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77650"/>
  <p:notesSz cx="6858000" cy="9144000"/>
  <p:embeddedFontLst>
    <p:embeddedFont>
      <p:font typeface="Roboto Medium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Poppins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20" Type="http://schemas.openxmlformats.org/officeDocument/2006/relationships/slide" Target="slides/slide15.xml"/><Relationship Id="rId42" Type="http://schemas.openxmlformats.org/officeDocument/2006/relationships/font" Target="fonts/PoppinsMedium-regular.fntdata"/><Relationship Id="rId41" Type="http://schemas.openxmlformats.org/officeDocument/2006/relationships/font" Target="fonts/MontserratLight-boldItalic.fntdata"/><Relationship Id="rId22" Type="http://schemas.openxmlformats.org/officeDocument/2006/relationships/slide" Target="slides/slide17.xml"/><Relationship Id="rId44" Type="http://schemas.openxmlformats.org/officeDocument/2006/relationships/font" Target="fonts/PoppinsMedium-italic.fntdata"/><Relationship Id="rId21" Type="http://schemas.openxmlformats.org/officeDocument/2006/relationships/slide" Target="slides/slide16.xml"/><Relationship Id="rId43" Type="http://schemas.openxmlformats.org/officeDocument/2006/relationships/font" Target="fonts/Poppins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-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bold.fntdata"/><Relationship Id="rId12" Type="http://schemas.openxmlformats.org/officeDocument/2006/relationships/slide" Target="slides/slide7.xml"/><Relationship Id="rId34" Type="http://schemas.openxmlformats.org/officeDocument/2006/relationships/font" Target="fonts/La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La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2668308" y="5449605"/>
            <a:ext cx="4037292" cy="5400931"/>
            <a:chOff x="1203048" y="3025622"/>
            <a:chExt cx="599394" cy="801846"/>
          </a:xfrm>
        </p:grpSpPr>
        <p:sp>
          <p:nvSpPr>
            <p:cNvPr id="24" name="Google Shape;24;p3"/>
            <p:cNvSpPr/>
            <p:nvPr/>
          </p:nvSpPr>
          <p:spPr>
            <a:xfrm>
              <a:off x="1280470" y="3025622"/>
              <a:ext cx="154701" cy="154751"/>
            </a:xfrm>
            <a:custGeom>
              <a:rect b="b" l="l" r="r" t="t"/>
              <a:pathLst>
                <a:path extrusionOk="0" h="154751" w="15470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612666" y="3516109"/>
              <a:ext cx="146828" cy="238093"/>
            </a:xfrm>
            <a:custGeom>
              <a:rect b="b" l="l" r="r" t="t"/>
              <a:pathLst>
                <a:path extrusionOk="0" h="238093" w="146828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92302" y="3205457"/>
              <a:ext cx="131062" cy="131059"/>
            </a:xfrm>
            <a:custGeom>
              <a:rect b="b" l="l" r="r" t="t"/>
              <a:pathLst>
                <a:path extrusionOk="0" h="131059" w="131062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80490" y="3455097"/>
              <a:ext cx="33905" cy="33890"/>
            </a:xfrm>
            <a:custGeom>
              <a:rect b="b" l="l" r="r" t="t"/>
              <a:pathLst>
                <a:path extrusionOk="0" h="33890" w="33905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246600" y="3277269"/>
              <a:ext cx="33909" cy="33886"/>
            </a:xfrm>
            <a:custGeom>
              <a:rect b="b" l="l" r="r" t="t"/>
              <a:pathLst>
                <a:path extrusionOk="0" h="33886" w="33909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47152" y="3289215"/>
              <a:ext cx="67020" cy="189821"/>
            </a:xfrm>
            <a:custGeom>
              <a:rect b="b" l="l" r="r" t="t"/>
              <a:pathLst>
                <a:path extrusionOk="0" h="189821" w="67020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63801" y="3603632"/>
              <a:ext cx="63044" cy="63055"/>
            </a:xfrm>
            <a:custGeom>
              <a:rect b="b" l="l" r="r" t="t"/>
              <a:pathLst>
                <a:path extrusionOk="0" h="63055" w="63044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203048" y="3442849"/>
              <a:ext cx="384549" cy="384619"/>
            </a:xfrm>
            <a:custGeom>
              <a:rect b="b" l="l" r="r" t="t"/>
              <a:pathLst>
                <a:path extrusionOk="0" h="384619" w="38454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547600" y="3489134"/>
              <a:ext cx="145759" cy="106878"/>
            </a:xfrm>
            <a:custGeom>
              <a:rect b="b" l="l" r="r" t="t"/>
              <a:pathLst>
                <a:path extrusionOk="0" h="106878" w="145759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294763" y="3251383"/>
              <a:ext cx="161508" cy="184990"/>
            </a:xfrm>
            <a:custGeom>
              <a:rect b="b" l="l" r="r" t="t"/>
              <a:pathLst>
                <a:path extrusionOk="0" h="184990" w="161508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37595" y="3762604"/>
              <a:ext cx="164847" cy="30003"/>
            </a:xfrm>
            <a:custGeom>
              <a:rect b="b" l="l" r="r" t="t"/>
              <a:pathLst>
                <a:path extrusionOk="0" h="30003" w="164847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961658" y="11254986"/>
            <a:ext cx="32910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7,284</a:t>
            </a:r>
            <a:endParaRPr sz="8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0" y="7543669"/>
            <a:ext cx="13184110" cy="4572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3"/>
          <p:cNvGrpSpPr/>
          <p:nvPr/>
        </p:nvGrpSpPr>
        <p:grpSpPr>
          <a:xfrm>
            <a:off x="11329352" y="8038940"/>
            <a:ext cx="2253748" cy="1063431"/>
            <a:chOff x="5503153" y="6143444"/>
            <a:chExt cx="2253748" cy="1063431"/>
          </a:xfrm>
        </p:grpSpPr>
        <p:grpSp>
          <p:nvGrpSpPr>
            <p:cNvPr id="38" name="Google Shape;38;p3"/>
            <p:cNvGrpSpPr/>
            <p:nvPr/>
          </p:nvGrpSpPr>
          <p:grpSpPr>
            <a:xfrm rot="10800000">
              <a:off x="5503153" y="6143444"/>
              <a:ext cx="2253748" cy="1063431"/>
              <a:chOff x="12576155" y="4410636"/>
              <a:chExt cx="2913824" cy="1374888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12576155" y="4710548"/>
                <a:ext cx="2913824" cy="107497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Google Shape;41;p3"/>
            <p:cNvSpPr/>
            <p:nvPr/>
          </p:nvSpPr>
          <p:spPr>
            <a:xfrm>
              <a:off x="5797384" y="6241846"/>
              <a:ext cx="16651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+500</a:t>
              </a:r>
              <a:endParaRPr sz="4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8686800" y="5117609"/>
            <a:ext cx="5874589" cy="2026995"/>
            <a:chOff x="12188825" y="4299323"/>
            <a:chExt cx="5874589" cy="2026995"/>
          </a:xfrm>
        </p:grpSpPr>
        <p:sp>
          <p:nvSpPr>
            <p:cNvPr id="43" name="Google Shape;43;p3"/>
            <p:cNvSpPr txBox="1"/>
            <p:nvPr/>
          </p:nvSpPr>
          <p:spPr>
            <a:xfrm>
              <a:off x="12193584" y="4299323"/>
              <a:ext cx="277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2188825" y="4941323"/>
              <a:ext cx="587458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number, there are people who have a significant.</a:t>
              </a: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15869210" y="5117609"/>
            <a:ext cx="5874589" cy="2026995"/>
            <a:chOff x="12188825" y="4299323"/>
            <a:chExt cx="5874589" cy="2026995"/>
          </a:xfrm>
        </p:grpSpPr>
        <p:sp>
          <p:nvSpPr>
            <p:cNvPr id="46" name="Google Shape;46;p3"/>
            <p:cNvSpPr txBox="1"/>
            <p:nvPr/>
          </p:nvSpPr>
          <p:spPr>
            <a:xfrm>
              <a:off x="12193584" y="4299323"/>
              <a:ext cx="277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2188825" y="4941323"/>
              <a:ext cx="587458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number, there are people who have a significant.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420" name="Google Shape;420;p1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421" name="Google Shape;421;p12"/>
          <p:cNvGrpSpPr/>
          <p:nvPr/>
        </p:nvGrpSpPr>
        <p:grpSpPr>
          <a:xfrm>
            <a:off x="2260619" y="5577156"/>
            <a:ext cx="3477241" cy="4651718"/>
            <a:chOff x="1203048" y="3025622"/>
            <a:chExt cx="599394" cy="801846"/>
          </a:xfrm>
        </p:grpSpPr>
        <p:sp>
          <p:nvSpPr>
            <p:cNvPr id="422" name="Google Shape;422;p12"/>
            <p:cNvSpPr/>
            <p:nvPr/>
          </p:nvSpPr>
          <p:spPr>
            <a:xfrm>
              <a:off x="1280470" y="3025622"/>
              <a:ext cx="154701" cy="154751"/>
            </a:xfrm>
            <a:custGeom>
              <a:rect b="b" l="l" r="r" t="t"/>
              <a:pathLst>
                <a:path extrusionOk="0" h="154751" w="15470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1612666" y="3516109"/>
              <a:ext cx="146828" cy="238093"/>
            </a:xfrm>
            <a:custGeom>
              <a:rect b="b" l="l" r="r" t="t"/>
              <a:pathLst>
                <a:path extrusionOk="0" h="238093" w="146828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1292302" y="3205457"/>
              <a:ext cx="131062" cy="131059"/>
            </a:xfrm>
            <a:custGeom>
              <a:rect b="b" l="l" r="r" t="t"/>
              <a:pathLst>
                <a:path extrusionOk="0" h="131059" w="131062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1280490" y="3455097"/>
              <a:ext cx="33905" cy="33890"/>
            </a:xfrm>
            <a:custGeom>
              <a:rect b="b" l="l" r="r" t="t"/>
              <a:pathLst>
                <a:path extrusionOk="0" h="33890" w="33905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246600" y="3277269"/>
              <a:ext cx="33909" cy="33886"/>
            </a:xfrm>
            <a:custGeom>
              <a:rect b="b" l="l" r="r" t="t"/>
              <a:pathLst>
                <a:path extrusionOk="0" h="33886" w="33909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1247152" y="3289215"/>
              <a:ext cx="67020" cy="189821"/>
            </a:xfrm>
            <a:custGeom>
              <a:rect b="b" l="l" r="r" t="t"/>
              <a:pathLst>
                <a:path extrusionOk="0" h="189821" w="67020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1363801" y="3603632"/>
              <a:ext cx="63044" cy="63055"/>
            </a:xfrm>
            <a:custGeom>
              <a:rect b="b" l="l" r="r" t="t"/>
              <a:pathLst>
                <a:path extrusionOk="0" h="63055" w="63044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1203048" y="3442849"/>
              <a:ext cx="384549" cy="384619"/>
            </a:xfrm>
            <a:custGeom>
              <a:rect b="b" l="l" r="r" t="t"/>
              <a:pathLst>
                <a:path extrusionOk="0" h="384619" w="38454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547600" y="3489134"/>
              <a:ext cx="145759" cy="106878"/>
            </a:xfrm>
            <a:custGeom>
              <a:rect b="b" l="l" r="r" t="t"/>
              <a:pathLst>
                <a:path extrusionOk="0" h="106878" w="145759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294763" y="3251383"/>
              <a:ext cx="161508" cy="184990"/>
            </a:xfrm>
            <a:custGeom>
              <a:rect b="b" l="l" r="r" t="t"/>
              <a:pathLst>
                <a:path extrusionOk="0" h="184990" w="161508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1637595" y="3762604"/>
              <a:ext cx="164847" cy="30003"/>
            </a:xfrm>
            <a:custGeom>
              <a:rect b="b" l="l" r="r" t="t"/>
              <a:pathLst>
                <a:path extrusionOk="0" h="30003" w="164847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3" name="Google Shape;4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5452" y="4440798"/>
            <a:ext cx="14641580" cy="6236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12"/>
          <p:cNvGrpSpPr/>
          <p:nvPr/>
        </p:nvGrpSpPr>
        <p:grpSpPr>
          <a:xfrm>
            <a:off x="1878386" y="10822188"/>
            <a:ext cx="4200952" cy="1603175"/>
            <a:chOff x="2168799" y="11090462"/>
            <a:chExt cx="4200952" cy="1603175"/>
          </a:xfrm>
        </p:grpSpPr>
        <p:sp>
          <p:nvSpPr>
            <p:cNvPr id="435" name="Google Shape;435;p12"/>
            <p:cNvSpPr txBox="1"/>
            <p:nvPr/>
          </p:nvSpPr>
          <p:spPr>
            <a:xfrm flipH="1">
              <a:off x="2168799" y="11739530"/>
              <a:ext cx="420095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there.</a:t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 flipH="1">
              <a:off x="2442549" y="11090462"/>
              <a:ext cx="36534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</p:grpSp>
      <p:sp>
        <p:nvSpPr>
          <p:cNvPr id="437" name="Google Shape;437;p12"/>
          <p:cNvSpPr/>
          <p:nvPr/>
        </p:nvSpPr>
        <p:spPr>
          <a:xfrm>
            <a:off x="10888985" y="11145353"/>
            <a:ext cx="78145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number, there are people who have a significant.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443" name="Google Shape;443;p1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44" name="Google Shape;444;p13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1748631" y="8727284"/>
            <a:ext cx="20880386" cy="36036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4047423" y="8621257"/>
            <a:ext cx="567440" cy="567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3"/>
          <p:cNvSpPr/>
          <p:nvPr/>
        </p:nvSpPr>
        <p:spPr>
          <a:xfrm>
            <a:off x="19822869" y="8621746"/>
            <a:ext cx="570176" cy="566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19024444" y="5722644"/>
            <a:ext cx="21622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2021</a:t>
            </a:r>
            <a:endParaRPr/>
          </a:p>
        </p:txBody>
      </p:sp>
      <p:sp>
        <p:nvSpPr>
          <p:cNvPr id="449" name="Google Shape;449;p13"/>
          <p:cNvSpPr txBox="1"/>
          <p:nvPr/>
        </p:nvSpPr>
        <p:spPr>
          <a:xfrm flipH="1">
            <a:off x="2230109" y="10469582"/>
            <a:ext cx="42009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there.</a:t>
            </a:r>
            <a:endParaRPr/>
          </a:p>
        </p:txBody>
      </p:sp>
      <p:sp>
        <p:nvSpPr>
          <p:cNvPr id="450" name="Google Shape;450;p13"/>
          <p:cNvSpPr/>
          <p:nvPr/>
        </p:nvSpPr>
        <p:spPr>
          <a:xfrm flipH="1">
            <a:off x="2503859" y="9820514"/>
            <a:ext cx="3653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451" name="Google Shape;451;p13"/>
          <p:cNvSpPr txBox="1"/>
          <p:nvPr/>
        </p:nvSpPr>
        <p:spPr>
          <a:xfrm flipH="1">
            <a:off x="18028007" y="10469582"/>
            <a:ext cx="42009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there.</a:t>
            </a:r>
            <a:endParaRPr/>
          </a:p>
        </p:txBody>
      </p:sp>
      <p:sp>
        <p:nvSpPr>
          <p:cNvPr id="452" name="Google Shape;452;p13"/>
          <p:cNvSpPr/>
          <p:nvPr/>
        </p:nvSpPr>
        <p:spPr>
          <a:xfrm flipH="1">
            <a:off x="18301759" y="9820514"/>
            <a:ext cx="3653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</a:t>
            </a:r>
            <a:endParaRPr/>
          </a:p>
        </p:txBody>
      </p:sp>
      <p:grpSp>
        <p:nvGrpSpPr>
          <p:cNvPr id="453" name="Google Shape;453;p13"/>
          <p:cNvGrpSpPr/>
          <p:nvPr/>
        </p:nvGrpSpPr>
        <p:grpSpPr>
          <a:xfrm>
            <a:off x="3522141" y="5658469"/>
            <a:ext cx="1666902" cy="2229918"/>
            <a:chOff x="8551341" y="4853565"/>
            <a:chExt cx="1666902" cy="2229918"/>
          </a:xfrm>
        </p:grpSpPr>
        <p:sp>
          <p:nvSpPr>
            <p:cNvPr id="454" name="Google Shape;454;p13"/>
            <p:cNvSpPr/>
            <p:nvPr/>
          </p:nvSpPr>
          <p:spPr>
            <a:xfrm>
              <a:off x="8766650" y="4853565"/>
              <a:ext cx="430220" cy="430359"/>
            </a:xfrm>
            <a:custGeom>
              <a:rect b="b" l="l" r="r" t="t"/>
              <a:pathLst>
                <a:path extrusionOk="0" h="154751" w="15470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690480" y="6217599"/>
              <a:ext cx="408326" cy="662132"/>
            </a:xfrm>
            <a:custGeom>
              <a:rect b="b" l="l" r="r" t="t"/>
              <a:pathLst>
                <a:path extrusionOk="0" h="238093" w="146828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8799555" y="5353682"/>
              <a:ext cx="364481" cy="364472"/>
            </a:xfrm>
            <a:custGeom>
              <a:rect b="b" l="l" r="r" t="t"/>
              <a:pathLst>
                <a:path extrusionOk="0" h="131059" w="131062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8766706" y="6047926"/>
              <a:ext cx="94289" cy="94247"/>
            </a:xfrm>
            <a:custGeom>
              <a:rect b="b" l="l" r="r" t="t"/>
              <a:pathLst>
                <a:path extrusionOk="0" h="33890" w="33905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8672458" y="5553390"/>
              <a:ext cx="94300" cy="94236"/>
            </a:xfrm>
            <a:custGeom>
              <a:rect b="b" l="l" r="r" t="t"/>
              <a:pathLst>
                <a:path extrusionOk="0" h="33886" w="33909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8673993" y="5586612"/>
              <a:ext cx="186381" cy="527888"/>
            </a:xfrm>
            <a:custGeom>
              <a:rect b="b" l="l" r="r" t="t"/>
              <a:pathLst>
                <a:path extrusionOk="0" h="189821" w="67020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8998392" y="6460999"/>
              <a:ext cx="175324" cy="175355"/>
            </a:xfrm>
            <a:custGeom>
              <a:rect b="b" l="l" r="r" t="t"/>
              <a:pathLst>
                <a:path extrusionOk="0" h="63055" w="63044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551341" y="6013865"/>
              <a:ext cx="1069423" cy="1069618"/>
            </a:xfrm>
            <a:custGeom>
              <a:rect b="b" l="l" r="r" t="t"/>
              <a:pathLst>
                <a:path extrusionOk="0" h="384619" w="38454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09533" y="6142582"/>
              <a:ext cx="405353" cy="297226"/>
            </a:xfrm>
            <a:custGeom>
              <a:rect b="b" l="l" r="r" t="t"/>
              <a:pathLst>
                <a:path extrusionOk="0" h="106878" w="145759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8806399" y="5481402"/>
              <a:ext cx="449150" cy="514453"/>
            </a:xfrm>
            <a:custGeom>
              <a:rect b="b" l="l" r="r" t="t"/>
              <a:pathLst>
                <a:path extrusionOk="0" h="184990" w="161508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759807" y="6903097"/>
              <a:ext cx="458436" cy="83438"/>
            </a:xfrm>
            <a:custGeom>
              <a:rect b="b" l="l" r="r" t="t"/>
              <a:pathLst>
                <a:path extrusionOk="0" h="30003" w="164847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3"/>
          <p:cNvGrpSpPr/>
          <p:nvPr/>
        </p:nvGrpSpPr>
        <p:grpSpPr>
          <a:xfrm>
            <a:off x="19340884" y="5646327"/>
            <a:ext cx="1475533" cy="2242062"/>
            <a:chOff x="19581038" y="4841423"/>
            <a:chExt cx="1475533" cy="2242062"/>
          </a:xfrm>
        </p:grpSpPr>
        <p:sp>
          <p:nvSpPr>
            <p:cNvPr id="466" name="Google Shape;466;p13"/>
            <p:cNvSpPr/>
            <p:nvPr/>
          </p:nvSpPr>
          <p:spPr>
            <a:xfrm>
              <a:off x="19892652" y="4841423"/>
              <a:ext cx="396729" cy="396896"/>
            </a:xfrm>
            <a:custGeom>
              <a:rect b="b" l="l" r="r" t="t"/>
              <a:pathLst>
                <a:path extrusionOk="0" h="142718" w="14265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20098225" y="5734468"/>
              <a:ext cx="495001" cy="296956"/>
            </a:xfrm>
            <a:custGeom>
              <a:rect b="b" l="l" r="r" t="t"/>
              <a:pathLst>
                <a:path extrusionOk="0" h="106781" w="177995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997542" y="5388931"/>
              <a:ext cx="251629" cy="493276"/>
            </a:xfrm>
            <a:custGeom>
              <a:rect b="b" l="l" r="r" t="t"/>
              <a:pathLst>
                <a:path extrusionOk="0" h="177375" w="90482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581038" y="6461933"/>
              <a:ext cx="388228" cy="608381"/>
            </a:xfrm>
            <a:custGeom>
              <a:rect b="b" l="l" r="r" t="t"/>
              <a:pathLst>
                <a:path extrusionOk="0" h="218765" w="139601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19757783" y="6054392"/>
              <a:ext cx="223813" cy="621446"/>
            </a:xfrm>
            <a:custGeom>
              <a:rect b="b" l="l" r="r" t="t"/>
              <a:pathLst>
                <a:path extrusionOk="0" h="223463" w="80480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19890497" y="6049678"/>
              <a:ext cx="362809" cy="614132"/>
            </a:xfrm>
            <a:custGeom>
              <a:rect b="b" l="l" r="r" t="t"/>
              <a:pathLst>
                <a:path extrusionOk="0" h="220833" w="130461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0036666" y="6450131"/>
              <a:ext cx="221416" cy="620375"/>
            </a:xfrm>
            <a:custGeom>
              <a:rect b="b" l="l" r="r" t="t"/>
              <a:pathLst>
                <a:path extrusionOk="0" h="223078" w="7961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9760517" y="5977756"/>
              <a:ext cx="336387" cy="336373"/>
            </a:xfrm>
            <a:custGeom>
              <a:rect b="b" l="l" r="r" t="t"/>
              <a:pathLst>
                <a:path extrusionOk="0" h="120955" w="120960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9850566" y="5301494"/>
              <a:ext cx="336407" cy="336373"/>
            </a:xfrm>
            <a:custGeom>
              <a:rect b="b" l="l" r="r" t="t"/>
              <a:pathLst>
                <a:path extrusionOk="0" h="120955" w="120967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19761445" y="5429186"/>
              <a:ext cx="422325" cy="777328"/>
            </a:xfrm>
            <a:custGeom>
              <a:rect b="b" l="l" r="r" t="t"/>
              <a:pathLst>
                <a:path extrusionOk="0" h="279516" w="151862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0388380" y="5930752"/>
              <a:ext cx="350117" cy="1150085"/>
            </a:xfrm>
            <a:custGeom>
              <a:rect b="b" l="l" r="r" t="t"/>
              <a:pathLst>
                <a:path extrusionOk="0" h="413554" w="125897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0916206" y="6943096"/>
              <a:ext cx="140364" cy="140389"/>
            </a:xfrm>
            <a:custGeom>
              <a:rect b="b" l="l" r="r" t="t"/>
              <a:pathLst>
                <a:path extrusionOk="0" h="50482" w="50473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0509677" y="5931281"/>
              <a:ext cx="453405" cy="993800"/>
            </a:xfrm>
            <a:custGeom>
              <a:rect b="b" l="l" r="r" t="t"/>
              <a:pathLst>
                <a:path extrusionOk="0" h="357356" w="163038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0551258" y="6580197"/>
              <a:ext cx="291589" cy="83438"/>
            </a:xfrm>
            <a:custGeom>
              <a:rect b="b" l="l" r="r" t="t"/>
              <a:pathLst>
                <a:path extrusionOk="0" h="30003" w="104851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13"/>
          <p:cNvSpPr/>
          <p:nvPr/>
        </p:nvSpPr>
        <p:spPr>
          <a:xfrm>
            <a:off x="6008146" y="6319995"/>
            <a:ext cx="12361356" cy="1388006"/>
          </a:xfrm>
          <a:prstGeom prst="rightArrow">
            <a:avLst>
              <a:gd fmla="val 56922" name="adj1"/>
              <a:gd fmla="val 5000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3"/>
          <p:cNvSpPr/>
          <p:nvPr/>
        </p:nvSpPr>
        <p:spPr>
          <a:xfrm flipH="1">
            <a:off x="9071185" y="6716552"/>
            <a:ext cx="6235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Something Here</a:t>
            </a:r>
            <a:endParaRPr/>
          </a:p>
        </p:txBody>
      </p:sp>
      <p:sp>
        <p:nvSpPr>
          <p:cNvPr id="482" name="Google Shape;482;p13"/>
          <p:cNvSpPr/>
          <p:nvPr/>
        </p:nvSpPr>
        <p:spPr>
          <a:xfrm>
            <a:off x="8281567" y="10201308"/>
            <a:ext cx="78145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number, there are people who have a significant.c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1009" y="5629346"/>
            <a:ext cx="11521928" cy="457299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4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490" name="Google Shape;490;p1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91" name="Google Shape;491;p14"/>
          <p:cNvSpPr txBox="1"/>
          <p:nvPr/>
        </p:nvSpPr>
        <p:spPr>
          <a:xfrm>
            <a:off x="11698948" y="10673429"/>
            <a:ext cx="98683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  <p:sp>
        <p:nvSpPr>
          <p:cNvPr id="492" name="Google Shape;492;p14"/>
          <p:cNvSpPr txBox="1"/>
          <p:nvPr/>
        </p:nvSpPr>
        <p:spPr>
          <a:xfrm flipH="1">
            <a:off x="2288671" y="11063040"/>
            <a:ext cx="2676896" cy="563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Title</a:t>
            </a:r>
            <a:endParaRPr/>
          </a:p>
        </p:txBody>
      </p:sp>
      <p:sp>
        <p:nvSpPr>
          <p:cNvPr id="493" name="Google Shape;493;p14"/>
          <p:cNvSpPr/>
          <p:nvPr/>
        </p:nvSpPr>
        <p:spPr>
          <a:xfrm flipH="1">
            <a:off x="2034712" y="10416709"/>
            <a:ext cx="31848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4" name="Google Shape;494;p14"/>
          <p:cNvSpPr txBox="1"/>
          <p:nvPr/>
        </p:nvSpPr>
        <p:spPr>
          <a:xfrm flipH="1">
            <a:off x="6943108" y="11063040"/>
            <a:ext cx="1860892" cy="563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Title</a:t>
            </a:r>
            <a:endParaRPr/>
          </a:p>
        </p:txBody>
      </p:sp>
      <p:sp>
        <p:nvSpPr>
          <p:cNvPr id="495" name="Google Shape;495;p14"/>
          <p:cNvSpPr/>
          <p:nvPr/>
        </p:nvSpPr>
        <p:spPr>
          <a:xfrm flipH="1">
            <a:off x="6403496" y="10416709"/>
            <a:ext cx="29401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96" name="Google Shape;496;p14"/>
          <p:cNvGrpSpPr/>
          <p:nvPr/>
        </p:nvGrpSpPr>
        <p:grpSpPr>
          <a:xfrm>
            <a:off x="2034712" y="5704188"/>
            <a:ext cx="3227384" cy="4317468"/>
            <a:chOff x="1203048" y="3025622"/>
            <a:chExt cx="599394" cy="801846"/>
          </a:xfrm>
        </p:grpSpPr>
        <p:sp>
          <p:nvSpPr>
            <p:cNvPr id="497" name="Google Shape;497;p14"/>
            <p:cNvSpPr/>
            <p:nvPr/>
          </p:nvSpPr>
          <p:spPr>
            <a:xfrm>
              <a:off x="1280470" y="3025622"/>
              <a:ext cx="154701" cy="154751"/>
            </a:xfrm>
            <a:custGeom>
              <a:rect b="b" l="l" r="r" t="t"/>
              <a:pathLst>
                <a:path extrusionOk="0" h="154751" w="15470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1612666" y="3516109"/>
              <a:ext cx="146828" cy="238093"/>
            </a:xfrm>
            <a:custGeom>
              <a:rect b="b" l="l" r="r" t="t"/>
              <a:pathLst>
                <a:path extrusionOk="0" h="238093" w="146828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292302" y="3205457"/>
              <a:ext cx="131062" cy="131059"/>
            </a:xfrm>
            <a:custGeom>
              <a:rect b="b" l="l" r="r" t="t"/>
              <a:pathLst>
                <a:path extrusionOk="0" h="131059" w="131062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280490" y="3455097"/>
              <a:ext cx="33905" cy="33890"/>
            </a:xfrm>
            <a:custGeom>
              <a:rect b="b" l="l" r="r" t="t"/>
              <a:pathLst>
                <a:path extrusionOk="0" h="33890" w="33905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246600" y="3277269"/>
              <a:ext cx="33909" cy="33886"/>
            </a:xfrm>
            <a:custGeom>
              <a:rect b="b" l="l" r="r" t="t"/>
              <a:pathLst>
                <a:path extrusionOk="0" h="33886" w="33909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247152" y="3289215"/>
              <a:ext cx="67020" cy="189821"/>
            </a:xfrm>
            <a:custGeom>
              <a:rect b="b" l="l" r="r" t="t"/>
              <a:pathLst>
                <a:path extrusionOk="0" h="189821" w="67020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363801" y="3603632"/>
              <a:ext cx="63044" cy="63055"/>
            </a:xfrm>
            <a:custGeom>
              <a:rect b="b" l="l" r="r" t="t"/>
              <a:pathLst>
                <a:path extrusionOk="0" h="63055" w="63044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203048" y="3442849"/>
              <a:ext cx="384549" cy="384619"/>
            </a:xfrm>
            <a:custGeom>
              <a:rect b="b" l="l" r="r" t="t"/>
              <a:pathLst>
                <a:path extrusionOk="0" h="384619" w="38454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547600" y="3489134"/>
              <a:ext cx="145759" cy="106878"/>
            </a:xfrm>
            <a:custGeom>
              <a:rect b="b" l="l" r="r" t="t"/>
              <a:pathLst>
                <a:path extrusionOk="0" h="106878" w="145759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294763" y="3251383"/>
              <a:ext cx="161508" cy="184990"/>
            </a:xfrm>
            <a:custGeom>
              <a:rect b="b" l="l" r="r" t="t"/>
              <a:pathLst>
                <a:path extrusionOk="0" h="184990" w="161508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1637595" y="3762604"/>
              <a:ext cx="164847" cy="30003"/>
            </a:xfrm>
            <a:custGeom>
              <a:rect b="b" l="l" r="r" t="t"/>
              <a:pathLst>
                <a:path extrusionOk="0" h="30003" w="164847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p14"/>
          <p:cNvGrpSpPr/>
          <p:nvPr/>
        </p:nvGrpSpPr>
        <p:grpSpPr>
          <a:xfrm>
            <a:off x="6470430" y="5731829"/>
            <a:ext cx="2712600" cy="4121777"/>
            <a:chOff x="19581038" y="4841423"/>
            <a:chExt cx="1475533" cy="2242062"/>
          </a:xfrm>
        </p:grpSpPr>
        <p:sp>
          <p:nvSpPr>
            <p:cNvPr id="509" name="Google Shape;509;p14"/>
            <p:cNvSpPr/>
            <p:nvPr/>
          </p:nvSpPr>
          <p:spPr>
            <a:xfrm>
              <a:off x="19892652" y="4841423"/>
              <a:ext cx="396729" cy="396896"/>
            </a:xfrm>
            <a:custGeom>
              <a:rect b="b" l="l" r="r" t="t"/>
              <a:pathLst>
                <a:path extrusionOk="0" h="142718" w="14265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0098225" y="5734468"/>
              <a:ext cx="495001" cy="296956"/>
            </a:xfrm>
            <a:custGeom>
              <a:rect b="b" l="l" r="r" t="t"/>
              <a:pathLst>
                <a:path extrusionOk="0" h="106781" w="177995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9997542" y="5388931"/>
              <a:ext cx="251629" cy="493276"/>
            </a:xfrm>
            <a:custGeom>
              <a:rect b="b" l="l" r="r" t="t"/>
              <a:pathLst>
                <a:path extrusionOk="0" h="177375" w="90482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9581038" y="6461933"/>
              <a:ext cx="388228" cy="608381"/>
            </a:xfrm>
            <a:custGeom>
              <a:rect b="b" l="l" r="r" t="t"/>
              <a:pathLst>
                <a:path extrusionOk="0" h="218765" w="139601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9757783" y="6054392"/>
              <a:ext cx="223813" cy="621446"/>
            </a:xfrm>
            <a:custGeom>
              <a:rect b="b" l="l" r="r" t="t"/>
              <a:pathLst>
                <a:path extrusionOk="0" h="223463" w="80480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9890497" y="6049678"/>
              <a:ext cx="362809" cy="614132"/>
            </a:xfrm>
            <a:custGeom>
              <a:rect b="b" l="l" r="r" t="t"/>
              <a:pathLst>
                <a:path extrusionOk="0" h="220833" w="130461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0036666" y="6450131"/>
              <a:ext cx="221416" cy="620375"/>
            </a:xfrm>
            <a:custGeom>
              <a:rect b="b" l="l" r="r" t="t"/>
              <a:pathLst>
                <a:path extrusionOk="0" h="223078" w="7961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9760517" y="5977756"/>
              <a:ext cx="336387" cy="336373"/>
            </a:xfrm>
            <a:custGeom>
              <a:rect b="b" l="l" r="r" t="t"/>
              <a:pathLst>
                <a:path extrusionOk="0" h="120955" w="120960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9850566" y="5301494"/>
              <a:ext cx="336407" cy="336373"/>
            </a:xfrm>
            <a:custGeom>
              <a:rect b="b" l="l" r="r" t="t"/>
              <a:pathLst>
                <a:path extrusionOk="0" h="120955" w="120967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9761445" y="5429186"/>
              <a:ext cx="422325" cy="777328"/>
            </a:xfrm>
            <a:custGeom>
              <a:rect b="b" l="l" r="r" t="t"/>
              <a:pathLst>
                <a:path extrusionOk="0" h="279516" w="151862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0388380" y="5930752"/>
              <a:ext cx="350117" cy="1150085"/>
            </a:xfrm>
            <a:custGeom>
              <a:rect b="b" l="l" r="r" t="t"/>
              <a:pathLst>
                <a:path extrusionOk="0" h="413554" w="125897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0916206" y="6943096"/>
              <a:ext cx="140364" cy="140389"/>
            </a:xfrm>
            <a:custGeom>
              <a:rect b="b" l="l" r="r" t="t"/>
              <a:pathLst>
                <a:path extrusionOk="0" h="50482" w="50473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20509677" y="5931281"/>
              <a:ext cx="453405" cy="993800"/>
            </a:xfrm>
            <a:custGeom>
              <a:rect b="b" l="l" r="r" t="t"/>
              <a:pathLst>
                <a:path extrusionOk="0" h="357356" w="163038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0551258" y="6580197"/>
              <a:ext cx="291589" cy="83438"/>
            </a:xfrm>
            <a:custGeom>
              <a:rect b="b" l="l" r="r" t="t"/>
              <a:pathLst>
                <a:path extrusionOk="0" h="30003" w="104851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5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529" name="Google Shape;529;p1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530" name="Google Shape;530;p15"/>
          <p:cNvGrpSpPr/>
          <p:nvPr/>
        </p:nvGrpSpPr>
        <p:grpSpPr>
          <a:xfrm>
            <a:off x="2796571" y="4959230"/>
            <a:ext cx="18784507" cy="7241102"/>
            <a:chOff x="2794965" y="4883030"/>
            <a:chExt cx="18784507" cy="7241102"/>
          </a:xfrm>
        </p:grpSpPr>
        <p:sp>
          <p:nvSpPr>
            <p:cNvPr id="531" name="Google Shape;531;p15"/>
            <p:cNvSpPr/>
            <p:nvPr/>
          </p:nvSpPr>
          <p:spPr>
            <a:xfrm>
              <a:off x="16168002" y="4883030"/>
              <a:ext cx="5411470" cy="5411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94965" y="4883030"/>
              <a:ext cx="5411470" cy="5411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 txBox="1"/>
            <p:nvPr/>
          </p:nvSpPr>
          <p:spPr>
            <a:xfrm>
              <a:off x="3052509" y="10570781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052511" y="11170025"/>
              <a:ext cx="489638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535" name="Google Shape;535;p15"/>
            <p:cNvSpPr txBox="1"/>
            <p:nvPr/>
          </p:nvSpPr>
          <p:spPr>
            <a:xfrm>
              <a:off x="16428758" y="10570781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6428759" y="11170025"/>
              <a:ext cx="489638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8832849" y="5080000"/>
              <a:ext cx="6711952" cy="5017530"/>
            </a:xfrm>
            <a:prstGeom prst="rightArrow">
              <a:avLst>
                <a:gd fmla="val 65973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 txBox="1"/>
            <p:nvPr/>
          </p:nvSpPr>
          <p:spPr>
            <a:xfrm>
              <a:off x="9893034" y="6865490"/>
              <a:ext cx="360603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Disability Process</a:t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9740634" y="11170024"/>
              <a:ext cx="489638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540" name="Google Shape;540;p15"/>
          <p:cNvGrpSpPr/>
          <p:nvPr/>
        </p:nvGrpSpPr>
        <p:grpSpPr>
          <a:xfrm>
            <a:off x="4528343" y="6324347"/>
            <a:ext cx="2050256" cy="2742754"/>
            <a:chOff x="8551341" y="4853565"/>
            <a:chExt cx="1666902" cy="2229918"/>
          </a:xfrm>
        </p:grpSpPr>
        <p:sp>
          <p:nvSpPr>
            <p:cNvPr id="541" name="Google Shape;541;p15"/>
            <p:cNvSpPr/>
            <p:nvPr/>
          </p:nvSpPr>
          <p:spPr>
            <a:xfrm>
              <a:off x="8766650" y="4853565"/>
              <a:ext cx="430220" cy="430359"/>
            </a:xfrm>
            <a:custGeom>
              <a:rect b="b" l="l" r="r" t="t"/>
              <a:pathLst>
                <a:path extrusionOk="0" h="154751" w="15470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9690480" y="6217599"/>
              <a:ext cx="408326" cy="662132"/>
            </a:xfrm>
            <a:custGeom>
              <a:rect b="b" l="l" r="r" t="t"/>
              <a:pathLst>
                <a:path extrusionOk="0" h="238093" w="146828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8799555" y="5353682"/>
              <a:ext cx="364481" cy="364472"/>
            </a:xfrm>
            <a:custGeom>
              <a:rect b="b" l="l" r="r" t="t"/>
              <a:pathLst>
                <a:path extrusionOk="0" h="131059" w="131062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8766706" y="6047926"/>
              <a:ext cx="94289" cy="94247"/>
            </a:xfrm>
            <a:custGeom>
              <a:rect b="b" l="l" r="r" t="t"/>
              <a:pathLst>
                <a:path extrusionOk="0" h="33890" w="33905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8672458" y="5553390"/>
              <a:ext cx="94300" cy="94236"/>
            </a:xfrm>
            <a:custGeom>
              <a:rect b="b" l="l" r="r" t="t"/>
              <a:pathLst>
                <a:path extrusionOk="0" h="33886" w="33909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8673993" y="5586612"/>
              <a:ext cx="186381" cy="527888"/>
            </a:xfrm>
            <a:custGeom>
              <a:rect b="b" l="l" r="r" t="t"/>
              <a:pathLst>
                <a:path extrusionOk="0" h="189821" w="67020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8998392" y="6460999"/>
              <a:ext cx="175324" cy="175355"/>
            </a:xfrm>
            <a:custGeom>
              <a:rect b="b" l="l" r="r" t="t"/>
              <a:pathLst>
                <a:path extrusionOk="0" h="63055" w="63044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8551341" y="6013865"/>
              <a:ext cx="1069423" cy="1069618"/>
            </a:xfrm>
            <a:custGeom>
              <a:rect b="b" l="l" r="r" t="t"/>
              <a:pathLst>
                <a:path extrusionOk="0" h="384619" w="38454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9509533" y="6142582"/>
              <a:ext cx="405353" cy="297226"/>
            </a:xfrm>
            <a:custGeom>
              <a:rect b="b" l="l" r="r" t="t"/>
              <a:pathLst>
                <a:path extrusionOk="0" h="106878" w="145759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8806399" y="5481402"/>
              <a:ext cx="449150" cy="514453"/>
            </a:xfrm>
            <a:custGeom>
              <a:rect b="b" l="l" r="r" t="t"/>
              <a:pathLst>
                <a:path extrusionOk="0" h="184990" w="161508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9759807" y="6903097"/>
              <a:ext cx="458436" cy="83438"/>
            </a:xfrm>
            <a:custGeom>
              <a:rect b="b" l="l" r="r" t="t"/>
              <a:pathLst>
                <a:path extrusionOk="0" h="30003" w="164847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8069710" y="6273013"/>
            <a:ext cx="1560469" cy="2743054"/>
            <a:chOff x="17657766" y="4853059"/>
            <a:chExt cx="1268694" cy="2230162"/>
          </a:xfrm>
        </p:grpSpPr>
        <p:sp>
          <p:nvSpPr>
            <p:cNvPr id="553" name="Google Shape;553;p15"/>
            <p:cNvSpPr/>
            <p:nvPr/>
          </p:nvSpPr>
          <p:spPr>
            <a:xfrm>
              <a:off x="18232645" y="4853059"/>
              <a:ext cx="396768" cy="396779"/>
            </a:xfrm>
            <a:custGeom>
              <a:rect b="b" l="l" r="r" t="t"/>
              <a:pathLst>
                <a:path extrusionOk="0" h="142676" w="142672">
                  <a:moveTo>
                    <a:pt x="140120" y="90048"/>
                  </a:moveTo>
                  <a:cubicBezTo>
                    <a:pt x="129749" y="128053"/>
                    <a:pt x="90523" y="150436"/>
                    <a:pt x="52525" y="140054"/>
                  </a:cubicBezTo>
                  <a:cubicBezTo>
                    <a:pt x="14517" y="129672"/>
                    <a:pt x="-7882" y="90525"/>
                    <a:pt x="2499" y="52425"/>
                  </a:cubicBezTo>
                  <a:cubicBezTo>
                    <a:pt x="12861" y="14516"/>
                    <a:pt x="52039" y="-7869"/>
                    <a:pt x="90027" y="2419"/>
                  </a:cubicBezTo>
                  <a:cubicBezTo>
                    <a:pt x="128035" y="12801"/>
                    <a:pt x="150443" y="52043"/>
                    <a:pt x="140120" y="90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18297191" y="5738970"/>
              <a:ext cx="486435" cy="316003"/>
            </a:xfrm>
            <a:custGeom>
              <a:rect b="b" l="l" r="r" t="t"/>
              <a:pathLst>
                <a:path extrusionOk="0" h="113630" w="174915">
                  <a:moveTo>
                    <a:pt x="2536" y="15709"/>
                  </a:moveTo>
                  <a:cubicBezTo>
                    <a:pt x="-3807" y="29330"/>
                    <a:pt x="1964" y="45522"/>
                    <a:pt x="15487" y="52094"/>
                  </a:cubicBezTo>
                  <a:lnTo>
                    <a:pt x="142623" y="112006"/>
                  </a:lnTo>
                  <a:cubicBezTo>
                    <a:pt x="150251" y="115721"/>
                    <a:pt x="159413" y="112483"/>
                    <a:pt x="163098" y="104863"/>
                  </a:cubicBezTo>
                  <a:cubicBezTo>
                    <a:pt x="163127" y="104767"/>
                    <a:pt x="163165" y="104767"/>
                    <a:pt x="163193" y="104672"/>
                  </a:cubicBezTo>
                  <a:lnTo>
                    <a:pt x="173383" y="82860"/>
                  </a:lnTo>
                  <a:cubicBezTo>
                    <a:pt x="177021" y="75240"/>
                    <a:pt x="173783" y="66096"/>
                    <a:pt x="166136" y="62381"/>
                  </a:cubicBezTo>
                  <a:cubicBezTo>
                    <a:pt x="166108" y="62381"/>
                    <a:pt x="166079" y="62381"/>
                    <a:pt x="166050" y="62381"/>
                  </a:cubicBezTo>
                  <a:lnTo>
                    <a:pt x="38819" y="2373"/>
                  </a:lnTo>
                  <a:cubicBezTo>
                    <a:pt x="25116" y="-3818"/>
                    <a:pt x="8945" y="2087"/>
                    <a:pt x="2536" y="157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18261677" y="5382510"/>
              <a:ext cx="187318" cy="509534"/>
            </a:xfrm>
            <a:custGeom>
              <a:rect b="b" l="l" r="r" t="t"/>
              <a:pathLst>
                <a:path extrusionOk="0" h="183221" w="67357">
                  <a:moveTo>
                    <a:pt x="24734" y="59"/>
                  </a:moveTo>
                  <a:cubicBezTo>
                    <a:pt x="9754" y="1488"/>
                    <a:pt x="-1255" y="14822"/>
                    <a:pt x="69" y="29777"/>
                  </a:cubicBezTo>
                  <a:lnTo>
                    <a:pt x="12639" y="159031"/>
                  </a:lnTo>
                  <a:cubicBezTo>
                    <a:pt x="14477" y="174081"/>
                    <a:pt x="28172" y="184749"/>
                    <a:pt x="43209" y="182939"/>
                  </a:cubicBezTo>
                  <a:cubicBezTo>
                    <a:pt x="58256" y="181130"/>
                    <a:pt x="68950" y="167413"/>
                    <a:pt x="67112" y="152364"/>
                  </a:cubicBezTo>
                  <a:lnTo>
                    <a:pt x="54732" y="24443"/>
                  </a:lnTo>
                  <a:cubicBezTo>
                    <a:pt x="53132" y="9489"/>
                    <a:pt x="39733" y="-1465"/>
                    <a:pt x="24734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17657766" y="6474876"/>
              <a:ext cx="388283" cy="608114"/>
            </a:xfrm>
            <a:custGeom>
              <a:rect b="b" l="l" r="r" t="t"/>
              <a:pathLst>
                <a:path extrusionOk="0" h="218669" w="139621">
                  <a:moveTo>
                    <a:pt x="115708" y="2834"/>
                  </a:moveTo>
                  <a:cubicBezTo>
                    <a:pt x="96024" y="-5264"/>
                    <a:pt x="73463" y="4072"/>
                    <a:pt x="65339" y="23788"/>
                  </a:cubicBezTo>
                  <a:cubicBezTo>
                    <a:pt x="65339" y="23788"/>
                    <a:pt x="65330" y="23788"/>
                    <a:pt x="65330" y="23788"/>
                  </a:cubicBezTo>
                  <a:lnTo>
                    <a:pt x="1143" y="179712"/>
                  </a:lnTo>
                  <a:cubicBezTo>
                    <a:pt x="-2114" y="187522"/>
                    <a:pt x="1591" y="196476"/>
                    <a:pt x="9409" y="199715"/>
                  </a:cubicBezTo>
                  <a:cubicBezTo>
                    <a:pt x="9447" y="199810"/>
                    <a:pt x="9485" y="199810"/>
                    <a:pt x="9524" y="199810"/>
                  </a:cubicBezTo>
                  <a:lnTo>
                    <a:pt x="52283" y="217431"/>
                  </a:lnTo>
                  <a:cubicBezTo>
                    <a:pt x="60149" y="220670"/>
                    <a:pt x="69130" y="216860"/>
                    <a:pt x="72377" y="209049"/>
                  </a:cubicBezTo>
                  <a:lnTo>
                    <a:pt x="136945" y="52077"/>
                  </a:lnTo>
                  <a:cubicBezTo>
                    <a:pt x="144573" y="32647"/>
                    <a:pt x="135097" y="10644"/>
                    <a:pt x="115708" y="2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17834259" y="6067362"/>
              <a:ext cx="224061" cy="621190"/>
            </a:xfrm>
            <a:custGeom>
              <a:rect b="b" l="l" r="r" t="t"/>
              <a:pathLst>
                <a:path extrusionOk="0" h="223371" w="80569">
                  <a:moveTo>
                    <a:pt x="37768" y="223282"/>
                  </a:moveTo>
                  <a:cubicBezTo>
                    <a:pt x="59062" y="223664"/>
                    <a:pt x="76671" y="206804"/>
                    <a:pt x="77099" y="185468"/>
                  </a:cubicBezTo>
                  <a:cubicBezTo>
                    <a:pt x="77099" y="185373"/>
                    <a:pt x="77099" y="185278"/>
                    <a:pt x="77099" y="185182"/>
                  </a:cubicBezTo>
                  <a:lnTo>
                    <a:pt x="80528" y="16590"/>
                  </a:lnTo>
                  <a:cubicBezTo>
                    <a:pt x="80689" y="8113"/>
                    <a:pt x="73966" y="1065"/>
                    <a:pt x="65481" y="874"/>
                  </a:cubicBezTo>
                  <a:lnTo>
                    <a:pt x="19293" y="-78"/>
                  </a:lnTo>
                  <a:cubicBezTo>
                    <a:pt x="10779" y="-269"/>
                    <a:pt x="3694" y="6399"/>
                    <a:pt x="3484" y="14971"/>
                  </a:cubicBezTo>
                  <a:cubicBezTo>
                    <a:pt x="3484" y="14971"/>
                    <a:pt x="3484" y="14971"/>
                    <a:pt x="3484" y="14971"/>
                  </a:cubicBezTo>
                  <a:lnTo>
                    <a:pt x="-39" y="184707"/>
                  </a:lnTo>
                  <a:cubicBezTo>
                    <a:pt x="8" y="205661"/>
                    <a:pt x="16789" y="222807"/>
                    <a:pt x="37768" y="2232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7965903" y="6062523"/>
              <a:ext cx="363975" cy="614602"/>
            </a:xfrm>
            <a:custGeom>
              <a:rect b="b" l="l" r="r" t="t"/>
              <a:pathLst>
                <a:path extrusionOk="0" h="221002" w="130880">
                  <a:moveTo>
                    <a:pt x="104901" y="218832"/>
                  </a:moveTo>
                  <a:cubicBezTo>
                    <a:pt x="125024" y="211784"/>
                    <a:pt x="135671" y="189876"/>
                    <a:pt x="128709" y="169683"/>
                  </a:cubicBezTo>
                  <a:lnTo>
                    <a:pt x="73665" y="10330"/>
                  </a:lnTo>
                  <a:cubicBezTo>
                    <a:pt x="70941" y="2329"/>
                    <a:pt x="62228" y="-1958"/>
                    <a:pt x="54209" y="709"/>
                  </a:cubicBezTo>
                  <a:cubicBezTo>
                    <a:pt x="54161" y="805"/>
                    <a:pt x="54104" y="805"/>
                    <a:pt x="54047" y="805"/>
                  </a:cubicBezTo>
                  <a:lnTo>
                    <a:pt x="10335" y="15854"/>
                  </a:lnTo>
                  <a:cubicBezTo>
                    <a:pt x="2288" y="18617"/>
                    <a:pt x="-1969" y="27474"/>
                    <a:pt x="812" y="35476"/>
                  </a:cubicBezTo>
                  <a:lnTo>
                    <a:pt x="56237" y="195877"/>
                  </a:lnTo>
                  <a:cubicBezTo>
                    <a:pt x="63599" y="215403"/>
                    <a:pt x="85140" y="225595"/>
                    <a:pt x="104901" y="2188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18113392" y="6463065"/>
              <a:ext cx="223271" cy="620156"/>
            </a:xfrm>
            <a:custGeom>
              <a:rect b="b" l="l" r="r" t="t"/>
              <a:pathLst>
                <a:path extrusionOk="0" h="222999" w="80285">
                  <a:moveTo>
                    <a:pt x="38057" y="-63"/>
                  </a:moveTo>
                  <a:cubicBezTo>
                    <a:pt x="16753" y="222"/>
                    <a:pt x="-302" y="17654"/>
                    <a:pt x="-36" y="38989"/>
                  </a:cubicBezTo>
                  <a:cubicBezTo>
                    <a:pt x="-36" y="38989"/>
                    <a:pt x="-36" y="39085"/>
                    <a:pt x="-36" y="39085"/>
                  </a:cubicBezTo>
                  <a:lnTo>
                    <a:pt x="2631" y="207772"/>
                  </a:lnTo>
                  <a:cubicBezTo>
                    <a:pt x="2783" y="216250"/>
                    <a:pt x="9764" y="223012"/>
                    <a:pt x="18249" y="222917"/>
                  </a:cubicBezTo>
                  <a:lnTo>
                    <a:pt x="65103" y="222060"/>
                  </a:lnTo>
                  <a:cubicBezTo>
                    <a:pt x="73588" y="221869"/>
                    <a:pt x="80350" y="214916"/>
                    <a:pt x="80246" y="206439"/>
                  </a:cubicBezTo>
                  <a:lnTo>
                    <a:pt x="77579" y="36799"/>
                  </a:lnTo>
                  <a:cubicBezTo>
                    <a:pt x="76912" y="15748"/>
                    <a:pt x="59323" y="-730"/>
                    <a:pt x="38295" y="-63"/>
                  </a:cubicBezTo>
                  <a:cubicBezTo>
                    <a:pt x="38219" y="-63"/>
                    <a:pt x="38134" y="-63"/>
                    <a:pt x="38057" y="-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17839181" y="5917459"/>
              <a:ext cx="336432" cy="336649"/>
            </a:xfrm>
            <a:custGeom>
              <a:rect b="b" l="l" r="r" t="t"/>
              <a:pathLst>
                <a:path extrusionOk="0" h="121054" w="120976">
                  <a:moveTo>
                    <a:pt x="116755" y="82496"/>
                  </a:moveTo>
                  <a:cubicBezTo>
                    <a:pt x="104575" y="113642"/>
                    <a:pt x="69491" y="128978"/>
                    <a:pt x="38388" y="116785"/>
                  </a:cubicBezTo>
                  <a:cubicBezTo>
                    <a:pt x="7295" y="104593"/>
                    <a:pt x="-8038" y="69446"/>
                    <a:pt x="4142" y="38395"/>
                  </a:cubicBezTo>
                  <a:cubicBezTo>
                    <a:pt x="16313" y="7248"/>
                    <a:pt x="51378" y="-8087"/>
                    <a:pt x="82471" y="4105"/>
                  </a:cubicBezTo>
                  <a:cubicBezTo>
                    <a:pt x="113575" y="16297"/>
                    <a:pt x="128935" y="51349"/>
                    <a:pt x="116765" y="82496"/>
                  </a:cubicBezTo>
                  <a:cubicBezTo>
                    <a:pt x="116765" y="82496"/>
                    <a:pt x="116755" y="82496"/>
                    <a:pt x="116755" y="824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18088834" y="5284147"/>
              <a:ext cx="336515" cy="336468"/>
            </a:xfrm>
            <a:custGeom>
              <a:rect b="b" l="l" r="r" t="t"/>
              <a:pathLst>
                <a:path extrusionOk="0" h="120989" w="121006">
                  <a:moveTo>
                    <a:pt x="116789" y="82387"/>
                  </a:moveTo>
                  <a:cubicBezTo>
                    <a:pt x="104656" y="113534"/>
                    <a:pt x="69592" y="128869"/>
                    <a:pt x="38479" y="116772"/>
                  </a:cubicBezTo>
                  <a:cubicBezTo>
                    <a:pt x="7357" y="104581"/>
                    <a:pt x="-8023" y="69529"/>
                    <a:pt x="4110" y="38477"/>
                  </a:cubicBezTo>
                  <a:cubicBezTo>
                    <a:pt x="16242" y="7330"/>
                    <a:pt x="51307" y="-8100"/>
                    <a:pt x="82419" y="4092"/>
                  </a:cubicBezTo>
                  <a:cubicBezTo>
                    <a:pt x="82448" y="4092"/>
                    <a:pt x="82476" y="4092"/>
                    <a:pt x="82505" y="4092"/>
                  </a:cubicBezTo>
                  <a:cubicBezTo>
                    <a:pt x="113570" y="16189"/>
                    <a:pt x="128941" y="51241"/>
                    <a:pt x="116827" y="82292"/>
                  </a:cubicBezTo>
                  <a:cubicBezTo>
                    <a:pt x="116817" y="82292"/>
                    <a:pt x="116798" y="82387"/>
                    <a:pt x="116789" y="823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17846359" y="5381308"/>
              <a:ext cx="563126" cy="794676"/>
            </a:xfrm>
            <a:custGeom>
              <a:rect b="b" l="l" r="r" t="t"/>
              <a:pathLst>
                <a:path extrusionOk="0" h="285754" w="202492">
                  <a:moveTo>
                    <a:pt x="113508" y="276049"/>
                  </a:moveTo>
                  <a:cubicBezTo>
                    <a:pt x="110460" y="283860"/>
                    <a:pt x="101670" y="287671"/>
                    <a:pt x="93890" y="284622"/>
                  </a:cubicBezTo>
                  <a:lnTo>
                    <a:pt x="9418" y="251570"/>
                  </a:lnTo>
                  <a:cubicBezTo>
                    <a:pt x="1904" y="248522"/>
                    <a:pt x="-1886" y="240141"/>
                    <a:pt x="847" y="232520"/>
                  </a:cubicBezTo>
                  <a:lnTo>
                    <a:pt x="88747" y="9540"/>
                  </a:lnTo>
                  <a:cubicBezTo>
                    <a:pt x="91804" y="1730"/>
                    <a:pt x="100585" y="-2080"/>
                    <a:pt x="108365" y="967"/>
                  </a:cubicBezTo>
                  <a:lnTo>
                    <a:pt x="192837" y="34020"/>
                  </a:lnTo>
                  <a:cubicBezTo>
                    <a:pt x="200617" y="37067"/>
                    <a:pt x="204455" y="45831"/>
                    <a:pt x="201407" y="53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8524964" y="5950656"/>
              <a:ext cx="401496" cy="1114286"/>
            </a:xfrm>
            <a:custGeom>
              <a:rect b="b" l="l" r="r" t="t"/>
              <a:pathLst>
                <a:path extrusionOk="0" h="400681" w="144372">
                  <a:moveTo>
                    <a:pt x="144333" y="400599"/>
                  </a:moveTo>
                  <a:lnTo>
                    <a:pt x="114335" y="400599"/>
                  </a:lnTo>
                  <a:lnTo>
                    <a:pt x="114335" y="69415"/>
                  </a:lnTo>
                  <a:cubicBezTo>
                    <a:pt x="114335" y="64938"/>
                    <a:pt x="113573" y="25123"/>
                    <a:pt x="70909" y="25123"/>
                  </a:cubicBezTo>
                  <a:cubicBezTo>
                    <a:pt x="26721" y="25123"/>
                    <a:pt x="25007" y="70081"/>
                    <a:pt x="24912" y="71987"/>
                  </a:cubicBezTo>
                  <a:lnTo>
                    <a:pt x="-39" y="71034"/>
                  </a:lnTo>
                  <a:cubicBezTo>
                    <a:pt x="818" y="46459"/>
                    <a:pt x="17007" y="-23"/>
                    <a:pt x="71575" y="-23"/>
                  </a:cubicBezTo>
                  <a:cubicBezTo>
                    <a:pt x="90222" y="-784"/>
                    <a:pt x="108440" y="5787"/>
                    <a:pt x="122239" y="18361"/>
                  </a:cubicBezTo>
                  <a:cubicBezTo>
                    <a:pt x="135096" y="32458"/>
                    <a:pt x="142867" y="50460"/>
                    <a:pt x="144333" y="695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6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570" name="Google Shape;570;p1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571" name="Google Shape;571;p16"/>
          <p:cNvGrpSpPr/>
          <p:nvPr/>
        </p:nvGrpSpPr>
        <p:grpSpPr>
          <a:xfrm>
            <a:off x="4182599" y="5187928"/>
            <a:ext cx="16012451" cy="6686467"/>
            <a:chOff x="4057079" y="5241717"/>
            <a:chExt cx="16012451" cy="6686467"/>
          </a:xfrm>
        </p:grpSpPr>
        <p:grpSp>
          <p:nvGrpSpPr>
            <p:cNvPr id="572" name="Google Shape;572;p16"/>
            <p:cNvGrpSpPr/>
            <p:nvPr/>
          </p:nvGrpSpPr>
          <p:grpSpPr>
            <a:xfrm flipH="1">
              <a:off x="16869574" y="5241717"/>
              <a:ext cx="3199956" cy="2798871"/>
              <a:chOff x="12632947" y="4702564"/>
              <a:chExt cx="4956670" cy="4335394"/>
            </a:xfrm>
          </p:grpSpPr>
          <p:sp>
            <p:nvSpPr>
              <p:cNvPr id="573" name="Google Shape;573;p16"/>
              <p:cNvSpPr/>
              <p:nvPr/>
            </p:nvSpPr>
            <p:spPr>
              <a:xfrm>
                <a:off x="13349247" y="4702564"/>
                <a:ext cx="775681" cy="775823"/>
              </a:xfrm>
              <a:custGeom>
                <a:rect b="b" l="l" r="r" t="t"/>
                <a:pathLst>
                  <a:path extrusionOk="0" h="142684" w="142658">
                    <a:moveTo>
                      <a:pt x="142619" y="71260"/>
                    </a:moveTo>
                    <a:cubicBezTo>
                      <a:pt x="142619" y="110693"/>
                      <a:pt x="110688" y="142602"/>
                      <a:pt x="71290" y="142602"/>
                    </a:cubicBezTo>
                    <a:cubicBezTo>
                      <a:pt x="31892" y="142602"/>
                      <a:pt x="-39" y="110693"/>
                      <a:pt x="-39" y="71260"/>
                    </a:cubicBezTo>
                    <a:cubicBezTo>
                      <a:pt x="-39" y="31826"/>
                      <a:pt x="31892" y="-82"/>
                      <a:pt x="71290" y="-82"/>
                    </a:cubicBezTo>
                    <a:cubicBezTo>
                      <a:pt x="110688" y="-82"/>
                      <a:pt x="142619" y="31826"/>
                      <a:pt x="142619" y="71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13761191" y="6362957"/>
                <a:ext cx="974329" cy="527760"/>
              </a:xfrm>
              <a:custGeom>
                <a:rect b="b" l="l" r="r" t="t"/>
                <a:pathLst>
                  <a:path extrusionOk="0" h="97062" w="179192">
                    <a:moveTo>
                      <a:pt x="1336" y="18209"/>
                    </a:moveTo>
                    <a:cubicBezTo>
                      <a:pt x="-3368" y="32496"/>
                      <a:pt x="4384" y="47927"/>
                      <a:pt x="18669" y="52689"/>
                    </a:cubicBezTo>
                    <a:lnTo>
                      <a:pt x="151995" y="96314"/>
                    </a:lnTo>
                    <a:cubicBezTo>
                      <a:pt x="159870" y="98695"/>
                      <a:pt x="168251" y="94504"/>
                      <a:pt x="171041" y="86789"/>
                    </a:cubicBezTo>
                    <a:lnTo>
                      <a:pt x="178469" y="63929"/>
                    </a:lnTo>
                    <a:cubicBezTo>
                      <a:pt x="180888" y="56023"/>
                      <a:pt x="176698" y="47641"/>
                      <a:pt x="168946" y="44879"/>
                    </a:cubicBezTo>
                    <a:lnTo>
                      <a:pt x="35620" y="1254"/>
                    </a:lnTo>
                    <a:cubicBezTo>
                      <a:pt x="21488" y="-3318"/>
                      <a:pt x="6289" y="4208"/>
                      <a:pt x="1336" y="182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13605150" y="5674393"/>
                <a:ext cx="452882" cy="982137"/>
              </a:xfrm>
              <a:custGeom>
                <a:rect b="b" l="l" r="r" t="t"/>
                <a:pathLst>
                  <a:path extrusionOk="0" h="180628" w="83291">
                    <a:moveTo>
                      <a:pt x="21369" y="540"/>
                    </a:moveTo>
                    <a:cubicBezTo>
                      <a:pt x="6646" y="3780"/>
                      <a:pt x="-2639" y="18352"/>
                      <a:pt x="608" y="33116"/>
                    </a:cubicBezTo>
                    <a:lnTo>
                      <a:pt x="29178" y="159798"/>
                    </a:lnTo>
                    <a:cubicBezTo>
                      <a:pt x="32882" y="174467"/>
                      <a:pt x="47806" y="183421"/>
                      <a:pt x="62510" y="179706"/>
                    </a:cubicBezTo>
                    <a:cubicBezTo>
                      <a:pt x="77213" y="175991"/>
                      <a:pt x="86118" y="161036"/>
                      <a:pt x="82413" y="146369"/>
                    </a:cubicBezTo>
                    <a:lnTo>
                      <a:pt x="53843" y="21019"/>
                    </a:lnTo>
                    <a:cubicBezTo>
                      <a:pt x="50396" y="6446"/>
                      <a:pt x="35958" y="-2602"/>
                      <a:pt x="21369" y="5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12632947" y="7796573"/>
                <a:ext cx="835215" cy="1165767"/>
              </a:xfrm>
              <a:custGeom>
                <a:rect b="b" l="l" r="r" t="t"/>
                <a:pathLst>
                  <a:path extrusionOk="0" h="214400" w="153607">
                    <a:moveTo>
                      <a:pt x="132745" y="4578"/>
                    </a:moveTo>
                    <a:cubicBezTo>
                      <a:pt x="114270" y="-5517"/>
                      <a:pt x="91138" y="1340"/>
                      <a:pt x="81072" y="19818"/>
                    </a:cubicBezTo>
                    <a:cubicBezTo>
                      <a:pt x="80929" y="20104"/>
                      <a:pt x="80786" y="20295"/>
                      <a:pt x="80653" y="20581"/>
                    </a:cubicBezTo>
                    <a:lnTo>
                      <a:pt x="1705" y="170123"/>
                    </a:lnTo>
                    <a:cubicBezTo>
                      <a:pt x="-2209" y="177648"/>
                      <a:pt x="686" y="186887"/>
                      <a:pt x="8180" y="190888"/>
                    </a:cubicBezTo>
                    <a:lnTo>
                      <a:pt x="49036" y="212509"/>
                    </a:lnTo>
                    <a:cubicBezTo>
                      <a:pt x="56559" y="216510"/>
                      <a:pt x="65891" y="213652"/>
                      <a:pt x="69892" y="206128"/>
                    </a:cubicBezTo>
                    <a:lnTo>
                      <a:pt x="149411" y="55823"/>
                    </a:lnTo>
                    <a:cubicBezTo>
                      <a:pt x="158963" y="37059"/>
                      <a:pt x="151496" y="14103"/>
                      <a:pt x="132754" y="4578"/>
                    </a:cubicBezTo>
                    <a:cubicBezTo>
                      <a:pt x="132754" y="4578"/>
                      <a:pt x="132745" y="4578"/>
                      <a:pt x="132745" y="45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13053254" y="6996864"/>
                <a:ext cx="524992" cy="1218961"/>
              </a:xfrm>
              <a:custGeom>
                <a:rect b="b" l="l" r="r" t="t"/>
                <a:pathLst>
                  <a:path extrusionOk="0" h="224183" w="96553">
                    <a:moveTo>
                      <a:pt x="34017" y="223854"/>
                    </a:moveTo>
                    <a:cubicBezTo>
                      <a:pt x="55178" y="226236"/>
                      <a:pt x="74291" y="211091"/>
                      <a:pt x="76777" y="189946"/>
                    </a:cubicBezTo>
                    <a:lnTo>
                      <a:pt x="96395" y="22497"/>
                    </a:lnTo>
                    <a:cubicBezTo>
                      <a:pt x="97442" y="14115"/>
                      <a:pt x="91490" y="6399"/>
                      <a:pt x="83081" y="5352"/>
                    </a:cubicBezTo>
                    <a:cubicBezTo>
                      <a:pt x="83015" y="5352"/>
                      <a:pt x="82939" y="5352"/>
                      <a:pt x="82872" y="5352"/>
                    </a:cubicBezTo>
                    <a:lnTo>
                      <a:pt x="36970" y="17"/>
                    </a:lnTo>
                    <a:cubicBezTo>
                      <a:pt x="28561" y="-935"/>
                      <a:pt x="20932" y="5066"/>
                      <a:pt x="19932" y="13448"/>
                    </a:cubicBezTo>
                    <a:cubicBezTo>
                      <a:pt x="19932" y="13448"/>
                      <a:pt x="19923" y="13543"/>
                      <a:pt x="19923" y="13543"/>
                    </a:cubicBezTo>
                    <a:lnTo>
                      <a:pt x="115" y="182041"/>
                    </a:lnTo>
                    <a:cubicBezTo>
                      <a:pt x="-1733" y="202805"/>
                      <a:pt x="13276" y="221378"/>
                      <a:pt x="34017" y="2238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13333511" y="7037710"/>
                <a:ext cx="808680" cy="1173690"/>
              </a:xfrm>
              <a:custGeom>
                <a:rect b="b" l="l" r="r" t="t"/>
                <a:pathLst>
                  <a:path extrusionOk="0" h="215857" w="148727">
                    <a:moveTo>
                      <a:pt x="127037" y="211771"/>
                    </a:moveTo>
                    <a:cubicBezTo>
                      <a:pt x="146179" y="202437"/>
                      <a:pt x="154112" y="179291"/>
                      <a:pt x="144770" y="160146"/>
                    </a:cubicBezTo>
                    <a:cubicBezTo>
                      <a:pt x="144760" y="160146"/>
                      <a:pt x="144760" y="160146"/>
                      <a:pt x="144750" y="160146"/>
                    </a:cubicBezTo>
                    <a:lnTo>
                      <a:pt x="70755" y="8603"/>
                    </a:lnTo>
                    <a:cubicBezTo>
                      <a:pt x="67069" y="983"/>
                      <a:pt x="57908" y="-2256"/>
                      <a:pt x="50280" y="1459"/>
                    </a:cubicBezTo>
                    <a:cubicBezTo>
                      <a:pt x="50213" y="1459"/>
                      <a:pt x="50156" y="1555"/>
                      <a:pt x="50089" y="1555"/>
                    </a:cubicBezTo>
                    <a:lnTo>
                      <a:pt x="8568" y="21748"/>
                    </a:lnTo>
                    <a:cubicBezTo>
                      <a:pt x="949" y="25558"/>
                      <a:pt x="-2194" y="34797"/>
                      <a:pt x="1521" y="42416"/>
                    </a:cubicBezTo>
                    <a:lnTo>
                      <a:pt x="75993" y="194816"/>
                    </a:lnTo>
                    <a:cubicBezTo>
                      <a:pt x="85430" y="213581"/>
                      <a:pt x="108258" y="221105"/>
                      <a:pt x="127037" y="2117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13719166" y="7792240"/>
                <a:ext cx="543224" cy="1219559"/>
              </a:xfrm>
              <a:custGeom>
                <a:rect b="b" l="l" r="r" t="t"/>
                <a:pathLst>
                  <a:path extrusionOk="0" h="224293" w="99906">
                    <a:moveTo>
                      <a:pt x="33350" y="327"/>
                    </a:moveTo>
                    <a:cubicBezTo>
                      <a:pt x="12475" y="2899"/>
                      <a:pt x="-2343" y="21949"/>
                      <a:pt x="257" y="42809"/>
                    </a:cubicBezTo>
                    <a:cubicBezTo>
                      <a:pt x="304" y="43190"/>
                      <a:pt x="352" y="43476"/>
                      <a:pt x="400" y="43857"/>
                    </a:cubicBezTo>
                    <a:lnTo>
                      <a:pt x="23446" y="210925"/>
                    </a:lnTo>
                    <a:cubicBezTo>
                      <a:pt x="24569" y="219307"/>
                      <a:pt x="32293" y="225212"/>
                      <a:pt x="40683" y="224069"/>
                    </a:cubicBezTo>
                    <a:cubicBezTo>
                      <a:pt x="40711" y="224069"/>
                      <a:pt x="40750" y="224069"/>
                      <a:pt x="40778" y="224069"/>
                    </a:cubicBezTo>
                    <a:lnTo>
                      <a:pt x="86585" y="217784"/>
                    </a:lnTo>
                    <a:cubicBezTo>
                      <a:pt x="94985" y="216641"/>
                      <a:pt x="100861" y="208830"/>
                      <a:pt x="99727" y="200448"/>
                    </a:cubicBezTo>
                    <a:lnTo>
                      <a:pt x="76586" y="32331"/>
                    </a:lnTo>
                    <a:cubicBezTo>
                      <a:pt x="73452" y="11567"/>
                      <a:pt x="54120" y="-2720"/>
                      <a:pt x="33350" y="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13140381" y="6930284"/>
                <a:ext cx="657805" cy="657946"/>
              </a:xfrm>
              <a:custGeom>
                <a:rect b="b" l="l" r="r" t="t"/>
                <a:pathLst>
                  <a:path extrusionOk="0" h="121005" w="120979">
                    <a:moveTo>
                      <a:pt x="120560" y="66936"/>
                    </a:moveTo>
                    <a:cubicBezTo>
                      <a:pt x="116950" y="100179"/>
                      <a:pt x="87114" y="124181"/>
                      <a:pt x="53906" y="120562"/>
                    </a:cubicBezTo>
                    <a:cubicBezTo>
                      <a:pt x="20708" y="116942"/>
                      <a:pt x="-3281" y="87035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99960" y="3691"/>
                      <a:pt x="124035" y="33314"/>
                      <a:pt x="120616" y="66460"/>
                    </a:cubicBezTo>
                    <a:cubicBezTo>
                      <a:pt x="120597" y="66556"/>
                      <a:pt x="120578" y="66747"/>
                      <a:pt x="120560" y="66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13286402" y="5606513"/>
                <a:ext cx="657636" cy="657946"/>
              </a:xfrm>
              <a:custGeom>
                <a:rect b="b" l="l" r="r" t="t"/>
                <a:pathLst>
                  <a:path extrusionOk="0" h="121005" w="120948">
                    <a:moveTo>
                      <a:pt x="120560" y="66936"/>
                    </a:moveTo>
                    <a:cubicBezTo>
                      <a:pt x="116950" y="100178"/>
                      <a:pt x="87114" y="124181"/>
                      <a:pt x="53906" y="120562"/>
                    </a:cubicBezTo>
                    <a:cubicBezTo>
                      <a:pt x="20708" y="116942"/>
                      <a:pt x="-3281" y="87034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100075" y="3881"/>
                      <a:pt x="124121" y="33694"/>
                      <a:pt x="120560" y="66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13141116" y="5861715"/>
                <a:ext cx="797866" cy="1510588"/>
              </a:xfrm>
              <a:custGeom>
                <a:rect b="b" l="l" r="r" t="t"/>
                <a:pathLst>
                  <a:path extrusionOk="0" h="277817" w="146738">
                    <a:moveTo>
                      <a:pt x="120329" y="264223"/>
                    </a:moveTo>
                    <a:cubicBezTo>
                      <a:pt x="119434" y="272509"/>
                      <a:pt x="111967" y="278510"/>
                      <a:pt x="103663" y="277653"/>
                    </a:cubicBezTo>
                    <a:lnTo>
                      <a:pt x="13477" y="268128"/>
                    </a:lnTo>
                    <a:cubicBezTo>
                      <a:pt x="5211" y="267270"/>
                      <a:pt x="-808" y="259936"/>
                      <a:pt x="40" y="251649"/>
                    </a:cubicBezTo>
                    <a:cubicBezTo>
                      <a:pt x="40" y="251554"/>
                      <a:pt x="50" y="251554"/>
                      <a:pt x="50" y="251554"/>
                    </a:cubicBezTo>
                    <a:lnTo>
                      <a:pt x="26334" y="13429"/>
                    </a:lnTo>
                    <a:cubicBezTo>
                      <a:pt x="27286" y="5142"/>
                      <a:pt x="34705" y="-859"/>
                      <a:pt x="43000" y="-1"/>
                    </a:cubicBezTo>
                    <a:lnTo>
                      <a:pt x="133185" y="9524"/>
                    </a:lnTo>
                    <a:cubicBezTo>
                      <a:pt x="141489" y="10381"/>
                      <a:pt x="147498" y="17906"/>
                      <a:pt x="146613" y="26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15058095" y="5226377"/>
                <a:ext cx="734428" cy="734482"/>
              </a:xfrm>
              <a:custGeom>
                <a:rect b="b" l="l" r="r" t="t"/>
                <a:pathLst>
                  <a:path extrusionOk="0" h="135081" w="135071">
                    <a:moveTo>
                      <a:pt x="131941" y="47313"/>
                    </a:moveTo>
                    <a:cubicBezTo>
                      <a:pt x="143064" y="82937"/>
                      <a:pt x="123227" y="120751"/>
                      <a:pt x="87639" y="131895"/>
                    </a:cubicBezTo>
                    <a:cubicBezTo>
                      <a:pt x="52040" y="143040"/>
                      <a:pt x="14166" y="123227"/>
                      <a:pt x="3053" y="87604"/>
                    </a:cubicBezTo>
                    <a:cubicBezTo>
                      <a:pt x="-8061" y="52076"/>
                      <a:pt x="11729" y="14166"/>
                      <a:pt x="47279" y="3022"/>
                    </a:cubicBezTo>
                    <a:cubicBezTo>
                      <a:pt x="82858" y="-8122"/>
                      <a:pt x="120751" y="11690"/>
                      <a:pt x="131922" y="47218"/>
                    </a:cubicBezTo>
                    <a:cubicBezTo>
                      <a:pt x="131922" y="47218"/>
                      <a:pt x="131931" y="47313"/>
                      <a:pt x="131941" y="4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16634459" y="7554242"/>
                <a:ext cx="701853" cy="1136498"/>
              </a:xfrm>
              <a:custGeom>
                <a:rect b="b" l="l" r="r" t="t"/>
                <a:pathLst>
                  <a:path extrusionOk="0" h="209017" w="129080">
                    <a:moveTo>
                      <a:pt x="105346" y="206405"/>
                    </a:moveTo>
                    <a:cubicBezTo>
                      <a:pt x="124250" y="199261"/>
                      <a:pt x="133801" y="178211"/>
                      <a:pt x="126687" y="159256"/>
                    </a:cubicBezTo>
                    <a:cubicBezTo>
                      <a:pt x="126620" y="159161"/>
                      <a:pt x="126554" y="158970"/>
                      <a:pt x="126487" y="158780"/>
                    </a:cubicBezTo>
                    <a:lnTo>
                      <a:pt x="69348" y="9427"/>
                    </a:lnTo>
                    <a:cubicBezTo>
                      <a:pt x="66548" y="1903"/>
                      <a:pt x="58167" y="-2002"/>
                      <a:pt x="50625" y="855"/>
                    </a:cubicBezTo>
                    <a:cubicBezTo>
                      <a:pt x="50511" y="855"/>
                      <a:pt x="50406" y="951"/>
                      <a:pt x="50301" y="951"/>
                    </a:cubicBezTo>
                    <a:lnTo>
                      <a:pt x="9447" y="16475"/>
                    </a:lnTo>
                    <a:cubicBezTo>
                      <a:pt x="1866" y="19333"/>
                      <a:pt x="-1953" y="27811"/>
                      <a:pt x="914" y="35431"/>
                    </a:cubicBezTo>
                    <a:cubicBezTo>
                      <a:pt x="932" y="35431"/>
                      <a:pt x="952" y="35525"/>
                      <a:pt x="971" y="35525"/>
                    </a:cubicBezTo>
                    <a:lnTo>
                      <a:pt x="58110" y="185926"/>
                    </a:lnTo>
                    <a:cubicBezTo>
                      <a:pt x="65567" y="204594"/>
                      <a:pt x="86652" y="213739"/>
                      <a:pt x="105346" y="2064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15115520" y="6080818"/>
                <a:ext cx="621500" cy="621592"/>
              </a:xfrm>
              <a:custGeom>
                <a:rect b="b" l="l" r="r" t="t"/>
                <a:pathLst>
                  <a:path extrusionOk="0" h="114319" w="114302">
                    <a:moveTo>
                      <a:pt x="113190" y="46095"/>
                    </a:moveTo>
                    <a:cubicBezTo>
                      <a:pt x="119247" y="77051"/>
                      <a:pt x="99058" y="107055"/>
                      <a:pt x="68088" y="113151"/>
                    </a:cubicBezTo>
                    <a:cubicBezTo>
                      <a:pt x="37118" y="119247"/>
                      <a:pt x="7101" y="99054"/>
                      <a:pt x="1034" y="68003"/>
                    </a:cubicBezTo>
                    <a:cubicBezTo>
                      <a:pt x="-5003" y="37142"/>
                      <a:pt x="15034" y="7233"/>
                      <a:pt x="45861" y="1042"/>
                    </a:cubicBezTo>
                    <a:cubicBezTo>
                      <a:pt x="76801" y="-5150"/>
                      <a:pt x="106924" y="14853"/>
                      <a:pt x="113133" y="45809"/>
                    </a:cubicBezTo>
                    <a:cubicBezTo>
                      <a:pt x="113152" y="45904"/>
                      <a:pt x="113171" y="46000"/>
                      <a:pt x="113190" y="46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15058058" y="7268232"/>
                <a:ext cx="161609" cy="161696"/>
              </a:xfrm>
              <a:custGeom>
                <a:rect b="b" l="l" r="r" t="t"/>
                <a:pathLst>
                  <a:path extrusionOk="0" h="29738" w="29722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3" y="29358"/>
                    </a:cubicBezTo>
                    <a:cubicBezTo>
                      <a:pt x="9745" y="30977"/>
                      <a:pt x="1898" y="25834"/>
                      <a:pt x="260" y="17738"/>
                    </a:cubicBezTo>
                    <a:cubicBezTo>
                      <a:pt x="-1369" y="9736"/>
                      <a:pt x="3822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4" y="3831"/>
                      <a:pt x="29382" y="118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14929645" y="6684549"/>
                <a:ext cx="161609" cy="161696"/>
              </a:xfrm>
              <a:custGeom>
                <a:rect b="b" l="l" r="r" t="t"/>
                <a:pathLst>
                  <a:path extrusionOk="0" h="29738" w="29722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2" y="29358"/>
                    </a:cubicBezTo>
                    <a:cubicBezTo>
                      <a:pt x="9745" y="30978"/>
                      <a:pt x="1898" y="25834"/>
                      <a:pt x="260" y="17738"/>
                    </a:cubicBezTo>
                    <a:cubicBezTo>
                      <a:pt x="-1369" y="9736"/>
                      <a:pt x="3821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3" y="3831"/>
                      <a:pt x="29382" y="118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14932820" y="6741005"/>
                <a:ext cx="285624" cy="640541"/>
              </a:xfrm>
              <a:custGeom>
                <a:rect b="b" l="l" r="r" t="t"/>
                <a:pathLst>
                  <a:path extrusionOk="0" h="117804" w="52530">
                    <a:moveTo>
                      <a:pt x="52415" y="108985"/>
                    </a:moveTo>
                    <a:cubicBezTo>
                      <a:pt x="52825" y="110987"/>
                      <a:pt x="51548" y="112891"/>
                      <a:pt x="49558" y="113368"/>
                    </a:cubicBezTo>
                    <a:lnTo>
                      <a:pt x="27655" y="117654"/>
                    </a:lnTo>
                    <a:cubicBezTo>
                      <a:pt x="25693" y="118035"/>
                      <a:pt x="23779" y="116797"/>
                      <a:pt x="23379" y="114797"/>
                    </a:cubicBezTo>
                    <a:cubicBezTo>
                      <a:pt x="23379" y="114797"/>
                      <a:pt x="23369" y="114797"/>
                      <a:pt x="23369" y="114797"/>
                    </a:cubicBezTo>
                    <a:lnTo>
                      <a:pt x="37" y="8688"/>
                    </a:lnTo>
                    <a:cubicBezTo>
                      <a:pt x="-372" y="6687"/>
                      <a:pt x="904" y="4783"/>
                      <a:pt x="2895" y="4306"/>
                    </a:cubicBezTo>
                    <a:lnTo>
                      <a:pt x="24703" y="20"/>
                    </a:lnTo>
                    <a:cubicBezTo>
                      <a:pt x="26645" y="-457"/>
                      <a:pt x="28598" y="782"/>
                      <a:pt x="29055" y="2687"/>
                    </a:cubicBezTo>
                    <a:cubicBezTo>
                      <a:pt x="29064" y="2783"/>
                      <a:pt x="29074" y="2783"/>
                      <a:pt x="29084" y="28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15454675" y="7973668"/>
                <a:ext cx="299293" cy="299342"/>
              </a:xfrm>
              <a:custGeom>
                <a:rect b="b" l="l" r="r" t="t"/>
                <a:pathLst>
                  <a:path extrusionOk="0" h="55053" w="55044">
                    <a:moveTo>
                      <a:pt x="55006" y="27444"/>
                    </a:moveTo>
                    <a:cubicBezTo>
                      <a:pt x="55006" y="42685"/>
                      <a:pt x="42682" y="54971"/>
                      <a:pt x="27483" y="54971"/>
                    </a:cubicBezTo>
                    <a:cubicBezTo>
                      <a:pt x="12284" y="54971"/>
                      <a:pt x="-39" y="42685"/>
                      <a:pt x="-39" y="27444"/>
                    </a:cubicBezTo>
                    <a:cubicBezTo>
                      <a:pt x="-39" y="12204"/>
                      <a:pt x="12284" y="-82"/>
                      <a:pt x="27483" y="-82"/>
                    </a:cubicBezTo>
                    <a:cubicBezTo>
                      <a:pt x="42682" y="-82"/>
                      <a:pt x="55006" y="12204"/>
                      <a:pt x="55006" y="27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14689863" y="7209753"/>
                <a:ext cx="1827879" cy="1828205"/>
              </a:xfrm>
              <a:custGeom>
                <a:rect b="b" l="l" r="r" t="t"/>
                <a:pathLst>
                  <a:path extrusionOk="0" h="336231" w="336171">
                    <a:moveTo>
                      <a:pt x="168142" y="-82"/>
                    </a:moveTo>
                    <a:cubicBezTo>
                      <a:pt x="75309" y="-178"/>
                      <a:pt x="18" y="75069"/>
                      <a:pt x="-39" y="167938"/>
                    </a:cubicBezTo>
                    <a:cubicBezTo>
                      <a:pt x="-87" y="260806"/>
                      <a:pt x="75118" y="336054"/>
                      <a:pt x="167951" y="336150"/>
                    </a:cubicBezTo>
                    <a:cubicBezTo>
                      <a:pt x="260784" y="336245"/>
                      <a:pt x="336085" y="260997"/>
                      <a:pt x="336132" y="168128"/>
                    </a:cubicBezTo>
                    <a:cubicBezTo>
                      <a:pt x="336132" y="168033"/>
                      <a:pt x="336132" y="168033"/>
                      <a:pt x="336132" y="167938"/>
                    </a:cubicBezTo>
                    <a:cubicBezTo>
                      <a:pt x="336085" y="75164"/>
                      <a:pt x="260898" y="13"/>
                      <a:pt x="168142" y="-82"/>
                    </a:cubicBezTo>
                    <a:close/>
                    <a:moveTo>
                      <a:pt x="168142" y="316624"/>
                    </a:moveTo>
                    <a:cubicBezTo>
                      <a:pt x="86041" y="316719"/>
                      <a:pt x="19445" y="250139"/>
                      <a:pt x="19388" y="168033"/>
                    </a:cubicBezTo>
                    <a:cubicBezTo>
                      <a:pt x="19340" y="85928"/>
                      <a:pt x="85851" y="19348"/>
                      <a:pt x="167951" y="19253"/>
                    </a:cubicBezTo>
                    <a:cubicBezTo>
                      <a:pt x="250051" y="19157"/>
                      <a:pt x="316647" y="85738"/>
                      <a:pt x="316704" y="167844"/>
                    </a:cubicBezTo>
                    <a:cubicBezTo>
                      <a:pt x="316704" y="167844"/>
                      <a:pt x="316704" y="167938"/>
                      <a:pt x="316704" y="167938"/>
                    </a:cubicBezTo>
                    <a:cubicBezTo>
                      <a:pt x="316704" y="250044"/>
                      <a:pt x="250204" y="316529"/>
                      <a:pt x="168142" y="316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16327706" y="7427274"/>
                <a:ext cx="683839" cy="508066"/>
              </a:xfrm>
              <a:custGeom>
                <a:rect b="b" l="l" r="r" t="t"/>
                <a:pathLst>
                  <a:path extrusionOk="0" h="93440" w="125767">
                    <a:moveTo>
                      <a:pt x="80242" y="-82"/>
                    </a:moveTo>
                    <a:lnTo>
                      <a:pt x="-39" y="-82"/>
                    </a:lnTo>
                    <a:cubicBezTo>
                      <a:pt x="24722" y="25730"/>
                      <a:pt x="41463" y="58211"/>
                      <a:pt x="48148" y="93358"/>
                    </a:cubicBezTo>
                    <a:lnTo>
                      <a:pt x="81671" y="93358"/>
                    </a:lnTo>
                    <a:cubicBezTo>
                      <a:pt x="107450" y="91834"/>
                      <a:pt x="127144" y="69735"/>
                      <a:pt x="125649" y="43923"/>
                    </a:cubicBezTo>
                    <a:cubicBezTo>
                      <a:pt x="124249" y="19729"/>
                      <a:pt x="104517" y="584"/>
                      <a:pt x="80242" y="-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15126025" y="6299867"/>
                <a:ext cx="767754" cy="881400"/>
              </a:xfrm>
              <a:custGeom>
                <a:rect b="b" l="l" r="r" t="t"/>
                <a:pathLst>
                  <a:path extrusionOk="0" h="162101" w="141200">
                    <a:moveTo>
                      <a:pt x="87926" y="150685"/>
                    </a:moveTo>
                    <a:cubicBezTo>
                      <a:pt x="105972" y="150685"/>
                      <a:pt x="123914" y="153446"/>
                      <a:pt x="141161" y="158685"/>
                    </a:cubicBezTo>
                    <a:lnTo>
                      <a:pt x="112591" y="11523"/>
                    </a:lnTo>
                    <a:cubicBezTo>
                      <a:pt x="111058" y="3713"/>
                      <a:pt x="103515" y="-1335"/>
                      <a:pt x="95735" y="189"/>
                    </a:cubicBezTo>
                    <a:lnTo>
                      <a:pt x="11453" y="16953"/>
                    </a:lnTo>
                    <a:cubicBezTo>
                      <a:pt x="3749" y="18572"/>
                      <a:pt x="-1251" y="26097"/>
                      <a:pt x="216" y="33813"/>
                    </a:cubicBezTo>
                    <a:lnTo>
                      <a:pt x="25262" y="162019"/>
                    </a:lnTo>
                    <a:cubicBezTo>
                      <a:pt x="45318" y="154589"/>
                      <a:pt x="66536" y="150779"/>
                      <a:pt x="87926" y="150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16754386" y="8726186"/>
                <a:ext cx="835231" cy="163137"/>
              </a:xfrm>
              <a:custGeom>
                <a:rect b="b" l="l" r="r" t="t"/>
                <a:pathLst>
                  <a:path extrusionOk="0" h="30003" w="153610">
                    <a:moveTo>
                      <a:pt x="0" y="0"/>
                    </a:moveTo>
                    <a:lnTo>
                      <a:pt x="153611" y="0"/>
                    </a:lnTo>
                    <a:lnTo>
                      <a:pt x="153611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14555230" y="6684592"/>
                <a:ext cx="446868" cy="163137"/>
              </a:xfrm>
              <a:custGeom>
                <a:rect b="b" l="l" r="r" t="t"/>
                <a:pathLst>
                  <a:path extrusionOk="0" h="30003" w="82185">
                    <a:moveTo>
                      <a:pt x="0" y="1"/>
                    </a:moveTo>
                    <a:lnTo>
                      <a:pt x="82186" y="1"/>
                    </a:lnTo>
                    <a:lnTo>
                      <a:pt x="82186" y="30005"/>
                    </a:lnTo>
                    <a:lnTo>
                      <a:pt x="0" y="300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16"/>
            <p:cNvGrpSpPr/>
            <p:nvPr/>
          </p:nvGrpSpPr>
          <p:grpSpPr>
            <a:xfrm>
              <a:off x="4057079" y="5336968"/>
              <a:ext cx="12441753" cy="1015664"/>
              <a:chOff x="4103879" y="7123790"/>
              <a:chExt cx="10969844" cy="895506"/>
            </a:xfrm>
          </p:grpSpPr>
          <p:sp>
            <p:nvSpPr>
              <p:cNvPr id="596" name="Google Shape;596;p16"/>
              <p:cNvSpPr/>
              <p:nvPr/>
            </p:nvSpPr>
            <p:spPr>
              <a:xfrm>
                <a:off x="4103879" y="7123790"/>
                <a:ext cx="1719289" cy="895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20%</a:t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5943304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7096845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8250191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9403535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10556881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11710420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12863768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>
                  <a:alpha val="8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14017113" y="7307469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7740471" y="7685249"/>
                <a:ext cx="286956" cy="246149"/>
              </a:xfrm>
              <a:custGeom>
                <a:rect b="b" l="l" r="r" t="t"/>
                <a:pathLst>
                  <a:path extrusionOk="0" h="146427" w="169259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  <p:grpSp>
          <p:nvGrpSpPr>
            <p:cNvPr id="606" name="Google Shape;606;p16"/>
            <p:cNvGrpSpPr/>
            <p:nvPr/>
          </p:nvGrpSpPr>
          <p:grpSpPr>
            <a:xfrm>
              <a:off x="4197368" y="9162156"/>
              <a:ext cx="12346140" cy="1015664"/>
              <a:chOff x="4227571" y="9279572"/>
              <a:chExt cx="10885540" cy="895506"/>
            </a:xfrm>
          </p:grpSpPr>
          <p:sp>
            <p:nvSpPr>
              <p:cNvPr id="607" name="Google Shape;607;p16"/>
              <p:cNvSpPr/>
              <p:nvPr/>
            </p:nvSpPr>
            <p:spPr>
              <a:xfrm>
                <a:off x="4227571" y="9279572"/>
                <a:ext cx="1518101" cy="895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70%</a:t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5982693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7136234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8289580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9442924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10596270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11749809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12903157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14056502" y="9455231"/>
                <a:ext cx="1056610" cy="446235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12134636" y="9833011"/>
                <a:ext cx="286956" cy="246149"/>
              </a:xfrm>
              <a:custGeom>
                <a:rect b="b" l="l" r="r" t="t"/>
                <a:pathLst>
                  <a:path extrusionOk="0" h="146427" w="169259">
                    <a:moveTo>
                      <a:pt x="84677" y="0"/>
                    </a:moveTo>
                    <a:lnTo>
                      <a:pt x="0" y="146428"/>
                    </a:lnTo>
                    <a:lnTo>
                      <a:pt x="169259" y="146428"/>
                    </a:lnTo>
                    <a:lnTo>
                      <a:pt x="84677" y="0"/>
                    </a:lnTo>
                    <a:close/>
                  </a:path>
                </a:pathLst>
              </a:custGeom>
              <a:solidFill>
                <a:srgbClr val="4A4E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  <p:grpSp>
          <p:nvGrpSpPr>
            <p:cNvPr id="617" name="Google Shape;617;p16"/>
            <p:cNvGrpSpPr/>
            <p:nvPr/>
          </p:nvGrpSpPr>
          <p:grpSpPr>
            <a:xfrm flipH="1">
              <a:off x="16869574" y="9129312"/>
              <a:ext cx="3199956" cy="2798871"/>
              <a:chOff x="12632947" y="4702564"/>
              <a:chExt cx="4956670" cy="4335394"/>
            </a:xfrm>
          </p:grpSpPr>
          <p:sp>
            <p:nvSpPr>
              <p:cNvPr id="618" name="Google Shape;618;p16"/>
              <p:cNvSpPr/>
              <p:nvPr/>
            </p:nvSpPr>
            <p:spPr>
              <a:xfrm>
                <a:off x="13349247" y="4702564"/>
                <a:ext cx="775681" cy="775823"/>
              </a:xfrm>
              <a:custGeom>
                <a:rect b="b" l="l" r="r" t="t"/>
                <a:pathLst>
                  <a:path extrusionOk="0" h="142684" w="142658">
                    <a:moveTo>
                      <a:pt x="142619" y="71260"/>
                    </a:moveTo>
                    <a:cubicBezTo>
                      <a:pt x="142619" y="110693"/>
                      <a:pt x="110688" y="142602"/>
                      <a:pt x="71290" y="142602"/>
                    </a:cubicBezTo>
                    <a:cubicBezTo>
                      <a:pt x="31892" y="142602"/>
                      <a:pt x="-39" y="110693"/>
                      <a:pt x="-39" y="71260"/>
                    </a:cubicBezTo>
                    <a:cubicBezTo>
                      <a:pt x="-39" y="31826"/>
                      <a:pt x="31892" y="-82"/>
                      <a:pt x="71290" y="-82"/>
                    </a:cubicBezTo>
                    <a:cubicBezTo>
                      <a:pt x="110688" y="-82"/>
                      <a:pt x="142619" y="31826"/>
                      <a:pt x="142619" y="712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13761191" y="6362957"/>
                <a:ext cx="974329" cy="527760"/>
              </a:xfrm>
              <a:custGeom>
                <a:rect b="b" l="l" r="r" t="t"/>
                <a:pathLst>
                  <a:path extrusionOk="0" h="97062" w="179192">
                    <a:moveTo>
                      <a:pt x="1336" y="18209"/>
                    </a:moveTo>
                    <a:cubicBezTo>
                      <a:pt x="-3368" y="32496"/>
                      <a:pt x="4384" y="47927"/>
                      <a:pt x="18669" y="52689"/>
                    </a:cubicBezTo>
                    <a:lnTo>
                      <a:pt x="151995" y="96314"/>
                    </a:lnTo>
                    <a:cubicBezTo>
                      <a:pt x="159870" y="98695"/>
                      <a:pt x="168251" y="94504"/>
                      <a:pt x="171041" y="86789"/>
                    </a:cubicBezTo>
                    <a:lnTo>
                      <a:pt x="178469" y="63929"/>
                    </a:lnTo>
                    <a:cubicBezTo>
                      <a:pt x="180888" y="56023"/>
                      <a:pt x="176698" y="47641"/>
                      <a:pt x="168946" y="44879"/>
                    </a:cubicBezTo>
                    <a:lnTo>
                      <a:pt x="35620" y="1254"/>
                    </a:lnTo>
                    <a:cubicBezTo>
                      <a:pt x="21488" y="-3318"/>
                      <a:pt x="6289" y="4208"/>
                      <a:pt x="1336" y="182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13605150" y="5674393"/>
                <a:ext cx="452882" cy="982137"/>
              </a:xfrm>
              <a:custGeom>
                <a:rect b="b" l="l" r="r" t="t"/>
                <a:pathLst>
                  <a:path extrusionOk="0" h="180628" w="83291">
                    <a:moveTo>
                      <a:pt x="21369" y="540"/>
                    </a:moveTo>
                    <a:cubicBezTo>
                      <a:pt x="6646" y="3780"/>
                      <a:pt x="-2639" y="18352"/>
                      <a:pt x="608" y="33116"/>
                    </a:cubicBezTo>
                    <a:lnTo>
                      <a:pt x="29178" y="159798"/>
                    </a:lnTo>
                    <a:cubicBezTo>
                      <a:pt x="32882" y="174467"/>
                      <a:pt x="47806" y="183421"/>
                      <a:pt x="62510" y="179706"/>
                    </a:cubicBezTo>
                    <a:cubicBezTo>
                      <a:pt x="77213" y="175991"/>
                      <a:pt x="86118" y="161036"/>
                      <a:pt x="82413" y="146369"/>
                    </a:cubicBezTo>
                    <a:lnTo>
                      <a:pt x="53843" y="21019"/>
                    </a:lnTo>
                    <a:cubicBezTo>
                      <a:pt x="50396" y="6446"/>
                      <a:pt x="35958" y="-2602"/>
                      <a:pt x="21369" y="5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12632947" y="7796573"/>
                <a:ext cx="835215" cy="1165767"/>
              </a:xfrm>
              <a:custGeom>
                <a:rect b="b" l="l" r="r" t="t"/>
                <a:pathLst>
                  <a:path extrusionOk="0" h="214400" w="153607">
                    <a:moveTo>
                      <a:pt x="132745" y="4578"/>
                    </a:moveTo>
                    <a:cubicBezTo>
                      <a:pt x="114270" y="-5517"/>
                      <a:pt x="91138" y="1340"/>
                      <a:pt x="81072" y="19818"/>
                    </a:cubicBezTo>
                    <a:cubicBezTo>
                      <a:pt x="80929" y="20104"/>
                      <a:pt x="80786" y="20295"/>
                      <a:pt x="80653" y="20581"/>
                    </a:cubicBezTo>
                    <a:lnTo>
                      <a:pt x="1705" y="170123"/>
                    </a:lnTo>
                    <a:cubicBezTo>
                      <a:pt x="-2209" y="177648"/>
                      <a:pt x="686" y="186887"/>
                      <a:pt x="8180" y="190888"/>
                    </a:cubicBezTo>
                    <a:lnTo>
                      <a:pt x="49036" y="212509"/>
                    </a:lnTo>
                    <a:cubicBezTo>
                      <a:pt x="56559" y="216510"/>
                      <a:pt x="65891" y="213652"/>
                      <a:pt x="69892" y="206128"/>
                    </a:cubicBezTo>
                    <a:lnTo>
                      <a:pt x="149411" y="55823"/>
                    </a:lnTo>
                    <a:cubicBezTo>
                      <a:pt x="158963" y="37059"/>
                      <a:pt x="151496" y="14103"/>
                      <a:pt x="132754" y="4578"/>
                    </a:cubicBezTo>
                    <a:cubicBezTo>
                      <a:pt x="132754" y="4578"/>
                      <a:pt x="132745" y="4578"/>
                      <a:pt x="132745" y="4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13053254" y="6996864"/>
                <a:ext cx="524992" cy="1218961"/>
              </a:xfrm>
              <a:custGeom>
                <a:rect b="b" l="l" r="r" t="t"/>
                <a:pathLst>
                  <a:path extrusionOk="0" h="224183" w="96553">
                    <a:moveTo>
                      <a:pt x="34017" y="223854"/>
                    </a:moveTo>
                    <a:cubicBezTo>
                      <a:pt x="55178" y="226236"/>
                      <a:pt x="74291" y="211091"/>
                      <a:pt x="76777" y="189946"/>
                    </a:cubicBezTo>
                    <a:lnTo>
                      <a:pt x="96395" y="22497"/>
                    </a:lnTo>
                    <a:cubicBezTo>
                      <a:pt x="97442" y="14115"/>
                      <a:pt x="91490" y="6399"/>
                      <a:pt x="83081" y="5352"/>
                    </a:cubicBezTo>
                    <a:cubicBezTo>
                      <a:pt x="83015" y="5352"/>
                      <a:pt x="82939" y="5352"/>
                      <a:pt x="82872" y="5352"/>
                    </a:cubicBezTo>
                    <a:lnTo>
                      <a:pt x="36970" y="17"/>
                    </a:lnTo>
                    <a:cubicBezTo>
                      <a:pt x="28561" y="-935"/>
                      <a:pt x="20932" y="5066"/>
                      <a:pt x="19932" y="13448"/>
                    </a:cubicBezTo>
                    <a:cubicBezTo>
                      <a:pt x="19932" y="13448"/>
                      <a:pt x="19923" y="13543"/>
                      <a:pt x="19923" y="13543"/>
                    </a:cubicBezTo>
                    <a:lnTo>
                      <a:pt x="115" y="182041"/>
                    </a:lnTo>
                    <a:cubicBezTo>
                      <a:pt x="-1733" y="202805"/>
                      <a:pt x="13276" y="221378"/>
                      <a:pt x="34017" y="2238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13333511" y="7037710"/>
                <a:ext cx="808680" cy="1173690"/>
              </a:xfrm>
              <a:custGeom>
                <a:rect b="b" l="l" r="r" t="t"/>
                <a:pathLst>
                  <a:path extrusionOk="0" h="215857" w="148727">
                    <a:moveTo>
                      <a:pt x="127037" y="211771"/>
                    </a:moveTo>
                    <a:cubicBezTo>
                      <a:pt x="146179" y="202437"/>
                      <a:pt x="154112" y="179291"/>
                      <a:pt x="144770" y="160146"/>
                    </a:cubicBezTo>
                    <a:cubicBezTo>
                      <a:pt x="144760" y="160146"/>
                      <a:pt x="144760" y="160146"/>
                      <a:pt x="144750" y="160146"/>
                    </a:cubicBezTo>
                    <a:lnTo>
                      <a:pt x="70755" y="8603"/>
                    </a:lnTo>
                    <a:cubicBezTo>
                      <a:pt x="67069" y="983"/>
                      <a:pt x="57908" y="-2256"/>
                      <a:pt x="50280" y="1459"/>
                    </a:cubicBezTo>
                    <a:cubicBezTo>
                      <a:pt x="50213" y="1459"/>
                      <a:pt x="50156" y="1555"/>
                      <a:pt x="50089" y="1555"/>
                    </a:cubicBezTo>
                    <a:lnTo>
                      <a:pt x="8568" y="21748"/>
                    </a:lnTo>
                    <a:cubicBezTo>
                      <a:pt x="949" y="25558"/>
                      <a:pt x="-2194" y="34797"/>
                      <a:pt x="1521" y="42416"/>
                    </a:cubicBezTo>
                    <a:lnTo>
                      <a:pt x="75993" y="194816"/>
                    </a:lnTo>
                    <a:cubicBezTo>
                      <a:pt x="85430" y="213581"/>
                      <a:pt x="108258" y="221105"/>
                      <a:pt x="127037" y="2117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13719166" y="7792240"/>
                <a:ext cx="543224" cy="1219559"/>
              </a:xfrm>
              <a:custGeom>
                <a:rect b="b" l="l" r="r" t="t"/>
                <a:pathLst>
                  <a:path extrusionOk="0" h="224293" w="99906">
                    <a:moveTo>
                      <a:pt x="33350" y="327"/>
                    </a:moveTo>
                    <a:cubicBezTo>
                      <a:pt x="12475" y="2899"/>
                      <a:pt x="-2343" y="21949"/>
                      <a:pt x="257" y="42809"/>
                    </a:cubicBezTo>
                    <a:cubicBezTo>
                      <a:pt x="304" y="43190"/>
                      <a:pt x="352" y="43476"/>
                      <a:pt x="400" y="43857"/>
                    </a:cubicBezTo>
                    <a:lnTo>
                      <a:pt x="23446" y="210925"/>
                    </a:lnTo>
                    <a:cubicBezTo>
                      <a:pt x="24569" y="219307"/>
                      <a:pt x="32293" y="225212"/>
                      <a:pt x="40683" y="224069"/>
                    </a:cubicBezTo>
                    <a:cubicBezTo>
                      <a:pt x="40711" y="224069"/>
                      <a:pt x="40750" y="224069"/>
                      <a:pt x="40778" y="224069"/>
                    </a:cubicBezTo>
                    <a:lnTo>
                      <a:pt x="86585" y="217784"/>
                    </a:lnTo>
                    <a:cubicBezTo>
                      <a:pt x="94985" y="216641"/>
                      <a:pt x="100861" y="208830"/>
                      <a:pt x="99727" y="200448"/>
                    </a:cubicBezTo>
                    <a:lnTo>
                      <a:pt x="76586" y="32331"/>
                    </a:lnTo>
                    <a:cubicBezTo>
                      <a:pt x="73452" y="11567"/>
                      <a:pt x="54120" y="-2720"/>
                      <a:pt x="33350" y="3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3140381" y="6930284"/>
                <a:ext cx="657805" cy="657946"/>
              </a:xfrm>
              <a:custGeom>
                <a:rect b="b" l="l" r="r" t="t"/>
                <a:pathLst>
                  <a:path extrusionOk="0" h="121005" w="120979">
                    <a:moveTo>
                      <a:pt x="120560" y="66936"/>
                    </a:moveTo>
                    <a:cubicBezTo>
                      <a:pt x="116950" y="100179"/>
                      <a:pt x="87114" y="124181"/>
                      <a:pt x="53906" y="120562"/>
                    </a:cubicBezTo>
                    <a:cubicBezTo>
                      <a:pt x="20708" y="116942"/>
                      <a:pt x="-3281" y="87035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99960" y="3691"/>
                      <a:pt x="124035" y="33314"/>
                      <a:pt x="120616" y="66460"/>
                    </a:cubicBezTo>
                    <a:cubicBezTo>
                      <a:pt x="120597" y="66556"/>
                      <a:pt x="120578" y="66747"/>
                      <a:pt x="120560" y="66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13286402" y="5606513"/>
                <a:ext cx="657636" cy="657946"/>
              </a:xfrm>
              <a:custGeom>
                <a:rect b="b" l="l" r="r" t="t"/>
                <a:pathLst>
                  <a:path extrusionOk="0" h="121005" w="120948">
                    <a:moveTo>
                      <a:pt x="120560" y="66936"/>
                    </a:moveTo>
                    <a:cubicBezTo>
                      <a:pt x="116950" y="100178"/>
                      <a:pt x="87114" y="124181"/>
                      <a:pt x="53906" y="120562"/>
                    </a:cubicBezTo>
                    <a:cubicBezTo>
                      <a:pt x="20708" y="116942"/>
                      <a:pt x="-3281" y="87034"/>
                      <a:pt x="318" y="53887"/>
                    </a:cubicBezTo>
                    <a:cubicBezTo>
                      <a:pt x="3918" y="20740"/>
                      <a:pt x="33688" y="-3263"/>
                      <a:pt x="66848" y="261"/>
                    </a:cubicBezTo>
                    <a:cubicBezTo>
                      <a:pt x="100075" y="3881"/>
                      <a:pt x="124121" y="33694"/>
                      <a:pt x="120560" y="669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13141116" y="5861715"/>
                <a:ext cx="797866" cy="1510588"/>
              </a:xfrm>
              <a:custGeom>
                <a:rect b="b" l="l" r="r" t="t"/>
                <a:pathLst>
                  <a:path extrusionOk="0" h="277817" w="146738">
                    <a:moveTo>
                      <a:pt x="120329" y="264223"/>
                    </a:moveTo>
                    <a:cubicBezTo>
                      <a:pt x="119434" y="272509"/>
                      <a:pt x="111967" y="278510"/>
                      <a:pt x="103663" y="277653"/>
                    </a:cubicBezTo>
                    <a:lnTo>
                      <a:pt x="13477" y="268128"/>
                    </a:lnTo>
                    <a:cubicBezTo>
                      <a:pt x="5211" y="267270"/>
                      <a:pt x="-808" y="259936"/>
                      <a:pt x="40" y="251649"/>
                    </a:cubicBezTo>
                    <a:cubicBezTo>
                      <a:pt x="40" y="251554"/>
                      <a:pt x="50" y="251554"/>
                      <a:pt x="50" y="251554"/>
                    </a:cubicBezTo>
                    <a:lnTo>
                      <a:pt x="26334" y="13429"/>
                    </a:lnTo>
                    <a:cubicBezTo>
                      <a:pt x="27286" y="5142"/>
                      <a:pt x="34705" y="-859"/>
                      <a:pt x="43000" y="-1"/>
                    </a:cubicBezTo>
                    <a:lnTo>
                      <a:pt x="133185" y="9524"/>
                    </a:lnTo>
                    <a:cubicBezTo>
                      <a:pt x="141489" y="10381"/>
                      <a:pt x="147498" y="17906"/>
                      <a:pt x="146613" y="261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15058095" y="5226377"/>
                <a:ext cx="734428" cy="734482"/>
              </a:xfrm>
              <a:custGeom>
                <a:rect b="b" l="l" r="r" t="t"/>
                <a:pathLst>
                  <a:path extrusionOk="0" h="135081" w="135071">
                    <a:moveTo>
                      <a:pt x="131941" y="47313"/>
                    </a:moveTo>
                    <a:cubicBezTo>
                      <a:pt x="143064" y="82937"/>
                      <a:pt x="123227" y="120751"/>
                      <a:pt x="87639" y="131895"/>
                    </a:cubicBezTo>
                    <a:cubicBezTo>
                      <a:pt x="52040" y="143040"/>
                      <a:pt x="14166" y="123227"/>
                      <a:pt x="3053" y="87604"/>
                    </a:cubicBezTo>
                    <a:cubicBezTo>
                      <a:pt x="-8061" y="52076"/>
                      <a:pt x="11729" y="14166"/>
                      <a:pt x="47279" y="3022"/>
                    </a:cubicBezTo>
                    <a:cubicBezTo>
                      <a:pt x="82858" y="-8122"/>
                      <a:pt x="120751" y="11690"/>
                      <a:pt x="131922" y="47218"/>
                    </a:cubicBezTo>
                    <a:cubicBezTo>
                      <a:pt x="131922" y="47218"/>
                      <a:pt x="131931" y="47313"/>
                      <a:pt x="131941" y="473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16634459" y="7554242"/>
                <a:ext cx="701853" cy="1136498"/>
              </a:xfrm>
              <a:custGeom>
                <a:rect b="b" l="l" r="r" t="t"/>
                <a:pathLst>
                  <a:path extrusionOk="0" h="209017" w="129080">
                    <a:moveTo>
                      <a:pt x="105346" y="206405"/>
                    </a:moveTo>
                    <a:cubicBezTo>
                      <a:pt x="124250" y="199261"/>
                      <a:pt x="133801" y="178211"/>
                      <a:pt x="126687" y="159256"/>
                    </a:cubicBezTo>
                    <a:cubicBezTo>
                      <a:pt x="126620" y="159161"/>
                      <a:pt x="126554" y="158970"/>
                      <a:pt x="126487" y="158780"/>
                    </a:cubicBezTo>
                    <a:lnTo>
                      <a:pt x="69348" y="9427"/>
                    </a:lnTo>
                    <a:cubicBezTo>
                      <a:pt x="66548" y="1903"/>
                      <a:pt x="58167" y="-2002"/>
                      <a:pt x="50625" y="855"/>
                    </a:cubicBezTo>
                    <a:cubicBezTo>
                      <a:pt x="50511" y="855"/>
                      <a:pt x="50406" y="951"/>
                      <a:pt x="50301" y="951"/>
                    </a:cubicBezTo>
                    <a:lnTo>
                      <a:pt x="9447" y="16475"/>
                    </a:lnTo>
                    <a:cubicBezTo>
                      <a:pt x="1866" y="19333"/>
                      <a:pt x="-1953" y="27811"/>
                      <a:pt x="914" y="35431"/>
                    </a:cubicBezTo>
                    <a:cubicBezTo>
                      <a:pt x="932" y="35431"/>
                      <a:pt x="952" y="35525"/>
                      <a:pt x="971" y="35525"/>
                    </a:cubicBezTo>
                    <a:lnTo>
                      <a:pt x="58110" y="185926"/>
                    </a:lnTo>
                    <a:cubicBezTo>
                      <a:pt x="65567" y="204594"/>
                      <a:pt x="86652" y="213739"/>
                      <a:pt x="105346" y="206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15115520" y="6080818"/>
                <a:ext cx="621500" cy="621592"/>
              </a:xfrm>
              <a:custGeom>
                <a:rect b="b" l="l" r="r" t="t"/>
                <a:pathLst>
                  <a:path extrusionOk="0" h="114319" w="114302">
                    <a:moveTo>
                      <a:pt x="113190" y="46095"/>
                    </a:moveTo>
                    <a:cubicBezTo>
                      <a:pt x="119247" y="77051"/>
                      <a:pt x="99058" y="107055"/>
                      <a:pt x="68088" y="113151"/>
                    </a:cubicBezTo>
                    <a:cubicBezTo>
                      <a:pt x="37118" y="119247"/>
                      <a:pt x="7101" y="99054"/>
                      <a:pt x="1034" y="68003"/>
                    </a:cubicBezTo>
                    <a:cubicBezTo>
                      <a:pt x="-5003" y="37142"/>
                      <a:pt x="15034" y="7233"/>
                      <a:pt x="45861" y="1042"/>
                    </a:cubicBezTo>
                    <a:cubicBezTo>
                      <a:pt x="76801" y="-5150"/>
                      <a:pt x="106924" y="14853"/>
                      <a:pt x="113133" y="45809"/>
                    </a:cubicBezTo>
                    <a:cubicBezTo>
                      <a:pt x="113152" y="45904"/>
                      <a:pt x="113171" y="46000"/>
                      <a:pt x="113190" y="460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15058058" y="7268232"/>
                <a:ext cx="161609" cy="161696"/>
              </a:xfrm>
              <a:custGeom>
                <a:rect b="b" l="l" r="r" t="t"/>
                <a:pathLst>
                  <a:path extrusionOk="0" h="29738" w="29722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3" y="29358"/>
                    </a:cubicBezTo>
                    <a:cubicBezTo>
                      <a:pt x="9745" y="30977"/>
                      <a:pt x="1898" y="25834"/>
                      <a:pt x="260" y="17738"/>
                    </a:cubicBezTo>
                    <a:cubicBezTo>
                      <a:pt x="-1369" y="9736"/>
                      <a:pt x="3822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4" y="3831"/>
                      <a:pt x="29382" y="11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14929645" y="6684549"/>
                <a:ext cx="161609" cy="161696"/>
              </a:xfrm>
              <a:custGeom>
                <a:rect b="b" l="l" r="r" t="t"/>
                <a:pathLst>
                  <a:path extrusionOk="0" h="29738" w="29722">
                    <a:moveTo>
                      <a:pt x="29382" y="11833"/>
                    </a:moveTo>
                    <a:cubicBezTo>
                      <a:pt x="31020" y="19833"/>
                      <a:pt x="25820" y="27739"/>
                      <a:pt x="17782" y="29358"/>
                    </a:cubicBezTo>
                    <a:cubicBezTo>
                      <a:pt x="9745" y="30978"/>
                      <a:pt x="1898" y="25834"/>
                      <a:pt x="260" y="17738"/>
                    </a:cubicBezTo>
                    <a:cubicBezTo>
                      <a:pt x="-1369" y="9736"/>
                      <a:pt x="3821" y="1831"/>
                      <a:pt x="11868" y="211"/>
                    </a:cubicBezTo>
                    <a:cubicBezTo>
                      <a:pt x="11897" y="211"/>
                      <a:pt x="11925" y="211"/>
                      <a:pt x="11954" y="211"/>
                    </a:cubicBezTo>
                    <a:cubicBezTo>
                      <a:pt x="19973" y="-1407"/>
                      <a:pt x="27753" y="3831"/>
                      <a:pt x="29382" y="11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14932820" y="6741005"/>
                <a:ext cx="285624" cy="640541"/>
              </a:xfrm>
              <a:custGeom>
                <a:rect b="b" l="l" r="r" t="t"/>
                <a:pathLst>
                  <a:path extrusionOk="0" h="117804" w="52530">
                    <a:moveTo>
                      <a:pt x="52415" y="108985"/>
                    </a:moveTo>
                    <a:cubicBezTo>
                      <a:pt x="52825" y="110987"/>
                      <a:pt x="51548" y="112891"/>
                      <a:pt x="49558" y="113368"/>
                    </a:cubicBezTo>
                    <a:lnTo>
                      <a:pt x="27655" y="117654"/>
                    </a:lnTo>
                    <a:cubicBezTo>
                      <a:pt x="25693" y="118035"/>
                      <a:pt x="23779" y="116797"/>
                      <a:pt x="23379" y="114797"/>
                    </a:cubicBezTo>
                    <a:cubicBezTo>
                      <a:pt x="23379" y="114797"/>
                      <a:pt x="23369" y="114797"/>
                      <a:pt x="23369" y="114797"/>
                    </a:cubicBezTo>
                    <a:lnTo>
                      <a:pt x="37" y="8688"/>
                    </a:lnTo>
                    <a:cubicBezTo>
                      <a:pt x="-372" y="6687"/>
                      <a:pt x="904" y="4783"/>
                      <a:pt x="2895" y="4306"/>
                    </a:cubicBezTo>
                    <a:lnTo>
                      <a:pt x="24703" y="20"/>
                    </a:lnTo>
                    <a:cubicBezTo>
                      <a:pt x="26645" y="-457"/>
                      <a:pt x="28598" y="782"/>
                      <a:pt x="29055" y="2687"/>
                    </a:cubicBezTo>
                    <a:cubicBezTo>
                      <a:pt x="29064" y="2783"/>
                      <a:pt x="29074" y="2783"/>
                      <a:pt x="29084" y="28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5454675" y="7973668"/>
                <a:ext cx="299293" cy="299342"/>
              </a:xfrm>
              <a:custGeom>
                <a:rect b="b" l="l" r="r" t="t"/>
                <a:pathLst>
                  <a:path extrusionOk="0" h="55053" w="55044">
                    <a:moveTo>
                      <a:pt x="55006" y="27444"/>
                    </a:moveTo>
                    <a:cubicBezTo>
                      <a:pt x="55006" y="42685"/>
                      <a:pt x="42682" y="54971"/>
                      <a:pt x="27483" y="54971"/>
                    </a:cubicBezTo>
                    <a:cubicBezTo>
                      <a:pt x="12284" y="54971"/>
                      <a:pt x="-39" y="42685"/>
                      <a:pt x="-39" y="27444"/>
                    </a:cubicBezTo>
                    <a:cubicBezTo>
                      <a:pt x="-39" y="12204"/>
                      <a:pt x="12284" y="-82"/>
                      <a:pt x="27483" y="-82"/>
                    </a:cubicBezTo>
                    <a:cubicBezTo>
                      <a:pt x="42682" y="-82"/>
                      <a:pt x="55006" y="12204"/>
                      <a:pt x="55006" y="274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14689863" y="7209753"/>
                <a:ext cx="1827879" cy="1828205"/>
              </a:xfrm>
              <a:custGeom>
                <a:rect b="b" l="l" r="r" t="t"/>
                <a:pathLst>
                  <a:path extrusionOk="0" h="336231" w="336171">
                    <a:moveTo>
                      <a:pt x="168142" y="-82"/>
                    </a:moveTo>
                    <a:cubicBezTo>
                      <a:pt x="75309" y="-178"/>
                      <a:pt x="18" y="75069"/>
                      <a:pt x="-39" y="167938"/>
                    </a:cubicBezTo>
                    <a:cubicBezTo>
                      <a:pt x="-87" y="260806"/>
                      <a:pt x="75118" y="336054"/>
                      <a:pt x="167951" y="336150"/>
                    </a:cubicBezTo>
                    <a:cubicBezTo>
                      <a:pt x="260784" y="336245"/>
                      <a:pt x="336085" y="260997"/>
                      <a:pt x="336132" y="168128"/>
                    </a:cubicBezTo>
                    <a:cubicBezTo>
                      <a:pt x="336132" y="168033"/>
                      <a:pt x="336132" y="168033"/>
                      <a:pt x="336132" y="167938"/>
                    </a:cubicBezTo>
                    <a:cubicBezTo>
                      <a:pt x="336085" y="75164"/>
                      <a:pt x="260898" y="13"/>
                      <a:pt x="168142" y="-82"/>
                    </a:cubicBezTo>
                    <a:close/>
                    <a:moveTo>
                      <a:pt x="168142" y="316624"/>
                    </a:moveTo>
                    <a:cubicBezTo>
                      <a:pt x="86041" y="316719"/>
                      <a:pt x="19445" y="250139"/>
                      <a:pt x="19388" y="168033"/>
                    </a:cubicBezTo>
                    <a:cubicBezTo>
                      <a:pt x="19340" y="85928"/>
                      <a:pt x="85851" y="19348"/>
                      <a:pt x="167951" y="19253"/>
                    </a:cubicBezTo>
                    <a:cubicBezTo>
                      <a:pt x="250051" y="19157"/>
                      <a:pt x="316647" y="85738"/>
                      <a:pt x="316704" y="167844"/>
                    </a:cubicBezTo>
                    <a:cubicBezTo>
                      <a:pt x="316704" y="167844"/>
                      <a:pt x="316704" y="167938"/>
                      <a:pt x="316704" y="167938"/>
                    </a:cubicBezTo>
                    <a:cubicBezTo>
                      <a:pt x="316704" y="250044"/>
                      <a:pt x="250204" y="316529"/>
                      <a:pt x="168142" y="3166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16327706" y="7427274"/>
                <a:ext cx="683839" cy="508066"/>
              </a:xfrm>
              <a:custGeom>
                <a:rect b="b" l="l" r="r" t="t"/>
                <a:pathLst>
                  <a:path extrusionOk="0" h="93440" w="125767">
                    <a:moveTo>
                      <a:pt x="80242" y="-82"/>
                    </a:moveTo>
                    <a:lnTo>
                      <a:pt x="-39" y="-82"/>
                    </a:lnTo>
                    <a:cubicBezTo>
                      <a:pt x="24722" y="25730"/>
                      <a:pt x="41463" y="58211"/>
                      <a:pt x="48148" y="93358"/>
                    </a:cubicBezTo>
                    <a:lnTo>
                      <a:pt x="81671" y="93358"/>
                    </a:lnTo>
                    <a:cubicBezTo>
                      <a:pt x="107450" y="91834"/>
                      <a:pt x="127144" y="69735"/>
                      <a:pt x="125649" y="43923"/>
                    </a:cubicBezTo>
                    <a:cubicBezTo>
                      <a:pt x="124249" y="19729"/>
                      <a:pt x="104517" y="584"/>
                      <a:pt x="80242" y="-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15126025" y="6299867"/>
                <a:ext cx="767754" cy="881400"/>
              </a:xfrm>
              <a:custGeom>
                <a:rect b="b" l="l" r="r" t="t"/>
                <a:pathLst>
                  <a:path extrusionOk="0" h="162101" w="141200">
                    <a:moveTo>
                      <a:pt x="87926" y="150685"/>
                    </a:moveTo>
                    <a:cubicBezTo>
                      <a:pt x="105972" y="150685"/>
                      <a:pt x="123914" y="153446"/>
                      <a:pt x="141161" y="158685"/>
                    </a:cubicBezTo>
                    <a:lnTo>
                      <a:pt x="112591" y="11523"/>
                    </a:lnTo>
                    <a:cubicBezTo>
                      <a:pt x="111058" y="3713"/>
                      <a:pt x="103515" y="-1335"/>
                      <a:pt x="95735" y="189"/>
                    </a:cubicBezTo>
                    <a:lnTo>
                      <a:pt x="11453" y="16953"/>
                    </a:lnTo>
                    <a:cubicBezTo>
                      <a:pt x="3749" y="18572"/>
                      <a:pt x="-1251" y="26097"/>
                      <a:pt x="216" y="33813"/>
                    </a:cubicBezTo>
                    <a:lnTo>
                      <a:pt x="25262" y="162019"/>
                    </a:lnTo>
                    <a:cubicBezTo>
                      <a:pt x="45318" y="154589"/>
                      <a:pt x="66536" y="150779"/>
                      <a:pt x="87926" y="1506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16754386" y="8726186"/>
                <a:ext cx="835231" cy="163137"/>
              </a:xfrm>
              <a:custGeom>
                <a:rect b="b" l="l" r="r" t="t"/>
                <a:pathLst>
                  <a:path extrusionOk="0" h="30003" w="153610">
                    <a:moveTo>
                      <a:pt x="0" y="0"/>
                    </a:moveTo>
                    <a:lnTo>
                      <a:pt x="153611" y="0"/>
                    </a:lnTo>
                    <a:lnTo>
                      <a:pt x="153611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14555230" y="6684592"/>
                <a:ext cx="446868" cy="163137"/>
              </a:xfrm>
              <a:custGeom>
                <a:rect b="b" l="l" r="r" t="t"/>
                <a:pathLst>
                  <a:path extrusionOk="0" h="30003" w="82185">
                    <a:moveTo>
                      <a:pt x="0" y="1"/>
                    </a:moveTo>
                    <a:lnTo>
                      <a:pt x="82186" y="1"/>
                    </a:lnTo>
                    <a:lnTo>
                      <a:pt x="82186" y="30005"/>
                    </a:lnTo>
                    <a:lnTo>
                      <a:pt x="0" y="300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0" name="Google Shape;640;p16"/>
            <p:cNvGrpSpPr/>
            <p:nvPr/>
          </p:nvGrpSpPr>
          <p:grpSpPr>
            <a:xfrm>
              <a:off x="4081667" y="6440053"/>
              <a:ext cx="7814511" cy="1596107"/>
              <a:chOff x="4081667" y="7573909"/>
              <a:chExt cx="7814511" cy="1596107"/>
            </a:xfrm>
          </p:grpSpPr>
          <p:sp>
            <p:nvSpPr>
              <p:cNvPr id="641" name="Google Shape;641;p16"/>
              <p:cNvSpPr txBox="1"/>
              <p:nvPr/>
            </p:nvSpPr>
            <p:spPr>
              <a:xfrm>
                <a:off x="4081668" y="7573909"/>
                <a:ext cx="27790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Awareness</a:t>
                </a:r>
                <a:endParaRPr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4081667" y="8215909"/>
                <a:ext cx="781451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number, there are people who have a significant.</a:t>
                </a:r>
                <a:endParaRPr/>
              </a:p>
            </p:txBody>
          </p:sp>
        </p:grpSp>
        <p:grpSp>
          <p:nvGrpSpPr>
            <p:cNvPr id="643" name="Google Shape;643;p16"/>
            <p:cNvGrpSpPr/>
            <p:nvPr/>
          </p:nvGrpSpPr>
          <p:grpSpPr>
            <a:xfrm>
              <a:off x="4081667" y="10332077"/>
              <a:ext cx="7814511" cy="1596107"/>
              <a:chOff x="4081667" y="10370275"/>
              <a:chExt cx="7814511" cy="1596107"/>
            </a:xfrm>
          </p:grpSpPr>
          <p:sp>
            <p:nvSpPr>
              <p:cNvPr id="644" name="Google Shape;644;p16"/>
              <p:cNvSpPr txBox="1"/>
              <p:nvPr/>
            </p:nvSpPr>
            <p:spPr>
              <a:xfrm>
                <a:off x="4081668" y="10370275"/>
                <a:ext cx="27790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Knowledge</a:t>
                </a:r>
                <a:endParaRPr/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4081667" y="11012275"/>
                <a:ext cx="781451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number, there are people who have a significant.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7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652" name="Google Shape;652;p1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653" name="Google Shape;653;p17"/>
          <p:cNvGrpSpPr/>
          <p:nvPr/>
        </p:nvGrpSpPr>
        <p:grpSpPr>
          <a:xfrm>
            <a:off x="2904210" y="5688073"/>
            <a:ext cx="18569230" cy="6369611"/>
            <a:chOff x="3358656" y="6131419"/>
            <a:chExt cx="18569230" cy="6369611"/>
          </a:xfrm>
        </p:grpSpPr>
        <p:grpSp>
          <p:nvGrpSpPr>
            <p:cNvPr id="654" name="Google Shape;654;p17"/>
            <p:cNvGrpSpPr/>
            <p:nvPr/>
          </p:nvGrpSpPr>
          <p:grpSpPr>
            <a:xfrm>
              <a:off x="3358656" y="6131419"/>
              <a:ext cx="14052414" cy="6264387"/>
              <a:chOff x="1280294" y="6131419"/>
              <a:chExt cx="14052414" cy="6264387"/>
            </a:xfrm>
          </p:grpSpPr>
          <p:grpSp>
            <p:nvGrpSpPr>
              <p:cNvPr id="655" name="Google Shape;655;p17"/>
              <p:cNvGrpSpPr/>
              <p:nvPr/>
            </p:nvGrpSpPr>
            <p:grpSpPr>
              <a:xfrm>
                <a:off x="1280294" y="6131419"/>
                <a:ext cx="12259230" cy="6264387"/>
                <a:chOff x="1280294" y="6131419"/>
                <a:chExt cx="12259230" cy="6264387"/>
              </a:xfrm>
            </p:grpSpPr>
            <p:sp>
              <p:nvSpPr>
                <p:cNvPr id="656" name="Google Shape;656;p17"/>
                <p:cNvSpPr/>
                <p:nvPr/>
              </p:nvSpPr>
              <p:spPr>
                <a:xfrm>
                  <a:off x="1280294" y="6131419"/>
                  <a:ext cx="12259230" cy="12380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1280294" y="7369430"/>
                  <a:ext cx="12259230" cy="5026376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 txBox="1"/>
                <p:nvPr/>
              </p:nvSpPr>
              <p:spPr>
                <a:xfrm>
                  <a:off x="3964234" y="6447587"/>
                  <a:ext cx="696988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6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Awareness</a:t>
                  </a:r>
                  <a:endParaRPr/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2307582" y="8115003"/>
                  <a:ext cx="10283190" cy="3539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-4572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Char char="•"/>
                  </a:pPr>
                  <a:r>
                    <a:rPr lang="en-US" sz="2800">
                      <a:solidFill>
                        <a:schemeClr val="dk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There are people who have a significant number of followers in every business domain on social media. </a:t>
                  </a:r>
                  <a:endParaRPr/>
                </a:p>
                <a:p>
                  <a:pPr indent="-2794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indent="-4572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Char char="•"/>
                  </a:pPr>
                  <a:r>
                    <a:rPr lang="en-US" sz="2800">
                      <a:solidFill>
                        <a:schemeClr val="dk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There are people who have a significant number of followers in every business domain on social media. </a:t>
                  </a:r>
                  <a:endParaRPr/>
                </a:p>
                <a:p>
                  <a:pPr indent="-2794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endParaRPr>
                </a:p>
                <a:p>
                  <a:pPr indent="-45720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Char char="•"/>
                  </a:pPr>
                  <a:r>
                    <a:rPr lang="en-US" sz="2800">
                      <a:solidFill>
                        <a:schemeClr val="dk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There are people who have a significant number of followers in every business domain on social media. </a:t>
                  </a:r>
                  <a:endParaRPr/>
                </a:p>
              </p:txBody>
            </p:sp>
          </p:grpSp>
          <p:sp>
            <p:nvSpPr>
              <p:cNvPr id="660" name="Google Shape;660;p17"/>
              <p:cNvSpPr/>
              <p:nvPr/>
            </p:nvSpPr>
            <p:spPr>
              <a:xfrm>
                <a:off x="13327055" y="9086624"/>
                <a:ext cx="2005653" cy="1591988"/>
              </a:xfrm>
              <a:prstGeom prst="rightArrow">
                <a:avLst>
                  <a:gd fmla="val 46999" name="adj1"/>
                  <a:gd fmla="val 50000" name="adj2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  <p:grpSp>
          <p:nvGrpSpPr>
            <p:cNvPr id="661" name="Google Shape;661;p17"/>
            <p:cNvGrpSpPr/>
            <p:nvPr/>
          </p:nvGrpSpPr>
          <p:grpSpPr>
            <a:xfrm>
              <a:off x="17726934" y="6131420"/>
              <a:ext cx="4200952" cy="6369610"/>
              <a:chOff x="14236640" y="6131420"/>
              <a:chExt cx="4200952" cy="6369610"/>
            </a:xfrm>
          </p:grpSpPr>
          <p:grpSp>
            <p:nvGrpSpPr>
              <p:cNvPr id="662" name="Google Shape;662;p17"/>
              <p:cNvGrpSpPr/>
              <p:nvPr/>
            </p:nvGrpSpPr>
            <p:grpSpPr>
              <a:xfrm>
                <a:off x="14817367" y="6131420"/>
                <a:ext cx="3119481" cy="4173121"/>
                <a:chOff x="1203048" y="3025622"/>
                <a:chExt cx="599394" cy="801846"/>
              </a:xfrm>
            </p:grpSpPr>
            <p:sp>
              <p:nvSpPr>
                <p:cNvPr id="663" name="Google Shape;663;p17"/>
                <p:cNvSpPr/>
                <p:nvPr/>
              </p:nvSpPr>
              <p:spPr>
                <a:xfrm>
                  <a:off x="1280470" y="3025622"/>
                  <a:ext cx="154701" cy="154751"/>
                </a:xfrm>
                <a:custGeom>
                  <a:rect b="b" l="l" r="r" t="t"/>
                  <a:pathLst>
                    <a:path extrusionOk="0" h="154751" w="154701">
                      <a:moveTo>
                        <a:pt x="151097" y="54147"/>
                      </a:moveTo>
                      <a:cubicBezTo>
                        <a:pt x="163878" y="94915"/>
                        <a:pt x="141212" y="138348"/>
                        <a:pt x="100462" y="151112"/>
                      </a:cubicBezTo>
                      <a:cubicBezTo>
                        <a:pt x="59712" y="163876"/>
                        <a:pt x="16315" y="141206"/>
                        <a:pt x="3525" y="100439"/>
                      </a:cubicBezTo>
                      <a:cubicBezTo>
                        <a:pt x="-9255" y="59671"/>
                        <a:pt x="13420" y="16238"/>
                        <a:pt x="54170" y="3475"/>
                      </a:cubicBezTo>
                      <a:cubicBezTo>
                        <a:pt x="54198" y="3475"/>
                        <a:pt x="54217" y="3475"/>
                        <a:pt x="54246" y="3475"/>
                      </a:cubicBezTo>
                      <a:cubicBezTo>
                        <a:pt x="94977" y="-9289"/>
                        <a:pt x="138327" y="13380"/>
                        <a:pt x="151097" y="541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1612666" y="3516109"/>
                  <a:ext cx="146828" cy="238093"/>
                </a:xfrm>
                <a:custGeom>
                  <a:rect b="b" l="l" r="r" t="t"/>
                  <a:pathLst>
                    <a:path extrusionOk="0" h="238093" w="146828">
                      <a:moveTo>
                        <a:pt x="119837" y="235364"/>
                      </a:moveTo>
                      <a:cubicBezTo>
                        <a:pt x="141378" y="227173"/>
                        <a:pt x="152235" y="203074"/>
                        <a:pt x="144074" y="181547"/>
                      </a:cubicBezTo>
                      <a:cubicBezTo>
                        <a:pt x="144054" y="181547"/>
                        <a:pt x="144045" y="181452"/>
                        <a:pt x="144026" y="181452"/>
                      </a:cubicBezTo>
                      <a:lnTo>
                        <a:pt x="78982" y="10574"/>
                      </a:lnTo>
                      <a:cubicBezTo>
                        <a:pt x="75659" y="2001"/>
                        <a:pt x="66030" y="-2284"/>
                        <a:pt x="57459" y="1049"/>
                      </a:cubicBezTo>
                      <a:lnTo>
                        <a:pt x="10605" y="18861"/>
                      </a:lnTo>
                      <a:cubicBezTo>
                        <a:pt x="2024" y="22194"/>
                        <a:pt x="-2223" y="31910"/>
                        <a:pt x="1082" y="40483"/>
                      </a:cubicBezTo>
                      <a:lnTo>
                        <a:pt x="66506" y="211933"/>
                      </a:lnTo>
                      <a:cubicBezTo>
                        <a:pt x="74982" y="232887"/>
                        <a:pt x="98647" y="243269"/>
                        <a:pt x="119837" y="2353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1292302" y="3205457"/>
                  <a:ext cx="131062" cy="131059"/>
                </a:xfrm>
                <a:custGeom>
                  <a:rect b="b" l="l" r="r" t="t"/>
                  <a:pathLst>
                    <a:path extrusionOk="0" h="131059" w="131062">
                      <a:moveTo>
                        <a:pt x="129742" y="52620"/>
                      </a:moveTo>
                      <a:cubicBezTo>
                        <a:pt x="136827" y="88149"/>
                        <a:pt x="113810" y="122630"/>
                        <a:pt x="78326" y="129678"/>
                      </a:cubicBezTo>
                      <a:cubicBezTo>
                        <a:pt x="42842" y="136822"/>
                        <a:pt x="8330" y="113771"/>
                        <a:pt x="1245" y="78338"/>
                      </a:cubicBezTo>
                      <a:cubicBezTo>
                        <a:pt x="-5850" y="42810"/>
                        <a:pt x="17177" y="8330"/>
                        <a:pt x="52661" y="1186"/>
                      </a:cubicBezTo>
                      <a:cubicBezTo>
                        <a:pt x="52670" y="1186"/>
                        <a:pt x="52689" y="1186"/>
                        <a:pt x="52699" y="1186"/>
                      </a:cubicBezTo>
                      <a:cubicBezTo>
                        <a:pt x="88163" y="-5864"/>
                        <a:pt x="122609" y="17187"/>
                        <a:pt x="129742" y="526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1280490" y="3455097"/>
                  <a:ext cx="33905" cy="33890"/>
                </a:xfrm>
                <a:custGeom>
                  <a:rect b="b" l="l" r="r" t="t"/>
                  <a:pathLst>
                    <a:path extrusionOk="0" h="33890" w="33905">
                      <a:moveTo>
                        <a:pt x="33561" y="13673"/>
                      </a:moveTo>
                      <a:cubicBezTo>
                        <a:pt x="35323" y="22913"/>
                        <a:pt x="29294" y="31771"/>
                        <a:pt x="20104" y="33486"/>
                      </a:cubicBezTo>
                      <a:cubicBezTo>
                        <a:pt x="10905" y="35295"/>
                        <a:pt x="2020" y="29294"/>
                        <a:pt x="267" y="20055"/>
                      </a:cubicBezTo>
                      <a:cubicBezTo>
                        <a:pt x="-1485" y="10912"/>
                        <a:pt x="4448" y="2053"/>
                        <a:pt x="13562" y="244"/>
                      </a:cubicBezTo>
                      <a:cubicBezTo>
                        <a:pt x="22742" y="-1567"/>
                        <a:pt x="31675" y="4339"/>
                        <a:pt x="33532" y="13484"/>
                      </a:cubicBezTo>
                      <a:cubicBezTo>
                        <a:pt x="33542" y="13578"/>
                        <a:pt x="33551" y="13578"/>
                        <a:pt x="33561" y="136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1246600" y="3277269"/>
                  <a:ext cx="33909" cy="33886"/>
                </a:xfrm>
                <a:custGeom>
                  <a:rect b="b" l="l" r="r" t="t"/>
                  <a:pathLst>
                    <a:path extrusionOk="0" h="33886" w="33909">
                      <a:moveTo>
                        <a:pt x="33547" y="13575"/>
                      </a:moveTo>
                      <a:cubicBezTo>
                        <a:pt x="35357" y="22718"/>
                        <a:pt x="29386" y="31673"/>
                        <a:pt x="20196" y="33482"/>
                      </a:cubicBezTo>
                      <a:cubicBezTo>
                        <a:pt x="11015" y="35292"/>
                        <a:pt x="2102" y="29291"/>
                        <a:pt x="283" y="20147"/>
                      </a:cubicBezTo>
                      <a:cubicBezTo>
                        <a:pt x="-1517" y="11003"/>
                        <a:pt x="4406" y="2050"/>
                        <a:pt x="13549" y="240"/>
                      </a:cubicBezTo>
                      <a:cubicBezTo>
                        <a:pt x="22748" y="-1570"/>
                        <a:pt x="31681" y="4431"/>
                        <a:pt x="33547" y="135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1247152" y="3289215"/>
                  <a:ext cx="67020" cy="189821"/>
                </a:xfrm>
                <a:custGeom>
                  <a:rect b="b" l="l" r="r" t="t"/>
                  <a:pathLst>
                    <a:path extrusionOk="0" h="189821" w="67020">
                      <a:moveTo>
                        <a:pt x="66898" y="179746"/>
                      </a:moveTo>
                      <a:cubicBezTo>
                        <a:pt x="67355" y="182032"/>
                        <a:pt x="65889" y="184222"/>
                        <a:pt x="63622" y="184699"/>
                      </a:cubicBezTo>
                      <a:cubicBezTo>
                        <a:pt x="63603" y="184699"/>
                        <a:pt x="63584" y="184699"/>
                        <a:pt x="63565" y="184699"/>
                      </a:cubicBezTo>
                      <a:lnTo>
                        <a:pt x="38614" y="189652"/>
                      </a:lnTo>
                      <a:cubicBezTo>
                        <a:pt x="36347" y="190129"/>
                        <a:pt x="34138" y="188604"/>
                        <a:pt x="33671" y="186414"/>
                      </a:cubicBezTo>
                      <a:cubicBezTo>
                        <a:pt x="33671" y="186318"/>
                        <a:pt x="33662" y="186318"/>
                        <a:pt x="33662" y="186318"/>
                      </a:cubicBezTo>
                      <a:lnTo>
                        <a:pt x="45" y="9915"/>
                      </a:lnTo>
                      <a:cubicBezTo>
                        <a:pt x="-413" y="7629"/>
                        <a:pt x="1045" y="5439"/>
                        <a:pt x="3321" y="4962"/>
                      </a:cubicBezTo>
                      <a:cubicBezTo>
                        <a:pt x="3340" y="4962"/>
                        <a:pt x="3359" y="4962"/>
                        <a:pt x="3378" y="4962"/>
                      </a:cubicBezTo>
                      <a:lnTo>
                        <a:pt x="28329" y="9"/>
                      </a:lnTo>
                      <a:cubicBezTo>
                        <a:pt x="30586" y="-467"/>
                        <a:pt x="32805" y="961"/>
                        <a:pt x="33281" y="32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1363801" y="3603632"/>
                  <a:ext cx="63044" cy="63055"/>
                </a:xfrm>
                <a:custGeom>
                  <a:rect b="b" l="l" r="r" t="t"/>
                  <a:pathLst>
                    <a:path extrusionOk="0" h="63055" w="63044">
                      <a:moveTo>
                        <a:pt x="63005" y="31446"/>
                      </a:moveTo>
                      <a:cubicBezTo>
                        <a:pt x="63005" y="48876"/>
                        <a:pt x="48891" y="62973"/>
                        <a:pt x="31483" y="62973"/>
                      </a:cubicBezTo>
                      <a:cubicBezTo>
                        <a:pt x="14074" y="62973"/>
                        <a:pt x="-39" y="48876"/>
                        <a:pt x="-39" y="31446"/>
                      </a:cubicBezTo>
                      <a:cubicBezTo>
                        <a:pt x="-39" y="14014"/>
                        <a:pt x="14074" y="-82"/>
                        <a:pt x="31483" y="-82"/>
                      </a:cubicBezTo>
                      <a:cubicBezTo>
                        <a:pt x="48891" y="-82"/>
                        <a:pt x="63005" y="14014"/>
                        <a:pt x="63005" y="314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1203048" y="3442849"/>
                  <a:ext cx="384549" cy="384619"/>
                </a:xfrm>
                <a:custGeom>
                  <a:rect b="b" l="l" r="r" t="t"/>
                  <a:pathLst>
                    <a:path extrusionOk="0" h="384619" w="384549">
                      <a:moveTo>
                        <a:pt x="192236" y="-82"/>
                      </a:moveTo>
                      <a:cubicBezTo>
                        <a:pt x="86042" y="-82"/>
                        <a:pt x="-39" y="86024"/>
                        <a:pt x="-39" y="192228"/>
                      </a:cubicBezTo>
                      <a:cubicBezTo>
                        <a:pt x="-39" y="298432"/>
                        <a:pt x="86042" y="384537"/>
                        <a:pt x="192236" y="384537"/>
                      </a:cubicBezTo>
                      <a:cubicBezTo>
                        <a:pt x="298430" y="384537"/>
                        <a:pt x="384511" y="298432"/>
                        <a:pt x="384511" y="192228"/>
                      </a:cubicBezTo>
                      <a:cubicBezTo>
                        <a:pt x="384511" y="86024"/>
                        <a:pt x="298430" y="-82"/>
                        <a:pt x="192236" y="-82"/>
                      </a:cubicBezTo>
                      <a:close/>
                      <a:moveTo>
                        <a:pt x="192236" y="361868"/>
                      </a:moveTo>
                      <a:cubicBezTo>
                        <a:pt x="98355" y="361868"/>
                        <a:pt x="22245" y="285763"/>
                        <a:pt x="22245" y="191847"/>
                      </a:cubicBezTo>
                      <a:cubicBezTo>
                        <a:pt x="22245" y="97930"/>
                        <a:pt x="98355" y="21826"/>
                        <a:pt x="192236" y="21826"/>
                      </a:cubicBezTo>
                      <a:cubicBezTo>
                        <a:pt x="286116" y="21826"/>
                        <a:pt x="362226" y="97930"/>
                        <a:pt x="362226" y="191847"/>
                      </a:cubicBezTo>
                      <a:cubicBezTo>
                        <a:pt x="362436" y="285763"/>
                        <a:pt x="286497" y="362058"/>
                        <a:pt x="192617" y="362249"/>
                      </a:cubicBezTo>
                      <a:cubicBezTo>
                        <a:pt x="192493" y="362249"/>
                        <a:pt x="192359" y="362249"/>
                        <a:pt x="192236" y="3622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1547600" y="3489134"/>
                  <a:ext cx="145759" cy="106878"/>
                </a:xfrm>
                <a:custGeom>
                  <a:rect b="b" l="l" r="r" t="t"/>
                  <a:pathLst>
                    <a:path extrusionOk="0" h="106878" w="145759">
                      <a:moveTo>
                        <a:pt x="91765" y="-75"/>
                      </a:moveTo>
                      <a:lnTo>
                        <a:pt x="-39" y="-75"/>
                      </a:lnTo>
                      <a:cubicBezTo>
                        <a:pt x="28321" y="29453"/>
                        <a:pt x="47453" y="66600"/>
                        <a:pt x="55005" y="106796"/>
                      </a:cubicBezTo>
                      <a:lnTo>
                        <a:pt x="93098" y="106796"/>
                      </a:lnTo>
                      <a:cubicBezTo>
                        <a:pt x="122601" y="106319"/>
                        <a:pt x="146162" y="82030"/>
                        <a:pt x="145714" y="52598"/>
                      </a:cubicBezTo>
                      <a:cubicBezTo>
                        <a:pt x="145267" y="23071"/>
                        <a:pt x="120982" y="-551"/>
                        <a:pt x="91479" y="-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1294763" y="3251383"/>
                  <a:ext cx="161508" cy="184990"/>
                </a:xfrm>
                <a:custGeom>
                  <a:rect b="b" l="l" r="r" t="t"/>
                  <a:pathLst>
                    <a:path extrusionOk="0" h="184990" w="161508">
                      <a:moveTo>
                        <a:pt x="100520" y="172525"/>
                      </a:moveTo>
                      <a:cubicBezTo>
                        <a:pt x="121196" y="172716"/>
                        <a:pt x="141728" y="175858"/>
                        <a:pt x="161470" y="182050"/>
                      </a:cubicBezTo>
                      <a:lnTo>
                        <a:pt x="128519" y="13076"/>
                      </a:lnTo>
                      <a:cubicBezTo>
                        <a:pt x="126795" y="4313"/>
                        <a:pt x="118282" y="-1497"/>
                        <a:pt x="109472" y="218"/>
                      </a:cubicBezTo>
                      <a:lnTo>
                        <a:pt x="13097" y="19268"/>
                      </a:lnTo>
                      <a:cubicBezTo>
                        <a:pt x="4326" y="21077"/>
                        <a:pt x="-1398" y="29555"/>
                        <a:pt x="240" y="38318"/>
                      </a:cubicBezTo>
                      <a:lnTo>
                        <a:pt x="28810" y="184908"/>
                      </a:lnTo>
                      <a:cubicBezTo>
                        <a:pt x="51809" y="176621"/>
                        <a:pt x="76074" y="172430"/>
                        <a:pt x="100520" y="1725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1637595" y="3762604"/>
                  <a:ext cx="164847" cy="30003"/>
                </a:xfrm>
                <a:custGeom>
                  <a:rect b="b" l="l" r="r" t="t"/>
                  <a:pathLst>
                    <a:path extrusionOk="0" h="30003" w="164847">
                      <a:moveTo>
                        <a:pt x="0" y="-1"/>
                      </a:moveTo>
                      <a:lnTo>
                        <a:pt x="164848" y="-1"/>
                      </a:lnTo>
                      <a:lnTo>
                        <a:pt x="164848" y="30003"/>
                      </a:lnTo>
                      <a:lnTo>
                        <a:pt x="0" y="3000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4" name="Google Shape;674;p17"/>
              <p:cNvGrpSpPr/>
              <p:nvPr/>
            </p:nvGrpSpPr>
            <p:grpSpPr>
              <a:xfrm>
                <a:off x="14236640" y="10897855"/>
                <a:ext cx="4200952" cy="1603175"/>
                <a:chOff x="2168799" y="11090462"/>
                <a:chExt cx="4200952" cy="1603175"/>
              </a:xfrm>
            </p:grpSpPr>
            <p:sp>
              <p:nvSpPr>
                <p:cNvPr id="675" name="Google Shape;675;p17"/>
                <p:cNvSpPr txBox="1"/>
                <p:nvPr/>
              </p:nvSpPr>
              <p:spPr>
                <a:xfrm flipH="1">
                  <a:off x="2168799" y="11739530"/>
                  <a:ext cx="4200952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Lato Light"/>
                      <a:ea typeface="Lato Light"/>
                      <a:cs typeface="Lato Light"/>
                      <a:sym typeface="Lato Light"/>
                    </a:rPr>
                    <a:t>To get your company’s name out there.</a:t>
                  </a:r>
                  <a:endParaRPr/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 flipH="1">
                  <a:off x="2442549" y="11090462"/>
                  <a:ext cx="3653451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600">
                      <a:solidFill>
                        <a:schemeClr val="dk2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Awareness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8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pic>
        <p:nvPicPr>
          <p:cNvPr id="684" name="Google Shape;6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0051" y="4585940"/>
            <a:ext cx="12947648" cy="6267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5" name="Google Shape;685;p18"/>
          <p:cNvGrpSpPr/>
          <p:nvPr/>
        </p:nvGrpSpPr>
        <p:grpSpPr>
          <a:xfrm>
            <a:off x="1959951" y="4840811"/>
            <a:ext cx="1349580" cy="1349578"/>
            <a:chOff x="14311688" y="4300325"/>
            <a:chExt cx="1500348" cy="1500346"/>
          </a:xfrm>
        </p:grpSpPr>
        <p:sp>
          <p:nvSpPr>
            <p:cNvPr id="686" name="Google Shape;686;p18"/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8"/>
            <p:cNvSpPr txBox="1"/>
            <p:nvPr/>
          </p:nvSpPr>
          <p:spPr>
            <a:xfrm>
              <a:off x="14569519" y="4633705"/>
              <a:ext cx="907232" cy="92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</a:t>
              </a:r>
              <a:endParaRPr/>
            </a:p>
          </p:txBody>
        </p:sp>
      </p:grpSp>
      <p:sp>
        <p:nvSpPr>
          <p:cNvPr id="688" name="Google Shape;688;p18"/>
          <p:cNvSpPr/>
          <p:nvPr/>
        </p:nvSpPr>
        <p:spPr>
          <a:xfrm>
            <a:off x="1959951" y="7071119"/>
            <a:ext cx="1349580" cy="1349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8"/>
          <p:cNvSpPr txBox="1"/>
          <p:nvPr/>
        </p:nvSpPr>
        <p:spPr>
          <a:xfrm>
            <a:off x="2191873" y="7370998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endParaRPr/>
          </a:p>
        </p:txBody>
      </p:sp>
      <p:sp>
        <p:nvSpPr>
          <p:cNvPr id="690" name="Google Shape;690;p18"/>
          <p:cNvSpPr/>
          <p:nvPr/>
        </p:nvSpPr>
        <p:spPr>
          <a:xfrm>
            <a:off x="1959951" y="9301427"/>
            <a:ext cx="1349580" cy="1349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8"/>
          <p:cNvSpPr txBox="1"/>
          <p:nvPr/>
        </p:nvSpPr>
        <p:spPr>
          <a:xfrm>
            <a:off x="2191873" y="9601306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endParaRPr/>
          </a:p>
        </p:txBody>
      </p:sp>
      <p:grpSp>
        <p:nvGrpSpPr>
          <p:cNvPr id="692" name="Google Shape;692;p18"/>
          <p:cNvGrpSpPr/>
          <p:nvPr/>
        </p:nvGrpSpPr>
        <p:grpSpPr>
          <a:xfrm>
            <a:off x="1959951" y="12003481"/>
            <a:ext cx="5116325" cy="690329"/>
            <a:chOff x="1959951" y="11586523"/>
            <a:chExt cx="5116325" cy="690329"/>
          </a:xfrm>
        </p:grpSpPr>
        <p:sp>
          <p:nvSpPr>
            <p:cNvPr id="693" name="Google Shape;693;p18"/>
            <p:cNvSpPr txBox="1"/>
            <p:nvPr/>
          </p:nvSpPr>
          <p:spPr>
            <a:xfrm>
              <a:off x="2413669" y="11586523"/>
              <a:ext cx="4662607" cy="69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60%, Write Your Title Here</a:t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695" name="Google Shape;695;p18"/>
          <p:cNvGrpSpPr/>
          <p:nvPr/>
        </p:nvGrpSpPr>
        <p:grpSpPr>
          <a:xfrm>
            <a:off x="9630662" y="12003481"/>
            <a:ext cx="5116325" cy="690329"/>
            <a:chOff x="9314050" y="11586523"/>
            <a:chExt cx="5116325" cy="690329"/>
          </a:xfrm>
        </p:grpSpPr>
        <p:sp>
          <p:nvSpPr>
            <p:cNvPr id="696" name="Google Shape;696;p18"/>
            <p:cNvSpPr txBox="1"/>
            <p:nvPr/>
          </p:nvSpPr>
          <p:spPr>
            <a:xfrm>
              <a:off x="9767768" y="11586523"/>
              <a:ext cx="4662607" cy="69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30%, Write Your Title Here</a:t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9314050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698" name="Google Shape;698;p18"/>
          <p:cNvGrpSpPr/>
          <p:nvPr/>
        </p:nvGrpSpPr>
        <p:grpSpPr>
          <a:xfrm>
            <a:off x="17301373" y="12003481"/>
            <a:ext cx="5116326" cy="690329"/>
            <a:chOff x="16668148" y="11586523"/>
            <a:chExt cx="5116326" cy="690329"/>
          </a:xfrm>
        </p:grpSpPr>
        <p:sp>
          <p:nvSpPr>
            <p:cNvPr id="699" name="Google Shape;699;p18"/>
            <p:cNvSpPr txBox="1"/>
            <p:nvPr/>
          </p:nvSpPr>
          <p:spPr>
            <a:xfrm>
              <a:off x="17121867" y="11586523"/>
              <a:ext cx="4662607" cy="69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10%, Write Your Title Here</a:t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16668148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01" name="Google Shape;701;p18"/>
          <p:cNvSpPr/>
          <p:nvPr/>
        </p:nvSpPr>
        <p:spPr>
          <a:xfrm>
            <a:off x="3585633" y="5079134"/>
            <a:ext cx="46626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02" name="Google Shape;702;p18"/>
          <p:cNvSpPr/>
          <p:nvPr/>
        </p:nvSpPr>
        <p:spPr>
          <a:xfrm>
            <a:off x="3585633" y="7267163"/>
            <a:ext cx="46626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03" name="Google Shape;703;p18"/>
          <p:cNvSpPr/>
          <p:nvPr/>
        </p:nvSpPr>
        <p:spPr>
          <a:xfrm>
            <a:off x="3585633" y="9487848"/>
            <a:ext cx="46626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grpSp>
        <p:nvGrpSpPr>
          <p:cNvPr id="704" name="Google Shape;704;p18"/>
          <p:cNvGrpSpPr/>
          <p:nvPr/>
        </p:nvGrpSpPr>
        <p:grpSpPr>
          <a:xfrm flipH="1">
            <a:off x="18669496" y="6560781"/>
            <a:ext cx="1482213" cy="2252212"/>
            <a:chOff x="19581038" y="4841423"/>
            <a:chExt cx="1475533" cy="2242062"/>
          </a:xfrm>
        </p:grpSpPr>
        <p:sp>
          <p:nvSpPr>
            <p:cNvPr id="705" name="Google Shape;705;p18"/>
            <p:cNvSpPr/>
            <p:nvPr/>
          </p:nvSpPr>
          <p:spPr>
            <a:xfrm>
              <a:off x="19892652" y="4841423"/>
              <a:ext cx="396729" cy="396896"/>
            </a:xfrm>
            <a:custGeom>
              <a:rect b="b" l="l" r="r" t="t"/>
              <a:pathLst>
                <a:path extrusionOk="0" h="142718" w="14265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20098225" y="5734468"/>
              <a:ext cx="495001" cy="296956"/>
            </a:xfrm>
            <a:custGeom>
              <a:rect b="b" l="l" r="r" t="t"/>
              <a:pathLst>
                <a:path extrusionOk="0" h="106781" w="177995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19997542" y="5388931"/>
              <a:ext cx="251629" cy="493276"/>
            </a:xfrm>
            <a:custGeom>
              <a:rect b="b" l="l" r="r" t="t"/>
              <a:pathLst>
                <a:path extrusionOk="0" h="177375" w="90482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19581038" y="6461933"/>
              <a:ext cx="388228" cy="608381"/>
            </a:xfrm>
            <a:custGeom>
              <a:rect b="b" l="l" r="r" t="t"/>
              <a:pathLst>
                <a:path extrusionOk="0" h="218765" w="139601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19757783" y="6054392"/>
              <a:ext cx="223813" cy="621446"/>
            </a:xfrm>
            <a:custGeom>
              <a:rect b="b" l="l" r="r" t="t"/>
              <a:pathLst>
                <a:path extrusionOk="0" h="223463" w="80480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9890497" y="6049678"/>
              <a:ext cx="362809" cy="614132"/>
            </a:xfrm>
            <a:custGeom>
              <a:rect b="b" l="l" r="r" t="t"/>
              <a:pathLst>
                <a:path extrusionOk="0" h="220833" w="130461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20036666" y="6450131"/>
              <a:ext cx="221416" cy="620375"/>
            </a:xfrm>
            <a:custGeom>
              <a:rect b="b" l="l" r="r" t="t"/>
              <a:pathLst>
                <a:path extrusionOk="0" h="223078" w="7961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19760517" y="5977756"/>
              <a:ext cx="336387" cy="336373"/>
            </a:xfrm>
            <a:custGeom>
              <a:rect b="b" l="l" r="r" t="t"/>
              <a:pathLst>
                <a:path extrusionOk="0" h="120955" w="120960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19850566" y="5301494"/>
              <a:ext cx="336407" cy="336373"/>
            </a:xfrm>
            <a:custGeom>
              <a:rect b="b" l="l" r="r" t="t"/>
              <a:pathLst>
                <a:path extrusionOk="0" h="120955" w="120967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19761445" y="5429186"/>
              <a:ext cx="422325" cy="777328"/>
            </a:xfrm>
            <a:custGeom>
              <a:rect b="b" l="l" r="r" t="t"/>
              <a:pathLst>
                <a:path extrusionOk="0" h="279516" w="151862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20388380" y="5930752"/>
              <a:ext cx="350117" cy="1150085"/>
            </a:xfrm>
            <a:custGeom>
              <a:rect b="b" l="l" r="r" t="t"/>
              <a:pathLst>
                <a:path extrusionOk="0" h="413554" w="125897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20916206" y="6943096"/>
              <a:ext cx="140364" cy="140389"/>
            </a:xfrm>
            <a:custGeom>
              <a:rect b="b" l="l" r="r" t="t"/>
              <a:pathLst>
                <a:path extrusionOk="0" h="50482" w="50473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20509677" y="5931281"/>
              <a:ext cx="453405" cy="993800"/>
            </a:xfrm>
            <a:custGeom>
              <a:rect b="b" l="l" r="r" t="t"/>
              <a:pathLst>
                <a:path extrusionOk="0" h="357356" w="163038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20551258" y="6580197"/>
              <a:ext cx="291589" cy="83438"/>
            </a:xfrm>
            <a:custGeom>
              <a:rect b="b" l="l" r="r" t="t"/>
              <a:pathLst>
                <a:path extrusionOk="0" h="30003" w="104851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9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725" name="Google Shape;725;p1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pic>
        <p:nvPicPr>
          <p:cNvPr id="726" name="Google Shape;7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3703" y="4542503"/>
            <a:ext cx="15839820" cy="5673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7" name="Google Shape;727;p19"/>
          <p:cNvGrpSpPr/>
          <p:nvPr/>
        </p:nvGrpSpPr>
        <p:grpSpPr>
          <a:xfrm>
            <a:off x="1552762" y="10844651"/>
            <a:ext cx="7923313" cy="1608561"/>
            <a:chOff x="2957286" y="10379939"/>
            <a:chExt cx="7923313" cy="1608561"/>
          </a:xfrm>
        </p:grpSpPr>
        <p:sp>
          <p:nvSpPr>
            <p:cNvPr id="728" name="Google Shape;728;p19"/>
            <p:cNvSpPr txBox="1"/>
            <p:nvPr/>
          </p:nvSpPr>
          <p:spPr>
            <a:xfrm>
              <a:off x="2957286" y="11034393"/>
              <a:ext cx="792331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 that’s why we provide point.</a:t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2984995" y="10379939"/>
              <a:ext cx="52332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Disability Process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730" name="Google Shape;730;p19"/>
          <p:cNvGrpSpPr/>
          <p:nvPr/>
        </p:nvGrpSpPr>
        <p:grpSpPr>
          <a:xfrm>
            <a:off x="11251541" y="11371878"/>
            <a:ext cx="3816406" cy="1081334"/>
            <a:chOff x="11534430" y="10962780"/>
            <a:chExt cx="3816406" cy="1081334"/>
          </a:xfrm>
        </p:grpSpPr>
        <p:sp>
          <p:nvSpPr>
            <p:cNvPr id="731" name="Google Shape;731;p19"/>
            <p:cNvSpPr txBox="1"/>
            <p:nvPr/>
          </p:nvSpPr>
          <p:spPr>
            <a:xfrm>
              <a:off x="11988148" y="10962780"/>
              <a:ext cx="3362688" cy="1081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name.</a:t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733" name="Google Shape;733;p19"/>
          <p:cNvGrpSpPr/>
          <p:nvPr/>
        </p:nvGrpSpPr>
        <p:grpSpPr>
          <a:xfrm>
            <a:off x="15272682" y="11371878"/>
            <a:ext cx="3816406" cy="1081334"/>
            <a:chOff x="11534430" y="10962780"/>
            <a:chExt cx="3816406" cy="1081334"/>
          </a:xfrm>
        </p:grpSpPr>
        <p:sp>
          <p:nvSpPr>
            <p:cNvPr id="734" name="Google Shape;734;p19"/>
            <p:cNvSpPr txBox="1"/>
            <p:nvPr/>
          </p:nvSpPr>
          <p:spPr>
            <a:xfrm>
              <a:off x="11988148" y="10962780"/>
              <a:ext cx="3362688" cy="1081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name.</a:t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19293823" y="11371878"/>
            <a:ext cx="3816406" cy="1081334"/>
            <a:chOff x="11534430" y="10962780"/>
            <a:chExt cx="3816406" cy="1081334"/>
          </a:xfrm>
        </p:grpSpPr>
        <p:sp>
          <p:nvSpPr>
            <p:cNvPr id="737" name="Google Shape;737;p19"/>
            <p:cNvSpPr txBox="1"/>
            <p:nvPr/>
          </p:nvSpPr>
          <p:spPr>
            <a:xfrm>
              <a:off x="11988148" y="10962780"/>
              <a:ext cx="3362688" cy="1081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name.</a:t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739" name="Google Shape;739;p19"/>
          <p:cNvGrpSpPr/>
          <p:nvPr/>
        </p:nvGrpSpPr>
        <p:grpSpPr>
          <a:xfrm>
            <a:off x="2298405" y="4925681"/>
            <a:ext cx="2539066" cy="5106180"/>
            <a:chOff x="3183307" y="4925681"/>
            <a:chExt cx="3477401" cy="6993215"/>
          </a:xfrm>
        </p:grpSpPr>
        <p:grpSp>
          <p:nvGrpSpPr>
            <p:cNvPr id="740" name="Google Shape;740;p19"/>
            <p:cNvGrpSpPr/>
            <p:nvPr/>
          </p:nvGrpSpPr>
          <p:grpSpPr>
            <a:xfrm>
              <a:off x="3183307" y="4925681"/>
              <a:ext cx="3477401" cy="6993215"/>
              <a:chOff x="7299628" y="3037942"/>
              <a:chExt cx="392547" cy="789431"/>
            </a:xfrm>
          </p:grpSpPr>
          <p:sp>
            <p:nvSpPr>
              <p:cNvPr id="741" name="Google Shape;741;p19"/>
              <p:cNvSpPr/>
              <p:nvPr/>
            </p:nvSpPr>
            <p:spPr>
              <a:xfrm>
                <a:off x="7299628" y="3288692"/>
                <a:ext cx="80207" cy="172566"/>
              </a:xfrm>
              <a:custGeom>
                <a:rect b="b" l="l" r="r" t="t"/>
                <a:pathLst>
                  <a:path extrusionOk="0" h="172566" w="80207">
                    <a:moveTo>
                      <a:pt x="20275" y="532"/>
                    </a:moveTo>
                    <a:cubicBezTo>
                      <a:pt x="6370" y="3581"/>
                      <a:pt x="-2486" y="17391"/>
                      <a:pt x="561" y="31298"/>
                    </a:cubicBezTo>
                    <a:lnTo>
                      <a:pt x="29131" y="161123"/>
                    </a:lnTo>
                    <a:cubicBezTo>
                      <a:pt x="30941" y="168935"/>
                      <a:pt x="38749" y="173792"/>
                      <a:pt x="46559" y="172173"/>
                    </a:cubicBezTo>
                    <a:lnTo>
                      <a:pt x="68843" y="167220"/>
                    </a:lnTo>
                    <a:cubicBezTo>
                      <a:pt x="76652" y="165410"/>
                      <a:pt x="81604" y="157599"/>
                      <a:pt x="79795" y="149789"/>
                    </a:cubicBezTo>
                    <a:lnTo>
                      <a:pt x="51225" y="19963"/>
                    </a:lnTo>
                    <a:cubicBezTo>
                      <a:pt x="47987" y="6057"/>
                      <a:pt x="34178" y="-2515"/>
                      <a:pt x="20275" y="532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7300941" y="3198023"/>
                <a:ext cx="133913" cy="142301"/>
              </a:xfrm>
              <a:custGeom>
                <a:rect b="b" l="l" r="r" t="t"/>
                <a:pathLst>
                  <a:path extrusionOk="0" h="142301" w="133913">
                    <a:moveTo>
                      <a:pt x="125337" y="6714"/>
                    </a:moveTo>
                    <a:cubicBezTo>
                      <a:pt x="114861" y="-2906"/>
                      <a:pt x="98481" y="-2238"/>
                      <a:pt x="88863" y="8239"/>
                    </a:cubicBezTo>
                    <a:cubicBezTo>
                      <a:pt x="88863" y="8239"/>
                      <a:pt x="88863" y="8239"/>
                      <a:pt x="88863" y="8239"/>
                    </a:cubicBezTo>
                    <a:lnTo>
                      <a:pt x="6296" y="99202"/>
                    </a:lnTo>
                    <a:cubicBezTo>
                      <a:pt x="-3132" y="110061"/>
                      <a:pt x="-1894" y="126540"/>
                      <a:pt x="9058" y="135874"/>
                    </a:cubicBezTo>
                    <a:cubicBezTo>
                      <a:pt x="19914" y="145304"/>
                      <a:pt x="36294" y="144065"/>
                      <a:pt x="45722" y="133207"/>
                    </a:cubicBezTo>
                    <a:lnTo>
                      <a:pt x="127337" y="43101"/>
                    </a:lnTo>
                    <a:cubicBezTo>
                      <a:pt x="136765" y="32527"/>
                      <a:pt x="135907" y="16239"/>
                      <a:pt x="125337" y="6714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7612063" y="3288790"/>
                <a:ext cx="80112" cy="172496"/>
              </a:xfrm>
              <a:custGeom>
                <a:rect b="b" l="l" r="r" t="t"/>
                <a:pathLst>
                  <a:path extrusionOk="0" h="172496" w="80112">
                    <a:moveTo>
                      <a:pt x="59725" y="434"/>
                    </a:moveTo>
                    <a:cubicBezTo>
                      <a:pt x="73629" y="3578"/>
                      <a:pt x="82391" y="17294"/>
                      <a:pt x="79533" y="31200"/>
                    </a:cubicBezTo>
                    <a:lnTo>
                      <a:pt x="50963" y="161026"/>
                    </a:lnTo>
                    <a:cubicBezTo>
                      <a:pt x="49155" y="168837"/>
                      <a:pt x="41345" y="173790"/>
                      <a:pt x="33536" y="172075"/>
                    </a:cubicBezTo>
                    <a:lnTo>
                      <a:pt x="11347" y="167122"/>
                    </a:lnTo>
                    <a:cubicBezTo>
                      <a:pt x="3538" y="165408"/>
                      <a:pt x="-1415" y="157597"/>
                      <a:pt x="300" y="149691"/>
                    </a:cubicBezTo>
                    <a:cubicBezTo>
                      <a:pt x="300" y="149691"/>
                      <a:pt x="300" y="149691"/>
                      <a:pt x="300" y="149691"/>
                    </a:cubicBezTo>
                    <a:lnTo>
                      <a:pt x="29347" y="19866"/>
                    </a:lnTo>
                    <a:cubicBezTo>
                      <a:pt x="32584" y="6244"/>
                      <a:pt x="46012" y="-2327"/>
                      <a:pt x="59725" y="434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7556914" y="3198023"/>
                <a:ext cx="133627" cy="141931"/>
              </a:xfrm>
              <a:custGeom>
                <a:rect b="b" l="l" r="r" t="t"/>
                <a:pathLst>
                  <a:path extrusionOk="0" h="141931" w="133627">
                    <a:moveTo>
                      <a:pt x="8498" y="6714"/>
                    </a:moveTo>
                    <a:cubicBezTo>
                      <a:pt x="18975" y="-2906"/>
                      <a:pt x="35355" y="-2238"/>
                      <a:pt x="44973" y="8239"/>
                    </a:cubicBezTo>
                    <a:cubicBezTo>
                      <a:pt x="44973" y="8239"/>
                      <a:pt x="44973" y="8239"/>
                      <a:pt x="44973" y="8239"/>
                    </a:cubicBezTo>
                    <a:lnTo>
                      <a:pt x="127539" y="99202"/>
                    </a:lnTo>
                    <a:cubicBezTo>
                      <a:pt x="136778" y="110251"/>
                      <a:pt x="135254" y="126634"/>
                      <a:pt x="124206" y="135779"/>
                    </a:cubicBezTo>
                    <a:cubicBezTo>
                      <a:pt x="113445" y="144827"/>
                      <a:pt x="97542" y="143589"/>
                      <a:pt x="88208" y="133207"/>
                    </a:cubicBezTo>
                    <a:lnTo>
                      <a:pt x="6499" y="43101"/>
                    </a:lnTo>
                    <a:cubicBezTo>
                      <a:pt x="-2929" y="32527"/>
                      <a:pt x="-2072" y="16239"/>
                      <a:pt x="8498" y="6714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7412794" y="3210820"/>
                <a:ext cx="169227" cy="287276"/>
              </a:xfrm>
              <a:custGeom>
                <a:rect b="b" l="l" r="r" t="t"/>
                <a:pathLst>
                  <a:path extrusionOk="0" h="287276" w="169227">
                    <a:moveTo>
                      <a:pt x="169188" y="272143"/>
                    </a:moveTo>
                    <a:cubicBezTo>
                      <a:pt x="169094" y="280525"/>
                      <a:pt x="162332" y="287288"/>
                      <a:pt x="153951" y="287193"/>
                    </a:cubicBezTo>
                    <a:cubicBezTo>
                      <a:pt x="153951" y="287193"/>
                      <a:pt x="153951" y="287193"/>
                      <a:pt x="153951" y="287193"/>
                    </a:cubicBezTo>
                    <a:lnTo>
                      <a:pt x="15198" y="287193"/>
                    </a:lnTo>
                    <a:cubicBezTo>
                      <a:pt x="6817" y="287288"/>
                      <a:pt x="56" y="280525"/>
                      <a:pt x="-39" y="272143"/>
                    </a:cubicBezTo>
                    <a:cubicBezTo>
                      <a:pt x="-39" y="272143"/>
                      <a:pt x="-39" y="272143"/>
                      <a:pt x="-39" y="272143"/>
                    </a:cubicBezTo>
                    <a:lnTo>
                      <a:pt x="-39" y="14968"/>
                    </a:lnTo>
                    <a:cubicBezTo>
                      <a:pt x="56" y="6587"/>
                      <a:pt x="6817" y="-177"/>
                      <a:pt x="15198" y="-81"/>
                    </a:cubicBezTo>
                    <a:cubicBezTo>
                      <a:pt x="15198" y="-81"/>
                      <a:pt x="15198" y="-81"/>
                      <a:pt x="15198" y="-81"/>
                    </a:cubicBezTo>
                    <a:lnTo>
                      <a:pt x="153951" y="-81"/>
                    </a:lnTo>
                    <a:cubicBezTo>
                      <a:pt x="162332" y="-177"/>
                      <a:pt x="169094" y="6587"/>
                      <a:pt x="169188" y="14968"/>
                    </a:cubicBezTo>
                    <a:cubicBezTo>
                      <a:pt x="169188" y="14968"/>
                      <a:pt x="169188" y="14968"/>
                      <a:pt x="169188" y="14968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7412794" y="3455994"/>
                <a:ext cx="75044" cy="370141"/>
              </a:xfrm>
              <a:custGeom>
                <a:rect b="b" l="l" r="r" t="t"/>
                <a:pathLst>
                  <a:path extrusionOk="0" h="370141" w="75044">
                    <a:moveTo>
                      <a:pt x="75004" y="355010"/>
                    </a:moveTo>
                    <a:cubicBezTo>
                      <a:pt x="75100" y="363297"/>
                      <a:pt x="68433" y="369964"/>
                      <a:pt x="60147" y="370059"/>
                    </a:cubicBezTo>
                    <a:cubicBezTo>
                      <a:pt x="60147" y="370059"/>
                      <a:pt x="60052" y="370059"/>
                      <a:pt x="60052" y="370059"/>
                    </a:cubicBezTo>
                    <a:lnTo>
                      <a:pt x="15007" y="370059"/>
                    </a:lnTo>
                    <a:cubicBezTo>
                      <a:pt x="6722" y="370059"/>
                      <a:pt x="-39" y="363297"/>
                      <a:pt x="-39" y="355010"/>
                    </a:cubicBezTo>
                    <a:lnTo>
                      <a:pt x="-39" y="14968"/>
                    </a:lnTo>
                    <a:cubicBezTo>
                      <a:pt x="-39" y="6681"/>
                      <a:pt x="6722" y="-82"/>
                      <a:pt x="15007" y="-82"/>
                    </a:cubicBezTo>
                    <a:lnTo>
                      <a:pt x="60052" y="-82"/>
                    </a:lnTo>
                    <a:cubicBezTo>
                      <a:pt x="68337" y="-82"/>
                      <a:pt x="75004" y="6586"/>
                      <a:pt x="75004" y="14873"/>
                    </a:cubicBezTo>
                    <a:cubicBezTo>
                      <a:pt x="75004" y="14873"/>
                      <a:pt x="75004" y="14968"/>
                      <a:pt x="75004" y="14968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7381176" y="3197867"/>
                <a:ext cx="230083" cy="65055"/>
              </a:xfrm>
              <a:custGeom>
                <a:rect b="b" l="l" r="r" t="t"/>
                <a:pathLst>
                  <a:path extrusionOk="0" h="65055" w="230083">
                    <a:moveTo>
                      <a:pt x="199950" y="-82"/>
                    </a:moveTo>
                    <a:lnTo>
                      <a:pt x="164428" y="-82"/>
                    </a:lnTo>
                    <a:cubicBezTo>
                      <a:pt x="152715" y="-82"/>
                      <a:pt x="136431" y="9443"/>
                      <a:pt x="114717" y="9443"/>
                    </a:cubicBezTo>
                    <a:cubicBezTo>
                      <a:pt x="93004" y="9443"/>
                      <a:pt x="78814" y="-82"/>
                      <a:pt x="65006" y="-82"/>
                    </a:cubicBezTo>
                    <a:lnTo>
                      <a:pt x="29960" y="-82"/>
                    </a:lnTo>
                    <a:cubicBezTo>
                      <a:pt x="13389" y="-82"/>
                      <a:pt x="-39" y="13348"/>
                      <a:pt x="-39" y="29922"/>
                    </a:cubicBezTo>
                    <a:lnTo>
                      <a:pt x="-39" y="34875"/>
                    </a:lnTo>
                    <a:cubicBezTo>
                      <a:pt x="-134" y="51448"/>
                      <a:pt x="13294" y="64878"/>
                      <a:pt x="29864" y="64973"/>
                    </a:cubicBezTo>
                    <a:cubicBezTo>
                      <a:pt x="29864" y="64973"/>
                      <a:pt x="29960" y="64973"/>
                      <a:pt x="29960" y="64973"/>
                    </a:cubicBezTo>
                    <a:lnTo>
                      <a:pt x="200045" y="64973"/>
                    </a:lnTo>
                    <a:cubicBezTo>
                      <a:pt x="216616" y="64973"/>
                      <a:pt x="230044" y="51544"/>
                      <a:pt x="230044" y="34970"/>
                    </a:cubicBezTo>
                    <a:cubicBezTo>
                      <a:pt x="230044" y="34970"/>
                      <a:pt x="230044" y="34875"/>
                      <a:pt x="230044" y="34875"/>
                    </a:cubicBezTo>
                    <a:lnTo>
                      <a:pt x="230044" y="29922"/>
                    </a:lnTo>
                    <a:cubicBezTo>
                      <a:pt x="230044" y="13348"/>
                      <a:pt x="216616" y="-82"/>
                      <a:pt x="200045" y="-82"/>
                    </a:cubicBezTo>
                    <a:cubicBezTo>
                      <a:pt x="200045" y="-82"/>
                      <a:pt x="199950" y="-82"/>
                      <a:pt x="199950" y="-82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7426507" y="3037942"/>
                <a:ext cx="139039" cy="139065"/>
              </a:xfrm>
              <a:custGeom>
                <a:rect b="b" l="l" r="r" t="t"/>
                <a:pathLst>
                  <a:path extrusionOk="0" h="139065" w="139039">
                    <a:moveTo>
                      <a:pt x="139000" y="69451"/>
                    </a:moveTo>
                    <a:cubicBezTo>
                      <a:pt x="139000" y="107837"/>
                      <a:pt x="107859" y="138984"/>
                      <a:pt x="69481" y="138984"/>
                    </a:cubicBezTo>
                    <a:cubicBezTo>
                      <a:pt x="31102" y="138984"/>
                      <a:pt x="-39" y="107837"/>
                      <a:pt x="-39" y="69451"/>
                    </a:cubicBezTo>
                    <a:cubicBezTo>
                      <a:pt x="-39" y="31065"/>
                      <a:pt x="31102" y="-82"/>
                      <a:pt x="69481" y="-82"/>
                    </a:cubicBezTo>
                    <a:cubicBezTo>
                      <a:pt x="107859" y="-82"/>
                      <a:pt x="139000" y="31065"/>
                      <a:pt x="139000" y="69451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7360892" y="3240443"/>
                <a:ext cx="269699" cy="59912"/>
              </a:xfrm>
              <a:custGeom>
                <a:rect b="b" l="l" r="r" t="t"/>
                <a:pathLst>
                  <a:path extrusionOk="0" h="59912" w="269699">
                    <a:moveTo>
                      <a:pt x="0" y="0"/>
                    </a:moveTo>
                    <a:lnTo>
                      <a:pt x="269698" y="0"/>
                    </a:lnTo>
                    <a:lnTo>
                      <a:pt x="269698" y="59913"/>
                    </a:lnTo>
                    <a:lnTo>
                      <a:pt x="0" y="5991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7330893" y="3266637"/>
                <a:ext cx="88280" cy="560736"/>
              </a:xfrm>
              <a:custGeom>
                <a:rect b="b" l="l" r="r" t="t"/>
                <a:pathLst>
                  <a:path extrusionOk="0" h="560736" w="88280">
                    <a:moveTo>
                      <a:pt x="21713" y="560737"/>
                    </a:moveTo>
                    <a:lnTo>
                      <a:pt x="0" y="558642"/>
                    </a:lnTo>
                    <a:lnTo>
                      <a:pt x="26095" y="297466"/>
                    </a:lnTo>
                    <a:lnTo>
                      <a:pt x="44951" y="0"/>
                    </a:lnTo>
                    <a:lnTo>
                      <a:pt x="88281" y="4286"/>
                    </a:lnTo>
                    <a:lnTo>
                      <a:pt x="47807" y="299656"/>
                    </a:lnTo>
                    <a:lnTo>
                      <a:pt x="21713" y="560737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7570595" y="3266637"/>
                <a:ext cx="88280" cy="560736"/>
              </a:xfrm>
              <a:custGeom>
                <a:rect b="b" l="l" r="r" t="t"/>
                <a:pathLst>
                  <a:path extrusionOk="0" h="560736" w="88280">
                    <a:moveTo>
                      <a:pt x="66568" y="560737"/>
                    </a:moveTo>
                    <a:lnTo>
                      <a:pt x="88281" y="558642"/>
                    </a:lnTo>
                    <a:lnTo>
                      <a:pt x="62187" y="297466"/>
                    </a:lnTo>
                    <a:lnTo>
                      <a:pt x="43331" y="0"/>
                    </a:lnTo>
                    <a:lnTo>
                      <a:pt x="0" y="4286"/>
                    </a:lnTo>
                    <a:lnTo>
                      <a:pt x="40474" y="299656"/>
                    </a:lnTo>
                    <a:lnTo>
                      <a:pt x="66568" y="560737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495742" y="3706216"/>
                <a:ext cx="89899" cy="73532"/>
              </a:xfrm>
              <a:custGeom>
                <a:rect b="b" l="l" r="r" t="t"/>
                <a:pathLst>
                  <a:path extrusionOk="0" h="73532" w="89899">
                    <a:moveTo>
                      <a:pt x="89899" y="51815"/>
                    </a:moveTo>
                    <a:lnTo>
                      <a:pt x="89899" y="37337"/>
                    </a:lnTo>
                    <a:lnTo>
                      <a:pt x="0" y="0"/>
                    </a:lnTo>
                    <a:lnTo>
                      <a:pt x="0" y="73533"/>
                    </a:lnTo>
                    <a:lnTo>
                      <a:pt x="89899" y="51815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7495742" y="3602012"/>
                <a:ext cx="89899" cy="95917"/>
              </a:xfrm>
              <a:custGeom>
                <a:rect b="b" l="l" r="r" t="t"/>
                <a:pathLst>
                  <a:path extrusionOk="0" h="95917" w="89899">
                    <a:moveTo>
                      <a:pt x="0" y="80201"/>
                    </a:moveTo>
                    <a:lnTo>
                      <a:pt x="33331" y="95917"/>
                    </a:lnTo>
                    <a:lnTo>
                      <a:pt x="89899" y="33910"/>
                    </a:lnTo>
                    <a:lnTo>
                      <a:pt x="89899" y="0"/>
                    </a:lnTo>
                    <a:lnTo>
                      <a:pt x="0" y="37815"/>
                    </a:lnTo>
                    <a:lnTo>
                      <a:pt x="0" y="80201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7554501" y="3659639"/>
                <a:ext cx="31140" cy="68103"/>
              </a:xfrm>
              <a:custGeom>
                <a:rect b="b" l="l" r="r" t="t"/>
                <a:pathLst>
                  <a:path extrusionOk="0" h="68103" w="31140">
                    <a:moveTo>
                      <a:pt x="31140" y="68104"/>
                    </a:moveTo>
                    <a:lnTo>
                      <a:pt x="31140" y="0"/>
                    </a:lnTo>
                    <a:lnTo>
                      <a:pt x="0" y="49149"/>
                    </a:lnTo>
                    <a:lnTo>
                      <a:pt x="31140" y="68104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7495837" y="3464982"/>
                <a:ext cx="89899" cy="151985"/>
              </a:xfrm>
              <a:custGeom>
                <a:rect b="b" l="l" r="r" t="t"/>
                <a:pathLst>
                  <a:path extrusionOk="0" h="151985" w="89899">
                    <a:moveTo>
                      <a:pt x="89860" y="123328"/>
                    </a:moveTo>
                    <a:lnTo>
                      <a:pt x="89860" y="6074"/>
                    </a:lnTo>
                    <a:cubicBezTo>
                      <a:pt x="89860" y="-2212"/>
                      <a:pt x="74528" y="264"/>
                      <a:pt x="66242" y="264"/>
                    </a:cubicBezTo>
                    <a:lnTo>
                      <a:pt x="21197" y="264"/>
                    </a:lnTo>
                    <a:cubicBezTo>
                      <a:pt x="12912" y="264"/>
                      <a:pt x="-39" y="-2212"/>
                      <a:pt x="-39" y="6074"/>
                    </a:cubicBezTo>
                    <a:lnTo>
                      <a:pt x="-39" y="15190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7495837" y="3770224"/>
                <a:ext cx="89899" cy="54864"/>
              </a:xfrm>
              <a:custGeom>
                <a:rect b="b" l="l" r="r" t="t"/>
                <a:pathLst>
                  <a:path extrusionOk="0" h="54864" w="89899">
                    <a:moveTo>
                      <a:pt x="-39" y="31446"/>
                    </a:moveTo>
                    <a:lnTo>
                      <a:pt x="-39" y="40971"/>
                    </a:lnTo>
                    <a:cubicBezTo>
                      <a:pt x="-39" y="49258"/>
                      <a:pt x="12912" y="54782"/>
                      <a:pt x="21197" y="54782"/>
                    </a:cubicBezTo>
                    <a:lnTo>
                      <a:pt x="66242" y="54782"/>
                    </a:lnTo>
                    <a:cubicBezTo>
                      <a:pt x="74528" y="54782"/>
                      <a:pt x="89860" y="49258"/>
                      <a:pt x="89860" y="40971"/>
                    </a:cubicBezTo>
                    <a:lnTo>
                      <a:pt x="89860" y="-8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7" name="Google Shape;757;p19"/>
            <p:cNvSpPr/>
            <p:nvPr/>
          </p:nvSpPr>
          <p:spPr>
            <a:xfrm>
              <a:off x="5464314" y="9270787"/>
              <a:ext cx="419494" cy="4205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5883808" y="10137087"/>
              <a:ext cx="419494" cy="4205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5452964" y="11122409"/>
              <a:ext cx="419494" cy="4205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0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766" name="Google Shape;766;p2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pic>
        <p:nvPicPr>
          <p:cNvPr id="767" name="Google Shape;7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3807" y="5006649"/>
            <a:ext cx="5755018" cy="5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88825" y="5006649"/>
            <a:ext cx="5755018" cy="5395219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20"/>
          <p:cNvSpPr/>
          <p:nvPr/>
        </p:nvSpPr>
        <p:spPr>
          <a:xfrm>
            <a:off x="2188330" y="7056850"/>
            <a:ext cx="3978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0" name="Google Shape;770;p20"/>
          <p:cNvSpPr/>
          <p:nvPr/>
        </p:nvSpPr>
        <p:spPr>
          <a:xfrm>
            <a:off x="2188329" y="5079037"/>
            <a:ext cx="229634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60%</a:t>
            </a:r>
            <a:endParaRPr sz="13800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1" name="Google Shape;771;p20"/>
          <p:cNvSpPr/>
          <p:nvPr/>
        </p:nvSpPr>
        <p:spPr>
          <a:xfrm flipH="1">
            <a:off x="18210765" y="7056850"/>
            <a:ext cx="3978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2" name="Google Shape;772;p20"/>
          <p:cNvSpPr/>
          <p:nvPr/>
        </p:nvSpPr>
        <p:spPr>
          <a:xfrm flipH="1">
            <a:off x="19892976" y="5079037"/>
            <a:ext cx="229634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25%</a:t>
            </a:r>
            <a:endParaRPr sz="138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773" name="Google Shape;773;p20"/>
          <p:cNvGrpSpPr/>
          <p:nvPr/>
        </p:nvGrpSpPr>
        <p:grpSpPr>
          <a:xfrm>
            <a:off x="6010601" y="10958662"/>
            <a:ext cx="12356448" cy="690329"/>
            <a:chOff x="6029600" y="11995962"/>
            <a:chExt cx="12356448" cy="690329"/>
          </a:xfrm>
        </p:grpSpPr>
        <p:grpSp>
          <p:nvGrpSpPr>
            <p:cNvPr id="774" name="Google Shape;774;p20"/>
            <p:cNvGrpSpPr/>
            <p:nvPr/>
          </p:nvGrpSpPr>
          <p:grpSpPr>
            <a:xfrm>
              <a:off x="12636498" y="11995962"/>
              <a:ext cx="5749550" cy="690329"/>
              <a:chOff x="11187705" y="11828352"/>
              <a:chExt cx="5749550" cy="690329"/>
            </a:xfrm>
          </p:grpSpPr>
          <p:sp>
            <p:nvSpPr>
              <p:cNvPr id="775" name="Google Shape;775;p20"/>
              <p:cNvSpPr txBox="1"/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08700" lIns="217425" spcFirstLastPara="1" rIns="217425" wrap="square" tIns="108700">
                <a:noAutofit/>
              </a:bodyPr>
              <a:lstStyle/>
              <a:p>
                <a:pPr indent="0" lvl="0" marL="0" marR="0" rtl="0" algn="l">
                  <a:lnSpc>
                    <a:spcPct val="14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To get your company’s name.</a:t>
                </a: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777" name="Google Shape;777;p20"/>
            <p:cNvGrpSpPr/>
            <p:nvPr/>
          </p:nvGrpSpPr>
          <p:grpSpPr>
            <a:xfrm flipH="1">
              <a:off x="6029600" y="11995962"/>
              <a:ext cx="5749550" cy="690329"/>
              <a:chOff x="11187705" y="11828352"/>
              <a:chExt cx="5749550" cy="690329"/>
            </a:xfrm>
          </p:grpSpPr>
          <p:sp>
            <p:nvSpPr>
              <p:cNvPr id="778" name="Google Shape;778;p20"/>
              <p:cNvSpPr txBox="1"/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08700" lIns="217425" spcFirstLastPara="1" rIns="217425" wrap="square" tIns="108700">
                <a:noAutofit/>
              </a:bodyPr>
              <a:lstStyle/>
              <a:p>
                <a:pPr indent="0" lvl="0" marL="0" marR="0" rtl="0" algn="r">
                  <a:lnSpc>
                    <a:spcPct val="14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To get your company’s name.</a:t>
                </a: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grpSp>
        <p:nvGrpSpPr>
          <p:cNvPr id="780" name="Google Shape;780;p20"/>
          <p:cNvGrpSpPr/>
          <p:nvPr/>
        </p:nvGrpSpPr>
        <p:grpSpPr>
          <a:xfrm>
            <a:off x="14271848" y="6630863"/>
            <a:ext cx="1603152" cy="2144636"/>
            <a:chOff x="8551341" y="4853565"/>
            <a:chExt cx="1666902" cy="2229918"/>
          </a:xfrm>
        </p:grpSpPr>
        <p:sp>
          <p:nvSpPr>
            <p:cNvPr id="781" name="Google Shape;781;p20"/>
            <p:cNvSpPr/>
            <p:nvPr/>
          </p:nvSpPr>
          <p:spPr>
            <a:xfrm>
              <a:off x="8766650" y="4853565"/>
              <a:ext cx="430220" cy="430359"/>
            </a:xfrm>
            <a:custGeom>
              <a:rect b="b" l="l" r="r" t="t"/>
              <a:pathLst>
                <a:path extrusionOk="0" h="154751" w="15470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9690480" y="6217599"/>
              <a:ext cx="408326" cy="662132"/>
            </a:xfrm>
            <a:custGeom>
              <a:rect b="b" l="l" r="r" t="t"/>
              <a:pathLst>
                <a:path extrusionOk="0" h="238093" w="146828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8799555" y="5353682"/>
              <a:ext cx="364481" cy="364472"/>
            </a:xfrm>
            <a:custGeom>
              <a:rect b="b" l="l" r="r" t="t"/>
              <a:pathLst>
                <a:path extrusionOk="0" h="131059" w="131062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8766706" y="6047926"/>
              <a:ext cx="94289" cy="94247"/>
            </a:xfrm>
            <a:custGeom>
              <a:rect b="b" l="l" r="r" t="t"/>
              <a:pathLst>
                <a:path extrusionOk="0" h="33890" w="33905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8672458" y="5553390"/>
              <a:ext cx="94300" cy="94236"/>
            </a:xfrm>
            <a:custGeom>
              <a:rect b="b" l="l" r="r" t="t"/>
              <a:pathLst>
                <a:path extrusionOk="0" h="33886" w="33909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8673993" y="5586612"/>
              <a:ext cx="186381" cy="527888"/>
            </a:xfrm>
            <a:custGeom>
              <a:rect b="b" l="l" r="r" t="t"/>
              <a:pathLst>
                <a:path extrusionOk="0" h="189821" w="67020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8998392" y="6460999"/>
              <a:ext cx="175324" cy="175355"/>
            </a:xfrm>
            <a:custGeom>
              <a:rect b="b" l="l" r="r" t="t"/>
              <a:pathLst>
                <a:path extrusionOk="0" h="63055" w="63044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551341" y="6013865"/>
              <a:ext cx="1069423" cy="1069618"/>
            </a:xfrm>
            <a:custGeom>
              <a:rect b="b" l="l" r="r" t="t"/>
              <a:pathLst>
                <a:path extrusionOk="0" h="384619" w="38454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9509533" y="6142582"/>
              <a:ext cx="405353" cy="297226"/>
            </a:xfrm>
            <a:custGeom>
              <a:rect b="b" l="l" r="r" t="t"/>
              <a:pathLst>
                <a:path extrusionOk="0" h="106878" w="145759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8806399" y="5481402"/>
              <a:ext cx="449150" cy="514453"/>
            </a:xfrm>
            <a:custGeom>
              <a:rect b="b" l="l" r="r" t="t"/>
              <a:pathLst>
                <a:path extrusionOk="0" h="184990" w="161508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9759807" y="6903097"/>
              <a:ext cx="458436" cy="83438"/>
            </a:xfrm>
            <a:custGeom>
              <a:rect b="b" l="l" r="r" t="t"/>
              <a:pathLst>
                <a:path extrusionOk="0" h="30003" w="164847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20"/>
          <p:cNvGrpSpPr/>
          <p:nvPr/>
        </p:nvGrpSpPr>
        <p:grpSpPr>
          <a:xfrm>
            <a:off x="8189203" y="7019200"/>
            <a:ext cx="2301934" cy="1367962"/>
            <a:chOff x="21984044" y="5423905"/>
            <a:chExt cx="2792209" cy="1659316"/>
          </a:xfrm>
        </p:grpSpPr>
        <p:sp>
          <p:nvSpPr>
            <p:cNvPr id="793" name="Google Shape;793;p20"/>
            <p:cNvSpPr/>
            <p:nvPr/>
          </p:nvSpPr>
          <p:spPr>
            <a:xfrm>
              <a:off x="21984044" y="5635871"/>
              <a:ext cx="2792209" cy="1447350"/>
            </a:xfrm>
            <a:custGeom>
              <a:rect b="b" l="l" r="r" t="t"/>
              <a:pathLst>
                <a:path extrusionOk="0" h="520446" w="1004038">
                  <a:moveTo>
                    <a:pt x="1003999" y="172701"/>
                  </a:moveTo>
                  <a:lnTo>
                    <a:pt x="1003999" y="520364"/>
                  </a:lnTo>
                  <a:lnTo>
                    <a:pt x="945336" y="520364"/>
                  </a:lnTo>
                  <a:lnTo>
                    <a:pt x="945336" y="432353"/>
                  </a:lnTo>
                  <a:lnTo>
                    <a:pt x="65862" y="432353"/>
                  </a:lnTo>
                  <a:lnTo>
                    <a:pt x="65862" y="520364"/>
                  </a:lnTo>
                  <a:lnTo>
                    <a:pt x="-39" y="520364"/>
                  </a:lnTo>
                  <a:lnTo>
                    <a:pt x="-39" y="25922"/>
                  </a:lnTo>
                  <a:cubicBezTo>
                    <a:pt x="-39" y="9538"/>
                    <a:pt x="13198" y="-82"/>
                    <a:pt x="29673" y="-82"/>
                  </a:cubicBezTo>
                  <a:lnTo>
                    <a:pt x="33102" y="-82"/>
                  </a:lnTo>
                  <a:cubicBezTo>
                    <a:pt x="49482" y="-82"/>
                    <a:pt x="65862" y="9443"/>
                    <a:pt x="65862" y="25922"/>
                  </a:cubicBezTo>
                  <a:lnTo>
                    <a:pt x="65862" y="74879"/>
                  </a:lnTo>
                  <a:cubicBezTo>
                    <a:pt x="69385" y="73641"/>
                    <a:pt x="348418" y="249092"/>
                    <a:pt x="348418" y="249092"/>
                  </a:cubicBezTo>
                  <a:cubicBezTo>
                    <a:pt x="340665" y="242710"/>
                    <a:pt x="335913" y="233376"/>
                    <a:pt x="335275" y="223375"/>
                  </a:cubicBezTo>
                  <a:cubicBezTo>
                    <a:pt x="335275" y="175083"/>
                    <a:pt x="467459" y="136030"/>
                    <a:pt x="630497" y="136030"/>
                  </a:cubicBezTo>
                  <a:cubicBezTo>
                    <a:pt x="793535" y="136030"/>
                    <a:pt x="925718" y="175083"/>
                    <a:pt x="925718" y="223375"/>
                  </a:cubicBezTo>
                  <a:cubicBezTo>
                    <a:pt x="925146" y="233376"/>
                    <a:pt x="920385" y="242710"/>
                    <a:pt x="912672" y="249092"/>
                  </a:cubicBezTo>
                  <a:lnTo>
                    <a:pt x="945336" y="249092"/>
                  </a:lnTo>
                  <a:lnTo>
                    <a:pt x="945336" y="172892"/>
                  </a:lnTo>
                  <a:cubicBezTo>
                    <a:pt x="944670" y="158986"/>
                    <a:pt x="955431" y="147270"/>
                    <a:pt x="969239" y="146603"/>
                  </a:cubicBezTo>
                  <a:cubicBezTo>
                    <a:pt x="970477" y="146508"/>
                    <a:pt x="971715" y="146603"/>
                    <a:pt x="972858" y="146698"/>
                  </a:cubicBezTo>
                  <a:lnTo>
                    <a:pt x="976382" y="146698"/>
                  </a:lnTo>
                  <a:cubicBezTo>
                    <a:pt x="990286" y="145365"/>
                    <a:pt x="1002571" y="155557"/>
                    <a:pt x="1003904" y="169463"/>
                  </a:cubicBezTo>
                  <a:cubicBezTo>
                    <a:pt x="1003999" y="170511"/>
                    <a:pt x="1003999" y="171654"/>
                    <a:pt x="1003999" y="172701"/>
                  </a:cubicBezTo>
                  <a:close/>
                  <a:moveTo>
                    <a:pt x="945336" y="337103"/>
                  </a:moveTo>
                  <a:lnTo>
                    <a:pt x="945336" y="322435"/>
                  </a:lnTo>
                  <a:lnTo>
                    <a:pt x="348418" y="322435"/>
                  </a:lnTo>
                  <a:cubicBezTo>
                    <a:pt x="348418" y="322435"/>
                    <a:pt x="69385" y="145365"/>
                    <a:pt x="65862" y="144031"/>
                  </a:cubicBezTo>
                  <a:lnTo>
                    <a:pt x="65862" y="337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2263238" y="5423905"/>
              <a:ext cx="443344" cy="443527"/>
            </a:xfrm>
            <a:custGeom>
              <a:rect b="b" l="l" r="r" t="t"/>
              <a:pathLst>
                <a:path extrusionOk="0" h="159486" w="159420">
                  <a:moveTo>
                    <a:pt x="159362" y="81376"/>
                  </a:moveTo>
                  <a:cubicBezTo>
                    <a:pt x="158400" y="125381"/>
                    <a:pt x="121945" y="160339"/>
                    <a:pt x="77937" y="159385"/>
                  </a:cubicBezTo>
                  <a:cubicBezTo>
                    <a:pt x="33921" y="158433"/>
                    <a:pt x="-982" y="121953"/>
                    <a:pt x="-20" y="77947"/>
                  </a:cubicBezTo>
                  <a:cubicBezTo>
                    <a:pt x="942" y="33846"/>
                    <a:pt x="37397" y="-1016"/>
                    <a:pt x="81404" y="-63"/>
                  </a:cubicBezTo>
                  <a:cubicBezTo>
                    <a:pt x="81423" y="-63"/>
                    <a:pt x="81442" y="-63"/>
                    <a:pt x="81461" y="-63"/>
                  </a:cubicBezTo>
                  <a:cubicBezTo>
                    <a:pt x="125449" y="890"/>
                    <a:pt x="160323" y="37370"/>
                    <a:pt x="159362" y="8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23299344" y="6135755"/>
              <a:ext cx="375599" cy="375660"/>
            </a:xfrm>
            <a:custGeom>
              <a:rect b="b" l="l" r="r" t="t"/>
              <a:pathLst>
                <a:path extrusionOk="0" h="135082" w="135060">
                  <a:moveTo>
                    <a:pt x="103727" y="10477"/>
                  </a:moveTo>
                  <a:cubicBezTo>
                    <a:pt x="135153" y="30479"/>
                    <a:pt x="144487" y="72198"/>
                    <a:pt x="124487" y="103726"/>
                  </a:cubicBezTo>
                  <a:cubicBezTo>
                    <a:pt x="104393" y="135159"/>
                    <a:pt x="62681" y="144493"/>
                    <a:pt x="31255" y="124395"/>
                  </a:cubicBezTo>
                  <a:cubicBezTo>
                    <a:pt x="-172" y="104393"/>
                    <a:pt x="-9505" y="62673"/>
                    <a:pt x="10494" y="31241"/>
                  </a:cubicBezTo>
                  <a:cubicBezTo>
                    <a:pt x="30493" y="-287"/>
                    <a:pt x="72205" y="-9527"/>
                    <a:pt x="103727" y="10477"/>
                  </a:cubicBezTo>
                  <a:cubicBezTo>
                    <a:pt x="103727" y="10477"/>
                    <a:pt x="103727" y="10477"/>
                    <a:pt x="103727" y="10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22658680" y="5727032"/>
              <a:ext cx="375588" cy="375660"/>
            </a:xfrm>
            <a:custGeom>
              <a:rect b="b" l="l" r="r" t="t"/>
              <a:pathLst>
                <a:path extrusionOk="0" h="135082" w="135056">
                  <a:moveTo>
                    <a:pt x="103732" y="10476"/>
                  </a:moveTo>
                  <a:cubicBezTo>
                    <a:pt x="135197" y="30478"/>
                    <a:pt x="144473" y="72198"/>
                    <a:pt x="124455" y="103726"/>
                  </a:cubicBezTo>
                  <a:cubicBezTo>
                    <a:pt x="104447" y="135158"/>
                    <a:pt x="62706" y="144492"/>
                    <a:pt x="31250" y="124395"/>
                  </a:cubicBezTo>
                  <a:cubicBezTo>
                    <a:pt x="-205" y="104392"/>
                    <a:pt x="-9490" y="62673"/>
                    <a:pt x="10500" y="31241"/>
                  </a:cubicBezTo>
                  <a:cubicBezTo>
                    <a:pt x="30498" y="-287"/>
                    <a:pt x="72220" y="-9526"/>
                    <a:pt x="103694" y="10476"/>
                  </a:cubicBezTo>
                  <a:cubicBezTo>
                    <a:pt x="103713" y="10476"/>
                    <a:pt x="103723" y="10476"/>
                    <a:pt x="103732" y="10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22740056" y="5758142"/>
              <a:ext cx="871537" cy="733425"/>
            </a:xfrm>
            <a:custGeom>
              <a:rect b="b" l="l" r="r" t="t"/>
              <a:pathLst>
                <a:path extrusionOk="0" h="263729" w="313392">
                  <a:moveTo>
                    <a:pt x="305505" y="146737"/>
                  </a:moveTo>
                  <a:cubicBezTo>
                    <a:pt x="313410" y="151785"/>
                    <a:pt x="315695" y="162167"/>
                    <a:pt x="310743" y="170074"/>
                  </a:cubicBezTo>
                  <a:lnTo>
                    <a:pt x="256366" y="255799"/>
                  </a:lnTo>
                  <a:cubicBezTo>
                    <a:pt x="251413" y="263704"/>
                    <a:pt x="241033" y="265990"/>
                    <a:pt x="233129" y="261037"/>
                  </a:cubicBezTo>
                  <a:lnTo>
                    <a:pt x="7808" y="116828"/>
                  </a:lnTo>
                  <a:cubicBezTo>
                    <a:pt x="-58" y="111781"/>
                    <a:pt x="-2401" y="101398"/>
                    <a:pt x="2570" y="93492"/>
                  </a:cubicBezTo>
                  <a:lnTo>
                    <a:pt x="56853" y="7767"/>
                  </a:lnTo>
                  <a:cubicBezTo>
                    <a:pt x="61862" y="-138"/>
                    <a:pt x="72290" y="-2425"/>
                    <a:pt x="80185" y="2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2234900" y="7951148"/>
            <a:ext cx="402202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18167298" y="7951148"/>
            <a:ext cx="402202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1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806" name="Google Shape;806;p2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807" name="Google Shape;807;p21"/>
          <p:cNvGrpSpPr/>
          <p:nvPr/>
        </p:nvGrpSpPr>
        <p:grpSpPr>
          <a:xfrm>
            <a:off x="1755849" y="11856846"/>
            <a:ext cx="5749550" cy="690329"/>
            <a:chOff x="1816587" y="11970908"/>
            <a:chExt cx="5749550" cy="690329"/>
          </a:xfrm>
        </p:grpSpPr>
        <p:sp>
          <p:nvSpPr>
            <p:cNvPr id="808" name="Google Shape;808;p21"/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1"/>
            <p:cNvSpPr txBox="1"/>
            <p:nvPr/>
          </p:nvSpPr>
          <p:spPr>
            <a:xfrm>
              <a:off x="2270305" y="11970908"/>
              <a:ext cx="5295832" cy="69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name.</a:t>
              </a:r>
              <a:endParaRPr/>
            </a:p>
          </p:txBody>
        </p:sp>
      </p:grpSp>
      <p:grpSp>
        <p:nvGrpSpPr>
          <p:cNvPr id="810" name="Google Shape;810;p21"/>
          <p:cNvGrpSpPr/>
          <p:nvPr/>
        </p:nvGrpSpPr>
        <p:grpSpPr>
          <a:xfrm>
            <a:off x="9509751" y="11856846"/>
            <a:ext cx="5749550" cy="690329"/>
            <a:chOff x="1816587" y="11970908"/>
            <a:chExt cx="5749550" cy="690329"/>
          </a:xfrm>
        </p:grpSpPr>
        <p:sp>
          <p:nvSpPr>
            <p:cNvPr id="811" name="Google Shape;811;p21"/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1"/>
            <p:cNvSpPr txBox="1"/>
            <p:nvPr/>
          </p:nvSpPr>
          <p:spPr>
            <a:xfrm>
              <a:off x="2270305" y="11970908"/>
              <a:ext cx="5295832" cy="69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name.</a:t>
              </a:r>
              <a:endParaRPr/>
            </a:p>
          </p:txBody>
        </p:sp>
      </p:grpSp>
      <p:grpSp>
        <p:nvGrpSpPr>
          <p:cNvPr id="813" name="Google Shape;813;p21"/>
          <p:cNvGrpSpPr/>
          <p:nvPr/>
        </p:nvGrpSpPr>
        <p:grpSpPr>
          <a:xfrm>
            <a:off x="17263654" y="11856846"/>
            <a:ext cx="5749550" cy="690329"/>
            <a:chOff x="1816587" y="11970908"/>
            <a:chExt cx="5749550" cy="690329"/>
          </a:xfrm>
        </p:grpSpPr>
        <p:sp>
          <p:nvSpPr>
            <p:cNvPr id="814" name="Google Shape;814;p21"/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1"/>
            <p:cNvSpPr txBox="1"/>
            <p:nvPr/>
          </p:nvSpPr>
          <p:spPr>
            <a:xfrm>
              <a:off x="2270305" y="11970908"/>
              <a:ext cx="5295832" cy="69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no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name.</a:t>
              </a:r>
              <a:endParaRPr/>
            </a:p>
          </p:txBody>
        </p:sp>
      </p:grpSp>
      <p:grpSp>
        <p:nvGrpSpPr>
          <p:cNvPr id="816" name="Google Shape;816;p21"/>
          <p:cNvGrpSpPr/>
          <p:nvPr/>
        </p:nvGrpSpPr>
        <p:grpSpPr>
          <a:xfrm>
            <a:off x="2492294" y="4705393"/>
            <a:ext cx="19393062" cy="6253928"/>
            <a:chOff x="3348010" y="4322912"/>
            <a:chExt cx="19393062" cy="6253928"/>
          </a:xfrm>
        </p:grpSpPr>
        <p:sp>
          <p:nvSpPr>
            <p:cNvPr id="817" name="Google Shape;817;p21"/>
            <p:cNvSpPr/>
            <p:nvPr/>
          </p:nvSpPr>
          <p:spPr>
            <a:xfrm>
              <a:off x="3348010" y="4857840"/>
              <a:ext cx="5174526" cy="517452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 rot="2700000">
              <a:off x="13258732" y="8970823"/>
              <a:ext cx="1330468" cy="1330468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 rot="2700000">
              <a:off x="13258732" y="6787007"/>
              <a:ext cx="1330468" cy="1330468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 rot="2700000">
              <a:off x="13258732" y="4598461"/>
              <a:ext cx="1330468" cy="1330468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1" name="Google Shape;821;p21"/>
            <p:cNvGrpSpPr/>
            <p:nvPr/>
          </p:nvGrpSpPr>
          <p:grpSpPr>
            <a:xfrm>
              <a:off x="9108902" y="5191275"/>
              <a:ext cx="3632791" cy="4427380"/>
              <a:chOff x="10313747" y="5372662"/>
              <a:chExt cx="3578086" cy="4768422"/>
            </a:xfrm>
          </p:grpSpPr>
          <p:cxnSp>
            <p:nvCxnSpPr>
              <p:cNvPr id="822" name="Google Shape;822;p21"/>
              <p:cNvCxnSpPr/>
              <p:nvPr/>
            </p:nvCxnSpPr>
            <p:spPr>
              <a:xfrm flipH="1" rot="10800000">
                <a:off x="10313747" y="5372662"/>
                <a:ext cx="3578086" cy="1407247"/>
              </a:xfrm>
              <a:prstGeom prst="straightConnector1">
                <a:avLst/>
              </a:prstGeom>
              <a:noFill/>
              <a:ln cap="flat" cmpd="sng" w="76200">
                <a:solidFill>
                  <a:srgbClr val="EAEAEA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823" name="Google Shape;823;p21"/>
              <p:cNvCxnSpPr/>
              <p:nvPr/>
            </p:nvCxnSpPr>
            <p:spPr>
              <a:xfrm>
                <a:off x="10485819" y="7780681"/>
                <a:ext cx="3406014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EAEAEA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824" name="Google Shape;824;p21"/>
              <p:cNvCxnSpPr/>
              <p:nvPr/>
            </p:nvCxnSpPr>
            <p:spPr>
              <a:xfrm>
                <a:off x="10313747" y="8933089"/>
                <a:ext cx="3578086" cy="1207995"/>
              </a:xfrm>
              <a:prstGeom prst="straightConnector1">
                <a:avLst/>
              </a:prstGeom>
              <a:noFill/>
              <a:ln cap="flat" cmpd="sng" w="76200">
                <a:solidFill>
                  <a:srgbClr val="EAEAEA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</p:grpSp>
        <p:sp>
          <p:nvSpPr>
            <p:cNvPr id="825" name="Google Shape;825;p21"/>
            <p:cNvSpPr txBox="1"/>
            <p:nvPr/>
          </p:nvSpPr>
          <p:spPr>
            <a:xfrm>
              <a:off x="12983183" y="7036742"/>
              <a:ext cx="18815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02</a:t>
              </a:r>
              <a:endParaRPr/>
            </a:p>
          </p:txBody>
        </p:sp>
        <p:sp>
          <p:nvSpPr>
            <p:cNvPr id="826" name="Google Shape;826;p21"/>
            <p:cNvSpPr txBox="1"/>
            <p:nvPr/>
          </p:nvSpPr>
          <p:spPr>
            <a:xfrm>
              <a:off x="12983183" y="4844482"/>
              <a:ext cx="18815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01</a:t>
              </a:r>
              <a:endParaRPr/>
            </a:p>
          </p:txBody>
        </p:sp>
        <p:sp>
          <p:nvSpPr>
            <p:cNvPr id="827" name="Google Shape;827;p21"/>
            <p:cNvSpPr txBox="1"/>
            <p:nvPr/>
          </p:nvSpPr>
          <p:spPr>
            <a:xfrm>
              <a:off x="15126119" y="5127599"/>
              <a:ext cx="761495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That’s why we provide point and click solutions that let you choose. </a:t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5126119" y="4415344"/>
              <a:ext cx="40334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29" name="Google Shape;829;p21"/>
            <p:cNvSpPr txBox="1"/>
            <p:nvPr/>
          </p:nvSpPr>
          <p:spPr>
            <a:xfrm>
              <a:off x="15126119" y="7319859"/>
              <a:ext cx="761495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That’s why we provide point and click solutions that let you choose. </a:t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5126119" y="6607604"/>
              <a:ext cx="40334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Desire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31" name="Google Shape;831;p21"/>
            <p:cNvSpPr txBox="1"/>
            <p:nvPr/>
          </p:nvSpPr>
          <p:spPr>
            <a:xfrm>
              <a:off x="12983183" y="9215678"/>
              <a:ext cx="18815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03</a:t>
              </a:r>
              <a:endParaRPr/>
            </a:p>
          </p:txBody>
        </p:sp>
        <p:sp>
          <p:nvSpPr>
            <p:cNvPr id="832" name="Google Shape;832;p21"/>
            <p:cNvSpPr txBox="1"/>
            <p:nvPr/>
          </p:nvSpPr>
          <p:spPr>
            <a:xfrm>
              <a:off x="15126119" y="9498795"/>
              <a:ext cx="761495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That’s why we provide point and click solutions that let you choose. </a:t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15126119" y="8786540"/>
              <a:ext cx="40334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834" name="Google Shape;834;p21"/>
            <p:cNvGrpSpPr/>
            <p:nvPr/>
          </p:nvGrpSpPr>
          <p:grpSpPr>
            <a:xfrm>
              <a:off x="5167042" y="6080059"/>
              <a:ext cx="1536462" cy="2700854"/>
              <a:chOff x="17657766" y="4853059"/>
              <a:chExt cx="1268694" cy="2230162"/>
            </a:xfrm>
          </p:grpSpPr>
          <p:sp>
            <p:nvSpPr>
              <p:cNvPr id="835" name="Google Shape;835;p21"/>
              <p:cNvSpPr/>
              <p:nvPr/>
            </p:nvSpPr>
            <p:spPr>
              <a:xfrm>
                <a:off x="18232645" y="4853059"/>
                <a:ext cx="396768" cy="396779"/>
              </a:xfrm>
              <a:custGeom>
                <a:rect b="b" l="l" r="r" t="t"/>
                <a:pathLst>
                  <a:path extrusionOk="0" h="142676" w="142672">
                    <a:moveTo>
                      <a:pt x="140120" y="90048"/>
                    </a:moveTo>
                    <a:cubicBezTo>
                      <a:pt x="129749" y="128053"/>
                      <a:pt x="90523" y="150436"/>
                      <a:pt x="52525" y="140054"/>
                    </a:cubicBezTo>
                    <a:cubicBezTo>
                      <a:pt x="14517" y="129672"/>
                      <a:pt x="-7882" y="90525"/>
                      <a:pt x="2499" y="52425"/>
                    </a:cubicBezTo>
                    <a:cubicBezTo>
                      <a:pt x="12861" y="14516"/>
                      <a:pt x="52039" y="-7869"/>
                      <a:pt x="90027" y="2419"/>
                    </a:cubicBezTo>
                    <a:cubicBezTo>
                      <a:pt x="128035" y="12801"/>
                      <a:pt x="150443" y="52043"/>
                      <a:pt x="140120" y="90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18297191" y="5738970"/>
                <a:ext cx="486435" cy="316003"/>
              </a:xfrm>
              <a:custGeom>
                <a:rect b="b" l="l" r="r" t="t"/>
                <a:pathLst>
                  <a:path extrusionOk="0" h="113630" w="174915">
                    <a:moveTo>
                      <a:pt x="2536" y="15709"/>
                    </a:moveTo>
                    <a:cubicBezTo>
                      <a:pt x="-3807" y="29330"/>
                      <a:pt x="1964" y="45522"/>
                      <a:pt x="15487" y="52094"/>
                    </a:cubicBezTo>
                    <a:lnTo>
                      <a:pt x="142623" y="112006"/>
                    </a:lnTo>
                    <a:cubicBezTo>
                      <a:pt x="150251" y="115721"/>
                      <a:pt x="159413" y="112483"/>
                      <a:pt x="163098" y="104863"/>
                    </a:cubicBezTo>
                    <a:cubicBezTo>
                      <a:pt x="163127" y="104767"/>
                      <a:pt x="163165" y="104767"/>
                      <a:pt x="163193" y="104672"/>
                    </a:cubicBezTo>
                    <a:lnTo>
                      <a:pt x="173383" y="82860"/>
                    </a:lnTo>
                    <a:cubicBezTo>
                      <a:pt x="177021" y="75240"/>
                      <a:pt x="173783" y="66096"/>
                      <a:pt x="166136" y="62381"/>
                    </a:cubicBezTo>
                    <a:cubicBezTo>
                      <a:pt x="166108" y="62381"/>
                      <a:pt x="166079" y="62381"/>
                      <a:pt x="166050" y="62381"/>
                    </a:cubicBezTo>
                    <a:lnTo>
                      <a:pt x="38819" y="2373"/>
                    </a:lnTo>
                    <a:cubicBezTo>
                      <a:pt x="25116" y="-3818"/>
                      <a:pt x="8945" y="2087"/>
                      <a:pt x="2536" y="157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1"/>
              <p:cNvSpPr/>
              <p:nvPr/>
            </p:nvSpPr>
            <p:spPr>
              <a:xfrm>
                <a:off x="18261677" y="5382510"/>
                <a:ext cx="187318" cy="509534"/>
              </a:xfrm>
              <a:custGeom>
                <a:rect b="b" l="l" r="r" t="t"/>
                <a:pathLst>
                  <a:path extrusionOk="0" h="183221" w="67357">
                    <a:moveTo>
                      <a:pt x="24734" y="59"/>
                    </a:moveTo>
                    <a:cubicBezTo>
                      <a:pt x="9754" y="1488"/>
                      <a:pt x="-1255" y="14822"/>
                      <a:pt x="69" y="29777"/>
                    </a:cubicBezTo>
                    <a:lnTo>
                      <a:pt x="12639" y="159031"/>
                    </a:lnTo>
                    <a:cubicBezTo>
                      <a:pt x="14477" y="174081"/>
                      <a:pt x="28172" y="184749"/>
                      <a:pt x="43209" y="182939"/>
                    </a:cubicBezTo>
                    <a:cubicBezTo>
                      <a:pt x="58256" y="181130"/>
                      <a:pt x="68950" y="167413"/>
                      <a:pt x="67112" y="152364"/>
                    </a:cubicBezTo>
                    <a:lnTo>
                      <a:pt x="54732" y="24443"/>
                    </a:lnTo>
                    <a:cubicBezTo>
                      <a:pt x="53132" y="9489"/>
                      <a:pt x="39733" y="-1465"/>
                      <a:pt x="24734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17657766" y="6474876"/>
                <a:ext cx="388283" cy="608114"/>
              </a:xfrm>
              <a:custGeom>
                <a:rect b="b" l="l" r="r" t="t"/>
                <a:pathLst>
                  <a:path extrusionOk="0" h="218669" w="139621">
                    <a:moveTo>
                      <a:pt x="115708" y="2834"/>
                    </a:moveTo>
                    <a:cubicBezTo>
                      <a:pt x="96024" y="-5264"/>
                      <a:pt x="73463" y="4072"/>
                      <a:pt x="65339" y="23788"/>
                    </a:cubicBezTo>
                    <a:cubicBezTo>
                      <a:pt x="65339" y="23788"/>
                      <a:pt x="65330" y="23788"/>
                      <a:pt x="65330" y="23788"/>
                    </a:cubicBezTo>
                    <a:lnTo>
                      <a:pt x="1143" y="179712"/>
                    </a:lnTo>
                    <a:cubicBezTo>
                      <a:pt x="-2114" y="187522"/>
                      <a:pt x="1591" y="196476"/>
                      <a:pt x="9409" y="199715"/>
                    </a:cubicBezTo>
                    <a:cubicBezTo>
                      <a:pt x="9447" y="199810"/>
                      <a:pt x="9485" y="199810"/>
                      <a:pt x="9524" y="199810"/>
                    </a:cubicBezTo>
                    <a:lnTo>
                      <a:pt x="52283" y="217431"/>
                    </a:lnTo>
                    <a:cubicBezTo>
                      <a:pt x="60149" y="220670"/>
                      <a:pt x="69130" y="216860"/>
                      <a:pt x="72377" y="209049"/>
                    </a:cubicBezTo>
                    <a:lnTo>
                      <a:pt x="136945" y="52077"/>
                    </a:lnTo>
                    <a:cubicBezTo>
                      <a:pt x="144573" y="32647"/>
                      <a:pt x="135097" y="10644"/>
                      <a:pt x="115708" y="28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>
                <a:off x="17834259" y="6067362"/>
                <a:ext cx="224061" cy="621190"/>
              </a:xfrm>
              <a:custGeom>
                <a:rect b="b" l="l" r="r" t="t"/>
                <a:pathLst>
                  <a:path extrusionOk="0" h="223371" w="80569">
                    <a:moveTo>
                      <a:pt x="37768" y="223282"/>
                    </a:moveTo>
                    <a:cubicBezTo>
                      <a:pt x="59062" y="223664"/>
                      <a:pt x="76671" y="206804"/>
                      <a:pt x="77099" y="185468"/>
                    </a:cubicBezTo>
                    <a:cubicBezTo>
                      <a:pt x="77099" y="185373"/>
                      <a:pt x="77099" y="185278"/>
                      <a:pt x="77099" y="185182"/>
                    </a:cubicBezTo>
                    <a:lnTo>
                      <a:pt x="80528" y="16590"/>
                    </a:lnTo>
                    <a:cubicBezTo>
                      <a:pt x="80689" y="8113"/>
                      <a:pt x="73966" y="1065"/>
                      <a:pt x="65481" y="874"/>
                    </a:cubicBezTo>
                    <a:lnTo>
                      <a:pt x="19293" y="-78"/>
                    </a:lnTo>
                    <a:cubicBezTo>
                      <a:pt x="10779" y="-269"/>
                      <a:pt x="3694" y="6399"/>
                      <a:pt x="3484" y="14971"/>
                    </a:cubicBezTo>
                    <a:cubicBezTo>
                      <a:pt x="3484" y="14971"/>
                      <a:pt x="3484" y="14971"/>
                      <a:pt x="3484" y="14971"/>
                    </a:cubicBezTo>
                    <a:lnTo>
                      <a:pt x="-39" y="184707"/>
                    </a:lnTo>
                    <a:cubicBezTo>
                      <a:pt x="8" y="205661"/>
                      <a:pt x="16789" y="222807"/>
                      <a:pt x="37768" y="223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17965903" y="6062523"/>
                <a:ext cx="363975" cy="614602"/>
              </a:xfrm>
              <a:custGeom>
                <a:rect b="b" l="l" r="r" t="t"/>
                <a:pathLst>
                  <a:path extrusionOk="0" h="221002" w="130880">
                    <a:moveTo>
                      <a:pt x="104901" y="218832"/>
                    </a:moveTo>
                    <a:cubicBezTo>
                      <a:pt x="125024" y="211784"/>
                      <a:pt x="135671" y="189876"/>
                      <a:pt x="128709" y="169683"/>
                    </a:cubicBezTo>
                    <a:lnTo>
                      <a:pt x="73665" y="10330"/>
                    </a:lnTo>
                    <a:cubicBezTo>
                      <a:pt x="70941" y="2329"/>
                      <a:pt x="62228" y="-1958"/>
                      <a:pt x="54209" y="709"/>
                    </a:cubicBezTo>
                    <a:cubicBezTo>
                      <a:pt x="54161" y="805"/>
                      <a:pt x="54104" y="805"/>
                      <a:pt x="54047" y="805"/>
                    </a:cubicBezTo>
                    <a:lnTo>
                      <a:pt x="10335" y="15854"/>
                    </a:lnTo>
                    <a:cubicBezTo>
                      <a:pt x="2288" y="18617"/>
                      <a:pt x="-1969" y="27474"/>
                      <a:pt x="812" y="35476"/>
                    </a:cubicBezTo>
                    <a:lnTo>
                      <a:pt x="56237" y="195877"/>
                    </a:lnTo>
                    <a:cubicBezTo>
                      <a:pt x="63599" y="215403"/>
                      <a:pt x="85140" y="225595"/>
                      <a:pt x="104901" y="2188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18113392" y="6463065"/>
                <a:ext cx="223271" cy="620156"/>
              </a:xfrm>
              <a:custGeom>
                <a:rect b="b" l="l" r="r" t="t"/>
                <a:pathLst>
                  <a:path extrusionOk="0" h="222999" w="80285">
                    <a:moveTo>
                      <a:pt x="38057" y="-63"/>
                    </a:moveTo>
                    <a:cubicBezTo>
                      <a:pt x="16753" y="222"/>
                      <a:pt x="-302" y="17654"/>
                      <a:pt x="-36" y="38989"/>
                    </a:cubicBezTo>
                    <a:cubicBezTo>
                      <a:pt x="-36" y="38989"/>
                      <a:pt x="-36" y="39085"/>
                      <a:pt x="-36" y="39085"/>
                    </a:cubicBezTo>
                    <a:lnTo>
                      <a:pt x="2631" y="207772"/>
                    </a:lnTo>
                    <a:cubicBezTo>
                      <a:pt x="2783" y="216250"/>
                      <a:pt x="9764" y="223012"/>
                      <a:pt x="18249" y="222917"/>
                    </a:cubicBezTo>
                    <a:lnTo>
                      <a:pt x="65103" y="222060"/>
                    </a:lnTo>
                    <a:cubicBezTo>
                      <a:pt x="73588" y="221869"/>
                      <a:pt x="80350" y="214916"/>
                      <a:pt x="80246" y="206439"/>
                    </a:cubicBezTo>
                    <a:lnTo>
                      <a:pt x="77579" y="36799"/>
                    </a:lnTo>
                    <a:cubicBezTo>
                      <a:pt x="76912" y="15748"/>
                      <a:pt x="59323" y="-730"/>
                      <a:pt x="38295" y="-63"/>
                    </a:cubicBezTo>
                    <a:cubicBezTo>
                      <a:pt x="38219" y="-63"/>
                      <a:pt x="38134" y="-63"/>
                      <a:pt x="38057" y="-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>
                <a:off x="17839181" y="5917459"/>
                <a:ext cx="336432" cy="336649"/>
              </a:xfrm>
              <a:custGeom>
                <a:rect b="b" l="l" r="r" t="t"/>
                <a:pathLst>
                  <a:path extrusionOk="0" h="121054" w="120976">
                    <a:moveTo>
                      <a:pt x="116755" y="82496"/>
                    </a:moveTo>
                    <a:cubicBezTo>
                      <a:pt x="104575" y="113642"/>
                      <a:pt x="69491" y="128978"/>
                      <a:pt x="38388" y="116785"/>
                    </a:cubicBezTo>
                    <a:cubicBezTo>
                      <a:pt x="7295" y="104593"/>
                      <a:pt x="-8038" y="69446"/>
                      <a:pt x="4142" y="38395"/>
                    </a:cubicBezTo>
                    <a:cubicBezTo>
                      <a:pt x="16313" y="7248"/>
                      <a:pt x="51378" y="-8087"/>
                      <a:pt x="82471" y="4105"/>
                    </a:cubicBezTo>
                    <a:cubicBezTo>
                      <a:pt x="113575" y="16297"/>
                      <a:pt x="128935" y="51349"/>
                      <a:pt x="116765" y="82496"/>
                    </a:cubicBezTo>
                    <a:cubicBezTo>
                      <a:pt x="116765" y="82496"/>
                      <a:pt x="116755" y="82496"/>
                      <a:pt x="116755" y="824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>
                <a:off x="18088834" y="5284147"/>
                <a:ext cx="336515" cy="336468"/>
              </a:xfrm>
              <a:custGeom>
                <a:rect b="b" l="l" r="r" t="t"/>
                <a:pathLst>
                  <a:path extrusionOk="0" h="120989" w="121006">
                    <a:moveTo>
                      <a:pt x="116789" y="82387"/>
                    </a:moveTo>
                    <a:cubicBezTo>
                      <a:pt x="104656" y="113534"/>
                      <a:pt x="69592" y="128869"/>
                      <a:pt x="38479" y="116772"/>
                    </a:cubicBezTo>
                    <a:cubicBezTo>
                      <a:pt x="7357" y="104581"/>
                      <a:pt x="-8023" y="69529"/>
                      <a:pt x="4110" y="38477"/>
                    </a:cubicBezTo>
                    <a:cubicBezTo>
                      <a:pt x="16242" y="7330"/>
                      <a:pt x="51307" y="-8100"/>
                      <a:pt x="82419" y="4092"/>
                    </a:cubicBezTo>
                    <a:cubicBezTo>
                      <a:pt x="82448" y="4092"/>
                      <a:pt x="82476" y="4092"/>
                      <a:pt x="82505" y="4092"/>
                    </a:cubicBezTo>
                    <a:cubicBezTo>
                      <a:pt x="113570" y="16189"/>
                      <a:pt x="128941" y="51241"/>
                      <a:pt x="116827" y="82292"/>
                    </a:cubicBezTo>
                    <a:cubicBezTo>
                      <a:pt x="116817" y="82292"/>
                      <a:pt x="116798" y="82387"/>
                      <a:pt x="116789" y="823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>
                <a:off x="17846359" y="5381308"/>
                <a:ext cx="563126" cy="794676"/>
              </a:xfrm>
              <a:custGeom>
                <a:rect b="b" l="l" r="r" t="t"/>
                <a:pathLst>
                  <a:path extrusionOk="0" h="285754" w="202492">
                    <a:moveTo>
                      <a:pt x="113508" y="276049"/>
                    </a:moveTo>
                    <a:cubicBezTo>
                      <a:pt x="110460" y="283860"/>
                      <a:pt x="101670" y="287671"/>
                      <a:pt x="93890" y="284622"/>
                    </a:cubicBezTo>
                    <a:lnTo>
                      <a:pt x="9418" y="251570"/>
                    </a:lnTo>
                    <a:cubicBezTo>
                      <a:pt x="1904" y="248522"/>
                      <a:pt x="-1886" y="240141"/>
                      <a:pt x="847" y="232520"/>
                    </a:cubicBezTo>
                    <a:lnTo>
                      <a:pt x="88747" y="9540"/>
                    </a:lnTo>
                    <a:cubicBezTo>
                      <a:pt x="91804" y="1730"/>
                      <a:pt x="100585" y="-2080"/>
                      <a:pt x="108365" y="967"/>
                    </a:cubicBezTo>
                    <a:lnTo>
                      <a:pt x="192837" y="34020"/>
                    </a:lnTo>
                    <a:cubicBezTo>
                      <a:pt x="200617" y="37067"/>
                      <a:pt x="204455" y="45831"/>
                      <a:pt x="201407" y="536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>
                <a:off x="18524964" y="5950656"/>
                <a:ext cx="401496" cy="1114286"/>
              </a:xfrm>
              <a:custGeom>
                <a:rect b="b" l="l" r="r" t="t"/>
                <a:pathLst>
                  <a:path extrusionOk="0" h="400681" w="144372">
                    <a:moveTo>
                      <a:pt x="144333" y="400599"/>
                    </a:moveTo>
                    <a:lnTo>
                      <a:pt x="114335" y="400599"/>
                    </a:lnTo>
                    <a:lnTo>
                      <a:pt x="114335" y="69415"/>
                    </a:lnTo>
                    <a:cubicBezTo>
                      <a:pt x="114335" y="64938"/>
                      <a:pt x="113573" y="25123"/>
                      <a:pt x="70909" y="25123"/>
                    </a:cubicBezTo>
                    <a:cubicBezTo>
                      <a:pt x="26721" y="25123"/>
                      <a:pt x="25007" y="70081"/>
                      <a:pt x="24912" y="71987"/>
                    </a:cubicBezTo>
                    <a:lnTo>
                      <a:pt x="-39" y="71034"/>
                    </a:lnTo>
                    <a:cubicBezTo>
                      <a:pt x="818" y="46459"/>
                      <a:pt x="17007" y="-23"/>
                      <a:pt x="71575" y="-23"/>
                    </a:cubicBezTo>
                    <a:cubicBezTo>
                      <a:pt x="90222" y="-784"/>
                      <a:pt x="108440" y="5787"/>
                      <a:pt x="122239" y="18361"/>
                    </a:cubicBezTo>
                    <a:cubicBezTo>
                      <a:pt x="135096" y="32458"/>
                      <a:pt x="142867" y="50460"/>
                      <a:pt x="144333" y="695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4"/>
          <p:cNvGrpSpPr/>
          <p:nvPr/>
        </p:nvGrpSpPr>
        <p:grpSpPr>
          <a:xfrm>
            <a:off x="6525377" y="5923927"/>
            <a:ext cx="11326896" cy="3253296"/>
            <a:chOff x="11406251" y="9352529"/>
            <a:chExt cx="10283762" cy="2678790"/>
          </a:xfrm>
        </p:grpSpPr>
        <p:sp>
          <p:nvSpPr>
            <p:cNvPr id="56" name="Google Shape;56;p4"/>
            <p:cNvSpPr/>
            <p:nvPr/>
          </p:nvSpPr>
          <p:spPr>
            <a:xfrm flipH="1">
              <a:off x="14423405" y="9352529"/>
              <a:ext cx="1860893" cy="532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25%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11406251" y="10052976"/>
              <a:ext cx="10283762" cy="867040"/>
              <a:chOff x="11406251" y="10767839"/>
              <a:chExt cx="10283762" cy="867040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11406251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12559792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13713138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14866481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16019828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17173367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8326716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9480059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0633403" y="11093577"/>
                <a:ext cx="1056610" cy="541302"/>
              </a:xfrm>
              <a:custGeom>
                <a:rect b="b" l="l" r="r" t="t"/>
                <a:pathLst>
                  <a:path extrusionOk="0" h="265453" w="51187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5117216" y="10767839"/>
                <a:ext cx="553927" cy="479207"/>
              </a:xfrm>
              <a:custGeom>
                <a:rect b="b" l="l" r="r" t="t"/>
                <a:pathLst>
                  <a:path extrusionOk="0" h="146427" w="169259">
                    <a:moveTo>
                      <a:pt x="84677" y="146428"/>
                    </a:moveTo>
                    <a:lnTo>
                      <a:pt x="169259" y="0"/>
                    </a:lnTo>
                    <a:lnTo>
                      <a:pt x="0" y="0"/>
                    </a:lnTo>
                    <a:lnTo>
                      <a:pt x="84677" y="146428"/>
                    </a:lnTo>
                    <a:close/>
                  </a:path>
                </a:pathLst>
              </a:custGeom>
              <a:solidFill>
                <a:srgbClr val="4A4E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" name="Google Shape;68;p4"/>
            <p:cNvSpPr txBox="1"/>
            <p:nvPr/>
          </p:nvSpPr>
          <p:spPr>
            <a:xfrm>
              <a:off x="13616205" y="11245700"/>
              <a:ext cx="5863855" cy="785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2484461" y="5612987"/>
            <a:ext cx="3696063" cy="36960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3384449" y="6605428"/>
            <a:ext cx="1867510" cy="1479148"/>
            <a:chOff x="6033253" y="3032132"/>
            <a:chExt cx="1004038" cy="795242"/>
          </a:xfrm>
        </p:grpSpPr>
        <p:sp>
          <p:nvSpPr>
            <p:cNvPr id="71" name="Google Shape;71;p4"/>
            <p:cNvSpPr/>
            <p:nvPr/>
          </p:nvSpPr>
          <p:spPr>
            <a:xfrm>
              <a:off x="6033253" y="3306928"/>
              <a:ext cx="1004038" cy="520446"/>
            </a:xfrm>
            <a:custGeom>
              <a:rect b="b" l="l" r="r" t="t"/>
              <a:pathLst>
                <a:path extrusionOk="0" h="520446" w="1004038">
                  <a:moveTo>
                    <a:pt x="1003999" y="172701"/>
                  </a:moveTo>
                  <a:lnTo>
                    <a:pt x="1003999" y="520364"/>
                  </a:lnTo>
                  <a:lnTo>
                    <a:pt x="945336" y="520364"/>
                  </a:lnTo>
                  <a:lnTo>
                    <a:pt x="945336" y="432353"/>
                  </a:lnTo>
                  <a:lnTo>
                    <a:pt x="65862" y="432353"/>
                  </a:lnTo>
                  <a:lnTo>
                    <a:pt x="65862" y="520364"/>
                  </a:lnTo>
                  <a:lnTo>
                    <a:pt x="-39" y="520364"/>
                  </a:lnTo>
                  <a:lnTo>
                    <a:pt x="-39" y="25922"/>
                  </a:lnTo>
                  <a:cubicBezTo>
                    <a:pt x="-39" y="9538"/>
                    <a:pt x="13198" y="-82"/>
                    <a:pt x="29673" y="-82"/>
                  </a:cubicBezTo>
                  <a:lnTo>
                    <a:pt x="33102" y="-82"/>
                  </a:lnTo>
                  <a:cubicBezTo>
                    <a:pt x="49482" y="-82"/>
                    <a:pt x="65862" y="9443"/>
                    <a:pt x="65862" y="25922"/>
                  </a:cubicBezTo>
                  <a:lnTo>
                    <a:pt x="65862" y="74879"/>
                  </a:lnTo>
                  <a:cubicBezTo>
                    <a:pt x="69385" y="73641"/>
                    <a:pt x="348418" y="249092"/>
                    <a:pt x="348418" y="249092"/>
                  </a:cubicBezTo>
                  <a:cubicBezTo>
                    <a:pt x="340665" y="242710"/>
                    <a:pt x="335913" y="233376"/>
                    <a:pt x="335275" y="223375"/>
                  </a:cubicBezTo>
                  <a:cubicBezTo>
                    <a:pt x="335275" y="175083"/>
                    <a:pt x="467459" y="136030"/>
                    <a:pt x="630497" y="136030"/>
                  </a:cubicBezTo>
                  <a:cubicBezTo>
                    <a:pt x="793535" y="136030"/>
                    <a:pt x="925718" y="175083"/>
                    <a:pt x="925718" y="223375"/>
                  </a:cubicBezTo>
                  <a:cubicBezTo>
                    <a:pt x="925146" y="233376"/>
                    <a:pt x="920385" y="242710"/>
                    <a:pt x="912672" y="249092"/>
                  </a:cubicBezTo>
                  <a:lnTo>
                    <a:pt x="945336" y="249092"/>
                  </a:lnTo>
                  <a:lnTo>
                    <a:pt x="945336" y="172892"/>
                  </a:lnTo>
                  <a:cubicBezTo>
                    <a:pt x="944670" y="158986"/>
                    <a:pt x="955431" y="147270"/>
                    <a:pt x="969239" y="146603"/>
                  </a:cubicBezTo>
                  <a:cubicBezTo>
                    <a:pt x="970477" y="146508"/>
                    <a:pt x="971715" y="146603"/>
                    <a:pt x="972858" y="146698"/>
                  </a:cubicBezTo>
                  <a:lnTo>
                    <a:pt x="976382" y="146698"/>
                  </a:lnTo>
                  <a:cubicBezTo>
                    <a:pt x="990286" y="145365"/>
                    <a:pt x="1002571" y="155557"/>
                    <a:pt x="1003904" y="169463"/>
                  </a:cubicBezTo>
                  <a:cubicBezTo>
                    <a:pt x="1003999" y="170511"/>
                    <a:pt x="1003999" y="171654"/>
                    <a:pt x="1003999" y="172701"/>
                  </a:cubicBezTo>
                  <a:close/>
                  <a:moveTo>
                    <a:pt x="945336" y="337103"/>
                  </a:moveTo>
                  <a:lnTo>
                    <a:pt x="945336" y="322435"/>
                  </a:lnTo>
                  <a:lnTo>
                    <a:pt x="348418" y="322435"/>
                  </a:lnTo>
                  <a:cubicBezTo>
                    <a:pt x="348418" y="322435"/>
                    <a:pt x="69385" y="145365"/>
                    <a:pt x="65862" y="144031"/>
                  </a:cubicBezTo>
                  <a:lnTo>
                    <a:pt x="65862" y="3371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133647" y="3230708"/>
              <a:ext cx="159420" cy="159486"/>
            </a:xfrm>
            <a:custGeom>
              <a:rect b="b" l="l" r="r" t="t"/>
              <a:pathLst>
                <a:path extrusionOk="0" h="159486" w="159420">
                  <a:moveTo>
                    <a:pt x="159362" y="81376"/>
                  </a:moveTo>
                  <a:cubicBezTo>
                    <a:pt x="158400" y="125381"/>
                    <a:pt x="121945" y="160339"/>
                    <a:pt x="77937" y="159385"/>
                  </a:cubicBezTo>
                  <a:cubicBezTo>
                    <a:pt x="33921" y="158433"/>
                    <a:pt x="-982" y="121953"/>
                    <a:pt x="-20" y="77947"/>
                  </a:cubicBezTo>
                  <a:cubicBezTo>
                    <a:pt x="942" y="33846"/>
                    <a:pt x="37397" y="-1016"/>
                    <a:pt x="81404" y="-63"/>
                  </a:cubicBezTo>
                  <a:cubicBezTo>
                    <a:pt x="81423" y="-63"/>
                    <a:pt x="81442" y="-63"/>
                    <a:pt x="81461" y="-63"/>
                  </a:cubicBezTo>
                  <a:cubicBezTo>
                    <a:pt x="125449" y="890"/>
                    <a:pt x="160323" y="37370"/>
                    <a:pt x="159362" y="81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506216" y="3486679"/>
              <a:ext cx="135060" cy="135082"/>
            </a:xfrm>
            <a:custGeom>
              <a:rect b="b" l="l" r="r" t="t"/>
              <a:pathLst>
                <a:path extrusionOk="0" h="135082" w="135060">
                  <a:moveTo>
                    <a:pt x="103727" y="10477"/>
                  </a:moveTo>
                  <a:cubicBezTo>
                    <a:pt x="135153" y="30479"/>
                    <a:pt x="144487" y="72198"/>
                    <a:pt x="124487" y="103726"/>
                  </a:cubicBezTo>
                  <a:cubicBezTo>
                    <a:pt x="104393" y="135159"/>
                    <a:pt x="62681" y="144493"/>
                    <a:pt x="31255" y="124395"/>
                  </a:cubicBezTo>
                  <a:cubicBezTo>
                    <a:pt x="-172" y="104393"/>
                    <a:pt x="-9505" y="62673"/>
                    <a:pt x="10494" y="31241"/>
                  </a:cubicBezTo>
                  <a:cubicBezTo>
                    <a:pt x="30493" y="-287"/>
                    <a:pt x="72205" y="-9527"/>
                    <a:pt x="103727" y="10477"/>
                  </a:cubicBezTo>
                  <a:cubicBezTo>
                    <a:pt x="103727" y="10477"/>
                    <a:pt x="103727" y="10477"/>
                    <a:pt x="103727" y="104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275842" y="3339708"/>
              <a:ext cx="135056" cy="135082"/>
            </a:xfrm>
            <a:custGeom>
              <a:rect b="b" l="l" r="r" t="t"/>
              <a:pathLst>
                <a:path extrusionOk="0" h="135082" w="135056">
                  <a:moveTo>
                    <a:pt x="103732" y="10476"/>
                  </a:moveTo>
                  <a:cubicBezTo>
                    <a:pt x="135197" y="30478"/>
                    <a:pt x="144473" y="72198"/>
                    <a:pt x="124455" y="103726"/>
                  </a:cubicBezTo>
                  <a:cubicBezTo>
                    <a:pt x="104447" y="135158"/>
                    <a:pt x="62706" y="144492"/>
                    <a:pt x="31250" y="124395"/>
                  </a:cubicBezTo>
                  <a:cubicBezTo>
                    <a:pt x="-205" y="104392"/>
                    <a:pt x="-9490" y="62673"/>
                    <a:pt x="10500" y="31241"/>
                  </a:cubicBezTo>
                  <a:cubicBezTo>
                    <a:pt x="30498" y="-287"/>
                    <a:pt x="72220" y="-9526"/>
                    <a:pt x="103694" y="10476"/>
                  </a:cubicBezTo>
                  <a:cubicBezTo>
                    <a:pt x="103713" y="10476"/>
                    <a:pt x="103723" y="10476"/>
                    <a:pt x="103732" y="104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05104" y="3350895"/>
              <a:ext cx="313392" cy="263729"/>
            </a:xfrm>
            <a:custGeom>
              <a:rect b="b" l="l" r="r" t="t"/>
              <a:pathLst>
                <a:path extrusionOk="0" h="263729" w="313392">
                  <a:moveTo>
                    <a:pt x="305505" y="146737"/>
                  </a:moveTo>
                  <a:cubicBezTo>
                    <a:pt x="313410" y="151785"/>
                    <a:pt x="315695" y="162167"/>
                    <a:pt x="310743" y="170074"/>
                  </a:cubicBezTo>
                  <a:lnTo>
                    <a:pt x="256366" y="255799"/>
                  </a:lnTo>
                  <a:cubicBezTo>
                    <a:pt x="251413" y="263704"/>
                    <a:pt x="241033" y="265990"/>
                    <a:pt x="233129" y="261037"/>
                  </a:cubicBezTo>
                  <a:lnTo>
                    <a:pt x="7808" y="116828"/>
                  </a:lnTo>
                  <a:cubicBezTo>
                    <a:pt x="-58" y="111781"/>
                    <a:pt x="-2401" y="101398"/>
                    <a:pt x="2570" y="93492"/>
                  </a:cubicBezTo>
                  <a:lnTo>
                    <a:pt x="56853" y="7767"/>
                  </a:lnTo>
                  <a:cubicBezTo>
                    <a:pt x="61862" y="-138"/>
                    <a:pt x="72290" y="-2425"/>
                    <a:pt x="80185" y="25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611791" y="3032132"/>
              <a:ext cx="314648" cy="314706"/>
            </a:xfrm>
            <a:custGeom>
              <a:rect b="b" l="l" r="r" t="t"/>
              <a:pathLst>
                <a:path extrusionOk="0" h="314706" w="314648">
                  <a:moveTo>
                    <a:pt x="314649" y="119919"/>
                  </a:moveTo>
                  <a:lnTo>
                    <a:pt x="209798" y="119919"/>
                  </a:lnTo>
                  <a:lnTo>
                    <a:pt x="209798" y="0"/>
                  </a:lnTo>
                  <a:lnTo>
                    <a:pt x="119898" y="0"/>
                  </a:lnTo>
                  <a:lnTo>
                    <a:pt x="119898" y="119919"/>
                  </a:lnTo>
                  <a:lnTo>
                    <a:pt x="0" y="119919"/>
                  </a:lnTo>
                  <a:lnTo>
                    <a:pt x="0" y="209836"/>
                  </a:lnTo>
                  <a:lnTo>
                    <a:pt x="119898" y="209836"/>
                  </a:lnTo>
                  <a:lnTo>
                    <a:pt x="119898" y="314706"/>
                  </a:lnTo>
                  <a:lnTo>
                    <a:pt x="209798" y="314706"/>
                  </a:lnTo>
                  <a:lnTo>
                    <a:pt x="209798" y="209836"/>
                  </a:lnTo>
                  <a:lnTo>
                    <a:pt x="314649" y="209836"/>
                  </a:lnTo>
                  <a:lnTo>
                    <a:pt x="314649" y="119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4"/>
          <p:cNvSpPr/>
          <p:nvPr/>
        </p:nvSpPr>
        <p:spPr>
          <a:xfrm>
            <a:off x="18265458" y="5612987"/>
            <a:ext cx="3696063" cy="3696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4"/>
          <p:cNvGrpSpPr/>
          <p:nvPr/>
        </p:nvGrpSpPr>
        <p:grpSpPr>
          <a:xfrm>
            <a:off x="19227483" y="6484160"/>
            <a:ext cx="1994869" cy="1744830"/>
            <a:chOff x="12632947" y="4702564"/>
            <a:chExt cx="4956670" cy="4335394"/>
          </a:xfrm>
        </p:grpSpPr>
        <p:sp>
          <p:nvSpPr>
            <p:cNvPr id="79" name="Google Shape;79;p4"/>
            <p:cNvSpPr/>
            <p:nvPr/>
          </p:nvSpPr>
          <p:spPr>
            <a:xfrm>
              <a:off x="13349247" y="4702564"/>
              <a:ext cx="775681" cy="775823"/>
            </a:xfrm>
            <a:custGeom>
              <a:rect b="b" l="l" r="r" t="t"/>
              <a:pathLst>
                <a:path extrusionOk="0" h="142684" w="142658">
                  <a:moveTo>
                    <a:pt x="142619" y="71260"/>
                  </a:moveTo>
                  <a:cubicBezTo>
                    <a:pt x="142619" y="110693"/>
                    <a:pt x="110688" y="142602"/>
                    <a:pt x="71290" y="142602"/>
                  </a:cubicBezTo>
                  <a:cubicBezTo>
                    <a:pt x="31892" y="142602"/>
                    <a:pt x="-39" y="110693"/>
                    <a:pt x="-39" y="71260"/>
                  </a:cubicBezTo>
                  <a:cubicBezTo>
                    <a:pt x="-39" y="31826"/>
                    <a:pt x="31892" y="-82"/>
                    <a:pt x="71290" y="-82"/>
                  </a:cubicBezTo>
                  <a:cubicBezTo>
                    <a:pt x="110688" y="-82"/>
                    <a:pt x="142619" y="31826"/>
                    <a:pt x="142619" y="71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3761191" y="6362957"/>
              <a:ext cx="974329" cy="527760"/>
            </a:xfrm>
            <a:custGeom>
              <a:rect b="b" l="l" r="r" t="t"/>
              <a:pathLst>
                <a:path extrusionOk="0" h="97062" w="179192">
                  <a:moveTo>
                    <a:pt x="1336" y="18209"/>
                  </a:moveTo>
                  <a:cubicBezTo>
                    <a:pt x="-3368" y="32496"/>
                    <a:pt x="4384" y="47927"/>
                    <a:pt x="18669" y="52689"/>
                  </a:cubicBezTo>
                  <a:lnTo>
                    <a:pt x="151995" y="96314"/>
                  </a:lnTo>
                  <a:cubicBezTo>
                    <a:pt x="159870" y="98695"/>
                    <a:pt x="168251" y="94504"/>
                    <a:pt x="171041" y="86789"/>
                  </a:cubicBezTo>
                  <a:lnTo>
                    <a:pt x="178469" y="63929"/>
                  </a:lnTo>
                  <a:cubicBezTo>
                    <a:pt x="180888" y="56023"/>
                    <a:pt x="176698" y="47641"/>
                    <a:pt x="168946" y="44879"/>
                  </a:cubicBezTo>
                  <a:lnTo>
                    <a:pt x="35620" y="1254"/>
                  </a:lnTo>
                  <a:cubicBezTo>
                    <a:pt x="21488" y="-3318"/>
                    <a:pt x="6289" y="4208"/>
                    <a:pt x="1336" y="182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3605150" y="5674393"/>
              <a:ext cx="452882" cy="982137"/>
            </a:xfrm>
            <a:custGeom>
              <a:rect b="b" l="l" r="r" t="t"/>
              <a:pathLst>
                <a:path extrusionOk="0" h="180628" w="83291">
                  <a:moveTo>
                    <a:pt x="21369" y="540"/>
                  </a:moveTo>
                  <a:cubicBezTo>
                    <a:pt x="6646" y="3780"/>
                    <a:pt x="-2639" y="18352"/>
                    <a:pt x="608" y="33116"/>
                  </a:cubicBezTo>
                  <a:lnTo>
                    <a:pt x="29178" y="159798"/>
                  </a:lnTo>
                  <a:cubicBezTo>
                    <a:pt x="32882" y="174467"/>
                    <a:pt x="47806" y="183421"/>
                    <a:pt x="62510" y="179706"/>
                  </a:cubicBezTo>
                  <a:cubicBezTo>
                    <a:pt x="77213" y="175991"/>
                    <a:pt x="86118" y="161036"/>
                    <a:pt x="82413" y="146369"/>
                  </a:cubicBezTo>
                  <a:lnTo>
                    <a:pt x="53843" y="21019"/>
                  </a:lnTo>
                  <a:cubicBezTo>
                    <a:pt x="50396" y="6446"/>
                    <a:pt x="35958" y="-2602"/>
                    <a:pt x="21369" y="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2632947" y="7796573"/>
              <a:ext cx="835215" cy="1165767"/>
            </a:xfrm>
            <a:custGeom>
              <a:rect b="b" l="l" r="r" t="t"/>
              <a:pathLst>
                <a:path extrusionOk="0" h="214400" w="153607">
                  <a:moveTo>
                    <a:pt x="132745" y="4578"/>
                  </a:moveTo>
                  <a:cubicBezTo>
                    <a:pt x="114270" y="-5517"/>
                    <a:pt x="91138" y="1340"/>
                    <a:pt x="81072" y="19818"/>
                  </a:cubicBezTo>
                  <a:cubicBezTo>
                    <a:pt x="80929" y="20104"/>
                    <a:pt x="80786" y="20295"/>
                    <a:pt x="80653" y="20581"/>
                  </a:cubicBezTo>
                  <a:lnTo>
                    <a:pt x="1705" y="170123"/>
                  </a:lnTo>
                  <a:cubicBezTo>
                    <a:pt x="-2209" y="177648"/>
                    <a:pt x="686" y="186887"/>
                    <a:pt x="8180" y="190888"/>
                  </a:cubicBezTo>
                  <a:lnTo>
                    <a:pt x="49036" y="212509"/>
                  </a:lnTo>
                  <a:cubicBezTo>
                    <a:pt x="56559" y="216510"/>
                    <a:pt x="65891" y="213652"/>
                    <a:pt x="69892" y="206128"/>
                  </a:cubicBezTo>
                  <a:lnTo>
                    <a:pt x="149411" y="55823"/>
                  </a:lnTo>
                  <a:cubicBezTo>
                    <a:pt x="158963" y="37059"/>
                    <a:pt x="151496" y="14103"/>
                    <a:pt x="132754" y="4578"/>
                  </a:cubicBezTo>
                  <a:cubicBezTo>
                    <a:pt x="132754" y="4578"/>
                    <a:pt x="132745" y="4578"/>
                    <a:pt x="132745" y="45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3053254" y="6996864"/>
              <a:ext cx="524992" cy="1218961"/>
            </a:xfrm>
            <a:custGeom>
              <a:rect b="b" l="l" r="r" t="t"/>
              <a:pathLst>
                <a:path extrusionOk="0" h="224183" w="96553">
                  <a:moveTo>
                    <a:pt x="34017" y="223854"/>
                  </a:moveTo>
                  <a:cubicBezTo>
                    <a:pt x="55178" y="226236"/>
                    <a:pt x="74291" y="211091"/>
                    <a:pt x="76777" y="189946"/>
                  </a:cubicBezTo>
                  <a:lnTo>
                    <a:pt x="96395" y="22497"/>
                  </a:lnTo>
                  <a:cubicBezTo>
                    <a:pt x="97442" y="14115"/>
                    <a:pt x="91490" y="6399"/>
                    <a:pt x="83081" y="5352"/>
                  </a:cubicBezTo>
                  <a:cubicBezTo>
                    <a:pt x="83015" y="5352"/>
                    <a:pt x="82939" y="5352"/>
                    <a:pt x="82872" y="5352"/>
                  </a:cubicBezTo>
                  <a:lnTo>
                    <a:pt x="36970" y="17"/>
                  </a:lnTo>
                  <a:cubicBezTo>
                    <a:pt x="28561" y="-935"/>
                    <a:pt x="20932" y="5066"/>
                    <a:pt x="19932" y="13448"/>
                  </a:cubicBezTo>
                  <a:cubicBezTo>
                    <a:pt x="19932" y="13448"/>
                    <a:pt x="19923" y="13543"/>
                    <a:pt x="19923" y="13543"/>
                  </a:cubicBezTo>
                  <a:lnTo>
                    <a:pt x="115" y="182041"/>
                  </a:lnTo>
                  <a:cubicBezTo>
                    <a:pt x="-1733" y="202805"/>
                    <a:pt x="13276" y="221378"/>
                    <a:pt x="34017" y="223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3333511" y="7037710"/>
              <a:ext cx="808680" cy="1173690"/>
            </a:xfrm>
            <a:custGeom>
              <a:rect b="b" l="l" r="r" t="t"/>
              <a:pathLst>
                <a:path extrusionOk="0" h="215857" w="148727">
                  <a:moveTo>
                    <a:pt x="127037" y="211771"/>
                  </a:moveTo>
                  <a:cubicBezTo>
                    <a:pt x="146179" y="202437"/>
                    <a:pt x="154112" y="179291"/>
                    <a:pt x="144770" y="160146"/>
                  </a:cubicBezTo>
                  <a:cubicBezTo>
                    <a:pt x="144760" y="160146"/>
                    <a:pt x="144760" y="160146"/>
                    <a:pt x="144750" y="160146"/>
                  </a:cubicBezTo>
                  <a:lnTo>
                    <a:pt x="70755" y="8603"/>
                  </a:lnTo>
                  <a:cubicBezTo>
                    <a:pt x="67069" y="983"/>
                    <a:pt x="57908" y="-2256"/>
                    <a:pt x="50280" y="1459"/>
                  </a:cubicBezTo>
                  <a:cubicBezTo>
                    <a:pt x="50213" y="1459"/>
                    <a:pt x="50156" y="1555"/>
                    <a:pt x="50089" y="1555"/>
                  </a:cubicBezTo>
                  <a:lnTo>
                    <a:pt x="8568" y="21748"/>
                  </a:lnTo>
                  <a:cubicBezTo>
                    <a:pt x="949" y="25558"/>
                    <a:pt x="-2194" y="34797"/>
                    <a:pt x="1521" y="42416"/>
                  </a:cubicBezTo>
                  <a:lnTo>
                    <a:pt x="75993" y="194816"/>
                  </a:lnTo>
                  <a:cubicBezTo>
                    <a:pt x="85430" y="213581"/>
                    <a:pt x="108258" y="221105"/>
                    <a:pt x="127037" y="211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3719166" y="7792240"/>
              <a:ext cx="543224" cy="1219559"/>
            </a:xfrm>
            <a:custGeom>
              <a:rect b="b" l="l" r="r" t="t"/>
              <a:pathLst>
                <a:path extrusionOk="0" h="224293" w="99906">
                  <a:moveTo>
                    <a:pt x="33350" y="327"/>
                  </a:moveTo>
                  <a:cubicBezTo>
                    <a:pt x="12475" y="2899"/>
                    <a:pt x="-2343" y="21949"/>
                    <a:pt x="257" y="42809"/>
                  </a:cubicBezTo>
                  <a:cubicBezTo>
                    <a:pt x="304" y="43190"/>
                    <a:pt x="352" y="43476"/>
                    <a:pt x="400" y="43857"/>
                  </a:cubicBezTo>
                  <a:lnTo>
                    <a:pt x="23446" y="210925"/>
                  </a:lnTo>
                  <a:cubicBezTo>
                    <a:pt x="24569" y="219307"/>
                    <a:pt x="32293" y="225212"/>
                    <a:pt x="40683" y="224069"/>
                  </a:cubicBezTo>
                  <a:cubicBezTo>
                    <a:pt x="40711" y="224069"/>
                    <a:pt x="40750" y="224069"/>
                    <a:pt x="40778" y="224069"/>
                  </a:cubicBezTo>
                  <a:lnTo>
                    <a:pt x="86585" y="217784"/>
                  </a:lnTo>
                  <a:cubicBezTo>
                    <a:pt x="94985" y="216641"/>
                    <a:pt x="100861" y="208830"/>
                    <a:pt x="99727" y="200448"/>
                  </a:cubicBezTo>
                  <a:lnTo>
                    <a:pt x="76586" y="32331"/>
                  </a:lnTo>
                  <a:cubicBezTo>
                    <a:pt x="73452" y="11567"/>
                    <a:pt x="54120" y="-2720"/>
                    <a:pt x="33350" y="3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3140381" y="6930284"/>
              <a:ext cx="657805" cy="657946"/>
            </a:xfrm>
            <a:custGeom>
              <a:rect b="b" l="l" r="r" t="t"/>
              <a:pathLst>
                <a:path extrusionOk="0" h="121005" w="120979">
                  <a:moveTo>
                    <a:pt x="120560" y="66936"/>
                  </a:moveTo>
                  <a:cubicBezTo>
                    <a:pt x="116950" y="100179"/>
                    <a:pt x="87114" y="124181"/>
                    <a:pt x="53906" y="120562"/>
                  </a:cubicBezTo>
                  <a:cubicBezTo>
                    <a:pt x="20708" y="116942"/>
                    <a:pt x="-3281" y="87035"/>
                    <a:pt x="318" y="53887"/>
                  </a:cubicBezTo>
                  <a:cubicBezTo>
                    <a:pt x="3918" y="20740"/>
                    <a:pt x="33688" y="-3263"/>
                    <a:pt x="66848" y="261"/>
                  </a:cubicBezTo>
                  <a:cubicBezTo>
                    <a:pt x="99960" y="3691"/>
                    <a:pt x="124035" y="33314"/>
                    <a:pt x="120616" y="66460"/>
                  </a:cubicBezTo>
                  <a:cubicBezTo>
                    <a:pt x="120597" y="66556"/>
                    <a:pt x="120578" y="66747"/>
                    <a:pt x="120560" y="669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3286402" y="5606513"/>
              <a:ext cx="657636" cy="657946"/>
            </a:xfrm>
            <a:custGeom>
              <a:rect b="b" l="l" r="r" t="t"/>
              <a:pathLst>
                <a:path extrusionOk="0" h="121005" w="120948">
                  <a:moveTo>
                    <a:pt x="120560" y="66936"/>
                  </a:moveTo>
                  <a:cubicBezTo>
                    <a:pt x="116950" y="100178"/>
                    <a:pt x="87114" y="124181"/>
                    <a:pt x="53906" y="120562"/>
                  </a:cubicBezTo>
                  <a:cubicBezTo>
                    <a:pt x="20708" y="116942"/>
                    <a:pt x="-3281" y="87034"/>
                    <a:pt x="318" y="53887"/>
                  </a:cubicBezTo>
                  <a:cubicBezTo>
                    <a:pt x="3918" y="20740"/>
                    <a:pt x="33688" y="-3263"/>
                    <a:pt x="66848" y="261"/>
                  </a:cubicBezTo>
                  <a:cubicBezTo>
                    <a:pt x="100075" y="3881"/>
                    <a:pt x="124121" y="33694"/>
                    <a:pt x="120560" y="669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3141116" y="5861715"/>
              <a:ext cx="797866" cy="1510588"/>
            </a:xfrm>
            <a:custGeom>
              <a:rect b="b" l="l" r="r" t="t"/>
              <a:pathLst>
                <a:path extrusionOk="0" h="277817" w="146738">
                  <a:moveTo>
                    <a:pt x="120329" y="264223"/>
                  </a:moveTo>
                  <a:cubicBezTo>
                    <a:pt x="119434" y="272509"/>
                    <a:pt x="111967" y="278510"/>
                    <a:pt x="103663" y="277653"/>
                  </a:cubicBezTo>
                  <a:lnTo>
                    <a:pt x="13477" y="268128"/>
                  </a:lnTo>
                  <a:cubicBezTo>
                    <a:pt x="5211" y="267270"/>
                    <a:pt x="-808" y="259936"/>
                    <a:pt x="40" y="251649"/>
                  </a:cubicBezTo>
                  <a:cubicBezTo>
                    <a:pt x="40" y="251554"/>
                    <a:pt x="50" y="251554"/>
                    <a:pt x="50" y="251554"/>
                  </a:cubicBezTo>
                  <a:lnTo>
                    <a:pt x="26334" y="13429"/>
                  </a:lnTo>
                  <a:cubicBezTo>
                    <a:pt x="27286" y="5142"/>
                    <a:pt x="34705" y="-859"/>
                    <a:pt x="43000" y="-1"/>
                  </a:cubicBezTo>
                  <a:lnTo>
                    <a:pt x="133185" y="9524"/>
                  </a:lnTo>
                  <a:cubicBezTo>
                    <a:pt x="141489" y="10381"/>
                    <a:pt x="147498" y="17906"/>
                    <a:pt x="146613" y="261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5058095" y="5226377"/>
              <a:ext cx="734428" cy="734482"/>
            </a:xfrm>
            <a:custGeom>
              <a:rect b="b" l="l" r="r" t="t"/>
              <a:pathLst>
                <a:path extrusionOk="0" h="135081" w="135071">
                  <a:moveTo>
                    <a:pt x="131941" y="47313"/>
                  </a:moveTo>
                  <a:cubicBezTo>
                    <a:pt x="143064" y="82937"/>
                    <a:pt x="123227" y="120751"/>
                    <a:pt x="87639" y="131895"/>
                  </a:cubicBezTo>
                  <a:cubicBezTo>
                    <a:pt x="52040" y="143040"/>
                    <a:pt x="14166" y="123227"/>
                    <a:pt x="3053" y="87604"/>
                  </a:cubicBezTo>
                  <a:cubicBezTo>
                    <a:pt x="-8061" y="52076"/>
                    <a:pt x="11729" y="14166"/>
                    <a:pt x="47279" y="3022"/>
                  </a:cubicBezTo>
                  <a:cubicBezTo>
                    <a:pt x="82858" y="-8122"/>
                    <a:pt x="120751" y="11690"/>
                    <a:pt x="131922" y="47218"/>
                  </a:cubicBezTo>
                  <a:cubicBezTo>
                    <a:pt x="131922" y="47218"/>
                    <a:pt x="131931" y="47313"/>
                    <a:pt x="131941" y="473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6634459" y="7554242"/>
              <a:ext cx="701853" cy="1136498"/>
            </a:xfrm>
            <a:custGeom>
              <a:rect b="b" l="l" r="r" t="t"/>
              <a:pathLst>
                <a:path extrusionOk="0" h="209017" w="129080">
                  <a:moveTo>
                    <a:pt x="105346" y="206405"/>
                  </a:moveTo>
                  <a:cubicBezTo>
                    <a:pt x="124250" y="199261"/>
                    <a:pt x="133801" y="178211"/>
                    <a:pt x="126687" y="159256"/>
                  </a:cubicBezTo>
                  <a:cubicBezTo>
                    <a:pt x="126620" y="159161"/>
                    <a:pt x="126554" y="158970"/>
                    <a:pt x="126487" y="158780"/>
                  </a:cubicBezTo>
                  <a:lnTo>
                    <a:pt x="69348" y="9427"/>
                  </a:lnTo>
                  <a:cubicBezTo>
                    <a:pt x="66548" y="1903"/>
                    <a:pt x="58167" y="-2002"/>
                    <a:pt x="50625" y="855"/>
                  </a:cubicBezTo>
                  <a:cubicBezTo>
                    <a:pt x="50511" y="855"/>
                    <a:pt x="50406" y="951"/>
                    <a:pt x="50301" y="951"/>
                  </a:cubicBezTo>
                  <a:lnTo>
                    <a:pt x="9447" y="16475"/>
                  </a:lnTo>
                  <a:cubicBezTo>
                    <a:pt x="1866" y="19333"/>
                    <a:pt x="-1953" y="27811"/>
                    <a:pt x="914" y="35431"/>
                  </a:cubicBezTo>
                  <a:cubicBezTo>
                    <a:pt x="932" y="35431"/>
                    <a:pt x="952" y="35525"/>
                    <a:pt x="971" y="35525"/>
                  </a:cubicBezTo>
                  <a:lnTo>
                    <a:pt x="58110" y="185926"/>
                  </a:lnTo>
                  <a:cubicBezTo>
                    <a:pt x="65567" y="204594"/>
                    <a:pt x="86652" y="213739"/>
                    <a:pt x="105346" y="206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5115520" y="6080818"/>
              <a:ext cx="621500" cy="621592"/>
            </a:xfrm>
            <a:custGeom>
              <a:rect b="b" l="l" r="r" t="t"/>
              <a:pathLst>
                <a:path extrusionOk="0" h="114319" w="114302">
                  <a:moveTo>
                    <a:pt x="113190" y="46095"/>
                  </a:moveTo>
                  <a:cubicBezTo>
                    <a:pt x="119247" y="77051"/>
                    <a:pt x="99058" y="107055"/>
                    <a:pt x="68088" y="113151"/>
                  </a:cubicBezTo>
                  <a:cubicBezTo>
                    <a:pt x="37118" y="119247"/>
                    <a:pt x="7101" y="99054"/>
                    <a:pt x="1034" y="68003"/>
                  </a:cubicBezTo>
                  <a:cubicBezTo>
                    <a:pt x="-5003" y="37142"/>
                    <a:pt x="15034" y="7233"/>
                    <a:pt x="45861" y="1042"/>
                  </a:cubicBezTo>
                  <a:cubicBezTo>
                    <a:pt x="76801" y="-5150"/>
                    <a:pt x="106924" y="14853"/>
                    <a:pt x="113133" y="45809"/>
                  </a:cubicBezTo>
                  <a:cubicBezTo>
                    <a:pt x="113152" y="45904"/>
                    <a:pt x="113171" y="46000"/>
                    <a:pt x="113190" y="460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5058058" y="7268232"/>
              <a:ext cx="161609" cy="161696"/>
            </a:xfrm>
            <a:custGeom>
              <a:rect b="b" l="l" r="r" t="t"/>
              <a:pathLst>
                <a:path extrusionOk="0" h="29738" w="29722">
                  <a:moveTo>
                    <a:pt x="29382" y="11833"/>
                  </a:moveTo>
                  <a:cubicBezTo>
                    <a:pt x="31020" y="19833"/>
                    <a:pt x="25820" y="27739"/>
                    <a:pt x="17783" y="29358"/>
                  </a:cubicBezTo>
                  <a:cubicBezTo>
                    <a:pt x="9745" y="30977"/>
                    <a:pt x="1898" y="25834"/>
                    <a:pt x="260" y="17738"/>
                  </a:cubicBezTo>
                  <a:cubicBezTo>
                    <a:pt x="-1369" y="9736"/>
                    <a:pt x="3822" y="1831"/>
                    <a:pt x="11868" y="211"/>
                  </a:cubicBezTo>
                  <a:cubicBezTo>
                    <a:pt x="11897" y="211"/>
                    <a:pt x="11925" y="211"/>
                    <a:pt x="11954" y="211"/>
                  </a:cubicBezTo>
                  <a:cubicBezTo>
                    <a:pt x="19973" y="-1407"/>
                    <a:pt x="27754" y="3831"/>
                    <a:pt x="29382" y="118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4929645" y="6684549"/>
              <a:ext cx="161609" cy="161696"/>
            </a:xfrm>
            <a:custGeom>
              <a:rect b="b" l="l" r="r" t="t"/>
              <a:pathLst>
                <a:path extrusionOk="0" h="29738" w="29722">
                  <a:moveTo>
                    <a:pt x="29382" y="11833"/>
                  </a:moveTo>
                  <a:cubicBezTo>
                    <a:pt x="31020" y="19833"/>
                    <a:pt x="25820" y="27739"/>
                    <a:pt x="17782" y="29358"/>
                  </a:cubicBezTo>
                  <a:cubicBezTo>
                    <a:pt x="9745" y="30978"/>
                    <a:pt x="1898" y="25834"/>
                    <a:pt x="260" y="17738"/>
                  </a:cubicBezTo>
                  <a:cubicBezTo>
                    <a:pt x="-1369" y="9736"/>
                    <a:pt x="3821" y="1831"/>
                    <a:pt x="11868" y="211"/>
                  </a:cubicBezTo>
                  <a:cubicBezTo>
                    <a:pt x="11897" y="211"/>
                    <a:pt x="11925" y="211"/>
                    <a:pt x="11954" y="211"/>
                  </a:cubicBezTo>
                  <a:cubicBezTo>
                    <a:pt x="19973" y="-1407"/>
                    <a:pt x="27753" y="3831"/>
                    <a:pt x="29382" y="118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4932820" y="6741005"/>
              <a:ext cx="285624" cy="640541"/>
            </a:xfrm>
            <a:custGeom>
              <a:rect b="b" l="l" r="r" t="t"/>
              <a:pathLst>
                <a:path extrusionOk="0" h="117804" w="52530">
                  <a:moveTo>
                    <a:pt x="52415" y="108985"/>
                  </a:moveTo>
                  <a:cubicBezTo>
                    <a:pt x="52825" y="110987"/>
                    <a:pt x="51548" y="112891"/>
                    <a:pt x="49558" y="113368"/>
                  </a:cubicBezTo>
                  <a:lnTo>
                    <a:pt x="27655" y="117654"/>
                  </a:lnTo>
                  <a:cubicBezTo>
                    <a:pt x="25693" y="118035"/>
                    <a:pt x="23779" y="116797"/>
                    <a:pt x="23379" y="114797"/>
                  </a:cubicBezTo>
                  <a:cubicBezTo>
                    <a:pt x="23379" y="114797"/>
                    <a:pt x="23369" y="114797"/>
                    <a:pt x="23369" y="114797"/>
                  </a:cubicBezTo>
                  <a:lnTo>
                    <a:pt x="37" y="8688"/>
                  </a:lnTo>
                  <a:cubicBezTo>
                    <a:pt x="-372" y="6687"/>
                    <a:pt x="904" y="4783"/>
                    <a:pt x="2895" y="4306"/>
                  </a:cubicBezTo>
                  <a:lnTo>
                    <a:pt x="24703" y="20"/>
                  </a:lnTo>
                  <a:cubicBezTo>
                    <a:pt x="26645" y="-457"/>
                    <a:pt x="28598" y="782"/>
                    <a:pt x="29055" y="2687"/>
                  </a:cubicBezTo>
                  <a:cubicBezTo>
                    <a:pt x="29064" y="2783"/>
                    <a:pt x="29074" y="2783"/>
                    <a:pt x="29084" y="28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5454675" y="7973668"/>
              <a:ext cx="299293" cy="299342"/>
            </a:xfrm>
            <a:custGeom>
              <a:rect b="b" l="l" r="r" t="t"/>
              <a:pathLst>
                <a:path extrusionOk="0" h="55053" w="55044">
                  <a:moveTo>
                    <a:pt x="55006" y="27444"/>
                  </a:moveTo>
                  <a:cubicBezTo>
                    <a:pt x="55006" y="42685"/>
                    <a:pt x="42682" y="54971"/>
                    <a:pt x="27483" y="54971"/>
                  </a:cubicBezTo>
                  <a:cubicBezTo>
                    <a:pt x="12284" y="54971"/>
                    <a:pt x="-39" y="42685"/>
                    <a:pt x="-39" y="27444"/>
                  </a:cubicBezTo>
                  <a:cubicBezTo>
                    <a:pt x="-39" y="12204"/>
                    <a:pt x="12284" y="-82"/>
                    <a:pt x="27483" y="-82"/>
                  </a:cubicBezTo>
                  <a:cubicBezTo>
                    <a:pt x="42682" y="-82"/>
                    <a:pt x="55006" y="12204"/>
                    <a:pt x="55006" y="274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689863" y="7209753"/>
              <a:ext cx="1827879" cy="1828205"/>
            </a:xfrm>
            <a:custGeom>
              <a:rect b="b" l="l" r="r" t="t"/>
              <a:pathLst>
                <a:path extrusionOk="0" h="336231" w="336171">
                  <a:moveTo>
                    <a:pt x="168142" y="-82"/>
                  </a:moveTo>
                  <a:cubicBezTo>
                    <a:pt x="75309" y="-178"/>
                    <a:pt x="18" y="75069"/>
                    <a:pt x="-39" y="167938"/>
                  </a:cubicBezTo>
                  <a:cubicBezTo>
                    <a:pt x="-87" y="260806"/>
                    <a:pt x="75118" y="336054"/>
                    <a:pt x="167951" y="336150"/>
                  </a:cubicBezTo>
                  <a:cubicBezTo>
                    <a:pt x="260784" y="336245"/>
                    <a:pt x="336085" y="260997"/>
                    <a:pt x="336132" y="168128"/>
                  </a:cubicBezTo>
                  <a:cubicBezTo>
                    <a:pt x="336132" y="168033"/>
                    <a:pt x="336132" y="168033"/>
                    <a:pt x="336132" y="167938"/>
                  </a:cubicBezTo>
                  <a:cubicBezTo>
                    <a:pt x="336085" y="75164"/>
                    <a:pt x="260898" y="13"/>
                    <a:pt x="168142" y="-82"/>
                  </a:cubicBezTo>
                  <a:close/>
                  <a:moveTo>
                    <a:pt x="168142" y="316624"/>
                  </a:moveTo>
                  <a:cubicBezTo>
                    <a:pt x="86041" y="316719"/>
                    <a:pt x="19445" y="250139"/>
                    <a:pt x="19388" y="168033"/>
                  </a:cubicBezTo>
                  <a:cubicBezTo>
                    <a:pt x="19340" y="85928"/>
                    <a:pt x="85851" y="19348"/>
                    <a:pt x="167951" y="19253"/>
                  </a:cubicBezTo>
                  <a:cubicBezTo>
                    <a:pt x="250051" y="19157"/>
                    <a:pt x="316647" y="85738"/>
                    <a:pt x="316704" y="167844"/>
                  </a:cubicBezTo>
                  <a:cubicBezTo>
                    <a:pt x="316704" y="167844"/>
                    <a:pt x="316704" y="167938"/>
                    <a:pt x="316704" y="167938"/>
                  </a:cubicBezTo>
                  <a:cubicBezTo>
                    <a:pt x="316704" y="250044"/>
                    <a:pt x="250204" y="316529"/>
                    <a:pt x="168142" y="316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6327706" y="7427274"/>
              <a:ext cx="683839" cy="508066"/>
            </a:xfrm>
            <a:custGeom>
              <a:rect b="b" l="l" r="r" t="t"/>
              <a:pathLst>
                <a:path extrusionOk="0" h="93440" w="125767">
                  <a:moveTo>
                    <a:pt x="80242" y="-82"/>
                  </a:moveTo>
                  <a:lnTo>
                    <a:pt x="-39" y="-82"/>
                  </a:lnTo>
                  <a:cubicBezTo>
                    <a:pt x="24722" y="25730"/>
                    <a:pt x="41463" y="58211"/>
                    <a:pt x="48148" y="93358"/>
                  </a:cubicBezTo>
                  <a:lnTo>
                    <a:pt x="81671" y="93358"/>
                  </a:lnTo>
                  <a:cubicBezTo>
                    <a:pt x="107450" y="91834"/>
                    <a:pt x="127144" y="69735"/>
                    <a:pt x="125649" y="43923"/>
                  </a:cubicBezTo>
                  <a:cubicBezTo>
                    <a:pt x="124249" y="19729"/>
                    <a:pt x="104517" y="584"/>
                    <a:pt x="80242" y="-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5126025" y="6299867"/>
              <a:ext cx="767754" cy="881400"/>
            </a:xfrm>
            <a:custGeom>
              <a:rect b="b" l="l" r="r" t="t"/>
              <a:pathLst>
                <a:path extrusionOk="0" h="162101" w="141200">
                  <a:moveTo>
                    <a:pt x="87926" y="150685"/>
                  </a:moveTo>
                  <a:cubicBezTo>
                    <a:pt x="105972" y="150685"/>
                    <a:pt x="123914" y="153446"/>
                    <a:pt x="141161" y="158685"/>
                  </a:cubicBezTo>
                  <a:lnTo>
                    <a:pt x="112591" y="11523"/>
                  </a:lnTo>
                  <a:cubicBezTo>
                    <a:pt x="111058" y="3713"/>
                    <a:pt x="103515" y="-1335"/>
                    <a:pt x="95735" y="189"/>
                  </a:cubicBezTo>
                  <a:lnTo>
                    <a:pt x="11453" y="16953"/>
                  </a:lnTo>
                  <a:cubicBezTo>
                    <a:pt x="3749" y="18572"/>
                    <a:pt x="-1251" y="26097"/>
                    <a:pt x="216" y="33813"/>
                  </a:cubicBezTo>
                  <a:lnTo>
                    <a:pt x="25262" y="162019"/>
                  </a:lnTo>
                  <a:cubicBezTo>
                    <a:pt x="45318" y="154589"/>
                    <a:pt x="66536" y="150779"/>
                    <a:pt x="87926" y="150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6754386" y="8726186"/>
              <a:ext cx="835231" cy="163137"/>
            </a:xfrm>
            <a:custGeom>
              <a:rect b="b" l="l" r="r" t="t"/>
              <a:pathLst>
                <a:path extrusionOk="0" h="30003" w="153610">
                  <a:moveTo>
                    <a:pt x="0" y="0"/>
                  </a:moveTo>
                  <a:lnTo>
                    <a:pt x="153611" y="0"/>
                  </a:lnTo>
                  <a:lnTo>
                    <a:pt x="153611" y="30004"/>
                  </a:lnTo>
                  <a:lnTo>
                    <a:pt x="0" y="300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4555230" y="6684592"/>
              <a:ext cx="446868" cy="163137"/>
            </a:xfrm>
            <a:custGeom>
              <a:rect b="b" l="l" r="r" t="t"/>
              <a:pathLst>
                <a:path extrusionOk="0" h="30003" w="82185">
                  <a:moveTo>
                    <a:pt x="0" y="1"/>
                  </a:moveTo>
                  <a:lnTo>
                    <a:pt x="82186" y="1"/>
                  </a:lnTo>
                  <a:lnTo>
                    <a:pt x="82186" y="30005"/>
                  </a:lnTo>
                  <a:lnTo>
                    <a:pt x="0" y="300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1306750" y="9615917"/>
            <a:ext cx="6166032" cy="2026995"/>
            <a:chOff x="1306750" y="9615917"/>
            <a:chExt cx="6166032" cy="2026995"/>
          </a:xfrm>
        </p:grpSpPr>
        <p:sp>
          <p:nvSpPr>
            <p:cNvPr id="102" name="Google Shape;102;p4"/>
            <p:cNvSpPr txBox="1"/>
            <p:nvPr/>
          </p:nvSpPr>
          <p:spPr>
            <a:xfrm>
              <a:off x="3000249" y="9615917"/>
              <a:ext cx="277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306750" y="10257917"/>
              <a:ext cx="616603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number, there are people who have a significant.</a:t>
              </a: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17068800" y="9615917"/>
            <a:ext cx="6166032" cy="2026995"/>
            <a:chOff x="17068800" y="9615917"/>
            <a:chExt cx="6166032" cy="2026995"/>
          </a:xfrm>
        </p:grpSpPr>
        <p:sp>
          <p:nvSpPr>
            <p:cNvPr id="105" name="Google Shape;105;p4"/>
            <p:cNvSpPr txBox="1"/>
            <p:nvPr/>
          </p:nvSpPr>
          <p:spPr>
            <a:xfrm>
              <a:off x="18762298" y="9615917"/>
              <a:ext cx="277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7068800" y="10257917"/>
              <a:ext cx="616603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number, there are people who have a significant.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2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852" name="Google Shape;852;p2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853" name="Google Shape;853;p22"/>
          <p:cNvGrpSpPr/>
          <p:nvPr/>
        </p:nvGrpSpPr>
        <p:grpSpPr>
          <a:xfrm>
            <a:off x="1212849" y="5113497"/>
            <a:ext cx="21951952" cy="6775838"/>
            <a:chOff x="1212849" y="4570572"/>
            <a:chExt cx="21951952" cy="6775838"/>
          </a:xfrm>
        </p:grpSpPr>
        <p:sp>
          <p:nvSpPr>
            <p:cNvPr id="854" name="Google Shape;854;p22"/>
            <p:cNvSpPr/>
            <p:nvPr/>
          </p:nvSpPr>
          <p:spPr>
            <a:xfrm>
              <a:off x="1212849" y="5592883"/>
              <a:ext cx="6852619" cy="5753527"/>
            </a:xfrm>
            <a:prstGeom prst="rect">
              <a:avLst/>
            </a:prstGeom>
            <a:solidFill>
              <a:srgbClr val="7F7F7F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3752688" y="4570573"/>
              <a:ext cx="1772938" cy="1772932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8843343" y="5618597"/>
              <a:ext cx="6771792" cy="5714094"/>
            </a:xfrm>
            <a:prstGeom prst="rect">
              <a:avLst/>
            </a:prstGeom>
            <a:solidFill>
              <a:srgbClr val="7F7F7F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11342772" y="4570572"/>
              <a:ext cx="1772938" cy="177293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16393009" y="5618597"/>
              <a:ext cx="6771792" cy="5714092"/>
            </a:xfrm>
            <a:prstGeom prst="rect">
              <a:avLst/>
            </a:prstGeom>
            <a:solidFill>
              <a:srgbClr val="7F7F7F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18892503" y="4570572"/>
              <a:ext cx="1772938" cy="1772936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2022541" y="7573320"/>
              <a:ext cx="52332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3151834" y="6649987"/>
              <a:ext cx="297464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accen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225</a:t>
              </a:r>
              <a:endParaRPr sz="80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9612623" y="7573320"/>
              <a:ext cx="52332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Desire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0741916" y="6649987"/>
              <a:ext cx="297464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accent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340</a:t>
              </a:r>
              <a:endParaRPr sz="80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17162289" y="7573320"/>
              <a:ext cx="52332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 sz="5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18291581" y="6649987"/>
              <a:ext cx="297464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accent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500</a:t>
              </a:r>
              <a:endParaRPr sz="80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866" name="Google Shape;866;p22"/>
            <p:cNvGrpSpPr/>
            <p:nvPr/>
          </p:nvGrpSpPr>
          <p:grpSpPr>
            <a:xfrm>
              <a:off x="4267337" y="4882673"/>
              <a:ext cx="852443" cy="1140366"/>
              <a:chOff x="8551341" y="4853565"/>
              <a:chExt cx="1666902" cy="2229918"/>
            </a:xfrm>
          </p:grpSpPr>
          <p:sp>
            <p:nvSpPr>
              <p:cNvPr id="867" name="Google Shape;867;p22"/>
              <p:cNvSpPr/>
              <p:nvPr/>
            </p:nvSpPr>
            <p:spPr>
              <a:xfrm>
                <a:off x="8766650" y="4853565"/>
                <a:ext cx="430220" cy="430359"/>
              </a:xfrm>
              <a:custGeom>
                <a:rect b="b" l="l" r="r" t="t"/>
                <a:pathLst>
                  <a:path extrusionOk="0" h="154751" w="154701">
                    <a:moveTo>
                      <a:pt x="151097" y="54147"/>
                    </a:moveTo>
                    <a:cubicBezTo>
                      <a:pt x="163878" y="94915"/>
                      <a:pt x="141212" y="138348"/>
                      <a:pt x="100462" y="151112"/>
                    </a:cubicBezTo>
                    <a:cubicBezTo>
                      <a:pt x="59712" y="163876"/>
                      <a:pt x="16315" y="141206"/>
                      <a:pt x="3525" y="100439"/>
                    </a:cubicBezTo>
                    <a:cubicBezTo>
                      <a:pt x="-9255" y="59671"/>
                      <a:pt x="13420" y="16238"/>
                      <a:pt x="54170" y="3475"/>
                    </a:cubicBezTo>
                    <a:cubicBezTo>
                      <a:pt x="54198" y="3475"/>
                      <a:pt x="54217" y="3475"/>
                      <a:pt x="54246" y="3475"/>
                    </a:cubicBezTo>
                    <a:cubicBezTo>
                      <a:pt x="94977" y="-9289"/>
                      <a:pt x="138327" y="13380"/>
                      <a:pt x="151097" y="541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9690480" y="6217599"/>
                <a:ext cx="408326" cy="662132"/>
              </a:xfrm>
              <a:custGeom>
                <a:rect b="b" l="l" r="r" t="t"/>
                <a:pathLst>
                  <a:path extrusionOk="0" h="238093" w="146828">
                    <a:moveTo>
                      <a:pt x="119837" y="235364"/>
                    </a:moveTo>
                    <a:cubicBezTo>
                      <a:pt x="141378" y="227173"/>
                      <a:pt x="152235" y="203074"/>
                      <a:pt x="144074" y="181547"/>
                    </a:cubicBezTo>
                    <a:cubicBezTo>
                      <a:pt x="144054" y="181547"/>
                      <a:pt x="144045" y="181452"/>
                      <a:pt x="144026" y="181452"/>
                    </a:cubicBezTo>
                    <a:lnTo>
                      <a:pt x="78982" y="10574"/>
                    </a:lnTo>
                    <a:cubicBezTo>
                      <a:pt x="75659" y="2001"/>
                      <a:pt x="66030" y="-2284"/>
                      <a:pt x="57459" y="1049"/>
                    </a:cubicBezTo>
                    <a:lnTo>
                      <a:pt x="10605" y="18861"/>
                    </a:lnTo>
                    <a:cubicBezTo>
                      <a:pt x="2024" y="22194"/>
                      <a:pt x="-2223" y="31910"/>
                      <a:pt x="1082" y="40483"/>
                    </a:cubicBezTo>
                    <a:lnTo>
                      <a:pt x="66506" y="211933"/>
                    </a:lnTo>
                    <a:cubicBezTo>
                      <a:pt x="74982" y="232887"/>
                      <a:pt x="98647" y="243269"/>
                      <a:pt x="119837" y="2353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8799555" y="5353682"/>
                <a:ext cx="364481" cy="364472"/>
              </a:xfrm>
              <a:custGeom>
                <a:rect b="b" l="l" r="r" t="t"/>
                <a:pathLst>
                  <a:path extrusionOk="0" h="131059" w="131062">
                    <a:moveTo>
                      <a:pt x="129742" y="52620"/>
                    </a:moveTo>
                    <a:cubicBezTo>
                      <a:pt x="136827" y="88149"/>
                      <a:pt x="113810" y="122630"/>
                      <a:pt x="78326" y="129678"/>
                    </a:cubicBezTo>
                    <a:cubicBezTo>
                      <a:pt x="42842" y="136822"/>
                      <a:pt x="8330" y="113771"/>
                      <a:pt x="1245" y="78338"/>
                    </a:cubicBezTo>
                    <a:cubicBezTo>
                      <a:pt x="-5850" y="42810"/>
                      <a:pt x="17177" y="8330"/>
                      <a:pt x="52661" y="1186"/>
                    </a:cubicBezTo>
                    <a:cubicBezTo>
                      <a:pt x="52670" y="1186"/>
                      <a:pt x="52689" y="1186"/>
                      <a:pt x="52699" y="1186"/>
                    </a:cubicBezTo>
                    <a:cubicBezTo>
                      <a:pt x="88163" y="-5864"/>
                      <a:pt x="122609" y="17187"/>
                      <a:pt x="129742" y="5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8766706" y="6047926"/>
                <a:ext cx="94289" cy="94247"/>
              </a:xfrm>
              <a:custGeom>
                <a:rect b="b" l="l" r="r" t="t"/>
                <a:pathLst>
                  <a:path extrusionOk="0" h="33890" w="33905">
                    <a:moveTo>
                      <a:pt x="33561" y="13673"/>
                    </a:moveTo>
                    <a:cubicBezTo>
                      <a:pt x="35323" y="22913"/>
                      <a:pt x="29294" y="31771"/>
                      <a:pt x="20104" y="33486"/>
                    </a:cubicBezTo>
                    <a:cubicBezTo>
                      <a:pt x="10905" y="35295"/>
                      <a:pt x="2020" y="29294"/>
                      <a:pt x="267" y="20055"/>
                    </a:cubicBezTo>
                    <a:cubicBezTo>
                      <a:pt x="-1485" y="10912"/>
                      <a:pt x="4448" y="2053"/>
                      <a:pt x="13562" y="244"/>
                    </a:cubicBezTo>
                    <a:cubicBezTo>
                      <a:pt x="22742" y="-1567"/>
                      <a:pt x="31675" y="4339"/>
                      <a:pt x="33532" y="13484"/>
                    </a:cubicBezTo>
                    <a:cubicBezTo>
                      <a:pt x="33542" y="13578"/>
                      <a:pt x="33551" y="13578"/>
                      <a:pt x="33561" y="136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8672458" y="5553390"/>
                <a:ext cx="94300" cy="94236"/>
              </a:xfrm>
              <a:custGeom>
                <a:rect b="b" l="l" r="r" t="t"/>
                <a:pathLst>
                  <a:path extrusionOk="0" h="33886" w="33909">
                    <a:moveTo>
                      <a:pt x="33547" y="13575"/>
                    </a:moveTo>
                    <a:cubicBezTo>
                      <a:pt x="35357" y="22718"/>
                      <a:pt x="29386" y="31673"/>
                      <a:pt x="20196" y="33482"/>
                    </a:cubicBezTo>
                    <a:cubicBezTo>
                      <a:pt x="11015" y="35292"/>
                      <a:pt x="2102" y="29291"/>
                      <a:pt x="283" y="20147"/>
                    </a:cubicBezTo>
                    <a:cubicBezTo>
                      <a:pt x="-1517" y="11003"/>
                      <a:pt x="4406" y="2050"/>
                      <a:pt x="13549" y="240"/>
                    </a:cubicBezTo>
                    <a:cubicBezTo>
                      <a:pt x="22748" y="-1570"/>
                      <a:pt x="31681" y="4431"/>
                      <a:pt x="33547" y="135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8673993" y="5586612"/>
                <a:ext cx="186381" cy="527888"/>
              </a:xfrm>
              <a:custGeom>
                <a:rect b="b" l="l" r="r" t="t"/>
                <a:pathLst>
                  <a:path extrusionOk="0" h="189821" w="67020">
                    <a:moveTo>
                      <a:pt x="66898" y="179746"/>
                    </a:moveTo>
                    <a:cubicBezTo>
                      <a:pt x="67355" y="182032"/>
                      <a:pt x="65889" y="184222"/>
                      <a:pt x="63622" y="184699"/>
                    </a:cubicBezTo>
                    <a:cubicBezTo>
                      <a:pt x="63603" y="184699"/>
                      <a:pt x="63584" y="184699"/>
                      <a:pt x="63565" y="184699"/>
                    </a:cubicBezTo>
                    <a:lnTo>
                      <a:pt x="38614" y="189652"/>
                    </a:lnTo>
                    <a:cubicBezTo>
                      <a:pt x="36347" y="190129"/>
                      <a:pt x="34138" y="188604"/>
                      <a:pt x="33671" y="186414"/>
                    </a:cubicBezTo>
                    <a:cubicBezTo>
                      <a:pt x="33671" y="186318"/>
                      <a:pt x="33662" y="186318"/>
                      <a:pt x="33662" y="186318"/>
                    </a:cubicBezTo>
                    <a:lnTo>
                      <a:pt x="45" y="9915"/>
                    </a:lnTo>
                    <a:cubicBezTo>
                      <a:pt x="-413" y="7629"/>
                      <a:pt x="1045" y="5439"/>
                      <a:pt x="3321" y="4962"/>
                    </a:cubicBezTo>
                    <a:cubicBezTo>
                      <a:pt x="3340" y="4962"/>
                      <a:pt x="3359" y="4962"/>
                      <a:pt x="3378" y="4962"/>
                    </a:cubicBezTo>
                    <a:lnTo>
                      <a:pt x="28329" y="9"/>
                    </a:lnTo>
                    <a:cubicBezTo>
                      <a:pt x="30586" y="-467"/>
                      <a:pt x="32805" y="961"/>
                      <a:pt x="33281" y="32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8998392" y="6460999"/>
                <a:ext cx="175324" cy="175355"/>
              </a:xfrm>
              <a:custGeom>
                <a:rect b="b" l="l" r="r" t="t"/>
                <a:pathLst>
                  <a:path extrusionOk="0" h="63055" w="63044">
                    <a:moveTo>
                      <a:pt x="63005" y="31446"/>
                    </a:moveTo>
                    <a:cubicBezTo>
                      <a:pt x="63005" y="48876"/>
                      <a:pt x="48891" y="62973"/>
                      <a:pt x="31483" y="62973"/>
                    </a:cubicBezTo>
                    <a:cubicBezTo>
                      <a:pt x="14074" y="62973"/>
                      <a:pt x="-39" y="48876"/>
                      <a:pt x="-39" y="31446"/>
                    </a:cubicBezTo>
                    <a:cubicBezTo>
                      <a:pt x="-39" y="14014"/>
                      <a:pt x="14074" y="-82"/>
                      <a:pt x="31483" y="-82"/>
                    </a:cubicBezTo>
                    <a:cubicBezTo>
                      <a:pt x="48891" y="-82"/>
                      <a:pt x="63005" y="14014"/>
                      <a:pt x="63005" y="31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8551341" y="6013865"/>
                <a:ext cx="1069423" cy="1069618"/>
              </a:xfrm>
              <a:custGeom>
                <a:rect b="b" l="l" r="r" t="t"/>
                <a:pathLst>
                  <a:path extrusionOk="0" h="384619" w="384549">
                    <a:moveTo>
                      <a:pt x="192236" y="-82"/>
                    </a:moveTo>
                    <a:cubicBezTo>
                      <a:pt x="86042" y="-82"/>
                      <a:pt x="-39" y="86024"/>
                      <a:pt x="-39" y="192228"/>
                    </a:cubicBezTo>
                    <a:cubicBezTo>
                      <a:pt x="-39" y="298432"/>
                      <a:pt x="86042" y="384537"/>
                      <a:pt x="192236" y="384537"/>
                    </a:cubicBezTo>
                    <a:cubicBezTo>
                      <a:pt x="298430" y="384537"/>
                      <a:pt x="384511" y="298432"/>
                      <a:pt x="384511" y="192228"/>
                    </a:cubicBezTo>
                    <a:cubicBezTo>
                      <a:pt x="384511" y="86024"/>
                      <a:pt x="298430" y="-82"/>
                      <a:pt x="192236" y="-82"/>
                    </a:cubicBezTo>
                    <a:close/>
                    <a:moveTo>
                      <a:pt x="192236" y="361868"/>
                    </a:moveTo>
                    <a:cubicBezTo>
                      <a:pt x="98355" y="361868"/>
                      <a:pt x="22245" y="285763"/>
                      <a:pt x="22245" y="191847"/>
                    </a:cubicBezTo>
                    <a:cubicBezTo>
                      <a:pt x="22245" y="97930"/>
                      <a:pt x="98355" y="21826"/>
                      <a:pt x="192236" y="21826"/>
                    </a:cubicBezTo>
                    <a:cubicBezTo>
                      <a:pt x="286116" y="21826"/>
                      <a:pt x="362226" y="97930"/>
                      <a:pt x="362226" y="191847"/>
                    </a:cubicBezTo>
                    <a:cubicBezTo>
                      <a:pt x="362436" y="285763"/>
                      <a:pt x="286497" y="362058"/>
                      <a:pt x="192617" y="362249"/>
                    </a:cubicBezTo>
                    <a:cubicBezTo>
                      <a:pt x="192493" y="362249"/>
                      <a:pt x="192359" y="362249"/>
                      <a:pt x="192236" y="362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9509533" y="6142582"/>
                <a:ext cx="405353" cy="297226"/>
              </a:xfrm>
              <a:custGeom>
                <a:rect b="b" l="l" r="r" t="t"/>
                <a:pathLst>
                  <a:path extrusionOk="0" h="106878" w="145759">
                    <a:moveTo>
                      <a:pt x="91765" y="-75"/>
                    </a:moveTo>
                    <a:lnTo>
                      <a:pt x="-39" y="-75"/>
                    </a:lnTo>
                    <a:cubicBezTo>
                      <a:pt x="28321" y="29453"/>
                      <a:pt x="47453" y="66600"/>
                      <a:pt x="55005" y="106796"/>
                    </a:cubicBezTo>
                    <a:lnTo>
                      <a:pt x="93098" y="106796"/>
                    </a:lnTo>
                    <a:cubicBezTo>
                      <a:pt x="122601" y="106319"/>
                      <a:pt x="146162" y="82030"/>
                      <a:pt x="145714" y="52598"/>
                    </a:cubicBezTo>
                    <a:cubicBezTo>
                      <a:pt x="145267" y="23071"/>
                      <a:pt x="120982" y="-551"/>
                      <a:pt x="91479" y="-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8806399" y="5481402"/>
                <a:ext cx="449150" cy="514453"/>
              </a:xfrm>
              <a:custGeom>
                <a:rect b="b" l="l" r="r" t="t"/>
                <a:pathLst>
                  <a:path extrusionOk="0" h="184990" w="161508">
                    <a:moveTo>
                      <a:pt x="100520" y="172525"/>
                    </a:moveTo>
                    <a:cubicBezTo>
                      <a:pt x="121196" y="172716"/>
                      <a:pt x="141728" y="175858"/>
                      <a:pt x="161470" y="182050"/>
                    </a:cubicBezTo>
                    <a:lnTo>
                      <a:pt x="128519" y="13076"/>
                    </a:lnTo>
                    <a:cubicBezTo>
                      <a:pt x="126795" y="4313"/>
                      <a:pt x="118282" y="-1497"/>
                      <a:pt x="109472" y="218"/>
                    </a:cubicBezTo>
                    <a:lnTo>
                      <a:pt x="13097" y="19268"/>
                    </a:lnTo>
                    <a:cubicBezTo>
                      <a:pt x="4326" y="21077"/>
                      <a:pt x="-1398" y="29555"/>
                      <a:pt x="240" y="38318"/>
                    </a:cubicBezTo>
                    <a:lnTo>
                      <a:pt x="28810" y="184908"/>
                    </a:lnTo>
                    <a:cubicBezTo>
                      <a:pt x="51809" y="176621"/>
                      <a:pt x="76074" y="172430"/>
                      <a:pt x="100520" y="1725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9759807" y="6903097"/>
                <a:ext cx="458436" cy="83438"/>
              </a:xfrm>
              <a:custGeom>
                <a:rect b="b" l="l" r="r" t="t"/>
                <a:pathLst>
                  <a:path extrusionOk="0" h="30003" w="164847">
                    <a:moveTo>
                      <a:pt x="0" y="-1"/>
                    </a:moveTo>
                    <a:lnTo>
                      <a:pt x="164848" y="-1"/>
                    </a:lnTo>
                    <a:lnTo>
                      <a:pt x="164848" y="30003"/>
                    </a:lnTo>
                    <a:lnTo>
                      <a:pt x="0" y="30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8" name="Google Shape;878;p22"/>
            <p:cNvGrpSpPr/>
            <p:nvPr/>
          </p:nvGrpSpPr>
          <p:grpSpPr>
            <a:xfrm>
              <a:off x="19454504" y="4882287"/>
              <a:ext cx="648802" cy="1140490"/>
              <a:chOff x="17657766" y="4853059"/>
              <a:chExt cx="1268694" cy="2230162"/>
            </a:xfrm>
          </p:grpSpPr>
          <p:sp>
            <p:nvSpPr>
              <p:cNvPr id="879" name="Google Shape;879;p22"/>
              <p:cNvSpPr/>
              <p:nvPr/>
            </p:nvSpPr>
            <p:spPr>
              <a:xfrm>
                <a:off x="18232645" y="4853059"/>
                <a:ext cx="396768" cy="396779"/>
              </a:xfrm>
              <a:custGeom>
                <a:rect b="b" l="l" r="r" t="t"/>
                <a:pathLst>
                  <a:path extrusionOk="0" h="142676" w="142672">
                    <a:moveTo>
                      <a:pt x="140120" y="90048"/>
                    </a:moveTo>
                    <a:cubicBezTo>
                      <a:pt x="129749" y="128053"/>
                      <a:pt x="90523" y="150436"/>
                      <a:pt x="52525" y="140054"/>
                    </a:cubicBezTo>
                    <a:cubicBezTo>
                      <a:pt x="14517" y="129672"/>
                      <a:pt x="-7882" y="90525"/>
                      <a:pt x="2499" y="52425"/>
                    </a:cubicBezTo>
                    <a:cubicBezTo>
                      <a:pt x="12861" y="14516"/>
                      <a:pt x="52039" y="-7869"/>
                      <a:pt x="90027" y="2419"/>
                    </a:cubicBezTo>
                    <a:cubicBezTo>
                      <a:pt x="128035" y="12801"/>
                      <a:pt x="150443" y="52043"/>
                      <a:pt x="140120" y="900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18297191" y="5738970"/>
                <a:ext cx="486435" cy="316003"/>
              </a:xfrm>
              <a:custGeom>
                <a:rect b="b" l="l" r="r" t="t"/>
                <a:pathLst>
                  <a:path extrusionOk="0" h="113630" w="174915">
                    <a:moveTo>
                      <a:pt x="2536" y="15709"/>
                    </a:moveTo>
                    <a:cubicBezTo>
                      <a:pt x="-3807" y="29330"/>
                      <a:pt x="1964" y="45522"/>
                      <a:pt x="15487" y="52094"/>
                    </a:cubicBezTo>
                    <a:lnTo>
                      <a:pt x="142623" y="112006"/>
                    </a:lnTo>
                    <a:cubicBezTo>
                      <a:pt x="150251" y="115721"/>
                      <a:pt x="159413" y="112483"/>
                      <a:pt x="163098" y="104863"/>
                    </a:cubicBezTo>
                    <a:cubicBezTo>
                      <a:pt x="163127" y="104767"/>
                      <a:pt x="163165" y="104767"/>
                      <a:pt x="163193" y="104672"/>
                    </a:cubicBezTo>
                    <a:lnTo>
                      <a:pt x="173383" y="82860"/>
                    </a:lnTo>
                    <a:cubicBezTo>
                      <a:pt x="177021" y="75240"/>
                      <a:pt x="173783" y="66096"/>
                      <a:pt x="166136" y="62381"/>
                    </a:cubicBezTo>
                    <a:cubicBezTo>
                      <a:pt x="166108" y="62381"/>
                      <a:pt x="166079" y="62381"/>
                      <a:pt x="166050" y="62381"/>
                    </a:cubicBezTo>
                    <a:lnTo>
                      <a:pt x="38819" y="2373"/>
                    </a:lnTo>
                    <a:cubicBezTo>
                      <a:pt x="25116" y="-3818"/>
                      <a:pt x="8945" y="2087"/>
                      <a:pt x="2536" y="157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18261677" y="5382510"/>
                <a:ext cx="187318" cy="509534"/>
              </a:xfrm>
              <a:custGeom>
                <a:rect b="b" l="l" r="r" t="t"/>
                <a:pathLst>
                  <a:path extrusionOk="0" h="183221" w="67357">
                    <a:moveTo>
                      <a:pt x="24734" y="59"/>
                    </a:moveTo>
                    <a:cubicBezTo>
                      <a:pt x="9754" y="1488"/>
                      <a:pt x="-1255" y="14822"/>
                      <a:pt x="69" y="29777"/>
                    </a:cubicBezTo>
                    <a:lnTo>
                      <a:pt x="12639" y="159031"/>
                    </a:lnTo>
                    <a:cubicBezTo>
                      <a:pt x="14477" y="174081"/>
                      <a:pt x="28172" y="184749"/>
                      <a:pt x="43209" y="182939"/>
                    </a:cubicBezTo>
                    <a:cubicBezTo>
                      <a:pt x="58256" y="181130"/>
                      <a:pt x="68950" y="167413"/>
                      <a:pt x="67112" y="152364"/>
                    </a:cubicBezTo>
                    <a:lnTo>
                      <a:pt x="54732" y="24443"/>
                    </a:lnTo>
                    <a:cubicBezTo>
                      <a:pt x="53132" y="9489"/>
                      <a:pt x="39733" y="-1465"/>
                      <a:pt x="24734" y="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17657766" y="6474876"/>
                <a:ext cx="388283" cy="608114"/>
              </a:xfrm>
              <a:custGeom>
                <a:rect b="b" l="l" r="r" t="t"/>
                <a:pathLst>
                  <a:path extrusionOk="0" h="218669" w="139621">
                    <a:moveTo>
                      <a:pt x="115708" y="2834"/>
                    </a:moveTo>
                    <a:cubicBezTo>
                      <a:pt x="96024" y="-5264"/>
                      <a:pt x="73463" y="4072"/>
                      <a:pt x="65339" y="23788"/>
                    </a:cubicBezTo>
                    <a:cubicBezTo>
                      <a:pt x="65339" y="23788"/>
                      <a:pt x="65330" y="23788"/>
                      <a:pt x="65330" y="23788"/>
                    </a:cubicBezTo>
                    <a:lnTo>
                      <a:pt x="1143" y="179712"/>
                    </a:lnTo>
                    <a:cubicBezTo>
                      <a:pt x="-2114" y="187522"/>
                      <a:pt x="1591" y="196476"/>
                      <a:pt x="9409" y="199715"/>
                    </a:cubicBezTo>
                    <a:cubicBezTo>
                      <a:pt x="9447" y="199810"/>
                      <a:pt x="9485" y="199810"/>
                      <a:pt x="9524" y="199810"/>
                    </a:cubicBezTo>
                    <a:lnTo>
                      <a:pt x="52283" y="217431"/>
                    </a:lnTo>
                    <a:cubicBezTo>
                      <a:pt x="60149" y="220670"/>
                      <a:pt x="69130" y="216860"/>
                      <a:pt x="72377" y="209049"/>
                    </a:cubicBezTo>
                    <a:lnTo>
                      <a:pt x="136945" y="52077"/>
                    </a:lnTo>
                    <a:cubicBezTo>
                      <a:pt x="144573" y="32647"/>
                      <a:pt x="135097" y="10644"/>
                      <a:pt x="115708" y="2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17834259" y="6067362"/>
                <a:ext cx="224061" cy="621190"/>
              </a:xfrm>
              <a:custGeom>
                <a:rect b="b" l="l" r="r" t="t"/>
                <a:pathLst>
                  <a:path extrusionOk="0" h="223371" w="80569">
                    <a:moveTo>
                      <a:pt x="37768" y="223282"/>
                    </a:moveTo>
                    <a:cubicBezTo>
                      <a:pt x="59062" y="223664"/>
                      <a:pt x="76671" y="206804"/>
                      <a:pt x="77099" y="185468"/>
                    </a:cubicBezTo>
                    <a:cubicBezTo>
                      <a:pt x="77099" y="185373"/>
                      <a:pt x="77099" y="185278"/>
                      <a:pt x="77099" y="185182"/>
                    </a:cubicBezTo>
                    <a:lnTo>
                      <a:pt x="80528" y="16590"/>
                    </a:lnTo>
                    <a:cubicBezTo>
                      <a:pt x="80689" y="8113"/>
                      <a:pt x="73966" y="1065"/>
                      <a:pt x="65481" y="874"/>
                    </a:cubicBezTo>
                    <a:lnTo>
                      <a:pt x="19293" y="-78"/>
                    </a:lnTo>
                    <a:cubicBezTo>
                      <a:pt x="10779" y="-269"/>
                      <a:pt x="3694" y="6399"/>
                      <a:pt x="3484" y="14971"/>
                    </a:cubicBezTo>
                    <a:cubicBezTo>
                      <a:pt x="3484" y="14971"/>
                      <a:pt x="3484" y="14971"/>
                      <a:pt x="3484" y="14971"/>
                    </a:cubicBezTo>
                    <a:lnTo>
                      <a:pt x="-39" y="184707"/>
                    </a:lnTo>
                    <a:cubicBezTo>
                      <a:pt x="8" y="205661"/>
                      <a:pt x="16789" y="222807"/>
                      <a:pt x="37768" y="2232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17965903" y="6062523"/>
                <a:ext cx="363975" cy="614602"/>
              </a:xfrm>
              <a:custGeom>
                <a:rect b="b" l="l" r="r" t="t"/>
                <a:pathLst>
                  <a:path extrusionOk="0" h="221002" w="130880">
                    <a:moveTo>
                      <a:pt x="104901" y="218832"/>
                    </a:moveTo>
                    <a:cubicBezTo>
                      <a:pt x="125024" y="211784"/>
                      <a:pt x="135671" y="189876"/>
                      <a:pt x="128709" y="169683"/>
                    </a:cubicBezTo>
                    <a:lnTo>
                      <a:pt x="73665" y="10330"/>
                    </a:lnTo>
                    <a:cubicBezTo>
                      <a:pt x="70941" y="2329"/>
                      <a:pt x="62228" y="-1958"/>
                      <a:pt x="54209" y="709"/>
                    </a:cubicBezTo>
                    <a:cubicBezTo>
                      <a:pt x="54161" y="805"/>
                      <a:pt x="54104" y="805"/>
                      <a:pt x="54047" y="805"/>
                    </a:cubicBezTo>
                    <a:lnTo>
                      <a:pt x="10335" y="15854"/>
                    </a:lnTo>
                    <a:cubicBezTo>
                      <a:pt x="2288" y="18617"/>
                      <a:pt x="-1969" y="27474"/>
                      <a:pt x="812" y="35476"/>
                    </a:cubicBezTo>
                    <a:lnTo>
                      <a:pt x="56237" y="195877"/>
                    </a:lnTo>
                    <a:cubicBezTo>
                      <a:pt x="63599" y="215403"/>
                      <a:pt x="85140" y="225595"/>
                      <a:pt x="104901" y="2188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18113392" y="6463065"/>
                <a:ext cx="223271" cy="620156"/>
              </a:xfrm>
              <a:custGeom>
                <a:rect b="b" l="l" r="r" t="t"/>
                <a:pathLst>
                  <a:path extrusionOk="0" h="222999" w="80285">
                    <a:moveTo>
                      <a:pt x="38057" y="-63"/>
                    </a:moveTo>
                    <a:cubicBezTo>
                      <a:pt x="16753" y="222"/>
                      <a:pt x="-302" y="17654"/>
                      <a:pt x="-36" y="38989"/>
                    </a:cubicBezTo>
                    <a:cubicBezTo>
                      <a:pt x="-36" y="38989"/>
                      <a:pt x="-36" y="39085"/>
                      <a:pt x="-36" y="39085"/>
                    </a:cubicBezTo>
                    <a:lnTo>
                      <a:pt x="2631" y="207772"/>
                    </a:lnTo>
                    <a:cubicBezTo>
                      <a:pt x="2783" y="216250"/>
                      <a:pt x="9764" y="223012"/>
                      <a:pt x="18249" y="222917"/>
                    </a:cubicBezTo>
                    <a:lnTo>
                      <a:pt x="65103" y="222060"/>
                    </a:lnTo>
                    <a:cubicBezTo>
                      <a:pt x="73588" y="221869"/>
                      <a:pt x="80350" y="214916"/>
                      <a:pt x="80246" y="206439"/>
                    </a:cubicBezTo>
                    <a:lnTo>
                      <a:pt x="77579" y="36799"/>
                    </a:lnTo>
                    <a:cubicBezTo>
                      <a:pt x="76912" y="15748"/>
                      <a:pt x="59323" y="-730"/>
                      <a:pt x="38295" y="-63"/>
                    </a:cubicBezTo>
                    <a:cubicBezTo>
                      <a:pt x="38219" y="-63"/>
                      <a:pt x="38134" y="-63"/>
                      <a:pt x="38057" y="-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17839181" y="5917459"/>
                <a:ext cx="336432" cy="336649"/>
              </a:xfrm>
              <a:custGeom>
                <a:rect b="b" l="l" r="r" t="t"/>
                <a:pathLst>
                  <a:path extrusionOk="0" h="121054" w="120976">
                    <a:moveTo>
                      <a:pt x="116755" y="82496"/>
                    </a:moveTo>
                    <a:cubicBezTo>
                      <a:pt x="104575" y="113642"/>
                      <a:pt x="69491" y="128978"/>
                      <a:pt x="38388" y="116785"/>
                    </a:cubicBezTo>
                    <a:cubicBezTo>
                      <a:pt x="7295" y="104593"/>
                      <a:pt x="-8038" y="69446"/>
                      <a:pt x="4142" y="38395"/>
                    </a:cubicBezTo>
                    <a:cubicBezTo>
                      <a:pt x="16313" y="7248"/>
                      <a:pt x="51378" y="-8087"/>
                      <a:pt x="82471" y="4105"/>
                    </a:cubicBezTo>
                    <a:cubicBezTo>
                      <a:pt x="113575" y="16297"/>
                      <a:pt x="128935" y="51349"/>
                      <a:pt x="116765" y="82496"/>
                    </a:cubicBezTo>
                    <a:cubicBezTo>
                      <a:pt x="116765" y="82496"/>
                      <a:pt x="116755" y="82496"/>
                      <a:pt x="116755" y="824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18088834" y="5284147"/>
                <a:ext cx="336515" cy="336468"/>
              </a:xfrm>
              <a:custGeom>
                <a:rect b="b" l="l" r="r" t="t"/>
                <a:pathLst>
                  <a:path extrusionOk="0" h="120989" w="121006">
                    <a:moveTo>
                      <a:pt x="116789" y="82387"/>
                    </a:moveTo>
                    <a:cubicBezTo>
                      <a:pt x="104656" y="113534"/>
                      <a:pt x="69592" y="128869"/>
                      <a:pt x="38479" y="116772"/>
                    </a:cubicBezTo>
                    <a:cubicBezTo>
                      <a:pt x="7357" y="104581"/>
                      <a:pt x="-8023" y="69529"/>
                      <a:pt x="4110" y="38477"/>
                    </a:cubicBezTo>
                    <a:cubicBezTo>
                      <a:pt x="16242" y="7330"/>
                      <a:pt x="51307" y="-8100"/>
                      <a:pt x="82419" y="4092"/>
                    </a:cubicBezTo>
                    <a:cubicBezTo>
                      <a:pt x="82448" y="4092"/>
                      <a:pt x="82476" y="4092"/>
                      <a:pt x="82505" y="4092"/>
                    </a:cubicBezTo>
                    <a:cubicBezTo>
                      <a:pt x="113570" y="16189"/>
                      <a:pt x="128941" y="51241"/>
                      <a:pt x="116827" y="82292"/>
                    </a:cubicBezTo>
                    <a:cubicBezTo>
                      <a:pt x="116817" y="82292"/>
                      <a:pt x="116798" y="82387"/>
                      <a:pt x="116789" y="823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17846359" y="5381308"/>
                <a:ext cx="563126" cy="794676"/>
              </a:xfrm>
              <a:custGeom>
                <a:rect b="b" l="l" r="r" t="t"/>
                <a:pathLst>
                  <a:path extrusionOk="0" h="285754" w="202492">
                    <a:moveTo>
                      <a:pt x="113508" y="276049"/>
                    </a:moveTo>
                    <a:cubicBezTo>
                      <a:pt x="110460" y="283860"/>
                      <a:pt x="101670" y="287671"/>
                      <a:pt x="93890" y="284622"/>
                    </a:cubicBezTo>
                    <a:lnTo>
                      <a:pt x="9418" y="251570"/>
                    </a:lnTo>
                    <a:cubicBezTo>
                      <a:pt x="1904" y="248522"/>
                      <a:pt x="-1886" y="240141"/>
                      <a:pt x="847" y="232520"/>
                    </a:cubicBezTo>
                    <a:lnTo>
                      <a:pt x="88747" y="9540"/>
                    </a:lnTo>
                    <a:cubicBezTo>
                      <a:pt x="91804" y="1730"/>
                      <a:pt x="100585" y="-2080"/>
                      <a:pt x="108365" y="967"/>
                    </a:cubicBezTo>
                    <a:lnTo>
                      <a:pt x="192837" y="34020"/>
                    </a:lnTo>
                    <a:cubicBezTo>
                      <a:pt x="200617" y="37067"/>
                      <a:pt x="204455" y="45831"/>
                      <a:pt x="201407" y="536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18524964" y="5950656"/>
                <a:ext cx="401496" cy="1114286"/>
              </a:xfrm>
              <a:custGeom>
                <a:rect b="b" l="l" r="r" t="t"/>
                <a:pathLst>
                  <a:path extrusionOk="0" h="400681" w="144372">
                    <a:moveTo>
                      <a:pt x="144333" y="400599"/>
                    </a:moveTo>
                    <a:lnTo>
                      <a:pt x="114335" y="400599"/>
                    </a:lnTo>
                    <a:lnTo>
                      <a:pt x="114335" y="69415"/>
                    </a:lnTo>
                    <a:cubicBezTo>
                      <a:pt x="114335" y="64938"/>
                      <a:pt x="113573" y="25123"/>
                      <a:pt x="70909" y="25123"/>
                    </a:cubicBezTo>
                    <a:cubicBezTo>
                      <a:pt x="26721" y="25123"/>
                      <a:pt x="25007" y="70081"/>
                      <a:pt x="24912" y="71987"/>
                    </a:cubicBezTo>
                    <a:lnTo>
                      <a:pt x="-39" y="71034"/>
                    </a:lnTo>
                    <a:cubicBezTo>
                      <a:pt x="818" y="46459"/>
                      <a:pt x="17007" y="-23"/>
                      <a:pt x="71575" y="-23"/>
                    </a:cubicBezTo>
                    <a:cubicBezTo>
                      <a:pt x="90222" y="-784"/>
                      <a:pt x="108440" y="5787"/>
                      <a:pt x="122239" y="18361"/>
                    </a:cubicBezTo>
                    <a:cubicBezTo>
                      <a:pt x="135096" y="32458"/>
                      <a:pt x="142867" y="50460"/>
                      <a:pt x="144333" y="695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22"/>
            <p:cNvGrpSpPr/>
            <p:nvPr/>
          </p:nvGrpSpPr>
          <p:grpSpPr>
            <a:xfrm>
              <a:off x="11896635" y="4876463"/>
              <a:ext cx="754578" cy="1146577"/>
              <a:chOff x="19581038" y="4841423"/>
              <a:chExt cx="1475533" cy="2242062"/>
            </a:xfrm>
          </p:grpSpPr>
          <p:sp>
            <p:nvSpPr>
              <p:cNvPr id="891" name="Google Shape;891;p22"/>
              <p:cNvSpPr/>
              <p:nvPr/>
            </p:nvSpPr>
            <p:spPr>
              <a:xfrm>
                <a:off x="19892652" y="4841423"/>
                <a:ext cx="396729" cy="396896"/>
              </a:xfrm>
              <a:custGeom>
                <a:rect b="b" l="l" r="r" t="t"/>
                <a:pathLst>
                  <a:path extrusionOk="0" h="142718" w="142658">
                    <a:moveTo>
                      <a:pt x="142601" y="72897"/>
                    </a:moveTo>
                    <a:cubicBezTo>
                      <a:pt x="141696" y="112330"/>
                      <a:pt x="109041" y="143477"/>
                      <a:pt x="69652" y="142619"/>
                    </a:cubicBezTo>
                    <a:cubicBezTo>
                      <a:pt x="30274" y="141667"/>
                      <a:pt x="-925" y="108997"/>
                      <a:pt x="-20" y="69659"/>
                    </a:cubicBezTo>
                    <a:cubicBezTo>
                      <a:pt x="885" y="30225"/>
                      <a:pt x="33521" y="-922"/>
                      <a:pt x="72890" y="-65"/>
                    </a:cubicBezTo>
                    <a:cubicBezTo>
                      <a:pt x="112278" y="793"/>
                      <a:pt x="143486" y="33463"/>
                      <a:pt x="142601" y="72897"/>
                    </a:cubicBezTo>
                    <a:cubicBezTo>
                      <a:pt x="142601" y="72897"/>
                      <a:pt x="142601" y="72897"/>
                      <a:pt x="142601" y="728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20098225" y="5734468"/>
                <a:ext cx="495001" cy="296956"/>
              </a:xfrm>
              <a:custGeom>
                <a:rect b="b" l="l" r="r" t="t"/>
                <a:pathLst>
                  <a:path extrusionOk="0" h="106781" w="177995">
                    <a:moveTo>
                      <a:pt x="1921" y="17327"/>
                    </a:moveTo>
                    <a:cubicBezTo>
                      <a:pt x="-3650" y="31329"/>
                      <a:pt x="3054" y="47236"/>
                      <a:pt x="16968" y="52951"/>
                    </a:cubicBezTo>
                    <a:lnTo>
                      <a:pt x="147341" y="105529"/>
                    </a:lnTo>
                    <a:cubicBezTo>
                      <a:pt x="155112" y="108767"/>
                      <a:pt x="164026" y="105052"/>
                      <a:pt x="167245" y="97242"/>
                    </a:cubicBezTo>
                    <a:cubicBezTo>
                      <a:pt x="167283" y="97242"/>
                      <a:pt x="167312" y="97147"/>
                      <a:pt x="167340" y="97051"/>
                    </a:cubicBezTo>
                    <a:lnTo>
                      <a:pt x="176863" y="74668"/>
                    </a:lnTo>
                    <a:cubicBezTo>
                      <a:pt x="179996" y="66761"/>
                      <a:pt x="176168" y="57808"/>
                      <a:pt x="168293" y="54666"/>
                    </a:cubicBezTo>
                    <a:lnTo>
                      <a:pt x="37062" y="1611"/>
                    </a:lnTo>
                    <a:cubicBezTo>
                      <a:pt x="23025" y="-3532"/>
                      <a:pt x="7454" y="3421"/>
                      <a:pt x="1921" y="173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19997542" y="5388931"/>
                <a:ext cx="251629" cy="493276"/>
              </a:xfrm>
              <a:custGeom>
                <a:rect b="b" l="l" r="r" t="t"/>
                <a:pathLst>
                  <a:path extrusionOk="0" h="177375" w="90482">
                    <a:moveTo>
                      <a:pt x="20030" y="989"/>
                    </a:moveTo>
                    <a:cubicBezTo>
                      <a:pt x="5441" y="5085"/>
                      <a:pt x="-3092" y="20229"/>
                      <a:pt x="974" y="34803"/>
                    </a:cubicBezTo>
                    <a:cubicBezTo>
                      <a:pt x="984" y="34803"/>
                      <a:pt x="984" y="34803"/>
                      <a:pt x="984" y="34803"/>
                    </a:cubicBezTo>
                    <a:lnTo>
                      <a:pt x="37173" y="159485"/>
                    </a:lnTo>
                    <a:cubicBezTo>
                      <a:pt x="42553" y="173677"/>
                      <a:pt x="58438" y="180916"/>
                      <a:pt x="72656" y="175487"/>
                    </a:cubicBezTo>
                    <a:cubicBezTo>
                      <a:pt x="85808" y="170534"/>
                      <a:pt x="93093" y="156437"/>
                      <a:pt x="89551" y="142816"/>
                    </a:cubicBezTo>
                    <a:lnTo>
                      <a:pt x="53743" y="18991"/>
                    </a:lnTo>
                    <a:cubicBezTo>
                      <a:pt x="49219" y="4894"/>
                      <a:pt x="34287" y="-3107"/>
                      <a:pt x="20030" y="9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19581038" y="6461933"/>
                <a:ext cx="388228" cy="608381"/>
              </a:xfrm>
              <a:custGeom>
                <a:rect b="b" l="l" r="r" t="t"/>
                <a:pathLst>
                  <a:path extrusionOk="0" h="218765" w="139601">
                    <a:moveTo>
                      <a:pt x="115708" y="2819"/>
                    </a:moveTo>
                    <a:cubicBezTo>
                      <a:pt x="95985" y="-5277"/>
                      <a:pt x="73453" y="4153"/>
                      <a:pt x="65330" y="23870"/>
                    </a:cubicBezTo>
                    <a:lnTo>
                      <a:pt x="1143" y="179794"/>
                    </a:lnTo>
                    <a:cubicBezTo>
                      <a:pt x="-2114" y="187604"/>
                      <a:pt x="1591" y="196558"/>
                      <a:pt x="9409" y="199796"/>
                    </a:cubicBezTo>
                    <a:cubicBezTo>
                      <a:pt x="9447" y="199892"/>
                      <a:pt x="9485" y="199892"/>
                      <a:pt x="9524" y="199892"/>
                    </a:cubicBezTo>
                    <a:lnTo>
                      <a:pt x="52283" y="217513"/>
                    </a:lnTo>
                    <a:cubicBezTo>
                      <a:pt x="60101" y="220751"/>
                      <a:pt x="69073" y="217037"/>
                      <a:pt x="72329" y="209226"/>
                    </a:cubicBezTo>
                    <a:cubicBezTo>
                      <a:pt x="72349" y="209226"/>
                      <a:pt x="72358" y="209131"/>
                      <a:pt x="72377" y="209131"/>
                    </a:cubicBezTo>
                    <a:lnTo>
                      <a:pt x="137040" y="52254"/>
                    </a:lnTo>
                    <a:cubicBezTo>
                      <a:pt x="144449" y="32728"/>
                      <a:pt x="135002" y="10821"/>
                      <a:pt x="115708" y="28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19757783" y="6054392"/>
                <a:ext cx="223813" cy="621446"/>
              </a:xfrm>
              <a:custGeom>
                <a:rect b="b" l="l" r="r" t="t"/>
                <a:pathLst>
                  <a:path extrusionOk="0" h="223463" w="80480">
                    <a:moveTo>
                      <a:pt x="37677" y="223375"/>
                    </a:moveTo>
                    <a:cubicBezTo>
                      <a:pt x="59029" y="223756"/>
                      <a:pt x="76637" y="206706"/>
                      <a:pt x="77009" y="185370"/>
                    </a:cubicBezTo>
                    <a:cubicBezTo>
                      <a:pt x="77009" y="185370"/>
                      <a:pt x="77009" y="185275"/>
                      <a:pt x="77009" y="185275"/>
                    </a:cubicBezTo>
                    <a:lnTo>
                      <a:pt x="80437" y="16683"/>
                    </a:lnTo>
                    <a:cubicBezTo>
                      <a:pt x="80646" y="8205"/>
                      <a:pt x="73961" y="1157"/>
                      <a:pt x="65495" y="966"/>
                    </a:cubicBezTo>
                    <a:cubicBezTo>
                      <a:pt x="65457" y="966"/>
                      <a:pt x="65428" y="966"/>
                      <a:pt x="65390" y="966"/>
                    </a:cubicBezTo>
                    <a:lnTo>
                      <a:pt x="19202" y="-81"/>
                    </a:lnTo>
                    <a:cubicBezTo>
                      <a:pt x="10688" y="-177"/>
                      <a:pt x="3651" y="6586"/>
                      <a:pt x="3393" y="15063"/>
                    </a:cubicBezTo>
                    <a:lnTo>
                      <a:pt x="-35" y="184704"/>
                    </a:lnTo>
                    <a:cubicBezTo>
                      <a:pt x="-349" y="205754"/>
                      <a:pt x="16440" y="223090"/>
                      <a:pt x="37478" y="223375"/>
                    </a:cubicBezTo>
                    <a:cubicBezTo>
                      <a:pt x="37544" y="223375"/>
                      <a:pt x="37611" y="223375"/>
                      <a:pt x="37677" y="2233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19890497" y="6049678"/>
                <a:ext cx="362809" cy="614132"/>
              </a:xfrm>
              <a:custGeom>
                <a:rect b="b" l="l" r="r" t="t"/>
                <a:pathLst>
                  <a:path extrusionOk="0" h="220833" w="130461">
                    <a:moveTo>
                      <a:pt x="104425" y="218784"/>
                    </a:moveTo>
                    <a:cubicBezTo>
                      <a:pt x="124538" y="211830"/>
                      <a:pt x="135223" y="189923"/>
                      <a:pt x="128328" y="169730"/>
                    </a:cubicBezTo>
                    <a:lnTo>
                      <a:pt x="73665" y="10282"/>
                    </a:lnTo>
                    <a:cubicBezTo>
                      <a:pt x="70837" y="2280"/>
                      <a:pt x="62094" y="-2006"/>
                      <a:pt x="54047" y="757"/>
                    </a:cubicBezTo>
                    <a:lnTo>
                      <a:pt x="10335" y="15901"/>
                    </a:lnTo>
                    <a:cubicBezTo>
                      <a:pt x="2288" y="18664"/>
                      <a:pt x="-1969" y="27521"/>
                      <a:pt x="812" y="35523"/>
                    </a:cubicBezTo>
                    <a:lnTo>
                      <a:pt x="56237" y="195924"/>
                    </a:lnTo>
                    <a:cubicBezTo>
                      <a:pt x="63599" y="215260"/>
                      <a:pt x="84836" y="225261"/>
                      <a:pt x="104425" y="2187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20036666" y="6450131"/>
                <a:ext cx="221416" cy="620375"/>
              </a:xfrm>
              <a:custGeom>
                <a:rect b="b" l="l" r="r" t="t"/>
                <a:pathLst>
                  <a:path extrusionOk="0" h="223078" w="79618">
                    <a:moveTo>
                      <a:pt x="38057" y="-81"/>
                    </a:moveTo>
                    <a:cubicBezTo>
                      <a:pt x="16753" y="205"/>
                      <a:pt x="-303" y="17637"/>
                      <a:pt x="-36" y="38973"/>
                    </a:cubicBezTo>
                    <a:cubicBezTo>
                      <a:pt x="-36" y="39068"/>
                      <a:pt x="-36" y="39068"/>
                      <a:pt x="-36" y="39163"/>
                    </a:cubicBezTo>
                    <a:lnTo>
                      <a:pt x="2535" y="207755"/>
                    </a:lnTo>
                    <a:cubicBezTo>
                      <a:pt x="2687" y="216328"/>
                      <a:pt x="9716" y="223091"/>
                      <a:pt x="18248" y="222995"/>
                    </a:cubicBezTo>
                    <a:lnTo>
                      <a:pt x="64436" y="222234"/>
                    </a:lnTo>
                    <a:cubicBezTo>
                      <a:pt x="72903" y="222138"/>
                      <a:pt x="79683" y="215185"/>
                      <a:pt x="79578" y="206708"/>
                    </a:cubicBezTo>
                    <a:cubicBezTo>
                      <a:pt x="79578" y="206708"/>
                      <a:pt x="79578" y="206612"/>
                      <a:pt x="79578" y="206612"/>
                    </a:cubicBezTo>
                    <a:lnTo>
                      <a:pt x="77007" y="36876"/>
                    </a:lnTo>
                    <a:cubicBezTo>
                      <a:pt x="76083" y="16112"/>
                      <a:pt x="58865" y="-270"/>
                      <a:pt x="38057" y="-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19760517" y="5977756"/>
                <a:ext cx="336387" cy="336373"/>
              </a:xfrm>
              <a:custGeom>
                <a:rect b="b" l="l" r="r" t="t"/>
                <a:pathLst>
                  <a:path extrusionOk="0" h="120955" w="120960">
                    <a:moveTo>
                      <a:pt x="120403" y="68243"/>
                    </a:moveTo>
                    <a:cubicBezTo>
                      <a:pt x="116080" y="101390"/>
                      <a:pt x="85719" y="124726"/>
                      <a:pt x="52607" y="120345"/>
                    </a:cubicBezTo>
                    <a:cubicBezTo>
                      <a:pt x="19485" y="116059"/>
                      <a:pt x="-3847" y="85674"/>
                      <a:pt x="477" y="52527"/>
                    </a:cubicBezTo>
                    <a:cubicBezTo>
                      <a:pt x="4800" y="19475"/>
                      <a:pt x="35122" y="-3862"/>
                      <a:pt x="68216" y="425"/>
                    </a:cubicBezTo>
                    <a:cubicBezTo>
                      <a:pt x="101338" y="4711"/>
                      <a:pt x="124708" y="35096"/>
                      <a:pt x="120413" y="68148"/>
                    </a:cubicBezTo>
                    <a:cubicBezTo>
                      <a:pt x="120413" y="68243"/>
                      <a:pt x="120403" y="68243"/>
                      <a:pt x="120403" y="682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19850566" y="5301494"/>
                <a:ext cx="336407" cy="336373"/>
              </a:xfrm>
              <a:custGeom>
                <a:rect b="b" l="l" r="r" t="t"/>
                <a:pathLst>
                  <a:path extrusionOk="0" h="120955" w="120967">
                    <a:moveTo>
                      <a:pt x="120403" y="68243"/>
                    </a:moveTo>
                    <a:cubicBezTo>
                      <a:pt x="116079" y="101390"/>
                      <a:pt x="85719" y="124727"/>
                      <a:pt x="52607" y="120345"/>
                    </a:cubicBezTo>
                    <a:cubicBezTo>
                      <a:pt x="19485" y="116059"/>
                      <a:pt x="-3847" y="85673"/>
                      <a:pt x="477" y="52527"/>
                    </a:cubicBezTo>
                    <a:cubicBezTo>
                      <a:pt x="4800" y="19475"/>
                      <a:pt x="35122" y="-3861"/>
                      <a:pt x="68215" y="425"/>
                    </a:cubicBezTo>
                    <a:cubicBezTo>
                      <a:pt x="101290" y="4616"/>
                      <a:pt x="124670" y="34906"/>
                      <a:pt x="120432" y="67957"/>
                    </a:cubicBezTo>
                    <a:cubicBezTo>
                      <a:pt x="120422" y="68052"/>
                      <a:pt x="120413" y="68148"/>
                      <a:pt x="120403" y="682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19761445" y="5429186"/>
                <a:ext cx="422325" cy="777328"/>
              </a:xfrm>
              <a:custGeom>
                <a:rect b="b" l="l" r="r" t="t"/>
                <a:pathLst>
                  <a:path extrusionOk="0" h="279516" w="151862">
                    <a:moveTo>
                      <a:pt x="120070" y="266263"/>
                    </a:moveTo>
                    <a:cubicBezTo>
                      <a:pt x="118984" y="274550"/>
                      <a:pt x="111404" y="280360"/>
                      <a:pt x="103118" y="279312"/>
                    </a:cubicBezTo>
                    <a:lnTo>
                      <a:pt x="13123" y="267597"/>
                    </a:lnTo>
                    <a:cubicBezTo>
                      <a:pt x="4876" y="266454"/>
                      <a:pt x="-942" y="258929"/>
                      <a:pt x="77" y="250642"/>
                    </a:cubicBezTo>
                    <a:lnTo>
                      <a:pt x="31789" y="13089"/>
                    </a:lnTo>
                    <a:cubicBezTo>
                      <a:pt x="32874" y="4802"/>
                      <a:pt x="40455" y="-1008"/>
                      <a:pt x="48740" y="40"/>
                    </a:cubicBezTo>
                    <a:lnTo>
                      <a:pt x="138640" y="11851"/>
                    </a:lnTo>
                    <a:cubicBezTo>
                      <a:pt x="146887" y="12898"/>
                      <a:pt x="152734" y="20423"/>
                      <a:pt x="151706" y="28615"/>
                    </a:cubicBezTo>
                    <a:cubicBezTo>
                      <a:pt x="151696" y="28710"/>
                      <a:pt x="151696" y="28710"/>
                      <a:pt x="151687" y="288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20388380" y="5930752"/>
                <a:ext cx="350117" cy="1150085"/>
              </a:xfrm>
              <a:custGeom>
                <a:rect b="b" l="l" r="r" t="t"/>
                <a:pathLst>
                  <a:path extrusionOk="0" h="413554" w="125897">
                    <a:moveTo>
                      <a:pt x="105383" y="18470"/>
                    </a:moveTo>
                    <a:cubicBezTo>
                      <a:pt x="90994" y="5801"/>
                      <a:pt x="72261" y="-866"/>
                      <a:pt x="53101" y="-9"/>
                    </a:cubicBezTo>
                    <a:cubicBezTo>
                      <a:pt x="51005" y="-9"/>
                      <a:pt x="58624" y="-9"/>
                      <a:pt x="43578" y="-9"/>
                    </a:cubicBezTo>
                    <a:lnTo>
                      <a:pt x="43578" y="25233"/>
                    </a:lnTo>
                    <a:cubicBezTo>
                      <a:pt x="58624" y="25233"/>
                      <a:pt x="50910" y="25233"/>
                      <a:pt x="53101" y="25233"/>
                    </a:cubicBezTo>
                    <a:cubicBezTo>
                      <a:pt x="77318" y="24090"/>
                      <a:pt x="97850" y="42854"/>
                      <a:pt x="98955" y="67143"/>
                    </a:cubicBezTo>
                    <a:cubicBezTo>
                      <a:pt x="98984" y="67714"/>
                      <a:pt x="99003" y="68381"/>
                      <a:pt x="99003" y="68952"/>
                    </a:cubicBezTo>
                    <a:lnTo>
                      <a:pt x="-39" y="413472"/>
                    </a:lnTo>
                    <a:lnTo>
                      <a:pt x="25102" y="413472"/>
                    </a:lnTo>
                    <a:lnTo>
                      <a:pt x="125859" y="69143"/>
                    </a:lnTo>
                    <a:cubicBezTo>
                      <a:pt x="125401" y="50283"/>
                      <a:pt x="118126" y="32281"/>
                      <a:pt x="105383" y="184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20916206" y="6943096"/>
                <a:ext cx="140364" cy="140389"/>
              </a:xfrm>
              <a:custGeom>
                <a:rect b="b" l="l" r="r" t="t"/>
                <a:pathLst>
                  <a:path extrusionOk="0" h="50482" w="50473">
                    <a:moveTo>
                      <a:pt x="50434" y="25063"/>
                    </a:moveTo>
                    <a:cubicBezTo>
                      <a:pt x="50482" y="38970"/>
                      <a:pt x="39235" y="50304"/>
                      <a:pt x="25293" y="50399"/>
                    </a:cubicBezTo>
                    <a:cubicBezTo>
                      <a:pt x="11351" y="50495"/>
                      <a:pt x="9" y="39161"/>
                      <a:pt x="-39" y="25253"/>
                    </a:cubicBezTo>
                    <a:cubicBezTo>
                      <a:pt x="-96" y="11347"/>
                      <a:pt x="11161" y="13"/>
                      <a:pt x="25103" y="-82"/>
                    </a:cubicBezTo>
                    <a:cubicBezTo>
                      <a:pt x="25169" y="-82"/>
                      <a:pt x="25226" y="-82"/>
                      <a:pt x="25293" y="-82"/>
                    </a:cubicBezTo>
                    <a:cubicBezTo>
                      <a:pt x="39159" y="13"/>
                      <a:pt x="50377" y="11156"/>
                      <a:pt x="50434" y="250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20509677" y="5931281"/>
                <a:ext cx="453405" cy="993800"/>
              </a:xfrm>
              <a:custGeom>
                <a:rect b="b" l="l" r="r" t="t"/>
                <a:pathLst>
                  <a:path extrusionOk="0" h="357356" w="163038">
                    <a:moveTo>
                      <a:pt x="162999" y="345749"/>
                    </a:moveTo>
                    <a:lnTo>
                      <a:pt x="82242" y="69524"/>
                    </a:lnTo>
                    <a:cubicBezTo>
                      <a:pt x="81794" y="50569"/>
                      <a:pt x="74528" y="32472"/>
                      <a:pt x="61767" y="18470"/>
                    </a:cubicBezTo>
                    <a:cubicBezTo>
                      <a:pt x="47377" y="5801"/>
                      <a:pt x="28644" y="-866"/>
                      <a:pt x="9484" y="-9"/>
                    </a:cubicBezTo>
                    <a:cubicBezTo>
                      <a:pt x="7389" y="-9"/>
                      <a:pt x="15007" y="-9"/>
                      <a:pt x="-39" y="-9"/>
                    </a:cubicBezTo>
                    <a:lnTo>
                      <a:pt x="-39" y="25233"/>
                    </a:lnTo>
                    <a:cubicBezTo>
                      <a:pt x="15007" y="25233"/>
                      <a:pt x="7293" y="25233"/>
                      <a:pt x="9484" y="25233"/>
                    </a:cubicBezTo>
                    <a:cubicBezTo>
                      <a:pt x="33921" y="24376"/>
                      <a:pt x="54462" y="43426"/>
                      <a:pt x="55357" y="67904"/>
                    </a:cubicBezTo>
                    <a:cubicBezTo>
                      <a:pt x="55376" y="68381"/>
                      <a:pt x="55386" y="68952"/>
                      <a:pt x="55386" y="69524"/>
                    </a:cubicBezTo>
                    <a:lnTo>
                      <a:pt x="140334" y="357274"/>
                    </a:lnTo>
                    <a:cubicBezTo>
                      <a:pt x="146648" y="351369"/>
                      <a:pt x="154504" y="347368"/>
                      <a:pt x="162999" y="3457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20551258" y="6580197"/>
                <a:ext cx="291589" cy="83438"/>
              </a:xfrm>
              <a:custGeom>
                <a:rect b="b" l="l" r="r" t="t"/>
                <a:pathLst>
                  <a:path extrusionOk="0" h="30003" w="104851">
                    <a:moveTo>
                      <a:pt x="0" y="0"/>
                    </a:moveTo>
                    <a:lnTo>
                      <a:pt x="104852" y="0"/>
                    </a:lnTo>
                    <a:lnTo>
                      <a:pt x="104852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5" name="Google Shape;905;p22"/>
            <p:cNvSpPr/>
            <p:nvPr/>
          </p:nvSpPr>
          <p:spPr>
            <a:xfrm>
              <a:off x="2422936" y="8765492"/>
              <a:ext cx="454936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9984195" y="8765492"/>
              <a:ext cx="454936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7469916" y="8765492"/>
              <a:ext cx="454936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5"/>
          <p:cNvGrpSpPr/>
          <p:nvPr/>
        </p:nvGrpSpPr>
        <p:grpSpPr>
          <a:xfrm>
            <a:off x="3546485" y="5817660"/>
            <a:ext cx="17284680" cy="5515029"/>
            <a:chOff x="2239635" y="5817660"/>
            <a:chExt cx="17284680" cy="5515029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7029783" y="5817660"/>
              <a:ext cx="7532004" cy="5515029"/>
              <a:chOff x="8267863" y="5416206"/>
              <a:chExt cx="7532004" cy="5515029"/>
            </a:xfrm>
          </p:grpSpPr>
          <p:grpSp>
            <p:nvGrpSpPr>
              <p:cNvPr id="116" name="Google Shape;116;p5"/>
              <p:cNvGrpSpPr/>
              <p:nvPr/>
            </p:nvGrpSpPr>
            <p:grpSpPr>
              <a:xfrm>
                <a:off x="10318364" y="5416206"/>
                <a:ext cx="3315031" cy="5515029"/>
                <a:chOff x="10318364" y="5416206"/>
                <a:chExt cx="3315031" cy="5515029"/>
              </a:xfrm>
            </p:grpSpPr>
            <p:sp>
              <p:nvSpPr>
                <p:cNvPr id="117" name="Google Shape;117;p5"/>
                <p:cNvSpPr/>
                <p:nvPr/>
              </p:nvSpPr>
              <p:spPr>
                <a:xfrm>
                  <a:off x="10318364" y="5416206"/>
                  <a:ext cx="3315031" cy="5515029"/>
                </a:xfrm>
                <a:custGeom>
                  <a:rect b="b" l="l" r="r" t="t"/>
                  <a:pathLst>
                    <a:path extrusionOk="0" h="821858" w="494011">
                      <a:moveTo>
                        <a:pt x="117318" y="821776"/>
                      </a:moveTo>
                      <a:cubicBezTo>
                        <a:pt x="106175" y="821776"/>
                        <a:pt x="95129" y="820633"/>
                        <a:pt x="84272" y="818156"/>
                      </a:cubicBezTo>
                      <a:cubicBezTo>
                        <a:pt x="43989" y="809869"/>
                        <a:pt x="11801" y="779771"/>
                        <a:pt x="753" y="740147"/>
                      </a:cubicBezTo>
                      <a:cubicBezTo>
                        <a:pt x="-1914" y="732240"/>
                        <a:pt x="2373" y="723764"/>
                        <a:pt x="10276" y="721097"/>
                      </a:cubicBezTo>
                      <a:cubicBezTo>
                        <a:pt x="18180" y="718430"/>
                        <a:pt x="26656" y="722715"/>
                        <a:pt x="29323" y="730622"/>
                      </a:cubicBezTo>
                      <a:cubicBezTo>
                        <a:pt x="37227" y="760054"/>
                        <a:pt x="61035" y="782437"/>
                        <a:pt x="90938" y="788438"/>
                      </a:cubicBezTo>
                      <a:cubicBezTo>
                        <a:pt x="138555" y="799488"/>
                        <a:pt x="198742" y="777390"/>
                        <a:pt x="224264" y="750338"/>
                      </a:cubicBezTo>
                      <a:lnTo>
                        <a:pt x="232074" y="742147"/>
                      </a:lnTo>
                      <a:cubicBezTo>
                        <a:pt x="289214" y="682520"/>
                        <a:pt x="439585" y="524215"/>
                        <a:pt x="460632" y="348574"/>
                      </a:cubicBezTo>
                      <a:cubicBezTo>
                        <a:pt x="473298" y="241227"/>
                        <a:pt x="454347" y="151311"/>
                        <a:pt x="407301" y="95494"/>
                      </a:cubicBezTo>
                      <a:cubicBezTo>
                        <a:pt x="373494" y="55395"/>
                        <a:pt x="326735" y="33487"/>
                        <a:pt x="268166" y="30344"/>
                      </a:cubicBezTo>
                      <a:cubicBezTo>
                        <a:pt x="184647" y="25867"/>
                        <a:pt x="136555" y="55108"/>
                        <a:pt x="111128" y="80350"/>
                      </a:cubicBezTo>
                      <a:cubicBezTo>
                        <a:pt x="86749" y="103115"/>
                        <a:pt x="72559" y="134833"/>
                        <a:pt x="71892" y="168170"/>
                      </a:cubicBezTo>
                      <a:cubicBezTo>
                        <a:pt x="74463" y="222748"/>
                        <a:pt x="108937" y="289709"/>
                        <a:pt x="109319" y="290377"/>
                      </a:cubicBezTo>
                      <a:cubicBezTo>
                        <a:pt x="113128" y="297710"/>
                        <a:pt x="110271" y="306759"/>
                        <a:pt x="102938" y="310570"/>
                      </a:cubicBezTo>
                      <a:cubicBezTo>
                        <a:pt x="95605" y="314379"/>
                        <a:pt x="86558" y="311522"/>
                        <a:pt x="82748" y="304187"/>
                      </a:cubicBezTo>
                      <a:cubicBezTo>
                        <a:pt x="81129" y="301234"/>
                        <a:pt x="44655" y="230845"/>
                        <a:pt x="41989" y="169599"/>
                      </a:cubicBezTo>
                      <a:cubicBezTo>
                        <a:pt x="42084" y="127784"/>
                        <a:pt x="59226" y="87875"/>
                        <a:pt x="89605" y="59109"/>
                      </a:cubicBezTo>
                      <a:cubicBezTo>
                        <a:pt x="119317" y="29487"/>
                        <a:pt x="174648" y="-4709"/>
                        <a:pt x="269404" y="435"/>
                      </a:cubicBezTo>
                      <a:cubicBezTo>
                        <a:pt x="336067" y="3959"/>
                        <a:pt x="391112" y="30153"/>
                        <a:pt x="429777" y="76635"/>
                      </a:cubicBezTo>
                      <a:cubicBezTo>
                        <a:pt x="482249" y="138929"/>
                        <a:pt x="503583" y="236846"/>
                        <a:pt x="489964" y="352860"/>
                      </a:cubicBezTo>
                      <a:cubicBezTo>
                        <a:pt x="468155" y="538407"/>
                        <a:pt x="312450" y="701952"/>
                        <a:pt x="253786" y="763578"/>
                      </a:cubicBezTo>
                      <a:lnTo>
                        <a:pt x="246073" y="771674"/>
                      </a:lnTo>
                      <a:cubicBezTo>
                        <a:pt x="221027" y="798345"/>
                        <a:pt x="168649" y="821776"/>
                        <a:pt x="117318" y="821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5"/>
                <p:cNvSpPr/>
                <p:nvPr/>
              </p:nvSpPr>
              <p:spPr>
                <a:xfrm>
                  <a:off x="11122925" y="7125671"/>
                  <a:ext cx="1509480" cy="2279302"/>
                </a:xfrm>
                <a:custGeom>
                  <a:rect b="b" l="l" r="r" t="t"/>
                  <a:pathLst>
                    <a:path extrusionOk="0" h="339665" w="224945">
                      <a:moveTo>
                        <a:pt x="24276" y="339572"/>
                      </a:moveTo>
                      <a:cubicBezTo>
                        <a:pt x="20657" y="339667"/>
                        <a:pt x="16944" y="339191"/>
                        <a:pt x="13515" y="338048"/>
                      </a:cubicBezTo>
                      <a:cubicBezTo>
                        <a:pt x="8087" y="336238"/>
                        <a:pt x="3707" y="332143"/>
                        <a:pt x="1611" y="326808"/>
                      </a:cubicBezTo>
                      <a:cubicBezTo>
                        <a:pt x="-4674" y="311092"/>
                        <a:pt x="7992" y="285850"/>
                        <a:pt x="22753" y="256705"/>
                      </a:cubicBezTo>
                      <a:cubicBezTo>
                        <a:pt x="29228" y="243941"/>
                        <a:pt x="35895" y="230701"/>
                        <a:pt x="40371" y="218605"/>
                      </a:cubicBezTo>
                      <a:cubicBezTo>
                        <a:pt x="52466" y="187172"/>
                        <a:pt x="21895" y="133736"/>
                        <a:pt x="9039" y="115734"/>
                      </a:cubicBezTo>
                      <a:cubicBezTo>
                        <a:pt x="6658" y="112496"/>
                        <a:pt x="7421" y="107924"/>
                        <a:pt x="10754" y="105638"/>
                      </a:cubicBezTo>
                      <a:cubicBezTo>
                        <a:pt x="13991" y="103257"/>
                        <a:pt x="18467" y="104018"/>
                        <a:pt x="20848" y="107257"/>
                      </a:cubicBezTo>
                      <a:cubicBezTo>
                        <a:pt x="22944" y="110210"/>
                        <a:pt x="71322" y="178790"/>
                        <a:pt x="53989" y="223844"/>
                      </a:cubicBezTo>
                      <a:cubicBezTo>
                        <a:pt x="49227" y="236226"/>
                        <a:pt x="42371" y="249847"/>
                        <a:pt x="35800" y="262991"/>
                      </a:cubicBezTo>
                      <a:cubicBezTo>
                        <a:pt x="24848" y="284518"/>
                        <a:pt x="11325" y="311378"/>
                        <a:pt x="15134" y="321094"/>
                      </a:cubicBezTo>
                      <a:cubicBezTo>
                        <a:pt x="15706" y="322523"/>
                        <a:pt x="16944" y="323570"/>
                        <a:pt x="18467" y="323950"/>
                      </a:cubicBezTo>
                      <a:cubicBezTo>
                        <a:pt x="27990" y="327380"/>
                        <a:pt x="68560" y="319760"/>
                        <a:pt x="112366" y="292994"/>
                      </a:cubicBezTo>
                      <a:cubicBezTo>
                        <a:pt x="144460" y="273373"/>
                        <a:pt x="199695" y="229558"/>
                        <a:pt x="209314" y="155740"/>
                      </a:cubicBezTo>
                      <a:cubicBezTo>
                        <a:pt x="214266" y="117640"/>
                        <a:pt x="192172" y="57156"/>
                        <a:pt x="151317" y="29438"/>
                      </a:cubicBezTo>
                      <a:cubicBezTo>
                        <a:pt x="120652" y="8673"/>
                        <a:pt x="83987" y="9150"/>
                        <a:pt x="45419" y="30772"/>
                      </a:cubicBezTo>
                      <a:cubicBezTo>
                        <a:pt x="41990" y="32486"/>
                        <a:pt x="37800" y="31247"/>
                        <a:pt x="35895" y="27914"/>
                      </a:cubicBezTo>
                      <a:cubicBezTo>
                        <a:pt x="34181" y="24485"/>
                        <a:pt x="35324" y="20293"/>
                        <a:pt x="38656" y="18389"/>
                      </a:cubicBezTo>
                      <a:cubicBezTo>
                        <a:pt x="93987" y="-12472"/>
                        <a:pt x="135127" y="1054"/>
                        <a:pt x="159793" y="17723"/>
                      </a:cubicBezTo>
                      <a:cubicBezTo>
                        <a:pt x="206647" y="49440"/>
                        <a:pt x="229694" y="115258"/>
                        <a:pt x="224075" y="158026"/>
                      </a:cubicBezTo>
                      <a:cubicBezTo>
                        <a:pt x="213790" y="237845"/>
                        <a:pt x="154650" y="284898"/>
                        <a:pt x="120367" y="305854"/>
                      </a:cubicBezTo>
                      <a:cubicBezTo>
                        <a:pt x="83892" y="328047"/>
                        <a:pt x="45609" y="339572"/>
                        <a:pt x="24276" y="3395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5"/>
                <p:cNvSpPr/>
                <p:nvPr/>
              </p:nvSpPr>
              <p:spPr>
                <a:xfrm>
                  <a:off x="11133548" y="5726275"/>
                  <a:ext cx="2163654" cy="3759155"/>
                </a:xfrm>
                <a:custGeom>
                  <a:rect b="b" l="l" r="r" t="t"/>
                  <a:pathLst>
                    <a:path extrusionOk="0" h="560195" w="322431">
                      <a:moveTo>
                        <a:pt x="139735" y="560018"/>
                      </a:moveTo>
                      <a:cubicBezTo>
                        <a:pt x="136972" y="560018"/>
                        <a:pt x="134497" y="558495"/>
                        <a:pt x="133164" y="556114"/>
                      </a:cubicBezTo>
                      <a:cubicBezTo>
                        <a:pt x="131545" y="552589"/>
                        <a:pt x="132973" y="548398"/>
                        <a:pt x="136402" y="546589"/>
                      </a:cubicBezTo>
                      <a:cubicBezTo>
                        <a:pt x="191065" y="518584"/>
                        <a:pt x="266870" y="433812"/>
                        <a:pt x="299345" y="331513"/>
                      </a:cubicBezTo>
                      <a:cubicBezTo>
                        <a:pt x="320011" y="266458"/>
                        <a:pt x="302392" y="158634"/>
                        <a:pt x="259252" y="86054"/>
                      </a:cubicBezTo>
                      <a:cubicBezTo>
                        <a:pt x="242966" y="58622"/>
                        <a:pt x="215730" y="24427"/>
                        <a:pt x="178589" y="17188"/>
                      </a:cubicBezTo>
                      <a:cubicBezTo>
                        <a:pt x="130116" y="6902"/>
                        <a:pt x="79833" y="22523"/>
                        <a:pt x="45835" y="58528"/>
                      </a:cubicBezTo>
                      <a:cubicBezTo>
                        <a:pt x="14408" y="93388"/>
                        <a:pt x="6313" y="142633"/>
                        <a:pt x="23074" y="197116"/>
                      </a:cubicBezTo>
                      <a:cubicBezTo>
                        <a:pt x="61168" y="322941"/>
                        <a:pt x="148782" y="348373"/>
                        <a:pt x="149639" y="348563"/>
                      </a:cubicBezTo>
                      <a:cubicBezTo>
                        <a:pt x="153544" y="349611"/>
                        <a:pt x="155829" y="353612"/>
                        <a:pt x="154781" y="357516"/>
                      </a:cubicBezTo>
                      <a:cubicBezTo>
                        <a:pt x="153733" y="361422"/>
                        <a:pt x="149734" y="363708"/>
                        <a:pt x="145830" y="362660"/>
                      </a:cubicBezTo>
                      <a:cubicBezTo>
                        <a:pt x="141925" y="361613"/>
                        <a:pt x="50597" y="335324"/>
                        <a:pt x="9075" y="201497"/>
                      </a:cubicBezTo>
                      <a:cubicBezTo>
                        <a:pt x="-9114" y="141871"/>
                        <a:pt x="123" y="87197"/>
                        <a:pt x="34979" y="49097"/>
                      </a:cubicBezTo>
                      <a:cubicBezTo>
                        <a:pt x="72501" y="9378"/>
                        <a:pt x="127926" y="-7958"/>
                        <a:pt x="181351" y="3282"/>
                      </a:cubicBezTo>
                      <a:cubicBezTo>
                        <a:pt x="214969" y="9759"/>
                        <a:pt x="246205" y="35952"/>
                        <a:pt x="271727" y="78910"/>
                      </a:cubicBezTo>
                      <a:cubicBezTo>
                        <a:pt x="316772" y="155110"/>
                        <a:pt x="334962" y="267792"/>
                        <a:pt x="313248" y="336085"/>
                      </a:cubicBezTo>
                      <a:cubicBezTo>
                        <a:pt x="279155" y="443241"/>
                        <a:pt x="201826" y="529729"/>
                        <a:pt x="142972" y="559733"/>
                      </a:cubicBezTo>
                      <a:cubicBezTo>
                        <a:pt x="141925" y="560113"/>
                        <a:pt x="140782" y="560209"/>
                        <a:pt x="139735" y="5600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11203618" y="8075171"/>
                  <a:ext cx="732190" cy="1283197"/>
                </a:xfrm>
                <a:custGeom>
                  <a:rect b="b" l="l" r="r" t="t"/>
                  <a:pathLst>
                    <a:path extrusionOk="0" h="191224" w="109112">
                      <a:moveTo>
                        <a:pt x="38440" y="31864"/>
                      </a:moveTo>
                      <a:cubicBezTo>
                        <a:pt x="38440" y="31864"/>
                        <a:pt x="-6890" y="-27286"/>
                        <a:pt x="63486" y="15386"/>
                      </a:cubicBezTo>
                      <a:cubicBezTo>
                        <a:pt x="92056" y="32816"/>
                        <a:pt x="148434" y="82061"/>
                        <a:pt x="66344" y="159023"/>
                      </a:cubicBezTo>
                      <a:cubicBezTo>
                        <a:pt x="442" y="220744"/>
                        <a:pt x="-13557" y="183026"/>
                        <a:pt x="11871" y="133686"/>
                      </a:cubicBezTo>
                      <a:cubicBezTo>
                        <a:pt x="33012" y="92634"/>
                        <a:pt x="51011" y="45009"/>
                        <a:pt x="38440" y="318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" name="Google Shape;121;p5"/>
              <p:cNvGrpSpPr/>
              <p:nvPr/>
            </p:nvGrpSpPr>
            <p:grpSpPr>
              <a:xfrm>
                <a:off x="13793747" y="5645945"/>
                <a:ext cx="2006120" cy="5000217"/>
                <a:chOff x="13793747" y="5645945"/>
                <a:chExt cx="2006120" cy="5000217"/>
              </a:xfrm>
            </p:grpSpPr>
            <p:sp>
              <p:nvSpPr>
                <p:cNvPr id="122" name="Google Shape;122;p5"/>
                <p:cNvSpPr/>
                <p:nvPr/>
              </p:nvSpPr>
              <p:spPr>
                <a:xfrm>
                  <a:off x="14519072" y="5645945"/>
                  <a:ext cx="1280795" cy="5000217"/>
                </a:xfrm>
                <a:custGeom>
                  <a:rect b="b" l="l" r="r" t="t"/>
                  <a:pathLst>
                    <a:path extrusionOk="0" h="745140" w="190866">
                      <a:moveTo>
                        <a:pt x="20150" y="745058"/>
                      </a:moveTo>
                      <a:lnTo>
                        <a:pt x="-39" y="722865"/>
                      </a:lnTo>
                      <a:cubicBezTo>
                        <a:pt x="200234" y="541414"/>
                        <a:pt x="215568" y="231947"/>
                        <a:pt x="34149" y="31635"/>
                      </a:cubicBezTo>
                      <a:cubicBezTo>
                        <a:pt x="30816" y="27921"/>
                        <a:pt x="27388" y="24301"/>
                        <a:pt x="23960" y="20681"/>
                      </a:cubicBezTo>
                      <a:lnTo>
                        <a:pt x="45576" y="-82"/>
                      </a:lnTo>
                      <a:cubicBezTo>
                        <a:pt x="244518" y="206514"/>
                        <a:pt x="238327" y="535222"/>
                        <a:pt x="31768" y="734200"/>
                      </a:cubicBezTo>
                      <a:cubicBezTo>
                        <a:pt x="27959" y="737914"/>
                        <a:pt x="24054" y="741534"/>
                        <a:pt x="20150" y="7450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4147139" y="6019857"/>
                  <a:ext cx="1114269" cy="4254312"/>
                </a:xfrm>
                <a:custGeom>
                  <a:rect b="b" l="l" r="r" t="t"/>
                  <a:pathLst>
                    <a:path extrusionOk="0" h="633984" w="166050">
                      <a:moveTo>
                        <a:pt x="20150" y="633902"/>
                      </a:moveTo>
                      <a:lnTo>
                        <a:pt x="-39" y="611708"/>
                      </a:lnTo>
                      <a:cubicBezTo>
                        <a:pt x="169666" y="457784"/>
                        <a:pt x="182522" y="195466"/>
                        <a:pt x="28626" y="25730"/>
                      </a:cubicBezTo>
                      <a:cubicBezTo>
                        <a:pt x="27008" y="23921"/>
                        <a:pt x="25388" y="22206"/>
                        <a:pt x="23674" y="20397"/>
                      </a:cubicBezTo>
                      <a:lnTo>
                        <a:pt x="45578" y="-82"/>
                      </a:lnTo>
                      <a:cubicBezTo>
                        <a:pt x="213664" y="179178"/>
                        <a:pt x="204711" y="460737"/>
                        <a:pt x="25579" y="628949"/>
                      </a:cubicBezTo>
                      <a:cubicBezTo>
                        <a:pt x="23769" y="630568"/>
                        <a:pt x="21960" y="632283"/>
                        <a:pt x="20150" y="6339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13793747" y="6377148"/>
                  <a:ext cx="956795" cy="3544837"/>
                </a:xfrm>
                <a:custGeom>
                  <a:rect b="b" l="l" r="r" t="t"/>
                  <a:pathLst>
                    <a:path extrusionOk="0" h="528257" w="142583">
                      <a:moveTo>
                        <a:pt x="20150" y="527984"/>
                      </a:moveTo>
                      <a:lnTo>
                        <a:pt x="-39" y="505790"/>
                      </a:lnTo>
                      <a:cubicBezTo>
                        <a:pt x="140238" y="377966"/>
                        <a:pt x="150714" y="160700"/>
                        <a:pt x="23388" y="20015"/>
                      </a:cubicBezTo>
                      <a:lnTo>
                        <a:pt x="45576" y="-82"/>
                      </a:lnTo>
                      <a:cubicBezTo>
                        <a:pt x="184236" y="152890"/>
                        <a:pt x="172807" y="389204"/>
                        <a:pt x="20150" y="5281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5" name="Google Shape;125;p5"/>
              <p:cNvSpPr/>
              <p:nvPr/>
            </p:nvSpPr>
            <p:spPr>
              <a:xfrm>
                <a:off x="8267863" y="7605852"/>
                <a:ext cx="2316041" cy="141345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2239635" y="7485093"/>
              <a:ext cx="4096523" cy="2457882"/>
              <a:chOff x="1306750" y="9615917"/>
              <a:chExt cx="4096523" cy="2457882"/>
            </a:xfrm>
          </p:grpSpPr>
          <p:sp>
            <p:nvSpPr>
              <p:cNvPr id="127" name="Google Shape;127;p5"/>
              <p:cNvSpPr txBox="1"/>
              <p:nvPr/>
            </p:nvSpPr>
            <p:spPr>
              <a:xfrm>
                <a:off x="1389878" y="9615917"/>
                <a:ext cx="27790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Awareness</a:t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1306750" y="10257917"/>
                <a:ext cx="4096523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number, there are people who have a significant.</a:t>
                </a:r>
                <a:endParaRPr/>
              </a:p>
            </p:txBody>
          </p:sp>
        </p:grpSp>
        <p:grpSp>
          <p:nvGrpSpPr>
            <p:cNvPr id="129" name="Google Shape;129;p5"/>
            <p:cNvGrpSpPr/>
            <p:nvPr/>
          </p:nvGrpSpPr>
          <p:grpSpPr>
            <a:xfrm>
              <a:off x="15367951" y="7485093"/>
              <a:ext cx="4156364" cy="2457882"/>
              <a:chOff x="17068800" y="9615917"/>
              <a:chExt cx="4156364" cy="2457882"/>
            </a:xfrm>
          </p:grpSpPr>
          <p:sp>
            <p:nvSpPr>
              <p:cNvPr id="130" name="Google Shape;130;p5"/>
              <p:cNvSpPr txBox="1"/>
              <p:nvPr/>
            </p:nvSpPr>
            <p:spPr>
              <a:xfrm>
                <a:off x="17068800" y="9615917"/>
                <a:ext cx="27790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Knowledge</a:t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7068800" y="10257917"/>
                <a:ext cx="4156364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number, there are people who have a significant.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9597521" y="5995926"/>
            <a:ext cx="5182608" cy="518260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10996930" y="6635239"/>
            <a:ext cx="2383788" cy="3622154"/>
            <a:chOff x="5169167" y="3021256"/>
            <a:chExt cx="530580" cy="806213"/>
          </a:xfrm>
        </p:grpSpPr>
        <p:sp>
          <p:nvSpPr>
            <p:cNvPr id="141" name="Google Shape;141;p6"/>
            <p:cNvSpPr/>
            <p:nvPr/>
          </p:nvSpPr>
          <p:spPr>
            <a:xfrm>
              <a:off x="5281219" y="3021256"/>
              <a:ext cx="142658" cy="142718"/>
            </a:xfrm>
            <a:custGeom>
              <a:rect b="b" l="l" r="r" t="t"/>
              <a:pathLst>
                <a:path extrusionOk="0" h="142718" w="14265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355140" y="3342382"/>
              <a:ext cx="177995" cy="106781"/>
            </a:xfrm>
            <a:custGeom>
              <a:rect b="b" l="l" r="r" t="t"/>
              <a:pathLst>
                <a:path extrusionOk="0" h="106781" w="177995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318936" y="3218132"/>
              <a:ext cx="90482" cy="177375"/>
            </a:xfrm>
            <a:custGeom>
              <a:rect b="b" l="l" r="r" t="t"/>
              <a:pathLst>
                <a:path extrusionOk="0" h="177375" w="90482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5169167" y="3603968"/>
              <a:ext cx="139601" cy="218765"/>
            </a:xfrm>
            <a:custGeom>
              <a:rect b="b" l="l" r="r" t="t"/>
              <a:pathLst>
                <a:path extrusionOk="0" h="218765" w="139601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5232722" y="3457422"/>
              <a:ext cx="80480" cy="223463"/>
            </a:xfrm>
            <a:custGeom>
              <a:rect b="b" l="l" r="r" t="t"/>
              <a:pathLst>
                <a:path extrusionOk="0" h="223463" w="80480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5280444" y="3455727"/>
              <a:ext cx="130461" cy="220833"/>
            </a:xfrm>
            <a:custGeom>
              <a:rect b="b" l="l" r="r" t="t"/>
              <a:pathLst>
                <a:path extrusionOk="0" h="220833" w="130461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5333004" y="3599724"/>
              <a:ext cx="79618" cy="223078"/>
            </a:xfrm>
            <a:custGeom>
              <a:rect b="b" l="l" r="r" t="t"/>
              <a:pathLst>
                <a:path extrusionOk="0" h="223078" w="7961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233705" y="3429865"/>
              <a:ext cx="120960" cy="120955"/>
            </a:xfrm>
            <a:custGeom>
              <a:rect b="b" l="l" r="r" t="t"/>
              <a:pathLst>
                <a:path extrusionOk="0" h="120955" w="120960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266085" y="3186691"/>
              <a:ext cx="120967" cy="120955"/>
            </a:xfrm>
            <a:custGeom>
              <a:rect b="b" l="l" r="r" t="t"/>
              <a:pathLst>
                <a:path extrusionOk="0" h="120955" w="120967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234039" y="3232607"/>
              <a:ext cx="151862" cy="279516"/>
            </a:xfrm>
            <a:custGeom>
              <a:rect b="b" l="l" r="r" t="t"/>
              <a:pathLst>
                <a:path extrusionOk="0" h="279516" w="151862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459475" y="3412963"/>
              <a:ext cx="125897" cy="413554"/>
            </a:xfrm>
            <a:custGeom>
              <a:rect b="b" l="l" r="r" t="t"/>
              <a:pathLst>
                <a:path extrusionOk="0" h="413554" w="125897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649274" y="3776987"/>
              <a:ext cx="50473" cy="50482"/>
            </a:xfrm>
            <a:custGeom>
              <a:rect b="b" l="l" r="r" t="t"/>
              <a:pathLst>
                <a:path extrusionOk="0" h="50482" w="50473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503092" y="3413153"/>
              <a:ext cx="163038" cy="357356"/>
            </a:xfrm>
            <a:custGeom>
              <a:rect b="b" l="l" r="r" t="t"/>
              <a:pathLst>
                <a:path extrusionOk="0" h="357356" w="163038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518044" y="3646494"/>
              <a:ext cx="104851" cy="30003"/>
            </a:xfrm>
            <a:custGeom>
              <a:rect b="b" l="l" r="r" t="t"/>
              <a:pathLst>
                <a:path extrusionOk="0" h="30003" w="104851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6"/>
          <p:cNvSpPr/>
          <p:nvPr/>
        </p:nvSpPr>
        <p:spPr>
          <a:xfrm>
            <a:off x="15832981" y="7813545"/>
            <a:ext cx="1296036" cy="129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5745323" y="8087244"/>
            <a:ext cx="1480566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146182" y="7813545"/>
            <a:ext cx="1296036" cy="12962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058524" y="8087244"/>
            <a:ext cx="1480566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>
            <a:off x="17519623" y="7721642"/>
            <a:ext cx="4689341" cy="1480066"/>
            <a:chOff x="10285375" y="8565841"/>
            <a:chExt cx="4689341" cy="1480066"/>
          </a:xfrm>
        </p:grpSpPr>
        <p:sp>
          <p:nvSpPr>
            <p:cNvPr id="160" name="Google Shape;160;p6"/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Your Title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4396295" y="5075130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4308638" y="5350367"/>
            <a:ext cx="1480566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8662245" y="5075130"/>
            <a:ext cx="1296036" cy="1299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8574587" y="5350367"/>
            <a:ext cx="1480566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16029112" y="4990414"/>
            <a:ext cx="4689341" cy="1480066"/>
            <a:chOff x="18018259" y="8565841"/>
            <a:chExt cx="4689341" cy="1480066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Your Title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flipH="1">
            <a:off x="3636121" y="4990414"/>
            <a:ext cx="4689341" cy="1480066"/>
            <a:chOff x="18018259" y="8565841"/>
            <a:chExt cx="4689341" cy="1480066"/>
          </a:xfrm>
        </p:grpSpPr>
        <p:sp>
          <p:nvSpPr>
            <p:cNvPr id="170" name="Google Shape;170;p6"/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Your Title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172" name="Google Shape;172;p6"/>
          <p:cNvSpPr txBox="1"/>
          <p:nvPr/>
        </p:nvSpPr>
        <p:spPr>
          <a:xfrm flipH="1">
            <a:off x="2168686" y="8370710"/>
            <a:ext cx="46893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flipH="1">
            <a:off x="3877002" y="7721642"/>
            <a:ext cx="2981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Your Title</a:t>
            </a:r>
            <a:endParaRPr sz="5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4396295" y="10663646"/>
            <a:ext cx="1296036" cy="1296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4308638" y="10937347"/>
            <a:ext cx="1480566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/>
          </a:p>
        </p:txBody>
      </p:sp>
      <p:grpSp>
        <p:nvGrpSpPr>
          <p:cNvPr id="176" name="Google Shape;176;p6"/>
          <p:cNvGrpSpPr/>
          <p:nvPr/>
        </p:nvGrpSpPr>
        <p:grpSpPr>
          <a:xfrm>
            <a:off x="16029112" y="10556386"/>
            <a:ext cx="4689341" cy="1480066"/>
            <a:chOff x="14063088" y="8565841"/>
            <a:chExt cx="4689341" cy="1480066"/>
          </a:xfrm>
        </p:grpSpPr>
        <p:sp>
          <p:nvSpPr>
            <p:cNvPr id="177" name="Google Shape;177;p6"/>
            <p:cNvSpPr txBox="1"/>
            <p:nvPr/>
          </p:nvSpPr>
          <p:spPr>
            <a:xfrm>
              <a:off x="14063088" y="9214909"/>
              <a:ext cx="468934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4063088" y="8565841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Your Title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 flipH="1">
            <a:off x="3477487" y="10556386"/>
            <a:ext cx="4689341" cy="1480066"/>
            <a:chOff x="14063088" y="8565841"/>
            <a:chExt cx="4689341" cy="1480066"/>
          </a:xfrm>
        </p:grpSpPr>
        <p:sp>
          <p:nvSpPr>
            <p:cNvPr id="180" name="Google Shape;180;p6"/>
            <p:cNvSpPr txBox="1"/>
            <p:nvPr/>
          </p:nvSpPr>
          <p:spPr>
            <a:xfrm>
              <a:off x="14063088" y="9214909"/>
              <a:ext cx="468934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4063088" y="8565841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Your Title</a:t>
              </a:r>
              <a:endParaRPr sz="54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182" name="Google Shape;182;p6"/>
          <p:cNvSpPr/>
          <p:nvPr/>
        </p:nvSpPr>
        <p:spPr>
          <a:xfrm>
            <a:off x="8492036" y="10663646"/>
            <a:ext cx="1296036" cy="12962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8404378" y="10937347"/>
            <a:ext cx="1480566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3453753" y="5572579"/>
            <a:ext cx="17470143" cy="60682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 flipH="1">
            <a:off x="5568574" y="8288171"/>
            <a:ext cx="35213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4620200" y="10054545"/>
            <a:ext cx="446973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4620200" y="6227051"/>
            <a:ext cx="446973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 flipH="1">
            <a:off x="15302874" y="8288171"/>
            <a:ext cx="31314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15287719" y="10054545"/>
            <a:ext cx="446973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15287719" y="6227051"/>
            <a:ext cx="446973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grpSp>
        <p:nvGrpSpPr>
          <p:cNvPr id="198" name="Google Shape;198;p7"/>
          <p:cNvGrpSpPr/>
          <p:nvPr/>
        </p:nvGrpSpPr>
        <p:grpSpPr>
          <a:xfrm>
            <a:off x="11087590" y="6858000"/>
            <a:ext cx="2707912" cy="3532995"/>
            <a:chOff x="8069175" y="3161021"/>
            <a:chExt cx="3494443" cy="4559181"/>
          </a:xfrm>
        </p:grpSpPr>
        <p:sp>
          <p:nvSpPr>
            <p:cNvPr id="199" name="Google Shape;199;p7"/>
            <p:cNvSpPr/>
            <p:nvPr/>
          </p:nvSpPr>
          <p:spPr>
            <a:xfrm>
              <a:off x="8450837" y="3161021"/>
              <a:ext cx="846305" cy="846455"/>
            </a:xfrm>
            <a:custGeom>
              <a:rect b="b" l="l" r="r" t="t"/>
              <a:pathLst>
                <a:path extrusionOk="0" h="146695" w="146669">
                  <a:moveTo>
                    <a:pt x="145863" y="62788"/>
                  </a:moveTo>
                  <a:cubicBezTo>
                    <a:pt x="151672" y="102888"/>
                    <a:pt x="123864" y="140036"/>
                    <a:pt x="83771" y="145846"/>
                  </a:cubicBezTo>
                  <a:cubicBezTo>
                    <a:pt x="43678" y="151656"/>
                    <a:pt x="6537" y="123844"/>
                    <a:pt x="728" y="83743"/>
                  </a:cubicBezTo>
                  <a:cubicBezTo>
                    <a:pt x="-5081" y="43643"/>
                    <a:pt x="22727" y="6495"/>
                    <a:pt x="62725" y="685"/>
                  </a:cubicBezTo>
                  <a:cubicBezTo>
                    <a:pt x="102817" y="-5125"/>
                    <a:pt x="140054" y="22688"/>
                    <a:pt x="145863" y="62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315606" y="4825477"/>
              <a:ext cx="1023576" cy="705137"/>
            </a:xfrm>
            <a:custGeom>
              <a:rect b="b" l="l" r="r" t="t"/>
              <a:pathLst>
                <a:path extrusionOk="0" h="122204" w="177391">
                  <a:moveTo>
                    <a:pt x="3136" y="14740"/>
                  </a:moveTo>
                  <a:cubicBezTo>
                    <a:pt x="-3911" y="28456"/>
                    <a:pt x="1137" y="45315"/>
                    <a:pt x="14659" y="52840"/>
                  </a:cubicBezTo>
                  <a:lnTo>
                    <a:pt x="142557" y="120277"/>
                  </a:lnTo>
                  <a:cubicBezTo>
                    <a:pt x="150272" y="124373"/>
                    <a:pt x="159889" y="121420"/>
                    <a:pt x="163984" y="113705"/>
                  </a:cubicBezTo>
                  <a:lnTo>
                    <a:pt x="175507" y="91797"/>
                  </a:lnTo>
                  <a:cubicBezTo>
                    <a:pt x="179603" y="84082"/>
                    <a:pt x="176650" y="74557"/>
                    <a:pt x="168937" y="70461"/>
                  </a:cubicBezTo>
                  <a:cubicBezTo>
                    <a:pt x="168937" y="70366"/>
                    <a:pt x="168841" y="70366"/>
                    <a:pt x="168841" y="70366"/>
                  </a:cubicBezTo>
                  <a:lnTo>
                    <a:pt x="40943" y="2929"/>
                  </a:lnTo>
                  <a:cubicBezTo>
                    <a:pt x="27230" y="-3928"/>
                    <a:pt x="10565" y="1310"/>
                    <a:pt x="3136" y="147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738382" y="4317754"/>
              <a:ext cx="882178" cy="816196"/>
            </a:xfrm>
            <a:custGeom>
              <a:rect b="b" l="l" r="r" t="t"/>
              <a:pathLst>
                <a:path extrusionOk="0" h="141451" w="152886">
                  <a:moveTo>
                    <a:pt x="6893" y="9386"/>
                  </a:moveTo>
                  <a:cubicBezTo>
                    <a:pt x="-3203" y="21103"/>
                    <a:pt x="-2154" y="38724"/>
                    <a:pt x="9273" y="49106"/>
                  </a:cubicBezTo>
                  <a:lnTo>
                    <a:pt x="109554" y="137308"/>
                  </a:lnTo>
                  <a:cubicBezTo>
                    <a:pt x="123076" y="145404"/>
                    <a:pt x="140600" y="141022"/>
                    <a:pt x="148790" y="127497"/>
                  </a:cubicBezTo>
                  <a:cubicBezTo>
                    <a:pt x="155169" y="116829"/>
                    <a:pt x="153931" y="103304"/>
                    <a:pt x="145741" y="93968"/>
                  </a:cubicBezTo>
                  <a:lnTo>
                    <a:pt x="46605" y="6720"/>
                  </a:lnTo>
                  <a:cubicBezTo>
                    <a:pt x="34796" y="-3282"/>
                    <a:pt x="17273" y="-2139"/>
                    <a:pt x="6893" y="9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069175" y="6442451"/>
              <a:ext cx="890019" cy="1276286"/>
            </a:xfrm>
            <a:custGeom>
              <a:rect b="b" l="l" r="r" t="t"/>
              <a:pathLst>
                <a:path extrusionOk="0" h="221187" w="154245">
                  <a:moveTo>
                    <a:pt x="132392" y="4069"/>
                  </a:moveTo>
                  <a:cubicBezTo>
                    <a:pt x="112774" y="-5647"/>
                    <a:pt x="89061" y="2258"/>
                    <a:pt x="79253" y="21880"/>
                  </a:cubicBezTo>
                  <a:cubicBezTo>
                    <a:pt x="79253" y="21880"/>
                    <a:pt x="79253" y="21880"/>
                    <a:pt x="79253" y="21880"/>
                  </a:cubicBezTo>
                  <a:lnTo>
                    <a:pt x="1638" y="176946"/>
                  </a:lnTo>
                  <a:cubicBezTo>
                    <a:pt x="-2267" y="184757"/>
                    <a:pt x="875" y="194282"/>
                    <a:pt x="8685" y="198188"/>
                  </a:cubicBezTo>
                  <a:cubicBezTo>
                    <a:pt x="8781" y="198188"/>
                    <a:pt x="8781" y="198188"/>
                    <a:pt x="8781" y="198188"/>
                  </a:cubicBezTo>
                  <a:lnTo>
                    <a:pt x="51159" y="219429"/>
                  </a:lnTo>
                  <a:cubicBezTo>
                    <a:pt x="58968" y="223333"/>
                    <a:pt x="68587" y="220190"/>
                    <a:pt x="72491" y="212380"/>
                  </a:cubicBezTo>
                  <a:lnTo>
                    <a:pt x="150487" y="56265"/>
                  </a:lnTo>
                  <a:cubicBezTo>
                    <a:pt x="159534" y="36834"/>
                    <a:pt x="151534" y="13689"/>
                    <a:pt x="132392" y="4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506888" y="5569078"/>
              <a:ext cx="551628" cy="1329735"/>
            </a:xfrm>
            <a:custGeom>
              <a:rect b="b" l="l" r="r" t="t"/>
              <a:pathLst>
                <a:path extrusionOk="0" h="230450" w="95600">
                  <a:moveTo>
                    <a:pt x="36059" y="230199"/>
                  </a:moveTo>
                  <a:cubicBezTo>
                    <a:pt x="57868" y="232199"/>
                    <a:pt x="77200" y="216197"/>
                    <a:pt x="79295" y="194385"/>
                  </a:cubicBezTo>
                  <a:lnTo>
                    <a:pt x="95484" y="21697"/>
                  </a:lnTo>
                  <a:cubicBezTo>
                    <a:pt x="96342" y="13028"/>
                    <a:pt x="89961" y="5314"/>
                    <a:pt x="81200" y="4456"/>
                  </a:cubicBezTo>
                  <a:cubicBezTo>
                    <a:pt x="81200" y="4456"/>
                    <a:pt x="81200" y="4456"/>
                    <a:pt x="81200" y="4456"/>
                  </a:cubicBezTo>
                  <a:lnTo>
                    <a:pt x="33583" y="-21"/>
                  </a:lnTo>
                  <a:cubicBezTo>
                    <a:pt x="24822" y="-782"/>
                    <a:pt x="17108" y="5599"/>
                    <a:pt x="16347" y="14362"/>
                  </a:cubicBezTo>
                  <a:lnTo>
                    <a:pt x="61" y="188003"/>
                  </a:lnTo>
                  <a:cubicBezTo>
                    <a:pt x="-1462" y="209529"/>
                    <a:pt x="14537" y="228293"/>
                    <a:pt x="36059" y="2301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799788" y="5679877"/>
              <a:ext cx="978822" cy="1234787"/>
            </a:xfrm>
            <a:custGeom>
              <a:rect b="b" l="l" r="r" t="t"/>
              <a:pathLst>
                <a:path extrusionOk="0" h="213995" w="169635">
                  <a:moveTo>
                    <a:pt x="151480" y="207569"/>
                  </a:moveTo>
                  <a:cubicBezTo>
                    <a:pt x="169859" y="195663"/>
                    <a:pt x="175097" y="171183"/>
                    <a:pt x="163289" y="152800"/>
                  </a:cubicBezTo>
                  <a:cubicBezTo>
                    <a:pt x="163193" y="152800"/>
                    <a:pt x="163193" y="152705"/>
                    <a:pt x="163193" y="152705"/>
                  </a:cubicBezTo>
                  <a:lnTo>
                    <a:pt x="69008" y="7163"/>
                  </a:lnTo>
                  <a:cubicBezTo>
                    <a:pt x="64342" y="-172"/>
                    <a:pt x="54628" y="-2267"/>
                    <a:pt x="47295" y="2400"/>
                  </a:cubicBezTo>
                  <a:cubicBezTo>
                    <a:pt x="47199" y="2400"/>
                    <a:pt x="47199" y="2495"/>
                    <a:pt x="47104" y="2495"/>
                  </a:cubicBezTo>
                  <a:lnTo>
                    <a:pt x="7297" y="28308"/>
                  </a:lnTo>
                  <a:cubicBezTo>
                    <a:pt x="-36" y="32975"/>
                    <a:pt x="-2226" y="42595"/>
                    <a:pt x="2345" y="50025"/>
                  </a:cubicBezTo>
                  <a:cubicBezTo>
                    <a:pt x="2440" y="50025"/>
                    <a:pt x="2440" y="50120"/>
                    <a:pt x="2536" y="50216"/>
                  </a:cubicBezTo>
                  <a:lnTo>
                    <a:pt x="97292" y="196710"/>
                  </a:lnTo>
                  <a:cubicBezTo>
                    <a:pt x="109387" y="214427"/>
                    <a:pt x="133481" y="219189"/>
                    <a:pt x="151480" y="2075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9323528" y="6454603"/>
              <a:ext cx="919632" cy="1265599"/>
            </a:xfrm>
            <a:custGeom>
              <a:rect b="b" l="l" r="r" t="t"/>
              <a:pathLst>
                <a:path extrusionOk="0" h="219335" w="159377">
                  <a:moveTo>
                    <a:pt x="20619" y="4724"/>
                  </a:moveTo>
                  <a:cubicBezTo>
                    <a:pt x="1382" y="15202"/>
                    <a:pt x="-5665" y="39300"/>
                    <a:pt x="4811" y="58541"/>
                  </a:cubicBezTo>
                  <a:lnTo>
                    <a:pt x="87854" y="210941"/>
                  </a:lnTo>
                  <a:cubicBezTo>
                    <a:pt x="92044" y="218657"/>
                    <a:pt x="101662" y="221513"/>
                    <a:pt x="109377" y="217323"/>
                  </a:cubicBezTo>
                  <a:lnTo>
                    <a:pt x="151089" y="194558"/>
                  </a:lnTo>
                  <a:cubicBezTo>
                    <a:pt x="158707" y="190366"/>
                    <a:pt x="161564" y="180746"/>
                    <a:pt x="157469" y="173031"/>
                  </a:cubicBezTo>
                  <a:lnTo>
                    <a:pt x="73855" y="19870"/>
                  </a:lnTo>
                  <a:cubicBezTo>
                    <a:pt x="63189" y="1200"/>
                    <a:pt x="39570" y="-5562"/>
                    <a:pt x="20619" y="4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14886" y="4157805"/>
              <a:ext cx="717659" cy="717745"/>
            </a:xfrm>
            <a:custGeom>
              <a:rect b="b" l="l" r="r" t="t"/>
              <a:pathLst>
                <a:path extrusionOk="0" h="124389" w="124374">
                  <a:moveTo>
                    <a:pt x="124288" y="59775"/>
                  </a:moveTo>
                  <a:cubicBezTo>
                    <a:pt x="125621" y="94066"/>
                    <a:pt x="98765" y="123021"/>
                    <a:pt x="64481" y="124259"/>
                  </a:cubicBezTo>
                  <a:cubicBezTo>
                    <a:pt x="30198" y="125593"/>
                    <a:pt x="1342" y="98828"/>
                    <a:pt x="8" y="64442"/>
                  </a:cubicBezTo>
                  <a:cubicBezTo>
                    <a:pt x="-1325" y="30152"/>
                    <a:pt x="25531" y="1291"/>
                    <a:pt x="59815" y="-41"/>
                  </a:cubicBezTo>
                  <a:cubicBezTo>
                    <a:pt x="59815" y="-41"/>
                    <a:pt x="59910" y="-41"/>
                    <a:pt x="59910" y="-41"/>
                  </a:cubicBezTo>
                  <a:cubicBezTo>
                    <a:pt x="94194" y="-1279"/>
                    <a:pt x="122954" y="25485"/>
                    <a:pt x="124288" y="597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516207" y="4453094"/>
              <a:ext cx="765055" cy="1619836"/>
            </a:xfrm>
            <a:custGeom>
              <a:rect b="b" l="l" r="r" t="t"/>
              <a:pathLst>
                <a:path extrusionOk="0" h="280726" w="132588">
                  <a:moveTo>
                    <a:pt x="132534" y="261108"/>
                  </a:moveTo>
                  <a:cubicBezTo>
                    <a:pt x="132914" y="269586"/>
                    <a:pt x="126344" y="276825"/>
                    <a:pt x="117772" y="277206"/>
                  </a:cubicBezTo>
                  <a:cubicBezTo>
                    <a:pt x="117677" y="277206"/>
                    <a:pt x="117677" y="277206"/>
                    <a:pt x="117582" y="277206"/>
                  </a:cubicBezTo>
                  <a:lnTo>
                    <a:pt x="24350" y="280635"/>
                  </a:lnTo>
                  <a:cubicBezTo>
                    <a:pt x="15779" y="280921"/>
                    <a:pt x="8636" y="274253"/>
                    <a:pt x="8255" y="265680"/>
                  </a:cubicBezTo>
                  <a:lnTo>
                    <a:pt x="-30" y="19459"/>
                  </a:lnTo>
                  <a:cubicBezTo>
                    <a:pt x="-316" y="10886"/>
                    <a:pt x="6351" y="3648"/>
                    <a:pt x="14922" y="3267"/>
                  </a:cubicBezTo>
                  <a:lnTo>
                    <a:pt x="108154" y="-67"/>
                  </a:lnTo>
                  <a:cubicBezTo>
                    <a:pt x="116630" y="-448"/>
                    <a:pt x="123868" y="6124"/>
                    <a:pt x="124249" y="14696"/>
                  </a:cubicBezTo>
                  <a:cubicBezTo>
                    <a:pt x="124249" y="14792"/>
                    <a:pt x="124249" y="14792"/>
                    <a:pt x="124249" y="148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 rot="-1816799">
              <a:off x="10790247" y="5273536"/>
              <a:ext cx="129131" cy="2590303"/>
            </a:xfrm>
            <a:custGeom>
              <a:rect b="b" l="l" r="r" t="t"/>
              <a:pathLst>
                <a:path extrusionOk="0" h="448913" w="22379">
                  <a:moveTo>
                    <a:pt x="-39" y="-83"/>
                  </a:moveTo>
                  <a:lnTo>
                    <a:pt x="22340" y="-83"/>
                  </a:lnTo>
                  <a:lnTo>
                    <a:pt x="22340" y="448831"/>
                  </a:lnTo>
                  <a:lnTo>
                    <a:pt x="-39" y="4488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7"/>
          <p:cNvSpPr/>
          <p:nvPr/>
        </p:nvSpPr>
        <p:spPr>
          <a:xfrm>
            <a:off x="2366944" y="7538987"/>
            <a:ext cx="2323989" cy="23239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9683181" y="7538987"/>
            <a:ext cx="2323989" cy="23239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8502078" y="6098739"/>
            <a:ext cx="1296036" cy="1299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8414420" y="6404158"/>
            <a:ext cx="1480566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9982644" y="6595885"/>
            <a:ext cx="43552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9982644" y="5946817"/>
            <a:ext cx="45029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Desire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8502078" y="9634419"/>
            <a:ext cx="1296036" cy="12993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8414420" y="9939838"/>
            <a:ext cx="1480566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9982644" y="10131565"/>
            <a:ext cx="43552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9982644" y="9482497"/>
            <a:ext cx="45029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16091598" y="6098739"/>
            <a:ext cx="1296036" cy="12993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16003941" y="6404158"/>
            <a:ext cx="1480566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17572164" y="6595885"/>
            <a:ext cx="43552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17572164" y="5946817"/>
            <a:ext cx="45029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091598" y="9634419"/>
            <a:ext cx="1296036" cy="12993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16003941" y="9939838"/>
            <a:ext cx="1480566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17572164" y="10131565"/>
            <a:ext cx="43552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17572164" y="9482497"/>
            <a:ext cx="45029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Action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34" name="Google Shape;234;p8"/>
          <p:cNvGrpSpPr/>
          <p:nvPr/>
        </p:nvGrpSpPr>
        <p:grpSpPr>
          <a:xfrm>
            <a:off x="3183307" y="4925681"/>
            <a:ext cx="3477401" cy="6993215"/>
            <a:chOff x="7299628" y="3037942"/>
            <a:chExt cx="392547" cy="789431"/>
          </a:xfrm>
        </p:grpSpPr>
        <p:sp>
          <p:nvSpPr>
            <p:cNvPr id="235" name="Google Shape;235;p8"/>
            <p:cNvSpPr/>
            <p:nvPr/>
          </p:nvSpPr>
          <p:spPr>
            <a:xfrm>
              <a:off x="7299628" y="3288692"/>
              <a:ext cx="80207" cy="172566"/>
            </a:xfrm>
            <a:custGeom>
              <a:rect b="b" l="l" r="r" t="t"/>
              <a:pathLst>
                <a:path extrusionOk="0" h="172566" w="80207">
                  <a:moveTo>
                    <a:pt x="20275" y="532"/>
                  </a:moveTo>
                  <a:cubicBezTo>
                    <a:pt x="6370" y="3581"/>
                    <a:pt x="-2486" y="17391"/>
                    <a:pt x="561" y="31298"/>
                  </a:cubicBezTo>
                  <a:lnTo>
                    <a:pt x="29131" y="161123"/>
                  </a:lnTo>
                  <a:cubicBezTo>
                    <a:pt x="30941" y="168935"/>
                    <a:pt x="38749" y="173792"/>
                    <a:pt x="46559" y="172173"/>
                  </a:cubicBezTo>
                  <a:lnTo>
                    <a:pt x="68843" y="167220"/>
                  </a:lnTo>
                  <a:cubicBezTo>
                    <a:pt x="76652" y="165410"/>
                    <a:pt x="81604" y="157599"/>
                    <a:pt x="79795" y="149789"/>
                  </a:cubicBezTo>
                  <a:lnTo>
                    <a:pt x="51225" y="19963"/>
                  </a:lnTo>
                  <a:cubicBezTo>
                    <a:pt x="47987" y="6057"/>
                    <a:pt x="34178" y="-2515"/>
                    <a:pt x="20275" y="532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300941" y="3198023"/>
              <a:ext cx="133913" cy="142301"/>
            </a:xfrm>
            <a:custGeom>
              <a:rect b="b" l="l" r="r" t="t"/>
              <a:pathLst>
                <a:path extrusionOk="0" h="142301" w="133913">
                  <a:moveTo>
                    <a:pt x="125337" y="6714"/>
                  </a:moveTo>
                  <a:cubicBezTo>
                    <a:pt x="114861" y="-2906"/>
                    <a:pt x="98481" y="-2238"/>
                    <a:pt x="88863" y="8239"/>
                  </a:cubicBezTo>
                  <a:cubicBezTo>
                    <a:pt x="88863" y="8239"/>
                    <a:pt x="88863" y="8239"/>
                    <a:pt x="88863" y="8239"/>
                  </a:cubicBezTo>
                  <a:lnTo>
                    <a:pt x="6296" y="99202"/>
                  </a:lnTo>
                  <a:cubicBezTo>
                    <a:pt x="-3132" y="110061"/>
                    <a:pt x="-1894" y="126540"/>
                    <a:pt x="9058" y="135874"/>
                  </a:cubicBezTo>
                  <a:cubicBezTo>
                    <a:pt x="19914" y="145304"/>
                    <a:pt x="36294" y="144065"/>
                    <a:pt x="45722" y="133207"/>
                  </a:cubicBezTo>
                  <a:lnTo>
                    <a:pt x="127337" y="43101"/>
                  </a:lnTo>
                  <a:cubicBezTo>
                    <a:pt x="136765" y="32527"/>
                    <a:pt x="135907" y="16239"/>
                    <a:pt x="125337" y="671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12063" y="3288790"/>
              <a:ext cx="80112" cy="172496"/>
            </a:xfrm>
            <a:custGeom>
              <a:rect b="b" l="l" r="r" t="t"/>
              <a:pathLst>
                <a:path extrusionOk="0" h="172496" w="80112">
                  <a:moveTo>
                    <a:pt x="59725" y="434"/>
                  </a:moveTo>
                  <a:cubicBezTo>
                    <a:pt x="73629" y="3578"/>
                    <a:pt x="82391" y="17294"/>
                    <a:pt x="79533" y="31200"/>
                  </a:cubicBezTo>
                  <a:lnTo>
                    <a:pt x="50963" y="161026"/>
                  </a:lnTo>
                  <a:cubicBezTo>
                    <a:pt x="49155" y="168837"/>
                    <a:pt x="41345" y="173790"/>
                    <a:pt x="33536" y="172075"/>
                  </a:cubicBezTo>
                  <a:lnTo>
                    <a:pt x="11347" y="167122"/>
                  </a:lnTo>
                  <a:cubicBezTo>
                    <a:pt x="3538" y="165408"/>
                    <a:pt x="-1415" y="157597"/>
                    <a:pt x="300" y="149691"/>
                  </a:cubicBezTo>
                  <a:cubicBezTo>
                    <a:pt x="300" y="149691"/>
                    <a:pt x="300" y="149691"/>
                    <a:pt x="300" y="149691"/>
                  </a:cubicBezTo>
                  <a:lnTo>
                    <a:pt x="29347" y="19866"/>
                  </a:lnTo>
                  <a:cubicBezTo>
                    <a:pt x="32584" y="6244"/>
                    <a:pt x="46012" y="-2327"/>
                    <a:pt x="59725" y="43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556914" y="3198023"/>
              <a:ext cx="133627" cy="141931"/>
            </a:xfrm>
            <a:custGeom>
              <a:rect b="b" l="l" r="r" t="t"/>
              <a:pathLst>
                <a:path extrusionOk="0" h="141931" w="133627">
                  <a:moveTo>
                    <a:pt x="8498" y="6714"/>
                  </a:moveTo>
                  <a:cubicBezTo>
                    <a:pt x="18975" y="-2906"/>
                    <a:pt x="35355" y="-2238"/>
                    <a:pt x="44973" y="8239"/>
                  </a:cubicBezTo>
                  <a:cubicBezTo>
                    <a:pt x="44973" y="8239"/>
                    <a:pt x="44973" y="8239"/>
                    <a:pt x="44973" y="8239"/>
                  </a:cubicBezTo>
                  <a:lnTo>
                    <a:pt x="127539" y="99202"/>
                  </a:lnTo>
                  <a:cubicBezTo>
                    <a:pt x="136778" y="110251"/>
                    <a:pt x="135254" y="126634"/>
                    <a:pt x="124206" y="135779"/>
                  </a:cubicBezTo>
                  <a:cubicBezTo>
                    <a:pt x="113445" y="144827"/>
                    <a:pt x="97542" y="143589"/>
                    <a:pt x="88208" y="133207"/>
                  </a:cubicBezTo>
                  <a:lnTo>
                    <a:pt x="6499" y="43101"/>
                  </a:lnTo>
                  <a:cubicBezTo>
                    <a:pt x="-2929" y="32527"/>
                    <a:pt x="-2072" y="16239"/>
                    <a:pt x="8498" y="671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412794" y="3210820"/>
              <a:ext cx="169227" cy="287276"/>
            </a:xfrm>
            <a:custGeom>
              <a:rect b="b" l="l" r="r" t="t"/>
              <a:pathLst>
                <a:path extrusionOk="0" h="287276" w="169227">
                  <a:moveTo>
                    <a:pt x="169188" y="272143"/>
                  </a:moveTo>
                  <a:cubicBezTo>
                    <a:pt x="169094" y="280525"/>
                    <a:pt x="162332" y="287288"/>
                    <a:pt x="153951" y="287193"/>
                  </a:cubicBezTo>
                  <a:cubicBezTo>
                    <a:pt x="153951" y="287193"/>
                    <a:pt x="153951" y="287193"/>
                    <a:pt x="153951" y="287193"/>
                  </a:cubicBezTo>
                  <a:lnTo>
                    <a:pt x="15198" y="287193"/>
                  </a:lnTo>
                  <a:cubicBezTo>
                    <a:pt x="6817" y="287288"/>
                    <a:pt x="56" y="280525"/>
                    <a:pt x="-39" y="272143"/>
                  </a:cubicBezTo>
                  <a:cubicBezTo>
                    <a:pt x="-39" y="272143"/>
                    <a:pt x="-39" y="272143"/>
                    <a:pt x="-39" y="272143"/>
                  </a:cubicBezTo>
                  <a:lnTo>
                    <a:pt x="-39" y="14968"/>
                  </a:lnTo>
                  <a:cubicBezTo>
                    <a:pt x="56" y="6587"/>
                    <a:pt x="6817" y="-177"/>
                    <a:pt x="15198" y="-81"/>
                  </a:cubicBezTo>
                  <a:cubicBezTo>
                    <a:pt x="15198" y="-81"/>
                    <a:pt x="15198" y="-81"/>
                    <a:pt x="15198" y="-81"/>
                  </a:cubicBezTo>
                  <a:lnTo>
                    <a:pt x="153951" y="-81"/>
                  </a:lnTo>
                  <a:cubicBezTo>
                    <a:pt x="162332" y="-177"/>
                    <a:pt x="169094" y="6587"/>
                    <a:pt x="169188" y="14968"/>
                  </a:cubicBezTo>
                  <a:cubicBezTo>
                    <a:pt x="169188" y="14968"/>
                    <a:pt x="169188" y="14968"/>
                    <a:pt x="169188" y="1496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412794" y="3455994"/>
              <a:ext cx="75044" cy="370141"/>
            </a:xfrm>
            <a:custGeom>
              <a:rect b="b" l="l" r="r" t="t"/>
              <a:pathLst>
                <a:path extrusionOk="0" h="370141" w="75044">
                  <a:moveTo>
                    <a:pt x="75004" y="355010"/>
                  </a:moveTo>
                  <a:cubicBezTo>
                    <a:pt x="75100" y="363297"/>
                    <a:pt x="68433" y="369964"/>
                    <a:pt x="60147" y="370059"/>
                  </a:cubicBezTo>
                  <a:cubicBezTo>
                    <a:pt x="60147" y="370059"/>
                    <a:pt x="60052" y="370059"/>
                    <a:pt x="60052" y="370059"/>
                  </a:cubicBezTo>
                  <a:lnTo>
                    <a:pt x="15007" y="370059"/>
                  </a:lnTo>
                  <a:cubicBezTo>
                    <a:pt x="6722" y="370059"/>
                    <a:pt x="-39" y="363297"/>
                    <a:pt x="-39" y="355010"/>
                  </a:cubicBezTo>
                  <a:lnTo>
                    <a:pt x="-39" y="14968"/>
                  </a:lnTo>
                  <a:cubicBezTo>
                    <a:pt x="-39" y="6681"/>
                    <a:pt x="6722" y="-82"/>
                    <a:pt x="15007" y="-82"/>
                  </a:cubicBezTo>
                  <a:lnTo>
                    <a:pt x="60052" y="-82"/>
                  </a:lnTo>
                  <a:cubicBezTo>
                    <a:pt x="68337" y="-82"/>
                    <a:pt x="75004" y="6586"/>
                    <a:pt x="75004" y="14873"/>
                  </a:cubicBezTo>
                  <a:cubicBezTo>
                    <a:pt x="75004" y="14873"/>
                    <a:pt x="75004" y="14968"/>
                    <a:pt x="75004" y="14968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381176" y="3197867"/>
              <a:ext cx="230083" cy="65055"/>
            </a:xfrm>
            <a:custGeom>
              <a:rect b="b" l="l" r="r" t="t"/>
              <a:pathLst>
                <a:path extrusionOk="0" h="65055" w="230083">
                  <a:moveTo>
                    <a:pt x="199950" y="-82"/>
                  </a:moveTo>
                  <a:lnTo>
                    <a:pt x="164428" y="-82"/>
                  </a:lnTo>
                  <a:cubicBezTo>
                    <a:pt x="152715" y="-82"/>
                    <a:pt x="136431" y="9443"/>
                    <a:pt x="114717" y="9443"/>
                  </a:cubicBezTo>
                  <a:cubicBezTo>
                    <a:pt x="93004" y="9443"/>
                    <a:pt x="78814" y="-82"/>
                    <a:pt x="65006" y="-82"/>
                  </a:cubicBezTo>
                  <a:lnTo>
                    <a:pt x="29960" y="-82"/>
                  </a:lnTo>
                  <a:cubicBezTo>
                    <a:pt x="13389" y="-82"/>
                    <a:pt x="-39" y="13348"/>
                    <a:pt x="-39" y="29922"/>
                  </a:cubicBezTo>
                  <a:lnTo>
                    <a:pt x="-39" y="34875"/>
                  </a:lnTo>
                  <a:cubicBezTo>
                    <a:pt x="-134" y="51448"/>
                    <a:pt x="13294" y="64878"/>
                    <a:pt x="29864" y="64973"/>
                  </a:cubicBezTo>
                  <a:cubicBezTo>
                    <a:pt x="29864" y="64973"/>
                    <a:pt x="29960" y="64973"/>
                    <a:pt x="29960" y="64973"/>
                  </a:cubicBezTo>
                  <a:lnTo>
                    <a:pt x="200045" y="64973"/>
                  </a:lnTo>
                  <a:cubicBezTo>
                    <a:pt x="216616" y="64973"/>
                    <a:pt x="230044" y="51544"/>
                    <a:pt x="230044" y="34970"/>
                  </a:cubicBezTo>
                  <a:cubicBezTo>
                    <a:pt x="230044" y="34970"/>
                    <a:pt x="230044" y="34875"/>
                    <a:pt x="230044" y="34875"/>
                  </a:cubicBezTo>
                  <a:lnTo>
                    <a:pt x="230044" y="29922"/>
                  </a:lnTo>
                  <a:cubicBezTo>
                    <a:pt x="230044" y="13348"/>
                    <a:pt x="216616" y="-82"/>
                    <a:pt x="200045" y="-82"/>
                  </a:cubicBezTo>
                  <a:cubicBezTo>
                    <a:pt x="200045" y="-82"/>
                    <a:pt x="199950" y="-82"/>
                    <a:pt x="199950" y="-82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426507" y="3037942"/>
              <a:ext cx="139039" cy="139065"/>
            </a:xfrm>
            <a:custGeom>
              <a:rect b="b" l="l" r="r" t="t"/>
              <a:pathLst>
                <a:path extrusionOk="0" h="139065" w="139039">
                  <a:moveTo>
                    <a:pt x="139000" y="69451"/>
                  </a:moveTo>
                  <a:cubicBezTo>
                    <a:pt x="139000" y="107837"/>
                    <a:pt x="107859" y="138984"/>
                    <a:pt x="69481" y="138984"/>
                  </a:cubicBezTo>
                  <a:cubicBezTo>
                    <a:pt x="31102" y="138984"/>
                    <a:pt x="-39" y="107837"/>
                    <a:pt x="-39" y="69451"/>
                  </a:cubicBezTo>
                  <a:cubicBezTo>
                    <a:pt x="-39" y="31065"/>
                    <a:pt x="31102" y="-82"/>
                    <a:pt x="69481" y="-82"/>
                  </a:cubicBezTo>
                  <a:cubicBezTo>
                    <a:pt x="107859" y="-82"/>
                    <a:pt x="139000" y="31065"/>
                    <a:pt x="139000" y="6945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360892" y="3240443"/>
              <a:ext cx="269699" cy="59912"/>
            </a:xfrm>
            <a:custGeom>
              <a:rect b="b" l="l" r="r" t="t"/>
              <a:pathLst>
                <a:path extrusionOk="0" h="59912" w="269699">
                  <a:moveTo>
                    <a:pt x="0" y="0"/>
                  </a:moveTo>
                  <a:lnTo>
                    <a:pt x="269698" y="0"/>
                  </a:lnTo>
                  <a:lnTo>
                    <a:pt x="269698" y="59913"/>
                  </a:lnTo>
                  <a:lnTo>
                    <a:pt x="0" y="5991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330893" y="3266637"/>
              <a:ext cx="88280" cy="560736"/>
            </a:xfrm>
            <a:custGeom>
              <a:rect b="b" l="l" r="r" t="t"/>
              <a:pathLst>
                <a:path extrusionOk="0" h="560736" w="88280">
                  <a:moveTo>
                    <a:pt x="21713" y="560737"/>
                  </a:moveTo>
                  <a:lnTo>
                    <a:pt x="0" y="558642"/>
                  </a:lnTo>
                  <a:lnTo>
                    <a:pt x="26095" y="297466"/>
                  </a:lnTo>
                  <a:lnTo>
                    <a:pt x="44951" y="0"/>
                  </a:lnTo>
                  <a:lnTo>
                    <a:pt x="88281" y="4286"/>
                  </a:lnTo>
                  <a:lnTo>
                    <a:pt x="47807" y="299656"/>
                  </a:lnTo>
                  <a:lnTo>
                    <a:pt x="21713" y="560737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570595" y="3266637"/>
              <a:ext cx="88280" cy="560736"/>
            </a:xfrm>
            <a:custGeom>
              <a:rect b="b" l="l" r="r" t="t"/>
              <a:pathLst>
                <a:path extrusionOk="0" h="560736" w="88280">
                  <a:moveTo>
                    <a:pt x="66568" y="560737"/>
                  </a:moveTo>
                  <a:lnTo>
                    <a:pt x="88281" y="558642"/>
                  </a:lnTo>
                  <a:lnTo>
                    <a:pt x="62187" y="297466"/>
                  </a:lnTo>
                  <a:lnTo>
                    <a:pt x="43331" y="0"/>
                  </a:lnTo>
                  <a:lnTo>
                    <a:pt x="0" y="4286"/>
                  </a:lnTo>
                  <a:lnTo>
                    <a:pt x="40474" y="299656"/>
                  </a:lnTo>
                  <a:lnTo>
                    <a:pt x="66568" y="560737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495742" y="3706216"/>
              <a:ext cx="89899" cy="73532"/>
            </a:xfrm>
            <a:custGeom>
              <a:rect b="b" l="l" r="r" t="t"/>
              <a:pathLst>
                <a:path extrusionOk="0" h="73532" w="89899">
                  <a:moveTo>
                    <a:pt x="89899" y="51815"/>
                  </a:moveTo>
                  <a:lnTo>
                    <a:pt x="89899" y="37337"/>
                  </a:lnTo>
                  <a:lnTo>
                    <a:pt x="0" y="0"/>
                  </a:lnTo>
                  <a:lnTo>
                    <a:pt x="0" y="73533"/>
                  </a:lnTo>
                  <a:lnTo>
                    <a:pt x="89899" y="5181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495742" y="3602012"/>
              <a:ext cx="89899" cy="95917"/>
            </a:xfrm>
            <a:custGeom>
              <a:rect b="b" l="l" r="r" t="t"/>
              <a:pathLst>
                <a:path extrusionOk="0" h="95917" w="89899">
                  <a:moveTo>
                    <a:pt x="0" y="80201"/>
                  </a:moveTo>
                  <a:lnTo>
                    <a:pt x="33331" y="95917"/>
                  </a:lnTo>
                  <a:lnTo>
                    <a:pt x="89899" y="33910"/>
                  </a:lnTo>
                  <a:lnTo>
                    <a:pt x="89899" y="0"/>
                  </a:lnTo>
                  <a:lnTo>
                    <a:pt x="0" y="37815"/>
                  </a:lnTo>
                  <a:lnTo>
                    <a:pt x="0" y="8020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554501" y="3659639"/>
              <a:ext cx="31140" cy="68103"/>
            </a:xfrm>
            <a:custGeom>
              <a:rect b="b" l="l" r="r" t="t"/>
              <a:pathLst>
                <a:path extrusionOk="0" h="68103" w="31140">
                  <a:moveTo>
                    <a:pt x="31140" y="68104"/>
                  </a:moveTo>
                  <a:lnTo>
                    <a:pt x="31140" y="0"/>
                  </a:lnTo>
                  <a:lnTo>
                    <a:pt x="0" y="49149"/>
                  </a:lnTo>
                  <a:lnTo>
                    <a:pt x="31140" y="68104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95837" y="3464982"/>
              <a:ext cx="89899" cy="151985"/>
            </a:xfrm>
            <a:custGeom>
              <a:rect b="b" l="l" r="r" t="t"/>
              <a:pathLst>
                <a:path extrusionOk="0" h="151985" w="89899">
                  <a:moveTo>
                    <a:pt x="89860" y="123328"/>
                  </a:moveTo>
                  <a:lnTo>
                    <a:pt x="89860" y="6074"/>
                  </a:lnTo>
                  <a:cubicBezTo>
                    <a:pt x="89860" y="-2212"/>
                    <a:pt x="74528" y="264"/>
                    <a:pt x="66242" y="264"/>
                  </a:cubicBezTo>
                  <a:lnTo>
                    <a:pt x="21197" y="264"/>
                  </a:lnTo>
                  <a:cubicBezTo>
                    <a:pt x="12912" y="264"/>
                    <a:pt x="-39" y="-2212"/>
                    <a:pt x="-39" y="6074"/>
                  </a:cubicBezTo>
                  <a:lnTo>
                    <a:pt x="-39" y="15190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495837" y="3770224"/>
              <a:ext cx="89899" cy="54864"/>
            </a:xfrm>
            <a:custGeom>
              <a:rect b="b" l="l" r="r" t="t"/>
              <a:pathLst>
                <a:path extrusionOk="0" h="54864" w="89899">
                  <a:moveTo>
                    <a:pt x="-39" y="31446"/>
                  </a:moveTo>
                  <a:lnTo>
                    <a:pt x="-39" y="40971"/>
                  </a:lnTo>
                  <a:cubicBezTo>
                    <a:pt x="-39" y="49258"/>
                    <a:pt x="12912" y="54782"/>
                    <a:pt x="21197" y="54782"/>
                  </a:cubicBezTo>
                  <a:lnTo>
                    <a:pt x="66242" y="54782"/>
                  </a:lnTo>
                  <a:cubicBezTo>
                    <a:pt x="74528" y="54782"/>
                    <a:pt x="89860" y="49258"/>
                    <a:pt x="89860" y="40971"/>
                  </a:cubicBezTo>
                  <a:lnTo>
                    <a:pt x="89860" y="-82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8"/>
          <p:cNvSpPr/>
          <p:nvPr/>
        </p:nvSpPr>
        <p:spPr>
          <a:xfrm>
            <a:off x="5464314" y="9270787"/>
            <a:ext cx="419494" cy="420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5883808" y="10137087"/>
            <a:ext cx="419494" cy="42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5452964" y="11122409"/>
            <a:ext cx="419494" cy="420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3471312" y="10193082"/>
            <a:ext cx="419494" cy="420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 rot="-5400000">
            <a:off x="5108568" y="4816310"/>
            <a:ext cx="6884776" cy="7643042"/>
          </a:xfrm>
          <a:prstGeom prst="trapezoid">
            <a:avLst>
              <a:gd fmla="val 30701" name="adj"/>
            </a:avLst>
          </a:prstGeom>
          <a:gradFill>
            <a:gsLst>
              <a:gs pos="0">
                <a:srgbClr val="D8D8D8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>
            <a:off x="3652346" y="5452217"/>
            <a:ext cx="4932947" cy="6435982"/>
            <a:chOff x="8069175" y="3161021"/>
            <a:chExt cx="3494443" cy="4559181"/>
          </a:xfrm>
        </p:grpSpPr>
        <p:sp>
          <p:nvSpPr>
            <p:cNvPr id="264" name="Google Shape;264;p9"/>
            <p:cNvSpPr/>
            <p:nvPr/>
          </p:nvSpPr>
          <p:spPr>
            <a:xfrm>
              <a:off x="8450837" y="3161021"/>
              <a:ext cx="846305" cy="846455"/>
            </a:xfrm>
            <a:custGeom>
              <a:rect b="b" l="l" r="r" t="t"/>
              <a:pathLst>
                <a:path extrusionOk="0" h="146695" w="146669">
                  <a:moveTo>
                    <a:pt x="145863" y="62788"/>
                  </a:moveTo>
                  <a:cubicBezTo>
                    <a:pt x="151672" y="102888"/>
                    <a:pt x="123864" y="140036"/>
                    <a:pt x="83771" y="145846"/>
                  </a:cubicBezTo>
                  <a:cubicBezTo>
                    <a:pt x="43678" y="151656"/>
                    <a:pt x="6537" y="123844"/>
                    <a:pt x="728" y="83743"/>
                  </a:cubicBezTo>
                  <a:cubicBezTo>
                    <a:pt x="-5081" y="43643"/>
                    <a:pt x="22727" y="6495"/>
                    <a:pt x="62725" y="685"/>
                  </a:cubicBezTo>
                  <a:cubicBezTo>
                    <a:pt x="102817" y="-5125"/>
                    <a:pt x="140054" y="22688"/>
                    <a:pt x="145863" y="62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9315606" y="4825477"/>
              <a:ext cx="1023576" cy="705137"/>
            </a:xfrm>
            <a:custGeom>
              <a:rect b="b" l="l" r="r" t="t"/>
              <a:pathLst>
                <a:path extrusionOk="0" h="122204" w="177391">
                  <a:moveTo>
                    <a:pt x="3136" y="14740"/>
                  </a:moveTo>
                  <a:cubicBezTo>
                    <a:pt x="-3911" y="28456"/>
                    <a:pt x="1137" y="45315"/>
                    <a:pt x="14659" y="52840"/>
                  </a:cubicBezTo>
                  <a:lnTo>
                    <a:pt x="142557" y="120277"/>
                  </a:lnTo>
                  <a:cubicBezTo>
                    <a:pt x="150272" y="124373"/>
                    <a:pt x="159889" y="121420"/>
                    <a:pt x="163984" y="113705"/>
                  </a:cubicBezTo>
                  <a:lnTo>
                    <a:pt x="175507" y="91797"/>
                  </a:lnTo>
                  <a:cubicBezTo>
                    <a:pt x="179603" y="84082"/>
                    <a:pt x="176650" y="74557"/>
                    <a:pt x="168937" y="70461"/>
                  </a:cubicBezTo>
                  <a:cubicBezTo>
                    <a:pt x="168937" y="70366"/>
                    <a:pt x="168841" y="70366"/>
                    <a:pt x="168841" y="70366"/>
                  </a:cubicBezTo>
                  <a:lnTo>
                    <a:pt x="40943" y="2929"/>
                  </a:lnTo>
                  <a:cubicBezTo>
                    <a:pt x="27230" y="-3928"/>
                    <a:pt x="10565" y="1310"/>
                    <a:pt x="3136" y="147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738382" y="4317754"/>
              <a:ext cx="882178" cy="816196"/>
            </a:xfrm>
            <a:custGeom>
              <a:rect b="b" l="l" r="r" t="t"/>
              <a:pathLst>
                <a:path extrusionOk="0" h="141451" w="152886">
                  <a:moveTo>
                    <a:pt x="6893" y="9386"/>
                  </a:moveTo>
                  <a:cubicBezTo>
                    <a:pt x="-3203" y="21103"/>
                    <a:pt x="-2154" y="38724"/>
                    <a:pt x="9273" y="49106"/>
                  </a:cubicBezTo>
                  <a:lnTo>
                    <a:pt x="109554" y="137308"/>
                  </a:lnTo>
                  <a:cubicBezTo>
                    <a:pt x="123076" y="145404"/>
                    <a:pt x="140600" y="141022"/>
                    <a:pt x="148790" y="127497"/>
                  </a:cubicBezTo>
                  <a:cubicBezTo>
                    <a:pt x="155169" y="116829"/>
                    <a:pt x="153931" y="103304"/>
                    <a:pt x="145741" y="93968"/>
                  </a:cubicBezTo>
                  <a:lnTo>
                    <a:pt x="46605" y="6720"/>
                  </a:lnTo>
                  <a:cubicBezTo>
                    <a:pt x="34796" y="-3282"/>
                    <a:pt x="17273" y="-2139"/>
                    <a:pt x="6893" y="9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8069175" y="6442451"/>
              <a:ext cx="890019" cy="1276286"/>
            </a:xfrm>
            <a:custGeom>
              <a:rect b="b" l="l" r="r" t="t"/>
              <a:pathLst>
                <a:path extrusionOk="0" h="221187" w="154245">
                  <a:moveTo>
                    <a:pt x="132392" y="4069"/>
                  </a:moveTo>
                  <a:cubicBezTo>
                    <a:pt x="112774" y="-5647"/>
                    <a:pt x="89061" y="2258"/>
                    <a:pt x="79253" y="21880"/>
                  </a:cubicBezTo>
                  <a:cubicBezTo>
                    <a:pt x="79253" y="21880"/>
                    <a:pt x="79253" y="21880"/>
                    <a:pt x="79253" y="21880"/>
                  </a:cubicBezTo>
                  <a:lnTo>
                    <a:pt x="1638" y="176946"/>
                  </a:lnTo>
                  <a:cubicBezTo>
                    <a:pt x="-2267" y="184757"/>
                    <a:pt x="875" y="194282"/>
                    <a:pt x="8685" y="198188"/>
                  </a:cubicBezTo>
                  <a:cubicBezTo>
                    <a:pt x="8781" y="198188"/>
                    <a:pt x="8781" y="198188"/>
                    <a:pt x="8781" y="198188"/>
                  </a:cubicBezTo>
                  <a:lnTo>
                    <a:pt x="51159" y="219429"/>
                  </a:lnTo>
                  <a:cubicBezTo>
                    <a:pt x="58968" y="223333"/>
                    <a:pt x="68587" y="220190"/>
                    <a:pt x="72491" y="212380"/>
                  </a:cubicBezTo>
                  <a:lnTo>
                    <a:pt x="150487" y="56265"/>
                  </a:lnTo>
                  <a:cubicBezTo>
                    <a:pt x="159534" y="36834"/>
                    <a:pt x="151534" y="13689"/>
                    <a:pt x="132392" y="40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506888" y="5569078"/>
              <a:ext cx="551628" cy="1329735"/>
            </a:xfrm>
            <a:custGeom>
              <a:rect b="b" l="l" r="r" t="t"/>
              <a:pathLst>
                <a:path extrusionOk="0" h="230450" w="95600">
                  <a:moveTo>
                    <a:pt x="36059" y="230199"/>
                  </a:moveTo>
                  <a:cubicBezTo>
                    <a:pt x="57868" y="232199"/>
                    <a:pt x="77200" y="216197"/>
                    <a:pt x="79295" y="194385"/>
                  </a:cubicBezTo>
                  <a:lnTo>
                    <a:pt x="95484" y="21697"/>
                  </a:lnTo>
                  <a:cubicBezTo>
                    <a:pt x="96342" y="13028"/>
                    <a:pt x="89961" y="5314"/>
                    <a:pt x="81200" y="4456"/>
                  </a:cubicBezTo>
                  <a:cubicBezTo>
                    <a:pt x="81200" y="4456"/>
                    <a:pt x="81200" y="4456"/>
                    <a:pt x="81200" y="4456"/>
                  </a:cubicBezTo>
                  <a:lnTo>
                    <a:pt x="33583" y="-21"/>
                  </a:lnTo>
                  <a:cubicBezTo>
                    <a:pt x="24822" y="-782"/>
                    <a:pt x="17108" y="5599"/>
                    <a:pt x="16347" y="14362"/>
                  </a:cubicBezTo>
                  <a:lnTo>
                    <a:pt x="61" y="188003"/>
                  </a:lnTo>
                  <a:cubicBezTo>
                    <a:pt x="-1462" y="209529"/>
                    <a:pt x="14537" y="228293"/>
                    <a:pt x="36059" y="230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799788" y="5679877"/>
              <a:ext cx="978822" cy="1234787"/>
            </a:xfrm>
            <a:custGeom>
              <a:rect b="b" l="l" r="r" t="t"/>
              <a:pathLst>
                <a:path extrusionOk="0" h="213995" w="169635">
                  <a:moveTo>
                    <a:pt x="151480" y="207569"/>
                  </a:moveTo>
                  <a:cubicBezTo>
                    <a:pt x="169859" y="195663"/>
                    <a:pt x="175097" y="171183"/>
                    <a:pt x="163289" y="152800"/>
                  </a:cubicBezTo>
                  <a:cubicBezTo>
                    <a:pt x="163193" y="152800"/>
                    <a:pt x="163193" y="152705"/>
                    <a:pt x="163193" y="152705"/>
                  </a:cubicBezTo>
                  <a:lnTo>
                    <a:pt x="69008" y="7163"/>
                  </a:lnTo>
                  <a:cubicBezTo>
                    <a:pt x="64342" y="-172"/>
                    <a:pt x="54628" y="-2267"/>
                    <a:pt x="47295" y="2400"/>
                  </a:cubicBezTo>
                  <a:cubicBezTo>
                    <a:pt x="47199" y="2400"/>
                    <a:pt x="47199" y="2495"/>
                    <a:pt x="47104" y="2495"/>
                  </a:cubicBezTo>
                  <a:lnTo>
                    <a:pt x="7297" y="28308"/>
                  </a:lnTo>
                  <a:cubicBezTo>
                    <a:pt x="-36" y="32975"/>
                    <a:pt x="-2226" y="42595"/>
                    <a:pt x="2345" y="50025"/>
                  </a:cubicBezTo>
                  <a:cubicBezTo>
                    <a:pt x="2440" y="50025"/>
                    <a:pt x="2440" y="50120"/>
                    <a:pt x="2536" y="50216"/>
                  </a:cubicBezTo>
                  <a:lnTo>
                    <a:pt x="97292" y="196710"/>
                  </a:lnTo>
                  <a:cubicBezTo>
                    <a:pt x="109387" y="214427"/>
                    <a:pt x="133481" y="219189"/>
                    <a:pt x="151480" y="207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9323528" y="6454603"/>
              <a:ext cx="919632" cy="1265599"/>
            </a:xfrm>
            <a:custGeom>
              <a:rect b="b" l="l" r="r" t="t"/>
              <a:pathLst>
                <a:path extrusionOk="0" h="219335" w="159377">
                  <a:moveTo>
                    <a:pt x="20619" y="4724"/>
                  </a:moveTo>
                  <a:cubicBezTo>
                    <a:pt x="1382" y="15202"/>
                    <a:pt x="-5665" y="39300"/>
                    <a:pt x="4811" y="58541"/>
                  </a:cubicBezTo>
                  <a:lnTo>
                    <a:pt x="87854" y="210941"/>
                  </a:lnTo>
                  <a:cubicBezTo>
                    <a:pt x="92044" y="218657"/>
                    <a:pt x="101662" y="221513"/>
                    <a:pt x="109377" y="217323"/>
                  </a:cubicBezTo>
                  <a:lnTo>
                    <a:pt x="151089" y="194558"/>
                  </a:lnTo>
                  <a:cubicBezTo>
                    <a:pt x="158707" y="190366"/>
                    <a:pt x="161564" y="180746"/>
                    <a:pt x="157469" y="173031"/>
                  </a:cubicBezTo>
                  <a:lnTo>
                    <a:pt x="73855" y="19870"/>
                  </a:lnTo>
                  <a:cubicBezTo>
                    <a:pt x="63189" y="1200"/>
                    <a:pt x="39570" y="-5562"/>
                    <a:pt x="20619" y="4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514886" y="4157805"/>
              <a:ext cx="717659" cy="717745"/>
            </a:xfrm>
            <a:custGeom>
              <a:rect b="b" l="l" r="r" t="t"/>
              <a:pathLst>
                <a:path extrusionOk="0" h="124389" w="124374">
                  <a:moveTo>
                    <a:pt x="124288" y="59775"/>
                  </a:moveTo>
                  <a:cubicBezTo>
                    <a:pt x="125621" y="94066"/>
                    <a:pt x="98765" y="123021"/>
                    <a:pt x="64481" y="124259"/>
                  </a:cubicBezTo>
                  <a:cubicBezTo>
                    <a:pt x="30198" y="125593"/>
                    <a:pt x="1342" y="98828"/>
                    <a:pt x="8" y="64442"/>
                  </a:cubicBezTo>
                  <a:cubicBezTo>
                    <a:pt x="-1325" y="30152"/>
                    <a:pt x="25531" y="1291"/>
                    <a:pt x="59815" y="-41"/>
                  </a:cubicBezTo>
                  <a:cubicBezTo>
                    <a:pt x="59815" y="-41"/>
                    <a:pt x="59910" y="-41"/>
                    <a:pt x="59910" y="-41"/>
                  </a:cubicBezTo>
                  <a:cubicBezTo>
                    <a:pt x="94194" y="-1279"/>
                    <a:pt x="122954" y="25485"/>
                    <a:pt x="124288" y="597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516207" y="4453094"/>
              <a:ext cx="765055" cy="1619836"/>
            </a:xfrm>
            <a:custGeom>
              <a:rect b="b" l="l" r="r" t="t"/>
              <a:pathLst>
                <a:path extrusionOk="0" h="280726" w="132588">
                  <a:moveTo>
                    <a:pt x="132534" y="261108"/>
                  </a:moveTo>
                  <a:cubicBezTo>
                    <a:pt x="132914" y="269586"/>
                    <a:pt x="126344" y="276825"/>
                    <a:pt x="117772" y="277206"/>
                  </a:cubicBezTo>
                  <a:cubicBezTo>
                    <a:pt x="117677" y="277206"/>
                    <a:pt x="117677" y="277206"/>
                    <a:pt x="117582" y="277206"/>
                  </a:cubicBezTo>
                  <a:lnTo>
                    <a:pt x="24350" y="280635"/>
                  </a:lnTo>
                  <a:cubicBezTo>
                    <a:pt x="15779" y="280921"/>
                    <a:pt x="8636" y="274253"/>
                    <a:pt x="8255" y="265680"/>
                  </a:cubicBezTo>
                  <a:lnTo>
                    <a:pt x="-30" y="19459"/>
                  </a:lnTo>
                  <a:cubicBezTo>
                    <a:pt x="-316" y="10886"/>
                    <a:pt x="6351" y="3648"/>
                    <a:pt x="14922" y="3267"/>
                  </a:cubicBezTo>
                  <a:lnTo>
                    <a:pt x="108154" y="-67"/>
                  </a:lnTo>
                  <a:cubicBezTo>
                    <a:pt x="116630" y="-448"/>
                    <a:pt x="123868" y="6124"/>
                    <a:pt x="124249" y="14696"/>
                  </a:cubicBezTo>
                  <a:cubicBezTo>
                    <a:pt x="124249" y="14792"/>
                    <a:pt x="124249" y="14792"/>
                    <a:pt x="124249" y="148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-1816799">
              <a:off x="10790247" y="5273536"/>
              <a:ext cx="129131" cy="2590303"/>
            </a:xfrm>
            <a:custGeom>
              <a:rect b="b" l="l" r="r" t="t"/>
              <a:pathLst>
                <a:path extrusionOk="0" h="448913" w="22379">
                  <a:moveTo>
                    <a:pt x="-39" y="-83"/>
                  </a:moveTo>
                  <a:lnTo>
                    <a:pt x="22340" y="-83"/>
                  </a:lnTo>
                  <a:lnTo>
                    <a:pt x="22340" y="448831"/>
                  </a:lnTo>
                  <a:lnTo>
                    <a:pt x="-39" y="4488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10838626" y="7933858"/>
            <a:ext cx="1480566" cy="1296260"/>
            <a:chOff x="11203618" y="7842418"/>
            <a:chExt cx="1480566" cy="1296260"/>
          </a:xfrm>
        </p:grpSpPr>
        <p:sp>
          <p:nvSpPr>
            <p:cNvPr id="275" name="Google Shape;275;p9"/>
            <p:cNvSpPr/>
            <p:nvPr/>
          </p:nvSpPr>
          <p:spPr>
            <a:xfrm>
              <a:off x="11291276" y="7842418"/>
              <a:ext cx="1296036" cy="12962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 txBox="1"/>
            <p:nvPr/>
          </p:nvSpPr>
          <p:spPr>
            <a:xfrm>
              <a:off x="11203618" y="8116117"/>
              <a:ext cx="1480566" cy="718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  <a:endParaRPr/>
            </a:p>
          </p:txBody>
        </p:sp>
      </p:grpSp>
      <p:grpSp>
        <p:nvGrpSpPr>
          <p:cNvPr id="277" name="Google Shape;277;p9"/>
          <p:cNvGrpSpPr/>
          <p:nvPr/>
        </p:nvGrpSpPr>
        <p:grpSpPr>
          <a:xfrm>
            <a:off x="10750968" y="5195443"/>
            <a:ext cx="1480566" cy="1299332"/>
            <a:chOff x="9766931" y="5104003"/>
            <a:chExt cx="1480566" cy="1299332"/>
          </a:xfrm>
        </p:grpSpPr>
        <p:sp>
          <p:nvSpPr>
            <p:cNvPr id="278" name="Google Shape;278;p9"/>
            <p:cNvSpPr/>
            <p:nvPr/>
          </p:nvSpPr>
          <p:spPr>
            <a:xfrm>
              <a:off x="9854589" y="5104003"/>
              <a:ext cx="1296036" cy="12993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 txBox="1"/>
            <p:nvPr/>
          </p:nvSpPr>
          <p:spPr>
            <a:xfrm>
              <a:off x="9766931" y="5379240"/>
              <a:ext cx="1480566" cy="718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  <a:endParaRPr/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10891912" y="10783959"/>
            <a:ext cx="1480566" cy="1296260"/>
            <a:chOff x="9766931" y="10692519"/>
            <a:chExt cx="1480566" cy="1296260"/>
          </a:xfrm>
        </p:grpSpPr>
        <p:sp>
          <p:nvSpPr>
            <p:cNvPr id="281" name="Google Shape;281;p9"/>
            <p:cNvSpPr/>
            <p:nvPr/>
          </p:nvSpPr>
          <p:spPr>
            <a:xfrm>
              <a:off x="9854589" y="10692519"/>
              <a:ext cx="1296036" cy="12962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 txBox="1"/>
            <p:nvPr/>
          </p:nvSpPr>
          <p:spPr>
            <a:xfrm>
              <a:off x="9766931" y="10966220"/>
              <a:ext cx="1480566" cy="718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  <a:endParaRPr/>
            </a:p>
          </p:txBody>
        </p:sp>
      </p:grpSp>
      <p:grpSp>
        <p:nvGrpSpPr>
          <p:cNvPr id="283" name="Google Shape;283;p9"/>
          <p:cNvGrpSpPr/>
          <p:nvPr/>
        </p:nvGrpSpPr>
        <p:grpSpPr>
          <a:xfrm>
            <a:off x="12910793" y="4972209"/>
            <a:ext cx="7814511" cy="1596107"/>
            <a:chOff x="16674800" y="7485093"/>
            <a:chExt cx="7814511" cy="1596107"/>
          </a:xfrm>
        </p:grpSpPr>
        <p:sp>
          <p:nvSpPr>
            <p:cNvPr id="284" name="Google Shape;284;p9"/>
            <p:cNvSpPr txBox="1"/>
            <p:nvPr/>
          </p:nvSpPr>
          <p:spPr>
            <a:xfrm>
              <a:off x="16674802" y="7485093"/>
              <a:ext cx="277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6674800" y="8127093"/>
              <a:ext cx="7814511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number, there are people who have a significant.</a:t>
              </a:r>
              <a:endParaRPr/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12910793" y="7768575"/>
            <a:ext cx="7814511" cy="1596107"/>
            <a:chOff x="16674800" y="7485093"/>
            <a:chExt cx="7814511" cy="1596107"/>
          </a:xfrm>
        </p:grpSpPr>
        <p:sp>
          <p:nvSpPr>
            <p:cNvPr id="287" name="Google Shape;287;p9"/>
            <p:cNvSpPr txBox="1"/>
            <p:nvPr/>
          </p:nvSpPr>
          <p:spPr>
            <a:xfrm>
              <a:off x="16674802" y="7485093"/>
              <a:ext cx="277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6674800" y="8127093"/>
              <a:ext cx="7814511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number, there are people who have a significant.</a:t>
              </a:r>
              <a:endParaRPr/>
            </a:p>
          </p:txBody>
        </p:sp>
      </p:grpSp>
      <p:grpSp>
        <p:nvGrpSpPr>
          <p:cNvPr id="289" name="Google Shape;289;p9"/>
          <p:cNvGrpSpPr/>
          <p:nvPr/>
        </p:nvGrpSpPr>
        <p:grpSpPr>
          <a:xfrm>
            <a:off x="12910793" y="10618678"/>
            <a:ext cx="7814511" cy="1596107"/>
            <a:chOff x="16674800" y="7485093"/>
            <a:chExt cx="7814511" cy="1596107"/>
          </a:xfrm>
        </p:grpSpPr>
        <p:sp>
          <p:nvSpPr>
            <p:cNvPr id="290" name="Google Shape;290;p9"/>
            <p:cNvSpPr txBox="1"/>
            <p:nvPr/>
          </p:nvSpPr>
          <p:spPr>
            <a:xfrm>
              <a:off x="16674802" y="7485093"/>
              <a:ext cx="277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Action</a:t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6674800" y="8127093"/>
              <a:ext cx="7814511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number, there are people who have a significant.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10"/>
          <p:cNvGrpSpPr/>
          <p:nvPr/>
        </p:nvGrpSpPr>
        <p:grpSpPr>
          <a:xfrm>
            <a:off x="1812067" y="4770054"/>
            <a:ext cx="20753516" cy="7676540"/>
            <a:chOff x="2007557" y="4770054"/>
            <a:chExt cx="20753516" cy="7676540"/>
          </a:xfrm>
        </p:grpSpPr>
        <p:grpSp>
          <p:nvGrpSpPr>
            <p:cNvPr id="300" name="Google Shape;300;p10"/>
            <p:cNvGrpSpPr/>
            <p:nvPr/>
          </p:nvGrpSpPr>
          <p:grpSpPr>
            <a:xfrm>
              <a:off x="15071068" y="4770054"/>
              <a:ext cx="7690004" cy="7676539"/>
              <a:chOff x="16777948" y="6111174"/>
              <a:chExt cx="7690004" cy="7676539"/>
            </a:xfrm>
          </p:grpSpPr>
          <p:sp>
            <p:nvSpPr>
              <p:cNvPr id="301" name="Google Shape;301;p10"/>
              <p:cNvSpPr/>
              <p:nvPr/>
            </p:nvSpPr>
            <p:spPr>
              <a:xfrm>
                <a:off x="16777948" y="8296368"/>
                <a:ext cx="3481459" cy="348146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0"/>
              <p:cNvSpPr txBox="1"/>
              <p:nvPr/>
            </p:nvSpPr>
            <p:spPr>
              <a:xfrm flipH="1">
                <a:off x="17196911" y="9569226"/>
                <a:ext cx="271773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35%</a:t>
                </a: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18673677" y="6111174"/>
                <a:ext cx="3996715" cy="39967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4" name="Google Shape;304;p10"/>
              <p:cNvGrpSpPr/>
              <p:nvPr/>
            </p:nvGrpSpPr>
            <p:grpSpPr>
              <a:xfrm>
                <a:off x="19342076" y="8661836"/>
                <a:ext cx="5125877" cy="5125877"/>
                <a:chOff x="9701135" y="8296368"/>
                <a:chExt cx="5125877" cy="5125877"/>
              </a:xfrm>
            </p:grpSpPr>
            <p:sp>
              <p:nvSpPr>
                <p:cNvPr id="305" name="Google Shape;305;p10"/>
                <p:cNvSpPr/>
                <p:nvPr/>
              </p:nvSpPr>
              <p:spPr>
                <a:xfrm>
                  <a:off x="9701135" y="8296368"/>
                  <a:ext cx="5125877" cy="51258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0"/>
                <p:cNvSpPr txBox="1"/>
                <p:nvPr/>
              </p:nvSpPr>
              <p:spPr>
                <a:xfrm flipH="1">
                  <a:off x="10905207" y="10351474"/>
                  <a:ext cx="271773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600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75%</a:t>
                  </a:r>
                  <a:endParaRPr/>
                </a:p>
              </p:txBody>
            </p:sp>
          </p:grpSp>
          <p:sp>
            <p:nvSpPr>
              <p:cNvPr id="307" name="Google Shape;307;p10"/>
              <p:cNvSpPr txBox="1"/>
              <p:nvPr/>
            </p:nvSpPr>
            <p:spPr>
              <a:xfrm flipH="1">
                <a:off x="19492614" y="7576884"/>
                <a:ext cx="271773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50%</a:t>
                </a:r>
                <a:endParaRPr/>
              </a:p>
            </p:txBody>
          </p:sp>
        </p:grpSp>
        <p:grpSp>
          <p:nvGrpSpPr>
            <p:cNvPr id="308" name="Google Shape;308;p10"/>
            <p:cNvGrpSpPr/>
            <p:nvPr/>
          </p:nvGrpSpPr>
          <p:grpSpPr>
            <a:xfrm>
              <a:off x="13355554" y="8449877"/>
              <a:ext cx="2630293" cy="3996716"/>
              <a:chOff x="5169167" y="3021256"/>
              <a:chExt cx="530580" cy="806213"/>
            </a:xfrm>
          </p:grpSpPr>
          <p:sp>
            <p:nvSpPr>
              <p:cNvPr id="309" name="Google Shape;309;p10"/>
              <p:cNvSpPr/>
              <p:nvPr/>
            </p:nvSpPr>
            <p:spPr>
              <a:xfrm>
                <a:off x="5281219" y="3021256"/>
                <a:ext cx="142658" cy="142718"/>
              </a:xfrm>
              <a:custGeom>
                <a:rect b="b" l="l" r="r" t="t"/>
                <a:pathLst>
                  <a:path extrusionOk="0" h="142718" w="142658">
                    <a:moveTo>
                      <a:pt x="142601" y="72897"/>
                    </a:moveTo>
                    <a:cubicBezTo>
                      <a:pt x="141696" y="112330"/>
                      <a:pt x="109041" y="143477"/>
                      <a:pt x="69652" y="142619"/>
                    </a:cubicBezTo>
                    <a:cubicBezTo>
                      <a:pt x="30274" y="141667"/>
                      <a:pt x="-925" y="108997"/>
                      <a:pt x="-20" y="69659"/>
                    </a:cubicBezTo>
                    <a:cubicBezTo>
                      <a:pt x="885" y="30225"/>
                      <a:pt x="33521" y="-922"/>
                      <a:pt x="72890" y="-65"/>
                    </a:cubicBezTo>
                    <a:cubicBezTo>
                      <a:pt x="112278" y="793"/>
                      <a:pt x="143486" y="33463"/>
                      <a:pt x="142601" y="72897"/>
                    </a:cubicBezTo>
                    <a:cubicBezTo>
                      <a:pt x="142601" y="72897"/>
                      <a:pt x="142601" y="72897"/>
                      <a:pt x="142601" y="72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0"/>
              <p:cNvSpPr/>
              <p:nvPr/>
            </p:nvSpPr>
            <p:spPr>
              <a:xfrm>
                <a:off x="5355140" y="3342382"/>
                <a:ext cx="177995" cy="106781"/>
              </a:xfrm>
              <a:custGeom>
                <a:rect b="b" l="l" r="r" t="t"/>
                <a:pathLst>
                  <a:path extrusionOk="0" h="106781" w="177995">
                    <a:moveTo>
                      <a:pt x="1921" y="17327"/>
                    </a:moveTo>
                    <a:cubicBezTo>
                      <a:pt x="-3650" y="31329"/>
                      <a:pt x="3054" y="47236"/>
                      <a:pt x="16968" y="52951"/>
                    </a:cubicBezTo>
                    <a:lnTo>
                      <a:pt x="147341" y="105529"/>
                    </a:lnTo>
                    <a:cubicBezTo>
                      <a:pt x="155112" y="108767"/>
                      <a:pt x="164026" y="105052"/>
                      <a:pt x="167245" y="97242"/>
                    </a:cubicBezTo>
                    <a:cubicBezTo>
                      <a:pt x="167283" y="97242"/>
                      <a:pt x="167312" y="97147"/>
                      <a:pt x="167340" y="97051"/>
                    </a:cubicBezTo>
                    <a:lnTo>
                      <a:pt x="176863" y="74668"/>
                    </a:lnTo>
                    <a:cubicBezTo>
                      <a:pt x="179996" y="66761"/>
                      <a:pt x="176168" y="57808"/>
                      <a:pt x="168293" y="54666"/>
                    </a:cubicBezTo>
                    <a:lnTo>
                      <a:pt x="37062" y="1611"/>
                    </a:lnTo>
                    <a:cubicBezTo>
                      <a:pt x="23025" y="-3532"/>
                      <a:pt x="7454" y="3421"/>
                      <a:pt x="1921" y="173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0"/>
              <p:cNvSpPr/>
              <p:nvPr/>
            </p:nvSpPr>
            <p:spPr>
              <a:xfrm>
                <a:off x="5318936" y="3218132"/>
                <a:ext cx="90482" cy="177375"/>
              </a:xfrm>
              <a:custGeom>
                <a:rect b="b" l="l" r="r" t="t"/>
                <a:pathLst>
                  <a:path extrusionOk="0" h="177375" w="90482">
                    <a:moveTo>
                      <a:pt x="20030" y="989"/>
                    </a:moveTo>
                    <a:cubicBezTo>
                      <a:pt x="5441" y="5085"/>
                      <a:pt x="-3092" y="20229"/>
                      <a:pt x="974" y="34803"/>
                    </a:cubicBezTo>
                    <a:cubicBezTo>
                      <a:pt x="984" y="34803"/>
                      <a:pt x="984" y="34803"/>
                      <a:pt x="984" y="34803"/>
                    </a:cubicBezTo>
                    <a:lnTo>
                      <a:pt x="37173" y="159485"/>
                    </a:lnTo>
                    <a:cubicBezTo>
                      <a:pt x="42553" y="173677"/>
                      <a:pt x="58438" y="180916"/>
                      <a:pt x="72656" y="175487"/>
                    </a:cubicBezTo>
                    <a:cubicBezTo>
                      <a:pt x="85808" y="170534"/>
                      <a:pt x="93093" y="156437"/>
                      <a:pt x="89551" y="142816"/>
                    </a:cubicBezTo>
                    <a:lnTo>
                      <a:pt x="53743" y="18991"/>
                    </a:lnTo>
                    <a:cubicBezTo>
                      <a:pt x="49219" y="4894"/>
                      <a:pt x="34287" y="-3107"/>
                      <a:pt x="20030" y="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5169167" y="3603968"/>
                <a:ext cx="139601" cy="218765"/>
              </a:xfrm>
              <a:custGeom>
                <a:rect b="b" l="l" r="r" t="t"/>
                <a:pathLst>
                  <a:path extrusionOk="0" h="218765" w="139601">
                    <a:moveTo>
                      <a:pt x="115708" y="2819"/>
                    </a:moveTo>
                    <a:cubicBezTo>
                      <a:pt x="95985" y="-5277"/>
                      <a:pt x="73453" y="4153"/>
                      <a:pt x="65330" y="23870"/>
                    </a:cubicBezTo>
                    <a:lnTo>
                      <a:pt x="1143" y="179794"/>
                    </a:lnTo>
                    <a:cubicBezTo>
                      <a:pt x="-2114" y="187604"/>
                      <a:pt x="1591" y="196558"/>
                      <a:pt x="9409" y="199796"/>
                    </a:cubicBezTo>
                    <a:cubicBezTo>
                      <a:pt x="9447" y="199892"/>
                      <a:pt x="9485" y="199892"/>
                      <a:pt x="9524" y="199892"/>
                    </a:cubicBezTo>
                    <a:lnTo>
                      <a:pt x="52283" y="217513"/>
                    </a:lnTo>
                    <a:cubicBezTo>
                      <a:pt x="60101" y="220751"/>
                      <a:pt x="69073" y="217037"/>
                      <a:pt x="72329" y="209226"/>
                    </a:cubicBezTo>
                    <a:cubicBezTo>
                      <a:pt x="72349" y="209226"/>
                      <a:pt x="72358" y="209131"/>
                      <a:pt x="72377" y="209131"/>
                    </a:cubicBezTo>
                    <a:lnTo>
                      <a:pt x="137040" y="52254"/>
                    </a:lnTo>
                    <a:cubicBezTo>
                      <a:pt x="144449" y="32728"/>
                      <a:pt x="135002" y="10821"/>
                      <a:pt x="115708" y="28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5232722" y="3457422"/>
                <a:ext cx="80480" cy="223463"/>
              </a:xfrm>
              <a:custGeom>
                <a:rect b="b" l="l" r="r" t="t"/>
                <a:pathLst>
                  <a:path extrusionOk="0" h="223463" w="80480">
                    <a:moveTo>
                      <a:pt x="37677" y="223375"/>
                    </a:moveTo>
                    <a:cubicBezTo>
                      <a:pt x="59029" y="223756"/>
                      <a:pt x="76637" y="206706"/>
                      <a:pt x="77009" y="185370"/>
                    </a:cubicBezTo>
                    <a:cubicBezTo>
                      <a:pt x="77009" y="185370"/>
                      <a:pt x="77009" y="185275"/>
                      <a:pt x="77009" y="185275"/>
                    </a:cubicBezTo>
                    <a:lnTo>
                      <a:pt x="80437" y="16683"/>
                    </a:lnTo>
                    <a:cubicBezTo>
                      <a:pt x="80646" y="8205"/>
                      <a:pt x="73961" y="1157"/>
                      <a:pt x="65495" y="966"/>
                    </a:cubicBezTo>
                    <a:cubicBezTo>
                      <a:pt x="65457" y="966"/>
                      <a:pt x="65428" y="966"/>
                      <a:pt x="65390" y="966"/>
                    </a:cubicBezTo>
                    <a:lnTo>
                      <a:pt x="19202" y="-81"/>
                    </a:lnTo>
                    <a:cubicBezTo>
                      <a:pt x="10688" y="-177"/>
                      <a:pt x="3651" y="6586"/>
                      <a:pt x="3393" y="15063"/>
                    </a:cubicBezTo>
                    <a:lnTo>
                      <a:pt x="-35" y="184704"/>
                    </a:lnTo>
                    <a:cubicBezTo>
                      <a:pt x="-349" y="205754"/>
                      <a:pt x="16440" y="223090"/>
                      <a:pt x="37478" y="223375"/>
                    </a:cubicBezTo>
                    <a:cubicBezTo>
                      <a:pt x="37544" y="223375"/>
                      <a:pt x="37611" y="223375"/>
                      <a:pt x="37677" y="2233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5280444" y="3455727"/>
                <a:ext cx="130461" cy="220833"/>
              </a:xfrm>
              <a:custGeom>
                <a:rect b="b" l="l" r="r" t="t"/>
                <a:pathLst>
                  <a:path extrusionOk="0" h="220833" w="130461">
                    <a:moveTo>
                      <a:pt x="104425" y="218784"/>
                    </a:moveTo>
                    <a:cubicBezTo>
                      <a:pt x="124538" y="211830"/>
                      <a:pt x="135223" y="189923"/>
                      <a:pt x="128328" y="169730"/>
                    </a:cubicBezTo>
                    <a:lnTo>
                      <a:pt x="73665" y="10282"/>
                    </a:lnTo>
                    <a:cubicBezTo>
                      <a:pt x="70837" y="2280"/>
                      <a:pt x="62094" y="-2006"/>
                      <a:pt x="54047" y="757"/>
                    </a:cubicBezTo>
                    <a:lnTo>
                      <a:pt x="10335" y="15901"/>
                    </a:lnTo>
                    <a:cubicBezTo>
                      <a:pt x="2288" y="18664"/>
                      <a:pt x="-1969" y="27521"/>
                      <a:pt x="812" y="35523"/>
                    </a:cubicBezTo>
                    <a:lnTo>
                      <a:pt x="56237" y="195924"/>
                    </a:lnTo>
                    <a:cubicBezTo>
                      <a:pt x="63599" y="215260"/>
                      <a:pt x="84836" y="225261"/>
                      <a:pt x="104425" y="2187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5333004" y="3599724"/>
                <a:ext cx="79618" cy="223078"/>
              </a:xfrm>
              <a:custGeom>
                <a:rect b="b" l="l" r="r" t="t"/>
                <a:pathLst>
                  <a:path extrusionOk="0" h="223078" w="79618">
                    <a:moveTo>
                      <a:pt x="38057" y="-81"/>
                    </a:moveTo>
                    <a:cubicBezTo>
                      <a:pt x="16753" y="205"/>
                      <a:pt x="-303" y="17637"/>
                      <a:pt x="-36" y="38973"/>
                    </a:cubicBezTo>
                    <a:cubicBezTo>
                      <a:pt x="-36" y="39068"/>
                      <a:pt x="-36" y="39068"/>
                      <a:pt x="-36" y="39163"/>
                    </a:cubicBezTo>
                    <a:lnTo>
                      <a:pt x="2535" y="207755"/>
                    </a:lnTo>
                    <a:cubicBezTo>
                      <a:pt x="2687" y="216328"/>
                      <a:pt x="9716" y="223091"/>
                      <a:pt x="18248" y="222995"/>
                    </a:cubicBezTo>
                    <a:lnTo>
                      <a:pt x="64436" y="222234"/>
                    </a:lnTo>
                    <a:cubicBezTo>
                      <a:pt x="72903" y="222138"/>
                      <a:pt x="79683" y="215185"/>
                      <a:pt x="79578" y="206708"/>
                    </a:cubicBezTo>
                    <a:cubicBezTo>
                      <a:pt x="79578" y="206708"/>
                      <a:pt x="79578" y="206612"/>
                      <a:pt x="79578" y="206612"/>
                    </a:cubicBezTo>
                    <a:lnTo>
                      <a:pt x="77007" y="36876"/>
                    </a:lnTo>
                    <a:cubicBezTo>
                      <a:pt x="76083" y="16112"/>
                      <a:pt x="58865" y="-270"/>
                      <a:pt x="38057" y="-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5233705" y="3429865"/>
                <a:ext cx="120960" cy="120955"/>
              </a:xfrm>
              <a:custGeom>
                <a:rect b="b" l="l" r="r" t="t"/>
                <a:pathLst>
                  <a:path extrusionOk="0" h="120955" w="120960">
                    <a:moveTo>
                      <a:pt x="120403" y="68243"/>
                    </a:moveTo>
                    <a:cubicBezTo>
                      <a:pt x="116080" y="101390"/>
                      <a:pt x="85719" y="124726"/>
                      <a:pt x="52607" y="120345"/>
                    </a:cubicBezTo>
                    <a:cubicBezTo>
                      <a:pt x="19485" y="116059"/>
                      <a:pt x="-3847" y="85674"/>
                      <a:pt x="477" y="52527"/>
                    </a:cubicBezTo>
                    <a:cubicBezTo>
                      <a:pt x="4800" y="19475"/>
                      <a:pt x="35122" y="-3862"/>
                      <a:pt x="68216" y="425"/>
                    </a:cubicBezTo>
                    <a:cubicBezTo>
                      <a:pt x="101338" y="4711"/>
                      <a:pt x="124708" y="35096"/>
                      <a:pt x="120413" y="68148"/>
                    </a:cubicBezTo>
                    <a:cubicBezTo>
                      <a:pt x="120413" y="68243"/>
                      <a:pt x="120403" y="68243"/>
                      <a:pt x="120403" y="682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5266085" y="3186691"/>
                <a:ext cx="120967" cy="120955"/>
              </a:xfrm>
              <a:custGeom>
                <a:rect b="b" l="l" r="r" t="t"/>
                <a:pathLst>
                  <a:path extrusionOk="0" h="120955" w="120967">
                    <a:moveTo>
                      <a:pt x="120403" y="68243"/>
                    </a:moveTo>
                    <a:cubicBezTo>
                      <a:pt x="116079" y="101390"/>
                      <a:pt x="85719" y="124727"/>
                      <a:pt x="52607" y="120345"/>
                    </a:cubicBezTo>
                    <a:cubicBezTo>
                      <a:pt x="19485" y="116059"/>
                      <a:pt x="-3847" y="85673"/>
                      <a:pt x="477" y="52527"/>
                    </a:cubicBezTo>
                    <a:cubicBezTo>
                      <a:pt x="4800" y="19475"/>
                      <a:pt x="35122" y="-3861"/>
                      <a:pt x="68215" y="425"/>
                    </a:cubicBezTo>
                    <a:cubicBezTo>
                      <a:pt x="101290" y="4616"/>
                      <a:pt x="124670" y="34906"/>
                      <a:pt x="120432" y="67957"/>
                    </a:cubicBezTo>
                    <a:cubicBezTo>
                      <a:pt x="120422" y="68052"/>
                      <a:pt x="120413" y="68148"/>
                      <a:pt x="120403" y="682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5234039" y="3232607"/>
                <a:ext cx="151862" cy="279516"/>
              </a:xfrm>
              <a:custGeom>
                <a:rect b="b" l="l" r="r" t="t"/>
                <a:pathLst>
                  <a:path extrusionOk="0" h="279516" w="151862">
                    <a:moveTo>
                      <a:pt x="120070" y="266263"/>
                    </a:moveTo>
                    <a:cubicBezTo>
                      <a:pt x="118984" y="274550"/>
                      <a:pt x="111404" y="280360"/>
                      <a:pt x="103118" y="279312"/>
                    </a:cubicBezTo>
                    <a:lnTo>
                      <a:pt x="13123" y="267597"/>
                    </a:lnTo>
                    <a:cubicBezTo>
                      <a:pt x="4876" y="266454"/>
                      <a:pt x="-942" y="258929"/>
                      <a:pt x="77" y="250642"/>
                    </a:cubicBezTo>
                    <a:lnTo>
                      <a:pt x="31789" y="13089"/>
                    </a:lnTo>
                    <a:cubicBezTo>
                      <a:pt x="32874" y="4802"/>
                      <a:pt x="40455" y="-1008"/>
                      <a:pt x="48740" y="40"/>
                    </a:cubicBezTo>
                    <a:lnTo>
                      <a:pt x="138640" y="11851"/>
                    </a:lnTo>
                    <a:cubicBezTo>
                      <a:pt x="146887" y="12898"/>
                      <a:pt x="152734" y="20423"/>
                      <a:pt x="151706" y="28615"/>
                    </a:cubicBezTo>
                    <a:cubicBezTo>
                      <a:pt x="151696" y="28710"/>
                      <a:pt x="151696" y="28710"/>
                      <a:pt x="151687" y="288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5459475" y="3412963"/>
                <a:ext cx="125897" cy="413554"/>
              </a:xfrm>
              <a:custGeom>
                <a:rect b="b" l="l" r="r" t="t"/>
                <a:pathLst>
                  <a:path extrusionOk="0" h="413554" w="125897">
                    <a:moveTo>
                      <a:pt x="105383" y="18470"/>
                    </a:moveTo>
                    <a:cubicBezTo>
                      <a:pt x="90994" y="5801"/>
                      <a:pt x="72261" y="-866"/>
                      <a:pt x="53101" y="-9"/>
                    </a:cubicBezTo>
                    <a:cubicBezTo>
                      <a:pt x="51005" y="-9"/>
                      <a:pt x="58624" y="-9"/>
                      <a:pt x="43578" y="-9"/>
                    </a:cubicBezTo>
                    <a:lnTo>
                      <a:pt x="43578" y="25233"/>
                    </a:lnTo>
                    <a:cubicBezTo>
                      <a:pt x="58624" y="25233"/>
                      <a:pt x="50910" y="25233"/>
                      <a:pt x="53101" y="25233"/>
                    </a:cubicBezTo>
                    <a:cubicBezTo>
                      <a:pt x="77318" y="24090"/>
                      <a:pt x="97850" y="42854"/>
                      <a:pt x="98955" y="67143"/>
                    </a:cubicBezTo>
                    <a:cubicBezTo>
                      <a:pt x="98984" y="67714"/>
                      <a:pt x="99003" y="68381"/>
                      <a:pt x="99003" y="68952"/>
                    </a:cubicBezTo>
                    <a:lnTo>
                      <a:pt x="-39" y="413472"/>
                    </a:lnTo>
                    <a:lnTo>
                      <a:pt x="25102" y="413472"/>
                    </a:lnTo>
                    <a:lnTo>
                      <a:pt x="125859" y="69143"/>
                    </a:lnTo>
                    <a:cubicBezTo>
                      <a:pt x="125401" y="50283"/>
                      <a:pt x="118126" y="32281"/>
                      <a:pt x="105383" y="184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5649274" y="3776987"/>
                <a:ext cx="50473" cy="50482"/>
              </a:xfrm>
              <a:custGeom>
                <a:rect b="b" l="l" r="r" t="t"/>
                <a:pathLst>
                  <a:path extrusionOk="0" h="50482" w="50473">
                    <a:moveTo>
                      <a:pt x="50434" y="25063"/>
                    </a:moveTo>
                    <a:cubicBezTo>
                      <a:pt x="50482" y="38970"/>
                      <a:pt x="39235" y="50304"/>
                      <a:pt x="25293" y="50399"/>
                    </a:cubicBezTo>
                    <a:cubicBezTo>
                      <a:pt x="11351" y="50495"/>
                      <a:pt x="9" y="39161"/>
                      <a:pt x="-39" y="25253"/>
                    </a:cubicBezTo>
                    <a:cubicBezTo>
                      <a:pt x="-96" y="11347"/>
                      <a:pt x="11161" y="13"/>
                      <a:pt x="25103" y="-82"/>
                    </a:cubicBezTo>
                    <a:cubicBezTo>
                      <a:pt x="25169" y="-82"/>
                      <a:pt x="25226" y="-82"/>
                      <a:pt x="25293" y="-82"/>
                    </a:cubicBezTo>
                    <a:cubicBezTo>
                      <a:pt x="39159" y="13"/>
                      <a:pt x="50377" y="11156"/>
                      <a:pt x="50434" y="250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5503092" y="3413153"/>
                <a:ext cx="163038" cy="357356"/>
              </a:xfrm>
              <a:custGeom>
                <a:rect b="b" l="l" r="r" t="t"/>
                <a:pathLst>
                  <a:path extrusionOk="0" h="357356" w="163038">
                    <a:moveTo>
                      <a:pt x="162999" y="345749"/>
                    </a:moveTo>
                    <a:lnTo>
                      <a:pt x="82242" y="69524"/>
                    </a:lnTo>
                    <a:cubicBezTo>
                      <a:pt x="81794" y="50569"/>
                      <a:pt x="74528" y="32472"/>
                      <a:pt x="61767" y="18470"/>
                    </a:cubicBezTo>
                    <a:cubicBezTo>
                      <a:pt x="47377" y="5801"/>
                      <a:pt x="28644" y="-866"/>
                      <a:pt x="9484" y="-9"/>
                    </a:cubicBezTo>
                    <a:cubicBezTo>
                      <a:pt x="7389" y="-9"/>
                      <a:pt x="15007" y="-9"/>
                      <a:pt x="-39" y="-9"/>
                    </a:cubicBezTo>
                    <a:lnTo>
                      <a:pt x="-39" y="25233"/>
                    </a:lnTo>
                    <a:cubicBezTo>
                      <a:pt x="15007" y="25233"/>
                      <a:pt x="7293" y="25233"/>
                      <a:pt x="9484" y="25233"/>
                    </a:cubicBezTo>
                    <a:cubicBezTo>
                      <a:pt x="33921" y="24376"/>
                      <a:pt x="54462" y="43426"/>
                      <a:pt x="55357" y="67904"/>
                    </a:cubicBezTo>
                    <a:cubicBezTo>
                      <a:pt x="55376" y="68381"/>
                      <a:pt x="55386" y="68952"/>
                      <a:pt x="55386" y="69524"/>
                    </a:cubicBezTo>
                    <a:lnTo>
                      <a:pt x="140334" y="357274"/>
                    </a:lnTo>
                    <a:cubicBezTo>
                      <a:pt x="146648" y="351369"/>
                      <a:pt x="154504" y="347368"/>
                      <a:pt x="162999" y="3457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5518044" y="3646494"/>
                <a:ext cx="104851" cy="30003"/>
              </a:xfrm>
              <a:custGeom>
                <a:rect b="b" l="l" r="r" t="t"/>
                <a:pathLst>
                  <a:path extrusionOk="0" h="30003" w="104851">
                    <a:moveTo>
                      <a:pt x="0" y="0"/>
                    </a:moveTo>
                    <a:lnTo>
                      <a:pt x="104852" y="0"/>
                    </a:lnTo>
                    <a:lnTo>
                      <a:pt x="104852" y="30004"/>
                    </a:lnTo>
                    <a:lnTo>
                      <a:pt x="0" y="3000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0"/>
            <p:cNvGrpSpPr/>
            <p:nvPr/>
          </p:nvGrpSpPr>
          <p:grpSpPr>
            <a:xfrm>
              <a:off x="2095215" y="7933858"/>
              <a:ext cx="1480566" cy="1296260"/>
              <a:chOff x="11203618" y="7842418"/>
              <a:chExt cx="1480566" cy="1296260"/>
            </a:xfrm>
          </p:grpSpPr>
          <p:sp>
            <p:nvSpPr>
              <p:cNvPr id="324" name="Google Shape;324;p10"/>
              <p:cNvSpPr/>
              <p:nvPr/>
            </p:nvSpPr>
            <p:spPr>
              <a:xfrm>
                <a:off x="11291276" y="7842418"/>
                <a:ext cx="1296036" cy="12962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0"/>
              <p:cNvSpPr txBox="1"/>
              <p:nvPr/>
            </p:nvSpPr>
            <p:spPr>
              <a:xfrm>
                <a:off x="11203618" y="8116117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2</a:t>
                </a:r>
                <a:endParaRPr/>
              </a:p>
            </p:txBody>
          </p:sp>
        </p:grpSp>
        <p:grpSp>
          <p:nvGrpSpPr>
            <p:cNvPr id="326" name="Google Shape;326;p10"/>
            <p:cNvGrpSpPr/>
            <p:nvPr/>
          </p:nvGrpSpPr>
          <p:grpSpPr>
            <a:xfrm>
              <a:off x="2007557" y="5195443"/>
              <a:ext cx="1480566" cy="1299332"/>
              <a:chOff x="9766931" y="5104003"/>
              <a:chExt cx="1480566" cy="1299332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9854589" y="5104003"/>
                <a:ext cx="1296036" cy="12993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9766931" y="5379240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1</a:t>
                </a:r>
                <a:endParaRPr/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>
              <a:off x="2148502" y="10783959"/>
              <a:ext cx="1480566" cy="1296260"/>
              <a:chOff x="9766931" y="10692519"/>
              <a:chExt cx="1480566" cy="1296260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9854589" y="10692519"/>
                <a:ext cx="1296036" cy="129626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0"/>
              <p:cNvSpPr txBox="1"/>
              <p:nvPr/>
            </p:nvSpPr>
            <p:spPr>
              <a:xfrm>
                <a:off x="9766931" y="10966220"/>
                <a:ext cx="1480566" cy="718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3</a:t>
                </a:r>
                <a:endParaRPr/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>
              <a:off x="4167382" y="4972209"/>
              <a:ext cx="7814511" cy="1596107"/>
              <a:chOff x="16674800" y="7485093"/>
              <a:chExt cx="7814511" cy="1596107"/>
            </a:xfrm>
          </p:grpSpPr>
          <p:sp>
            <p:nvSpPr>
              <p:cNvPr id="333" name="Google Shape;333;p10"/>
              <p:cNvSpPr txBox="1"/>
              <p:nvPr/>
            </p:nvSpPr>
            <p:spPr>
              <a:xfrm>
                <a:off x="16674802" y="7485093"/>
                <a:ext cx="27790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Awareness</a:t>
                </a:r>
                <a:endParaRPr/>
              </a:p>
            </p:txBody>
          </p:sp>
          <p:sp>
            <p:nvSpPr>
              <p:cNvPr id="334" name="Google Shape;334;p10"/>
              <p:cNvSpPr/>
              <p:nvPr/>
            </p:nvSpPr>
            <p:spPr>
              <a:xfrm>
                <a:off x="16674800" y="8127093"/>
                <a:ext cx="781451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number, there are people who have a significant.</a:t>
                </a:r>
                <a:endParaRPr/>
              </a:p>
            </p:txBody>
          </p:sp>
        </p:grpSp>
        <p:grpSp>
          <p:nvGrpSpPr>
            <p:cNvPr id="335" name="Google Shape;335;p10"/>
            <p:cNvGrpSpPr/>
            <p:nvPr/>
          </p:nvGrpSpPr>
          <p:grpSpPr>
            <a:xfrm>
              <a:off x="4167382" y="7768575"/>
              <a:ext cx="7814511" cy="1596107"/>
              <a:chOff x="16674800" y="7485093"/>
              <a:chExt cx="7814511" cy="1596107"/>
            </a:xfrm>
          </p:grpSpPr>
          <p:sp>
            <p:nvSpPr>
              <p:cNvPr id="336" name="Google Shape;336;p10"/>
              <p:cNvSpPr txBox="1"/>
              <p:nvPr/>
            </p:nvSpPr>
            <p:spPr>
              <a:xfrm>
                <a:off x="16674802" y="7485093"/>
                <a:ext cx="27790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Knowledge</a:t>
                </a:r>
                <a:endParaRPr/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16674800" y="8127093"/>
                <a:ext cx="781451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number, there are people who have a significant.</a:t>
                </a:r>
                <a:endParaRPr/>
              </a:p>
            </p:txBody>
          </p:sp>
        </p:grpSp>
        <p:grpSp>
          <p:nvGrpSpPr>
            <p:cNvPr id="338" name="Google Shape;338;p10"/>
            <p:cNvGrpSpPr/>
            <p:nvPr/>
          </p:nvGrpSpPr>
          <p:grpSpPr>
            <a:xfrm>
              <a:off x="4167382" y="10618678"/>
              <a:ext cx="7814511" cy="1596107"/>
              <a:chOff x="16674800" y="7485093"/>
              <a:chExt cx="7814511" cy="1596107"/>
            </a:xfrm>
          </p:grpSpPr>
          <p:sp>
            <p:nvSpPr>
              <p:cNvPr id="339" name="Google Shape;339;p10"/>
              <p:cNvSpPr txBox="1"/>
              <p:nvPr/>
            </p:nvSpPr>
            <p:spPr>
              <a:xfrm>
                <a:off x="16674802" y="7485093"/>
                <a:ext cx="277903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Action</a:t>
                </a:r>
                <a:endParaRPr/>
              </a:p>
            </p:txBody>
          </p:sp>
          <p:sp>
            <p:nvSpPr>
              <p:cNvPr id="340" name="Google Shape;340;p10"/>
              <p:cNvSpPr/>
              <p:nvPr/>
            </p:nvSpPr>
            <p:spPr>
              <a:xfrm>
                <a:off x="16674800" y="8127093"/>
                <a:ext cx="781451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number, there are people who have a significant.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/>
          <p:nvPr/>
        </p:nvSpPr>
        <p:spPr>
          <a:xfrm>
            <a:off x="6134202" y="1022190"/>
            <a:ext cx="121094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Disability Infographics</a:t>
            </a:r>
            <a:endParaRPr/>
          </a:p>
        </p:txBody>
      </p:sp>
      <p:sp>
        <p:nvSpPr>
          <p:cNvPr id="346" name="Google Shape;346;p1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19008867" y="8131005"/>
            <a:ext cx="1908313" cy="1908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13613089" y="8131005"/>
            <a:ext cx="1908313" cy="1908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8473289" y="8131005"/>
            <a:ext cx="1908313" cy="1908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3460466" y="8131005"/>
            <a:ext cx="1908313" cy="190831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11"/>
          <p:cNvCxnSpPr/>
          <p:nvPr/>
        </p:nvCxnSpPr>
        <p:spPr>
          <a:xfrm>
            <a:off x="1407922" y="7633454"/>
            <a:ext cx="21561806" cy="0"/>
          </a:xfrm>
          <a:prstGeom prst="straightConnector1">
            <a:avLst/>
          </a:prstGeom>
          <a:noFill/>
          <a:ln cap="flat" cmpd="sng" w="635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11"/>
          <p:cNvSpPr/>
          <p:nvPr/>
        </p:nvSpPr>
        <p:spPr>
          <a:xfrm>
            <a:off x="4277032" y="7479532"/>
            <a:ext cx="275186" cy="275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9302783" y="7479532"/>
            <a:ext cx="275186" cy="2751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14418053" y="7479532"/>
            <a:ext cx="275186" cy="275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19852756" y="7479532"/>
            <a:ext cx="275186" cy="2751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1"/>
          <p:cNvSpPr txBox="1"/>
          <p:nvPr/>
        </p:nvSpPr>
        <p:spPr>
          <a:xfrm>
            <a:off x="2314149" y="10958698"/>
            <a:ext cx="42009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58" name="Google Shape;358;p11"/>
          <p:cNvSpPr/>
          <p:nvPr/>
        </p:nvSpPr>
        <p:spPr>
          <a:xfrm>
            <a:off x="2587898" y="10309630"/>
            <a:ext cx="3653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Desire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7326972" y="10958698"/>
            <a:ext cx="42009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60" name="Google Shape;360;p11"/>
          <p:cNvSpPr/>
          <p:nvPr/>
        </p:nvSpPr>
        <p:spPr>
          <a:xfrm>
            <a:off x="7600721" y="10309630"/>
            <a:ext cx="3653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12466772" y="10958698"/>
            <a:ext cx="42009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62" name="Google Shape;362;p11"/>
          <p:cNvSpPr/>
          <p:nvPr/>
        </p:nvSpPr>
        <p:spPr>
          <a:xfrm>
            <a:off x="12740521" y="10309630"/>
            <a:ext cx="3653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Knowledge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862550" y="10958698"/>
            <a:ext cx="42009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there, you need to make sure.</a:t>
            </a:r>
            <a:endParaRPr/>
          </a:p>
        </p:txBody>
      </p:sp>
      <p:sp>
        <p:nvSpPr>
          <p:cNvPr id="364" name="Google Shape;364;p11"/>
          <p:cNvSpPr/>
          <p:nvPr/>
        </p:nvSpPr>
        <p:spPr>
          <a:xfrm>
            <a:off x="18136298" y="10309630"/>
            <a:ext cx="3653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Action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3208470" y="8669663"/>
            <a:ext cx="24123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2017</a:t>
            </a:r>
            <a:endParaRPr/>
          </a:p>
        </p:txBody>
      </p:sp>
      <p:sp>
        <p:nvSpPr>
          <p:cNvPr id="366" name="Google Shape;366;p11"/>
          <p:cNvSpPr/>
          <p:nvPr/>
        </p:nvSpPr>
        <p:spPr>
          <a:xfrm>
            <a:off x="8221293" y="8669663"/>
            <a:ext cx="24123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2018</a:t>
            </a: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13361094" y="8669663"/>
            <a:ext cx="24123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2019</a:t>
            </a:r>
            <a:endParaRPr/>
          </a:p>
        </p:txBody>
      </p:sp>
      <p:sp>
        <p:nvSpPr>
          <p:cNvPr id="368" name="Google Shape;368;p11"/>
          <p:cNvSpPr/>
          <p:nvPr/>
        </p:nvSpPr>
        <p:spPr>
          <a:xfrm>
            <a:off x="18756870" y="8669663"/>
            <a:ext cx="24123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2020</a:t>
            </a:r>
            <a:endParaRPr/>
          </a:p>
        </p:txBody>
      </p:sp>
      <p:grpSp>
        <p:nvGrpSpPr>
          <p:cNvPr id="369" name="Google Shape;369;p11"/>
          <p:cNvGrpSpPr/>
          <p:nvPr/>
        </p:nvGrpSpPr>
        <p:grpSpPr>
          <a:xfrm>
            <a:off x="8551341" y="4853565"/>
            <a:ext cx="1666902" cy="2229918"/>
            <a:chOff x="8551341" y="4853565"/>
            <a:chExt cx="1666902" cy="2229918"/>
          </a:xfrm>
        </p:grpSpPr>
        <p:sp>
          <p:nvSpPr>
            <p:cNvPr id="370" name="Google Shape;370;p11"/>
            <p:cNvSpPr/>
            <p:nvPr/>
          </p:nvSpPr>
          <p:spPr>
            <a:xfrm>
              <a:off x="8766650" y="4853565"/>
              <a:ext cx="430220" cy="430359"/>
            </a:xfrm>
            <a:custGeom>
              <a:rect b="b" l="l" r="r" t="t"/>
              <a:pathLst>
                <a:path extrusionOk="0" h="154751" w="154701">
                  <a:moveTo>
                    <a:pt x="151097" y="54147"/>
                  </a:moveTo>
                  <a:cubicBezTo>
                    <a:pt x="163878" y="94915"/>
                    <a:pt x="141212" y="138348"/>
                    <a:pt x="100462" y="151112"/>
                  </a:cubicBezTo>
                  <a:cubicBezTo>
                    <a:pt x="59712" y="163876"/>
                    <a:pt x="16315" y="141206"/>
                    <a:pt x="3525" y="100439"/>
                  </a:cubicBezTo>
                  <a:cubicBezTo>
                    <a:pt x="-9255" y="59671"/>
                    <a:pt x="13420" y="16238"/>
                    <a:pt x="54170" y="3475"/>
                  </a:cubicBezTo>
                  <a:cubicBezTo>
                    <a:pt x="54198" y="3475"/>
                    <a:pt x="54217" y="3475"/>
                    <a:pt x="54246" y="3475"/>
                  </a:cubicBezTo>
                  <a:cubicBezTo>
                    <a:pt x="94977" y="-9289"/>
                    <a:pt x="138327" y="13380"/>
                    <a:pt x="151097" y="54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9690480" y="6217599"/>
              <a:ext cx="408326" cy="662132"/>
            </a:xfrm>
            <a:custGeom>
              <a:rect b="b" l="l" r="r" t="t"/>
              <a:pathLst>
                <a:path extrusionOk="0" h="238093" w="146828">
                  <a:moveTo>
                    <a:pt x="119837" y="235364"/>
                  </a:moveTo>
                  <a:cubicBezTo>
                    <a:pt x="141378" y="227173"/>
                    <a:pt x="152235" y="203074"/>
                    <a:pt x="144074" y="181547"/>
                  </a:cubicBezTo>
                  <a:cubicBezTo>
                    <a:pt x="144054" y="181547"/>
                    <a:pt x="144045" y="181452"/>
                    <a:pt x="144026" y="181452"/>
                  </a:cubicBezTo>
                  <a:lnTo>
                    <a:pt x="78982" y="10574"/>
                  </a:lnTo>
                  <a:cubicBezTo>
                    <a:pt x="75659" y="2001"/>
                    <a:pt x="66030" y="-2284"/>
                    <a:pt x="57459" y="1049"/>
                  </a:cubicBezTo>
                  <a:lnTo>
                    <a:pt x="10605" y="18861"/>
                  </a:lnTo>
                  <a:cubicBezTo>
                    <a:pt x="2024" y="22194"/>
                    <a:pt x="-2223" y="31910"/>
                    <a:pt x="1082" y="40483"/>
                  </a:cubicBezTo>
                  <a:lnTo>
                    <a:pt x="66506" y="211933"/>
                  </a:lnTo>
                  <a:cubicBezTo>
                    <a:pt x="74982" y="232887"/>
                    <a:pt x="98647" y="243269"/>
                    <a:pt x="119837" y="2353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8799555" y="5353682"/>
              <a:ext cx="364481" cy="364472"/>
            </a:xfrm>
            <a:custGeom>
              <a:rect b="b" l="l" r="r" t="t"/>
              <a:pathLst>
                <a:path extrusionOk="0" h="131059" w="131062">
                  <a:moveTo>
                    <a:pt x="129742" y="52620"/>
                  </a:moveTo>
                  <a:cubicBezTo>
                    <a:pt x="136827" y="88149"/>
                    <a:pt x="113810" y="122630"/>
                    <a:pt x="78326" y="129678"/>
                  </a:cubicBezTo>
                  <a:cubicBezTo>
                    <a:pt x="42842" y="136822"/>
                    <a:pt x="8330" y="113771"/>
                    <a:pt x="1245" y="78338"/>
                  </a:cubicBezTo>
                  <a:cubicBezTo>
                    <a:pt x="-5850" y="42810"/>
                    <a:pt x="17177" y="8330"/>
                    <a:pt x="52661" y="1186"/>
                  </a:cubicBezTo>
                  <a:cubicBezTo>
                    <a:pt x="52670" y="1186"/>
                    <a:pt x="52689" y="1186"/>
                    <a:pt x="52699" y="1186"/>
                  </a:cubicBezTo>
                  <a:cubicBezTo>
                    <a:pt x="88163" y="-5864"/>
                    <a:pt x="122609" y="17187"/>
                    <a:pt x="129742" y="526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8766706" y="6047926"/>
              <a:ext cx="94289" cy="94247"/>
            </a:xfrm>
            <a:custGeom>
              <a:rect b="b" l="l" r="r" t="t"/>
              <a:pathLst>
                <a:path extrusionOk="0" h="33890" w="33905">
                  <a:moveTo>
                    <a:pt x="33561" y="13673"/>
                  </a:moveTo>
                  <a:cubicBezTo>
                    <a:pt x="35323" y="22913"/>
                    <a:pt x="29294" y="31771"/>
                    <a:pt x="20104" y="33486"/>
                  </a:cubicBezTo>
                  <a:cubicBezTo>
                    <a:pt x="10905" y="35295"/>
                    <a:pt x="2020" y="29294"/>
                    <a:pt x="267" y="20055"/>
                  </a:cubicBezTo>
                  <a:cubicBezTo>
                    <a:pt x="-1485" y="10912"/>
                    <a:pt x="4448" y="2053"/>
                    <a:pt x="13562" y="244"/>
                  </a:cubicBezTo>
                  <a:cubicBezTo>
                    <a:pt x="22742" y="-1567"/>
                    <a:pt x="31675" y="4339"/>
                    <a:pt x="33532" y="13484"/>
                  </a:cubicBezTo>
                  <a:cubicBezTo>
                    <a:pt x="33542" y="13578"/>
                    <a:pt x="33551" y="13578"/>
                    <a:pt x="33561" y="13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8672458" y="5553390"/>
              <a:ext cx="94300" cy="94236"/>
            </a:xfrm>
            <a:custGeom>
              <a:rect b="b" l="l" r="r" t="t"/>
              <a:pathLst>
                <a:path extrusionOk="0" h="33886" w="33909">
                  <a:moveTo>
                    <a:pt x="33547" y="13575"/>
                  </a:moveTo>
                  <a:cubicBezTo>
                    <a:pt x="35357" y="22718"/>
                    <a:pt x="29386" y="31673"/>
                    <a:pt x="20196" y="33482"/>
                  </a:cubicBezTo>
                  <a:cubicBezTo>
                    <a:pt x="11015" y="35292"/>
                    <a:pt x="2102" y="29291"/>
                    <a:pt x="283" y="20147"/>
                  </a:cubicBezTo>
                  <a:cubicBezTo>
                    <a:pt x="-1517" y="11003"/>
                    <a:pt x="4406" y="2050"/>
                    <a:pt x="13549" y="240"/>
                  </a:cubicBezTo>
                  <a:cubicBezTo>
                    <a:pt x="22748" y="-1570"/>
                    <a:pt x="31681" y="4431"/>
                    <a:pt x="33547" y="13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8673993" y="5586612"/>
              <a:ext cx="186381" cy="527888"/>
            </a:xfrm>
            <a:custGeom>
              <a:rect b="b" l="l" r="r" t="t"/>
              <a:pathLst>
                <a:path extrusionOk="0" h="189821" w="67020">
                  <a:moveTo>
                    <a:pt x="66898" y="179746"/>
                  </a:moveTo>
                  <a:cubicBezTo>
                    <a:pt x="67355" y="182032"/>
                    <a:pt x="65889" y="184222"/>
                    <a:pt x="63622" y="184699"/>
                  </a:cubicBezTo>
                  <a:cubicBezTo>
                    <a:pt x="63603" y="184699"/>
                    <a:pt x="63584" y="184699"/>
                    <a:pt x="63565" y="184699"/>
                  </a:cubicBezTo>
                  <a:lnTo>
                    <a:pt x="38614" y="189652"/>
                  </a:lnTo>
                  <a:cubicBezTo>
                    <a:pt x="36347" y="190129"/>
                    <a:pt x="34138" y="188604"/>
                    <a:pt x="33671" y="186414"/>
                  </a:cubicBezTo>
                  <a:cubicBezTo>
                    <a:pt x="33671" y="186318"/>
                    <a:pt x="33662" y="186318"/>
                    <a:pt x="33662" y="186318"/>
                  </a:cubicBezTo>
                  <a:lnTo>
                    <a:pt x="45" y="9915"/>
                  </a:lnTo>
                  <a:cubicBezTo>
                    <a:pt x="-413" y="7629"/>
                    <a:pt x="1045" y="5439"/>
                    <a:pt x="3321" y="4962"/>
                  </a:cubicBezTo>
                  <a:cubicBezTo>
                    <a:pt x="3340" y="4962"/>
                    <a:pt x="3359" y="4962"/>
                    <a:pt x="3378" y="4962"/>
                  </a:cubicBezTo>
                  <a:lnTo>
                    <a:pt x="28329" y="9"/>
                  </a:lnTo>
                  <a:cubicBezTo>
                    <a:pt x="30586" y="-467"/>
                    <a:pt x="32805" y="961"/>
                    <a:pt x="33281" y="3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8998392" y="6460999"/>
              <a:ext cx="175324" cy="175355"/>
            </a:xfrm>
            <a:custGeom>
              <a:rect b="b" l="l" r="r" t="t"/>
              <a:pathLst>
                <a:path extrusionOk="0" h="63055" w="63044">
                  <a:moveTo>
                    <a:pt x="63005" y="31446"/>
                  </a:moveTo>
                  <a:cubicBezTo>
                    <a:pt x="63005" y="48876"/>
                    <a:pt x="48891" y="62973"/>
                    <a:pt x="31483" y="62973"/>
                  </a:cubicBezTo>
                  <a:cubicBezTo>
                    <a:pt x="14074" y="62973"/>
                    <a:pt x="-39" y="48876"/>
                    <a:pt x="-39" y="31446"/>
                  </a:cubicBezTo>
                  <a:cubicBezTo>
                    <a:pt x="-39" y="14014"/>
                    <a:pt x="14074" y="-82"/>
                    <a:pt x="31483" y="-82"/>
                  </a:cubicBezTo>
                  <a:cubicBezTo>
                    <a:pt x="48891" y="-82"/>
                    <a:pt x="63005" y="14014"/>
                    <a:pt x="63005" y="314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8551341" y="6013865"/>
              <a:ext cx="1069423" cy="1069618"/>
            </a:xfrm>
            <a:custGeom>
              <a:rect b="b" l="l" r="r" t="t"/>
              <a:pathLst>
                <a:path extrusionOk="0" h="384619" w="384549">
                  <a:moveTo>
                    <a:pt x="192236" y="-82"/>
                  </a:moveTo>
                  <a:cubicBezTo>
                    <a:pt x="86042" y="-82"/>
                    <a:pt x="-39" y="86024"/>
                    <a:pt x="-39" y="192228"/>
                  </a:cubicBezTo>
                  <a:cubicBezTo>
                    <a:pt x="-39" y="298432"/>
                    <a:pt x="86042" y="384537"/>
                    <a:pt x="192236" y="384537"/>
                  </a:cubicBezTo>
                  <a:cubicBezTo>
                    <a:pt x="298430" y="384537"/>
                    <a:pt x="384511" y="298432"/>
                    <a:pt x="384511" y="192228"/>
                  </a:cubicBezTo>
                  <a:cubicBezTo>
                    <a:pt x="384511" y="86024"/>
                    <a:pt x="298430" y="-82"/>
                    <a:pt x="192236" y="-82"/>
                  </a:cubicBezTo>
                  <a:close/>
                  <a:moveTo>
                    <a:pt x="192236" y="361868"/>
                  </a:moveTo>
                  <a:cubicBezTo>
                    <a:pt x="98355" y="361868"/>
                    <a:pt x="22245" y="285763"/>
                    <a:pt x="22245" y="191847"/>
                  </a:cubicBezTo>
                  <a:cubicBezTo>
                    <a:pt x="22245" y="97930"/>
                    <a:pt x="98355" y="21826"/>
                    <a:pt x="192236" y="21826"/>
                  </a:cubicBezTo>
                  <a:cubicBezTo>
                    <a:pt x="286116" y="21826"/>
                    <a:pt x="362226" y="97930"/>
                    <a:pt x="362226" y="191847"/>
                  </a:cubicBezTo>
                  <a:cubicBezTo>
                    <a:pt x="362436" y="285763"/>
                    <a:pt x="286497" y="362058"/>
                    <a:pt x="192617" y="362249"/>
                  </a:cubicBezTo>
                  <a:cubicBezTo>
                    <a:pt x="192493" y="362249"/>
                    <a:pt x="192359" y="362249"/>
                    <a:pt x="192236" y="362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9509533" y="6142582"/>
              <a:ext cx="405353" cy="297226"/>
            </a:xfrm>
            <a:custGeom>
              <a:rect b="b" l="l" r="r" t="t"/>
              <a:pathLst>
                <a:path extrusionOk="0" h="106878" w="145759">
                  <a:moveTo>
                    <a:pt x="91765" y="-75"/>
                  </a:moveTo>
                  <a:lnTo>
                    <a:pt x="-39" y="-75"/>
                  </a:lnTo>
                  <a:cubicBezTo>
                    <a:pt x="28321" y="29453"/>
                    <a:pt x="47453" y="66600"/>
                    <a:pt x="55005" y="106796"/>
                  </a:cubicBezTo>
                  <a:lnTo>
                    <a:pt x="93098" y="106796"/>
                  </a:lnTo>
                  <a:cubicBezTo>
                    <a:pt x="122601" y="106319"/>
                    <a:pt x="146162" y="82030"/>
                    <a:pt x="145714" y="52598"/>
                  </a:cubicBezTo>
                  <a:cubicBezTo>
                    <a:pt x="145267" y="23071"/>
                    <a:pt x="120982" y="-551"/>
                    <a:pt x="91479" y="-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8806399" y="5481402"/>
              <a:ext cx="449150" cy="514453"/>
            </a:xfrm>
            <a:custGeom>
              <a:rect b="b" l="l" r="r" t="t"/>
              <a:pathLst>
                <a:path extrusionOk="0" h="184990" w="161508">
                  <a:moveTo>
                    <a:pt x="100520" y="172525"/>
                  </a:moveTo>
                  <a:cubicBezTo>
                    <a:pt x="121196" y="172716"/>
                    <a:pt x="141728" y="175858"/>
                    <a:pt x="161470" y="182050"/>
                  </a:cubicBezTo>
                  <a:lnTo>
                    <a:pt x="128519" y="13076"/>
                  </a:lnTo>
                  <a:cubicBezTo>
                    <a:pt x="126795" y="4313"/>
                    <a:pt x="118282" y="-1497"/>
                    <a:pt x="109472" y="218"/>
                  </a:cubicBezTo>
                  <a:lnTo>
                    <a:pt x="13097" y="19268"/>
                  </a:lnTo>
                  <a:cubicBezTo>
                    <a:pt x="4326" y="21077"/>
                    <a:pt x="-1398" y="29555"/>
                    <a:pt x="240" y="38318"/>
                  </a:cubicBezTo>
                  <a:lnTo>
                    <a:pt x="28810" y="184908"/>
                  </a:lnTo>
                  <a:cubicBezTo>
                    <a:pt x="51809" y="176621"/>
                    <a:pt x="76074" y="172430"/>
                    <a:pt x="100520" y="1725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9759807" y="6903097"/>
              <a:ext cx="458436" cy="83438"/>
            </a:xfrm>
            <a:custGeom>
              <a:rect b="b" l="l" r="r" t="t"/>
              <a:pathLst>
                <a:path extrusionOk="0" h="30003" w="164847">
                  <a:moveTo>
                    <a:pt x="0" y="-1"/>
                  </a:moveTo>
                  <a:lnTo>
                    <a:pt x="164848" y="-1"/>
                  </a:lnTo>
                  <a:lnTo>
                    <a:pt x="164848" y="30003"/>
                  </a:lnTo>
                  <a:lnTo>
                    <a:pt x="0" y="30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1"/>
          <p:cNvGrpSpPr/>
          <p:nvPr/>
        </p:nvGrpSpPr>
        <p:grpSpPr>
          <a:xfrm>
            <a:off x="19356003" y="4853059"/>
            <a:ext cx="1268694" cy="2230162"/>
            <a:chOff x="17657766" y="4853059"/>
            <a:chExt cx="1268694" cy="2230162"/>
          </a:xfrm>
        </p:grpSpPr>
        <p:sp>
          <p:nvSpPr>
            <p:cNvPr id="382" name="Google Shape;382;p11"/>
            <p:cNvSpPr/>
            <p:nvPr/>
          </p:nvSpPr>
          <p:spPr>
            <a:xfrm>
              <a:off x="18232645" y="4853059"/>
              <a:ext cx="396768" cy="396779"/>
            </a:xfrm>
            <a:custGeom>
              <a:rect b="b" l="l" r="r" t="t"/>
              <a:pathLst>
                <a:path extrusionOk="0" h="142676" w="142672">
                  <a:moveTo>
                    <a:pt x="140120" y="90048"/>
                  </a:moveTo>
                  <a:cubicBezTo>
                    <a:pt x="129749" y="128053"/>
                    <a:pt x="90523" y="150436"/>
                    <a:pt x="52525" y="140054"/>
                  </a:cubicBezTo>
                  <a:cubicBezTo>
                    <a:pt x="14517" y="129672"/>
                    <a:pt x="-7882" y="90525"/>
                    <a:pt x="2499" y="52425"/>
                  </a:cubicBezTo>
                  <a:cubicBezTo>
                    <a:pt x="12861" y="14516"/>
                    <a:pt x="52039" y="-7869"/>
                    <a:pt x="90027" y="2419"/>
                  </a:cubicBezTo>
                  <a:cubicBezTo>
                    <a:pt x="128035" y="12801"/>
                    <a:pt x="150443" y="52043"/>
                    <a:pt x="140120" y="900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8297191" y="5738970"/>
              <a:ext cx="486435" cy="316003"/>
            </a:xfrm>
            <a:custGeom>
              <a:rect b="b" l="l" r="r" t="t"/>
              <a:pathLst>
                <a:path extrusionOk="0" h="113630" w="174915">
                  <a:moveTo>
                    <a:pt x="2536" y="15709"/>
                  </a:moveTo>
                  <a:cubicBezTo>
                    <a:pt x="-3807" y="29330"/>
                    <a:pt x="1964" y="45522"/>
                    <a:pt x="15487" y="52094"/>
                  </a:cubicBezTo>
                  <a:lnTo>
                    <a:pt x="142623" y="112006"/>
                  </a:lnTo>
                  <a:cubicBezTo>
                    <a:pt x="150251" y="115721"/>
                    <a:pt x="159413" y="112483"/>
                    <a:pt x="163098" y="104863"/>
                  </a:cubicBezTo>
                  <a:cubicBezTo>
                    <a:pt x="163127" y="104767"/>
                    <a:pt x="163165" y="104767"/>
                    <a:pt x="163193" y="104672"/>
                  </a:cubicBezTo>
                  <a:lnTo>
                    <a:pt x="173383" y="82860"/>
                  </a:lnTo>
                  <a:cubicBezTo>
                    <a:pt x="177021" y="75240"/>
                    <a:pt x="173783" y="66096"/>
                    <a:pt x="166136" y="62381"/>
                  </a:cubicBezTo>
                  <a:cubicBezTo>
                    <a:pt x="166108" y="62381"/>
                    <a:pt x="166079" y="62381"/>
                    <a:pt x="166050" y="62381"/>
                  </a:cubicBezTo>
                  <a:lnTo>
                    <a:pt x="38819" y="2373"/>
                  </a:lnTo>
                  <a:cubicBezTo>
                    <a:pt x="25116" y="-3818"/>
                    <a:pt x="8945" y="2087"/>
                    <a:pt x="2536" y="157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261677" y="5382510"/>
              <a:ext cx="187318" cy="509534"/>
            </a:xfrm>
            <a:custGeom>
              <a:rect b="b" l="l" r="r" t="t"/>
              <a:pathLst>
                <a:path extrusionOk="0" h="183221" w="67357">
                  <a:moveTo>
                    <a:pt x="24734" y="59"/>
                  </a:moveTo>
                  <a:cubicBezTo>
                    <a:pt x="9754" y="1488"/>
                    <a:pt x="-1255" y="14822"/>
                    <a:pt x="69" y="29777"/>
                  </a:cubicBezTo>
                  <a:lnTo>
                    <a:pt x="12639" y="159031"/>
                  </a:lnTo>
                  <a:cubicBezTo>
                    <a:pt x="14477" y="174081"/>
                    <a:pt x="28172" y="184749"/>
                    <a:pt x="43209" y="182939"/>
                  </a:cubicBezTo>
                  <a:cubicBezTo>
                    <a:pt x="58256" y="181130"/>
                    <a:pt x="68950" y="167413"/>
                    <a:pt x="67112" y="152364"/>
                  </a:cubicBezTo>
                  <a:lnTo>
                    <a:pt x="54732" y="24443"/>
                  </a:lnTo>
                  <a:cubicBezTo>
                    <a:pt x="53132" y="9489"/>
                    <a:pt x="39733" y="-1465"/>
                    <a:pt x="24734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17657766" y="6474876"/>
              <a:ext cx="388283" cy="608114"/>
            </a:xfrm>
            <a:custGeom>
              <a:rect b="b" l="l" r="r" t="t"/>
              <a:pathLst>
                <a:path extrusionOk="0" h="218669" w="139621">
                  <a:moveTo>
                    <a:pt x="115708" y="2834"/>
                  </a:moveTo>
                  <a:cubicBezTo>
                    <a:pt x="96024" y="-5264"/>
                    <a:pt x="73463" y="4072"/>
                    <a:pt x="65339" y="23788"/>
                  </a:cubicBezTo>
                  <a:cubicBezTo>
                    <a:pt x="65339" y="23788"/>
                    <a:pt x="65330" y="23788"/>
                    <a:pt x="65330" y="23788"/>
                  </a:cubicBezTo>
                  <a:lnTo>
                    <a:pt x="1143" y="179712"/>
                  </a:lnTo>
                  <a:cubicBezTo>
                    <a:pt x="-2114" y="187522"/>
                    <a:pt x="1591" y="196476"/>
                    <a:pt x="9409" y="199715"/>
                  </a:cubicBezTo>
                  <a:cubicBezTo>
                    <a:pt x="9447" y="199810"/>
                    <a:pt x="9485" y="199810"/>
                    <a:pt x="9524" y="199810"/>
                  </a:cubicBezTo>
                  <a:lnTo>
                    <a:pt x="52283" y="217431"/>
                  </a:lnTo>
                  <a:cubicBezTo>
                    <a:pt x="60149" y="220670"/>
                    <a:pt x="69130" y="216860"/>
                    <a:pt x="72377" y="209049"/>
                  </a:cubicBezTo>
                  <a:lnTo>
                    <a:pt x="136945" y="52077"/>
                  </a:lnTo>
                  <a:cubicBezTo>
                    <a:pt x="144573" y="32647"/>
                    <a:pt x="135097" y="10644"/>
                    <a:pt x="115708" y="2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7834259" y="6067362"/>
              <a:ext cx="224061" cy="621190"/>
            </a:xfrm>
            <a:custGeom>
              <a:rect b="b" l="l" r="r" t="t"/>
              <a:pathLst>
                <a:path extrusionOk="0" h="223371" w="80569">
                  <a:moveTo>
                    <a:pt x="37768" y="223282"/>
                  </a:moveTo>
                  <a:cubicBezTo>
                    <a:pt x="59062" y="223664"/>
                    <a:pt x="76671" y="206804"/>
                    <a:pt x="77099" y="185468"/>
                  </a:cubicBezTo>
                  <a:cubicBezTo>
                    <a:pt x="77099" y="185373"/>
                    <a:pt x="77099" y="185278"/>
                    <a:pt x="77099" y="185182"/>
                  </a:cubicBezTo>
                  <a:lnTo>
                    <a:pt x="80528" y="16590"/>
                  </a:lnTo>
                  <a:cubicBezTo>
                    <a:pt x="80689" y="8113"/>
                    <a:pt x="73966" y="1065"/>
                    <a:pt x="65481" y="874"/>
                  </a:cubicBezTo>
                  <a:lnTo>
                    <a:pt x="19293" y="-78"/>
                  </a:lnTo>
                  <a:cubicBezTo>
                    <a:pt x="10779" y="-269"/>
                    <a:pt x="3694" y="6399"/>
                    <a:pt x="3484" y="14971"/>
                  </a:cubicBezTo>
                  <a:cubicBezTo>
                    <a:pt x="3484" y="14971"/>
                    <a:pt x="3484" y="14971"/>
                    <a:pt x="3484" y="14971"/>
                  </a:cubicBezTo>
                  <a:lnTo>
                    <a:pt x="-39" y="184707"/>
                  </a:lnTo>
                  <a:cubicBezTo>
                    <a:pt x="8" y="205661"/>
                    <a:pt x="16789" y="222807"/>
                    <a:pt x="37768" y="2232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7965903" y="6062523"/>
              <a:ext cx="363975" cy="614602"/>
            </a:xfrm>
            <a:custGeom>
              <a:rect b="b" l="l" r="r" t="t"/>
              <a:pathLst>
                <a:path extrusionOk="0" h="221002" w="130880">
                  <a:moveTo>
                    <a:pt x="104901" y="218832"/>
                  </a:moveTo>
                  <a:cubicBezTo>
                    <a:pt x="125024" y="211784"/>
                    <a:pt x="135671" y="189876"/>
                    <a:pt x="128709" y="169683"/>
                  </a:cubicBezTo>
                  <a:lnTo>
                    <a:pt x="73665" y="10330"/>
                  </a:lnTo>
                  <a:cubicBezTo>
                    <a:pt x="70941" y="2329"/>
                    <a:pt x="62228" y="-1958"/>
                    <a:pt x="54209" y="709"/>
                  </a:cubicBezTo>
                  <a:cubicBezTo>
                    <a:pt x="54161" y="805"/>
                    <a:pt x="54104" y="805"/>
                    <a:pt x="54047" y="805"/>
                  </a:cubicBezTo>
                  <a:lnTo>
                    <a:pt x="10335" y="15854"/>
                  </a:lnTo>
                  <a:cubicBezTo>
                    <a:pt x="2288" y="18617"/>
                    <a:pt x="-1969" y="27474"/>
                    <a:pt x="812" y="35476"/>
                  </a:cubicBezTo>
                  <a:lnTo>
                    <a:pt x="56237" y="195877"/>
                  </a:lnTo>
                  <a:cubicBezTo>
                    <a:pt x="63599" y="215403"/>
                    <a:pt x="85140" y="225595"/>
                    <a:pt x="104901" y="2188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8113392" y="6463065"/>
              <a:ext cx="223271" cy="620156"/>
            </a:xfrm>
            <a:custGeom>
              <a:rect b="b" l="l" r="r" t="t"/>
              <a:pathLst>
                <a:path extrusionOk="0" h="222999" w="80285">
                  <a:moveTo>
                    <a:pt x="38057" y="-63"/>
                  </a:moveTo>
                  <a:cubicBezTo>
                    <a:pt x="16753" y="222"/>
                    <a:pt x="-302" y="17654"/>
                    <a:pt x="-36" y="38989"/>
                  </a:cubicBezTo>
                  <a:cubicBezTo>
                    <a:pt x="-36" y="38989"/>
                    <a:pt x="-36" y="39085"/>
                    <a:pt x="-36" y="39085"/>
                  </a:cubicBezTo>
                  <a:lnTo>
                    <a:pt x="2631" y="207772"/>
                  </a:lnTo>
                  <a:cubicBezTo>
                    <a:pt x="2783" y="216250"/>
                    <a:pt x="9764" y="223012"/>
                    <a:pt x="18249" y="222917"/>
                  </a:cubicBezTo>
                  <a:lnTo>
                    <a:pt x="65103" y="222060"/>
                  </a:lnTo>
                  <a:cubicBezTo>
                    <a:pt x="73588" y="221869"/>
                    <a:pt x="80350" y="214916"/>
                    <a:pt x="80246" y="206439"/>
                  </a:cubicBezTo>
                  <a:lnTo>
                    <a:pt x="77579" y="36799"/>
                  </a:lnTo>
                  <a:cubicBezTo>
                    <a:pt x="76912" y="15748"/>
                    <a:pt x="59323" y="-730"/>
                    <a:pt x="38295" y="-63"/>
                  </a:cubicBezTo>
                  <a:cubicBezTo>
                    <a:pt x="38219" y="-63"/>
                    <a:pt x="38134" y="-63"/>
                    <a:pt x="38057" y="-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7839181" y="5917459"/>
              <a:ext cx="336432" cy="336649"/>
            </a:xfrm>
            <a:custGeom>
              <a:rect b="b" l="l" r="r" t="t"/>
              <a:pathLst>
                <a:path extrusionOk="0" h="121054" w="120976">
                  <a:moveTo>
                    <a:pt x="116755" y="82496"/>
                  </a:moveTo>
                  <a:cubicBezTo>
                    <a:pt x="104575" y="113642"/>
                    <a:pt x="69491" y="128978"/>
                    <a:pt x="38388" y="116785"/>
                  </a:cubicBezTo>
                  <a:cubicBezTo>
                    <a:pt x="7295" y="104593"/>
                    <a:pt x="-8038" y="69446"/>
                    <a:pt x="4142" y="38395"/>
                  </a:cubicBezTo>
                  <a:cubicBezTo>
                    <a:pt x="16313" y="7248"/>
                    <a:pt x="51378" y="-8087"/>
                    <a:pt x="82471" y="4105"/>
                  </a:cubicBezTo>
                  <a:cubicBezTo>
                    <a:pt x="113575" y="16297"/>
                    <a:pt x="128935" y="51349"/>
                    <a:pt x="116765" y="82496"/>
                  </a:cubicBezTo>
                  <a:cubicBezTo>
                    <a:pt x="116765" y="82496"/>
                    <a:pt x="116755" y="82496"/>
                    <a:pt x="116755" y="824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8088834" y="5284147"/>
              <a:ext cx="336515" cy="336468"/>
            </a:xfrm>
            <a:custGeom>
              <a:rect b="b" l="l" r="r" t="t"/>
              <a:pathLst>
                <a:path extrusionOk="0" h="120989" w="121006">
                  <a:moveTo>
                    <a:pt x="116789" y="82387"/>
                  </a:moveTo>
                  <a:cubicBezTo>
                    <a:pt x="104656" y="113534"/>
                    <a:pt x="69592" y="128869"/>
                    <a:pt x="38479" y="116772"/>
                  </a:cubicBezTo>
                  <a:cubicBezTo>
                    <a:pt x="7357" y="104581"/>
                    <a:pt x="-8023" y="69529"/>
                    <a:pt x="4110" y="38477"/>
                  </a:cubicBezTo>
                  <a:cubicBezTo>
                    <a:pt x="16242" y="7330"/>
                    <a:pt x="51307" y="-8100"/>
                    <a:pt x="82419" y="4092"/>
                  </a:cubicBezTo>
                  <a:cubicBezTo>
                    <a:pt x="82448" y="4092"/>
                    <a:pt x="82476" y="4092"/>
                    <a:pt x="82505" y="4092"/>
                  </a:cubicBezTo>
                  <a:cubicBezTo>
                    <a:pt x="113570" y="16189"/>
                    <a:pt x="128941" y="51241"/>
                    <a:pt x="116827" y="82292"/>
                  </a:cubicBezTo>
                  <a:cubicBezTo>
                    <a:pt x="116817" y="82292"/>
                    <a:pt x="116798" y="82387"/>
                    <a:pt x="116789" y="82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7846359" y="5381308"/>
              <a:ext cx="563126" cy="794676"/>
            </a:xfrm>
            <a:custGeom>
              <a:rect b="b" l="l" r="r" t="t"/>
              <a:pathLst>
                <a:path extrusionOk="0" h="285754" w="202492">
                  <a:moveTo>
                    <a:pt x="113508" y="276049"/>
                  </a:moveTo>
                  <a:cubicBezTo>
                    <a:pt x="110460" y="283860"/>
                    <a:pt x="101670" y="287671"/>
                    <a:pt x="93890" y="284622"/>
                  </a:cubicBezTo>
                  <a:lnTo>
                    <a:pt x="9418" y="251570"/>
                  </a:lnTo>
                  <a:cubicBezTo>
                    <a:pt x="1904" y="248522"/>
                    <a:pt x="-1886" y="240141"/>
                    <a:pt x="847" y="232520"/>
                  </a:cubicBezTo>
                  <a:lnTo>
                    <a:pt x="88747" y="9540"/>
                  </a:lnTo>
                  <a:cubicBezTo>
                    <a:pt x="91804" y="1730"/>
                    <a:pt x="100585" y="-2080"/>
                    <a:pt x="108365" y="967"/>
                  </a:cubicBezTo>
                  <a:lnTo>
                    <a:pt x="192837" y="34020"/>
                  </a:lnTo>
                  <a:cubicBezTo>
                    <a:pt x="200617" y="37067"/>
                    <a:pt x="204455" y="45831"/>
                    <a:pt x="201407" y="536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18524964" y="5950656"/>
              <a:ext cx="401496" cy="1114286"/>
            </a:xfrm>
            <a:custGeom>
              <a:rect b="b" l="l" r="r" t="t"/>
              <a:pathLst>
                <a:path extrusionOk="0" h="400681" w="144372">
                  <a:moveTo>
                    <a:pt x="144333" y="400599"/>
                  </a:moveTo>
                  <a:lnTo>
                    <a:pt x="114335" y="400599"/>
                  </a:lnTo>
                  <a:lnTo>
                    <a:pt x="114335" y="69415"/>
                  </a:lnTo>
                  <a:cubicBezTo>
                    <a:pt x="114335" y="64938"/>
                    <a:pt x="113573" y="25123"/>
                    <a:pt x="70909" y="25123"/>
                  </a:cubicBezTo>
                  <a:cubicBezTo>
                    <a:pt x="26721" y="25123"/>
                    <a:pt x="25007" y="70081"/>
                    <a:pt x="24912" y="71987"/>
                  </a:cubicBezTo>
                  <a:lnTo>
                    <a:pt x="-39" y="71034"/>
                  </a:lnTo>
                  <a:cubicBezTo>
                    <a:pt x="818" y="46459"/>
                    <a:pt x="17007" y="-23"/>
                    <a:pt x="71575" y="-23"/>
                  </a:cubicBezTo>
                  <a:cubicBezTo>
                    <a:pt x="90222" y="-784"/>
                    <a:pt x="108440" y="5787"/>
                    <a:pt x="122239" y="18361"/>
                  </a:cubicBezTo>
                  <a:cubicBezTo>
                    <a:pt x="135096" y="32458"/>
                    <a:pt x="142867" y="50460"/>
                    <a:pt x="144333" y="695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11"/>
          <p:cNvGrpSpPr/>
          <p:nvPr/>
        </p:nvGrpSpPr>
        <p:grpSpPr>
          <a:xfrm>
            <a:off x="13789638" y="4841423"/>
            <a:ext cx="1475533" cy="2242062"/>
            <a:chOff x="19581038" y="4841423"/>
            <a:chExt cx="1475533" cy="2242062"/>
          </a:xfrm>
        </p:grpSpPr>
        <p:sp>
          <p:nvSpPr>
            <p:cNvPr id="394" name="Google Shape;394;p11"/>
            <p:cNvSpPr/>
            <p:nvPr/>
          </p:nvSpPr>
          <p:spPr>
            <a:xfrm>
              <a:off x="19892652" y="4841423"/>
              <a:ext cx="396729" cy="396896"/>
            </a:xfrm>
            <a:custGeom>
              <a:rect b="b" l="l" r="r" t="t"/>
              <a:pathLst>
                <a:path extrusionOk="0" h="142718" w="142658">
                  <a:moveTo>
                    <a:pt x="142601" y="72897"/>
                  </a:moveTo>
                  <a:cubicBezTo>
                    <a:pt x="141696" y="112330"/>
                    <a:pt x="109041" y="143477"/>
                    <a:pt x="69652" y="142619"/>
                  </a:cubicBezTo>
                  <a:cubicBezTo>
                    <a:pt x="30274" y="141667"/>
                    <a:pt x="-925" y="108997"/>
                    <a:pt x="-20" y="69659"/>
                  </a:cubicBezTo>
                  <a:cubicBezTo>
                    <a:pt x="885" y="30225"/>
                    <a:pt x="33521" y="-922"/>
                    <a:pt x="72890" y="-65"/>
                  </a:cubicBezTo>
                  <a:cubicBezTo>
                    <a:pt x="112278" y="793"/>
                    <a:pt x="143486" y="33463"/>
                    <a:pt x="142601" y="72897"/>
                  </a:cubicBezTo>
                  <a:cubicBezTo>
                    <a:pt x="142601" y="72897"/>
                    <a:pt x="142601" y="72897"/>
                    <a:pt x="142601" y="728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0098225" y="5734468"/>
              <a:ext cx="495001" cy="296956"/>
            </a:xfrm>
            <a:custGeom>
              <a:rect b="b" l="l" r="r" t="t"/>
              <a:pathLst>
                <a:path extrusionOk="0" h="106781" w="177995">
                  <a:moveTo>
                    <a:pt x="1921" y="17327"/>
                  </a:moveTo>
                  <a:cubicBezTo>
                    <a:pt x="-3650" y="31329"/>
                    <a:pt x="3054" y="47236"/>
                    <a:pt x="16968" y="52951"/>
                  </a:cubicBezTo>
                  <a:lnTo>
                    <a:pt x="147341" y="105529"/>
                  </a:lnTo>
                  <a:cubicBezTo>
                    <a:pt x="155112" y="108767"/>
                    <a:pt x="164026" y="105052"/>
                    <a:pt x="167245" y="97242"/>
                  </a:cubicBezTo>
                  <a:cubicBezTo>
                    <a:pt x="167283" y="97242"/>
                    <a:pt x="167312" y="97147"/>
                    <a:pt x="167340" y="97051"/>
                  </a:cubicBezTo>
                  <a:lnTo>
                    <a:pt x="176863" y="74668"/>
                  </a:lnTo>
                  <a:cubicBezTo>
                    <a:pt x="179996" y="66761"/>
                    <a:pt x="176168" y="57808"/>
                    <a:pt x="168293" y="54666"/>
                  </a:cubicBezTo>
                  <a:lnTo>
                    <a:pt x="37062" y="1611"/>
                  </a:lnTo>
                  <a:cubicBezTo>
                    <a:pt x="23025" y="-3532"/>
                    <a:pt x="7454" y="3421"/>
                    <a:pt x="1921" y="17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19997542" y="5388931"/>
              <a:ext cx="251629" cy="493276"/>
            </a:xfrm>
            <a:custGeom>
              <a:rect b="b" l="l" r="r" t="t"/>
              <a:pathLst>
                <a:path extrusionOk="0" h="177375" w="90482">
                  <a:moveTo>
                    <a:pt x="20030" y="989"/>
                  </a:moveTo>
                  <a:cubicBezTo>
                    <a:pt x="5441" y="5085"/>
                    <a:pt x="-3092" y="20229"/>
                    <a:pt x="974" y="34803"/>
                  </a:cubicBezTo>
                  <a:cubicBezTo>
                    <a:pt x="984" y="34803"/>
                    <a:pt x="984" y="34803"/>
                    <a:pt x="984" y="34803"/>
                  </a:cubicBezTo>
                  <a:lnTo>
                    <a:pt x="37173" y="159485"/>
                  </a:lnTo>
                  <a:cubicBezTo>
                    <a:pt x="42553" y="173677"/>
                    <a:pt x="58438" y="180916"/>
                    <a:pt x="72656" y="175487"/>
                  </a:cubicBezTo>
                  <a:cubicBezTo>
                    <a:pt x="85808" y="170534"/>
                    <a:pt x="93093" y="156437"/>
                    <a:pt x="89551" y="142816"/>
                  </a:cubicBezTo>
                  <a:lnTo>
                    <a:pt x="53743" y="18991"/>
                  </a:lnTo>
                  <a:cubicBezTo>
                    <a:pt x="49219" y="4894"/>
                    <a:pt x="34287" y="-3107"/>
                    <a:pt x="20030" y="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19581038" y="6461933"/>
              <a:ext cx="388228" cy="608381"/>
            </a:xfrm>
            <a:custGeom>
              <a:rect b="b" l="l" r="r" t="t"/>
              <a:pathLst>
                <a:path extrusionOk="0" h="218765" w="139601">
                  <a:moveTo>
                    <a:pt x="115708" y="2819"/>
                  </a:moveTo>
                  <a:cubicBezTo>
                    <a:pt x="95985" y="-5277"/>
                    <a:pt x="73453" y="4153"/>
                    <a:pt x="65330" y="23870"/>
                  </a:cubicBezTo>
                  <a:lnTo>
                    <a:pt x="1143" y="179794"/>
                  </a:lnTo>
                  <a:cubicBezTo>
                    <a:pt x="-2114" y="187604"/>
                    <a:pt x="1591" y="196558"/>
                    <a:pt x="9409" y="199796"/>
                  </a:cubicBezTo>
                  <a:cubicBezTo>
                    <a:pt x="9447" y="199892"/>
                    <a:pt x="9485" y="199892"/>
                    <a:pt x="9524" y="199892"/>
                  </a:cubicBezTo>
                  <a:lnTo>
                    <a:pt x="52283" y="217513"/>
                  </a:lnTo>
                  <a:cubicBezTo>
                    <a:pt x="60101" y="220751"/>
                    <a:pt x="69073" y="217037"/>
                    <a:pt x="72329" y="209226"/>
                  </a:cubicBezTo>
                  <a:cubicBezTo>
                    <a:pt x="72349" y="209226"/>
                    <a:pt x="72358" y="209131"/>
                    <a:pt x="72377" y="209131"/>
                  </a:cubicBezTo>
                  <a:lnTo>
                    <a:pt x="137040" y="52254"/>
                  </a:lnTo>
                  <a:cubicBezTo>
                    <a:pt x="144449" y="32728"/>
                    <a:pt x="135002" y="10821"/>
                    <a:pt x="115708" y="2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9757783" y="6054392"/>
              <a:ext cx="223813" cy="621446"/>
            </a:xfrm>
            <a:custGeom>
              <a:rect b="b" l="l" r="r" t="t"/>
              <a:pathLst>
                <a:path extrusionOk="0" h="223463" w="80480">
                  <a:moveTo>
                    <a:pt x="37677" y="223375"/>
                  </a:moveTo>
                  <a:cubicBezTo>
                    <a:pt x="59029" y="223756"/>
                    <a:pt x="76637" y="206706"/>
                    <a:pt x="77009" y="185370"/>
                  </a:cubicBezTo>
                  <a:cubicBezTo>
                    <a:pt x="77009" y="185370"/>
                    <a:pt x="77009" y="185275"/>
                    <a:pt x="77009" y="185275"/>
                  </a:cubicBezTo>
                  <a:lnTo>
                    <a:pt x="80437" y="16683"/>
                  </a:lnTo>
                  <a:cubicBezTo>
                    <a:pt x="80646" y="8205"/>
                    <a:pt x="73961" y="1157"/>
                    <a:pt x="65495" y="966"/>
                  </a:cubicBezTo>
                  <a:cubicBezTo>
                    <a:pt x="65457" y="966"/>
                    <a:pt x="65428" y="966"/>
                    <a:pt x="65390" y="966"/>
                  </a:cubicBezTo>
                  <a:lnTo>
                    <a:pt x="19202" y="-81"/>
                  </a:lnTo>
                  <a:cubicBezTo>
                    <a:pt x="10688" y="-177"/>
                    <a:pt x="3651" y="6586"/>
                    <a:pt x="3393" y="15063"/>
                  </a:cubicBezTo>
                  <a:lnTo>
                    <a:pt x="-35" y="184704"/>
                  </a:lnTo>
                  <a:cubicBezTo>
                    <a:pt x="-349" y="205754"/>
                    <a:pt x="16440" y="223090"/>
                    <a:pt x="37478" y="223375"/>
                  </a:cubicBezTo>
                  <a:cubicBezTo>
                    <a:pt x="37544" y="223375"/>
                    <a:pt x="37611" y="223375"/>
                    <a:pt x="37677" y="223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19890497" y="6049678"/>
              <a:ext cx="362809" cy="614132"/>
            </a:xfrm>
            <a:custGeom>
              <a:rect b="b" l="l" r="r" t="t"/>
              <a:pathLst>
                <a:path extrusionOk="0" h="220833" w="130461">
                  <a:moveTo>
                    <a:pt x="104425" y="218784"/>
                  </a:moveTo>
                  <a:cubicBezTo>
                    <a:pt x="124538" y="211830"/>
                    <a:pt x="135223" y="189923"/>
                    <a:pt x="128328" y="169730"/>
                  </a:cubicBezTo>
                  <a:lnTo>
                    <a:pt x="73665" y="10282"/>
                  </a:lnTo>
                  <a:cubicBezTo>
                    <a:pt x="70837" y="2280"/>
                    <a:pt x="62094" y="-2006"/>
                    <a:pt x="54047" y="757"/>
                  </a:cubicBezTo>
                  <a:lnTo>
                    <a:pt x="10335" y="15901"/>
                  </a:lnTo>
                  <a:cubicBezTo>
                    <a:pt x="2288" y="18664"/>
                    <a:pt x="-1969" y="27521"/>
                    <a:pt x="812" y="35523"/>
                  </a:cubicBezTo>
                  <a:lnTo>
                    <a:pt x="56237" y="195924"/>
                  </a:lnTo>
                  <a:cubicBezTo>
                    <a:pt x="63599" y="215260"/>
                    <a:pt x="84836" y="225261"/>
                    <a:pt x="104425" y="2187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0036666" y="6450131"/>
              <a:ext cx="221416" cy="620375"/>
            </a:xfrm>
            <a:custGeom>
              <a:rect b="b" l="l" r="r" t="t"/>
              <a:pathLst>
                <a:path extrusionOk="0" h="223078" w="79618">
                  <a:moveTo>
                    <a:pt x="38057" y="-81"/>
                  </a:moveTo>
                  <a:cubicBezTo>
                    <a:pt x="16753" y="205"/>
                    <a:pt x="-303" y="17637"/>
                    <a:pt x="-36" y="38973"/>
                  </a:cubicBezTo>
                  <a:cubicBezTo>
                    <a:pt x="-36" y="39068"/>
                    <a:pt x="-36" y="39068"/>
                    <a:pt x="-36" y="39163"/>
                  </a:cubicBezTo>
                  <a:lnTo>
                    <a:pt x="2535" y="207755"/>
                  </a:lnTo>
                  <a:cubicBezTo>
                    <a:pt x="2687" y="216328"/>
                    <a:pt x="9716" y="223091"/>
                    <a:pt x="18248" y="222995"/>
                  </a:cubicBezTo>
                  <a:lnTo>
                    <a:pt x="64436" y="222234"/>
                  </a:lnTo>
                  <a:cubicBezTo>
                    <a:pt x="72903" y="222138"/>
                    <a:pt x="79683" y="215185"/>
                    <a:pt x="79578" y="206708"/>
                  </a:cubicBezTo>
                  <a:cubicBezTo>
                    <a:pt x="79578" y="206708"/>
                    <a:pt x="79578" y="206612"/>
                    <a:pt x="79578" y="206612"/>
                  </a:cubicBezTo>
                  <a:lnTo>
                    <a:pt x="77007" y="36876"/>
                  </a:lnTo>
                  <a:cubicBezTo>
                    <a:pt x="76083" y="16112"/>
                    <a:pt x="58865" y="-270"/>
                    <a:pt x="38057" y="-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9760517" y="5977756"/>
              <a:ext cx="336387" cy="336373"/>
            </a:xfrm>
            <a:custGeom>
              <a:rect b="b" l="l" r="r" t="t"/>
              <a:pathLst>
                <a:path extrusionOk="0" h="120955" w="120960">
                  <a:moveTo>
                    <a:pt x="120403" y="68243"/>
                  </a:moveTo>
                  <a:cubicBezTo>
                    <a:pt x="116080" y="101390"/>
                    <a:pt x="85719" y="124726"/>
                    <a:pt x="52607" y="120345"/>
                  </a:cubicBezTo>
                  <a:cubicBezTo>
                    <a:pt x="19485" y="116059"/>
                    <a:pt x="-3847" y="85674"/>
                    <a:pt x="477" y="52527"/>
                  </a:cubicBezTo>
                  <a:cubicBezTo>
                    <a:pt x="4800" y="19475"/>
                    <a:pt x="35122" y="-3862"/>
                    <a:pt x="68216" y="425"/>
                  </a:cubicBezTo>
                  <a:cubicBezTo>
                    <a:pt x="101338" y="4711"/>
                    <a:pt x="124708" y="35096"/>
                    <a:pt x="120413" y="68148"/>
                  </a:cubicBezTo>
                  <a:cubicBezTo>
                    <a:pt x="120413" y="68243"/>
                    <a:pt x="120403" y="68243"/>
                    <a:pt x="120403" y="682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9850566" y="5301494"/>
              <a:ext cx="336407" cy="336373"/>
            </a:xfrm>
            <a:custGeom>
              <a:rect b="b" l="l" r="r" t="t"/>
              <a:pathLst>
                <a:path extrusionOk="0" h="120955" w="120967">
                  <a:moveTo>
                    <a:pt x="120403" y="68243"/>
                  </a:moveTo>
                  <a:cubicBezTo>
                    <a:pt x="116079" y="101390"/>
                    <a:pt x="85719" y="124727"/>
                    <a:pt x="52607" y="120345"/>
                  </a:cubicBezTo>
                  <a:cubicBezTo>
                    <a:pt x="19485" y="116059"/>
                    <a:pt x="-3847" y="85673"/>
                    <a:pt x="477" y="52527"/>
                  </a:cubicBezTo>
                  <a:cubicBezTo>
                    <a:pt x="4800" y="19475"/>
                    <a:pt x="35122" y="-3861"/>
                    <a:pt x="68215" y="425"/>
                  </a:cubicBezTo>
                  <a:cubicBezTo>
                    <a:pt x="101290" y="4616"/>
                    <a:pt x="124670" y="34906"/>
                    <a:pt x="120432" y="67957"/>
                  </a:cubicBezTo>
                  <a:cubicBezTo>
                    <a:pt x="120422" y="68052"/>
                    <a:pt x="120413" y="68148"/>
                    <a:pt x="120403" y="682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9761445" y="5429186"/>
              <a:ext cx="422325" cy="777328"/>
            </a:xfrm>
            <a:custGeom>
              <a:rect b="b" l="l" r="r" t="t"/>
              <a:pathLst>
                <a:path extrusionOk="0" h="279516" w="151862">
                  <a:moveTo>
                    <a:pt x="120070" y="266263"/>
                  </a:moveTo>
                  <a:cubicBezTo>
                    <a:pt x="118984" y="274550"/>
                    <a:pt x="111404" y="280360"/>
                    <a:pt x="103118" y="279312"/>
                  </a:cubicBezTo>
                  <a:lnTo>
                    <a:pt x="13123" y="267597"/>
                  </a:lnTo>
                  <a:cubicBezTo>
                    <a:pt x="4876" y="266454"/>
                    <a:pt x="-942" y="258929"/>
                    <a:pt x="77" y="250642"/>
                  </a:cubicBezTo>
                  <a:lnTo>
                    <a:pt x="31789" y="13089"/>
                  </a:lnTo>
                  <a:cubicBezTo>
                    <a:pt x="32874" y="4802"/>
                    <a:pt x="40455" y="-1008"/>
                    <a:pt x="48740" y="40"/>
                  </a:cubicBezTo>
                  <a:lnTo>
                    <a:pt x="138640" y="11851"/>
                  </a:lnTo>
                  <a:cubicBezTo>
                    <a:pt x="146887" y="12898"/>
                    <a:pt x="152734" y="20423"/>
                    <a:pt x="151706" y="28615"/>
                  </a:cubicBezTo>
                  <a:cubicBezTo>
                    <a:pt x="151696" y="28710"/>
                    <a:pt x="151696" y="28710"/>
                    <a:pt x="151687" y="28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0388380" y="5930752"/>
              <a:ext cx="350117" cy="1150085"/>
            </a:xfrm>
            <a:custGeom>
              <a:rect b="b" l="l" r="r" t="t"/>
              <a:pathLst>
                <a:path extrusionOk="0" h="413554" w="125897">
                  <a:moveTo>
                    <a:pt x="105383" y="18470"/>
                  </a:moveTo>
                  <a:cubicBezTo>
                    <a:pt x="90994" y="5801"/>
                    <a:pt x="72261" y="-866"/>
                    <a:pt x="53101" y="-9"/>
                  </a:cubicBezTo>
                  <a:cubicBezTo>
                    <a:pt x="51005" y="-9"/>
                    <a:pt x="58624" y="-9"/>
                    <a:pt x="43578" y="-9"/>
                  </a:cubicBezTo>
                  <a:lnTo>
                    <a:pt x="43578" y="25233"/>
                  </a:lnTo>
                  <a:cubicBezTo>
                    <a:pt x="58624" y="25233"/>
                    <a:pt x="50910" y="25233"/>
                    <a:pt x="53101" y="25233"/>
                  </a:cubicBezTo>
                  <a:cubicBezTo>
                    <a:pt x="77318" y="24090"/>
                    <a:pt x="97850" y="42854"/>
                    <a:pt x="98955" y="67143"/>
                  </a:cubicBezTo>
                  <a:cubicBezTo>
                    <a:pt x="98984" y="67714"/>
                    <a:pt x="99003" y="68381"/>
                    <a:pt x="99003" y="68952"/>
                  </a:cubicBezTo>
                  <a:lnTo>
                    <a:pt x="-39" y="413472"/>
                  </a:lnTo>
                  <a:lnTo>
                    <a:pt x="25102" y="413472"/>
                  </a:lnTo>
                  <a:lnTo>
                    <a:pt x="125859" y="69143"/>
                  </a:lnTo>
                  <a:cubicBezTo>
                    <a:pt x="125401" y="50283"/>
                    <a:pt x="118126" y="32281"/>
                    <a:pt x="105383" y="184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0916206" y="6943096"/>
              <a:ext cx="140364" cy="140389"/>
            </a:xfrm>
            <a:custGeom>
              <a:rect b="b" l="l" r="r" t="t"/>
              <a:pathLst>
                <a:path extrusionOk="0" h="50482" w="50473">
                  <a:moveTo>
                    <a:pt x="50434" y="25063"/>
                  </a:moveTo>
                  <a:cubicBezTo>
                    <a:pt x="50482" y="38970"/>
                    <a:pt x="39235" y="50304"/>
                    <a:pt x="25293" y="50399"/>
                  </a:cubicBezTo>
                  <a:cubicBezTo>
                    <a:pt x="11351" y="50495"/>
                    <a:pt x="9" y="39161"/>
                    <a:pt x="-39" y="25253"/>
                  </a:cubicBezTo>
                  <a:cubicBezTo>
                    <a:pt x="-96" y="11347"/>
                    <a:pt x="11161" y="13"/>
                    <a:pt x="25103" y="-82"/>
                  </a:cubicBezTo>
                  <a:cubicBezTo>
                    <a:pt x="25169" y="-82"/>
                    <a:pt x="25226" y="-82"/>
                    <a:pt x="25293" y="-82"/>
                  </a:cubicBezTo>
                  <a:cubicBezTo>
                    <a:pt x="39159" y="13"/>
                    <a:pt x="50377" y="11156"/>
                    <a:pt x="50434" y="250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0509677" y="5931281"/>
              <a:ext cx="453405" cy="993800"/>
            </a:xfrm>
            <a:custGeom>
              <a:rect b="b" l="l" r="r" t="t"/>
              <a:pathLst>
                <a:path extrusionOk="0" h="357356" w="163038">
                  <a:moveTo>
                    <a:pt x="162999" y="345749"/>
                  </a:moveTo>
                  <a:lnTo>
                    <a:pt x="82242" y="69524"/>
                  </a:lnTo>
                  <a:cubicBezTo>
                    <a:pt x="81794" y="50569"/>
                    <a:pt x="74528" y="32472"/>
                    <a:pt x="61767" y="18470"/>
                  </a:cubicBezTo>
                  <a:cubicBezTo>
                    <a:pt x="47377" y="5801"/>
                    <a:pt x="28644" y="-866"/>
                    <a:pt x="9484" y="-9"/>
                  </a:cubicBezTo>
                  <a:cubicBezTo>
                    <a:pt x="7389" y="-9"/>
                    <a:pt x="15007" y="-9"/>
                    <a:pt x="-39" y="-9"/>
                  </a:cubicBezTo>
                  <a:lnTo>
                    <a:pt x="-39" y="25233"/>
                  </a:lnTo>
                  <a:cubicBezTo>
                    <a:pt x="15007" y="25233"/>
                    <a:pt x="7293" y="25233"/>
                    <a:pt x="9484" y="25233"/>
                  </a:cubicBezTo>
                  <a:cubicBezTo>
                    <a:pt x="33921" y="24376"/>
                    <a:pt x="54462" y="43426"/>
                    <a:pt x="55357" y="67904"/>
                  </a:cubicBezTo>
                  <a:cubicBezTo>
                    <a:pt x="55376" y="68381"/>
                    <a:pt x="55386" y="68952"/>
                    <a:pt x="55386" y="69524"/>
                  </a:cubicBezTo>
                  <a:lnTo>
                    <a:pt x="140334" y="357274"/>
                  </a:lnTo>
                  <a:cubicBezTo>
                    <a:pt x="146648" y="351369"/>
                    <a:pt x="154504" y="347368"/>
                    <a:pt x="162999" y="3457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0551258" y="6580197"/>
              <a:ext cx="291589" cy="83438"/>
            </a:xfrm>
            <a:custGeom>
              <a:rect b="b" l="l" r="r" t="t"/>
              <a:pathLst>
                <a:path extrusionOk="0" h="30003" w="104851">
                  <a:moveTo>
                    <a:pt x="0" y="0"/>
                  </a:moveTo>
                  <a:lnTo>
                    <a:pt x="104852" y="0"/>
                  </a:lnTo>
                  <a:lnTo>
                    <a:pt x="104852" y="30004"/>
                  </a:lnTo>
                  <a:lnTo>
                    <a:pt x="0" y="300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11"/>
          <p:cNvGrpSpPr/>
          <p:nvPr/>
        </p:nvGrpSpPr>
        <p:grpSpPr>
          <a:xfrm>
            <a:off x="3049066" y="5423905"/>
            <a:ext cx="2792209" cy="1659316"/>
            <a:chOff x="21984044" y="5423905"/>
            <a:chExt cx="2792209" cy="1659316"/>
          </a:xfrm>
        </p:grpSpPr>
        <p:sp>
          <p:nvSpPr>
            <p:cNvPr id="409" name="Google Shape;409;p11"/>
            <p:cNvSpPr/>
            <p:nvPr/>
          </p:nvSpPr>
          <p:spPr>
            <a:xfrm>
              <a:off x="21984044" y="5635871"/>
              <a:ext cx="2792209" cy="1447350"/>
            </a:xfrm>
            <a:custGeom>
              <a:rect b="b" l="l" r="r" t="t"/>
              <a:pathLst>
                <a:path extrusionOk="0" h="520446" w="1004038">
                  <a:moveTo>
                    <a:pt x="1003999" y="172701"/>
                  </a:moveTo>
                  <a:lnTo>
                    <a:pt x="1003999" y="520364"/>
                  </a:lnTo>
                  <a:lnTo>
                    <a:pt x="945336" y="520364"/>
                  </a:lnTo>
                  <a:lnTo>
                    <a:pt x="945336" y="432353"/>
                  </a:lnTo>
                  <a:lnTo>
                    <a:pt x="65862" y="432353"/>
                  </a:lnTo>
                  <a:lnTo>
                    <a:pt x="65862" y="520364"/>
                  </a:lnTo>
                  <a:lnTo>
                    <a:pt x="-39" y="520364"/>
                  </a:lnTo>
                  <a:lnTo>
                    <a:pt x="-39" y="25922"/>
                  </a:lnTo>
                  <a:cubicBezTo>
                    <a:pt x="-39" y="9538"/>
                    <a:pt x="13198" y="-82"/>
                    <a:pt x="29673" y="-82"/>
                  </a:cubicBezTo>
                  <a:lnTo>
                    <a:pt x="33102" y="-82"/>
                  </a:lnTo>
                  <a:cubicBezTo>
                    <a:pt x="49482" y="-82"/>
                    <a:pt x="65862" y="9443"/>
                    <a:pt x="65862" y="25922"/>
                  </a:cubicBezTo>
                  <a:lnTo>
                    <a:pt x="65862" y="74879"/>
                  </a:lnTo>
                  <a:cubicBezTo>
                    <a:pt x="69385" y="73641"/>
                    <a:pt x="348418" y="249092"/>
                    <a:pt x="348418" y="249092"/>
                  </a:cubicBezTo>
                  <a:cubicBezTo>
                    <a:pt x="340665" y="242710"/>
                    <a:pt x="335913" y="233376"/>
                    <a:pt x="335275" y="223375"/>
                  </a:cubicBezTo>
                  <a:cubicBezTo>
                    <a:pt x="335275" y="175083"/>
                    <a:pt x="467459" y="136030"/>
                    <a:pt x="630497" y="136030"/>
                  </a:cubicBezTo>
                  <a:cubicBezTo>
                    <a:pt x="793535" y="136030"/>
                    <a:pt x="925718" y="175083"/>
                    <a:pt x="925718" y="223375"/>
                  </a:cubicBezTo>
                  <a:cubicBezTo>
                    <a:pt x="925146" y="233376"/>
                    <a:pt x="920385" y="242710"/>
                    <a:pt x="912672" y="249092"/>
                  </a:cubicBezTo>
                  <a:lnTo>
                    <a:pt x="945336" y="249092"/>
                  </a:lnTo>
                  <a:lnTo>
                    <a:pt x="945336" y="172892"/>
                  </a:lnTo>
                  <a:cubicBezTo>
                    <a:pt x="944670" y="158986"/>
                    <a:pt x="955431" y="147270"/>
                    <a:pt x="969239" y="146603"/>
                  </a:cubicBezTo>
                  <a:cubicBezTo>
                    <a:pt x="970477" y="146508"/>
                    <a:pt x="971715" y="146603"/>
                    <a:pt x="972858" y="146698"/>
                  </a:cubicBezTo>
                  <a:lnTo>
                    <a:pt x="976382" y="146698"/>
                  </a:lnTo>
                  <a:cubicBezTo>
                    <a:pt x="990286" y="145365"/>
                    <a:pt x="1002571" y="155557"/>
                    <a:pt x="1003904" y="169463"/>
                  </a:cubicBezTo>
                  <a:cubicBezTo>
                    <a:pt x="1003999" y="170511"/>
                    <a:pt x="1003999" y="171654"/>
                    <a:pt x="1003999" y="172701"/>
                  </a:cubicBezTo>
                  <a:close/>
                  <a:moveTo>
                    <a:pt x="945336" y="337103"/>
                  </a:moveTo>
                  <a:lnTo>
                    <a:pt x="945336" y="322435"/>
                  </a:lnTo>
                  <a:lnTo>
                    <a:pt x="348418" y="322435"/>
                  </a:lnTo>
                  <a:cubicBezTo>
                    <a:pt x="348418" y="322435"/>
                    <a:pt x="69385" y="145365"/>
                    <a:pt x="65862" y="144031"/>
                  </a:cubicBezTo>
                  <a:lnTo>
                    <a:pt x="65862" y="337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2263238" y="5423905"/>
              <a:ext cx="443344" cy="443527"/>
            </a:xfrm>
            <a:custGeom>
              <a:rect b="b" l="l" r="r" t="t"/>
              <a:pathLst>
                <a:path extrusionOk="0" h="159486" w="159420">
                  <a:moveTo>
                    <a:pt x="159362" y="81376"/>
                  </a:moveTo>
                  <a:cubicBezTo>
                    <a:pt x="158400" y="125381"/>
                    <a:pt x="121945" y="160339"/>
                    <a:pt x="77937" y="159385"/>
                  </a:cubicBezTo>
                  <a:cubicBezTo>
                    <a:pt x="33921" y="158433"/>
                    <a:pt x="-982" y="121953"/>
                    <a:pt x="-20" y="77947"/>
                  </a:cubicBezTo>
                  <a:cubicBezTo>
                    <a:pt x="942" y="33846"/>
                    <a:pt x="37397" y="-1016"/>
                    <a:pt x="81404" y="-63"/>
                  </a:cubicBezTo>
                  <a:cubicBezTo>
                    <a:pt x="81423" y="-63"/>
                    <a:pt x="81442" y="-63"/>
                    <a:pt x="81461" y="-63"/>
                  </a:cubicBezTo>
                  <a:cubicBezTo>
                    <a:pt x="125449" y="890"/>
                    <a:pt x="160323" y="37370"/>
                    <a:pt x="159362" y="8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3299344" y="6135755"/>
              <a:ext cx="375599" cy="375660"/>
            </a:xfrm>
            <a:custGeom>
              <a:rect b="b" l="l" r="r" t="t"/>
              <a:pathLst>
                <a:path extrusionOk="0" h="135082" w="135060">
                  <a:moveTo>
                    <a:pt x="103727" y="10477"/>
                  </a:moveTo>
                  <a:cubicBezTo>
                    <a:pt x="135153" y="30479"/>
                    <a:pt x="144487" y="72198"/>
                    <a:pt x="124487" y="103726"/>
                  </a:cubicBezTo>
                  <a:cubicBezTo>
                    <a:pt x="104393" y="135159"/>
                    <a:pt x="62681" y="144493"/>
                    <a:pt x="31255" y="124395"/>
                  </a:cubicBezTo>
                  <a:cubicBezTo>
                    <a:pt x="-172" y="104393"/>
                    <a:pt x="-9505" y="62673"/>
                    <a:pt x="10494" y="31241"/>
                  </a:cubicBezTo>
                  <a:cubicBezTo>
                    <a:pt x="30493" y="-287"/>
                    <a:pt x="72205" y="-9527"/>
                    <a:pt x="103727" y="10477"/>
                  </a:cubicBezTo>
                  <a:cubicBezTo>
                    <a:pt x="103727" y="10477"/>
                    <a:pt x="103727" y="10477"/>
                    <a:pt x="103727" y="10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22658680" y="5727032"/>
              <a:ext cx="375588" cy="375660"/>
            </a:xfrm>
            <a:custGeom>
              <a:rect b="b" l="l" r="r" t="t"/>
              <a:pathLst>
                <a:path extrusionOk="0" h="135082" w="135056">
                  <a:moveTo>
                    <a:pt x="103732" y="10476"/>
                  </a:moveTo>
                  <a:cubicBezTo>
                    <a:pt x="135197" y="30478"/>
                    <a:pt x="144473" y="72198"/>
                    <a:pt x="124455" y="103726"/>
                  </a:cubicBezTo>
                  <a:cubicBezTo>
                    <a:pt x="104447" y="135158"/>
                    <a:pt x="62706" y="144492"/>
                    <a:pt x="31250" y="124395"/>
                  </a:cubicBezTo>
                  <a:cubicBezTo>
                    <a:pt x="-205" y="104392"/>
                    <a:pt x="-9490" y="62673"/>
                    <a:pt x="10500" y="31241"/>
                  </a:cubicBezTo>
                  <a:cubicBezTo>
                    <a:pt x="30498" y="-287"/>
                    <a:pt x="72220" y="-9526"/>
                    <a:pt x="103694" y="10476"/>
                  </a:cubicBezTo>
                  <a:cubicBezTo>
                    <a:pt x="103713" y="10476"/>
                    <a:pt x="103723" y="10476"/>
                    <a:pt x="103732" y="10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22740056" y="5758142"/>
              <a:ext cx="871537" cy="733425"/>
            </a:xfrm>
            <a:custGeom>
              <a:rect b="b" l="l" r="r" t="t"/>
              <a:pathLst>
                <a:path extrusionOk="0" h="263729" w="313392">
                  <a:moveTo>
                    <a:pt x="305505" y="146737"/>
                  </a:moveTo>
                  <a:cubicBezTo>
                    <a:pt x="313410" y="151785"/>
                    <a:pt x="315695" y="162167"/>
                    <a:pt x="310743" y="170074"/>
                  </a:cubicBezTo>
                  <a:lnTo>
                    <a:pt x="256366" y="255799"/>
                  </a:lnTo>
                  <a:cubicBezTo>
                    <a:pt x="251413" y="263704"/>
                    <a:pt x="241033" y="265990"/>
                    <a:pt x="233129" y="261037"/>
                  </a:cubicBezTo>
                  <a:lnTo>
                    <a:pt x="7808" y="116828"/>
                  </a:lnTo>
                  <a:cubicBezTo>
                    <a:pt x="-58" y="111781"/>
                    <a:pt x="-2401" y="101398"/>
                    <a:pt x="2570" y="93492"/>
                  </a:cubicBezTo>
                  <a:lnTo>
                    <a:pt x="56853" y="7767"/>
                  </a:lnTo>
                  <a:cubicBezTo>
                    <a:pt x="61862" y="-138"/>
                    <a:pt x="72290" y="-2425"/>
                    <a:pt x="80185" y="2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45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EB5640"/>
      </a:accent1>
      <a:accent2>
        <a:srgbClr val="82CCDB"/>
      </a:accent2>
      <a:accent3>
        <a:srgbClr val="956B9A"/>
      </a:accent3>
      <a:accent4>
        <a:srgbClr val="39B9AB"/>
      </a:accent4>
      <a:accent5>
        <a:srgbClr val="E6C846"/>
      </a:accent5>
      <a:accent6>
        <a:srgbClr val="EB5640"/>
      </a:accent6>
      <a:hlink>
        <a:srgbClr val="9FD368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