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1" r:id="rId2"/>
    <p:sldId id="4422" r:id="rId3"/>
    <p:sldId id="4423" r:id="rId4"/>
    <p:sldId id="4424" r:id="rId5"/>
    <p:sldId id="4425" r:id="rId6"/>
    <p:sldId id="4426" r:id="rId7"/>
    <p:sldId id="4427" r:id="rId8"/>
    <p:sldId id="4428" r:id="rId9"/>
    <p:sldId id="4429" r:id="rId10"/>
    <p:sldId id="4434" r:id="rId11"/>
    <p:sldId id="4430" r:id="rId12"/>
    <p:sldId id="4432" r:id="rId13"/>
    <p:sldId id="4433" r:id="rId14"/>
    <p:sldId id="4435" r:id="rId15"/>
    <p:sldId id="4436" r:id="rId16"/>
    <p:sldId id="4438" r:id="rId17"/>
    <p:sldId id="4437" r:id="rId18"/>
    <p:sldId id="4439" r:id="rId19"/>
    <p:sldId id="4440" r:id="rId20"/>
    <p:sldId id="444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 autoAdjust="0"/>
    <p:restoredTop sz="95976" autoAdjust="0"/>
  </p:normalViewPr>
  <p:slideViewPr>
    <p:cSldViewPr snapToGrid="0" snapToObjects="1">
      <p:cViewPr>
        <p:scale>
          <a:sx n="51" d="100"/>
          <a:sy n="51" d="100"/>
        </p:scale>
        <p:origin x="912" y="41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38-274F-9770-845F923EB2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38-274F-9770-845F923EB2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638-274F-9770-845F923EB2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F-4C4F-99F9-3C850BA6E0A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13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7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9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0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5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2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1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3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9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6" name="Group 1325">
            <a:extLst>
              <a:ext uri="{FF2B5EF4-FFF2-40B4-BE49-F238E27FC236}">
                <a16:creationId xmlns:a16="http://schemas.microsoft.com/office/drawing/2014/main" id="{56156298-AD7A-DB4F-89B8-21466FC64B62}"/>
              </a:ext>
            </a:extLst>
          </p:cNvPr>
          <p:cNvGrpSpPr/>
          <p:nvPr/>
        </p:nvGrpSpPr>
        <p:grpSpPr>
          <a:xfrm>
            <a:off x="2668308" y="5449604"/>
            <a:ext cx="4037292" cy="5400933"/>
            <a:chOff x="1203048" y="3025622"/>
            <a:chExt cx="599394" cy="801846"/>
          </a:xfrm>
          <a:solidFill>
            <a:schemeClr val="accent1"/>
          </a:solidFill>
        </p:grpSpPr>
        <p:sp>
          <p:nvSpPr>
            <p:cNvPr id="1315" name="Freeform 1314">
              <a:extLst>
                <a:ext uri="{FF2B5EF4-FFF2-40B4-BE49-F238E27FC236}">
                  <a16:creationId xmlns:a16="http://schemas.microsoft.com/office/drawing/2014/main" id="{89129CEC-4B13-AD4A-B4FB-7E98A6E4E610}"/>
                </a:ext>
              </a:extLst>
            </p:cNvPr>
            <p:cNvSpPr/>
            <p:nvPr/>
          </p:nvSpPr>
          <p:spPr>
            <a:xfrm>
              <a:off x="1280470" y="3025622"/>
              <a:ext cx="154701" cy="154751"/>
            </a:xfrm>
            <a:custGeom>
              <a:avLst/>
              <a:gdLst>
                <a:gd name="connsiteX0" fmla="*/ 151097 w 154701"/>
                <a:gd name="connsiteY0" fmla="*/ 54147 h 154751"/>
                <a:gd name="connsiteX1" fmla="*/ 100462 w 154701"/>
                <a:gd name="connsiteY1" fmla="*/ 151112 h 154751"/>
                <a:gd name="connsiteX2" fmla="*/ 3525 w 154701"/>
                <a:gd name="connsiteY2" fmla="*/ 100439 h 154751"/>
                <a:gd name="connsiteX3" fmla="*/ 54170 w 154701"/>
                <a:gd name="connsiteY3" fmla="*/ 3475 h 154751"/>
                <a:gd name="connsiteX4" fmla="*/ 54246 w 154701"/>
                <a:gd name="connsiteY4" fmla="*/ 3475 h 154751"/>
                <a:gd name="connsiteX5" fmla="*/ 151097 w 154701"/>
                <a:gd name="connsiteY5" fmla="*/ 54147 h 1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701" h="15475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 1315">
              <a:extLst>
                <a:ext uri="{FF2B5EF4-FFF2-40B4-BE49-F238E27FC236}">
                  <a16:creationId xmlns:a16="http://schemas.microsoft.com/office/drawing/2014/main" id="{BCF0E7CF-8307-E448-B435-94CD19C8735E}"/>
                </a:ext>
              </a:extLst>
            </p:cNvPr>
            <p:cNvSpPr/>
            <p:nvPr/>
          </p:nvSpPr>
          <p:spPr>
            <a:xfrm>
              <a:off x="1612666" y="3516109"/>
              <a:ext cx="146828" cy="238093"/>
            </a:xfrm>
            <a:custGeom>
              <a:avLst/>
              <a:gdLst>
                <a:gd name="connsiteX0" fmla="*/ 119837 w 146828"/>
                <a:gd name="connsiteY0" fmla="*/ 235364 h 238093"/>
                <a:gd name="connsiteX1" fmla="*/ 144074 w 146828"/>
                <a:gd name="connsiteY1" fmla="*/ 181547 h 238093"/>
                <a:gd name="connsiteX2" fmla="*/ 144026 w 146828"/>
                <a:gd name="connsiteY2" fmla="*/ 181452 h 238093"/>
                <a:gd name="connsiteX3" fmla="*/ 78982 w 146828"/>
                <a:gd name="connsiteY3" fmla="*/ 10574 h 238093"/>
                <a:gd name="connsiteX4" fmla="*/ 57459 w 146828"/>
                <a:gd name="connsiteY4" fmla="*/ 1049 h 238093"/>
                <a:gd name="connsiteX5" fmla="*/ 10605 w 146828"/>
                <a:gd name="connsiteY5" fmla="*/ 18861 h 238093"/>
                <a:gd name="connsiteX6" fmla="*/ 1082 w 146828"/>
                <a:gd name="connsiteY6" fmla="*/ 40483 h 238093"/>
                <a:gd name="connsiteX7" fmla="*/ 66506 w 146828"/>
                <a:gd name="connsiteY7" fmla="*/ 211933 h 238093"/>
                <a:gd name="connsiteX8" fmla="*/ 119837 w 146828"/>
                <a:gd name="connsiteY8" fmla="*/ 235364 h 23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828" h="238093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 1316">
              <a:extLst>
                <a:ext uri="{FF2B5EF4-FFF2-40B4-BE49-F238E27FC236}">
                  <a16:creationId xmlns:a16="http://schemas.microsoft.com/office/drawing/2014/main" id="{3EC55178-2874-3349-92FB-7654C565F85B}"/>
                </a:ext>
              </a:extLst>
            </p:cNvPr>
            <p:cNvSpPr/>
            <p:nvPr/>
          </p:nvSpPr>
          <p:spPr>
            <a:xfrm>
              <a:off x="1292302" y="3205457"/>
              <a:ext cx="131062" cy="131059"/>
            </a:xfrm>
            <a:custGeom>
              <a:avLst/>
              <a:gdLst>
                <a:gd name="connsiteX0" fmla="*/ 129742 w 131062"/>
                <a:gd name="connsiteY0" fmla="*/ 52620 h 131059"/>
                <a:gd name="connsiteX1" fmla="*/ 78326 w 131062"/>
                <a:gd name="connsiteY1" fmla="*/ 129678 h 131059"/>
                <a:gd name="connsiteX2" fmla="*/ 1245 w 131062"/>
                <a:gd name="connsiteY2" fmla="*/ 78338 h 131059"/>
                <a:gd name="connsiteX3" fmla="*/ 52661 w 131062"/>
                <a:gd name="connsiteY3" fmla="*/ 1186 h 131059"/>
                <a:gd name="connsiteX4" fmla="*/ 52699 w 131062"/>
                <a:gd name="connsiteY4" fmla="*/ 1186 h 131059"/>
                <a:gd name="connsiteX5" fmla="*/ 129742 w 131062"/>
                <a:gd name="connsiteY5" fmla="*/ 52620 h 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062" h="131059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 1317">
              <a:extLst>
                <a:ext uri="{FF2B5EF4-FFF2-40B4-BE49-F238E27FC236}">
                  <a16:creationId xmlns:a16="http://schemas.microsoft.com/office/drawing/2014/main" id="{4796A986-DEFE-0745-AE5A-E53409A7A1AA}"/>
                </a:ext>
              </a:extLst>
            </p:cNvPr>
            <p:cNvSpPr/>
            <p:nvPr/>
          </p:nvSpPr>
          <p:spPr>
            <a:xfrm>
              <a:off x="1280490" y="3455097"/>
              <a:ext cx="33905" cy="33890"/>
            </a:xfrm>
            <a:custGeom>
              <a:avLst/>
              <a:gdLst>
                <a:gd name="connsiteX0" fmla="*/ 33561 w 33905"/>
                <a:gd name="connsiteY0" fmla="*/ 13673 h 33890"/>
                <a:gd name="connsiteX1" fmla="*/ 20104 w 33905"/>
                <a:gd name="connsiteY1" fmla="*/ 33486 h 33890"/>
                <a:gd name="connsiteX2" fmla="*/ 267 w 33905"/>
                <a:gd name="connsiteY2" fmla="*/ 20055 h 33890"/>
                <a:gd name="connsiteX3" fmla="*/ 13562 w 33905"/>
                <a:gd name="connsiteY3" fmla="*/ 244 h 33890"/>
                <a:gd name="connsiteX4" fmla="*/ 33532 w 33905"/>
                <a:gd name="connsiteY4" fmla="*/ 13484 h 33890"/>
                <a:gd name="connsiteX5" fmla="*/ 33561 w 33905"/>
                <a:gd name="connsiteY5" fmla="*/ 13673 h 3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5" h="33890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 1318">
              <a:extLst>
                <a:ext uri="{FF2B5EF4-FFF2-40B4-BE49-F238E27FC236}">
                  <a16:creationId xmlns:a16="http://schemas.microsoft.com/office/drawing/2014/main" id="{BDE410CE-49B8-384D-ADE8-67ADE0F8E0EA}"/>
                </a:ext>
              </a:extLst>
            </p:cNvPr>
            <p:cNvSpPr/>
            <p:nvPr/>
          </p:nvSpPr>
          <p:spPr>
            <a:xfrm>
              <a:off x="1246600" y="3277269"/>
              <a:ext cx="33909" cy="33886"/>
            </a:xfrm>
            <a:custGeom>
              <a:avLst/>
              <a:gdLst>
                <a:gd name="connsiteX0" fmla="*/ 33547 w 33909"/>
                <a:gd name="connsiteY0" fmla="*/ 13575 h 33886"/>
                <a:gd name="connsiteX1" fmla="*/ 20196 w 33909"/>
                <a:gd name="connsiteY1" fmla="*/ 33482 h 33886"/>
                <a:gd name="connsiteX2" fmla="*/ 283 w 33909"/>
                <a:gd name="connsiteY2" fmla="*/ 20147 h 33886"/>
                <a:gd name="connsiteX3" fmla="*/ 13549 w 33909"/>
                <a:gd name="connsiteY3" fmla="*/ 240 h 33886"/>
                <a:gd name="connsiteX4" fmla="*/ 33547 w 33909"/>
                <a:gd name="connsiteY4" fmla="*/ 13575 h 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9" h="33886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 1319">
              <a:extLst>
                <a:ext uri="{FF2B5EF4-FFF2-40B4-BE49-F238E27FC236}">
                  <a16:creationId xmlns:a16="http://schemas.microsoft.com/office/drawing/2014/main" id="{6CAEB22F-355E-354F-A92C-7FDC02B7697A}"/>
                </a:ext>
              </a:extLst>
            </p:cNvPr>
            <p:cNvSpPr/>
            <p:nvPr/>
          </p:nvSpPr>
          <p:spPr>
            <a:xfrm>
              <a:off x="1247152" y="3289215"/>
              <a:ext cx="67020" cy="189821"/>
            </a:xfrm>
            <a:custGeom>
              <a:avLst/>
              <a:gdLst>
                <a:gd name="connsiteX0" fmla="*/ 66898 w 67020"/>
                <a:gd name="connsiteY0" fmla="*/ 179746 h 189821"/>
                <a:gd name="connsiteX1" fmla="*/ 63622 w 67020"/>
                <a:gd name="connsiteY1" fmla="*/ 184699 h 189821"/>
                <a:gd name="connsiteX2" fmla="*/ 63565 w 67020"/>
                <a:gd name="connsiteY2" fmla="*/ 184699 h 189821"/>
                <a:gd name="connsiteX3" fmla="*/ 38614 w 67020"/>
                <a:gd name="connsiteY3" fmla="*/ 189652 h 189821"/>
                <a:gd name="connsiteX4" fmla="*/ 33671 w 67020"/>
                <a:gd name="connsiteY4" fmla="*/ 186414 h 189821"/>
                <a:gd name="connsiteX5" fmla="*/ 33662 w 67020"/>
                <a:gd name="connsiteY5" fmla="*/ 186318 h 189821"/>
                <a:gd name="connsiteX6" fmla="*/ 45 w 67020"/>
                <a:gd name="connsiteY6" fmla="*/ 9915 h 189821"/>
                <a:gd name="connsiteX7" fmla="*/ 3321 w 67020"/>
                <a:gd name="connsiteY7" fmla="*/ 4962 h 189821"/>
                <a:gd name="connsiteX8" fmla="*/ 3378 w 67020"/>
                <a:gd name="connsiteY8" fmla="*/ 4962 h 189821"/>
                <a:gd name="connsiteX9" fmla="*/ 28329 w 67020"/>
                <a:gd name="connsiteY9" fmla="*/ 9 h 189821"/>
                <a:gd name="connsiteX10" fmla="*/ 33281 w 67020"/>
                <a:gd name="connsiteY10" fmla="*/ 3247 h 18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020" h="189821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 1320">
              <a:extLst>
                <a:ext uri="{FF2B5EF4-FFF2-40B4-BE49-F238E27FC236}">
                  <a16:creationId xmlns:a16="http://schemas.microsoft.com/office/drawing/2014/main" id="{CC1BBADE-A87D-4641-88C7-1024FF3CEEC0}"/>
                </a:ext>
              </a:extLst>
            </p:cNvPr>
            <p:cNvSpPr/>
            <p:nvPr/>
          </p:nvSpPr>
          <p:spPr>
            <a:xfrm>
              <a:off x="1363801" y="3603632"/>
              <a:ext cx="63044" cy="63055"/>
            </a:xfrm>
            <a:custGeom>
              <a:avLst/>
              <a:gdLst>
                <a:gd name="connsiteX0" fmla="*/ 63005 w 63044"/>
                <a:gd name="connsiteY0" fmla="*/ 31446 h 63055"/>
                <a:gd name="connsiteX1" fmla="*/ 31483 w 63044"/>
                <a:gd name="connsiteY1" fmla="*/ 62973 h 63055"/>
                <a:gd name="connsiteX2" fmla="*/ -39 w 63044"/>
                <a:gd name="connsiteY2" fmla="*/ 31446 h 63055"/>
                <a:gd name="connsiteX3" fmla="*/ 31483 w 63044"/>
                <a:gd name="connsiteY3" fmla="*/ -82 h 63055"/>
                <a:gd name="connsiteX4" fmla="*/ 63005 w 63044"/>
                <a:gd name="connsiteY4" fmla="*/ 31446 h 6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44" h="63055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2" name="Freeform 1321">
              <a:extLst>
                <a:ext uri="{FF2B5EF4-FFF2-40B4-BE49-F238E27FC236}">
                  <a16:creationId xmlns:a16="http://schemas.microsoft.com/office/drawing/2014/main" id="{B80B367C-57D5-6345-A264-C01B833C7D96}"/>
                </a:ext>
              </a:extLst>
            </p:cNvPr>
            <p:cNvSpPr/>
            <p:nvPr/>
          </p:nvSpPr>
          <p:spPr>
            <a:xfrm>
              <a:off x="1203048" y="3442849"/>
              <a:ext cx="384549" cy="384619"/>
            </a:xfrm>
            <a:custGeom>
              <a:avLst/>
              <a:gdLst>
                <a:gd name="connsiteX0" fmla="*/ 192236 w 384549"/>
                <a:gd name="connsiteY0" fmla="*/ -82 h 384619"/>
                <a:gd name="connsiteX1" fmla="*/ -39 w 384549"/>
                <a:gd name="connsiteY1" fmla="*/ 192228 h 384619"/>
                <a:gd name="connsiteX2" fmla="*/ 192236 w 384549"/>
                <a:gd name="connsiteY2" fmla="*/ 384537 h 384619"/>
                <a:gd name="connsiteX3" fmla="*/ 384511 w 384549"/>
                <a:gd name="connsiteY3" fmla="*/ 192228 h 384619"/>
                <a:gd name="connsiteX4" fmla="*/ 192236 w 384549"/>
                <a:gd name="connsiteY4" fmla="*/ -82 h 384619"/>
                <a:gd name="connsiteX5" fmla="*/ 192236 w 384549"/>
                <a:gd name="connsiteY5" fmla="*/ 361868 h 384619"/>
                <a:gd name="connsiteX6" fmla="*/ 22245 w 384549"/>
                <a:gd name="connsiteY6" fmla="*/ 191847 h 384619"/>
                <a:gd name="connsiteX7" fmla="*/ 192236 w 384549"/>
                <a:gd name="connsiteY7" fmla="*/ 21826 h 384619"/>
                <a:gd name="connsiteX8" fmla="*/ 362226 w 384549"/>
                <a:gd name="connsiteY8" fmla="*/ 191847 h 384619"/>
                <a:gd name="connsiteX9" fmla="*/ 192617 w 384549"/>
                <a:gd name="connsiteY9" fmla="*/ 362249 h 384619"/>
                <a:gd name="connsiteX10" fmla="*/ 192236 w 384549"/>
                <a:gd name="connsiteY10" fmla="*/ 362249 h 38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49" h="38461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3" name="Freeform 1322">
              <a:extLst>
                <a:ext uri="{FF2B5EF4-FFF2-40B4-BE49-F238E27FC236}">
                  <a16:creationId xmlns:a16="http://schemas.microsoft.com/office/drawing/2014/main" id="{97796278-15EC-7144-83C0-84B14CC1E423}"/>
                </a:ext>
              </a:extLst>
            </p:cNvPr>
            <p:cNvSpPr/>
            <p:nvPr/>
          </p:nvSpPr>
          <p:spPr>
            <a:xfrm>
              <a:off x="1547600" y="3489134"/>
              <a:ext cx="145759" cy="106878"/>
            </a:xfrm>
            <a:custGeom>
              <a:avLst/>
              <a:gdLst>
                <a:gd name="connsiteX0" fmla="*/ 91765 w 145759"/>
                <a:gd name="connsiteY0" fmla="*/ -75 h 106878"/>
                <a:gd name="connsiteX1" fmla="*/ -39 w 145759"/>
                <a:gd name="connsiteY1" fmla="*/ -75 h 106878"/>
                <a:gd name="connsiteX2" fmla="*/ 55005 w 145759"/>
                <a:gd name="connsiteY2" fmla="*/ 106796 h 106878"/>
                <a:gd name="connsiteX3" fmla="*/ 93098 w 145759"/>
                <a:gd name="connsiteY3" fmla="*/ 106796 h 106878"/>
                <a:gd name="connsiteX4" fmla="*/ 145714 w 145759"/>
                <a:gd name="connsiteY4" fmla="*/ 52598 h 106878"/>
                <a:gd name="connsiteX5" fmla="*/ 91479 w 145759"/>
                <a:gd name="connsiteY5" fmla="*/ -75 h 10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59" h="106878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4" name="Freeform 1323">
              <a:extLst>
                <a:ext uri="{FF2B5EF4-FFF2-40B4-BE49-F238E27FC236}">
                  <a16:creationId xmlns:a16="http://schemas.microsoft.com/office/drawing/2014/main" id="{A107416D-AE19-EE47-B199-633806DBCB73}"/>
                </a:ext>
              </a:extLst>
            </p:cNvPr>
            <p:cNvSpPr/>
            <p:nvPr/>
          </p:nvSpPr>
          <p:spPr>
            <a:xfrm>
              <a:off x="1294763" y="3251383"/>
              <a:ext cx="161508" cy="184990"/>
            </a:xfrm>
            <a:custGeom>
              <a:avLst/>
              <a:gdLst>
                <a:gd name="connsiteX0" fmla="*/ 100520 w 161508"/>
                <a:gd name="connsiteY0" fmla="*/ 172525 h 184990"/>
                <a:gd name="connsiteX1" fmla="*/ 161470 w 161508"/>
                <a:gd name="connsiteY1" fmla="*/ 182050 h 184990"/>
                <a:gd name="connsiteX2" fmla="*/ 128519 w 161508"/>
                <a:gd name="connsiteY2" fmla="*/ 13076 h 184990"/>
                <a:gd name="connsiteX3" fmla="*/ 109472 w 161508"/>
                <a:gd name="connsiteY3" fmla="*/ 218 h 184990"/>
                <a:gd name="connsiteX4" fmla="*/ 13097 w 161508"/>
                <a:gd name="connsiteY4" fmla="*/ 19268 h 184990"/>
                <a:gd name="connsiteX5" fmla="*/ 240 w 161508"/>
                <a:gd name="connsiteY5" fmla="*/ 38318 h 184990"/>
                <a:gd name="connsiteX6" fmla="*/ 28810 w 161508"/>
                <a:gd name="connsiteY6" fmla="*/ 184908 h 184990"/>
                <a:gd name="connsiteX7" fmla="*/ 100520 w 161508"/>
                <a:gd name="connsiteY7" fmla="*/ 172525 h 1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508" h="184990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5" name="Freeform 1324">
              <a:extLst>
                <a:ext uri="{FF2B5EF4-FFF2-40B4-BE49-F238E27FC236}">
                  <a16:creationId xmlns:a16="http://schemas.microsoft.com/office/drawing/2014/main" id="{59191A3A-F524-4947-B829-87CD28A07679}"/>
                </a:ext>
              </a:extLst>
            </p:cNvPr>
            <p:cNvSpPr/>
            <p:nvPr/>
          </p:nvSpPr>
          <p:spPr>
            <a:xfrm>
              <a:off x="1637595" y="3762604"/>
              <a:ext cx="164847" cy="30003"/>
            </a:xfrm>
            <a:custGeom>
              <a:avLst/>
              <a:gdLst>
                <a:gd name="connsiteX0" fmla="*/ 0 w 164847"/>
                <a:gd name="connsiteY0" fmla="*/ -1 h 30003"/>
                <a:gd name="connsiteX1" fmla="*/ 164848 w 164847"/>
                <a:gd name="connsiteY1" fmla="*/ -1 h 30003"/>
                <a:gd name="connsiteX2" fmla="*/ 164848 w 164847"/>
                <a:gd name="connsiteY2" fmla="*/ 30003 h 30003"/>
                <a:gd name="connsiteX3" fmla="*/ 0 w 164847"/>
                <a:gd name="connsiteY3" fmla="*/ 30003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47" h="30003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30" name="Rectangle 1329">
            <a:extLst>
              <a:ext uri="{FF2B5EF4-FFF2-40B4-BE49-F238E27FC236}">
                <a16:creationId xmlns:a16="http://schemas.microsoft.com/office/drawing/2014/main" id="{65D07EDF-E27C-1947-9835-4EAB815FC625}"/>
              </a:ext>
            </a:extLst>
          </p:cNvPr>
          <p:cNvSpPr/>
          <p:nvPr/>
        </p:nvSpPr>
        <p:spPr>
          <a:xfrm flipH="1">
            <a:off x="2961658" y="11254986"/>
            <a:ext cx="3291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7,284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1332" name="Group 1331">
            <a:extLst>
              <a:ext uri="{FF2B5EF4-FFF2-40B4-BE49-F238E27FC236}">
                <a16:creationId xmlns:a16="http://schemas.microsoft.com/office/drawing/2014/main" id="{A92A13C0-6C17-BE47-A027-F671C3EB373F}"/>
              </a:ext>
            </a:extLst>
          </p:cNvPr>
          <p:cNvGrpSpPr/>
          <p:nvPr/>
        </p:nvGrpSpPr>
        <p:grpSpPr>
          <a:xfrm>
            <a:off x="11329352" y="8038940"/>
            <a:ext cx="2253748" cy="1063431"/>
            <a:chOff x="5503153" y="6143444"/>
            <a:chExt cx="2253748" cy="1063431"/>
          </a:xfrm>
        </p:grpSpPr>
        <p:grpSp>
          <p:nvGrpSpPr>
            <p:cNvPr id="1333" name="Group 1332">
              <a:extLst>
                <a:ext uri="{FF2B5EF4-FFF2-40B4-BE49-F238E27FC236}">
                  <a16:creationId xmlns:a16="http://schemas.microsoft.com/office/drawing/2014/main" id="{CE06F288-F593-2A4E-9874-5ADD91725393}"/>
                </a:ext>
              </a:extLst>
            </p:cNvPr>
            <p:cNvGrpSpPr/>
            <p:nvPr/>
          </p:nvGrpSpPr>
          <p:grpSpPr>
            <a:xfrm rot="10800000">
              <a:off x="5503153" y="6143444"/>
              <a:ext cx="2253748" cy="1063431"/>
              <a:chOff x="12576155" y="4410636"/>
              <a:chExt cx="2913824" cy="1374888"/>
            </a:xfrm>
          </p:grpSpPr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5724E27A-2D69-9C42-9621-088A1A61E115}"/>
                  </a:ext>
                </a:extLst>
              </p:cNvPr>
              <p:cNvSpPr/>
              <p:nvPr/>
            </p:nvSpPr>
            <p:spPr>
              <a:xfrm>
                <a:off x="12576155" y="4710548"/>
                <a:ext cx="2913824" cy="107497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8" name="Triangle 1337">
                <a:extLst>
                  <a:ext uri="{FF2B5EF4-FFF2-40B4-BE49-F238E27FC236}">
                    <a16:creationId xmlns:a16="http://schemas.microsoft.com/office/drawing/2014/main" id="{3D5D77AE-A263-EF44-B59A-349910566FA0}"/>
                  </a:ext>
                </a:extLst>
              </p:cNvPr>
              <p:cNvSpPr/>
              <p:nvPr/>
            </p:nvSpPr>
            <p:spPr>
              <a:xfrm>
                <a:off x="13742922" y="4410636"/>
                <a:ext cx="580486" cy="50041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E07283A5-3895-7A47-9A39-D91DF0A9BCA5}"/>
                </a:ext>
              </a:extLst>
            </p:cNvPr>
            <p:cNvSpPr/>
            <p:nvPr/>
          </p:nvSpPr>
          <p:spPr>
            <a:xfrm>
              <a:off x="5797384" y="6241846"/>
              <a:ext cx="166513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+500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6AB7601D-0408-B04E-B2F9-63928C695A6A}"/>
              </a:ext>
            </a:extLst>
          </p:cNvPr>
          <p:cNvGrpSpPr/>
          <p:nvPr/>
        </p:nvGrpSpPr>
        <p:grpSpPr>
          <a:xfrm>
            <a:off x="8686800" y="5117609"/>
            <a:ext cx="5874589" cy="2026995"/>
            <a:chOff x="12188825" y="4299323"/>
            <a:chExt cx="5874589" cy="2026995"/>
          </a:xfrm>
        </p:grpSpPr>
        <p:sp>
          <p:nvSpPr>
            <p:cNvPr id="1342" name="CuadroTexto 395">
              <a:extLst>
                <a:ext uri="{FF2B5EF4-FFF2-40B4-BE49-F238E27FC236}">
                  <a16:creationId xmlns:a16="http://schemas.microsoft.com/office/drawing/2014/main" id="{13EC11CC-B71D-C440-BFDA-5DDF0A39744D}"/>
                </a:ext>
              </a:extLst>
            </p:cNvPr>
            <p:cNvSpPr txBox="1"/>
            <p:nvPr/>
          </p:nvSpPr>
          <p:spPr>
            <a:xfrm>
              <a:off x="12193584" y="4299323"/>
              <a:ext cx="277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1343" name="Rectangle 56">
              <a:extLst>
                <a:ext uri="{FF2B5EF4-FFF2-40B4-BE49-F238E27FC236}">
                  <a16:creationId xmlns:a16="http://schemas.microsoft.com/office/drawing/2014/main" id="{9A72DA2A-DCE6-2E42-9ECE-EB495FE9A8A5}"/>
                </a:ext>
              </a:extLst>
            </p:cNvPr>
            <p:cNvSpPr/>
            <p:nvPr/>
          </p:nvSpPr>
          <p:spPr>
            <a:xfrm>
              <a:off x="12188825" y="4941323"/>
              <a:ext cx="587458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number, there are people who have a significant.</a:t>
              </a:r>
            </a:p>
          </p:txBody>
        </p:sp>
      </p:grpSp>
      <p:grpSp>
        <p:nvGrpSpPr>
          <p:cNvPr id="1348" name="Group 1347">
            <a:extLst>
              <a:ext uri="{FF2B5EF4-FFF2-40B4-BE49-F238E27FC236}">
                <a16:creationId xmlns:a16="http://schemas.microsoft.com/office/drawing/2014/main" id="{0CD72070-80F5-C34D-9D03-7726B84E9A88}"/>
              </a:ext>
            </a:extLst>
          </p:cNvPr>
          <p:cNvGrpSpPr/>
          <p:nvPr/>
        </p:nvGrpSpPr>
        <p:grpSpPr>
          <a:xfrm>
            <a:off x="15869210" y="5117609"/>
            <a:ext cx="5874589" cy="2026995"/>
            <a:chOff x="12188825" y="4299323"/>
            <a:chExt cx="5874589" cy="2026995"/>
          </a:xfrm>
        </p:grpSpPr>
        <p:sp>
          <p:nvSpPr>
            <p:cNvPr id="1349" name="CuadroTexto 395">
              <a:extLst>
                <a:ext uri="{FF2B5EF4-FFF2-40B4-BE49-F238E27FC236}">
                  <a16:creationId xmlns:a16="http://schemas.microsoft.com/office/drawing/2014/main" id="{7A15A4F0-4104-924B-85B8-F781A0FB988B}"/>
                </a:ext>
              </a:extLst>
            </p:cNvPr>
            <p:cNvSpPr txBox="1"/>
            <p:nvPr/>
          </p:nvSpPr>
          <p:spPr>
            <a:xfrm>
              <a:off x="12193584" y="4299323"/>
              <a:ext cx="277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350" name="Rectangle 56">
              <a:extLst>
                <a:ext uri="{FF2B5EF4-FFF2-40B4-BE49-F238E27FC236}">
                  <a16:creationId xmlns:a16="http://schemas.microsoft.com/office/drawing/2014/main" id="{324D04ED-2CC1-4545-9639-9955D86BEF14}"/>
                </a:ext>
              </a:extLst>
            </p:cNvPr>
            <p:cNvSpPr/>
            <p:nvPr/>
          </p:nvSpPr>
          <p:spPr>
            <a:xfrm>
              <a:off x="12188825" y="4941323"/>
              <a:ext cx="587458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number, there are people who have a significant.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D299F69-2424-E948-A415-5E1F429501DC}"/>
              </a:ext>
            </a:extLst>
          </p:cNvPr>
          <p:cNvSpPr/>
          <p:nvPr/>
        </p:nvSpPr>
        <p:spPr>
          <a:xfrm>
            <a:off x="9569157" y="9102372"/>
            <a:ext cx="794043" cy="2573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DB6A7B-0134-7F42-9E8D-633CA59056D8}"/>
              </a:ext>
            </a:extLst>
          </p:cNvPr>
          <p:cNvSpPr/>
          <p:nvPr/>
        </p:nvSpPr>
        <p:spPr>
          <a:xfrm>
            <a:off x="10544517" y="10241280"/>
            <a:ext cx="794043" cy="1434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E8D19A-9357-3948-BC6D-EE902CC1DD96}"/>
              </a:ext>
            </a:extLst>
          </p:cNvPr>
          <p:cNvSpPr/>
          <p:nvPr/>
        </p:nvSpPr>
        <p:spPr>
          <a:xfrm>
            <a:off x="12078677" y="9591040"/>
            <a:ext cx="794043" cy="2085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2F223C-69BB-B14C-A23C-2825452B8F4D}"/>
              </a:ext>
            </a:extLst>
          </p:cNvPr>
          <p:cNvSpPr/>
          <p:nvPr/>
        </p:nvSpPr>
        <p:spPr>
          <a:xfrm>
            <a:off x="13054037" y="10615725"/>
            <a:ext cx="794043" cy="10604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A86D50-FBED-264D-B8ED-294D1592904F}"/>
              </a:ext>
            </a:extLst>
          </p:cNvPr>
          <p:cNvSpPr/>
          <p:nvPr/>
        </p:nvSpPr>
        <p:spPr>
          <a:xfrm>
            <a:off x="14588197" y="8038940"/>
            <a:ext cx="794043" cy="3637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A7738E-8136-404F-934A-577955E66333}"/>
              </a:ext>
            </a:extLst>
          </p:cNvPr>
          <p:cNvSpPr/>
          <p:nvPr/>
        </p:nvSpPr>
        <p:spPr>
          <a:xfrm>
            <a:off x="15563557" y="9723969"/>
            <a:ext cx="794043" cy="1952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E8C751-7878-564F-AE57-DB5B583B4A76}"/>
              </a:ext>
            </a:extLst>
          </p:cNvPr>
          <p:cNvSpPr/>
          <p:nvPr/>
        </p:nvSpPr>
        <p:spPr>
          <a:xfrm>
            <a:off x="17097717" y="8753340"/>
            <a:ext cx="794043" cy="29228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74DAE7-B00A-F94F-BF36-540AAB9788A2}"/>
              </a:ext>
            </a:extLst>
          </p:cNvPr>
          <p:cNvSpPr/>
          <p:nvPr/>
        </p:nvSpPr>
        <p:spPr>
          <a:xfrm>
            <a:off x="18073077" y="9591040"/>
            <a:ext cx="794043" cy="2085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E7181A-3101-9444-A85B-FA5B3BA75098}"/>
              </a:ext>
            </a:extLst>
          </p:cNvPr>
          <p:cNvSpPr/>
          <p:nvPr/>
        </p:nvSpPr>
        <p:spPr>
          <a:xfrm>
            <a:off x="19597077" y="8753340"/>
            <a:ext cx="794043" cy="29228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788E1F-0537-E94C-BFAE-600D364893CF}"/>
              </a:ext>
            </a:extLst>
          </p:cNvPr>
          <p:cNvSpPr/>
          <p:nvPr/>
        </p:nvSpPr>
        <p:spPr>
          <a:xfrm>
            <a:off x="20572437" y="9591040"/>
            <a:ext cx="794043" cy="2085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261A5593-4E42-7042-9EE0-AD4C443CFEAE}"/>
              </a:ext>
            </a:extLst>
          </p:cNvPr>
          <p:cNvSpPr/>
          <p:nvPr/>
        </p:nvSpPr>
        <p:spPr>
          <a:xfrm>
            <a:off x="9774693" y="11736696"/>
            <a:ext cx="1352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1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56793DFB-1A2B-CE4D-9BB1-8EC2324B3C7B}"/>
              </a:ext>
            </a:extLst>
          </p:cNvPr>
          <p:cNvSpPr/>
          <p:nvPr/>
        </p:nvSpPr>
        <p:spPr>
          <a:xfrm>
            <a:off x="12279768" y="11736696"/>
            <a:ext cx="1352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2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67817A1D-F791-214F-ACB8-F645C2D913AE}"/>
              </a:ext>
            </a:extLst>
          </p:cNvPr>
          <p:cNvSpPr/>
          <p:nvPr/>
        </p:nvSpPr>
        <p:spPr>
          <a:xfrm>
            <a:off x="14794368" y="11736696"/>
            <a:ext cx="1352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3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660A10BC-60A3-BA4A-8F08-6833D879B9FA}"/>
              </a:ext>
            </a:extLst>
          </p:cNvPr>
          <p:cNvSpPr/>
          <p:nvPr/>
        </p:nvSpPr>
        <p:spPr>
          <a:xfrm>
            <a:off x="17261343" y="11736696"/>
            <a:ext cx="1352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4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6EC0A899-FD49-7242-8906-EA59458BEE9A}"/>
              </a:ext>
            </a:extLst>
          </p:cNvPr>
          <p:cNvSpPr/>
          <p:nvPr/>
        </p:nvSpPr>
        <p:spPr>
          <a:xfrm>
            <a:off x="19814043" y="11736696"/>
            <a:ext cx="1352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5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A9F73DA-406A-8B47-A113-DF3991F5D04D}"/>
              </a:ext>
            </a:extLst>
          </p:cNvPr>
          <p:cNvSpPr/>
          <p:nvPr/>
        </p:nvSpPr>
        <p:spPr>
          <a:xfrm>
            <a:off x="8599021" y="11471732"/>
            <a:ext cx="50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EE45F80F-CBC1-B140-8EEC-9FD1B08BC399}"/>
              </a:ext>
            </a:extLst>
          </p:cNvPr>
          <p:cNvSpPr/>
          <p:nvPr/>
        </p:nvSpPr>
        <p:spPr>
          <a:xfrm>
            <a:off x="8599021" y="11083112"/>
            <a:ext cx="50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BBBFD0AE-499F-B746-B7D7-CC3793B8E627}"/>
              </a:ext>
            </a:extLst>
          </p:cNvPr>
          <p:cNvSpPr/>
          <p:nvPr/>
        </p:nvSpPr>
        <p:spPr>
          <a:xfrm>
            <a:off x="8599021" y="10694492"/>
            <a:ext cx="50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E3209FA1-D5FF-6940-8EA9-80E833635DE5}"/>
              </a:ext>
            </a:extLst>
          </p:cNvPr>
          <p:cNvSpPr/>
          <p:nvPr/>
        </p:nvSpPr>
        <p:spPr>
          <a:xfrm>
            <a:off x="8599021" y="10298252"/>
            <a:ext cx="50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A1CD657F-EEB9-5A4D-A054-8906B6C97E22}"/>
              </a:ext>
            </a:extLst>
          </p:cNvPr>
          <p:cNvSpPr/>
          <p:nvPr/>
        </p:nvSpPr>
        <p:spPr>
          <a:xfrm>
            <a:off x="8599021" y="9909632"/>
            <a:ext cx="50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360B95DB-8B6A-DA47-8835-5E458FF19677}"/>
              </a:ext>
            </a:extLst>
          </p:cNvPr>
          <p:cNvSpPr/>
          <p:nvPr/>
        </p:nvSpPr>
        <p:spPr>
          <a:xfrm>
            <a:off x="8599021" y="9513392"/>
            <a:ext cx="50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0DDC9FBC-95B5-C749-982A-A2A878782172}"/>
              </a:ext>
            </a:extLst>
          </p:cNvPr>
          <p:cNvSpPr/>
          <p:nvPr/>
        </p:nvSpPr>
        <p:spPr>
          <a:xfrm>
            <a:off x="8599021" y="9117152"/>
            <a:ext cx="50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D8D8AA2F-B46A-044E-948A-6105DE49986F}"/>
              </a:ext>
            </a:extLst>
          </p:cNvPr>
          <p:cNvSpPr/>
          <p:nvPr/>
        </p:nvSpPr>
        <p:spPr>
          <a:xfrm>
            <a:off x="8599021" y="8728532"/>
            <a:ext cx="50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0D9FAE81-63C9-0F44-83A2-50479C1EE6BD}"/>
              </a:ext>
            </a:extLst>
          </p:cNvPr>
          <p:cNvSpPr/>
          <p:nvPr/>
        </p:nvSpPr>
        <p:spPr>
          <a:xfrm>
            <a:off x="8599021" y="8332292"/>
            <a:ext cx="50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AB35D0AD-E6B7-FA43-A469-9D36288434C3}"/>
              </a:ext>
            </a:extLst>
          </p:cNvPr>
          <p:cNvSpPr/>
          <p:nvPr/>
        </p:nvSpPr>
        <p:spPr>
          <a:xfrm>
            <a:off x="8599021" y="7936052"/>
            <a:ext cx="50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539990-9B7B-314D-A2B4-BEF8C776FCAB}"/>
              </a:ext>
            </a:extLst>
          </p:cNvPr>
          <p:cNvSpPr/>
          <p:nvPr/>
        </p:nvSpPr>
        <p:spPr>
          <a:xfrm>
            <a:off x="8599021" y="7539812"/>
            <a:ext cx="50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FC78C7-DD6A-2749-98EF-671CE4BAB08F}"/>
              </a:ext>
            </a:extLst>
          </p:cNvPr>
          <p:cNvCxnSpPr/>
          <p:nvPr/>
        </p:nvCxnSpPr>
        <p:spPr>
          <a:xfrm>
            <a:off x="9210261" y="11662932"/>
            <a:ext cx="12520286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871E88B-E6F0-604B-A2B5-DB012A044948}"/>
              </a:ext>
            </a:extLst>
          </p:cNvPr>
          <p:cNvGrpSpPr/>
          <p:nvPr/>
        </p:nvGrpSpPr>
        <p:grpSpPr>
          <a:xfrm>
            <a:off x="2260619" y="5577155"/>
            <a:ext cx="3477241" cy="4651719"/>
            <a:chOff x="1203048" y="3025622"/>
            <a:chExt cx="599394" cy="801846"/>
          </a:xfrm>
          <a:solidFill>
            <a:schemeClr val="accent1"/>
          </a:solidFill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0C3FD3D-A0E0-9B4F-AC1B-AD192281A003}"/>
                </a:ext>
              </a:extLst>
            </p:cNvPr>
            <p:cNvSpPr/>
            <p:nvPr/>
          </p:nvSpPr>
          <p:spPr>
            <a:xfrm>
              <a:off x="1280470" y="3025622"/>
              <a:ext cx="154701" cy="154751"/>
            </a:xfrm>
            <a:custGeom>
              <a:avLst/>
              <a:gdLst>
                <a:gd name="connsiteX0" fmla="*/ 151097 w 154701"/>
                <a:gd name="connsiteY0" fmla="*/ 54147 h 154751"/>
                <a:gd name="connsiteX1" fmla="*/ 100462 w 154701"/>
                <a:gd name="connsiteY1" fmla="*/ 151112 h 154751"/>
                <a:gd name="connsiteX2" fmla="*/ 3525 w 154701"/>
                <a:gd name="connsiteY2" fmla="*/ 100439 h 154751"/>
                <a:gd name="connsiteX3" fmla="*/ 54170 w 154701"/>
                <a:gd name="connsiteY3" fmla="*/ 3475 h 154751"/>
                <a:gd name="connsiteX4" fmla="*/ 54246 w 154701"/>
                <a:gd name="connsiteY4" fmla="*/ 3475 h 154751"/>
                <a:gd name="connsiteX5" fmla="*/ 151097 w 154701"/>
                <a:gd name="connsiteY5" fmla="*/ 54147 h 1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701" h="15475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3C6D0A44-9F95-A742-BA6C-467163E728D8}"/>
                </a:ext>
              </a:extLst>
            </p:cNvPr>
            <p:cNvSpPr/>
            <p:nvPr/>
          </p:nvSpPr>
          <p:spPr>
            <a:xfrm>
              <a:off x="1612666" y="3516109"/>
              <a:ext cx="146828" cy="238093"/>
            </a:xfrm>
            <a:custGeom>
              <a:avLst/>
              <a:gdLst>
                <a:gd name="connsiteX0" fmla="*/ 119837 w 146828"/>
                <a:gd name="connsiteY0" fmla="*/ 235364 h 238093"/>
                <a:gd name="connsiteX1" fmla="*/ 144074 w 146828"/>
                <a:gd name="connsiteY1" fmla="*/ 181547 h 238093"/>
                <a:gd name="connsiteX2" fmla="*/ 144026 w 146828"/>
                <a:gd name="connsiteY2" fmla="*/ 181452 h 238093"/>
                <a:gd name="connsiteX3" fmla="*/ 78982 w 146828"/>
                <a:gd name="connsiteY3" fmla="*/ 10574 h 238093"/>
                <a:gd name="connsiteX4" fmla="*/ 57459 w 146828"/>
                <a:gd name="connsiteY4" fmla="*/ 1049 h 238093"/>
                <a:gd name="connsiteX5" fmla="*/ 10605 w 146828"/>
                <a:gd name="connsiteY5" fmla="*/ 18861 h 238093"/>
                <a:gd name="connsiteX6" fmla="*/ 1082 w 146828"/>
                <a:gd name="connsiteY6" fmla="*/ 40483 h 238093"/>
                <a:gd name="connsiteX7" fmla="*/ 66506 w 146828"/>
                <a:gd name="connsiteY7" fmla="*/ 211933 h 238093"/>
                <a:gd name="connsiteX8" fmla="*/ 119837 w 146828"/>
                <a:gd name="connsiteY8" fmla="*/ 235364 h 23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828" h="238093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AB1EC82-FC1B-0E43-8BD4-5410E825682A}"/>
                </a:ext>
              </a:extLst>
            </p:cNvPr>
            <p:cNvSpPr/>
            <p:nvPr/>
          </p:nvSpPr>
          <p:spPr>
            <a:xfrm>
              <a:off x="1292302" y="3205457"/>
              <a:ext cx="131062" cy="131059"/>
            </a:xfrm>
            <a:custGeom>
              <a:avLst/>
              <a:gdLst>
                <a:gd name="connsiteX0" fmla="*/ 129742 w 131062"/>
                <a:gd name="connsiteY0" fmla="*/ 52620 h 131059"/>
                <a:gd name="connsiteX1" fmla="*/ 78326 w 131062"/>
                <a:gd name="connsiteY1" fmla="*/ 129678 h 131059"/>
                <a:gd name="connsiteX2" fmla="*/ 1245 w 131062"/>
                <a:gd name="connsiteY2" fmla="*/ 78338 h 131059"/>
                <a:gd name="connsiteX3" fmla="*/ 52661 w 131062"/>
                <a:gd name="connsiteY3" fmla="*/ 1186 h 131059"/>
                <a:gd name="connsiteX4" fmla="*/ 52699 w 131062"/>
                <a:gd name="connsiteY4" fmla="*/ 1186 h 131059"/>
                <a:gd name="connsiteX5" fmla="*/ 129742 w 131062"/>
                <a:gd name="connsiteY5" fmla="*/ 52620 h 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062" h="131059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72A44DE2-DC57-254C-9FB2-4104F23A55C6}"/>
                </a:ext>
              </a:extLst>
            </p:cNvPr>
            <p:cNvSpPr/>
            <p:nvPr/>
          </p:nvSpPr>
          <p:spPr>
            <a:xfrm>
              <a:off x="1280490" y="3455097"/>
              <a:ext cx="33905" cy="33890"/>
            </a:xfrm>
            <a:custGeom>
              <a:avLst/>
              <a:gdLst>
                <a:gd name="connsiteX0" fmla="*/ 33561 w 33905"/>
                <a:gd name="connsiteY0" fmla="*/ 13673 h 33890"/>
                <a:gd name="connsiteX1" fmla="*/ 20104 w 33905"/>
                <a:gd name="connsiteY1" fmla="*/ 33486 h 33890"/>
                <a:gd name="connsiteX2" fmla="*/ 267 w 33905"/>
                <a:gd name="connsiteY2" fmla="*/ 20055 h 33890"/>
                <a:gd name="connsiteX3" fmla="*/ 13562 w 33905"/>
                <a:gd name="connsiteY3" fmla="*/ 244 h 33890"/>
                <a:gd name="connsiteX4" fmla="*/ 33532 w 33905"/>
                <a:gd name="connsiteY4" fmla="*/ 13484 h 33890"/>
                <a:gd name="connsiteX5" fmla="*/ 33561 w 33905"/>
                <a:gd name="connsiteY5" fmla="*/ 13673 h 3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5" h="33890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CAA46B2F-AEB3-C949-AF56-9FA62501A384}"/>
                </a:ext>
              </a:extLst>
            </p:cNvPr>
            <p:cNvSpPr/>
            <p:nvPr/>
          </p:nvSpPr>
          <p:spPr>
            <a:xfrm>
              <a:off x="1246600" y="3277269"/>
              <a:ext cx="33909" cy="33886"/>
            </a:xfrm>
            <a:custGeom>
              <a:avLst/>
              <a:gdLst>
                <a:gd name="connsiteX0" fmla="*/ 33547 w 33909"/>
                <a:gd name="connsiteY0" fmla="*/ 13575 h 33886"/>
                <a:gd name="connsiteX1" fmla="*/ 20196 w 33909"/>
                <a:gd name="connsiteY1" fmla="*/ 33482 h 33886"/>
                <a:gd name="connsiteX2" fmla="*/ 283 w 33909"/>
                <a:gd name="connsiteY2" fmla="*/ 20147 h 33886"/>
                <a:gd name="connsiteX3" fmla="*/ 13549 w 33909"/>
                <a:gd name="connsiteY3" fmla="*/ 240 h 33886"/>
                <a:gd name="connsiteX4" fmla="*/ 33547 w 33909"/>
                <a:gd name="connsiteY4" fmla="*/ 13575 h 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9" h="33886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E7525D55-F146-034D-B179-A05A0699E1A5}"/>
                </a:ext>
              </a:extLst>
            </p:cNvPr>
            <p:cNvSpPr/>
            <p:nvPr/>
          </p:nvSpPr>
          <p:spPr>
            <a:xfrm>
              <a:off x="1247152" y="3289215"/>
              <a:ext cx="67020" cy="189821"/>
            </a:xfrm>
            <a:custGeom>
              <a:avLst/>
              <a:gdLst>
                <a:gd name="connsiteX0" fmla="*/ 66898 w 67020"/>
                <a:gd name="connsiteY0" fmla="*/ 179746 h 189821"/>
                <a:gd name="connsiteX1" fmla="*/ 63622 w 67020"/>
                <a:gd name="connsiteY1" fmla="*/ 184699 h 189821"/>
                <a:gd name="connsiteX2" fmla="*/ 63565 w 67020"/>
                <a:gd name="connsiteY2" fmla="*/ 184699 h 189821"/>
                <a:gd name="connsiteX3" fmla="*/ 38614 w 67020"/>
                <a:gd name="connsiteY3" fmla="*/ 189652 h 189821"/>
                <a:gd name="connsiteX4" fmla="*/ 33671 w 67020"/>
                <a:gd name="connsiteY4" fmla="*/ 186414 h 189821"/>
                <a:gd name="connsiteX5" fmla="*/ 33662 w 67020"/>
                <a:gd name="connsiteY5" fmla="*/ 186318 h 189821"/>
                <a:gd name="connsiteX6" fmla="*/ 45 w 67020"/>
                <a:gd name="connsiteY6" fmla="*/ 9915 h 189821"/>
                <a:gd name="connsiteX7" fmla="*/ 3321 w 67020"/>
                <a:gd name="connsiteY7" fmla="*/ 4962 h 189821"/>
                <a:gd name="connsiteX8" fmla="*/ 3378 w 67020"/>
                <a:gd name="connsiteY8" fmla="*/ 4962 h 189821"/>
                <a:gd name="connsiteX9" fmla="*/ 28329 w 67020"/>
                <a:gd name="connsiteY9" fmla="*/ 9 h 189821"/>
                <a:gd name="connsiteX10" fmla="*/ 33281 w 67020"/>
                <a:gd name="connsiteY10" fmla="*/ 3247 h 18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020" h="189821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6BA6681-225D-AB4E-B82A-34C9B5C709E4}"/>
                </a:ext>
              </a:extLst>
            </p:cNvPr>
            <p:cNvSpPr/>
            <p:nvPr/>
          </p:nvSpPr>
          <p:spPr>
            <a:xfrm>
              <a:off x="1363801" y="3603632"/>
              <a:ext cx="63044" cy="63055"/>
            </a:xfrm>
            <a:custGeom>
              <a:avLst/>
              <a:gdLst>
                <a:gd name="connsiteX0" fmla="*/ 63005 w 63044"/>
                <a:gd name="connsiteY0" fmla="*/ 31446 h 63055"/>
                <a:gd name="connsiteX1" fmla="*/ 31483 w 63044"/>
                <a:gd name="connsiteY1" fmla="*/ 62973 h 63055"/>
                <a:gd name="connsiteX2" fmla="*/ -39 w 63044"/>
                <a:gd name="connsiteY2" fmla="*/ 31446 h 63055"/>
                <a:gd name="connsiteX3" fmla="*/ 31483 w 63044"/>
                <a:gd name="connsiteY3" fmla="*/ -82 h 63055"/>
                <a:gd name="connsiteX4" fmla="*/ 63005 w 63044"/>
                <a:gd name="connsiteY4" fmla="*/ 31446 h 6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44" h="63055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A7DEC6B-86D2-5140-9472-0AE7BA913F53}"/>
                </a:ext>
              </a:extLst>
            </p:cNvPr>
            <p:cNvSpPr/>
            <p:nvPr/>
          </p:nvSpPr>
          <p:spPr>
            <a:xfrm>
              <a:off x="1203048" y="3442849"/>
              <a:ext cx="384549" cy="384619"/>
            </a:xfrm>
            <a:custGeom>
              <a:avLst/>
              <a:gdLst>
                <a:gd name="connsiteX0" fmla="*/ 192236 w 384549"/>
                <a:gd name="connsiteY0" fmla="*/ -82 h 384619"/>
                <a:gd name="connsiteX1" fmla="*/ -39 w 384549"/>
                <a:gd name="connsiteY1" fmla="*/ 192228 h 384619"/>
                <a:gd name="connsiteX2" fmla="*/ 192236 w 384549"/>
                <a:gd name="connsiteY2" fmla="*/ 384537 h 384619"/>
                <a:gd name="connsiteX3" fmla="*/ 384511 w 384549"/>
                <a:gd name="connsiteY3" fmla="*/ 192228 h 384619"/>
                <a:gd name="connsiteX4" fmla="*/ 192236 w 384549"/>
                <a:gd name="connsiteY4" fmla="*/ -82 h 384619"/>
                <a:gd name="connsiteX5" fmla="*/ 192236 w 384549"/>
                <a:gd name="connsiteY5" fmla="*/ 361868 h 384619"/>
                <a:gd name="connsiteX6" fmla="*/ 22245 w 384549"/>
                <a:gd name="connsiteY6" fmla="*/ 191847 h 384619"/>
                <a:gd name="connsiteX7" fmla="*/ 192236 w 384549"/>
                <a:gd name="connsiteY7" fmla="*/ 21826 h 384619"/>
                <a:gd name="connsiteX8" fmla="*/ 362226 w 384549"/>
                <a:gd name="connsiteY8" fmla="*/ 191847 h 384619"/>
                <a:gd name="connsiteX9" fmla="*/ 192617 w 384549"/>
                <a:gd name="connsiteY9" fmla="*/ 362249 h 384619"/>
                <a:gd name="connsiteX10" fmla="*/ 192236 w 384549"/>
                <a:gd name="connsiteY10" fmla="*/ 362249 h 38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49" h="38461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0BA2CA78-A2AE-DC45-A610-FFA6CFB5C9C1}"/>
                </a:ext>
              </a:extLst>
            </p:cNvPr>
            <p:cNvSpPr/>
            <p:nvPr/>
          </p:nvSpPr>
          <p:spPr>
            <a:xfrm>
              <a:off x="1547600" y="3489134"/>
              <a:ext cx="145759" cy="106878"/>
            </a:xfrm>
            <a:custGeom>
              <a:avLst/>
              <a:gdLst>
                <a:gd name="connsiteX0" fmla="*/ 91765 w 145759"/>
                <a:gd name="connsiteY0" fmla="*/ -75 h 106878"/>
                <a:gd name="connsiteX1" fmla="*/ -39 w 145759"/>
                <a:gd name="connsiteY1" fmla="*/ -75 h 106878"/>
                <a:gd name="connsiteX2" fmla="*/ 55005 w 145759"/>
                <a:gd name="connsiteY2" fmla="*/ 106796 h 106878"/>
                <a:gd name="connsiteX3" fmla="*/ 93098 w 145759"/>
                <a:gd name="connsiteY3" fmla="*/ 106796 h 106878"/>
                <a:gd name="connsiteX4" fmla="*/ 145714 w 145759"/>
                <a:gd name="connsiteY4" fmla="*/ 52598 h 106878"/>
                <a:gd name="connsiteX5" fmla="*/ 91479 w 145759"/>
                <a:gd name="connsiteY5" fmla="*/ -75 h 10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59" h="106878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083512C-7BF6-AC47-B848-804810CC892F}"/>
                </a:ext>
              </a:extLst>
            </p:cNvPr>
            <p:cNvSpPr/>
            <p:nvPr/>
          </p:nvSpPr>
          <p:spPr>
            <a:xfrm>
              <a:off x="1294763" y="3251383"/>
              <a:ext cx="161508" cy="184990"/>
            </a:xfrm>
            <a:custGeom>
              <a:avLst/>
              <a:gdLst>
                <a:gd name="connsiteX0" fmla="*/ 100520 w 161508"/>
                <a:gd name="connsiteY0" fmla="*/ 172525 h 184990"/>
                <a:gd name="connsiteX1" fmla="*/ 161470 w 161508"/>
                <a:gd name="connsiteY1" fmla="*/ 182050 h 184990"/>
                <a:gd name="connsiteX2" fmla="*/ 128519 w 161508"/>
                <a:gd name="connsiteY2" fmla="*/ 13076 h 184990"/>
                <a:gd name="connsiteX3" fmla="*/ 109472 w 161508"/>
                <a:gd name="connsiteY3" fmla="*/ 218 h 184990"/>
                <a:gd name="connsiteX4" fmla="*/ 13097 w 161508"/>
                <a:gd name="connsiteY4" fmla="*/ 19268 h 184990"/>
                <a:gd name="connsiteX5" fmla="*/ 240 w 161508"/>
                <a:gd name="connsiteY5" fmla="*/ 38318 h 184990"/>
                <a:gd name="connsiteX6" fmla="*/ 28810 w 161508"/>
                <a:gd name="connsiteY6" fmla="*/ 184908 h 184990"/>
                <a:gd name="connsiteX7" fmla="*/ 100520 w 161508"/>
                <a:gd name="connsiteY7" fmla="*/ 172525 h 1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508" h="184990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77D9F55-C336-5D4A-9235-A571C6808A6A}"/>
                </a:ext>
              </a:extLst>
            </p:cNvPr>
            <p:cNvSpPr/>
            <p:nvPr/>
          </p:nvSpPr>
          <p:spPr>
            <a:xfrm>
              <a:off x="1637595" y="3762604"/>
              <a:ext cx="164847" cy="30003"/>
            </a:xfrm>
            <a:custGeom>
              <a:avLst/>
              <a:gdLst>
                <a:gd name="connsiteX0" fmla="*/ 0 w 164847"/>
                <a:gd name="connsiteY0" fmla="*/ -1 h 30003"/>
                <a:gd name="connsiteX1" fmla="*/ 164848 w 164847"/>
                <a:gd name="connsiteY1" fmla="*/ -1 h 30003"/>
                <a:gd name="connsiteX2" fmla="*/ 164848 w 164847"/>
                <a:gd name="connsiteY2" fmla="*/ 30003 h 30003"/>
                <a:gd name="connsiteX3" fmla="*/ 0 w 164847"/>
                <a:gd name="connsiteY3" fmla="*/ 30003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47" h="30003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79FFE7-82BD-D744-8EA9-64C8D17AF00C}"/>
              </a:ext>
            </a:extLst>
          </p:cNvPr>
          <p:cNvGrpSpPr/>
          <p:nvPr/>
        </p:nvGrpSpPr>
        <p:grpSpPr>
          <a:xfrm>
            <a:off x="1878386" y="10822188"/>
            <a:ext cx="4200952" cy="1603175"/>
            <a:chOff x="2168799" y="11090462"/>
            <a:chExt cx="4200952" cy="160317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25FEAB5-843C-3649-BDE8-4FDCC68055CC}"/>
                </a:ext>
              </a:extLst>
            </p:cNvPr>
            <p:cNvSpPr txBox="1"/>
            <p:nvPr/>
          </p:nvSpPr>
          <p:spPr>
            <a:xfrm flipH="1">
              <a:off x="2168799" y="11739530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20DF4B0-2C57-4C4E-A339-CB8D15EA3F06}"/>
                </a:ext>
              </a:extLst>
            </p:cNvPr>
            <p:cNvSpPr/>
            <p:nvPr/>
          </p:nvSpPr>
          <p:spPr>
            <a:xfrm flipH="1">
              <a:off x="2442549" y="11090462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</a:p>
          </p:txBody>
        </p:sp>
      </p:grpSp>
      <p:sp>
        <p:nvSpPr>
          <p:cNvPr id="139" name="Rectangle 56">
            <a:extLst>
              <a:ext uri="{FF2B5EF4-FFF2-40B4-BE49-F238E27FC236}">
                <a16:creationId xmlns:a16="http://schemas.microsoft.com/office/drawing/2014/main" id="{ADDE483F-1A25-044D-AF8F-8796911541F4}"/>
              </a:ext>
            </a:extLst>
          </p:cNvPr>
          <p:cNvSpPr/>
          <p:nvPr/>
        </p:nvSpPr>
        <p:spPr>
          <a:xfrm>
            <a:off x="10888985" y="11145353"/>
            <a:ext cx="78145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number, there are people who have a significant.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0D310F-30C9-DC4B-9D4D-54B6D1B53D74}"/>
              </a:ext>
            </a:extLst>
          </p:cNvPr>
          <p:cNvSpPr/>
          <p:nvPr/>
        </p:nvSpPr>
        <p:spPr>
          <a:xfrm>
            <a:off x="7902783" y="5633715"/>
            <a:ext cx="1454152" cy="43929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19B034-3B79-5B45-81F7-37A5C1C14DA2}"/>
              </a:ext>
            </a:extLst>
          </p:cNvPr>
          <p:cNvSpPr/>
          <p:nvPr/>
        </p:nvSpPr>
        <p:spPr>
          <a:xfrm>
            <a:off x="9970122" y="6023113"/>
            <a:ext cx="1454152" cy="40035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3C875A-F47F-FA4B-B95D-8C86D7E7AD95}"/>
              </a:ext>
            </a:extLst>
          </p:cNvPr>
          <p:cNvSpPr/>
          <p:nvPr/>
        </p:nvSpPr>
        <p:spPr>
          <a:xfrm>
            <a:off x="11997705" y="4949687"/>
            <a:ext cx="1454152" cy="5076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96BAE-9BD8-B941-AC97-916547579928}"/>
              </a:ext>
            </a:extLst>
          </p:cNvPr>
          <p:cNvSpPr/>
          <p:nvPr/>
        </p:nvSpPr>
        <p:spPr>
          <a:xfrm>
            <a:off x="14065044" y="6321287"/>
            <a:ext cx="1454152" cy="37053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CB837D-DE69-894B-9978-500C4B4ED5F6}"/>
              </a:ext>
            </a:extLst>
          </p:cNvPr>
          <p:cNvSpPr/>
          <p:nvPr/>
        </p:nvSpPr>
        <p:spPr>
          <a:xfrm>
            <a:off x="16092626" y="7812157"/>
            <a:ext cx="1454152" cy="2214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BAD175-95C9-D240-AF23-23702C342AF5}"/>
              </a:ext>
            </a:extLst>
          </p:cNvPr>
          <p:cNvSpPr/>
          <p:nvPr/>
        </p:nvSpPr>
        <p:spPr>
          <a:xfrm>
            <a:off x="18159965" y="8726556"/>
            <a:ext cx="1454152" cy="130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E2A2BA-33B6-C944-AA1F-766726D51C7A}"/>
              </a:ext>
            </a:extLst>
          </p:cNvPr>
          <p:cNvSpPr/>
          <p:nvPr/>
        </p:nvSpPr>
        <p:spPr>
          <a:xfrm>
            <a:off x="20247182" y="9442174"/>
            <a:ext cx="1454152" cy="584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8790FACB-0164-1E43-80DC-B3EBD0412562}"/>
              </a:ext>
            </a:extLst>
          </p:cNvPr>
          <p:cNvSpPr/>
          <p:nvPr/>
        </p:nvSpPr>
        <p:spPr>
          <a:xfrm>
            <a:off x="7971444" y="10194263"/>
            <a:ext cx="1338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1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A6448C52-3303-2D42-8F33-6CDED4BC1462}"/>
              </a:ext>
            </a:extLst>
          </p:cNvPr>
          <p:cNvSpPr/>
          <p:nvPr/>
        </p:nvSpPr>
        <p:spPr>
          <a:xfrm>
            <a:off x="10034160" y="10194263"/>
            <a:ext cx="1338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2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61E39E8C-6749-D34C-A160-F3D3301B5FC9}"/>
              </a:ext>
            </a:extLst>
          </p:cNvPr>
          <p:cNvSpPr/>
          <p:nvPr/>
        </p:nvSpPr>
        <p:spPr>
          <a:xfrm>
            <a:off x="12086244" y="10194263"/>
            <a:ext cx="1338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3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325C0721-1C2C-A445-9084-A4B23CB98F57}"/>
              </a:ext>
            </a:extLst>
          </p:cNvPr>
          <p:cNvSpPr/>
          <p:nvPr/>
        </p:nvSpPr>
        <p:spPr>
          <a:xfrm>
            <a:off x="14138328" y="10194263"/>
            <a:ext cx="1338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4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E4CD48C1-57C3-5441-ACEB-975EDA5601E6}"/>
              </a:ext>
            </a:extLst>
          </p:cNvPr>
          <p:cNvSpPr/>
          <p:nvPr/>
        </p:nvSpPr>
        <p:spPr>
          <a:xfrm>
            <a:off x="16179779" y="10194263"/>
            <a:ext cx="1338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5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18421B0F-54F1-D84A-93DF-6DFE7479E5B6}"/>
              </a:ext>
            </a:extLst>
          </p:cNvPr>
          <p:cNvSpPr/>
          <p:nvPr/>
        </p:nvSpPr>
        <p:spPr>
          <a:xfrm>
            <a:off x="18222341" y="10194263"/>
            <a:ext cx="1338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6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EEB4A8A7-E27F-8A41-B2D4-2F25A776C2E7}"/>
              </a:ext>
            </a:extLst>
          </p:cNvPr>
          <p:cNvSpPr/>
          <p:nvPr/>
        </p:nvSpPr>
        <p:spPr>
          <a:xfrm>
            <a:off x="20285057" y="10194263"/>
            <a:ext cx="1338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7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6BD0C6-9E56-0444-94B1-ABB3677B9309}"/>
              </a:ext>
            </a:extLst>
          </p:cNvPr>
          <p:cNvCxnSpPr/>
          <p:nvPr/>
        </p:nvCxnSpPr>
        <p:spPr>
          <a:xfrm>
            <a:off x="7580671" y="10026635"/>
            <a:ext cx="14423923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0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36E1D4A-237D-604C-939C-01E6AF025A73}"/>
              </a:ext>
            </a:extLst>
          </p:cNvPr>
          <p:cNvSpPr/>
          <p:nvPr/>
        </p:nvSpPr>
        <p:spPr bwMode="auto">
          <a:xfrm>
            <a:off x="1748631" y="8727284"/>
            <a:ext cx="20880387" cy="3603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94" name="Oval 65">
            <a:extLst>
              <a:ext uri="{FF2B5EF4-FFF2-40B4-BE49-F238E27FC236}">
                <a16:creationId xmlns:a16="http://schemas.microsoft.com/office/drawing/2014/main" id="{D083543D-5022-5D4B-B505-93CA7D90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423" y="8621257"/>
            <a:ext cx="567440" cy="567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97" name="Oval 120">
            <a:extLst>
              <a:ext uri="{FF2B5EF4-FFF2-40B4-BE49-F238E27FC236}">
                <a16:creationId xmlns:a16="http://schemas.microsoft.com/office/drawing/2014/main" id="{C8452A67-0FEE-074A-A4E1-D20B416E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2868" y="8621746"/>
            <a:ext cx="570176" cy="566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101" name="TextBox 46">
            <a:extLst>
              <a:ext uri="{FF2B5EF4-FFF2-40B4-BE49-F238E27FC236}">
                <a16:creationId xmlns:a16="http://schemas.microsoft.com/office/drawing/2014/main" id="{4675828A-A94B-A04F-900F-CF9A923FE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4444" y="5722644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BF1DD97-8F32-934A-86F0-C7EA01DDD350}"/>
              </a:ext>
            </a:extLst>
          </p:cNvPr>
          <p:cNvSpPr txBox="1"/>
          <p:nvPr/>
        </p:nvSpPr>
        <p:spPr>
          <a:xfrm flipH="1">
            <a:off x="2230109" y="10469582"/>
            <a:ext cx="42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1DB32D3-789A-4B45-8511-27976AD22366}"/>
              </a:ext>
            </a:extLst>
          </p:cNvPr>
          <p:cNvSpPr/>
          <p:nvPr/>
        </p:nvSpPr>
        <p:spPr>
          <a:xfrm flipH="1">
            <a:off x="2503859" y="9820514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0519E95-4C02-7A4E-89A9-DD7EDE088EE8}"/>
              </a:ext>
            </a:extLst>
          </p:cNvPr>
          <p:cNvSpPr txBox="1"/>
          <p:nvPr/>
        </p:nvSpPr>
        <p:spPr>
          <a:xfrm flipH="1">
            <a:off x="18028008" y="10469582"/>
            <a:ext cx="42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E886F51-FEB7-7E4E-98BF-8A8DE628FAEC}"/>
              </a:ext>
            </a:extLst>
          </p:cNvPr>
          <p:cNvSpPr/>
          <p:nvPr/>
        </p:nvSpPr>
        <p:spPr>
          <a:xfrm flipH="1">
            <a:off x="18301758" y="9820514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C8299C8-4E47-364A-B213-BF28576CE25C}"/>
              </a:ext>
            </a:extLst>
          </p:cNvPr>
          <p:cNvGrpSpPr/>
          <p:nvPr/>
        </p:nvGrpSpPr>
        <p:grpSpPr>
          <a:xfrm>
            <a:off x="3522141" y="5658469"/>
            <a:ext cx="1666902" cy="2229918"/>
            <a:chOff x="8551341" y="4853565"/>
            <a:chExt cx="1666902" cy="2229918"/>
          </a:xfrm>
          <a:solidFill>
            <a:schemeClr val="accent1"/>
          </a:solidFill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5FDAEC69-8777-F84A-B19C-77EE10EB41FE}"/>
                </a:ext>
              </a:extLst>
            </p:cNvPr>
            <p:cNvSpPr/>
            <p:nvPr/>
          </p:nvSpPr>
          <p:spPr>
            <a:xfrm>
              <a:off x="8766650" y="4853565"/>
              <a:ext cx="430220" cy="430359"/>
            </a:xfrm>
            <a:custGeom>
              <a:avLst/>
              <a:gdLst>
                <a:gd name="connsiteX0" fmla="*/ 151097 w 154701"/>
                <a:gd name="connsiteY0" fmla="*/ 54147 h 154751"/>
                <a:gd name="connsiteX1" fmla="*/ 100462 w 154701"/>
                <a:gd name="connsiteY1" fmla="*/ 151112 h 154751"/>
                <a:gd name="connsiteX2" fmla="*/ 3525 w 154701"/>
                <a:gd name="connsiteY2" fmla="*/ 100439 h 154751"/>
                <a:gd name="connsiteX3" fmla="*/ 54170 w 154701"/>
                <a:gd name="connsiteY3" fmla="*/ 3475 h 154751"/>
                <a:gd name="connsiteX4" fmla="*/ 54246 w 154701"/>
                <a:gd name="connsiteY4" fmla="*/ 3475 h 154751"/>
                <a:gd name="connsiteX5" fmla="*/ 151097 w 154701"/>
                <a:gd name="connsiteY5" fmla="*/ 54147 h 1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701" h="15475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773C435-C40A-4941-A720-84B3E1D599FE}"/>
                </a:ext>
              </a:extLst>
            </p:cNvPr>
            <p:cNvSpPr/>
            <p:nvPr/>
          </p:nvSpPr>
          <p:spPr>
            <a:xfrm>
              <a:off x="9690480" y="6217599"/>
              <a:ext cx="408326" cy="662132"/>
            </a:xfrm>
            <a:custGeom>
              <a:avLst/>
              <a:gdLst>
                <a:gd name="connsiteX0" fmla="*/ 119837 w 146828"/>
                <a:gd name="connsiteY0" fmla="*/ 235364 h 238093"/>
                <a:gd name="connsiteX1" fmla="*/ 144074 w 146828"/>
                <a:gd name="connsiteY1" fmla="*/ 181547 h 238093"/>
                <a:gd name="connsiteX2" fmla="*/ 144026 w 146828"/>
                <a:gd name="connsiteY2" fmla="*/ 181452 h 238093"/>
                <a:gd name="connsiteX3" fmla="*/ 78982 w 146828"/>
                <a:gd name="connsiteY3" fmla="*/ 10574 h 238093"/>
                <a:gd name="connsiteX4" fmla="*/ 57459 w 146828"/>
                <a:gd name="connsiteY4" fmla="*/ 1049 h 238093"/>
                <a:gd name="connsiteX5" fmla="*/ 10605 w 146828"/>
                <a:gd name="connsiteY5" fmla="*/ 18861 h 238093"/>
                <a:gd name="connsiteX6" fmla="*/ 1082 w 146828"/>
                <a:gd name="connsiteY6" fmla="*/ 40483 h 238093"/>
                <a:gd name="connsiteX7" fmla="*/ 66506 w 146828"/>
                <a:gd name="connsiteY7" fmla="*/ 211933 h 238093"/>
                <a:gd name="connsiteX8" fmla="*/ 119837 w 146828"/>
                <a:gd name="connsiteY8" fmla="*/ 235364 h 23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828" h="238093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45D616F9-A4D3-B344-B21F-C363F1A97BAD}"/>
                </a:ext>
              </a:extLst>
            </p:cNvPr>
            <p:cNvSpPr/>
            <p:nvPr/>
          </p:nvSpPr>
          <p:spPr>
            <a:xfrm>
              <a:off x="8799555" y="5353682"/>
              <a:ext cx="364481" cy="364472"/>
            </a:xfrm>
            <a:custGeom>
              <a:avLst/>
              <a:gdLst>
                <a:gd name="connsiteX0" fmla="*/ 129742 w 131062"/>
                <a:gd name="connsiteY0" fmla="*/ 52620 h 131059"/>
                <a:gd name="connsiteX1" fmla="*/ 78326 w 131062"/>
                <a:gd name="connsiteY1" fmla="*/ 129678 h 131059"/>
                <a:gd name="connsiteX2" fmla="*/ 1245 w 131062"/>
                <a:gd name="connsiteY2" fmla="*/ 78338 h 131059"/>
                <a:gd name="connsiteX3" fmla="*/ 52661 w 131062"/>
                <a:gd name="connsiteY3" fmla="*/ 1186 h 131059"/>
                <a:gd name="connsiteX4" fmla="*/ 52699 w 131062"/>
                <a:gd name="connsiteY4" fmla="*/ 1186 h 131059"/>
                <a:gd name="connsiteX5" fmla="*/ 129742 w 131062"/>
                <a:gd name="connsiteY5" fmla="*/ 52620 h 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062" h="131059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91981DE3-844E-8B4E-B39C-349B1D04A29B}"/>
                </a:ext>
              </a:extLst>
            </p:cNvPr>
            <p:cNvSpPr/>
            <p:nvPr/>
          </p:nvSpPr>
          <p:spPr>
            <a:xfrm>
              <a:off x="8766706" y="6047926"/>
              <a:ext cx="94289" cy="94247"/>
            </a:xfrm>
            <a:custGeom>
              <a:avLst/>
              <a:gdLst>
                <a:gd name="connsiteX0" fmla="*/ 33561 w 33905"/>
                <a:gd name="connsiteY0" fmla="*/ 13673 h 33890"/>
                <a:gd name="connsiteX1" fmla="*/ 20104 w 33905"/>
                <a:gd name="connsiteY1" fmla="*/ 33486 h 33890"/>
                <a:gd name="connsiteX2" fmla="*/ 267 w 33905"/>
                <a:gd name="connsiteY2" fmla="*/ 20055 h 33890"/>
                <a:gd name="connsiteX3" fmla="*/ 13562 w 33905"/>
                <a:gd name="connsiteY3" fmla="*/ 244 h 33890"/>
                <a:gd name="connsiteX4" fmla="*/ 33532 w 33905"/>
                <a:gd name="connsiteY4" fmla="*/ 13484 h 33890"/>
                <a:gd name="connsiteX5" fmla="*/ 33561 w 33905"/>
                <a:gd name="connsiteY5" fmla="*/ 13673 h 3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5" h="33890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25A69704-C47A-5342-9C17-19B2599A05BE}"/>
                </a:ext>
              </a:extLst>
            </p:cNvPr>
            <p:cNvSpPr/>
            <p:nvPr/>
          </p:nvSpPr>
          <p:spPr>
            <a:xfrm>
              <a:off x="8672458" y="5553390"/>
              <a:ext cx="94300" cy="94236"/>
            </a:xfrm>
            <a:custGeom>
              <a:avLst/>
              <a:gdLst>
                <a:gd name="connsiteX0" fmla="*/ 33547 w 33909"/>
                <a:gd name="connsiteY0" fmla="*/ 13575 h 33886"/>
                <a:gd name="connsiteX1" fmla="*/ 20196 w 33909"/>
                <a:gd name="connsiteY1" fmla="*/ 33482 h 33886"/>
                <a:gd name="connsiteX2" fmla="*/ 283 w 33909"/>
                <a:gd name="connsiteY2" fmla="*/ 20147 h 33886"/>
                <a:gd name="connsiteX3" fmla="*/ 13549 w 33909"/>
                <a:gd name="connsiteY3" fmla="*/ 240 h 33886"/>
                <a:gd name="connsiteX4" fmla="*/ 33547 w 33909"/>
                <a:gd name="connsiteY4" fmla="*/ 13575 h 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9" h="33886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54D0D426-0D47-4B48-BC20-411C1A179148}"/>
                </a:ext>
              </a:extLst>
            </p:cNvPr>
            <p:cNvSpPr/>
            <p:nvPr/>
          </p:nvSpPr>
          <p:spPr>
            <a:xfrm>
              <a:off x="8673993" y="5586612"/>
              <a:ext cx="186381" cy="527888"/>
            </a:xfrm>
            <a:custGeom>
              <a:avLst/>
              <a:gdLst>
                <a:gd name="connsiteX0" fmla="*/ 66898 w 67020"/>
                <a:gd name="connsiteY0" fmla="*/ 179746 h 189821"/>
                <a:gd name="connsiteX1" fmla="*/ 63622 w 67020"/>
                <a:gd name="connsiteY1" fmla="*/ 184699 h 189821"/>
                <a:gd name="connsiteX2" fmla="*/ 63565 w 67020"/>
                <a:gd name="connsiteY2" fmla="*/ 184699 h 189821"/>
                <a:gd name="connsiteX3" fmla="*/ 38614 w 67020"/>
                <a:gd name="connsiteY3" fmla="*/ 189652 h 189821"/>
                <a:gd name="connsiteX4" fmla="*/ 33671 w 67020"/>
                <a:gd name="connsiteY4" fmla="*/ 186414 h 189821"/>
                <a:gd name="connsiteX5" fmla="*/ 33662 w 67020"/>
                <a:gd name="connsiteY5" fmla="*/ 186318 h 189821"/>
                <a:gd name="connsiteX6" fmla="*/ 45 w 67020"/>
                <a:gd name="connsiteY6" fmla="*/ 9915 h 189821"/>
                <a:gd name="connsiteX7" fmla="*/ 3321 w 67020"/>
                <a:gd name="connsiteY7" fmla="*/ 4962 h 189821"/>
                <a:gd name="connsiteX8" fmla="*/ 3378 w 67020"/>
                <a:gd name="connsiteY8" fmla="*/ 4962 h 189821"/>
                <a:gd name="connsiteX9" fmla="*/ 28329 w 67020"/>
                <a:gd name="connsiteY9" fmla="*/ 9 h 189821"/>
                <a:gd name="connsiteX10" fmla="*/ 33281 w 67020"/>
                <a:gd name="connsiteY10" fmla="*/ 3247 h 18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020" h="189821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2F1C614-C207-FA4B-A1C9-F33C8964D608}"/>
                </a:ext>
              </a:extLst>
            </p:cNvPr>
            <p:cNvSpPr/>
            <p:nvPr/>
          </p:nvSpPr>
          <p:spPr>
            <a:xfrm>
              <a:off x="8998392" y="6460999"/>
              <a:ext cx="175324" cy="175355"/>
            </a:xfrm>
            <a:custGeom>
              <a:avLst/>
              <a:gdLst>
                <a:gd name="connsiteX0" fmla="*/ 63005 w 63044"/>
                <a:gd name="connsiteY0" fmla="*/ 31446 h 63055"/>
                <a:gd name="connsiteX1" fmla="*/ 31483 w 63044"/>
                <a:gd name="connsiteY1" fmla="*/ 62973 h 63055"/>
                <a:gd name="connsiteX2" fmla="*/ -39 w 63044"/>
                <a:gd name="connsiteY2" fmla="*/ 31446 h 63055"/>
                <a:gd name="connsiteX3" fmla="*/ 31483 w 63044"/>
                <a:gd name="connsiteY3" fmla="*/ -82 h 63055"/>
                <a:gd name="connsiteX4" fmla="*/ 63005 w 63044"/>
                <a:gd name="connsiteY4" fmla="*/ 31446 h 6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44" h="63055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639F1F4-948B-E94D-8A89-770466DBE2EA}"/>
                </a:ext>
              </a:extLst>
            </p:cNvPr>
            <p:cNvSpPr/>
            <p:nvPr/>
          </p:nvSpPr>
          <p:spPr>
            <a:xfrm>
              <a:off x="8551341" y="6013865"/>
              <a:ext cx="1069423" cy="1069618"/>
            </a:xfrm>
            <a:custGeom>
              <a:avLst/>
              <a:gdLst>
                <a:gd name="connsiteX0" fmla="*/ 192236 w 384549"/>
                <a:gd name="connsiteY0" fmla="*/ -82 h 384619"/>
                <a:gd name="connsiteX1" fmla="*/ -39 w 384549"/>
                <a:gd name="connsiteY1" fmla="*/ 192228 h 384619"/>
                <a:gd name="connsiteX2" fmla="*/ 192236 w 384549"/>
                <a:gd name="connsiteY2" fmla="*/ 384537 h 384619"/>
                <a:gd name="connsiteX3" fmla="*/ 384511 w 384549"/>
                <a:gd name="connsiteY3" fmla="*/ 192228 h 384619"/>
                <a:gd name="connsiteX4" fmla="*/ 192236 w 384549"/>
                <a:gd name="connsiteY4" fmla="*/ -82 h 384619"/>
                <a:gd name="connsiteX5" fmla="*/ 192236 w 384549"/>
                <a:gd name="connsiteY5" fmla="*/ 361868 h 384619"/>
                <a:gd name="connsiteX6" fmla="*/ 22245 w 384549"/>
                <a:gd name="connsiteY6" fmla="*/ 191847 h 384619"/>
                <a:gd name="connsiteX7" fmla="*/ 192236 w 384549"/>
                <a:gd name="connsiteY7" fmla="*/ 21826 h 384619"/>
                <a:gd name="connsiteX8" fmla="*/ 362226 w 384549"/>
                <a:gd name="connsiteY8" fmla="*/ 191847 h 384619"/>
                <a:gd name="connsiteX9" fmla="*/ 192617 w 384549"/>
                <a:gd name="connsiteY9" fmla="*/ 362249 h 384619"/>
                <a:gd name="connsiteX10" fmla="*/ 192236 w 384549"/>
                <a:gd name="connsiteY10" fmla="*/ 362249 h 38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49" h="38461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5294939-BE68-314C-AC3F-3EF13CFE14E0}"/>
                </a:ext>
              </a:extLst>
            </p:cNvPr>
            <p:cNvSpPr/>
            <p:nvPr/>
          </p:nvSpPr>
          <p:spPr>
            <a:xfrm>
              <a:off x="9509533" y="6142582"/>
              <a:ext cx="405353" cy="297226"/>
            </a:xfrm>
            <a:custGeom>
              <a:avLst/>
              <a:gdLst>
                <a:gd name="connsiteX0" fmla="*/ 91765 w 145759"/>
                <a:gd name="connsiteY0" fmla="*/ -75 h 106878"/>
                <a:gd name="connsiteX1" fmla="*/ -39 w 145759"/>
                <a:gd name="connsiteY1" fmla="*/ -75 h 106878"/>
                <a:gd name="connsiteX2" fmla="*/ 55005 w 145759"/>
                <a:gd name="connsiteY2" fmla="*/ 106796 h 106878"/>
                <a:gd name="connsiteX3" fmla="*/ 93098 w 145759"/>
                <a:gd name="connsiteY3" fmla="*/ 106796 h 106878"/>
                <a:gd name="connsiteX4" fmla="*/ 145714 w 145759"/>
                <a:gd name="connsiteY4" fmla="*/ 52598 h 106878"/>
                <a:gd name="connsiteX5" fmla="*/ 91479 w 145759"/>
                <a:gd name="connsiteY5" fmla="*/ -75 h 10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59" h="106878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F40ABD2B-3F3C-D440-AD11-9F4F1B4C93AC}"/>
                </a:ext>
              </a:extLst>
            </p:cNvPr>
            <p:cNvSpPr/>
            <p:nvPr/>
          </p:nvSpPr>
          <p:spPr>
            <a:xfrm>
              <a:off x="8806399" y="5481402"/>
              <a:ext cx="449150" cy="514453"/>
            </a:xfrm>
            <a:custGeom>
              <a:avLst/>
              <a:gdLst>
                <a:gd name="connsiteX0" fmla="*/ 100520 w 161508"/>
                <a:gd name="connsiteY0" fmla="*/ 172525 h 184990"/>
                <a:gd name="connsiteX1" fmla="*/ 161470 w 161508"/>
                <a:gd name="connsiteY1" fmla="*/ 182050 h 184990"/>
                <a:gd name="connsiteX2" fmla="*/ 128519 w 161508"/>
                <a:gd name="connsiteY2" fmla="*/ 13076 h 184990"/>
                <a:gd name="connsiteX3" fmla="*/ 109472 w 161508"/>
                <a:gd name="connsiteY3" fmla="*/ 218 h 184990"/>
                <a:gd name="connsiteX4" fmla="*/ 13097 w 161508"/>
                <a:gd name="connsiteY4" fmla="*/ 19268 h 184990"/>
                <a:gd name="connsiteX5" fmla="*/ 240 w 161508"/>
                <a:gd name="connsiteY5" fmla="*/ 38318 h 184990"/>
                <a:gd name="connsiteX6" fmla="*/ 28810 w 161508"/>
                <a:gd name="connsiteY6" fmla="*/ 184908 h 184990"/>
                <a:gd name="connsiteX7" fmla="*/ 100520 w 161508"/>
                <a:gd name="connsiteY7" fmla="*/ 172525 h 1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508" h="184990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ECFE411A-62AA-4542-A567-D87B3E1CF577}"/>
                </a:ext>
              </a:extLst>
            </p:cNvPr>
            <p:cNvSpPr/>
            <p:nvPr/>
          </p:nvSpPr>
          <p:spPr>
            <a:xfrm>
              <a:off x="9759807" y="6903097"/>
              <a:ext cx="458436" cy="83438"/>
            </a:xfrm>
            <a:custGeom>
              <a:avLst/>
              <a:gdLst>
                <a:gd name="connsiteX0" fmla="*/ 0 w 164847"/>
                <a:gd name="connsiteY0" fmla="*/ -1 h 30003"/>
                <a:gd name="connsiteX1" fmla="*/ 164848 w 164847"/>
                <a:gd name="connsiteY1" fmla="*/ -1 h 30003"/>
                <a:gd name="connsiteX2" fmla="*/ 164848 w 164847"/>
                <a:gd name="connsiteY2" fmla="*/ 30003 h 30003"/>
                <a:gd name="connsiteX3" fmla="*/ 0 w 164847"/>
                <a:gd name="connsiteY3" fmla="*/ 30003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47" h="30003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A99CD30-927B-DA45-BFDF-F9CC2B647DB3}"/>
              </a:ext>
            </a:extLst>
          </p:cNvPr>
          <p:cNvGrpSpPr/>
          <p:nvPr/>
        </p:nvGrpSpPr>
        <p:grpSpPr>
          <a:xfrm>
            <a:off x="19340885" y="5646327"/>
            <a:ext cx="1475532" cy="2242062"/>
            <a:chOff x="19581038" y="4841423"/>
            <a:chExt cx="1475532" cy="2242062"/>
          </a:xfrm>
          <a:solidFill>
            <a:schemeClr val="accent2"/>
          </a:solidFill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5F8F8A5-9E8F-FA47-9201-004351DEC041}"/>
                </a:ext>
              </a:extLst>
            </p:cNvPr>
            <p:cNvSpPr/>
            <p:nvPr/>
          </p:nvSpPr>
          <p:spPr>
            <a:xfrm>
              <a:off x="19892652" y="4841423"/>
              <a:ext cx="396729" cy="396896"/>
            </a:xfrm>
            <a:custGeom>
              <a:avLst/>
              <a:gdLst>
                <a:gd name="connsiteX0" fmla="*/ 142601 w 142658"/>
                <a:gd name="connsiteY0" fmla="*/ 72897 h 142718"/>
                <a:gd name="connsiteX1" fmla="*/ 69652 w 142658"/>
                <a:gd name="connsiteY1" fmla="*/ 142619 h 142718"/>
                <a:gd name="connsiteX2" fmla="*/ -20 w 142658"/>
                <a:gd name="connsiteY2" fmla="*/ 69659 h 142718"/>
                <a:gd name="connsiteX3" fmla="*/ 72890 w 142658"/>
                <a:gd name="connsiteY3" fmla="*/ -65 h 142718"/>
                <a:gd name="connsiteX4" fmla="*/ 142601 w 142658"/>
                <a:gd name="connsiteY4" fmla="*/ 72897 h 142718"/>
                <a:gd name="connsiteX5" fmla="*/ 142601 w 142658"/>
                <a:gd name="connsiteY5" fmla="*/ 72897 h 14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658" h="142718">
                  <a:moveTo>
                    <a:pt x="142601" y="72897"/>
                  </a:moveTo>
                  <a:cubicBezTo>
                    <a:pt x="141696" y="112330"/>
                    <a:pt x="109041" y="143477"/>
                    <a:pt x="69652" y="142619"/>
                  </a:cubicBezTo>
                  <a:cubicBezTo>
                    <a:pt x="30274" y="141667"/>
                    <a:pt x="-925" y="108997"/>
                    <a:pt x="-20" y="69659"/>
                  </a:cubicBezTo>
                  <a:cubicBezTo>
                    <a:pt x="885" y="30225"/>
                    <a:pt x="33521" y="-922"/>
                    <a:pt x="72890" y="-65"/>
                  </a:cubicBezTo>
                  <a:cubicBezTo>
                    <a:pt x="112278" y="793"/>
                    <a:pt x="143486" y="33463"/>
                    <a:pt x="142601" y="72897"/>
                  </a:cubicBezTo>
                  <a:cubicBezTo>
                    <a:pt x="142601" y="72897"/>
                    <a:pt x="142601" y="72897"/>
                    <a:pt x="142601" y="7289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F40339C-B659-1A4C-A08E-FAE0CCF4D959}"/>
                </a:ext>
              </a:extLst>
            </p:cNvPr>
            <p:cNvSpPr/>
            <p:nvPr/>
          </p:nvSpPr>
          <p:spPr>
            <a:xfrm>
              <a:off x="20098225" y="5734468"/>
              <a:ext cx="495001" cy="296956"/>
            </a:xfrm>
            <a:custGeom>
              <a:avLst/>
              <a:gdLst>
                <a:gd name="connsiteX0" fmla="*/ 1921 w 177995"/>
                <a:gd name="connsiteY0" fmla="*/ 17327 h 106781"/>
                <a:gd name="connsiteX1" fmla="*/ 16968 w 177995"/>
                <a:gd name="connsiteY1" fmla="*/ 52951 h 106781"/>
                <a:gd name="connsiteX2" fmla="*/ 147341 w 177995"/>
                <a:gd name="connsiteY2" fmla="*/ 105529 h 106781"/>
                <a:gd name="connsiteX3" fmla="*/ 167245 w 177995"/>
                <a:gd name="connsiteY3" fmla="*/ 97242 h 106781"/>
                <a:gd name="connsiteX4" fmla="*/ 167340 w 177995"/>
                <a:gd name="connsiteY4" fmla="*/ 97051 h 106781"/>
                <a:gd name="connsiteX5" fmla="*/ 176863 w 177995"/>
                <a:gd name="connsiteY5" fmla="*/ 74668 h 106781"/>
                <a:gd name="connsiteX6" fmla="*/ 168293 w 177995"/>
                <a:gd name="connsiteY6" fmla="*/ 54666 h 106781"/>
                <a:gd name="connsiteX7" fmla="*/ 37062 w 177995"/>
                <a:gd name="connsiteY7" fmla="*/ 1611 h 106781"/>
                <a:gd name="connsiteX8" fmla="*/ 1921 w 177995"/>
                <a:gd name="connsiteY8" fmla="*/ 17327 h 10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995" h="106781">
                  <a:moveTo>
                    <a:pt x="1921" y="17327"/>
                  </a:moveTo>
                  <a:cubicBezTo>
                    <a:pt x="-3650" y="31329"/>
                    <a:pt x="3054" y="47236"/>
                    <a:pt x="16968" y="52951"/>
                  </a:cubicBezTo>
                  <a:lnTo>
                    <a:pt x="147341" y="105529"/>
                  </a:lnTo>
                  <a:cubicBezTo>
                    <a:pt x="155112" y="108767"/>
                    <a:pt x="164026" y="105052"/>
                    <a:pt x="167245" y="97242"/>
                  </a:cubicBezTo>
                  <a:cubicBezTo>
                    <a:pt x="167283" y="97242"/>
                    <a:pt x="167312" y="97147"/>
                    <a:pt x="167340" y="97051"/>
                  </a:cubicBezTo>
                  <a:lnTo>
                    <a:pt x="176863" y="74668"/>
                  </a:lnTo>
                  <a:cubicBezTo>
                    <a:pt x="179996" y="66761"/>
                    <a:pt x="176168" y="57808"/>
                    <a:pt x="168293" y="54666"/>
                  </a:cubicBezTo>
                  <a:lnTo>
                    <a:pt x="37062" y="1611"/>
                  </a:lnTo>
                  <a:cubicBezTo>
                    <a:pt x="23025" y="-3532"/>
                    <a:pt x="7454" y="3421"/>
                    <a:pt x="1921" y="1732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13F30F7-8C74-4B4B-84A6-2AB36AE41C13}"/>
                </a:ext>
              </a:extLst>
            </p:cNvPr>
            <p:cNvSpPr/>
            <p:nvPr/>
          </p:nvSpPr>
          <p:spPr>
            <a:xfrm>
              <a:off x="19997542" y="5388931"/>
              <a:ext cx="251629" cy="493276"/>
            </a:xfrm>
            <a:custGeom>
              <a:avLst/>
              <a:gdLst>
                <a:gd name="connsiteX0" fmla="*/ 20030 w 90482"/>
                <a:gd name="connsiteY0" fmla="*/ 989 h 177375"/>
                <a:gd name="connsiteX1" fmla="*/ 974 w 90482"/>
                <a:gd name="connsiteY1" fmla="*/ 34803 h 177375"/>
                <a:gd name="connsiteX2" fmla="*/ 984 w 90482"/>
                <a:gd name="connsiteY2" fmla="*/ 34803 h 177375"/>
                <a:gd name="connsiteX3" fmla="*/ 37173 w 90482"/>
                <a:gd name="connsiteY3" fmla="*/ 159485 h 177375"/>
                <a:gd name="connsiteX4" fmla="*/ 72656 w 90482"/>
                <a:gd name="connsiteY4" fmla="*/ 175487 h 177375"/>
                <a:gd name="connsiteX5" fmla="*/ 89551 w 90482"/>
                <a:gd name="connsiteY5" fmla="*/ 142816 h 177375"/>
                <a:gd name="connsiteX6" fmla="*/ 53743 w 90482"/>
                <a:gd name="connsiteY6" fmla="*/ 18991 h 177375"/>
                <a:gd name="connsiteX7" fmla="*/ 20030 w 90482"/>
                <a:gd name="connsiteY7" fmla="*/ 989 h 17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2" h="177375">
                  <a:moveTo>
                    <a:pt x="20030" y="989"/>
                  </a:moveTo>
                  <a:cubicBezTo>
                    <a:pt x="5441" y="5085"/>
                    <a:pt x="-3092" y="20229"/>
                    <a:pt x="974" y="34803"/>
                  </a:cubicBezTo>
                  <a:cubicBezTo>
                    <a:pt x="984" y="34803"/>
                    <a:pt x="984" y="34803"/>
                    <a:pt x="984" y="34803"/>
                  </a:cubicBezTo>
                  <a:lnTo>
                    <a:pt x="37173" y="159485"/>
                  </a:lnTo>
                  <a:cubicBezTo>
                    <a:pt x="42553" y="173677"/>
                    <a:pt x="58438" y="180916"/>
                    <a:pt x="72656" y="175487"/>
                  </a:cubicBezTo>
                  <a:cubicBezTo>
                    <a:pt x="85808" y="170534"/>
                    <a:pt x="93093" y="156437"/>
                    <a:pt x="89551" y="142816"/>
                  </a:cubicBezTo>
                  <a:lnTo>
                    <a:pt x="53743" y="18991"/>
                  </a:lnTo>
                  <a:cubicBezTo>
                    <a:pt x="49219" y="4894"/>
                    <a:pt x="34287" y="-3107"/>
                    <a:pt x="20030" y="98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DDA6B8E-DDD7-2540-B7B0-01AB626D6BAA}"/>
                </a:ext>
              </a:extLst>
            </p:cNvPr>
            <p:cNvSpPr/>
            <p:nvPr/>
          </p:nvSpPr>
          <p:spPr>
            <a:xfrm>
              <a:off x="19581038" y="6461933"/>
              <a:ext cx="388228" cy="608381"/>
            </a:xfrm>
            <a:custGeom>
              <a:avLst/>
              <a:gdLst>
                <a:gd name="connsiteX0" fmla="*/ 115708 w 139601"/>
                <a:gd name="connsiteY0" fmla="*/ 2819 h 218765"/>
                <a:gd name="connsiteX1" fmla="*/ 65330 w 139601"/>
                <a:gd name="connsiteY1" fmla="*/ 23870 h 218765"/>
                <a:gd name="connsiteX2" fmla="*/ 1143 w 139601"/>
                <a:gd name="connsiteY2" fmla="*/ 179794 h 218765"/>
                <a:gd name="connsiteX3" fmla="*/ 9409 w 139601"/>
                <a:gd name="connsiteY3" fmla="*/ 199796 h 218765"/>
                <a:gd name="connsiteX4" fmla="*/ 9524 w 139601"/>
                <a:gd name="connsiteY4" fmla="*/ 199892 h 218765"/>
                <a:gd name="connsiteX5" fmla="*/ 52283 w 139601"/>
                <a:gd name="connsiteY5" fmla="*/ 217513 h 218765"/>
                <a:gd name="connsiteX6" fmla="*/ 72329 w 139601"/>
                <a:gd name="connsiteY6" fmla="*/ 209226 h 218765"/>
                <a:gd name="connsiteX7" fmla="*/ 72377 w 139601"/>
                <a:gd name="connsiteY7" fmla="*/ 209131 h 218765"/>
                <a:gd name="connsiteX8" fmla="*/ 137040 w 139601"/>
                <a:gd name="connsiteY8" fmla="*/ 52254 h 218765"/>
                <a:gd name="connsiteX9" fmla="*/ 115708 w 139601"/>
                <a:gd name="connsiteY9" fmla="*/ 2819 h 21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01" h="218765">
                  <a:moveTo>
                    <a:pt x="115708" y="2819"/>
                  </a:moveTo>
                  <a:cubicBezTo>
                    <a:pt x="95985" y="-5277"/>
                    <a:pt x="73453" y="4153"/>
                    <a:pt x="65330" y="23870"/>
                  </a:cubicBezTo>
                  <a:lnTo>
                    <a:pt x="1143" y="179794"/>
                  </a:lnTo>
                  <a:cubicBezTo>
                    <a:pt x="-2114" y="187604"/>
                    <a:pt x="1591" y="196558"/>
                    <a:pt x="9409" y="199796"/>
                  </a:cubicBezTo>
                  <a:cubicBezTo>
                    <a:pt x="9447" y="199892"/>
                    <a:pt x="9485" y="199892"/>
                    <a:pt x="9524" y="199892"/>
                  </a:cubicBezTo>
                  <a:lnTo>
                    <a:pt x="52283" y="217513"/>
                  </a:lnTo>
                  <a:cubicBezTo>
                    <a:pt x="60101" y="220751"/>
                    <a:pt x="69073" y="217037"/>
                    <a:pt x="72329" y="209226"/>
                  </a:cubicBezTo>
                  <a:cubicBezTo>
                    <a:pt x="72349" y="209226"/>
                    <a:pt x="72358" y="209131"/>
                    <a:pt x="72377" y="209131"/>
                  </a:cubicBezTo>
                  <a:lnTo>
                    <a:pt x="137040" y="52254"/>
                  </a:lnTo>
                  <a:cubicBezTo>
                    <a:pt x="144449" y="32728"/>
                    <a:pt x="135002" y="10821"/>
                    <a:pt x="115708" y="281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303D73E5-3748-ED4E-A5DA-B3E03F8169AB}"/>
                </a:ext>
              </a:extLst>
            </p:cNvPr>
            <p:cNvSpPr/>
            <p:nvPr/>
          </p:nvSpPr>
          <p:spPr>
            <a:xfrm>
              <a:off x="19757783" y="6054392"/>
              <a:ext cx="223813" cy="621446"/>
            </a:xfrm>
            <a:custGeom>
              <a:avLst/>
              <a:gdLst>
                <a:gd name="connsiteX0" fmla="*/ 37677 w 80480"/>
                <a:gd name="connsiteY0" fmla="*/ 223375 h 223463"/>
                <a:gd name="connsiteX1" fmla="*/ 77009 w 80480"/>
                <a:gd name="connsiteY1" fmla="*/ 185370 h 223463"/>
                <a:gd name="connsiteX2" fmla="*/ 77009 w 80480"/>
                <a:gd name="connsiteY2" fmla="*/ 185275 h 223463"/>
                <a:gd name="connsiteX3" fmla="*/ 80437 w 80480"/>
                <a:gd name="connsiteY3" fmla="*/ 16683 h 223463"/>
                <a:gd name="connsiteX4" fmla="*/ 65495 w 80480"/>
                <a:gd name="connsiteY4" fmla="*/ 966 h 223463"/>
                <a:gd name="connsiteX5" fmla="*/ 65390 w 80480"/>
                <a:gd name="connsiteY5" fmla="*/ 966 h 223463"/>
                <a:gd name="connsiteX6" fmla="*/ 19202 w 80480"/>
                <a:gd name="connsiteY6" fmla="*/ -81 h 223463"/>
                <a:gd name="connsiteX7" fmla="*/ 3393 w 80480"/>
                <a:gd name="connsiteY7" fmla="*/ 15063 h 223463"/>
                <a:gd name="connsiteX8" fmla="*/ -35 w 80480"/>
                <a:gd name="connsiteY8" fmla="*/ 184704 h 223463"/>
                <a:gd name="connsiteX9" fmla="*/ 37478 w 80480"/>
                <a:gd name="connsiteY9" fmla="*/ 223375 h 223463"/>
                <a:gd name="connsiteX10" fmla="*/ 37677 w 80480"/>
                <a:gd name="connsiteY10" fmla="*/ 223375 h 22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480" h="223463">
                  <a:moveTo>
                    <a:pt x="37677" y="223375"/>
                  </a:moveTo>
                  <a:cubicBezTo>
                    <a:pt x="59029" y="223756"/>
                    <a:pt x="76637" y="206706"/>
                    <a:pt x="77009" y="185370"/>
                  </a:cubicBezTo>
                  <a:cubicBezTo>
                    <a:pt x="77009" y="185370"/>
                    <a:pt x="77009" y="185275"/>
                    <a:pt x="77009" y="185275"/>
                  </a:cubicBezTo>
                  <a:lnTo>
                    <a:pt x="80437" y="16683"/>
                  </a:lnTo>
                  <a:cubicBezTo>
                    <a:pt x="80646" y="8205"/>
                    <a:pt x="73961" y="1157"/>
                    <a:pt x="65495" y="966"/>
                  </a:cubicBezTo>
                  <a:cubicBezTo>
                    <a:pt x="65457" y="966"/>
                    <a:pt x="65428" y="966"/>
                    <a:pt x="65390" y="966"/>
                  </a:cubicBezTo>
                  <a:lnTo>
                    <a:pt x="19202" y="-81"/>
                  </a:lnTo>
                  <a:cubicBezTo>
                    <a:pt x="10688" y="-177"/>
                    <a:pt x="3651" y="6586"/>
                    <a:pt x="3393" y="15063"/>
                  </a:cubicBezTo>
                  <a:lnTo>
                    <a:pt x="-35" y="184704"/>
                  </a:lnTo>
                  <a:cubicBezTo>
                    <a:pt x="-349" y="205754"/>
                    <a:pt x="16440" y="223090"/>
                    <a:pt x="37478" y="223375"/>
                  </a:cubicBezTo>
                  <a:cubicBezTo>
                    <a:pt x="37544" y="223375"/>
                    <a:pt x="37611" y="223375"/>
                    <a:pt x="37677" y="2233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8E478883-ADC6-5440-BE26-4C6069EDB332}"/>
                </a:ext>
              </a:extLst>
            </p:cNvPr>
            <p:cNvSpPr/>
            <p:nvPr/>
          </p:nvSpPr>
          <p:spPr>
            <a:xfrm>
              <a:off x="19890497" y="6049678"/>
              <a:ext cx="362809" cy="614132"/>
            </a:xfrm>
            <a:custGeom>
              <a:avLst/>
              <a:gdLst>
                <a:gd name="connsiteX0" fmla="*/ 104425 w 130461"/>
                <a:gd name="connsiteY0" fmla="*/ 218784 h 220833"/>
                <a:gd name="connsiteX1" fmla="*/ 128328 w 130461"/>
                <a:gd name="connsiteY1" fmla="*/ 169730 h 220833"/>
                <a:gd name="connsiteX2" fmla="*/ 73665 w 130461"/>
                <a:gd name="connsiteY2" fmla="*/ 10282 h 220833"/>
                <a:gd name="connsiteX3" fmla="*/ 54047 w 130461"/>
                <a:gd name="connsiteY3" fmla="*/ 757 h 220833"/>
                <a:gd name="connsiteX4" fmla="*/ 10335 w 130461"/>
                <a:gd name="connsiteY4" fmla="*/ 15901 h 220833"/>
                <a:gd name="connsiteX5" fmla="*/ 812 w 130461"/>
                <a:gd name="connsiteY5" fmla="*/ 35523 h 220833"/>
                <a:gd name="connsiteX6" fmla="*/ 56237 w 130461"/>
                <a:gd name="connsiteY6" fmla="*/ 195924 h 220833"/>
                <a:gd name="connsiteX7" fmla="*/ 104425 w 130461"/>
                <a:gd name="connsiteY7" fmla="*/ 218784 h 22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461" h="220833">
                  <a:moveTo>
                    <a:pt x="104425" y="218784"/>
                  </a:moveTo>
                  <a:cubicBezTo>
                    <a:pt x="124538" y="211830"/>
                    <a:pt x="135223" y="189923"/>
                    <a:pt x="128328" y="169730"/>
                  </a:cubicBezTo>
                  <a:lnTo>
                    <a:pt x="73665" y="10282"/>
                  </a:lnTo>
                  <a:cubicBezTo>
                    <a:pt x="70837" y="2280"/>
                    <a:pt x="62094" y="-2006"/>
                    <a:pt x="54047" y="757"/>
                  </a:cubicBezTo>
                  <a:lnTo>
                    <a:pt x="10335" y="15901"/>
                  </a:lnTo>
                  <a:cubicBezTo>
                    <a:pt x="2288" y="18664"/>
                    <a:pt x="-1969" y="27521"/>
                    <a:pt x="812" y="35523"/>
                  </a:cubicBezTo>
                  <a:lnTo>
                    <a:pt x="56237" y="195924"/>
                  </a:lnTo>
                  <a:cubicBezTo>
                    <a:pt x="63599" y="215260"/>
                    <a:pt x="84836" y="225261"/>
                    <a:pt x="104425" y="21878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215D94F5-01DE-0C48-94F4-D798E186900B}"/>
                </a:ext>
              </a:extLst>
            </p:cNvPr>
            <p:cNvSpPr/>
            <p:nvPr/>
          </p:nvSpPr>
          <p:spPr>
            <a:xfrm>
              <a:off x="20036665" y="6450131"/>
              <a:ext cx="221416" cy="620375"/>
            </a:xfrm>
            <a:custGeom>
              <a:avLst/>
              <a:gdLst>
                <a:gd name="connsiteX0" fmla="*/ 38057 w 79618"/>
                <a:gd name="connsiteY0" fmla="*/ -81 h 223078"/>
                <a:gd name="connsiteX1" fmla="*/ -36 w 79618"/>
                <a:gd name="connsiteY1" fmla="*/ 38973 h 223078"/>
                <a:gd name="connsiteX2" fmla="*/ -36 w 79618"/>
                <a:gd name="connsiteY2" fmla="*/ 39163 h 223078"/>
                <a:gd name="connsiteX3" fmla="*/ 2535 w 79618"/>
                <a:gd name="connsiteY3" fmla="*/ 207755 h 223078"/>
                <a:gd name="connsiteX4" fmla="*/ 18248 w 79618"/>
                <a:gd name="connsiteY4" fmla="*/ 222995 h 223078"/>
                <a:gd name="connsiteX5" fmla="*/ 64436 w 79618"/>
                <a:gd name="connsiteY5" fmla="*/ 222234 h 223078"/>
                <a:gd name="connsiteX6" fmla="*/ 79578 w 79618"/>
                <a:gd name="connsiteY6" fmla="*/ 206708 h 223078"/>
                <a:gd name="connsiteX7" fmla="*/ 79578 w 79618"/>
                <a:gd name="connsiteY7" fmla="*/ 206612 h 223078"/>
                <a:gd name="connsiteX8" fmla="*/ 77007 w 79618"/>
                <a:gd name="connsiteY8" fmla="*/ 36876 h 223078"/>
                <a:gd name="connsiteX9" fmla="*/ 38057 w 79618"/>
                <a:gd name="connsiteY9" fmla="*/ -81 h 22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618" h="223078">
                  <a:moveTo>
                    <a:pt x="38057" y="-81"/>
                  </a:moveTo>
                  <a:cubicBezTo>
                    <a:pt x="16753" y="205"/>
                    <a:pt x="-303" y="17637"/>
                    <a:pt x="-36" y="38973"/>
                  </a:cubicBezTo>
                  <a:cubicBezTo>
                    <a:pt x="-36" y="39068"/>
                    <a:pt x="-36" y="39068"/>
                    <a:pt x="-36" y="39163"/>
                  </a:cubicBezTo>
                  <a:lnTo>
                    <a:pt x="2535" y="207755"/>
                  </a:lnTo>
                  <a:cubicBezTo>
                    <a:pt x="2687" y="216328"/>
                    <a:pt x="9716" y="223091"/>
                    <a:pt x="18248" y="222995"/>
                  </a:cubicBezTo>
                  <a:lnTo>
                    <a:pt x="64436" y="222234"/>
                  </a:lnTo>
                  <a:cubicBezTo>
                    <a:pt x="72903" y="222138"/>
                    <a:pt x="79683" y="215185"/>
                    <a:pt x="79578" y="206708"/>
                  </a:cubicBezTo>
                  <a:cubicBezTo>
                    <a:pt x="79578" y="206708"/>
                    <a:pt x="79578" y="206612"/>
                    <a:pt x="79578" y="206612"/>
                  </a:cubicBezTo>
                  <a:lnTo>
                    <a:pt x="77007" y="36876"/>
                  </a:lnTo>
                  <a:cubicBezTo>
                    <a:pt x="76083" y="16112"/>
                    <a:pt x="58865" y="-270"/>
                    <a:pt x="38057" y="-81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D86B782B-C757-C34F-AE6C-EBD3B429F055}"/>
                </a:ext>
              </a:extLst>
            </p:cNvPr>
            <p:cNvSpPr/>
            <p:nvPr/>
          </p:nvSpPr>
          <p:spPr>
            <a:xfrm>
              <a:off x="19760517" y="5977756"/>
              <a:ext cx="336387" cy="336373"/>
            </a:xfrm>
            <a:custGeom>
              <a:avLst/>
              <a:gdLst>
                <a:gd name="connsiteX0" fmla="*/ 120403 w 120960"/>
                <a:gd name="connsiteY0" fmla="*/ 68243 h 120955"/>
                <a:gd name="connsiteX1" fmla="*/ 52607 w 120960"/>
                <a:gd name="connsiteY1" fmla="*/ 120345 h 120955"/>
                <a:gd name="connsiteX2" fmla="*/ 477 w 120960"/>
                <a:gd name="connsiteY2" fmla="*/ 52527 h 120955"/>
                <a:gd name="connsiteX3" fmla="*/ 68216 w 120960"/>
                <a:gd name="connsiteY3" fmla="*/ 425 h 120955"/>
                <a:gd name="connsiteX4" fmla="*/ 120413 w 120960"/>
                <a:gd name="connsiteY4" fmla="*/ 68148 h 120955"/>
                <a:gd name="connsiteX5" fmla="*/ 120403 w 120960"/>
                <a:gd name="connsiteY5" fmla="*/ 68243 h 1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0" h="120955">
                  <a:moveTo>
                    <a:pt x="120403" y="68243"/>
                  </a:moveTo>
                  <a:cubicBezTo>
                    <a:pt x="116080" y="101390"/>
                    <a:pt x="85719" y="124726"/>
                    <a:pt x="52607" y="120345"/>
                  </a:cubicBezTo>
                  <a:cubicBezTo>
                    <a:pt x="19485" y="116059"/>
                    <a:pt x="-3847" y="85674"/>
                    <a:pt x="477" y="52527"/>
                  </a:cubicBezTo>
                  <a:cubicBezTo>
                    <a:pt x="4800" y="19475"/>
                    <a:pt x="35122" y="-3862"/>
                    <a:pt x="68216" y="425"/>
                  </a:cubicBezTo>
                  <a:cubicBezTo>
                    <a:pt x="101338" y="4711"/>
                    <a:pt x="124708" y="35096"/>
                    <a:pt x="120413" y="68148"/>
                  </a:cubicBezTo>
                  <a:cubicBezTo>
                    <a:pt x="120413" y="68243"/>
                    <a:pt x="120403" y="68243"/>
                    <a:pt x="120403" y="6824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4A446427-F355-844C-95E9-11FAA39FC42D}"/>
                </a:ext>
              </a:extLst>
            </p:cNvPr>
            <p:cNvSpPr/>
            <p:nvPr/>
          </p:nvSpPr>
          <p:spPr>
            <a:xfrm>
              <a:off x="19850565" y="5301494"/>
              <a:ext cx="336407" cy="336373"/>
            </a:xfrm>
            <a:custGeom>
              <a:avLst/>
              <a:gdLst>
                <a:gd name="connsiteX0" fmla="*/ 120403 w 120967"/>
                <a:gd name="connsiteY0" fmla="*/ 68243 h 120955"/>
                <a:gd name="connsiteX1" fmla="*/ 52607 w 120967"/>
                <a:gd name="connsiteY1" fmla="*/ 120345 h 120955"/>
                <a:gd name="connsiteX2" fmla="*/ 477 w 120967"/>
                <a:gd name="connsiteY2" fmla="*/ 52527 h 120955"/>
                <a:gd name="connsiteX3" fmla="*/ 68215 w 120967"/>
                <a:gd name="connsiteY3" fmla="*/ 425 h 120955"/>
                <a:gd name="connsiteX4" fmla="*/ 120432 w 120967"/>
                <a:gd name="connsiteY4" fmla="*/ 67957 h 120955"/>
                <a:gd name="connsiteX5" fmla="*/ 120403 w 120967"/>
                <a:gd name="connsiteY5" fmla="*/ 68243 h 1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" h="120955">
                  <a:moveTo>
                    <a:pt x="120403" y="68243"/>
                  </a:moveTo>
                  <a:cubicBezTo>
                    <a:pt x="116079" y="101390"/>
                    <a:pt x="85719" y="124727"/>
                    <a:pt x="52607" y="120345"/>
                  </a:cubicBezTo>
                  <a:cubicBezTo>
                    <a:pt x="19485" y="116059"/>
                    <a:pt x="-3847" y="85673"/>
                    <a:pt x="477" y="52527"/>
                  </a:cubicBezTo>
                  <a:cubicBezTo>
                    <a:pt x="4800" y="19475"/>
                    <a:pt x="35122" y="-3861"/>
                    <a:pt x="68215" y="425"/>
                  </a:cubicBezTo>
                  <a:cubicBezTo>
                    <a:pt x="101290" y="4616"/>
                    <a:pt x="124670" y="34906"/>
                    <a:pt x="120432" y="67957"/>
                  </a:cubicBezTo>
                  <a:cubicBezTo>
                    <a:pt x="120422" y="68052"/>
                    <a:pt x="120413" y="68148"/>
                    <a:pt x="120403" y="6824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40DB07E2-25BF-D749-BC05-9DB2D829B560}"/>
                </a:ext>
              </a:extLst>
            </p:cNvPr>
            <p:cNvSpPr/>
            <p:nvPr/>
          </p:nvSpPr>
          <p:spPr>
            <a:xfrm>
              <a:off x="19761446" y="5429186"/>
              <a:ext cx="422325" cy="777328"/>
            </a:xfrm>
            <a:custGeom>
              <a:avLst/>
              <a:gdLst>
                <a:gd name="connsiteX0" fmla="*/ 120070 w 151862"/>
                <a:gd name="connsiteY0" fmla="*/ 266263 h 279516"/>
                <a:gd name="connsiteX1" fmla="*/ 103118 w 151862"/>
                <a:gd name="connsiteY1" fmla="*/ 279312 h 279516"/>
                <a:gd name="connsiteX2" fmla="*/ 13123 w 151862"/>
                <a:gd name="connsiteY2" fmla="*/ 267597 h 279516"/>
                <a:gd name="connsiteX3" fmla="*/ 77 w 151862"/>
                <a:gd name="connsiteY3" fmla="*/ 250642 h 279516"/>
                <a:gd name="connsiteX4" fmla="*/ 31789 w 151862"/>
                <a:gd name="connsiteY4" fmla="*/ 13089 h 279516"/>
                <a:gd name="connsiteX5" fmla="*/ 48740 w 151862"/>
                <a:gd name="connsiteY5" fmla="*/ 40 h 279516"/>
                <a:gd name="connsiteX6" fmla="*/ 138640 w 151862"/>
                <a:gd name="connsiteY6" fmla="*/ 11851 h 279516"/>
                <a:gd name="connsiteX7" fmla="*/ 151706 w 151862"/>
                <a:gd name="connsiteY7" fmla="*/ 28615 h 279516"/>
                <a:gd name="connsiteX8" fmla="*/ 151687 w 151862"/>
                <a:gd name="connsiteY8" fmla="*/ 28805 h 27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862" h="279516">
                  <a:moveTo>
                    <a:pt x="120070" y="266263"/>
                  </a:moveTo>
                  <a:cubicBezTo>
                    <a:pt x="118984" y="274550"/>
                    <a:pt x="111404" y="280360"/>
                    <a:pt x="103118" y="279312"/>
                  </a:cubicBezTo>
                  <a:lnTo>
                    <a:pt x="13123" y="267597"/>
                  </a:lnTo>
                  <a:cubicBezTo>
                    <a:pt x="4876" y="266454"/>
                    <a:pt x="-942" y="258929"/>
                    <a:pt x="77" y="250642"/>
                  </a:cubicBezTo>
                  <a:lnTo>
                    <a:pt x="31789" y="13089"/>
                  </a:lnTo>
                  <a:cubicBezTo>
                    <a:pt x="32874" y="4802"/>
                    <a:pt x="40455" y="-1008"/>
                    <a:pt x="48740" y="40"/>
                  </a:cubicBezTo>
                  <a:lnTo>
                    <a:pt x="138640" y="11851"/>
                  </a:lnTo>
                  <a:cubicBezTo>
                    <a:pt x="146887" y="12898"/>
                    <a:pt x="152734" y="20423"/>
                    <a:pt x="151706" y="28615"/>
                  </a:cubicBezTo>
                  <a:cubicBezTo>
                    <a:pt x="151696" y="28710"/>
                    <a:pt x="151696" y="28710"/>
                    <a:pt x="151687" y="2880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EA2D3130-A551-E842-9161-05FE7E55C405}"/>
                </a:ext>
              </a:extLst>
            </p:cNvPr>
            <p:cNvSpPr/>
            <p:nvPr/>
          </p:nvSpPr>
          <p:spPr>
            <a:xfrm>
              <a:off x="20388379" y="5930752"/>
              <a:ext cx="350117" cy="1150085"/>
            </a:xfrm>
            <a:custGeom>
              <a:avLst/>
              <a:gdLst>
                <a:gd name="connsiteX0" fmla="*/ 105383 w 125897"/>
                <a:gd name="connsiteY0" fmla="*/ 18470 h 413554"/>
                <a:gd name="connsiteX1" fmla="*/ 53101 w 125897"/>
                <a:gd name="connsiteY1" fmla="*/ -9 h 413554"/>
                <a:gd name="connsiteX2" fmla="*/ 43578 w 125897"/>
                <a:gd name="connsiteY2" fmla="*/ -9 h 413554"/>
                <a:gd name="connsiteX3" fmla="*/ 43578 w 125897"/>
                <a:gd name="connsiteY3" fmla="*/ 25233 h 413554"/>
                <a:gd name="connsiteX4" fmla="*/ 53101 w 125897"/>
                <a:gd name="connsiteY4" fmla="*/ 25233 h 413554"/>
                <a:gd name="connsiteX5" fmla="*/ 98955 w 125897"/>
                <a:gd name="connsiteY5" fmla="*/ 67143 h 413554"/>
                <a:gd name="connsiteX6" fmla="*/ 99003 w 125897"/>
                <a:gd name="connsiteY6" fmla="*/ 68952 h 413554"/>
                <a:gd name="connsiteX7" fmla="*/ -39 w 125897"/>
                <a:gd name="connsiteY7" fmla="*/ 413472 h 413554"/>
                <a:gd name="connsiteX8" fmla="*/ 25102 w 125897"/>
                <a:gd name="connsiteY8" fmla="*/ 413472 h 413554"/>
                <a:gd name="connsiteX9" fmla="*/ 125859 w 125897"/>
                <a:gd name="connsiteY9" fmla="*/ 69143 h 413554"/>
                <a:gd name="connsiteX10" fmla="*/ 105383 w 125897"/>
                <a:gd name="connsiteY10" fmla="*/ 18470 h 41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897" h="413554">
                  <a:moveTo>
                    <a:pt x="105383" y="18470"/>
                  </a:moveTo>
                  <a:cubicBezTo>
                    <a:pt x="90994" y="5801"/>
                    <a:pt x="72261" y="-866"/>
                    <a:pt x="53101" y="-9"/>
                  </a:cubicBezTo>
                  <a:cubicBezTo>
                    <a:pt x="51005" y="-9"/>
                    <a:pt x="58624" y="-9"/>
                    <a:pt x="43578" y="-9"/>
                  </a:cubicBezTo>
                  <a:lnTo>
                    <a:pt x="43578" y="25233"/>
                  </a:lnTo>
                  <a:cubicBezTo>
                    <a:pt x="58624" y="25233"/>
                    <a:pt x="50910" y="25233"/>
                    <a:pt x="53101" y="25233"/>
                  </a:cubicBezTo>
                  <a:cubicBezTo>
                    <a:pt x="77318" y="24090"/>
                    <a:pt x="97850" y="42854"/>
                    <a:pt x="98955" y="67143"/>
                  </a:cubicBezTo>
                  <a:cubicBezTo>
                    <a:pt x="98984" y="67714"/>
                    <a:pt x="99003" y="68381"/>
                    <a:pt x="99003" y="68952"/>
                  </a:cubicBezTo>
                  <a:lnTo>
                    <a:pt x="-39" y="413472"/>
                  </a:lnTo>
                  <a:lnTo>
                    <a:pt x="25102" y="413472"/>
                  </a:lnTo>
                  <a:lnTo>
                    <a:pt x="125859" y="69143"/>
                  </a:lnTo>
                  <a:cubicBezTo>
                    <a:pt x="125401" y="50283"/>
                    <a:pt x="118126" y="32281"/>
                    <a:pt x="105383" y="1847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BF2B5F21-77A9-8C4B-BE47-882E0E51E2A6}"/>
                </a:ext>
              </a:extLst>
            </p:cNvPr>
            <p:cNvSpPr/>
            <p:nvPr/>
          </p:nvSpPr>
          <p:spPr>
            <a:xfrm>
              <a:off x="20916206" y="6943096"/>
              <a:ext cx="140364" cy="140389"/>
            </a:xfrm>
            <a:custGeom>
              <a:avLst/>
              <a:gdLst>
                <a:gd name="connsiteX0" fmla="*/ 50434 w 50473"/>
                <a:gd name="connsiteY0" fmla="*/ 25063 h 50482"/>
                <a:gd name="connsiteX1" fmla="*/ 25293 w 50473"/>
                <a:gd name="connsiteY1" fmla="*/ 50399 h 50482"/>
                <a:gd name="connsiteX2" fmla="*/ -39 w 50473"/>
                <a:gd name="connsiteY2" fmla="*/ 25253 h 50482"/>
                <a:gd name="connsiteX3" fmla="*/ 25103 w 50473"/>
                <a:gd name="connsiteY3" fmla="*/ -82 h 50482"/>
                <a:gd name="connsiteX4" fmla="*/ 25293 w 50473"/>
                <a:gd name="connsiteY4" fmla="*/ -82 h 50482"/>
                <a:gd name="connsiteX5" fmla="*/ 50434 w 50473"/>
                <a:gd name="connsiteY5" fmla="*/ 25063 h 5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3" h="50482">
                  <a:moveTo>
                    <a:pt x="50434" y="25063"/>
                  </a:moveTo>
                  <a:cubicBezTo>
                    <a:pt x="50482" y="38970"/>
                    <a:pt x="39235" y="50304"/>
                    <a:pt x="25293" y="50399"/>
                  </a:cubicBezTo>
                  <a:cubicBezTo>
                    <a:pt x="11351" y="50495"/>
                    <a:pt x="9" y="39161"/>
                    <a:pt x="-39" y="25253"/>
                  </a:cubicBezTo>
                  <a:cubicBezTo>
                    <a:pt x="-96" y="11347"/>
                    <a:pt x="11161" y="13"/>
                    <a:pt x="25103" y="-82"/>
                  </a:cubicBezTo>
                  <a:cubicBezTo>
                    <a:pt x="25169" y="-82"/>
                    <a:pt x="25226" y="-82"/>
                    <a:pt x="25293" y="-82"/>
                  </a:cubicBezTo>
                  <a:cubicBezTo>
                    <a:pt x="39159" y="13"/>
                    <a:pt x="50377" y="11156"/>
                    <a:pt x="50434" y="2506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845A90A2-57D1-0C43-9CEA-81CCEA4009C2}"/>
                </a:ext>
              </a:extLst>
            </p:cNvPr>
            <p:cNvSpPr/>
            <p:nvPr/>
          </p:nvSpPr>
          <p:spPr>
            <a:xfrm>
              <a:off x="20509677" y="5931281"/>
              <a:ext cx="453405" cy="993800"/>
            </a:xfrm>
            <a:custGeom>
              <a:avLst/>
              <a:gdLst>
                <a:gd name="connsiteX0" fmla="*/ 162999 w 163038"/>
                <a:gd name="connsiteY0" fmla="*/ 345749 h 357356"/>
                <a:gd name="connsiteX1" fmla="*/ 82242 w 163038"/>
                <a:gd name="connsiteY1" fmla="*/ 69524 h 357356"/>
                <a:gd name="connsiteX2" fmla="*/ 61767 w 163038"/>
                <a:gd name="connsiteY2" fmla="*/ 18470 h 357356"/>
                <a:gd name="connsiteX3" fmla="*/ 9484 w 163038"/>
                <a:gd name="connsiteY3" fmla="*/ -9 h 357356"/>
                <a:gd name="connsiteX4" fmla="*/ -39 w 163038"/>
                <a:gd name="connsiteY4" fmla="*/ -9 h 357356"/>
                <a:gd name="connsiteX5" fmla="*/ -39 w 163038"/>
                <a:gd name="connsiteY5" fmla="*/ 25233 h 357356"/>
                <a:gd name="connsiteX6" fmla="*/ 9484 w 163038"/>
                <a:gd name="connsiteY6" fmla="*/ 25233 h 357356"/>
                <a:gd name="connsiteX7" fmla="*/ 55357 w 163038"/>
                <a:gd name="connsiteY7" fmla="*/ 67904 h 357356"/>
                <a:gd name="connsiteX8" fmla="*/ 55386 w 163038"/>
                <a:gd name="connsiteY8" fmla="*/ 69524 h 357356"/>
                <a:gd name="connsiteX9" fmla="*/ 140334 w 163038"/>
                <a:gd name="connsiteY9" fmla="*/ 357274 h 357356"/>
                <a:gd name="connsiteX10" fmla="*/ 162999 w 163038"/>
                <a:gd name="connsiteY10" fmla="*/ 345749 h 35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038" h="357356">
                  <a:moveTo>
                    <a:pt x="162999" y="345749"/>
                  </a:moveTo>
                  <a:lnTo>
                    <a:pt x="82242" y="69524"/>
                  </a:lnTo>
                  <a:cubicBezTo>
                    <a:pt x="81794" y="50569"/>
                    <a:pt x="74528" y="32472"/>
                    <a:pt x="61767" y="18470"/>
                  </a:cubicBezTo>
                  <a:cubicBezTo>
                    <a:pt x="47377" y="5801"/>
                    <a:pt x="28644" y="-866"/>
                    <a:pt x="9484" y="-9"/>
                  </a:cubicBezTo>
                  <a:cubicBezTo>
                    <a:pt x="7389" y="-9"/>
                    <a:pt x="15007" y="-9"/>
                    <a:pt x="-39" y="-9"/>
                  </a:cubicBezTo>
                  <a:lnTo>
                    <a:pt x="-39" y="25233"/>
                  </a:lnTo>
                  <a:cubicBezTo>
                    <a:pt x="15007" y="25233"/>
                    <a:pt x="7293" y="25233"/>
                    <a:pt x="9484" y="25233"/>
                  </a:cubicBezTo>
                  <a:cubicBezTo>
                    <a:pt x="33921" y="24376"/>
                    <a:pt x="54462" y="43426"/>
                    <a:pt x="55357" y="67904"/>
                  </a:cubicBezTo>
                  <a:cubicBezTo>
                    <a:pt x="55376" y="68381"/>
                    <a:pt x="55386" y="68952"/>
                    <a:pt x="55386" y="69524"/>
                  </a:cubicBezTo>
                  <a:lnTo>
                    <a:pt x="140334" y="357274"/>
                  </a:lnTo>
                  <a:cubicBezTo>
                    <a:pt x="146648" y="351369"/>
                    <a:pt x="154504" y="347368"/>
                    <a:pt x="162999" y="34574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39BC081C-EAE4-224D-AF84-0C61D815C7C1}"/>
                </a:ext>
              </a:extLst>
            </p:cNvPr>
            <p:cNvSpPr/>
            <p:nvPr/>
          </p:nvSpPr>
          <p:spPr>
            <a:xfrm>
              <a:off x="20551258" y="6580197"/>
              <a:ext cx="291589" cy="83438"/>
            </a:xfrm>
            <a:custGeom>
              <a:avLst/>
              <a:gdLst>
                <a:gd name="connsiteX0" fmla="*/ 0 w 104851"/>
                <a:gd name="connsiteY0" fmla="*/ 0 h 30003"/>
                <a:gd name="connsiteX1" fmla="*/ 104852 w 104851"/>
                <a:gd name="connsiteY1" fmla="*/ 0 h 30003"/>
                <a:gd name="connsiteX2" fmla="*/ 104852 w 104851"/>
                <a:gd name="connsiteY2" fmla="*/ 30004 h 30003"/>
                <a:gd name="connsiteX3" fmla="*/ 0 w 104851"/>
                <a:gd name="connsiteY3" fmla="*/ 30004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851" h="30003">
                  <a:moveTo>
                    <a:pt x="0" y="0"/>
                  </a:moveTo>
                  <a:lnTo>
                    <a:pt x="104852" y="0"/>
                  </a:lnTo>
                  <a:lnTo>
                    <a:pt x="104852" y="30004"/>
                  </a:lnTo>
                  <a:lnTo>
                    <a:pt x="0" y="30004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A1FAA417-6CEE-2347-91A6-47CA5319FEE7}"/>
              </a:ext>
            </a:extLst>
          </p:cNvPr>
          <p:cNvSpPr/>
          <p:nvPr/>
        </p:nvSpPr>
        <p:spPr>
          <a:xfrm>
            <a:off x="6008146" y="6319995"/>
            <a:ext cx="12361356" cy="1388006"/>
          </a:xfrm>
          <a:prstGeom prst="rightArrow">
            <a:avLst>
              <a:gd name="adj1" fmla="val 56922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E3D55B4-E131-954A-9E47-D4AD0FDD1382}"/>
              </a:ext>
            </a:extLst>
          </p:cNvPr>
          <p:cNvSpPr/>
          <p:nvPr/>
        </p:nvSpPr>
        <p:spPr>
          <a:xfrm flipH="1">
            <a:off x="9071184" y="6716552"/>
            <a:ext cx="6235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Write Something Here</a:t>
            </a:r>
          </a:p>
        </p:txBody>
      </p:sp>
      <p:sp>
        <p:nvSpPr>
          <p:cNvPr id="185" name="Rectangle 56">
            <a:extLst>
              <a:ext uri="{FF2B5EF4-FFF2-40B4-BE49-F238E27FC236}">
                <a16:creationId xmlns:a16="http://schemas.microsoft.com/office/drawing/2014/main" id="{9260248D-4091-D041-8FF4-7CAD424B0B8C}"/>
              </a:ext>
            </a:extLst>
          </p:cNvPr>
          <p:cNvSpPr/>
          <p:nvPr/>
        </p:nvSpPr>
        <p:spPr>
          <a:xfrm>
            <a:off x="8281567" y="10201308"/>
            <a:ext cx="78145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number, there are people who have a </a:t>
            </a:r>
            <a:r>
              <a:rPr lang="en-US" sz="28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significant.c</a:t>
            </a: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1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D156DB-E86F-CF4C-A53B-2EA2CD011FEC}"/>
              </a:ext>
            </a:extLst>
          </p:cNvPr>
          <p:cNvSpPr txBox="1"/>
          <p:nvPr/>
        </p:nvSpPr>
        <p:spPr>
          <a:xfrm>
            <a:off x="11698948" y="10673429"/>
            <a:ext cx="9868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4E1D9F-896B-A34F-9CD3-FFB47D96C4C0}"/>
              </a:ext>
            </a:extLst>
          </p:cNvPr>
          <p:cNvSpPr txBox="1"/>
          <p:nvPr/>
        </p:nvSpPr>
        <p:spPr>
          <a:xfrm flipH="1">
            <a:off x="2288671" y="11063040"/>
            <a:ext cx="267689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15F91A-AA89-7B43-BAD7-8FE2272B5D79}"/>
              </a:ext>
            </a:extLst>
          </p:cNvPr>
          <p:cNvSpPr/>
          <p:nvPr/>
        </p:nvSpPr>
        <p:spPr>
          <a:xfrm flipH="1">
            <a:off x="2034712" y="10416709"/>
            <a:ext cx="3184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63749F-EE5B-F44D-AF8F-3CB0D3C48A37}"/>
              </a:ext>
            </a:extLst>
          </p:cNvPr>
          <p:cNvSpPr txBox="1"/>
          <p:nvPr/>
        </p:nvSpPr>
        <p:spPr>
          <a:xfrm flipH="1">
            <a:off x="6943108" y="11063040"/>
            <a:ext cx="1860892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7DC71D-35C9-D04D-A2DA-580BECE1B318}"/>
              </a:ext>
            </a:extLst>
          </p:cNvPr>
          <p:cNvSpPr/>
          <p:nvPr/>
        </p:nvSpPr>
        <p:spPr>
          <a:xfrm flipH="1">
            <a:off x="6403496" y="10416709"/>
            <a:ext cx="2940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3FE8278-95D9-194D-AB43-572C8E1EA3A4}"/>
              </a:ext>
            </a:extLst>
          </p:cNvPr>
          <p:cNvGrpSpPr/>
          <p:nvPr/>
        </p:nvGrpSpPr>
        <p:grpSpPr>
          <a:xfrm>
            <a:off x="2034712" y="5704188"/>
            <a:ext cx="3227384" cy="4317470"/>
            <a:chOff x="1203048" y="3025622"/>
            <a:chExt cx="599394" cy="801846"/>
          </a:xfrm>
          <a:solidFill>
            <a:schemeClr val="accent1"/>
          </a:solidFill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78D558C1-A631-5146-9A03-7B84C5AEFCCA}"/>
                </a:ext>
              </a:extLst>
            </p:cNvPr>
            <p:cNvSpPr/>
            <p:nvPr/>
          </p:nvSpPr>
          <p:spPr>
            <a:xfrm>
              <a:off x="1280470" y="3025622"/>
              <a:ext cx="154701" cy="154751"/>
            </a:xfrm>
            <a:custGeom>
              <a:avLst/>
              <a:gdLst>
                <a:gd name="connsiteX0" fmla="*/ 151097 w 154701"/>
                <a:gd name="connsiteY0" fmla="*/ 54147 h 154751"/>
                <a:gd name="connsiteX1" fmla="*/ 100462 w 154701"/>
                <a:gd name="connsiteY1" fmla="*/ 151112 h 154751"/>
                <a:gd name="connsiteX2" fmla="*/ 3525 w 154701"/>
                <a:gd name="connsiteY2" fmla="*/ 100439 h 154751"/>
                <a:gd name="connsiteX3" fmla="*/ 54170 w 154701"/>
                <a:gd name="connsiteY3" fmla="*/ 3475 h 154751"/>
                <a:gd name="connsiteX4" fmla="*/ 54246 w 154701"/>
                <a:gd name="connsiteY4" fmla="*/ 3475 h 154751"/>
                <a:gd name="connsiteX5" fmla="*/ 151097 w 154701"/>
                <a:gd name="connsiteY5" fmla="*/ 54147 h 1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701" h="15475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CBD4311-D42D-4949-BBE6-27A9D95D60E2}"/>
                </a:ext>
              </a:extLst>
            </p:cNvPr>
            <p:cNvSpPr/>
            <p:nvPr/>
          </p:nvSpPr>
          <p:spPr>
            <a:xfrm>
              <a:off x="1612666" y="3516109"/>
              <a:ext cx="146828" cy="238093"/>
            </a:xfrm>
            <a:custGeom>
              <a:avLst/>
              <a:gdLst>
                <a:gd name="connsiteX0" fmla="*/ 119837 w 146828"/>
                <a:gd name="connsiteY0" fmla="*/ 235364 h 238093"/>
                <a:gd name="connsiteX1" fmla="*/ 144074 w 146828"/>
                <a:gd name="connsiteY1" fmla="*/ 181547 h 238093"/>
                <a:gd name="connsiteX2" fmla="*/ 144026 w 146828"/>
                <a:gd name="connsiteY2" fmla="*/ 181452 h 238093"/>
                <a:gd name="connsiteX3" fmla="*/ 78982 w 146828"/>
                <a:gd name="connsiteY3" fmla="*/ 10574 h 238093"/>
                <a:gd name="connsiteX4" fmla="*/ 57459 w 146828"/>
                <a:gd name="connsiteY4" fmla="*/ 1049 h 238093"/>
                <a:gd name="connsiteX5" fmla="*/ 10605 w 146828"/>
                <a:gd name="connsiteY5" fmla="*/ 18861 h 238093"/>
                <a:gd name="connsiteX6" fmla="*/ 1082 w 146828"/>
                <a:gd name="connsiteY6" fmla="*/ 40483 h 238093"/>
                <a:gd name="connsiteX7" fmla="*/ 66506 w 146828"/>
                <a:gd name="connsiteY7" fmla="*/ 211933 h 238093"/>
                <a:gd name="connsiteX8" fmla="*/ 119837 w 146828"/>
                <a:gd name="connsiteY8" fmla="*/ 235364 h 23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828" h="238093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1217484-64C9-AD4A-951E-2ED3FEE25E5B}"/>
                </a:ext>
              </a:extLst>
            </p:cNvPr>
            <p:cNvSpPr/>
            <p:nvPr/>
          </p:nvSpPr>
          <p:spPr>
            <a:xfrm>
              <a:off x="1292302" y="3205457"/>
              <a:ext cx="131062" cy="131059"/>
            </a:xfrm>
            <a:custGeom>
              <a:avLst/>
              <a:gdLst>
                <a:gd name="connsiteX0" fmla="*/ 129742 w 131062"/>
                <a:gd name="connsiteY0" fmla="*/ 52620 h 131059"/>
                <a:gd name="connsiteX1" fmla="*/ 78326 w 131062"/>
                <a:gd name="connsiteY1" fmla="*/ 129678 h 131059"/>
                <a:gd name="connsiteX2" fmla="*/ 1245 w 131062"/>
                <a:gd name="connsiteY2" fmla="*/ 78338 h 131059"/>
                <a:gd name="connsiteX3" fmla="*/ 52661 w 131062"/>
                <a:gd name="connsiteY3" fmla="*/ 1186 h 131059"/>
                <a:gd name="connsiteX4" fmla="*/ 52699 w 131062"/>
                <a:gd name="connsiteY4" fmla="*/ 1186 h 131059"/>
                <a:gd name="connsiteX5" fmla="*/ 129742 w 131062"/>
                <a:gd name="connsiteY5" fmla="*/ 52620 h 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062" h="131059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45C1280-BEF6-044F-A346-BAF65A11FD3C}"/>
                </a:ext>
              </a:extLst>
            </p:cNvPr>
            <p:cNvSpPr/>
            <p:nvPr/>
          </p:nvSpPr>
          <p:spPr>
            <a:xfrm>
              <a:off x="1280490" y="3455097"/>
              <a:ext cx="33905" cy="33890"/>
            </a:xfrm>
            <a:custGeom>
              <a:avLst/>
              <a:gdLst>
                <a:gd name="connsiteX0" fmla="*/ 33561 w 33905"/>
                <a:gd name="connsiteY0" fmla="*/ 13673 h 33890"/>
                <a:gd name="connsiteX1" fmla="*/ 20104 w 33905"/>
                <a:gd name="connsiteY1" fmla="*/ 33486 h 33890"/>
                <a:gd name="connsiteX2" fmla="*/ 267 w 33905"/>
                <a:gd name="connsiteY2" fmla="*/ 20055 h 33890"/>
                <a:gd name="connsiteX3" fmla="*/ 13562 w 33905"/>
                <a:gd name="connsiteY3" fmla="*/ 244 h 33890"/>
                <a:gd name="connsiteX4" fmla="*/ 33532 w 33905"/>
                <a:gd name="connsiteY4" fmla="*/ 13484 h 33890"/>
                <a:gd name="connsiteX5" fmla="*/ 33561 w 33905"/>
                <a:gd name="connsiteY5" fmla="*/ 13673 h 3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5" h="33890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1309337-6356-8C41-99B7-3BE9ED708318}"/>
                </a:ext>
              </a:extLst>
            </p:cNvPr>
            <p:cNvSpPr/>
            <p:nvPr/>
          </p:nvSpPr>
          <p:spPr>
            <a:xfrm>
              <a:off x="1246600" y="3277269"/>
              <a:ext cx="33909" cy="33886"/>
            </a:xfrm>
            <a:custGeom>
              <a:avLst/>
              <a:gdLst>
                <a:gd name="connsiteX0" fmla="*/ 33547 w 33909"/>
                <a:gd name="connsiteY0" fmla="*/ 13575 h 33886"/>
                <a:gd name="connsiteX1" fmla="*/ 20196 w 33909"/>
                <a:gd name="connsiteY1" fmla="*/ 33482 h 33886"/>
                <a:gd name="connsiteX2" fmla="*/ 283 w 33909"/>
                <a:gd name="connsiteY2" fmla="*/ 20147 h 33886"/>
                <a:gd name="connsiteX3" fmla="*/ 13549 w 33909"/>
                <a:gd name="connsiteY3" fmla="*/ 240 h 33886"/>
                <a:gd name="connsiteX4" fmla="*/ 33547 w 33909"/>
                <a:gd name="connsiteY4" fmla="*/ 13575 h 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9" h="33886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49788302-6FB5-234C-B695-099B33063A7E}"/>
                </a:ext>
              </a:extLst>
            </p:cNvPr>
            <p:cNvSpPr/>
            <p:nvPr/>
          </p:nvSpPr>
          <p:spPr>
            <a:xfrm>
              <a:off x="1247152" y="3289215"/>
              <a:ext cx="67020" cy="189821"/>
            </a:xfrm>
            <a:custGeom>
              <a:avLst/>
              <a:gdLst>
                <a:gd name="connsiteX0" fmla="*/ 66898 w 67020"/>
                <a:gd name="connsiteY0" fmla="*/ 179746 h 189821"/>
                <a:gd name="connsiteX1" fmla="*/ 63622 w 67020"/>
                <a:gd name="connsiteY1" fmla="*/ 184699 h 189821"/>
                <a:gd name="connsiteX2" fmla="*/ 63565 w 67020"/>
                <a:gd name="connsiteY2" fmla="*/ 184699 h 189821"/>
                <a:gd name="connsiteX3" fmla="*/ 38614 w 67020"/>
                <a:gd name="connsiteY3" fmla="*/ 189652 h 189821"/>
                <a:gd name="connsiteX4" fmla="*/ 33671 w 67020"/>
                <a:gd name="connsiteY4" fmla="*/ 186414 h 189821"/>
                <a:gd name="connsiteX5" fmla="*/ 33662 w 67020"/>
                <a:gd name="connsiteY5" fmla="*/ 186318 h 189821"/>
                <a:gd name="connsiteX6" fmla="*/ 45 w 67020"/>
                <a:gd name="connsiteY6" fmla="*/ 9915 h 189821"/>
                <a:gd name="connsiteX7" fmla="*/ 3321 w 67020"/>
                <a:gd name="connsiteY7" fmla="*/ 4962 h 189821"/>
                <a:gd name="connsiteX8" fmla="*/ 3378 w 67020"/>
                <a:gd name="connsiteY8" fmla="*/ 4962 h 189821"/>
                <a:gd name="connsiteX9" fmla="*/ 28329 w 67020"/>
                <a:gd name="connsiteY9" fmla="*/ 9 h 189821"/>
                <a:gd name="connsiteX10" fmla="*/ 33281 w 67020"/>
                <a:gd name="connsiteY10" fmla="*/ 3247 h 18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020" h="189821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FDAE3DD-518D-BA48-A9B1-722D1CA4850C}"/>
                </a:ext>
              </a:extLst>
            </p:cNvPr>
            <p:cNvSpPr/>
            <p:nvPr/>
          </p:nvSpPr>
          <p:spPr>
            <a:xfrm>
              <a:off x="1363801" y="3603632"/>
              <a:ext cx="63044" cy="63055"/>
            </a:xfrm>
            <a:custGeom>
              <a:avLst/>
              <a:gdLst>
                <a:gd name="connsiteX0" fmla="*/ 63005 w 63044"/>
                <a:gd name="connsiteY0" fmla="*/ 31446 h 63055"/>
                <a:gd name="connsiteX1" fmla="*/ 31483 w 63044"/>
                <a:gd name="connsiteY1" fmla="*/ 62973 h 63055"/>
                <a:gd name="connsiteX2" fmla="*/ -39 w 63044"/>
                <a:gd name="connsiteY2" fmla="*/ 31446 h 63055"/>
                <a:gd name="connsiteX3" fmla="*/ 31483 w 63044"/>
                <a:gd name="connsiteY3" fmla="*/ -82 h 63055"/>
                <a:gd name="connsiteX4" fmla="*/ 63005 w 63044"/>
                <a:gd name="connsiteY4" fmla="*/ 31446 h 6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44" h="63055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A86A9215-2B81-6646-A3B4-11CEC868BF08}"/>
                </a:ext>
              </a:extLst>
            </p:cNvPr>
            <p:cNvSpPr/>
            <p:nvPr/>
          </p:nvSpPr>
          <p:spPr>
            <a:xfrm>
              <a:off x="1203048" y="3442849"/>
              <a:ext cx="384549" cy="384619"/>
            </a:xfrm>
            <a:custGeom>
              <a:avLst/>
              <a:gdLst>
                <a:gd name="connsiteX0" fmla="*/ 192236 w 384549"/>
                <a:gd name="connsiteY0" fmla="*/ -82 h 384619"/>
                <a:gd name="connsiteX1" fmla="*/ -39 w 384549"/>
                <a:gd name="connsiteY1" fmla="*/ 192228 h 384619"/>
                <a:gd name="connsiteX2" fmla="*/ 192236 w 384549"/>
                <a:gd name="connsiteY2" fmla="*/ 384537 h 384619"/>
                <a:gd name="connsiteX3" fmla="*/ 384511 w 384549"/>
                <a:gd name="connsiteY3" fmla="*/ 192228 h 384619"/>
                <a:gd name="connsiteX4" fmla="*/ 192236 w 384549"/>
                <a:gd name="connsiteY4" fmla="*/ -82 h 384619"/>
                <a:gd name="connsiteX5" fmla="*/ 192236 w 384549"/>
                <a:gd name="connsiteY5" fmla="*/ 361868 h 384619"/>
                <a:gd name="connsiteX6" fmla="*/ 22245 w 384549"/>
                <a:gd name="connsiteY6" fmla="*/ 191847 h 384619"/>
                <a:gd name="connsiteX7" fmla="*/ 192236 w 384549"/>
                <a:gd name="connsiteY7" fmla="*/ 21826 h 384619"/>
                <a:gd name="connsiteX8" fmla="*/ 362226 w 384549"/>
                <a:gd name="connsiteY8" fmla="*/ 191847 h 384619"/>
                <a:gd name="connsiteX9" fmla="*/ 192617 w 384549"/>
                <a:gd name="connsiteY9" fmla="*/ 362249 h 384619"/>
                <a:gd name="connsiteX10" fmla="*/ 192236 w 384549"/>
                <a:gd name="connsiteY10" fmla="*/ 362249 h 38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49" h="38461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2E6D9C4-DFC2-174E-8CA7-3410A08708F8}"/>
                </a:ext>
              </a:extLst>
            </p:cNvPr>
            <p:cNvSpPr/>
            <p:nvPr/>
          </p:nvSpPr>
          <p:spPr>
            <a:xfrm>
              <a:off x="1547600" y="3489134"/>
              <a:ext cx="145759" cy="106878"/>
            </a:xfrm>
            <a:custGeom>
              <a:avLst/>
              <a:gdLst>
                <a:gd name="connsiteX0" fmla="*/ 91765 w 145759"/>
                <a:gd name="connsiteY0" fmla="*/ -75 h 106878"/>
                <a:gd name="connsiteX1" fmla="*/ -39 w 145759"/>
                <a:gd name="connsiteY1" fmla="*/ -75 h 106878"/>
                <a:gd name="connsiteX2" fmla="*/ 55005 w 145759"/>
                <a:gd name="connsiteY2" fmla="*/ 106796 h 106878"/>
                <a:gd name="connsiteX3" fmla="*/ 93098 w 145759"/>
                <a:gd name="connsiteY3" fmla="*/ 106796 h 106878"/>
                <a:gd name="connsiteX4" fmla="*/ 145714 w 145759"/>
                <a:gd name="connsiteY4" fmla="*/ 52598 h 106878"/>
                <a:gd name="connsiteX5" fmla="*/ 91479 w 145759"/>
                <a:gd name="connsiteY5" fmla="*/ -75 h 10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59" h="106878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205B14B7-5C57-C740-86D4-D31FD2AD4913}"/>
                </a:ext>
              </a:extLst>
            </p:cNvPr>
            <p:cNvSpPr/>
            <p:nvPr/>
          </p:nvSpPr>
          <p:spPr>
            <a:xfrm>
              <a:off x="1294763" y="3251383"/>
              <a:ext cx="161508" cy="184990"/>
            </a:xfrm>
            <a:custGeom>
              <a:avLst/>
              <a:gdLst>
                <a:gd name="connsiteX0" fmla="*/ 100520 w 161508"/>
                <a:gd name="connsiteY0" fmla="*/ 172525 h 184990"/>
                <a:gd name="connsiteX1" fmla="*/ 161470 w 161508"/>
                <a:gd name="connsiteY1" fmla="*/ 182050 h 184990"/>
                <a:gd name="connsiteX2" fmla="*/ 128519 w 161508"/>
                <a:gd name="connsiteY2" fmla="*/ 13076 h 184990"/>
                <a:gd name="connsiteX3" fmla="*/ 109472 w 161508"/>
                <a:gd name="connsiteY3" fmla="*/ 218 h 184990"/>
                <a:gd name="connsiteX4" fmla="*/ 13097 w 161508"/>
                <a:gd name="connsiteY4" fmla="*/ 19268 h 184990"/>
                <a:gd name="connsiteX5" fmla="*/ 240 w 161508"/>
                <a:gd name="connsiteY5" fmla="*/ 38318 h 184990"/>
                <a:gd name="connsiteX6" fmla="*/ 28810 w 161508"/>
                <a:gd name="connsiteY6" fmla="*/ 184908 h 184990"/>
                <a:gd name="connsiteX7" fmla="*/ 100520 w 161508"/>
                <a:gd name="connsiteY7" fmla="*/ 172525 h 1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508" h="184990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23D1554-79C6-E74D-932D-1AF380E3F88B}"/>
                </a:ext>
              </a:extLst>
            </p:cNvPr>
            <p:cNvSpPr/>
            <p:nvPr/>
          </p:nvSpPr>
          <p:spPr>
            <a:xfrm>
              <a:off x="1637595" y="3762604"/>
              <a:ext cx="164847" cy="30003"/>
            </a:xfrm>
            <a:custGeom>
              <a:avLst/>
              <a:gdLst>
                <a:gd name="connsiteX0" fmla="*/ 0 w 164847"/>
                <a:gd name="connsiteY0" fmla="*/ -1 h 30003"/>
                <a:gd name="connsiteX1" fmla="*/ 164848 w 164847"/>
                <a:gd name="connsiteY1" fmla="*/ -1 h 30003"/>
                <a:gd name="connsiteX2" fmla="*/ 164848 w 164847"/>
                <a:gd name="connsiteY2" fmla="*/ 30003 h 30003"/>
                <a:gd name="connsiteX3" fmla="*/ 0 w 164847"/>
                <a:gd name="connsiteY3" fmla="*/ 30003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47" h="30003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3A4C24-881B-E54B-AEA7-94E2881368F8}"/>
              </a:ext>
            </a:extLst>
          </p:cNvPr>
          <p:cNvGrpSpPr/>
          <p:nvPr/>
        </p:nvGrpSpPr>
        <p:grpSpPr>
          <a:xfrm>
            <a:off x="6470432" y="5731829"/>
            <a:ext cx="2712599" cy="4121777"/>
            <a:chOff x="19581038" y="4841423"/>
            <a:chExt cx="1475532" cy="2242062"/>
          </a:xfrm>
          <a:solidFill>
            <a:schemeClr val="accent2"/>
          </a:solidFill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684731AF-CBB9-D149-AD36-EDD6537A5E7D}"/>
                </a:ext>
              </a:extLst>
            </p:cNvPr>
            <p:cNvSpPr/>
            <p:nvPr/>
          </p:nvSpPr>
          <p:spPr>
            <a:xfrm>
              <a:off x="19892652" y="4841423"/>
              <a:ext cx="396729" cy="396896"/>
            </a:xfrm>
            <a:custGeom>
              <a:avLst/>
              <a:gdLst>
                <a:gd name="connsiteX0" fmla="*/ 142601 w 142658"/>
                <a:gd name="connsiteY0" fmla="*/ 72897 h 142718"/>
                <a:gd name="connsiteX1" fmla="*/ 69652 w 142658"/>
                <a:gd name="connsiteY1" fmla="*/ 142619 h 142718"/>
                <a:gd name="connsiteX2" fmla="*/ -20 w 142658"/>
                <a:gd name="connsiteY2" fmla="*/ 69659 h 142718"/>
                <a:gd name="connsiteX3" fmla="*/ 72890 w 142658"/>
                <a:gd name="connsiteY3" fmla="*/ -65 h 142718"/>
                <a:gd name="connsiteX4" fmla="*/ 142601 w 142658"/>
                <a:gd name="connsiteY4" fmla="*/ 72897 h 142718"/>
                <a:gd name="connsiteX5" fmla="*/ 142601 w 142658"/>
                <a:gd name="connsiteY5" fmla="*/ 72897 h 14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658" h="142718">
                  <a:moveTo>
                    <a:pt x="142601" y="72897"/>
                  </a:moveTo>
                  <a:cubicBezTo>
                    <a:pt x="141696" y="112330"/>
                    <a:pt x="109041" y="143477"/>
                    <a:pt x="69652" y="142619"/>
                  </a:cubicBezTo>
                  <a:cubicBezTo>
                    <a:pt x="30274" y="141667"/>
                    <a:pt x="-925" y="108997"/>
                    <a:pt x="-20" y="69659"/>
                  </a:cubicBezTo>
                  <a:cubicBezTo>
                    <a:pt x="885" y="30225"/>
                    <a:pt x="33521" y="-922"/>
                    <a:pt x="72890" y="-65"/>
                  </a:cubicBezTo>
                  <a:cubicBezTo>
                    <a:pt x="112278" y="793"/>
                    <a:pt x="143486" y="33463"/>
                    <a:pt x="142601" y="72897"/>
                  </a:cubicBezTo>
                  <a:cubicBezTo>
                    <a:pt x="142601" y="72897"/>
                    <a:pt x="142601" y="72897"/>
                    <a:pt x="142601" y="7289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0730B217-7FB3-0F44-A13F-7D8684484954}"/>
                </a:ext>
              </a:extLst>
            </p:cNvPr>
            <p:cNvSpPr/>
            <p:nvPr/>
          </p:nvSpPr>
          <p:spPr>
            <a:xfrm>
              <a:off x="20098225" y="5734468"/>
              <a:ext cx="495001" cy="296956"/>
            </a:xfrm>
            <a:custGeom>
              <a:avLst/>
              <a:gdLst>
                <a:gd name="connsiteX0" fmla="*/ 1921 w 177995"/>
                <a:gd name="connsiteY0" fmla="*/ 17327 h 106781"/>
                <a:gd name="connsiteX1" fmla="*/ 16968 w 177995"/>
                <a:gd name="connsiteY1" fmla="*/ 52951 h 106781"/>
                <a:gd name="connsiteX2" fmla="*/ 147341 w 177995"/>
                <a:gd name="connsiteY2" fmla="*/ 105529 h 106781"/>
                <a:gd name="connsiteX3" fmla="*/ 167245 w 177995"/>
                <a:gd name="connsiteY3" fmla="*/ 97242 h 106781"/>
                <a:gd name="connsiteX4" fmla="*/ 167340 w 177995"/>
                <a:gd name="connsiteY4" fmla="*/ 97051 h 106781"/>
                <a:gd name="connsiteX5" fmla="*/ 176863 w 177995"/>
                <a:gd name="connsiteY5" fmla="*/ 74668 h 106781"/>
                <a:gd name="connsiteX6" fmla="*/ 168293 w 177995"/>
                <a:gd name="connsiteY6" fmla="*/ 54666 h 106781"/>
                <a:gd name="connsiteX7" fmla="*/ 37062 w 177995"/>
                <a:gd name="connsiteY7" fmla="*/ 1611 h 106781"/>
                <a:gd name="connsiteX8" fmla="*/ 1921 w 177995"/>
                <a:gd name="connsiteY8" fmla="*/ 17327 h 10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995" h="106781">
                  <a:moveTo>
                    <a:pt x="1921" y="17327"/>
                  </a:moveTo>
                  <a:cubicBezTo>
                    <a:pt x="-3650" y="31329"/>
                    <a:pt x="3054" y="47236"/>
                    <a:pt x="16968" y="52951"/>
                  </a:cubicBezTo>
                  <a:lnTo>
                    <a:pt x="147341" y="105529"/>
                  </a:lnTo>
                  <a:cubicBezTo>
                    <a:pt x="155112" y="108767"/>
                    <a:pt x="164026" y="105052"/>
                    <a:pt x="167245" y="97242"/>
                  </a:cubicBezTo>
                  <a:cubicBezTo>
                    <a:pt x="167283" y="97242"/>
                    <a:pt x="167312" y="97147"/>
                    <a:pt x="167340" y="97051"/>
                  </a:cubicBezTo>
                  <a:lnTo>
                    <a:pt x="176863" y="74668"/>
                  </a:lnTo>
                  <a:cubicBezTo>
                    <a:pt x="179996" y="66761"/>
                    <a:pt x="176168" y="57808"/>
                    <a:pt x="168293" y="54666"/>
                  </a:cubicBezTo>
                  <a:lnTo>
                    <a:pt x="37062" y="1611"/>
                  </a:lnTo>
                  <a:cubicBezTo>
                    <a:pt x="23025" y="-3532"/>
                    <a:pt x="7454" y="3421"/>
                    <a:pt x="1921" y="1732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9E6C4587-50FC-0D4A-B0E9-E195FFE01C6F}"/>
                </a:ext>
              </a:extLst>
            </p:cNvPr>
            <p:cNvSpPr/>
            <p:nvPr/>
          </p:nvSpPr>
          <p:spPr>
            <a:xfrm>
              <a:off x="19997542" y="5388931"/>
              <a:ext cx="251629" cy="493276"/>
            </a:xfrm>
            <a:custGeom>
              <a:avLst/>
              <a:gdLst>
                <a:gd name="connsiteX0" fmla="*/ 20030 w 90482"/>
                <a:gd name="connsiteY0" fmla="*/ 989 h 177375"/>
                <a:gd name="connsiteX1" fmla="*/ 974 w 90482"/>
                <a:gd name="connsiteY1" fmla="*/ 34803 h 177375"/>
                <a:gd name="connsiteX2" fmla="*/ 984 w 90482"/>
                <a:gd name="connsiteY2" fmla="*/ 34803 h 177375"/>
                <a:gd name="connsiteX3" fmla="*/ 37173 w 90482"/>
                <a:gd name="connsiteY3" fmla="*/ 159485 h 177375"/>
                <a:gd name="connsiteX4" fmla="*/ 72656 w 90482"/>
                <a:gd name="connsiteY4" fmla="*/ 175487 h 177375"/>
                <a:gd name="connsiteX5" fmla="*/ 89551 w 90482"/>
                <a:gd name="connsiteY5" fmla="*/ 142816 h 177375"/>
                <a:gd name="connsiteX6" fmla="*/ 53743 w 90482"/>
                <a:gd name="connsiteY6" fmla="*/ 18991 h 177375"/>
                <a:gd name="connsiteX7" fmla="*/ 20030 w 90482"/>
                <a:gd name="connsiteY7" fmla="*/ 989 h 17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2" h="177375">
                  <a:moveTo>
                    <a:pt x="20030" y="989"/>
                  </a:moveTo>
                  <a:cubicBezTo>
                    <a:pt x="5441" y="5085"/>
                    <a:pt x="-3092" y="20229"/>
                    <a:pt x="974" y="34803"/>
                  </a:cubicBezTo>
                  <a:cubicBezTo>
                    <a:pt x="984" y="34803"/>
                    <a:pt x="984" y="34803"/>
                    <a:pt x="984" y="34803"/>
                  </a:cubicBezTo>
                  <a:lnTo>
                    <a:pt x="37173" y="159485"/>
                  </a:lnTo>
                  <a:cubicBezTo>
                    <a:pt x="42553" y="173677"/>
                    <a:pt x="58438" y="180916"/>
                    <a:pt x="72656" y="175487"/>
                  </a:cubicBezTo>
                  <a:cubicBezTo>
                    <a:pt x="85808" y="170534"/>
                    <a:pt x="93093" y="156437"/>
                    <a:pt x="89551" y="142816"/>
                  </a:cubicBezTo>
                  <a:lnTo>
                    <a:pt x="53743" y="18991"/>
                  </a:lnTo>
                  <a:cubicBezTo>
                    <a:pt x="49219" y="4894"/>
                    <a:pt x="34287" y="-3107"/>
                    <a:pt x="20030" y="98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DC59EFE-1F15-0F44-994F-B38156F6F76F}"/>
                </a:ext>
              </a:extLst>
            </p:cNvPr>
            <p:cNvSpPr/>
            <p:nvPr/>
          </p:nvSpPr>
          <p:spPr>
            <a:xfrm>
              <a:off x="19581038" y="6461933"/>
              <a:ext cx="388228" cy="608381"/>
            </a:xfrm>
            <a:custGeom>
              <a:avLst/>
              <a:gdLst>
                <a:gd name="connsiteX0" fmla="*/ 115708 w 139601"/>
                <a:gd name="connsiteY0" fmla="*/ 2819 h 218765"/>
                <a:gd name="connsiteX1" fmla="*/ 65330 w 139601"/>
                <a:gd name="connsiteY1" fmla="*/ 23870 h 218765"/>
                <a:gd name="connsiteX2" fmla="*/ 1143 w 139601"/>
                <a:gd name="connsiteY2" fmla="*/ 179794 h 218765"/>
                <a:gd name="connsiteX3" fmla="*/ 9409 w 139601"/>
                <a:gd name="connsiteY3" fmla="*/ 199796 h 218765"/>
                <a:gd name="connsiteX4" fmla="*/ 9524 w 139601"/>
                <a:gd name="connsiteY4" fmla="*/ 199892 h 218765"/>
                <a:gd name="connsiteX5" fmla="*/ 52283 w 139601"/>
                <a:gd name="connsiteY5" fmla="*/ 217513 h 218765"/>
                <a:gd name="connsiteX6" fmla="*/ 72329 w 139601"/>
                <a:gd name="connsiteY6" fmla="*/ 209226 h 218765"/>
                <a:gd name="connsiteX7" fmla="*/ 72377 w 139601"/>
                <a:gd name="connsiteY7" fmla="*/ 209131 h 218765"/>
                <a:gd name="connsiteX8" fmla="*/ 137040 w 139601"/>
                <a:gd name="connsiteY8" fmla="*/ 52254 h 218765"/>
                <a:gd name="connsiteX9" fmla="*/ 115708 w 139601"/>
                <a:gd name="connsiteY9" fmla="*/ 2819 h 21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01" h="218765">
                  <a:moveTo>
                    <a:pt x="115708" y="2819"/>
                  </a:moveTo>
                  <a:cubicBezTo>
                    <a:pt x="95985" y="-5277"/>
                    <a:pt x="73453" y="4153"/>
                    <a:pt x="65330" y="23870"/>
                  </a:cubicBezTo>
                  <a:lnTo>
                    <a:pt x="1143" y="179794"/>
                  </a:lnTo>
                  <a:cubicBezTo>
                    <a:pt x="-2114" y="187604"/>
                    <a:pt x="1591" y="196558"/>
                    <a:pt x="9409" y="199796"/>
                  </a:cubicBezTo>
                  <a:cubicBezTo>
                    <a:pt x="9447" y="199892"/>
                    <a:pt x="9485" y="199892"/>
                    <a:pt x="9524" y="199892"/>
                  </a:cubicBezTo>
                  <a:lnTo>
                    <a:pt x="52283" y="217513"/>
                  </a:lnTo>
                  <a:cubicBezTo>
                    <a:pt x="60101" y="220751"/>
                    <a:pt x="69073" y="217037"/>
                    <a:pt x="72329" y="209226"/>
                  </a:cubicBezTo>
                  <a:cubicBezTo>
                    <a:pt x="72349" y="209226"/>
                    <a:pt x="72358" y="209131"/>
                    <a:pt x="72377" y="209131"/>
                  </a:cubicBezTo>
                  <a:lnTo>
                    <a:pt x="137040" y="52254"/>
                  </a:lnTo>
                  <a:cubicBezTo>
                    <a:pt x="144449" y="32728"/>
                    <a:pt x="135002" y="10821"/>
                    <a:pt x="115708" y="281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19C0842-ABD0-6240-A410-30FEF24DC708}"/>
                </a:ext>
              </a:extLst>
            </p:cNvPr>
            <p:cNvSpPr/>
            <p:nvPr/>
          </p:nvSpPr>
          <p:spPr>
            <a:xfrm>
              <a:off x="19757783" y="6054392"/>
              <a:ext cx="223813" cy="621446"/>
            </a:xfrm>
            <a:custGeom>
              <a:avLst/>
              <a:gdLst>
                <a:gd name="connsiteX0" fmla="*/ 37677 w 80480"/>
                <a:gd name="connsiteY0" fmla="*/ 223375 h 223463"/>
                <a:gd name="connsiteX1" fmla="*/ 77009 w 80480"/>
                <a:gd name="connsiteY1" fmla="*/ 185370 h 223463"/>
                <a:gd name="connsiteX2" fmla="*/ 77009 w 80480"/>
                <a:gd name="connsiteY2" fmla="*/ 185275 h 223463"/>
                <a:gd name="connsiteX3" fmla="*/ 80437 w 80480"/>
                <a:gd name="connsiteY3" fmla="*/ 16683 h 223463"/>
                <a:gd name="connsiteX4" fmla="*/ 65495 w 80480"/>
                <a:gd name="connsiteY4" fmla="*/ 966 h 223463"/>
                <a:gd name="connsiteX5" fmla="*/ 65390 w 80480"/>
                <a:gd name="connsiteY5" fmla="*/ 966 h 223463"/>
                <a:gd name="connsiteX6" fmla="*/ 19202 w 80480"/>
                <a:gd name="connsiteY6" fmla="*/ -81 h 223463"/>
                <a:gd name="connsiteX7" fmla="*/ 3393 w 80480"/>
                <a:gd name="connsiteY7" fmla="*/ 15063 h 223463"/>
                <a:gd name="connsiteX8" fmla="*/ -35 w 80480"/>
                <a:gd name="connsiteY8" fmla="*/ 184704 h 223463"/>
                <a:gd name="connsiteX9" fmla="*/ 37478 w 80480"/>
                <a:gd name="connsiteY9" fmla="*/ 223375 h 223463"/>
                <a:gd name="connsiteX10" fmla="*/ 37677 w 80480"/>
                <a:gd name="connsiteY10" fmla="*/ 223375 h 22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480" h="223463">
                  <a:moveTo>
                    <a:pt x="37677" y="223375"/>
                  </a:moveTo>
                  <a:cubicBezTo>
                    <a:pt x="59029" y="223756"/>
                    <a:pt x="76637" y="206706"/>
                    <a:pt x="77009" y="185370"/>
                  </a:cubicBezTo>
                  <a:cubicBezTo>
                    <a:pt x="77009" y="185370"/>
                    <a:pt x="77009" y="185275"/>
                    <a:pt x="77009" y="185275"/>
                  </a:cubicBezTo>
                  <a:lnTo>
                    <a:pt x="80437" y="16683"/>
                  </a:lnTo>
                  <a:cubicBezTo>
                    <a:pt x="80646" y="8205"/>
                    <a:pt x="73961" y="1157"/>
                    <a:pt x="65495" y="966"/>
                  </a:cubicBezTo>
                  <a:cubicBezTo>
                    <a:pt x="65457" y="966"/>
                    <a:pt x="65428" y="966"/>
                    <a:pt x="65390" y="966"/>
                  </a:cubicBezTo>
                  <a:lnTo>
                    <a:pt x="19202" y="-81"/>
                  </a:lnTo>
                  <a:cubicBezTo>
                    <a:pt x="10688" y="-177"/>
                    <a:pt x="3651" y="6586"/>
                    <a:pt x="3393" y="15063"/>
                  </a:cubicBezTo>
                  <a:lnTo>
                    <a:pt x="-35" y="184704"/>
                  </a:lnTo>
                  <a:cubicBezTo>
                    <a:pt x="-349" y="205754"/>
                    <a:pt x="16440" y="223090"/>
                    <a:pt x="37478" y="223375"/>
                  </a:cubicBezTo>
                  <a:cubicBezTo>
                    <a:pt x="37544" y="223375"/>
                    <a:pt x="37611" y="223375"/>
                    <a:pt x="37677" y="2233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544AE99-E30E-E540-A278-DFCFCDB6CBB6}"/>
                </a:ext>
              </a:extLst>
            </p:cNvPr>
            <p:cNvSpPr/>
            <p:nvPr/>
          </p:nvSpPr>
          <p:spPr>
            <a:xfrm>
              <a:off x="19890497" y="6049678"/>
              <a:ext cx="362809" cy="614132"/>
            </a:xfrm>
            <a:custGeom>
              <a:avLst/>
              <a:gdLst>
                <a:gd name="connsiteX0" fmla="*/ 104425 w 130461"/>
                <a:gd name="connsiteY0" fmla="*/ 218784 h 220833"/>
                <a:gd name="connsiteX1" fmla="*/ 128328 w 130461"/>
                <a:gd name="connsiteY1" fmla="*/ 169730 h 220833"/>
                <a:gd name="connsiteX2" fmla="*/ 73665 w 130461"/>
                <a:gd name="connsiteY2" fmla="*/ 10282 h 220833"/>
                <a:gd name="connsiteX3" fmla="*/ 54047 w 130461"/>
                <a:gd name="connsiteY3" fmla="*/ 757 h 220833"/>
                <a:gd name="connsiteX4" fmla="*/ 10335 w 130461"/>
                <a:gd name="connsiteY4" fmla="*/ 15901 h 220833"/>
                <a:gd name="connsiteX5" fmla="*/ 812 w 130461"/>
                <a:gd name="connsiteY5" fmla="*/ 35523 h 220833"/>
                <a:gd name="connsiteX6" fmla="*/ 56237 w 130461"/>
                <a:gd name="connsiteY6" fmla="*/ 195924 h 220833"/>
                <a:gd name="connsiteX7" fmla="*/ 104425 w 130461"/>
                <a:gd name="connsiteY7" fmla="*/ 218784 h 22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461" h="220833">
                  <a:moveTo>
                    <a:pt x="104425" y="218784"/>
                  </a:moveTo>
                  <a:cubicBezTo>
                    <a:pt x="124538" y="211830"/>
                    <a:pt x="135223" y="189923"/>
                    <a:pt x="128328" y="169730"/>
                  </a:cubicBezTo>
                  <a:lnTo>
                    <a:pt x="73665" y="10282"/>
                  </a:lnTo>
                  <a:cubicBezTo>
                    <a:pt x="70837" y="2280"/>
                    <a:pt x="62094" y="-2006"/>
                    <a:pt x="54047" y="757"/>
                  </a:cubicBezTo>
                  <a:lnTo>
                    <a:pt x="10335" y="15901"/>
                  </a:lnTo>
                  <a:cubicBezTo>
                    <a:pt x="2288" y="18664"/>
                    <a:pt x="-1969" y="27521"/>
                    <a:pt x="812" y="35523"/>
                  </a:cubicBezTo>
                  <a:lnTo>
                    <a:pt x="56237" y="195924"/>
                  </a:lnTo>
                  <a:cubicBezTo>
                    <a:pt x="63599" y="215260"/>
                    <a:pt x="84836" y="225261"/>
                    <a:pt x="104425" y="21878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6CAA6A5-3557-1348-B6E6-FBCE1A6DCE11}"/>
                </a:ext>
              </a:extLst>
            </p:cNvPr>
            <p:cNvSpPr/>
            <p:nvPr/>
          </p:nvSpPr>
          <p:spPr>
            <a:xfrm>
              <a:off x="20036665" y="6450131"/>
              <a:ext cx="221416" cy="620375"/>
            </a:xfrm>
            <a:custGeom>
              <a:avLst/>
              <a:gdLst>
                <a:gd name="connsiteX0" fmla="*/ 38057 w 79618"/>
                <a:gd name="connsiteY0" fmla="*/ -81 h 223078"/>
                <a:gd name="connsiteX1" fmla="*/ -36 w 79618"/>
                <a:gd name="connsiteY1" fmla="*/ 38973 h 223078"/>
                <a:gd name="connsiteX2" fmla="*/ -36 w 79618"/>
                <a:gd name="connsiteY2" fmla="*/ 39163 h 223078"/>
                <a:gd name="connsiteX3" fmla="*/ 2535 w 79618"/>
                <a:gd name="connsiteY3" fmla="*/ 207755 h 223078"/>
                <a:gd name="connsiteX4" fmla="*/ 18248 w 79618"/>
                <a:gd name="connsiteY4" fmla="*/ 222995 h 223078"/>
                <a:gd name="connsiteX5" fmla="*/ 64436 w 79618"/>
                <a:gd name="connsiteY5" fmla="*/ 222234 h 223078"/>
                <a:gd name="connsiteX6" fmla="*/ 79578 w 79618"/>
                <a:gd name="connsiteY6" fmla="*/ 206708 h 223078"/>
                <a:gd name="connsiteX7" fmla="*/ 79578 w 79618"/>
                <a:gd name="connsiteY7" fmla="*/ 206612 h 223078"/>
                <a:gd name="connsiteX8" fmla="*/ 77007 w 79618"/>
                <a:gd name="connsiteY8" fmla="*/ 36876 h 223078"/>
                <a:gd name="connsiteX9" fmla="*/ 38057 w 79618"/>
                <a:gd name="connsiteY9" fmla="*/ -81 h 22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618" h="223078">
                  <a:moveTo>
                    <a:pt x="38057" y="-81"/>
                  </a:moveTo>
                  <a:cubicBezTo>
                    <a:pt x="16753" y="205"/>
                    <a:pt x="-303" y="17637"/>
                    <a:pt x="-36" y="38973"/>
                  </a:cubicBezTo>
                  <a:cubicBezTo>
                    <a:pt x="-36" y="39068"/>
                    <a:pt x="-36" y="39068"/>
                    <a:pt x="-36" y="39163"/>
                  </a:cubicBezTo>
                  <a:lnTo>
                    <a:pt x="2535" y="207755"/>
                  </a:lnTo>
                  <a:cubicBezTo>
                    <a:pt x="2687" y="216328"/>
                    <a:pt x="9716" y="223091"/>
                    <a:pt x="18248" y="222995"/>
                  </a:cubicBezTo>
                  <a:lnTo>
                    <a:pt x="64436" y="222234"/>
                  </a:lnTo>
                  <a:cubicBezTo>
                    <a:pt x="72903" y="222138"/>
                    <a:pt x="79683" y="215185"/>
                    <a:pt x="79578" y="206708"/>
                  </a:cubicBezTo>
                  <a:cubicBezTo>
                    <a:pt x="79578" y="206708"/>
                    <a:pt x="79578" y="206612"/>
                    <a:pt x="79578" y="206612"/>
                  </a:cubicBezTo>
                  <a:lnTo>
                    <a:pt x="77007" y="36876"/>
                  </a:lnTo>
                  <a:cubicBezTo>
                    <a:pt x="76083" y="16112"/>
                    <a:pt x="58865" y="-270"/>
                    <a:pt x="38057" y="-81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657B29D-6681-204A-9942-7357B1D6F8A3}"/>
                </a:ext>
              </a:extLst>
            </p:cNvPr>
            <p:cNvSpPr/>
            <p:nvPr/>
          </p:nvSpPr>
          <p:spPr>
            <a:xfrm>
              <a:off x="19760517" y="5977756"/>
              <a:ext cx="336387" cy="336373"/>
            </a:xfrm>
            <a:custGeom>
              <a:avLst/>
              <a:gdLst>
                <a:gd name="connsiteX0" fmla="*/ 120403 w 120960"/>
                <a:gd name="connsiteY0" fmla="*/ 68243 h 120955"/>
                <a:gd name="connsiteX1" fmla="*/ 52607 w 120960"/>
                <a:gd name="connsiteY1" fmla="*/ 120345 h 120955"/>
                <a:gd name="connsiteX2" fmla="*/ 477 w 120960"/>
                <a:gd name="connsiteY2" fmla="*/ 52527 h 120955"/>
                <a:gd name="connsiteX3" fmla="*/ 68216 w 120960"/>
                <a:gd name="connsiteY3" fmla="*/ 425 h 120955"/>
                <a:gd name="connsiteX4" fmla="*/ 120413 w 120960"/>
                <a:gd name="connsiteY4" fmla="*/ 68148 h 120955"/>
                <a:gd name="connsiteX5" fmla="*/ 120403 w 120960"/>
                <a:gd name="connsiteY5" fmla="*/ 68243 h 1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0" h="120955">
                  <a:moveTo>
                    <a:pt x="120403" y="68243"/>
                  </a:moveTo>
                  <a:cubicBezTo>
                    <a:pt x="116080" y="101390"/>
                    <a:pt x="85719" y="124726"/>
                    <a:pt x="52607" y="120345"/>
                  </a:cubicBezTo>
                  <a:cubicBezTo>
                    <a:pt x="19485" y="116059"/>
                    <a:pt x="-3847" y="85674"/>
                    <a:pt x="477" y="52527"/>
                  </a:cubicBezTo>
                  <a:cubicBezTo>
                    <a:pt x="4800" y="19475"/>
                    <a:pt x="35122" y="-3862"/>
                    <a:pt x="68216" y="425"/>
                  </a:cubicBezTo>
                  <a:cubicBezTo>
                    <a:pt x="101338" y="4711"/>
                    <a:pt x="124708" y="35096"/>
                    <a:pt x="120413" y="68148"/>
                  </a:cubicBezTo>
                  <a:cubicBezTo>
                    <a:pt x="120413" y="68243"/>
                    <a:pt x="120403" y="68243"/>
                    <a:pt x="120403" y="6824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2F03A3-770D-7640-9573-F929C794BFBF}"/>
                </a:ext>
              </a:extLst>
            </p:cNvPr>
            <p:cNvSpPr/>
            <p:nvPr/>
          </p:nvSpPr>
          <p:spPr>
            <a:xfrm>
              <a:off x="19850565" y="5301494"/>
              <a:ext cx="336407" cy="336373"/>
            </a:xfrm>
            <a:custGeom>
              <a:avLst/>
              <a:gdLst>
                <a:gd name="connsiteX0" fmla="*/ 120403 w 120967"/>
                <a:gd name="connsiteY0" fmla="*/ 68243 h 120955"/>
                <a:gd name="connsiteX1" fmla="*/ 52607 w 120967"/>
                <a:gd name="connsiteY1" fmla="*/ 120345 h 120955"/>
                <a:gd name="connsiteX2" fmla="*/ 477 w 120967"/>
                <a:gd name="connsiteY2" fmla="*/ 52527 h 120955"/>
                <a:gd name="connsiteX3" fmla="*/ 68215 w 120967"/>
                <a:gd name="connsiteY3" fmla="*/ 425 h 120955"/>
                <a:gd name="connsiteX4" fmla="*/ 120432 w 120967"/>
                <a:gd name="connsiteY4" fmla="*/ 67957 h 120955"/>
                <a:gd name="connsiteX5" fmla="*/ 120403 w 120967"/>
                <a:gd name="connsiteY5" fmla="*/ 68243 h 1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" h="120955">
                  <a:moveTo>
                    <a:pt x="120403" y="68243"/>
                  </a:moveTo>
                  <a:cubicBezTo>
                    <a:pt x="116079" y="101390"/>
                    <a:pt x="85719" y="124727"/>
                    <a:pt x="52607" y="120345"/>
                  </a:cubicBezTo>
                  <a:cubicBezTo>
                    <a:pt x="19485" y="116059"/>
                    <a:pt x="-3847" y="85673"/>
                    <a:pt x="477" y="52527"/>
                  </a:cubicBezTo>
                  <a:cubicBezTo>
                    <a:pt x="4800" y="19475"/>
                    <a:pt x="35122" y="-3861"/>
                    <a:pt x="68215" y="425"/>
                  </a:cubicBezTo>
                  <a:cubicBezTo>
                    <a:pt x="101290" y="4616"/>
                    <a:pt x="124670" y="34906"/>
                    <a:pt x="120432" y="67957"/>
                  </a:cubicBezTo>
                  <a:cubicBezTo>
                    <a:pt x="120422" y="68052"/>
                    <a:pt x="120413" y="68148"/>
                    <a:pt x="120403" y="6824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2DC6F84-0B9B-B44E-9820-391648553FA7}"/>
                </a:ext>
              </a:extLst>
            </p:cNvPr>
            <p:cNvSpPr/>
            <p:nvPr/>
          </p:nvSpPr>
          <p:spPr>
            <a:xfrm>
              <a:off x="19761446" y="5429186"/>
              <a:ext cx="422325" cy="777328"/>
            </a:xfrm>
            <a:custGeom>
              <a:avLst/>
              <a:gdLst>
                <a:gd name="connsiteX0" fmla="*/ 120070 w 151862"/>
                <a:gd name="connsiteY0" fmla="*/ 266263 h 279516"/>
                <a:gd name="connsiteX1" fmla="*/ 103118 w 151862"/>
                <a:gd name="connsiteY1" fmla="*/ 279312 h 279516"/>
                <a:gd name="connsiteX2" fmla="*/ 13123 w 151862"/>
                <a:gd name="connsiteY2" fmla="*/ 267597 h 279516"/>
                <a:gd name="connsiteX3" fmla="*/ 77 w 151862"/>
                <a:gd name="connsiteY3" fmla="*/ 250642 h 279516"/>
                <a:gd name="connsiteX4" fmla="*/ 31789 w 151862"/>
                <a:gd name="connsiteY4" fmla="*/ 13089 h 279516"/>
                <a:gd name="connsiteX5" fmla="*/ 48740 w 151862"/>
                <a:gd name="connsiteY5" fmla="*/ 40 h 279516"/>
                <a:gd name="connsiteX6" fmla="*/ 138640 w 151862"/>
                <a:gd name="connsiteY6" fmla="*/ 11851 h 279516"/>
                <a:gd name="connsiteX7" fmla="*/ 151706 w 151862"/>
                <a:gd name="connsiteY7" fmla="*/ 28615 h 279516"/>
                <a:gd name="connsiteX8" fmla="*/ 151687 w 151862"/>
                <a:gd name="connsiteY8" fmla="*/ 28805 h 27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862" h="279516">
                  <a:moveTo>
                    <a:pt x="120070" y="266263"/>
                  </a:moveTo>
                  <a:cubicBezTo>
                    <a:pt x="118984" y="274550"/>
                    <a:pt x="111404" y="280360"/>
                    <a:pt x="103118" y="279312"/>
                  </a:cubicBezTo>
                  <a:lnTo>
                    <a:pt x="13123" y="267597"/>
                  </a:lnTo>
                  <a:cubicBezTo>
                    <a:pt x="4876" y="266454"/>
                    <a:pt x="-942" y="258929"/>
                    <a:pt x="77" y="250642"/>
                  </a:cubicBezTo>
                  <a:lnTo>
                    <a:pt x="31789" y="13089"/>
                  </a:lnTo>
                  <a:cubicBezTo>
                    <a:pt x="32874" y="4802"/>
                    <a:pt x="40455" y="-1008"/>
                    <a:pt x="48740" y="40"/>
                  </a:cubicBezTo>
                  <a:lnTo>
                    <a:pt x="138640" y="11851"/>
                  </a:lnTo>
                  <a:cubicBezTo>
                    <a:pt x="146887" y="12898"/>
                    <a:pt x="152734" y="20423"/>
                    <a:pt x="151706" y="28615"/>
                  </a:cubicBezTo>
                  <a:cubicBezTo>
                    <a:pt x="151696" y="28710"/>
                    <a:pt x="151696" y="28710"/>
                    <a:pt x="151687" y="2880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C4E75D8-506C-914C-9D61-D2DA85E1EED6}"/>
                </a:ext>
              </a:extLst>
            </p:cNvPr>
            <p:cNvSpPr/>
            <p:nvPr/>
          </p:nvSpPr>
          <p:spPr>
            <a:xfrm>
              <a:off x="20388379" y="5930752"/>
              <a:ext cx="350117" cy="1150085"/>
            </a:xfrm>
            <a:custGeom>
              <a:avLst/>
              <a:gdLst>
                <a:gd name="connsiteX0" fmla="*/ 105383 w 125897"/>
                <a:gd name="connsiteY0" fmla="*/ 18470 h 413554"/>
                <a:gd name="connsiteX1" fmla="*/ 53101 w 125897"/>
                <a:gd name="connsiteY1" fmla="*/ -9 h 413554"/>
                <a:gd name="connsiteX2" fmla="*/ 43578 w 125897"/>
                <a:gd name="connsiteY2" fmla="*/ -9 h 413554"/>
                <a:gd name="connsiteX3" fmla="*/ 43578 w 125897"/>
                <a:gd name="connsiteY3" fmla="*/ 25233 h 413554"/>
                <a:gd name="connsiteX4" fmla="*/ 53101 w 125897"/>
                <a:gd name="connsiteY4" fmla="*/ 25233 h 413554"/>
                <a:gd name="connsiteX5" fmla="*/ 98955 w 125897"/>
                <a:gd name="connsiteY5" fmla="*/ 67143 h 413554"/>
                <a:gd name="connsiteX6" fmla="*/ 99003 w 125897"/>
                <a:gd name="connsiteY6" fmla="*/ 68952 h 413554"/>
                <a:gd name="connsiteX7" fmla="*/ -39 w 125897"/>
                <a:gd name="connsiteY7" fmla="*/ 413472 h 413554"/>
                <a:gd name="connsiteX8" fmla="*/ 25102 w 125897"/>
                <a:gd name="connsiteY8" fmla="*/ 413472 h 413554"/>
                <a:gd name="connsiteX9" fmla="*/ 125859 w 125897"/>
                <a:gd name="connsiteY9" fmla="*/ 69143 h 413554"/>
                <a:gd name="connsiteX10" fmla="*/ 105383 w 125897"/>
                <a:gd name="connsiteY10" fmla="*/ 18470 h 41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897" h="413554">
                  <a:moveTo>
                    <a:pt x="105383" y="18470"/>
                  </a:moveTo>
                  <a:cubicBezTo>
                    <a:pt x="90994" y="5801"/>
                    <a:pt x="72261" y="-866"/>
                    <a:pt x="53101" y="-9"/>
                  </a:cubicBezTo>
                  <a:cubicBezTo>
                    <a:pt x="51005" y="-9"/>
                    <a:pt x="58624" y="-9"/>
                    <a:pt x="43578" y="-9"/>
                  </a:cubicBezTo>
                  <a:lnTo>
                    <a:pt x="43578" y="25233"/>
                  </a:lnTo>
                  <a:cubicBezTo>
                    <a:pt x="58624" y="25233"/>
                    <a:pt x="50910" y="25233"/>
                    <a:pt x="53101" y="25233"/>
                  </a:cubicBezTo>
                  <a:cubicBezTo>
                    <a:pt x="77318" y="24090"/>
                    <a:pt x="97850" y="42854"/>
                    <a:pt x="98955" y="67143"/>
                  </a:cubicBezTo>
                  <a:cubicBezTo>
                    <a:pt x="98984" y="67714"/>
                    <a:pt x="99003" y="68381"/>
                    <a:pt x="99003" y="68952"/>
                  </a:cubicBezTo>
                  <a:lnTo>
                    <a:pt x="-39" y="413472"/>
                  </a:lnTo>
                  <a:lnTo>
                    <a:pt x="25102" y="413472"/>
                  </a:lnTo>
                  <a:lnTo>
                    <a:pt x="125859" y="69143"/>
                  </a:lnTo>
                  <a:cubicBezTo>
                    <a:pt x="125401" y="50283"/>
                    <a:pt x="118126" y="32281"/>
                    <a:pt x="105383" y="1847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FB928F7-D910-784D-9C8B-4AF0657377DE}"/>
                </a:ext>
              </a:extLst>
            </p:cNvPr>
            <p:cNvSpPr/>
            <p:nvPr/>
          </p:nvSpPr>
          <p:spPr>
            <a:xfrm>
              <a:off x="20916206" y="6943096"/>
              <a:ext cx="140364" cy="140389"/>
            </a:xfrm>
            <a:custGeom>
              <a:avLst/>
              <a:gdLst>
                <a:gd name="connsiteX0" fmla="*/ 50434 w 50473"/>
                <a:gd name="connsiteY0" fmla="*/ 25063 h 50482"/>
                <a:gd name="connsiteX1" fmla="*/ 25293 w 50473"/>
                <a:gd name="connsiteY1" fmla="*/ 50399 h 50482"/>
                <a:gd name="connsiteX2" fmla="*/ -39 w 50473"/>
                <a:gd name="connsiteY2" fmla="*/ 25253 h 50482"/>
                <a:gd name="connsiteX3" fmla="*/ 25103 w 50473"/>
                <a:gd name="connsiteY3" fmla="*/ -82 h 50482"/>
                <a:gd name="connsiteX4" fmla="*/ 25293 w 50473"/>
                <a:gd name="connsiteY4" fmla="*/ -82 h 50482"/>
                <a:gd name="connsiteX5" fmla="*/ 50434 w 50473"/>
                <a:gd name="connsiteY5" fmla="*/ 25063 h 5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3" h="50482">
                  <a:moveTo>
                    <a:pt x="50434" y="25063"/>
                  </a:moveTo>
                  <a:cubicBezTo>
                    <a:pt x="50482" y="38970"/>
                    <a:pt x="39235" y="50304"/>
                    <a:pt x="25293" y="50399"/>
                  </a:cubicBezTo>
                  <a:cubicBezTo>
                    <a:pt x="11351" y="50495"/>
                    <a:pt x="9" y="39161"/>
                    <a:pt x="-39" y="25253"/>
                  </a:cubicBezTo>
                  <a:cubicBezTo>
                    <a:pt x="-96" y="11347"/>
                    <a:pt x="11161" y="13"/>
                    <a:pt x="25103" y="-82"/>
                  </a:cubicBezTo>
                  <a:cubicBezTo>
                    <a:pt x="25169" y="-82"/>
                    <a:pt x="25226" y="-82"/>
                    <a:pt x="25293" y="-82"/>
                  </a:cubicBezTo>
                  <a:cubicBezTo>
                    <a:pt x="39159" y="13"/>
                    <a:pt x="50377" y="11156"/>
                    <a:pt x="50434" y="2506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4ACC992-9114-9C42-9C58-DF6836FB5400}"/>
                </a:ext>
              </a:extLst>
            </p:cNvPr>
            <p:cNvSpPr/>
            <p:nvPr/>
          </p:nvSpPr>
          <p:spPr>
            <a:xfrm>
              <a:off x="20509677" y="5931281"/>
              <a:ext cx="453405" cy="993800"/>
            </a:xfrm>
            <a:custGeom>
              <a:avLst/>
              <a:gdLst>
                <a:gd name="connsiteX0" fmla="*/ 162999 w 163038"/>
                <a:gd name="connsiteY0" fmla="*/ 345749 h 357356"/>
                <a:gd name="connsiteX1" fmla="*/ 82242 w 163038"/>
                <a:gd name="connsiteY1" fmla="*/ 69524 h 357356"/>
                <a:gd name="connsiteX2" fmla="*/ 61767 w 163038"/>
                <a:gd name="connsiteY2" fmla="*/ 18470 h 357356"/>
                <a:gd name="connsiteX3" fmla="*/ 9484 w 163038"/>
                <a:gd name="connsiteY3" fmla="*/ -9 h 357356"/>
                <a:gd name="connsiteX4" fmla="*/ -39 w 163038"/>
                <a:gd name="connsiteY4" fmla="*/ -9 h 357356"/>
                <a:gd name="connsiteX5" fmla="*/ -39 w 163038"/>
                <a:gd name="connsiteY5" fmla="*/ 25233 h 357356"/>
                <a:gd name="connsiteX6" fmla="*/ 9484 w 163038"/>
                <a:gd name="connsiteY6" fmla="*/ 25233 h 357356"/>
                <a:gd name="connsiteX7" fmla="*/ 55357 w 163038"/>
                <a:gd name="connsiteY7" fmla="*/ 67904 h 357356"/>
                <a:gd name="connsiteX8" fmla="*/ 55386 w 163038"/>
                <a:gd name="connsiteY8" fmla="*/ 69524 h 357356"/>
                <a:gd name="connsiteX9" fmla="*/ 140334 w 163038"/>
                <a:gd name="connsiteY9" fmla="*/ 357274 h 357356"/>
                <a:gd name="connsiteX10" fmla="*/ 162999 w 163038"/>
                <a:gd name="connsiteY10" fmla="*/ 345749 h 35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038" h="357356">
                  <a:moveTo>
                    <a:pt x="162999" y="345749"/>
                  </a:moveTo>
                  <a:lnTo>
                    <a:pt x="82242" y="69524"/>
                  </a:lnTo>
                  <a:cubicBezTo>
                    <a:pt x="81794" y="50569"/>
                    <a:pt x="74528" y="32472"/>
                    <a:pt x="61767" y="18470"/>
                  </a:cubicBezTo>
                  <a:cubicBezTo>
                    <a:pt x="47377" y="5801"/>
                    <a:pt x="28644" y="-866"/>
                    <a:pt x="9484" y="-9"/>
                  </a:cubicBezTo>
                  <a:cubicBezTo>
                    <a:pt x="7389" y="-9"/>
                    <a:pt x="15007" y="-9"/>
                    <a:pt x="-39" y="-9"/>
                  </a:cubicBezTo>
                  <a:lnTo>
                    <a:pt x="-39" y="25233"/>
                  </a:lnTo>
                  <a:cubicBezTo>
                    <a:pt x="15007" y="25233"/>
                    <a:pt x="7293" y="25233"/>
                    <a:pt x="9484" y="25233"/>
                  </a:cubicBezTo>
                  <a:cubicBezTo>
                    <a:pt x="33921" y="24376"/>
                    <a:pt x="54462" y="43426"/>
                    <a:pt x="55357" y="67904"/>
                  </a:cubicBezTo>
                  <a:cubicBezTo>
                    <a:pt x="55376" y="68381"/>
                    <a:pt x="55386" y="68952"/>
                    <a:pt x="55386" y="69524"/>
                  </a:cubicBezTo>
                  <a:lnTo>
                    <a:pt x="140334" y="357274"/>
                  </a:lnTo>
                  <a:cubicBezTo>
                    <a:pt x="146648" y="351369"/>
                    <a:pt x="154504" y="347368"/>
                    <a:pt x="162999" y="34574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0A034F0-E829-4F4E-84D3-67DC7B499656}"/>
                </a:ext>
              </a:extLst>
            </p:cNvPr>
            <p:cNvSpPr/>
            <p:nvPr/>
          </p:nvSpPr>
          <p:spPr>
            <a:xfrm>
              <a:off x="20551258" y="6580197"/>
              <a:ext cx="291589" cy="83438"/>
            </a:xfrm>
            <a:custGeom>
              <a:avLst/>
              <a:gdLst>
                <a:gd name="connsiteX0" fmla="*/ 0 w 104851"/>
                <a:gd name="connsiteY0" fmla="*/ 0 h 30003"/>
                <a:gd name="connsiteX1" fmla="*/ 104852 w 104851"/>
                <a:gd name="connsiteY1" fmla="*/ 0 h 30003"/>
                <a:gd name="connsiteX2" fmla="*/ 104852 w 104851"/>
                <a:gd name="connsiteY2" fmla="*/ 30004 h 30003"/>
                <a:gd name="connsiteX3" fmla="*/ 0 w 104851"/>
                <a:gd name="connsiteY3" fmla="*/ 30004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851" h="30003">
                  <a:moveTo>
                    <a:pt x="0" y="0"/>
                  </a:moveTo>
                  <a:lnTo>
                    <a:pt x="104852" y="0"/>
                  </a:lnTo>
                  <a:lnTo>
                    <a:pt x="104852" y="30004"/>
                  </a:lnTo>
                  <a:lnTo>
                    <a:pt x="0" y="30004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F3E4F69-499C-7E4E-B005-7E3E7D2BEC96}"/>
              </a:ext>
            </a:extLst>
          </p:cNvPr>
          <p:cNvGrpSpPr/>
          <p:nvPr/>
        </p:nvGrpSpPr>
        <p:grpSpPr>
          <a:xfrm>
            <a:off x="10835058" y="5486220"/>
            <a:ext cx="11596174" cy="4535438"/>
            <a:chOff x="8599021" y="7539812"/>
            <a:chExt cx="13131526" cy="453543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489A43-65F2-5749-BCA2-EBE50DC7975E}"/>
                </a:ext>
              </a:extLst>
            </p:cNvPr>
            <p:cNvSpPr/>
            <p:nvPr/>
          </p:nvSpPr>
          <p:spPr>
            <a:xfrm>
              <a:off x="9569157" y="9102372"/>
              <a:ext cx="794043" cy="25738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7070AC-1EC2-584C-BE61-7CFAAF8CE5DF}"/>
                </a:ext>
              </a:extLst>
            </p:cNvPr>
            <p:cNvSpPr/>
            <p:nvPr/>
          </p:nvSpPr>
          <p:spPr>
            <a:xfrm>
              <a:off x="10544517" y="10241280"/>
              <a:ext cx="794043" cy="14349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EA233C-8577-154D-8EEF-4F715FF91A41}"/>
                </a:ext>
              </a:extLst>
            </p:cNvPr>
            <p:cNvSpPr/>
            <p:nvPr/>
          </p:nvSpPr>
          <p:spPr>
            <a:xfrm>
              <a:off x="12078677" y="9591040"/>
              <a:ext cx="794043" cy="2085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386CDE-2F5B-9E48-B49A-03A569B46A0E}"/>
                </a:ext>
              </a:extLst>
            </p:cNvPr>
            <p:cNvSpPr/>
            <p:nvPr/>
          </p:nvSpPr>
          <p:spPr>
            <a:xfrm>
              <a:off x="13054037" y="10615725"/>
              <a:ext cx="794043" cy="1060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95D63A-F175-DD43-946B-12D46586163D}"/>
                </a:ext>
              </a:extLst>
            </p:cNvPr>
            <p:cNvSpPr/>
            <p:nvPr/>
          </p:nvSpPr>
          <p:spPr>
            <a:xfrm>
              <a:off x="14588197" y="8038940"/>
              <a:ext cx="794043" cy="36372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82D2D89-118E-6B41-8DB8-D97D60FA0A63}"/>
                </a:ext>
              </a:extLst>
            </p:cNvPr>
            <p:cNvSpPr/>
            <p:nvPr/>
          </p:nvSpPr>
          <p:spPr>
            <a:xfrm>
              <a:off x="15563557" y="9723969"/>
              <a:ext cx="794043" cy="19522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DE6B9F-23D5-9B4F-9B3D-7641228BF88D}"/>
                </a:ext>
              </a:extLst>
            </p:cNvPr>
            <p:cNvSpPr/>
            <p:nvPr/>
          </p:nvSpPr>
          <p:spPr>
            <a:xfrm>
              <a:off x="17097717" y="8753340"/>
              <a:ext cx="794043" cy="29228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1BA2C6-FBF7-1643-A6AA-83DBEF3CFC09}"/>
                </a:ext>
              </a:extLst>
            </p:cNvPr>
            <p:cNvSpPr/>
            <p:nvPr/>
          </p:nvSpPr>
          <p:spPr>
            <a:xfrm>
              <a:off x="18073077" y="9591040"/>
              <a:ext cx="794043" cy="2085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368749-6657-4044-9508-B68573B131DA}"/>
                </a:ext>
              </a:extLst>
            </p:cNvPr>
            <p:cNvSpPr/>
            <p:nvPr/>
          </p:nvSpPr>
          <p:spPr>
            <a:xfrm>
              <a:off x="19597077" y="8753340"/>
              <a:ext cx="794043" cy="29228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CD23A6-2FD8-5940-8371-B8EDB3FE3EBB}"/>
                </a:ext>
              </a:extLst>
            </p:cNvPr>
            <p:cNvSpPr/>
            <p:nvPr/>
          </p:nvSpPr>
          <p:spPr>
            <a:xfrm>
              <a:off x="20572437" y="9591040"/>
              <a:ext cx="794043" cy="2085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0D922ADF-2642-C74C-BFB2-707C5F3C18E6}"/>
                </a:ext>
              </a:extLst>
            </p:cNvPr>
            <p:cNvSpPr/>
            <p:nvPr/>
          </p:nvSpPr>
          <p:spPr>
            <a:xfrm>
              <a:off x="9774693" y="11736696"/>
              <a:ext cx="13520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Day 1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261AE591-5943-B842-8DEE-398E6765839F}"/>
                </a:ext>
              </a:extLst>
            </p:cNvPr>
            <p:cNvSpPr/>
            <p:nvPr/>
          </p:nvSpPr>
          <p:spPr>
            <a:xfrm>
              <a:off x="12279768" y="11736696"/>
              <a:ext cx="13520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Day 2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177EA5B5-FE88-C04D-ABE3-5D1BA4EE7A8A}"/>
                </a:ext>
              </a:extLst>
            </p:cNvPr>
            <p:cNvSpPr/>
            <p:nvPr/>
          </p:nvSpPr>
          <p:spPr>
            <a:xfrm>
              <a:off x="14794368" y="11736696"/>
              <a:ext cx="13520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Day 3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F5A02BE7-8FF6-544B-91CE-5226E567607C}"/>
                </a:ext>
              </a:extLst>
            </p:cNvPr>
            <p:cNvSpPr/>
            <p:nvPr/>
          </p:nvSpPr>
          <p:spPr>
            <a:xfrm>
              <a:off x="17261343" y="11736696"/>
              <a:ext cx="13520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Day 4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594C3F7C-4E4A-DB49-9091-AD5706D3D8D7}"/>
                </a:ext>
              </a:extLst>
            </p:cNvPr>
            <p:cNvSpPr/>
            <p:nvPr/>
          </p:nvSpPr>
          <p:spPr>
            <a:xfrm>
              <a:off x="19814043" y="11736696"/>
              <a:ext cx="13520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Day 5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6C053D2E-96C8-AB4A-8B06-0D6C6E64507D}"/>
                </a:ext>
              </a:extLst>
            </p:cNvPr>
            <p:cNvSpPr/>
            <p:nvPr/>
          </p:nvSpPr>
          <p:spPr>
            <a:xfrm>
              <a:off x="8599021" y="11471732"/>
              <a:ext cx="5029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389CDAF7-F709-434B-BD7B-73865FDF0172}"/>
                </a:ext>
              </a:extLst>
            </p:cNvPr>
            <p:cNvSpPr/>
            <p:nvPr/>
          </p:nvSpPr>
          <p:spPr>
            <a:xfrm>
              <a:off x="8599021" y="11083112"/>
              <a:ext cx="5029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69AA2824-AB7B-CC4C-B9EE-81121F54FB56}"/>
                </a:ext>
              </a:extLst>
            </p:cNvPr>
            <p:cNvSpPr/>
            <p:nvPr/>
          </p:nvSpPr>
          <p:spPr>
            <a:xfrm>
              <a:off x="8599021" y="10694492"/>
              <a:ext cx="5029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959AFF-B314-7341-8CB1-81F0F1C46FE1}"/>
                </a:ext>
              </a:extLst>
            </p:cNvPr>
            <p:cNvSpPr/>
            <p:nvPr/>
          </p:nvSpPr>
          <p:spPr>
            <a:xfrm>
              <a:off x="8599021" y="10298252"/>
              <a:ext cx="5029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15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5A1A3D45-5E0A-C440-B496-DD6DD3E3EBC2}"/>
                </a:ext>
              </a:extLst>
            </p:cNvPr>
            <p:cNvSpPr/>
            <p:nvPr/>
          </p:nvSpPr>
          <p:spPr>
            <a:xfrm>
              <a:off x="8599021" y="9909632"/>
              <a:ext cx="5029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82F43EDE-E662-AF48-A6AA-35E25120E50A}"/>
                </a:ext>
              </a:extLst>
            </p:cNvPr>
            <p:cNvSpPr/>
            <p:nvPr/>
          </p:nvSpPr>
          <p:spPr>
            <a:xfrm>
              <a:off x="8599021" y="9513392"/>
              <a:ext cx="5029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3EA16391-F549-2248-B5E4-16158C01FAA9}"/>
                </a:ext>
              </a:extLst>
            </p:cNvPr>
            <p:cNvSpPr/>
            <p:nvPr/>
          </p:nvSpPr>
          <p:spPr>
            <a:xfrm>
              <a:off x="8599021" y="9117152"/>
              <a:ext cx="5029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E09F1650-99B8-5C44-AB4F-D6551D5ED4D3}"/>
                </a:ext>
              </a:extLst>
            </p:cNvPr>
            <p:cNvSpPr/>
            <p:nvPr/>
          </p:nvSpPr>
          <p:spPr>
            <a:xfrm>
              <a:off x="8599021" y="8728532"/>
              <a:ext cx="5029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35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B09AE0FA-2DF7-014B-95DC-0F5EA7B4E9AB}"/>
                </a:ext>
              </a:extLst>
            </p:cNvPr>
            <p:cNvSpPr/>
            <p:nvPr/>
          </p:nvSpPr>
          <p:spPr>
            <a:xfrm>
              <a:off x="8599021" y="8332292"/>
              <a:ext cx="5029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40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EC7E2680-534B-904D-A38C-CC8682C3E267}"/>
                </a:ext>
              </a:extLst>
            </p:cNvPr>
            <p:cNvSpPr/>
            <p:nvPr/>
          </p:nvSpPr>
          <p:spPr>
            <a:xfrm>
              <a:off x="8599021" y="7936052"/>
              <a:ext cx="5029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1DD504-A0DF-8645-B41E-FB566EDDF239}"/>
                </a:ext>
              </a:extLst>
            </p:cNvPr>
            <p:cNvSpPr/>
            <p:nvPr/>
          </p:nvSpPr>
          <p:spPr>
            <a:xfrm>
              <a:off x="8599021" y="7539812"/>
              <a:ext cx="5029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D1125-5A31-C641-895D-97ADBE7E1722}"/>
                </a:ext>
              </a:extLst>
            </p:cNvPr>
            <p:cNvCxnSpPr/>
            <p:nvPr/>
          </p:nvCxnSpPr>
          <p:spPr>
            <a:xfrm>
              <a:off x="9210261" y="11662932"/>
              <a:ext cx="12520286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96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7D691-D3DC-F249-9C10-96561AF62FD6}"/>
              </a:ext>
            </a:extLst>
          </p:cNvPr>
          <p:cNvGrpSpPr/>
          <p:nvPr/>
        </p:nvGrpSpPr>
        <p:grpSpPr>
          <a:xfrm>
            <a:off x="2796571" y="4959230"/>
            <a:ext cx="18784507" cy="7241102"/>
            <a:chOff x="2794965" y="4883030"/>
            <a:chExt cx="18784507" cy="72411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0E1F64-4EBD-5145-83F7-ACCD488A7306}"/>
                </a:ext>
              </a:extLst>
            </p:cNvPr>
            <p:cNvSpPr/>
            <p:nvPr/>
          </p:nvSpPr>
          <p:spPr>
            <a:xfrm>
              <a:off x="16168002" y="4883030"/>
              <a:ext cx="5411470" cy="5411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E2026B-4934-2447-8CAB-ECF3B1BA0B6C}"/>
                </a:ext>
              </a:extLst>
            </p:cNvPr>
            <p:cNvSpPr/>
            <p:nvPr/>
          </p:nvSpPr>
          <p:spPr>
            <a:xfrm>
              <a:off x="2794965" y="4883030"/>
              <a:ext cx="5411470" cy="54114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EBA31FBA-F315-9F48-99D2-603C4AFC3D15}"/>
                </a:ext>
              </a:extLst>
            </p:cNvPr>
            <p:cNvSpPr txBox="1"/>
            <p:nvPr/>
          </p:nvSpPr>
          <p:spPr>
            <a:xfrm>
              <a:off x="3052509" y="10570781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548670CD-2F80-DE4C-8741-A10773486F8E}"/>
                </a:ext>
              </a:extLst>
            </p:cNvPr>
            <p:cNvSpPr/>
            <p:nvPr/>
          </p:nvSpPr>
          <p:spPr>
            <a:xfrm>
              <a:off x="3052511" y="11170025"/>
              <a:ext cx="48963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682358D5-E511-9344-A2C3-A53E5055AF2A}"/>
                </a:ext>
              </a:extLst>
            </p:cNvPr>
            <p:cNvSpPr txBox="1"/>
            <p:nvPr/>
          </p:nvSpPr>
          <p:spPr>
            <a:xfrm>
              <a:off x="16428758" y="10570781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031469C4-C636-E843-9AB8-44DC6E26A617}"/>
                </a:ext>
              </a:extLst>
            </p:cNvPr>
            <p:cNvSpPr/>
            <p:nvPr/>
          </p:nvSpPr>
          <p:spPr>
            <a:xfrm>
              <a:off x="16428760" y="11170025"/>
              <a:ext cx="48963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30A80061-4958-FC49-9E0B-C33932FA5267}"/>
                </a:ext>
              </a:extLst>
            </p:cNvPr>
            <p:cNvSpPr/>
            <p:nvPr/>
          </p:nvSpPr>
          <p:spPr>
            <a:xfrm>
              <a:off x="8832849" y="5080000"/>
              <a:ext cx="6711952" cy="5017530"/>
            </a:xfrm>
            <a:prstGeom prst="rightArrow">
              <a:avLst>
                <a:gd name="adj1" fmla="val 65973"/>
                <a:gd name="adj2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BA0AEB9D-9C6E-4F46-8484-67E6A9E53172}"/>
                </a:ext>
              </a:extLst>
            </p:cNvPr>
            <p:cNvSpPr txBox="1"/>
            <p:nvPr/>
          </p:nvSpPr>
          <p:spPr>
            <a:xfrm>
              <a:off x="9893034" y="6865490"/>
              <a:ext cx="36060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Disability Process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DF8133E0-069D-024C-B4F7-25C887120BB9}"/>
                </a:ext>
              </a:extLst>
            </p:cNvPr>
            <p:cNvSpPr/>
            <p:nvPr/>
          </p:nvSpPr>
          <p:spPr>
            <a:xfrm>
              <a:off x="9740634" y="11170024"/>
              <a:ext cx="48963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B808F0-2257-3D4B-8046-1411206AC0C2}"/>
              </a:ext>
            </a:extLst>
          </p:cNvPr>
          <p:cNvGrpSpPr/>
          <p:nvPr/>
        </p:nvGrpSpPr>
        <p:grpSpPr>
          <a:xfrm>
            <a:off x="4528344" y="6324347"/>
            <a:ext cx="2050256" cy="2742754"/>
            <a:chOff x="8551341" y="4853565"/>
            <a:chExt cx="1666902" cy="2229918"/>
          </a:xfrm>
          <a:solidFill>
            <a:schemeClr val="bg1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E88FFD0-57C7-5349-BA1F-96061D0851F1}"/>
                </a:ext>
              </a:extLst>
            </p:cNvPr>
            <p:cNvSpPr/>
            <p:nvPr/>
          </p:nvSpPr>
          <p:spPr>
            <a:xfrm>
              <a:off x="8766650" y="4853565"/>
              <a:ext cx="430220" cy="430359"/>
            </a:xfrm>
            <a:custGeom>
              <a:avLst/>
              <a:gdLst>
                <a:gd name="connsiteX0" fmla="*/ 151097 w 154701"/>
                <a:gd name="connsiteY0" fmla="*/ 54147 h 154751"/>
                <a:gd name="connsiteX1" fmla="*/ 100462 w 154701"/>
                <a:gd name="connsiteY1" fmla="*/ 151112 h 154751"/>
                <a:gd name="connsiteX2" fmla="*/ 3525 w 154701"/>
                <a:gd name="connsiteY2" fmla="*/ 100439 h 154751"/>
                <a:gd name="connsiteX3" fmla="*/ 54170 w 154701"/>
                <a:gd name="connsiteY3" fmla="*/ 3475 h 154751"/>
                <a:gd name="connsiteX4" fmla="*/ 54246 w 154701"/>
                <a:gd name="connsiteY4" fmla="*/ 3475 h 154751"/>
                <a:gd name="connsiteX5" fmla="*/ 151097 w 154701"/>
                <a:gd name="connsiteY5" fmla="*/ 54147 h 1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701" h="15475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0F081C3-119B-5E41-8A7C-5508F0CFA715}"/>
                </a:ext>
              </a:extLst>
            </p:cNvPr>
            <p:cNvSpPr/>
            <p:nvPr/>
          </p:nvSpPr>
          <p:spPr>
            <a:xfrm>
              <a:off x="9690480" y="6217599"/>
              <a:ext cx="408326" cy="662132"/>
            </a:xfrm>
            <a:custGeom>
              <a:avLst/>
              <a:gdLst>
                <a:gd name="connsiteX0" fmla="*/ 119837 w 146828"/>
                <a:gd name="connsiteY0" fmla="*/ 235364 h 238093"/>
                <a:gd name="connsiteX1" fmla="*/ 144074 w 146828"/>
                <a:gd name="connsiteY1" fmla="*/ 181547 h 238093"/>
                <a:gd name="connsiteX2" fmla="*/ 144026 w 146828"/>
                <a:gd name="connsiteY2" fmla="*/ 181452 h 238093"/>
                <a:gd name="connsiteX3" fmla="*/ 78982 w 146828"/>
                <a:gd name="connsiteY3" fmla="*/ 10574 h 238093"/>
                <a:gd name="connsiteX4" fmla="*/ 57459 w 146828"/>
                <a:gd name="connsiteY4" fmla="*/ 1049 h 238093"/>
                <a:gd name="connsiteX5" fmla="*/ 10605 w 146828"/>
                <a:gd name="connsiteY5" fmla="*/ 18861 h 238093"/>
                <a:gd name="connsiteX6" fmla="*/ 1082 w 146828"/>
                <a:gd name="connsiteY6" fmla="*/ 40483 h 238093"/>
                <a:gd name="connsiteX7" fmla="*/ 66506 w 146828"/>
                <a:gd name="connsiteY7" fmla="*/ 211933 h 238093"/>
                <a:gd name="connsiteX8" fmla="*/ 119837 w 146828"/>
                <a:gd name="connsiteY8" fmla="*/ 235364 h 23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828" h="238093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4720112-E73F-AC4B-90C8-B6ACA3F406FF}"/>
                </a:ext>
              </a:extLst>
            </p:cNvPr>
            <p:cNvSpPr/>
            <p:nvPr/>
          </p:nvSpPr>
          <p:spPr>
            <a:xfrm>
              <a:off x="8799555" y="5353682"/>
              <a:ext cx="364481" cy="364472"/>
            </a:xfrm>
            <a:custGeom>
              <a:avLst/>
              <a:gdLst>
                <a:gd name="connsiteX0" fmla="*/ 129742 w 131062"/>
                <a:gd name="connsiteY0" fmla="*/ 52620 h 131059"/>
                <a:gd name="connsiteX1" fmla="*/ 78326 w 131062"/>
                <a:gd name="connsiteY1" fmla="*/ 129678 h 131059"/>
                <a:gd name="connsiteX2" fmla="*/ 1245 w 131062"/>
                <a:gd name="connsiteY2" fmla="*/ 78338 h 131059"/>
                <a:gd name="connsiteX3" fmla="*/ 52661 w 131062"/>
                <a:gd name="connsiteY3" fmla="*/ 1186 h 131059"/>
                <a:gd name="connsiteX4" fmla="*/ 52699 w 131062"/>
                <a:gd name="connsiteY4" fmla="*/ 1186 h 131059"/>
                <a:gd name="connsiteX5" fmla="*/ 129742 w 131062"/>
                <a:gd name="connsiteY5" fmla="*/ 52620 h 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062" h="131059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0D3E4D3-0BD1-AA4E-B7D8-BDBC016A5C62}"/>
                </a:ext>
              </a:extLst>
            </p:cNvPr>
            <p:cNvSpPr/>
            <p:nvPr/>
          </p:nvSpPr>
          <p:spPr>
            <a:xfrm>
              <a:off x="8766706" y="6047926"/>
              <a:ext cx="94289" cy="94247"/>
            </a:xfrm>
            <a:custGeom>
              <a:avLst/>
              <a:gdLst>
                <a:gd name="connsiteX0" fmla="*/ 33561 w 33905"/>
                <a:gd name="connsiteY0" fmla="*/ 13673 h 33890"/>
                <a:gd name="connsiteX1" fmla="*/ 20104 w 33905"/>
                <a:gd name="connsiteY1" fmla="*/ 33486 h 33890"/>
                <a:gd name="connsiteX2" fmla="*/ 267 w 33905"/>
                <a:gd name="connsiteY2" fmla="*/ 20055 h 33890"/>
                <a:gd name="connsiteX3" fmla="*/ 13562 w 33905"/>
                <a:gd name="connsiteY3" fmla="*/ 244 h 33890"/>
                <a:gd name="connsiteX4" fmla="*/ 33532 w 33905"/>
                <a:gd name="connsiteY4" fmla="*/ 13484 h 33890"/>
                <a:gd name="connsiteX5" fmla="*/ 33561 w 33905"/>
                <a:gd name="connsiteY5" fmla="*/ 13673 h 3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5" h="33890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1317C2C-AC68-F442-B927-E38ED8FB7B70}"/>
                </a:ext>
              </a:extLst>
            </p:cNvPr>
            <p:cNvSpPr/>
            <p:nvPr/>
          </p:nvSpPr>
          <p:spPr>
            <a:xfrm>
              <a:off x="8672458" y="5553390"/>
              <a:ext cx="94300" cy="94236"/>
            </a:xfrm>
            <a:custGeom>
              <a:avLst/>
              <a:gdLst>
                <a:gd name="connsiteX0" fmla="*/ 33547 w 33909"/>
                <a:gd name="connsiteY0" fmla="*/ 13575 h 33886"/>
                <a:gd name="connsiteX1" fmla="*/ 20196 w 33909"/>
                <a:gd name="connsiteY1" fmla="*/ 33482 h 33886"/>
                <a:gd name="connsiteX2" fmla="*/ 283 w 33909"/>
                <a:gd name="connsiteY2" fmla="*/ 20147 h 33886"/>
                <a:gd name="connsiteX3" fmla="*/ 13549 w 33909"/>
                <a:gd name="connsiteY3" fmla="*/ 240 h 33886"/>
                <a:gd name="connsiteX4" fmla="*/ 33547 w 33909"/>
                <a:gd name="connsiteY4" fmla="*/ 13575 h 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9" h="33886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9515B31-A81E-C241-89E8-203ECF43AB49}"/>
                </a:ext>
              </a:extLst>
            </p:cNvPr>
            <p:cNvSpPr/>
            <p:nvPr/>
          </p:nvSpPr>
          <p:spPr>
            <a:xfrm>
              <a:off x="8673993" y="5586612"/>
              <a:ext cx="186381" cy="527888"/>
            </a:xfrm>
            <a:custGeom>
              <a:avLst/>
              <a:gdLst>
                <a:gd name="connsiteX0" fmla="*/ 66898 w 67020"/>
                <a:gd name="connsiteY0" fmla="*/ 179746 h 189821"/>
                <a:gd name="connsiteX1" fmla="*/ 63622 w 67020"/>
                <a:gd name="connsiteY1" fmla="*/ 184699 h 189821"/>
                <a:gd name="connsiteX2" fmla="*/ 63565 w 67020"/>
                <a:gd name="connsiteY2" fmla="*/ 184699 h 189821"/>
                <a:gd name="connsiteX3" fmla="*/ 38614 w 67020"/>
                <a:gd name="connsiteY3" fmla="*/ 189652 h 189821"/>
                <a:gd name="connsiteX4" fmla="*/ 33671 w 67020"/>
                <a:gd name="connsiteY4" fmla="*/ 186414 h 189821"/>
                <a:gd name="connsiteX5" fmla="*/ 33662 w 67020"/>
                <a:gd name="connsiteY5" fmla="*/ 186318 h 189821"/>
                <a:gd name="connsiteX6" fmla="*/ 45 w 67020"/>
                <a:gd name="connsiteY6" fmla="*/ 9915 h 189821"/>
                <a:gd name="connsiteX7" fmla="*/ 3321 w 67020"/>
                <a:gd name="connsiteY7" fmla="*/ 4962 h 189821"/>
                <a:gd name="connsiteX8" fmla="*/ 3378 w 67020"/>
                <a:gd name="connsiteY8" fmla="*/ 4962 h 189821"/>
                <a:gd name="connsiteX9" fmla="*/ 28329 w 67020"/>
                <a:gd name="connsiteY9" fmla="*/ 9 h 189821"/>
                <a:gd name="connsiteX10" fmla="*/ 33281 w 67020"/>
                <a:gd name="connsiteY10" fmla="*/ 3247 h 18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020" h="189821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F494F13-479A-B144-98FD-20D0F32A69FB}"/>
                </a:ext>
              </a:extLst>
            </p:cNvPr>
            <p:cNvSpPr/>
            <p:nvPr/>
          </p:nvSpPr>
          <p:spPr>
            <a:xfrm>
              <a:off x="8998392" y="6460999"/>
              <a:ext cx="175324" cy="175355"/>
            </a:xfrm>
            <a:custGeom>
              <a:avLst/>
              <a:gdLst>
                <a:gd name="connsiteX0" fmla="*/ 63005 w 63044"/>
                <a:gd name="connsiteY0" fmla="*/ 31446 h 63055"/>
                <a:gd name="connsiteX1" fmla="*/ 31483 w 63044"/>
                <a:gd name="connsiteY1" fmla="*/ 62973 h 63055"/>
                <a:gd name="connsiteX2" fmla="*/ -39 w 63044"/>
                <a:gd name="connsiteY2" fmla="*/ 31446 h 63055"/>
                <a:gd name="connsiteX3" fmla="*/ 31483 w 63044"/>
                <a:gd name="connsiteY3" fmla="*/ -82 h 63055"/>
                <a:gd name="connsiteX4" fmla="*/ 63005 w 63044"/>
                <a:gd name="connsiteY4" fmla="*/ 31446 h 6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44" h="63055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B25712A-36FD-B749-9958-1C1E10B7707A}"/>
                </a:ext>
              </a:extLst>
            </p:cNvPr>
            <p:cNvSpPr/>
            <p:nvPr/>
          </p:nvSpPr>
          <p:spPr>
            <a:xfrm>
              <a:off x="8551341" y="6013865"/>
              <a:ext cx="1069423" cy="1069618"/>
            </a:xfrm>
            <a:custGeom>
              <a:avLst/>
              <a:gdLst>
                <a:gd name="connsiteX0" fmla="*/ 192236 w 384549"/>
                <a:gd name="connsiteY0" fmla="*/ -82 h 384619"/>
                <a:gd name="connsiteX1" fmla="*/ -39 w 384549"/>
                <a:gd name="connsiteY1" fmla="*/ 192228 h 384619"/>
                <a:gd name="connsiteX2" fmla="*/ 192236 w 384549"/>
                <a:gd name="connsiteY2" fmla="*/ 384537 h 384619"/>
                <a:gd name="connsiteX3" fmla="*/ 384511 w 384549"/>
                <a:gd name="connsiteY3" fmla="*/ 192228 h 384619"/>
                <a:gd name="connsiteX4" fmla="*/ 192236 w 384549"/>
                <a:gd name="connsiteY4" fmla="*/ -82 h 384619"/>
                <a:gd name="connsiteX5" fmla="*/ 192236 w 384549"/>
                <a:gd name="connsiteY5" fmla="*/ 361868 h 384619"/>
                <a:gd name="connsiteX6" fmla="*/ 22245 w 384549"/>
                <a:gd name="connsiteY6" fmla="*/ 191847 h 384619"/>
                <a:gd name="connsiteX7" fmla="*/ 192236 w 384549"/>
                <a:gd name="connsiteY7" fmla="*/ 21826 h 384619"/>
                <a:gd name="connsiteX8" fmla="*/ 362226 w 384549"/>
                <a:gd name="connsiteY8" fmla="*/ 191847 h 384619"/>
                <a:gd name="connsiteX9" fmla="*/ 192617 w 384549"/>
                <a:gd name="connsiteY9" fmla="*/ 362249 h 384619"/>
                <a:gd name="connsiteX10" fmla="*/ 192236 w 384549"/>
                <a:gd name="connsiteY10" fmla="*/ 362249 h 38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49" h="38461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4B9C5A6-2CAB-6943-B686-60AB6FEAE81F}"/>
                </a:ext>
              </a:extLst>
            </p:cNvPr>
            <p:cNvSpPr/>
            <p:nvPr/>
          </p:nvSpPr>
          <p:spPr>
            <a:xfrm>
              <a:off x="9509533" y="6142582"/>
              <a:ext cx="405353" cy="297226"/>
            </a:xfrm>
            <a:custGeom>
              <a:avLst/>
              <a:gdLst>
                <a:gd name="connsiteX0" fmla="*/ 91765 w 145759"/>
                <a:gd name="connsiteY0" fmla="*/ -75 h 106878"/>
                <a:gd name="connsiteX1" fmla="*/ -39 w 145759"/>
                <a:gd name="connsiteY1" fmla="*/ -75 h 106878"/>
                <a:gd name="connsiteX2" fmla="*/ 55005 w 145759"/>
                <a:gd name="connsiteY2" fmla="*/ 106796 h 106878"/>
                <a:gd name="connsiteX3" fmla="*/ 93098 w 145759"/>
                <a:gd name="connsiteY3" fmla="*/ 106796 h 106878"/>
                <a:gd name="connsiteX4" fmla="*/ 145714 w 145759"/>
                <a:gd name="connsiteY4" fmla="*/ 52598 h 106878"/>
                <a:gd name="connsiteX5" fmla="*/ 91479 w 145759"/>
                <a:gd name="connsiteY5" fmla="*/ -75 h 10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59" h="106878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7B185D7-87D2-DB4C-924E-C7EBDF71FC9A}"/>
                </a:ext>
              </a:extLst>
            </p:cNvPr>
            <p:cNvSpPr/>
            <p:nvPr/>
          </p:nvSpPr>
          <p:spPr>
            <a:xfrm>
              <a:off x="8806399" y="5481402"/>
              <a:ext cx="449150" cy="514453"/>
            </a:xfrm>
            <a:custGeom>
              <a:avLst/>
              <a:gdLst>
                <a:gd name="connsiteX0" fmla="*/ 100520 w 161508"/>
                <a:gd name="connsiteY0" fmla="*/ 172525 h 184990"/>
                <a:gd name="connsiteX1" fmla="*/ 161470 w 161508"/>
                <a:gd name="connsiteY1" fmla="*/ 182050 h 184990"/>
                <a:gd name="connsiteX2" fmla="*/ 128519 w 161508"/>
                <a:gd name="connsiteY2" fmla="*/ 13076 h 184990"/>
                <a:gd name="connsiteX3" fmla="*/ 109472 w 161508"/>
                <a:gd name="connsiteY3" fmla="*/ 218 h 184990"/>
                <a:gd name="connsiteX4" fmla="*/ 13097 w 161508"/>
                <a:gd name="connsiteY4" fmla="*/ 19268 h 184990"/>
                <a:gd name="connsiteX5" fmla="*/ 240 w 161508"/>
                <a:gd name="connsiteY5" fmla="*/ 38318 h 184990"/>
                <a:gd name="connsiteX6" fmla="*/ 28810 w 161508"/>
                <a:gd name="connsiteY6" fmla="*/ 184908 h 184990"/>
                <a:gd name="connsiteX7" fmla="*/ 100520 w 161508"/>
                <a:gd name="connsiteY7" fmla="*/ 172525 h 1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508" h="184990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584A668-A794-9646-AD83-DB9033EE91AE}"/>
                </a:ext>
              </a:extLst>
            </p:cNvPr>
            <p:cNvSpPr/>
            <p:nvPr/>
          </p:nvSpPr>
          <p:spPr>
            <a:xfrm>
              <a:off x="9759807" y="6903097"/>
              <a:ext cx="458436" cy="83438"/>
            </a:xfrm>
            <a:custGeom>
              <a:avLst/>
              <a:gdLst>
                <a:gd name="connsiteX0" fmla="*/ 0 w 164847"/>
                <a:gd name="connsiteY0" fmla="*/ -1 h 30003"/>
                <a:gd name="connsiteX1" fmla="*/ 164848 w 164847"/>
                <a:gd name="connsiteY1" fmla="*/ -1 h 30003"/>
                <a:gd name="connsiteX2" fmla="*/ 164848 w 164847"/>
                <a:gd name="connsiteY2" fmla="*/ 30003 h 30003"/>
                <a:gd name="connsiteX3" fmla="*/ 0 w 164847"/>
                <a:gd name="connsiteY3" fmla="*/ 30003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47" h="30003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54EB984-6750-7A4A-B690-A33A05FEA6CA}"/>
              </a:ext>
            </a:extLst>
          </p:cNvPr>
          <p:cNvGrpSpPr/>
          <p:nvPr/>
        </p:nvGrpSpPr>
        <p:grpSpPr>
          <a:xfrm>
            <a:off x="18069708" y="6273013"/>
            <a:ext cx="1560470" cy="2743054"/>
            <a:chOff x="17657765" y="4853059"/>
            <a:chExt cx="1268695" cy="2230162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09B41576-2DA3-AF42-8C8A-F23A9432C9D0}"/>
                </a:ext>
              </a:extLst>
            </p:cNvPr>
            <p:cNvSpPr/>
            <p:nvPr/>
          </p:nvSpPr>
          <p:spPr>
            <a:xfrm>
              <a:off x="18232646" y="4853059"/>
              <a:ext cx="396768" cy="396779"/>
            </a:xfrm>
            <a:custGeom>
              <a:avLst/>
              <a:gdLst>
                <a:gd name="connsiteX0" fmla="*/ 140120 w 142672"/>
                <a:gd name="connsiteY0" fmla="*/ 90048 h 142676"/>
                <a:gd name="connsiteX1" fmla="*/ 52525 w 142672"/>
                <a:gd name="connsiteY1" fmla="*/ 140054 h 142676"/>
                <a:gd name="connsiteX2" fmla="*/ 2499 w 142672"/>
                <a:gd name="connsiteY2" fmla="*/ 52425 h 142676"/>
                <a:gd name="connsiteX3" fmla="*/ 90027 w 142672"/>
                <a:gd name="connsiteY3" fmla="*/ 2419 h 142676"/>
                <a:gd name="connsiteX4" fmla="*/ 140120 w 142672"/>
                <a:gd name="connsiteY4" fmla="*/ 90048 h 14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72" h="142676">
                  <a:moveTo>
                    <a:pt x="140120" y="90048"/>
                  </a:moveTo>
                  <a:cubicBezTo>
                    <a:pt x="129749" y="128053"/>
                    <a:pt x="90523" y="150436"/>
                    <a:pt x="52525" y="140054"/>
                  </a:cubicBezTo>
                  <a:cubicBezTo>
                    <a:pt x="14517" y="129672"/>
                    <a:pt x="-7882" y="90525"/>
                    <a:pt x="2499" y="52425"/>
                  </a:cubicBezTo>
                  <a:cubicBezTo>
                    <a:pt x="12861" y="14516"/>
                    <a:pt x="52039" y="-7869"/>
                    <a:pt x="90027" y="2419"/>
                  </a:cubicBezTo>
                  <a:cubicBezTo>
                    <a:pt x="128035" y="12801"/>
                    <a:pt x="150443" y="52043"/>
                    <a:pt x="140120" y="90048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A601658-C72D-F44F-AAC5-0BC78F8FBC4A}"/>
                </a:ext>
              </a:extLst>
            </p:cNvPr>
            <p:cNvSpPr/>
            <p:nvPr/>
          </p:nvSpPr>
          <p:spPr>
            <a:xfrm>
              <a:off x="18297190" y="5738970"/>
              <a:ext cx="486435" cy="316003"/>
            </a:xfrm>
            <a:custGeom>
              <a:avLst/>
              <a:gdLst>
                <a:gd name="connsiteX0" fmla="*/ 2536 w 174915"/>
                <a:gd name="connsiteY0" fmla="*/ 15709 h 113630"/>
                <a:gd name="connsiteX1" fmla="*/ 15487 w 174915"/>
                <a:gd name="connsiteY1" fmla="*/ 52094 h 113630"/>
                <a:gd name="connsiteX2" fmla="*/ 142623 w 174915"/>
                <a:gd name="connsiteY2" fmla="*/ 112006 h 113630"/>
                <a:gd name="connsiteX3" fmla="*/ 163098 w 174915"/>
                <a:gd name="connsiteY3" fmla="*/ 104863 h 113630"/>
                <a:gd name="connsiteX4" fmla="*/ 163193 w 174915"/>
                <a:gd name="connsiteY4" fmla="*/ 104672 h 113630"/>
                <a:gd name="connsiteX5" fmla="*/ 173383 w 174915"/>
                <a:gd name="connsiteY5" fmla="*/ 82860 h 113630"/>
                <a:gd name="connsiteX6" fmla="*/ 166136 w 174915"/>
                <a:gd name="connsiteY6" fmla="*/ 62381 h 113630"/>
                <a:gd name="connsiteX7" fmla="*/ 166050 w 174915"/>
                <a:gd name="connsiteY7" fmla="*/ 62381 h 113630"/>
                <a:gd name="connsiteX8" fmla="*/ 38819 w 174915"/>
                <a:gd name="connsiteY8" fmla="*/ 2373 h 113630"/>
                <a:gd name="connsiteX9" fmla="*/ 2536 w 174915"/>
                <a:gd name="connsiteY9" fmla="*/ 15709 h 11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915" h="113630">
                  <a:moveTo>
                    <a:pt x="2536" y="15709"/>
                  </a:moveTo>
                  <a:cubicBezTo>
                    <a:pt x="-3807" y="29330"/>
                    <a:pt x="1964" y="45522"/>
                    <a:pt x="15487" y="52094"/>
                  </a:cubicBezTo>
                  <a:lnTo>
                    <a:pt x="142623" y="112006"/>
                  </a:lnTo>
                  <a:cubicBezTo>
                    <a:pt x="150251" y="115721"/>
                    <a:pt x="159413" y="112483"/>
                    <a:pt x="163098" y="104863"/>
                  </a:cubicBezTo>
                  <a:cubicBezTo>
                    <a:pt x="163127" y="104767"/>
                    <a:pt x="163165" y="104767"/>
                    <a:pt x="163193" y="104672"/>
                  </a:cubicBezTo>
                  <a:lnTo>
                    <a:pt x="173383" y="82860"/>
                  </a:lnTo>
                  <a:cubicBezTo>
                    <a:pt x="177021" y="75240"/>
                    <a:pt x="173783" y="66096"/>
                    <a:pt x="166136" y="62381"/>
                  </a:cubicBezTo>
                  <a:cubicBezTo>
                    <a:pt x="166108" y="62381"/>
                    <a:pt x="166079" y="62381"/>
                    <a:pt x="166050" y="62381"/>
                  </a:cubicBezTo>
                  <a:lnTo>
                    <a:pt x="38819" y="2373"/>
                  </a:lnTo>
                  <a:cubicBezTo>
                    <a:pt x="25116" y="-3818"/>
                    <a:pt x="8945" y="2087"/>
                    <a:pt x="2536" y="1570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94BE09D-3BEA-4D4C-A9AF-474BBBE53910}"/>
                </a:ext>
              </a:extLst>
            </p:cNvPr>
            <p:cNvSpPr/>
            <p:nvPr/>
          </p:nvSpPr>
          <p:spPr>
            <a:xfrm>
              <a:off x="18261677" y="5382510"/>
              <a:ext cx="187318" cy="509534"/>
            </a:xfrm>
            <a:custGeom>
              <a:avLst/>
              <a:gdLst>
                <a:gd name="connsiteX0" fmla="*/ 24734 w 67357"/>
                <a:gd name="connsiteY0" fmla="*/ 59 h 183221"/>
                <a:gd name="connsiteX1" fmla="*/ 69 w 67357"/>
                <a:gd name="connsiteY1" fmla="*/ 29777 h 183221"/>
                <a:gd name="connsiteX2" fmla="*/ 12639 w 67357"/>
                <a:gd name="connsiteY2" fmla="*/ 159031 h 183221"/>
                <a:gd name="connsiteX3" fmla="*/ 43209 w 67357"/>
                <a:gd name="connsiteY3" fmla="*/ 182939 h 183221"/>
                <a:gd name="connsiteX4" fmla="*/ 67112 w 67357"/>
                <a:gd name="connsiteY4" fmla="*/ 152364 h 183221"/>
                <a:gd name="connsiteX5" fmla="*/ 54732 w 67357"/>
                <a:gd name="connsiteY5" fmla="*/ 24443 h 183221"/>
                <a:gd name="connsiteX6" fmla="*/ 24734 w 67357"/>
                <a:gd name="connsiteY6" fmla="*/ 59 h 18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57" h="183221">
                  <a:moveTo>
                    <a:pt x="24734" y="59"/>
                  </a:moveTo>
                  <a:cubicBezTo>
                    <a:pt x="9754" y="1488"/>
                    <a:pt x="-1255" y="14822"/>
                    <a:pt x="69" y="29777"/>
                  </a:cubicBezTo>
                  <a:lnTo>
                    <a:pt x="12639" y="159031"/>
                  </a:lnTo>
                  <a:cubicBezTo>
                    <a:pt x="14477" y="174081"/>
                    <a:pt x="28172" y="184749"/>
                    <a:pt x="43209" y="182939"/>
                  </a:cubicBezTo>
                  <a:cubicBezTo>
                    <a:pt x="58256" y="181130"/>
                    <a:pt x="68950" y="167413"/>
                    <a:pt x="67112" y="152364"/>
                  </a:cubicBezTo>
                  <a:lnTo>
                    <a:pt x="54732" y="24443"/>
                  </a:lnTo>
                  <a:cubicBezTo>
                    <a:pt x="53132" y="9489"/>
                    <a:pt x="39733" y="-1465"/>
                    <a:pt x="24734" y="5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EBBBE53-74EC-5C45-B90E-4A45D1BE0E63}"/>
                </a:ext>
              </a:extLst>
            </p:cNvPr>
            <p:cNvSpPr/>
            <p:nvPr/>
          </p:nvSpPr>
          <p:spPr>
            <a:xfrm>
              <a:off x="17657765" y="6474876"/>
              <a:ext cx="388283" cy="608114"/>
            </a:xfrm>
            <a:custGeom>
              <a:avLst/>
              <a:gdLst>
                <a:gd name="connsiteX0" fmla="*/ 115708 w 139621"/>
                <a:gd name="connsiteY0" fmla="*/ 2834 h 218669"/>
                <a:gd name="connsiteX1" fmla="*/ 65339 w 139621"/>
                <a:gd name="connsiteY1" fmla="*/ 23788 h 218669"/>
                <a:gd name="connsiteX2" fmla="*/ 65330 w 139621"/>
                <a:gd name="connsiteY2" fmla="*/ 23788 h 218669"/>
                <a:gd name="connsiteX3" fmla="*/ 1143 w 139621"/>
                <a:gd name="connsiteY3" fmla="*/ 179712 h 218669"/>
                <a:gd name="connsiteX4" fmla="*/ 9409 w 139621"/>
                <a:gd name="connsiteY4" fmla="*/ 199715 h 218669"/>
                <a:gd name="connsiteX5" fmla="*/ 9524 w 139621"/>
                <a:gd name="connsiteY5" fmla="*/ 199810 h 218669"/>
                <a:gd name="connsiteX6" fmla="*/ 52283 w 139621"/>
                <a:gd name="connsiteY6" fmla="*/ 217431 h 218669"/>
                <a:gd name="connsiteX7" fmla="*/ 72377 w 139621"/>
                <a:gd name="connsiteY7" fmla="*/ 209049 h 218669"/>
                <a:gd name="connsiteX8" fmla="*/ 136945 w 139621"/>
                <a:gd name="connsiteY8" fmla="*/ 52077 h 218669"/>
                <a:gd name="connsiteX9" fmla="*/ 115708 w 139621"/>
                <a:gd name="connsiteY9" fmla="*/ 2834 h 21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21" h="218669">
                  <a:moveTo>
                    <a:pt x="115708" y="2834"/>
                  </a:moveTo>
                  <a:cubicBezTo>
                    <a:pt x="96024" y="-5264"/>
                    <a:pt x="73463" y="4072"/>
                    <a:pt x="65339" y="23788"/>
                  </a:cubicBezTo>
                  <a:cubicBezTo>
                    <a:pt x="65339" y="23788"/>
                    <a:pt x="65330" y="23788"/>
                    <a:pt x="65330" y="23788"/>
                  </a:cubicBezTo>
                  <a:lnTo>
                    <a:pt x="1143" y="179712"/>
                  </a:lnTo>
                  <a:cubicBezTo>
                    <a:pt x="-2114" y="187522"/>
                    <a:pt x="1591" y="196476"/>
                    <a:pt x="9409" y="199715"/>
                  </a:cubicBezTo>
                  <a:cubicBezTo>
                    <a:pt x="9447" y="199810"/>
                    <a:pt x="9485" y="199810"/>
                    <a:pt x="9524" y="199810"/>
                  </a:cubicBezTo>
                  <a:lnTo>
                    <a:pt x="52283" y="217431"/>
                  </a:lnTo>
                  <a:cubicBezTo>
                    <a:pt x="60149" y="220670"/>
                    <a:pt x="69130" y="216860"/>
                    <a:pt x="72377" y="209049"/>
                  </a:cubicBezTo>
                  <a:lnTo>
                    <a:pt x="136945" y="52077"/>
                  </a:lnTo>
                  <a:cubicBezTo>
                    <a:pt x="144573" y="32647"/>
                    <a:pt x="135097" y="10644"/>
                    <a:pt x="115708" y="283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2680840-D250-A741-9E8E-45F5FD023DBF}"/>
                </a:ext>
              </a:extLst>
            </p:cNvPr>
            <p:cNvSpPr/>
            <p:nvPr/>
          </p:nvSpPr>
          <p:spPr>
            <a:xfrm>
              <a:off x="17834260" y="6067362"/>
              <a:ext cx="224061" cy="621190"/>
            </a:xfrm>
            <a:custGeom>
              <a:avLst/>
              <a:gdLst>
                <a:gd name="connsiteX0" fmla="*/ 37768 w 80569"/>
                <a:gd name="connsiteY0" fmla="*/ 223282 h 223371"/>
                <a:gd name="connsiteX1" fmla="*/ 77099 w 80569"/>
                <a:gd name="connsiteY1" fmla="*/ 185468 h 223371"/>
                <a:gd name="connsiteX2" fmla="*/ 77099 w 80569"/>
                <a:gd name="connsiteY2" fmla="*/ 185182 h 223371"/>
                <a:gd name="connsiteX3" fmla="*/ 80528 w 80569"/>
                <a:gd name="connsiteY3" fmla="*/ 16590 h 223371"/>
                <a:gd name="connsiteX4" fmla="*/ 65481 w 80569"/>
                <a:gd name="connsiteY4" fmla="*/ 874 h 223371"/>
                <a:gd name="connsiteX5" fmla="*/ 19293 w 80569"/>
                <a:gd name="connsiteY5" fmla="*/ -78 h 223371"/>
                <a:gd name="connsiteX6" fmla="*/ 3484 w 80569"/>
                <a:gd name="connsiteY6" fmla="*/ 14971 h 223371"/>
                <a:gd name="connsiteX7" fmla="*/ 3484 w 80569"/>
                <a:gd name="connsiteY7" fmla="*/ 14971 h 223371"/>
                <a:gd name="connsiteX8" fmla="*/ -39 w 80569"/>
                <a:gd name="connsiteY8" fmla="*/ 184707 h 223371"/>
                <a:gd name="connsiteX9" fmla="*/ 37768 w 80569"/>
                <a:gd name="connsiteY9" fmla="*/ 223282 h 22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569" h="223371">
                  <a:moveTo>
                    <a:pt x="37768" y="223282"/>
                  </a:moveTo>
                  <a:cubicBezTo>
                    <a:pt x="59062" y="223664"/>
                    <a:pt x="76671" y="206804"/>
                    <a:pt x="77099" y="185468"/>
                  </a:cubicBezTo>
                  <a:cubicBezTo>
                    <a:pt x="77099" y="185373"/>
                    <a:pt x="77099" y="185278"/>
                    <a:pt x="77099" y="185182"/>
                  </a:cubicBezTo>
                  <a:lnTo>
                    <a:pt x="80528" y="16590"/>
                  </a:lnTo>
                  <a:cubicBezTo>
                    <a:pt x="80689" y="8113"/>
                    <a:pt x="73966" y="1065"/>
                    <a:pt x="65481" y="874"/>
                  </a:cubicBezTo>
                  <a:lnTo>
                    <a:pt x="19293" y="-78"/>
                  </a:lnTo>
                  <a:cubicBezTo>
                    <a:pt x="10779" y="-269"/>
                    <a:pt x="3694" y="6399"/>
                    <a:pt x="3484" y="14971"/>
                  </a:cubicBezTo>
                  <a:cubicBezTo>
                    <a:pt x="3484" y="14971"/>
                    <a:pt x="3484" y="14971"/>
                    <a:pt x="3484" y="14971"/>
                  </a:cubicBezTo>
                  <a:lnTo>
                    <a:pt x="-39" y="184707"/>
                  </a:lnTo>
                  <a:cubicBezTo>
                    <a:pt x="8" y="205661"/>
                    <a:pt x="16789" y="222807"/>
                    <a:pt x="37768" y="223282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BC575D4-61CB-A841-9D6E-941F0BC5B4A4}"/>
                </a:ext>
              </a:extLst>
            </p:cNvPr>
            <p:cNvSpPr/>
            <p:nvPr/>
          </p:nvSpPr>
          <p:spPr>
            <a:xfrm>
              <a:off x="17965903" y="6062523"/>
              <a:ext cx="363975" cy="614602"/>
            </a:xfrm>
            <a:custGeom>
              <a:avLst/>
              <a:gdLst>
                <a:gd name="connsiteX0" fmla="*/ 104901 w 130880"/>
                <a:gd name="connsiteY0" fmla="*/ 218832 h 221002"/>
                <a:gd name="connsiteX1" fmla="*/ 128709 w 130880"/>
                <a:gd name="connsiteY1" fmla="*/ 169683 h 221002"/>
                <a:gd name="connsiteX2" fmla="*/ 73665 w 130880"/>
                <a:gd name="connsiteY2" fmla="*/ 10330 h 221002"/>
                <a:gd name="connsiteX3" fmla="*/ 54209 w 130880"/>
                <a:gd name="connsiteY3" fmla="*/ 709 h 221002"/>
                <a:gd name="connsiteX4" fmla="*/ 54047 w 130880"/>
                <a:gd name="connsiteY4" fmla="*/ 805 h 221002"/>
                <a:gd name="connsiteX5" fmla="*/ 10335 w 130880"/>
                <a:gd name="connsiteY5" fmla="*/ 15854 h 221002"/>
                <a:gd name="connsiteX6" fmla="*/ 812 w 130880"/>
                <a:gd name="connsiteY6" fmla="*/ 35476 h 221002"/>
                <a:gd name="connsiteX7" fmla="*/ 56237 w 130880"/>
                <a:gd name="connsiteY7" fmla="*/ 195877 h 221002"/>
                <a:gd name="connsiteX8" fmla="*/ 104901 w 130880"/>
                <a:gd name="connsiteY8" fmla="*/ 218832 h 22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880" h="221002">
                  <a:moveTo>
                    <a:pt x="104901" y="218832"/>
                  </a:moveTo>
                  <a:cubicBezTo>
                    <a:pt x="125024" y="211784"/>
                    <a:pt x="135671" y="189876"/>
                    <a:pt x="128709" y="169683"/>
                  </a:cubicBezTo>
                  <a:lnTo>
                    <a:pt x="73665" y="10330"/>
                  </a:lnTo>
                  <a:cubicBezTo>
                    <a:pt x="70941" y="2329"/>
                    <a:pt x="62228" y="-1958"/>
                    <a:pt x="54209" y="709"/>
                  </a:cubicBezTo>
                  <a:cubicBezTo>
                    <a:pt x="54161" y="805"/>
                    <a:pt x="54104" y="805"/>
                    <a:pt x="54047" y="805"/>
                  </a:cubicBezTo>
                  <a:lnTo>
                    <a:pt x="10335" y="15854"/>
                  </a:lnTo>
                  <a:cubicBezTo>
                    <a:pt x="2288" y="18617"/>
                    <a:pt x="-1969" y="27474"/>
                    <a:pt x="812" y="35476"/>
                  </a:cubicBezTo>
                  <a:lnTo>
                    <a:pt x="56237" y="195877"/>
                  </a:lnTo>
                  <a:cubicBezTo>
                    <a:pt x="63599" y="215403"/>
                    <a:pt x="85140" y="225595"/>
                    <a:pt x="104901" y="218832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990C8F9-898D-3242-9E66-8AB3AD097BC4}"/>
                </a:ext>
              </a:extLst>
            </p:cNvPr>
            <p:cNvSpPr/>
            <p:nvPr/>
          </p:nvSpPr>
          <p:spPr>
            <a:xfrm>
              <a:off x="18113392" y="6463065"/>
              <a:ext cx="223271" cy="620156"/>
            </a:xfrm>
            <a:custGeom>
              <a:avLst/>
              <a:gdLst>
                <a:gd name="connsiteX0" fmla="*/ 38057 w 80285"/>
                <a:gd name="connsiteY0" fmla="*/ -63 h 222999"/>
                <a:gd name="connsiteX1" fmla="*/ -36 w 80285"/>
                <a:gd name="connsiteY1" fmla="*/ 38989 h 222999"/>
                <a:gd name="connsiteX2" fmla="*/ -36 w 80285"/>
                <a:gd name="connsiteY2" fmla="*/ 39085 h 222999"/>
                <a:gd name="connsiteX3" fmla="*/ 2631 w 80285"/>
                <a:gd name="connsiteY3" fmla="*/ 207772 h 222999"/>
                <a:gd name="connsiteX4" fmla="*/ 18249 w 80285"/>
                <a:gd name="connsiteY4" fmla="*/ 222917 h 222999"/>
                <a:gd name="connsiteX5" fmla="*/ 65103 w 80285"/>
                <a:gd name="connsiteY5" fmla="*/ 222060 h 222999"/>
                <a:gd name="connsiteX6" fmla="*/ 80246 w 80285"/>
                <a:gd name="connsiteY6" fmla="*/ 206439 h 222999"/>
                <a:gd name="connsiteX7" fmla="*/ 77579 w 80285"/>
                <a:gd name="connsiteY7" fmla="*/ 36799 h 222999"/>
                <a:gd name="connsiteX8" fmla="*/ 38295 w 80285"/>
                <a:gd name="connsiteY8" fmla="*/ -63 h 222999"/>
                <a:gd name="connsiteX9" fmla="*/ 38057 w 80285"/>
                <a:gd name="connsiteY9" fmla="*/ -63 h 22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285" h="222999">
                  <a:moveTo>
                    <a:pt x="38057" y="-63"/>
                  </a:moveTo>
                  <a:cubicBezTo>
                    <a:pt x="16753" y="222"/>
                    <a:pt x="-302" y="17654"/>
                    <a:pt x="-36" y="38989"/>
                  </a:cubicBezTo>
                  <a:cubicBezTo>
                    <a:pt x="-36" y="38989"/>
                    <a:pt x="-36" y="39085"/>
                    <a:pt x="-36" y="39085"/>
                  </a:cubicBezTo>
                  <a:lnTo>
                    <a:pt x="2631" y="207772"/>
                  </a:lnTo>
                  <a:cubicBezTo>
                    <a:pt x="2783" y="216250"/>
                    <a:pt x="9764" y="223012"/>
                    <a:pt x="18249" y="222917"/>
                  </a:cubicBezTo>
                  <a:lnTo>
                    <a:pt x="65103" y="222060"/>
                  </a:lnTo>
                  <a:cubicBezTo>
                    <a:pt x="73588" y="221869"/>
                    <a:pt x="80350" y="214916"/>
                    <a:pt x="80246" y="206439"/>
                  </a:cubicBezTo>
                  <a:lnTo>
                    <a:pt x="77579" y="36799"/>
                  </a:lnTo>
                  <a:cubicBezTo>
                    <a:pt x="76912" y="15748"/>
                    <a:pt x="59323" y="-730"/>
                    <a:pt x="38295" y="-63"/>
                  </a:cubicBezTo>
                  <a:cubicBezTo>
                    <a:pt x="38219" y="-63"/>
                    <a:pt x="38134" y="-63"/>
                    <a:pt x="38057" y="-6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4C0EAB7-A769-D540-8E79-D22F46151663}"/>
                </a:ext>
              </a:extLst>
            </p:cNvPr>
            <p:cNvSpPr/>
            <p:nvPr/>
          </p:nvSpPr>
          <p:spPr>
            <a:xfrm>
              <a:off x="17839182" y="5917459"/>
              <a:ext cx="336432" cy="336649"/>
            </a:xfrm>
            <a:custGeom>
              <a:avLst/>
              <a:gdLst>
                <a:gd name="connsiteX0" fmla="*/ 116755 w 120976"/>
                <a:gd name="connsiteY0" fmla="*/ 82496 h 121054"/>
                <a:gd name="connsiteX1" fmla="*/ 38388 w 120976"/>
                <a:gd name="connsiteY1" fmla="*/ 116785 h 121054"/>
                <a:gd name="connsiteX2" fmla="*/ 4142 w 120976"/>
                <a:gd name="connsiteY2" fmla="*/ 38395 h 121054"/>
                <a:gd name="connsiteX3" fmla="*/ 82471 w 120976"/>
                <a:gd name="connsiteY3" fmla="*/ 4105 h 121054"/>
                <a:gd name="connsiteX4" fmla="*/ 116765 w 120976"/>
                <a:gd name="connsiteY4" fmla="*/ 82496 h 121054"/>
                <a:gd name="connsiteX5" fmla="*/ 116755 w 120976"/>
                <a:gd name="connsiteY5" fmla="*/ 82496 h 12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76" h="121054">
                  <a:moveTo>
                    <a:pt x="116755" y="82496"/>
                  </a:moveTo>
                  <a:cubicBezTo>
                    <a:pt x="104575" y="113642"/>
                    <a:pt x="69491" y="128978"/>
                    <a:pt x="38388" y="116785"/>
                  </a:cubicBezTo>
                  <a:cubicBezTo>
                    <a:pt x="7295" y="104593"/>
                    <a:pt x="-8038" y="69446"/>
                    <a:pt x="4142" y="38395"/>
                  </a:cubicBezTo>
                  <a:cubicBezTo>
                    <a:pt x="16313" y="7248"/>
                    <a:pt x="51378" y="-8087"/>
                    <a:pt x="82471" y="4105"/>
                  </a:cubicBezTo>
                  <a:cubicBezTo>
                    <a:pt x="113575" y="16297"/>
                    <a:pt x="128935" y="51349"/>
                    <a:pt x="116765" y="82496"/>
                  </a:cubicBezTo>
                  <a:cubicBezTo>
                    <a:pt x="116765" y="82496"/>
                    <a:pt x="116755" y="82496"/>
                    <a:pt x="116755" y="8249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F6BDDF6-C975-504C-82AF-8C4FDF4AA78B}"/>
                </a:ext>
              </a:extLst>
            </p:cNvPr>
            <p:cNvSpPr/>
            <p:nvPr/>
          </p:nvSpPr>
          <p:spPr>
            <a:xfrm>
              <a:off x="18088834" y="5284147"/>
              <a:ext cx="336515" cy="336468"/>
            </a:xfrm>
            <a:custGeom>
              <a:avLst/>
              <a:gdLst>
                <a:gd name="connsiteX0" fmla="*/ 116789 w 121006"/>
                <a:gd name="connsiteY0" fmla="*/ 82387 h 120989"/>
                <a:gd name="connsiteX1" fmla="*/ 38479 w 121006"/>
                <a:gd name="connsiteY1" fmla="*/ 116772 h 120989"/>
                <a:gd name="connsiteX2" fmla="*/ 4110 w 121006"/>
                <a:gd name="connsiteY2" fmla="*/ 38477 h 120989"/>
                <a:gd name="connsiteX3" fmla="*/ 82419 w 121006"/>
                <a:gd name="connsiteY3" fmla="*/ 4092 h 120989"/>
                <a:gd name="connsiteX4" fmla="*/ 82505 w 121006"/>
                <a:gd name="connsiteY4" fmla="*/ 4092 h 120989"/>
                <a:gd name="connsiteX5" fmla="*/ 116827 w 121006"/>
                <a:gd name="connsiteY5" fmla="*/ 82292 h 120989"/>
                <a:gd name="connsiteX6" fmla="*/ 116789 w 121006"/>
                <a:gd name="connsiteY6" fmla="*/ 82387 h 12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006" h="120989">
                  <a:moveTo>
                    <a:pt x="116789" y="82387"/>
                  </a:moveTo>
                  <a:cubicBezTo>
                    <a:pt x="104656" y="113534"/>
                    <a:pt x="69592" y="128869"/>
                    <a:pt x="38479" y="116772"/>
                  </a:cubicBezTo>
                  <a:cubicBezTo>
                    <a:pt x="7357" y="104581"/>
                    <a:pt x="-8023" y="69529"/>
                    <a:pt x="4110" y="38477"/>
                  </a:cubicBezTo>
                  <a:cubicBezTo>
                    <a:pt x="16242" y="7330"/>
                    <a:pt x="51307" y="-8100"/>
                    <a:pt x="82419" y="4092"/>
                  </a:cubicBezTo>
                  <a:cubicBezTo>
                    <a:pt x="82448" y="4092"/>
                    <a:pt x="82476" y="4092"/>
                    <a:pt x="82505" y="4092"/>
                  </a:cubicBezTo>
                  <a:cubicBezTo>
                    <a:pt x="113570" y="16189"/>
                    <a:pt x="128941" y="51241"/>
                    <a:pt x="116827" y="82292"/>
                  </a:cubicBezTo>
                  <a:cubicBezTo>
                    <a:pt x="116817" y="82292"/>
                    <a:pt x="116798" y="82387"/>
                    <a:pt x="116789" y="8238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7E6B534C-AE5A-C345-A3D3-F3CB572A2DC5}"/>
                </a:ext>
              </a:extLst>
            </p:cNvPr>
            <p:cNvSpPr/>
            <p:nvPr/>
          </p:nvSpPr>
          <p:spPr>
            <a:xfrm>
              <a:off x="17846360" y="5381308"/>
              <a:ext cx="563126" cy="794676"/>
            </a:xfrm>
            <a:custGeom>
              <a:avLst/>
              <a:gdLst>
                <a:gd name="connsiteX0" fmla="*/ 113508 w 202492"/>
                <a:gd name="connsiteY0" fmla="*/ 276049 h 285754"/>
                <a:gd name="connsiteX1" fmla="*/ 93890 w 202492"/>
                <a:gd name="connsiteY1" fmla="*/ 284622 h 285754"/>
                <a:gd name="connsiteX2" fmla="*/ 9418 w 202492"/>
                <a:gd name="connsiteY2" fmla="*/ 251570 h 285754"/>
                <a:gd name="connsiteX3" fmla="*/ 847 w 202492"/>
                <a:gd name="connsiteY3" fmla="*/ 232520 h 285754"/>
                <a:gd name="connsiteX4" fmla="*/ 88747 w 202492"/>
                <a:gd name="connsiteY4" fmla="*/ 9540 h 285754"/>
                <a:gd name="connsiteX5" fmla="*/ 108365 w 202492"/>
                <a:gd name="connsiteY5" fmla="*/ 967 h 285754"/>
                <a:gd name="connsiteX6" fmla="*/ 192837 w 202492"/>
                <a:gd name="connsiteY6" fmla="*/ 34020 h 285754"/>
                <a:gd name="connsiteX7" fmla="*/ 201407 w 202492"/>
                <a:gd name="connsiteY7" fmla="*/ 53641 h 28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492" h="285754">
                  <a:moveTo>
                    <a:pt x="113508" y="276049"/>
                  </a:moveTo>
                  <a:cubicBezTo>
                    <a:pt x="110460" y="283860"/>
                    <a:pt x="101670" y="287671"/>
                    <a:pt x="93890" y="284622"/>
                  </a:cubicBezTo>
                  <a:lnTo>
                    <a:pt x="9418" y="251570"/>
                  </a:lnTo>
                  <a:cubicBezTo>
                    <a:pt x="1904" y="248522"/>
                    <a:pt x="-1886" y="240141"/>
                    <a:pt x="847" y="232520"/>
                  </a:cubicBezTo>
                  <a:lnTo>
                    <a:pt x="88747" y="9540"/>
                  </a:lnTo>
                  <a:cubicBezTo>
                    <a:pt x="91804" y="1730"/>
                    <a:pt x="100585" y="-2080"/>
                    <a:pt x="108365" y="967"/>
                  </a:cubicBezTo>
                  <a:lnTo>
                    <a:pt x="192837" y="34020"/>
                  </a:lnTo>
                  <a:cubicBezTo>
                    <a:pt x="200617" y="37067"/>
                    <a:pt x="204455" y="45831"/>
                    <a:pt x="201407" y="53641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75FE8EE-C2A3-1D40-97DE-B1BBCC80F2E7}"/>
                </a:ext>
              </a:extLst>
            </p:cNvPr>
            <p:cNvSpPr/>
            <p:nvPr/>
          </p:nvSpPr>
          <p:spPr>
            <a:xfrm>
              <a:off x="18524964" y="5950656"/>
              <a:ext cx="401496" cy="1114286"/>
            </a:xfrm>
            <a:custGeom>
              <a:avLst/>
              <a:gdLst>
                <a:gd name="connsiteX0" fmla="*/ 144333 w 144372"/>
                <a:gd name="connsiteY0" fmla="*/ 400599 h 400681"/>
                <a:gd name="connsiteX1" fmla="*/ 114335 w 144372"/>
                <a:gd name="connsiteY1" fmla="*/ 400599 h 400681"/>
                <a:gd name="connsiteX2" fmla="*/ 114335 w 144372"/>
                <a:gd name="connsiteY2" fmla="*/ 69415 h 400681"/>
                <a:gd name="connsiteX3" fmla="*/ 70909 w 144372"/>
                <a:gd name="connsiteY3" fmla="*/ 25123 h 400681"/>
                <a:gd name="connsiteX4" fmla="*/ 24912 w 144372"/>
                <a:gd name="connsiteY4" fmla="*/ 71987 h 400681"/>
                <a:gd name="connsiteX5" fmla="*/ -39 w 144372"/>
                <a:gd name="connsiteY5" fmla="*/ 71034 h 400681"/>
                <a:gd name="connsiteX6" fmla="*/ 71575 w 144372"/>
                <a:gd name="connsiteY6" fmla="*/ -23 h 400681"/>
                <a:gd name="connsiteX7" fmla="*/ 122239 w 144372"/>
                <a:gd name="connsiteY7" fmla="*/ 18361 h 400681"/>
                <a:gd name="connsiteX8" fmla="*/ 144333 w 144372"/>
                <a:gd name="connsiteY8" fmla="*/ 69510 h 4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372" h="400681">
                  <a:moveTo>
                    <a:pt x="144333" y="400599"/>
                  </a:moveTo>
                  <a:lnTo>
                    <a:pt x="114335" y="400599"/>
                  </a:lnTo>
                  <a:lnTo>
                    <a:pt x="114335" y="69415"/>
                  </a:lnTo>
                  <a:cubicBezTo>
                    <a:pt x="114335" y="64938"/>
                    <a:pt x="113573" y="25123"/>
                    <a:pt x="70909" y="25123"/>
                  </a:cubicBezTo>
                  <a:cubicBezTo>
                    <a:pt x="26721" y="25123"/>
                    <a:pt x="25007" y="70081"/>
                    <a:pt x="24912" y="71987"/>
                  </a:cubicBezTo>
                  <a:lnTo>
                    <a:pt x="-39" y="71034"/>
                  </a:lnTo>
                  <a:cubicBezTo>
                    <a:pt x="818" y="46459"/>
                    <a:pt x="17007" y="-23"/>
                    <a:pt x="71575" y="-23"/>
                  </a:cubicBezTo>
                  <a:cubicBezTo>
                    <a:pt x="90222" y="-784"/>
                    <a:pt x="108440" y="5787"/>
                    <a:pt x="122239" y="18361"/>
                  </a:cubicBezTo>
                  <a:cubicBezTo>
                    <a:pt x="135096" y="32458"/>
                    <a:pt x="142867" y="50460"/>
                    <a:pt x="144333" y="6951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618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D0DC4F-D73B-0946-BE66-7FFCC3B432F9}"/>
              </a:ext>
            </a:extLst>
          </p:cNvPr>
          <p:cNvGrpSpPr/>
          <p:nvPr/>
        </p:nvGrpSpPr>
        <p:grpSpPr>
          <a:xfrm>
            <a:off x="4182599" y="5187928"/>
            <a:ext cx="16012452" cy="6686467"/>
            <a:chOff x="4057079" y="5241717"/>
            <a:chExt cx="16012452" cy="668646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8BD7C5-A2D4-ED4C-AC98-BAA8A993EEF9}"/>
                </a:ext>
              </a:extLst>
            </p:cNvPr>
            <p:cNvGrpSpPr/>
            <p:nvPr/>
          </p:nvGrpSpPr>
          <p:grpSpPr>
            <a:xfrm flipH="1">
              <a:off x="16869575" y="5241717"/>
              <a:ext cx="3199956" cy="2798871"/>
              <a:chOff x="12632947" y="4702564"/>
              <a:chExt cx="4956670" cy="4335394"/>
            </a:xfrm>
            <a:solidFill>
              <a:schemeClr val="accent1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F8A2F341-EB70-5A4C-B2AF-BFAEAA4E376F}"/>
                  </a:ext>
                </a:extLst>
              </p:cNvPr>
              <p:cNvSpPr/>
              <p:nvPr/>
            </p:nvSpPr>
            <p:spPr>
              <a:xfrm>
                <a:off x="13349247" y="4702564"/>
                <a:ext cx="775681" cy="775823"/>
              </a:xfrm>
              <a:custGeom>
                <a:avLst/>
                <a:gdLst>
                  <a:gd name="connsiteX0" fmla="*/ 142619 w 142658"/>
                  <a:gd name="connsiteY0" fmla="*/ 71260 h 142684"/>
                  <a:gd name="connsiteX1" fmla="*/ 71290 w 142658"/>
                  <a:gd name="connsiteY1" fmla="*/ 142602 h 142684"/>
                  <a:gd name="connsiteX2" fmla="*/ -39 w 142658"/>
                  <a:gd name="connsiteY2" fmla="*/ 71260 h 142684"/>
                  <a:gd name="connsiteX3" fmla="*/ 71290 w 142658"/>
                  <a:gd name="connsiteY3" fmla="*/ -82 h 142684"/>
                  <a:gd name="connsiteX4" fmla="*/ 142619 w 142658"/>
                  <a:gd name="connsiteY4" fmla="*/ 71260 h 14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658" h="142684">
                    <a:moveTo>
                      <a:pt x="142619" y="71260"/>
                    </a:moveTo>
                    <a:cubicBezTo>
                      <a:pt x="142619" y="110693"/>
                      <a:pt x="110688" y="142602"/>
                      <a:pt x="71290" y="142602"/>
                    </a:cubicBezTo>
                    <a:cubicBezTo>
                      <a:pt x="31892" y="142602"/>
                      <a:pt x="-39" y="110693"/>
                      <a:pt x="-39" y="71260"/>
                    </a:cubicBezTo>
                    <a:cubicBezTo>
                      <a:pt x="-39" y="31826"/>
                      <a:pt x="31892" y="-82"/>
                      <a:pt x="71290" y="-82"/>
                    </a:cubicBezTo>
                    <a:cubicBezTo>
                      <a:pt x="110688" y="-82"/>
                      <a:pt x="142619" y="31826"/>
                      <a:pt x="142619" y="71260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BE9E3473-0BEE-E54B-A24F-0E94C19AB516}"/>
                  </a:ext>
                </a:extLst>
              </p:cNvPr>
              <p:cNvSpPr/>
              <p:nvPr/>
            </p:nvSpPr>
            <p:spPr>
              <a:xfrm>
                <a:off x="13761191" y="6362957"/>
                <a:ext cx="974329" cy="527760"/>
              </a:xfrm>
              <a:custGeom>
                <a:avLst/>
                <a:gdLst>
                  <a:gd name="connsiteX0" fmla="*/ 1336 w 179192"/>
                  <a:gd name="connsiteY0" fmla="*/ 18209 h 97062"/>
                  <a:gd name="connsiteX1" fmla="*/ 18669 w 179192"/>
                  <a:gd name="connsiteY1" fmla="*/ 52689 h 97062"/>
                  <a:gd name="connsiteX2" fmla="*/ 151995 w 179192"/>
                  <a:gd name="connsiteY2" fmla="*/ 96314 h 97062"/>
                  <a:gd name="connsiteX3" fmla="*/ 171041 w 179192"/>
                  <a:gd name="connsiteY3" fmla="*/ 86789 h 97062"/>
                  <a:gd name="connsiteX4" fmla="*/ 178469 w 179192"/>
                  <a:gd name="connsiteY4" fmla="*/ 63929 h 97062"/>
                  <a:gd name="connsiteX5" fmla="*/ 168946 w 179192"/>
                  <a:gd name="connsiteY5" fmla="*/ 44879 h 97062"/>
                  <a:gd name="connsiteX6" fmla="*/ 35620 w 179192"/>
                  <a:gd name="connsiteY6" fmla="*/ 1254 h 97062"/>
                  <a:gd name="connsiteX7" fmla="*/ 1336 w 179192"/>
                  <a:gd name="connsiteY7" fmla="*/ 18209 h 9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192" h="97062">
                    <a:moveTo>
                      <a:pt x="1336" y="18209"/>
                    </a:moveTo>
                    <a:cubicBezTo>
                      <a:pt x="-3368" y="32496"/>
                      <a:pt x="4384" y="47927"/>
                      <a:pt x="18669" y="52689"/>
                    </a:cubicBezTo>
                    <a:lnTo>
                      <a:pt x="151995" y="96314"/>
                    </a:lnTo>
                    <a:cubicBezTo>
                      <a:pt x="159870" y="98695"/>
                      <a:pt x="168251" y="94504"/>
                      <a:pt x="171041" y="86789"/>
                    </a:cubicBezTo>
                    <a:lnTo>
                      <a:pt x="178469" y="63929"/>
                    </a:lnTo>
                    <a:cubicBezTo>
                      <a:pt x="180888" y="56023"/>
                      <a:pt x="176698" y="47641"/>
                      <a:pt x="168946" y="44879"/>
                    </a:cubicBezTo>
                    <a:lnTo>
                      <a:pt x="35620" y="1254"/>
                    </a:lnTo>
                    <a:cubicBezTo>
                      <a:pt x="21488" y="-3318"/>
                      <a:pt x="6289" y="4208"/>
                      <a:pt x="1336" y="1820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CE898EB1-A38E-9D41-A469-6A333D479FD4}"/>
                  </a:ext>
                </a:extLst>
              </p:cNvPr>
              <p:cNvSpPr/>
              <p:nvPr/>
            </p:nvSpPr>
            <p:spPr>
              <a:xfrm>
                <a:off x="13605150" y="5674393"/>
                <a:ext cx="452882" cy="982137"/>
              </a:xfrm>
              <a:custGeom>
                <a:avLst/>
                <a:gdLst>
                  <a:gd name="connsiteX0" fmla="*/ 21369 w 83291"/>
                  <a:gd name="connsiteY0" fmla="*/ 540 h 180628"/>
                  <a:gd name="connsiteX1" fmla="*/ 608 w 83291"/>
                  <a:gd name="connsiteY1" fmla="*/ 33116 h 180628"/>
                  <a:gd name="connsiteX2" fmla="*/ 29178 w 83291"/>
                  <a:gd name="connsiteY2" fmla="*/ 159798 h 180628"/>
                  <a:gd name="connsiteX3" fmla="*/ 62510 w 83291"/>
                  <a:gd name="connsiteY3" fmla="*/ 179706 h 180628"/>
                  <a:gd name="connsiteX4" fmla="*/ 82413 w 83291"/>
                  <a:gd name="connsiteY4" fmla="*/ 146369 h 180628"/>
                  <a:gd name="connsiteX5" fmla="*/ 53843 w 83291"/>
                  <a:gd name="connsiteY5" fmla="*/ 21019 h 180628"/>
                  <a:gd name="connsiteX6" fmla="*/ 21369 w 83291"/>
                  <a:gd name="connsiteY6" fmla="*/ 540 h 18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291" h="180628">
                    <a:moveTo>
                      <a:pt x="21369" y="540"/>
                    </a:moveTo>
                    <a:cubicBezTo>
                      <a:pt x="6646" y="3780"/>
                      <a:pt x="-2639" y="18352"/>
                      <a:pt x="608" y="33116"/>
                    </a:cubicBezTo>
                    <a:lnTo>
                      <a:pt x="29178" y="159798"/>
                    </a:lnTo>
                    <a:cubicBezTo>
                      <a:pt x="32882" y="174467"/>
                      <a:pt x="47806" y="183421"/>
                      <a:pt x="62510" y="179706"/>
                    </a:cubicBezTo>
                    <a:cubicBezTo>
                      <a:pt x="77213" y="175991"/>
                      <a:pt x="86118" y="161036"/>
                      <a:pt x="82413" y="146369"/>
                    </a:cubicBezTo>
                    <a:lnTo>
                      <a:pt x="53843" y="21019"/>
                    </a:lnTo>
                    <a:cubicBezTo>
                      <a:pt x="50396" y="6446"/>
                      <a:pt x="35958" y="-2602"/>
                      <a:pt x="21369" y="540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40B78A52-A9BB-294D-9607-F66A859B407B}"/>
                  </a:ext>
                </a:extLst>
              </p:cNvPr>
              <p:cNvSpPr/>
              <p:nvPr/>
            </p:nvSpPr>
            <p:spPr>
              <a:xfrm>
                <a:off x="12632947" y="7796573"/>
                <a:ext cx="835215" cy="1165767"/>
              </a:xfrm>
              <a:custGeom>
                <a:avLst/>
                <a:gdLst>
                  <a:gd name="connsiteX0" fmla="*/ 132745 w 153607"/>
                  <a:gd name="connsiteY0" fmla="*/ 4578 h 214400"/>
                  <a:gd name="connsiteX1" fmla="*/ 81072 w 153607"/>
                  <a:gd name="connsiteY1" fmla="*/ 19818 h 214400"/>
                  <a:gd name="connsiteX2" fmla="*/ 80653 w 153607"/>
                  <a:gd name="connsiteY2" fmla="*/ 20581 h 214400"/>
                  <a:gd name="connsiteX3" fmla="*/ 1705 w 153607"/>
                  <a:gd name="connsiteY3" fmla="*/ 170123 h 214400"/>
                  <a:gd name="connsiteX4" fmla="*/ 8180 w 153607"/>
                  <a:gd name="connsiteY4" fmla="*/ 190888 h 214400"/>
                  <a:gd name="connsiteX5" fmla="*/ 49036 w 153607"/>
                  <a:gd name="connsiteY5" fmla="*/ 212509 h 214400"/>
                  <a:gd name="connsiteX6" fmla="*/ 69892 w 153607"/>
                  <a:gd name="connsiteY6" fmla="*/ 206128 h 214400"/>
                  <a:gd name="connsiteX7" fmla="*/ 149411 w 153607"/>
                  <a:gd name="connsiteY7" fmla="*/ 55823 h 214400"/>
                  <a:gd name="connsiteX8" fmla="*/ 132754 w 153607"/>
                  <a:gd name="connsiteY8" fmla="*/ 4578 h 214400"/>
                  <a:gd name="connsiteX9" fmla="*/ 132745 w 153607"/>
                  <a:gd name="connsiteY9" fmla="*/ 4578 h 2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607" h="214400">
                    <a:moveTo>
                      <a:pt x="132745" y="4578"/>
                    </a:moveTo>
                    <a:cubicBezTo>
                      <a:pt x="114270" y="-5517"/>
                      <a:pt x="91138" y="1340"/>
                      <a:pt x="81072" y="19818"/>
                    </a:cubicBezTo>
                    <a:cubicBezTo>
                      <a:pt x="80929" y="20104"/>
                      <a:pt x="80786" y="20295"/>
                      <a:pt x="80653" y="20581"/>
                    </a:cubicBezTo>
                    <a:lnTo>
                      <a:pt x="1705" y="170123"/>
                    </a:lnTo>
                    <a:cubicBezTo>
                      <a:pt x="-2209" y="177648"/>
                      <a:pt x="686" y="186887"/>
                      <a:pt x="8180" y="190888"/>
                    </a:cubicBezTo>
                    <a:lnTo>
                      <a:pt x="49036" y="212509"/>
                    </a:lnTo>
                    <a:cubicBezTo>
                      <a:pt x="56559" y="216510"/>
                      <a:pt x="65891" y="213652"/>
                      <a:pt x="69892" y="206128"/>
                    </a:cubicBezTo>
                    <a:lnTo>
                      <a:pt x="149411" y="55823"/>
                    </a:lnTo>
                    <a:cubicBezTo>
                      <a:pt x="158963" y="37059"/>
                      <a:pt x="151496" y="14103"/>
                      <a:pt x="132754" y="4578"/>
                    </a:cubicBezTo>
                    <a:cubicBezTo>
                      <a:pt x="132754" y="4578"/>
                      <a:pt x="132745" y="4578"/>
                      <a:pt x="132745" y="4578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0B76369D-349D-284D-B31A-BD64F2F63A1B}"/>
                  </a:ext>
                </a:extLst>
              </p:cNvPr>
              <p:cNvSpPr/>
              <p:nvPr/>
            </p:nvSpPr>
            <p:spPr>
              <a:xfrm>
                <a:off x="13053254" y="6996864"/>
                <a:ext cx="524992" cy="1218961"/>
              </a:xfrm>
              <a:custGeom>
                <a:avLst/>
                <a:gdLst>
                  <a:gd name="connsiteX0" fmla="*/ 34017 w 96553"/>
                  <a:gd name="connsiteY0" fmla="*/ 223854 h 224183"/>
                  <a:gd name="connsiteX1" fmla="*/ 76777 w 96553"/>
                  <a:gd name="connsiteY1" fmla="*/ 189946 h 224183"/>
                  <a:gd name="connsiteX2" fmla="*/ 96395 w 96553"/>
                  <a:gd name="connsiteY2" fmla="*/ 22497 h 224183"/>
                  <a:gd name="connsiteX3" fmla="*/ 83081 w 96553"/>
                  <a:gd name="connsiteY3" fmla="*/ 5352 h 224183"/>
                  <a:gd name="connsiteX4" fmla="*/ 82872 w 96553"/>
                  <a:gd name="connsiteY4" fmla="*/ 5352 h 224183"/>
                  <a:gd name="connsiteX5" fmla="*/ 36970 w 96553"/>
                  <a:gd name="connsiteY5" fmla="*/ 17 h 224183"/>
                  <a:gd name="connsiteX6" fmla="*/ 19932 w 96553"/>
                  <a:gd name="connsiteY6" fmla="*/ 13448 h 224183"/>
                  <a:gd name="connsiteX7" fmla="*/ 19923 w 96553"/>
                  <a:gd name="connsiteY7" fmla="*/ 13543 h 224183"/>
                  <a:gd name="connsiteX8" fmla="*/ 115 w 96553"/>
                  <a:gd name="connsiteY8" fmla="*/ 182041 h 224183"/>
                  <a:gd name="connsiteX9" fmla="*/ 34017 w 96553"/>
                  <a:gd name="connsiteY9" fmla="*/ 223854 h 224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553" h="224183">
                    <a:moveTo>
                      <a:pt x="34017" y="223854"/>
                    </a:moveTo>
                    <a:cubicBezTo>
                      <a:pt x="55178" y="226236"/>
                      <a:pt x="74291" y="211091"/>
                      <a:pt x="76777" y="189946"/>
                    </a:cubicBezTo>
                    <a:lnTo>
                      <a:pt x="96395" y="22497"/>
                    </a:lnTo>
                    <a:cubicBezTo>
                      <a:pt x="97442" y="14115"/>
                      <a:pt x="91490" y="6399"/>
                      <a:pt x="83081" y="5352"/>
                    </a:cubicBezTo>
                    <a:cubicBezTo>
                      <a:pt x="83015" y="5352"/>
                      <a:pt x="82939" y="5352"/>
                      <a:pt x="82872" y="5352"/>
                    </a:cubicBezTo>
                    <a:lnTo>
                      <a:pt x="36970" y="17"/>
                    </a:lnTo>
                    <a:cubicBezTo>
                      <a:pt x="28561" y="-935"/>
                      <a:pt x="20932" y="5066"/>
                      <a:pt x="19932" y="13448"/>
                    </a:cubicBezTo>
                    <a:cubicBezTo>
                      <a:pt x="19932" y="13448"/>
                      <a:pt x="19923" y="13543"/>
                      <a:pt x="19923" y="13543"/>
                    </a:cubicBezTo>
                    <a:lnTo>
                      <a:pt x="115" y="182041"/>
                    </a:lnTo>
                    <a:cubicBezTo>
                      <a:pt x="-1733" y="202805"/>
                      <a:pt x="13276" y="221378"/>
                      <a:pt x="34017" y="22385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D220C5AC-0ED7-DD45-995B-F024C48AF751}"/>
                  </a:ext>
                </a:extLst>
              </p:cNvPr>
              <p:cNvSpPr/>
              <p:nvPr/>
            </p:nvSpPr>
            <p:spPr>
              <a:xfrm>
                <a:off x="13333511" y="7037710"/>
                <a:ext cx="808680" cy="1173690"/>
              </a:xfrm>
              <a:custGeom>
                <a:avLst/>
                <a:gdLst>
                  <a:gd name="connsiteX0" fmla="*/ 127037 w 148727"/>
                  <a:gd name="connsiteY0" fmla="*/ 211771 h 215857"/>
                  <a:gd name="connsiteX1" fmla="*/ 144770 w 148727"/>
                  <a:gd name="connsiteY1" fmla="*/ 160146 h 215857"/>
                  <a:gd name="connsiteX2" fmla="*/ 144750 w 148727"/>
                  <a:gd name="connsiteY2" fmla="*/ 160146 h 215857"/>
                  <a:gd name="connsiteX3" fmla="*/ 70755 w 148727"/>
                  <a:gd name="connsiteY3" fmla="*/ 8603 h 215857"/>
                  <a:gd name="connsiteX4" fmla="*/ 50280 w 148727"/>
                  <a:gd name="connsiteY4" fmla="*/ 1459 h 215857"/>
                  <a:gd name="connsiteX5" fmla="*/ 50089 w 148727"/>
                  <a:gd name="connsiteY5" fmla="*/ 1555 h 215857"/>
                  <a:gd name="connsiteX6" fmla="*/ 8568 w 148727"/>
                  <a:gd name="connsiteY6" fmla="*/ 21748 h 215857"/>
                  <a:gd name="connsiteX7" fmla="*/ 1521 w 148727"/>
                  <a:gd name="connsiteY7" fmla="*/ 42416 h 215857"/>
                  <a:gd name="connsiteX8" fmla="*/ 75993 w 148727"/>
                  <a:gd name="connsiteY8" fmla="*/ 194816 h 215857"/>
                  <a:gd name="connsiteX9" fmla="*/ 127037 w 148727"/>
                  <a:gd name="connsiteY9" fmla="*/ 211771 h 215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8727" h="215857">
                    <a:moveTo>
                      <a:pt x="127037" y="211771"/>
                    </a:moveTo>
                    <a:cubicBezTo>
                      <a:pt x="146179" y="202437"/>
                      <a:pt x="154112" y="179291"/>
                      <a:pt x="144770" y="160146"/>
                    </a:cubicBezTo>
                    <a:cubicBezTo>
                      <a:pt x="144760" y="160146"/>
                      <a:pt x="144760" y="160146"/>
                      <a:pt x="144750" y="160146"/>
                    </a:cubicBezTo>
                    <a:lnTo>
                      <a:pt x="70755" y="8603"/>
                    </a:lnTo>
                    <a:cubicBezTo>
                      <a:pt x="67069" y="983"/>
                      <a:pt x="57908" y="-2256"/>
                      <a:pt x="50280" y="1459"/>
                    </a:cubicBezTo>
                    <a:cubicBezTo>
                      <a:pt x="50213" y="1459"/>
                      <a:pt x="50156" y="1555"/>
                      <a:pt x="50089" y="1555"/>
                    </a:cubicBezTo>
                    <a:lnTo>
                      <a:pt x="8568" y="21748"/>
                    </a:lnTo>
                    <a:cubicBezTo>
                      <a:pt x="949" y="25558"/>
                      <a:pt x="-2194" y="34797"/>
                      <a:pt x="1521" y="42416"/>
                    </a:cubicBezTo>
                    <a:lnTo>
                      <a:pt x="75993" y="194816"/>
                    </a:lnTo>
                    <a:cubicBezTo>
                      <a:pt x="85430" y="213581"/>
                      <a:pt x="108258" y="221105"/>
                      <a:pt x="127037" y="211771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46E72EDB-6EF6-864B-AB39-4CF8EA01FFD5}"/>
                  </a:ext>
                </a:extLst>
              </p:cNvPr>
              <p:cNvSpPr/>
              <p:nvPr/>
            </p:nvSpPr>
            <p:spPr>
              <a:xfrm>
                <a:off x="13719166" y="7792240"/>
                <a:ext cx="543224" cy="1219559"/>
              </a:xfrm>
              <a:custGeom>
                <a:avLst/>
                <a:gdLst>
                  <a:gd name="connsiteX0" fmla="*/ 33350 w 99906"/>
                  <a:gd name="connsiteY0" fmla="*/ 327 h 224293"/>
                  <a:gd name="connsiteX1" fmla="*/ 257 w 99906"/>
                  <a:gd name="connsiteY1" fmla="*/ 42809 h 224293"/>
                  <a:gd name="connsiteX2" fmla="*/ 400 w 99906"/>
                  <a:gd name="connsiteY2" fmla="*/ 43857 h 224293"/>
                  <a:gd name="connsiteX3" fmla="*/ 23446 w 99906"/>
                  <a:gd name="connsiteY3" fmla="*/ 210925 h 224293"/>
                  <a:gd name="connsiteX4" fmla="*/ 40683 w 99906"/>
                  <a:gd name="connsiteY4" fmla="*/ 224069 h 224293"/>
                  <a:gd name="connsiteX5" fmla="*/ 40778 w 99906"/>
                  <a:gd name="connsiteY5" fmla="*/ 224069 h 224293"/>
                  <a:gd name="connsiteX6" fmla="*/ 86585 w 99906"/>
                  <a:gd name="connsiteY6" fmla="*/ 217784 h 224293"/>
                  <a:gd name="connsiteX7" fmla="*/ 99727 w 99906"/>
                  <a:gd name="connsiteY7" fmla="*/ 200448 h 224293"/>
                  <a:gd name="connsiteX8" fmla="*/ 76586 w 99906"/>
                  <a:gd name="connsiteY8" fmla="*/ 32331 h 224293"/>
                  <a:gd name="connsiteX9" fmla="*/ 33350 w 99906"/>
                  <a:gd name="connsiteY9" fmla="*/ 327 h 22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906" h="224293">
                    <a:moveTo>
                      <a:pt x="33350" y="327"/>
                    </a:moveTo>
                    <a:cubicBezTo>
                      <a:pt x="12475" y="2899"/>
                      <a:pt x="-2343" y="21949"/>
                      <a:pt x="257" y="42809"/>
                    </a:cubicBezTo>
                    <a:cubicBezTo>
                      <a:pt x="304" y="43190"/>
                      <a:pt x="352" y="43476"/>
                      <a:pt x="400" y="43857"/>
                    </a:cubicBezTo>
                    <a:lnTo>
                      <a:pt x="23446" y="210925"/>
                    </a:lnTo>
                    <a:cubicBezTo>
                      <a:pt x="24569" y="219307"/>
                      <a:pt x="32293" y="225212"/>
                      <a:pt x="40683" y="224069"/>
                    </a:cubicBezTo>
                    <a:cubicBezTo>
                      <a:pt x="40711" y="224069"/>
                      <a:pt x="40750" y="224069"/>
                      <a:pt x="40778" y="224069"/>
                    </a:cubicBezTo>
                    <a:lnTo>
                      <a:pt x="86585" y="217784"/>
                    </a:lnTo>
                    <a:cubicBezTo>
                      <a:pt x="94985" y="216641"/>
                      <a:pt x="100861" y="208830"/>
                      <a:pt x="99727" y="200448"/>
                    </a:cubicBezTo>
                    <a:lnTo>
                      <a:pt x="76586" y="32331"/>
                    </a:lnTo>
                    <a:cubicBezTo>
                      <a:pt x="73452" y="11567"/>
                      <a:pt x="54120" y="-2720"/>
                      <a:pt x="33350" y="327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59D2A9F-FFAA-3A48-9CF6-F307B9625F6C}"/>
                  </a:ext>
                </a:extLst>
              </p:cNvPr>
              <p:cNvSpPr/>
              <p:nvPr/>
            </p:nvSpPr>
            <p:spPr>
              <a:xfrm>
                <a:off x="13140382" y="6930284"/>
                <a:ext cx="657805" cy="657946"/>
              </a:xfrm>
              <a:custGeom>
                <a:avLst/>
                <a:gdLst>
                  <a:gd name="connsiteX0" fmla="*/ 120560 w 120979"/>
                  <a:gd name="connsiteY0" fmla="*/ 66936 h 121005"/>
                  <a:gd name="connsiteX1" fmla="*/ 53906 w 120979"/>
                  <a:gd name="connsiteY1" fmla="*/ 120562 h 121005"/>
                  <a:gd name="connsiteX2" fmla="*/ 318 w 120979"/>
                  <a:gd name="connsiteY2" fmla="*/ 53887 h 121005"/>
                  <a:gd name="connsiteX3" fmla="*/ 66848 w 120979"/>
                  <a:gd name="connsiteY3" fmla="*/ 261 h 121005"/>
                  <a:gd name="connsiteX4" fmla="*/ 120616 w 120979"/>
                  <a:gd name="connsiteY4" fmla="*/ 66460 h 121005"/>
                  <a:gd name="connsiteX5" fmla="*/ 120560 w 120979"/>
                  <a:gd name="connsiteY5" fmla="*/ 66936 h 12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79" h="121005">
                    <a:moveTo>
                      <a:pt x="120560" y="66936"/>
                    </a:moveTo>
                    <a:cubicBezTo>
                      <a:pt x="116950" y="100179"/>
                      <a:pt x="87114" y="124181"/>
                      <a:pt x="53906" y="120562"/>
                    </a:cubicBezTo>
                    <a:cubicBezTo>
                      <a:pt x="20708" y="116942"/>
                      <a:pt x="-3281" y="87035"/>
                      <a:pt x="318" y="53887"/>
                    </a:cubicBezTo>
                    <a:cubicBezTo>
                      <a:pt x="3918" y="20740"/>
                      <a:pt x="33688" y="-3263"/>
                      <a:pt x="66848" y="261"/>
                    </a:cubicBezTo>
                    <a:cubicBezTo>
                      <a:pt x="99960" y="3691"/>
                      <a:pt x="124035" y="33314"/>
                      <a:pt x="120616" y="66460"/>
                    </a:cubicBezTo>
                    <a:cubicBezTo>
                      <a:pt x="120597" y="66556"/>
                      <a:pt x="120578" y="66747"/>
                      <a:pt x="120560" y="66936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14F9BB1-8938-6146-9679-363A69391B84}"/>
                  </a:ext>
                </a:extLst>
              </p:cNvPr>
              <p:cNvSpPr/>
              <p:nvPr/>
            </p:nvSpPr>
            <p:spPr>
              <a:xfrm>
                <a:off x="13286402" y="5606513"/>
                <a:ext cx="657636" cy="657946"/>
              </a:xfrm>
              <a:custGeom>
                <a:avLst/>
                <a:gdLst>
                  <a:gd name="connsiteX0" fmla="*/ 120560 w 120948"/>
                  <a:gd name="connsiteY0" fmla="*/ 66936 h 121005"/>
                  <a:gd name="connsiteX1" fmla="*/ 53906 w 120948"/>
                  <a:gd name="connsiteY1" fmla="*/ 120562 h 121005"/>
                  <a:gd name="connsiteX2" fmla="*/ 318 w 120948"/>
                  <a:gd name="connsiteY2" fmla="*/ 53887 h 121005"/>
                  <a:gd name="connsiteX3" fmla="*/ 66848 w 120948"/>
                  <a:gd name="connsiteY3" fmla="*/ 261 h 121005"/>
                  <a:gd name="connsiteX4" fmla="*/ 120560 w 120948"/>
                  <a:gd name="connsiteY4" fmla="*/ 66936 h 12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48" h="121005">
                    <a:moveTo>
                      <a:pt x="120560" y="66936"/>
                    </a:moveTo>
                    <a:cubicBezTo>
                      <a:pt x="116950" y="100178"/>
                      <a:pt x="87114" y="124181"/>
                      <a:pt x="53906" y="120562"/>
                    </a:cubicBezTo>
                    <a:cubicBezTo>
                      <a:pt x="20708" y="116942"/>
                      <a:pt x="-3281" y="87034"/>
                      <a:pt x="318" y="53887"/>
                    </a:cubicBezTo>
                    <a:cubicBezTo>
                      <a:pt x="3918" y="20740"/>
                      <a:pt x="33688" y="-3263"/>
                      <a:pt x="66848" y="261"/>
                    </a:cubicBezTo>
                    <a:cubicBezTo>
                      <a:pt x="100075" y="3881"/>
                      <a:pt x="124121" y="33694"/>
                      <a:pt x="120560" y="66936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039140-4890-0D47-A46D-B6187CF2F7E1}"/>
                  </a:ext>
                </a:extLst>
              </p:cNvPr>
              <p:cNvSpPr/>
              <p:nvPr/>
            </p:nvSpPr>
            <p:spPr>
              <a:xfrm>
                <a:off x="13141116" y="5861715"/>
                <a:ext cx="797866" cy="1510588"/>
              </a:xfrm>
              <a:custGeom>
                <a:avLst/>
                <a:gdLst>
                  <a:gd name="connsiteX0" fmla="*/ 120329 w 146738"/>
                  <a:gd name="connsiteY0" fmla="*/ 264223 h 277817"/>
                  <a:gd name="connsiteX1" fmla="*/ 103663 w 146738"/>
                  <a:gd name="connsiteY1" fmla="*/ 277653 h 277817"/>
                  <a:gd name="connsiteX2" fmla="*/ 13477 w 146738"/>
                  <a:gd name="connsiteY2" fmla="*/ 268128 h 277817"/>
                  <a:gd name="connsiteX3" fmla="*/ 40 w 146738"/>
                  <a:gd name="connsiteY3" fmla="*/ 251649 h 277817"/>
                  <a:gd name="connsiteX4" fmla="*/ 50 w 146738"/>
                  <a:gd name="connsiteY4" fmla="*/ 251554 h 277817"/>
                  <a:gd name="connsiteX5" fmla="*/ 26334 w 146738"/>
                  <a:gd name="connsiteY5" fmla="*/ 13429 h 277817"/>
                  <a:gd name="connsiteX6" fmla="*/ 43000 w 146738"/>
                  <a:gd name="connsiteY6" fmla="*/ -1 h 277817"/>
                  <a:gd name="connsiteX7" fmla="*/ 133185 w 146738"/>
                  <a:gd name="connsiteY7" fmla="*/ 9524 h 277817"/>
                  <a:gd name="connsiteX8" fmla="*/ 146613 w 146738"/>
                  <a:gd name="connsiteY8" fmla="*/ 26193 h 27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738" h="277817">
                    <a:moveTo>
                      <a:pt x="120329" y="264223"/>
                    </a:moveTo>
                    <a:cubicBezTo>
                      <a:pt x="119434" y="272509"/>
                      <a:pt x="111967" y="278510"/>
                      <a:pt x="103663" y="277653"/>
                    </a:cubicBezTo>
                    <a:lnTo>
                      <a:pt x="13477" y="268128"/>
                    </a:lnTo>
                    <a:cubicBezTo>
                      <a:pt x="5211" y="267270"/>
                      <a:pt x="-808" y="259936"/>
                      <a:pt x="40" y="251649"/>
                    </a:cubicBezTo>
                    <a:cubicBezTo>
                      <a:pt x="40" y="251554"/>
                      <a:pt x="50" y="251554"/>
                      <a:pt x="50" y="251554"/>
                    </a:cubicBezTo>
                    <a:lnTo>
                      <a:pt x="26334" y="13429"/>
                    </a:lnTo>
                    <a:cubicBezTo>
                      <a:pt x="27286" y="5142"/>
                      <a:pt x="34705" y="-859"/>
                      <a:pt x="43000" y="-1"/>
                    </a:cubicBezTo>
                    <a:lnTo>
                      <a:pt x="133185" y="9524"/>
                    </a:lnTo>
                    <a:cubicBezTo>
                      <a:pt x="141489" y="10381"/>
                      <a:pt x="147498" y="17906"/>
                      <a:pt x="146613" y="2619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3EE9B621-C211-AD4C-BB66-8EEB97830835}"/>
                  </a:ext>
                </a:extLst>
              </p:cNvPr>
              <p:cNvSpPr/>
              <p:nvPr/>
            </p:nvSpPr>
            <p:spPr>
              <a:xfrm>
                <a:off x="15058096" y="5226377"/>
                <a:ext cx="734428" cy="734482"/>
              </a:xfrm>
              <a:custGeom>
                <a:avLst/>
                <a:gdLst>
                  <a:gd name="connsiteX0" fmla="*/ 131941 w 135071"/>
                  <a:gd name="connsiteY0" fmla="*/ 47313 h 135081"/>
                  <a:gd name="connsiteX1" fmla="*/ 87639 w 135071"/>
                  <a:gd name="connsiteY1" fmla="*/ 131895 h 135081"/>
                  <a:gd name="connsiteX2" fmla="*/ 3053 w 135071"/>
                  <a:gd name="connsiteY2" fmla="*/ 87604 h 135081"/>
                  <a:gd name="connsiteX3" fmla="*/ 47279 w 135071"/>
                  <a:gd name="connsiteY3" fmla="*/ 3022 h 135081"/>
                  <a:gd name="connsiteX4" fmla="*/ 131922 w 135071"/>
                  <a:gd name="connsiteY4" fmla="*/ 47218 h 135081"/>
                  <a:gd name="connsiteX5" fmla="*/ 131941 w 135071"/>
                  <a:gd name="connsiteY5" fmla="*/ 47313 h 13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071" h="135081">
                    <a:moveTo>
                      <a:pt x="131941" y="47313"/>
                    </a:moveTo>
                    <a:cubicBezTo>
                      <a:pt x="143064" y="82937"/>
                      <a:pt x="123227" y="120751"/>
                      <a:pt x="87639" y="131895"/>
                    </a:cubicBezTo>
                    <a:cubicBezTo>
                      <a:pt x="52040" y="143040"/>
                      <a:pt x="14166" y="123227"/>
                      <a:pt x="3053" y="87604"/>
                    </a:cubicBezTo>
                    <a:cubicBezTo>
                      <a:pt x="-8061" y="52076"/>
                      <a:pt x="11729" y="14166"/>
                      <a:pt x="47279" y="3022"/>
                    </a:cubicBezTo>
                    <a:cubicBezTo>
                      <a:pt x="82858" y="-8122"/>
                      <a:pt x="120751" y="11690"/>
                      <a:pt x="131922" y="47218"/>
                    </a:cubicBezTo>
                    <a:cubicBezTo>
                      <a:pt x="131922" y="47218"/>
                      <a:pt x="131931" y="47313"/>
                      <a:pt x="131941" y="4731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7D68A85-DC47-E64C-8308-FFC52063285C}"/>
                  </a:ext>
                </a:extLst>
              </p:cNvPr>
              <p:cNvSpPr/>
              <p:nvPr/>
            </p:nvSpPr>
            <p:spPr>
              <a:xfrm>
                <a:off x="16634460" y="7554242"/>
                <a:ext cx="701853" cy="1136498"/>
              </a:xfrm>
              <a:custGeom>
                <a:avLst/>
                <a:gdLst>
                  <a:gd name="connsiteX0" fmla="*/ 105346 w 129080"/>
                  <a:gd name="connsiteY0" fmla="*/ 206405 h 209017"/>
                  <a:gd name="connsiteX1" fmla="*/ 126687 w 129080"/>
                  <a:gd name="connsiteY1" fmla="*/ 159256 h 209017"/>
                  <a:gd name="connsiteX2" fmla="*/ 126487 w 129080"/>
                  <a:gd name="connsiteY2" fmla="*/ 158780 h 209017"/>
                  <a:gd name="connsiteX3" fmla="*/ 69348 w 129080"/>
                  <a:gd name="connsiteY3" fmla="*/ 9427 h 209017"/>
                  <a:gd name="connsiteX4" fmla="*/ 50625 w 129080"/>
                  <a:gd name="connsiteY4" fmla="*/ 855 h 209017"/>
                  <a:gd name="connsiteX5" fmla="*/ 50301 w 129080"/>
                  <a:gd name="connsiteY5" fmla="*/ 951 h 209017"/>
                  <a:gd name="connsiteX6" fmla="*/ 9447 w 129080"/>
                  <a:gd name="connsiteY6" fmla="*/ 16475 h 209017"/>
                  <a:gd name="connsiteX7" fmla="*/ 914 w 129080"/>
                  <a:gd name="connsiteY7" fmla="*/ 35431 h 209017"/>
                  <a:gd name="connsiteX8" fmla="*/ 971 w 129080"/>
                  <a:gd name="connsiteY8" fmla="*/ 35525 h 209017"/>
                  <a:gd name="connsiteX9" fmla="*/ 58110 w 129080"/>
                  <a:gd name="connsiteY9" fmla="*/ 185926 h 209017"/>
                  <a:gd name="connsiteX10" fmla="*/ 105346 w 129080"/>
                  <a:gd name="connsiteY10" fmla="*/ 206405 h 20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9080" h="209017">
                    <a:moveTo>
                      <a:pt x="105346" y="206405"/>
                    </a:moveTo>
                    <a:cubicBezTo>
                      <a:pt x="124250" y="199261"/>
                      <a:pt x="133801" y="178211"/>
                      <a:pt x="126687" y="159256"/>
                    </a:cubicBezTo>
                    <a:cubicBezTo>
                      <a:pt x="126620" y="159161"/>
                      <a:pt x="126554" y="158970"/>
                      <a:pt x="126487" y="158780"/>
                    </a:cubicBezTo>
                    <a:lnTo>
                      <a:pt x="69348" y="9427"/>
                    </a:lnTo>
                    <a:cubicBezTo>
                      <a:pt x="66548" y="1903"/>
                      <a:pt x="58167" y="-2002"/>
                      <a:pt x="50625" y="855"/>
                    </a:cubicBezTo>
                    <a:cubicBezTo>
                      <a:pt x="50511" y="855"/>
                      <a:pt x="50406" y="951"/>
                      <a:pt x="50301" y="951"/>
                    </a:cubicBezTo>
                    <a:lnTo>
                      <a:pt x="9447" y="16475"/>
                    </a:lnTo>
                    <a:cubicBezTo>
                      <a:pt x="1866" y="19333"/>
                      <a:pt x="-1953" y="27811"/>
                      <a:pt x="914" y="35431"/>
                    </a:cubicBezTo>
                    <a:cubicBezTo>
                      <a:pt x="932" y="35431"/>
                      <a:pt x="952" y="35525"/>
                      <a:pt x="971" y="35525"/>
                    </a:cubicBezTo>
                    <a:lnTo>
                      <a:pt x="58110" y="185926"/>
                    </a:lnTo>
                    <a:cubicBezTo>
                      <a:pt x="65567" y="204594"/>
                      <a:pt x="86652" y="213739"/>
                      <a:pt x="105346" y="20640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C49E7974-F157-7B4F-A699-EEC1FECE6DC7}"/>
                  </a:ext>
                </a:extLst>
              </p:cNvPr>
              <p:cNvSpPr/>
              <p:nvPr/>
            </p:nvSpPr>
            <p:spPr>
              <a:xfrm>
                <a:off x="15115520" y="6080818"/>
                <a:ext cx="621500" cy="621592"/>
              </a:xfrm>
              <a:custGeom>
                <a:avLst/>
                <a:gdLst>
                  <a:gd name="connsiteX0" fmla="*/ 113190 w 114302"/>
                  <a:gd name="connsiteY0" fmla="*/ 46095 h 114319"/>
                  <a:gd name="connsiteX1" fmla="*/ 68088 w 114302"/>
                  <a:gd name="connsiteY1" fmla="*/ 113151 h 114319"/>
                  <a:gd name="connsiteX2" fmla="*/ 1034 w 114302"/>
                  <a:gd name="connsiteY2" fmla="*/ 68003 h 114319"/>
                  <a:gd name="connsiteX3" fmla="*/ 45861 w 114302"/>
                  <a:gd name="connsiteY3" fmla="*/ 1042 h 114319"/>
                  <a:gd name="connsiteX4" fmla="*/ 113133 w 114302"/>
                  <a:gd name="connsiteY4" fmla="*/ 45809 h 114319"/>
                  <a:gd name="connsiteX5" fmla="*/ 113190 w 114302"/>
                  <a:gd name="connsiteY5" fmla="*/ 46095 h 11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2" h="114319">
                    <a:moveTo>
                      <a:pt x="113190" y="46095"/>
                    </a:moveTo>
                    <a:cubicBezTo>
                      <a:pt x="119247" y="77051"/>
                      <a:pt x="99058" y="107055"/>
                      <a:pt x="68088" y="113151"/>
                    </a:cubicBezTo>
                    <a:cubicBezTo>
                      <a:pt x="37118" y="119247"/>
                      <a:pt x="7101" y="99054"/>
                      <a:pt x="1034" y="68003"/>
                    </a:cubicBezTo>
                    <a:cubicBezTo>
                      <a:pt x="-5003" y="37142"/>
                      <a:pt x="15034" y="7233"/>
                      <a:pt x="45861" y="1042"/>
                    </a:cubicBezTo>
                    <a:cubicBezTo>
                      <a:pt x="76801" y="-5150"/>
                      <a:pt x="106924" y="14853"/>
                      <a:pt x="113133" y="45809"/>
                    </a:cubicBezTo>
                    <a:cubicBezTo>
                      <a:pt x="113152" y="45904"/>
                      <a:pt x="113171" y="46000"/>
                      <a:pt x="113190" y="4609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8B067B78-5E33-3E42-B4CC-06DD4FC1C63E}"/>
                  </a:ext>
                </a:extLst>
              </p:cNvPr>
              <p:cNvSpPr/>
              <p:nvPr/>
            </p:nvSpPr>
            <p:spPr>
              <a:xfrm>
                <a:off x="15058058" y="7268232"/>
                <a:ext cx="161609" cy="161696"/>
              </a:xfrm>
              <a:custGeom>
                <a:avLst/>
                <a:gdLst>
                  <a:gd name="connsiteX0" fmla="*/ 29382 w 29722"/>
                  <a:gd name="connsiteY0" fmla="*/ 11833 h 29738"/>
                  <a:gd name="connsiteX1" fmla="*/ 17783 w 29722"/>
                  <a:gd name="connsiteY1" fmla="*/ 29358 h 29738"/>
                  <a:gd name="connsiteX2" fmla="*/ 260 w 29722"/>
                  <a:gd name="connsiteY2" fmla="*/ 17738 h 29738"/>
                  <a:gd name="connsiteX3" fmla="*/ 11868 w 29722"/>
                  <a:gd name="connsiteY3" fmla="*/ 211 h 29738"/>
                  <a:gd name="connsiteX4" fmla="*/ 11954 w 29722"/>
                  <a:gd name="connsiteY4" fmla="*/ 211 h 29738"/>
                  <a:gd name="connsiteX5" fmla="*/ 29382 w 29722"/>
                  <a:gd name="connsiteY5" fmla="*/ 11833 h 2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22" h="29738">
                    <a:moveTo>
                      <a:pt x="29382" y="11833"/>
                    </a:moveTo>
                    <a:cubicBezTo>
                      <a:pt x="31020" y="19833"/>
                      <a:pt x="25820" y="27739"/>
                      <a:pt x="17783" y="29358"/>
                    </a:cubicBezTo>
                    <a:cubicBezTo>
                      <a:pt x="9745" y="30977"/>
                      <a:pt x="1898" y="25834"/>
                      <a:pt x="260" y="17738"/>
                    </a:cubicBezTo>
                    <a:cubicBezTo>
                      <a:pt x="-1369" y="9736"/>
                      <a:pt x="3822" y="1831"/>
                      <a:pt x="11868" y="211"/>
                    </a:cubicBezTo>
                    <a:cubicBezTo>
                      <a:pt x="11897" y="211"/>
                      <a:pt x="11925" y="211"/>
                      <a:pt x="11954" y="211"/>
                    </a:cubicBezTo>
                    <a:cubicBezTo>
                      <a:pt x="19973" y="-1407"/>
                      <a:pt x="27754" y="3831"/>
                      <a:pt x="29382" y="1183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EBB2DA17-EF0F-FC4A-91F8-D44C60C7D1BC}"/>
                  </a:ext>
                </a:extLst>
              </p:cNvPr>
              <p:cNvSpPr/>
              <p:nvPr/>
            </p:nvSpPr>
            <p:spPr>
              <a:xfrm>
                <a:off x="14929645" y="6684549"/>
                <a:ext cx="161609" cy="161696"/>
              </a:xfrm>
              <a:custGeom>
                <a:avLst/>
                <a:gdLst>
                  <a:gd name="connsiteX0" fmla="*/ 29382 w 29722"/>
                  <a:gd name="connsiteY0" fmla="*/ 11833 h 29738"/>
                  <a:gd name="connsiteX1" fmla="*/ 17782 w 29722"/>
                  <a:gd name="connsiteY1" fmla="*/ 29358 h 29738"/>
                  <a:gd name="connsiteX2" fmla="*/ 260 w 29722"/>
                  <a:gd name="connsiteY2" fmla="*/ 17738 h 29738"/>
                  <a:gd name="connsiteX3" fmla="*/ 11868 w 29722"/>
                  <a:gd name="connsiteY3" fmla="*/ 211 h 29738"/>
                  <a:gd name="connsiteX4" fmla="*/ 11954 w 29722"/>
                  <a:gd name="connsiteY4" fmla="*/ 211 h 29738"/>
                  <a:gd name="connsiteX5" fmla="*/ 29382 w 29722"/>
                  <a:gd name="connsiteY5" fmla="*/ 11833 h 2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22" h="29738">
                    <a:moveTo>
                      <a:pt x="29382" y="11833"/>
                    </a:moveTo>
                    <a:cubicBezTo>
                      <a:pt x="31020" y="19833"/>
                      <a:pt x="25820" y="27739"/>
                      <a:pt x="17782" y="29358"/>
                    </a:cubicBezTo>
                    <a:cubicBezTo>
                      <a:pt x="9745" y="30978"/>
                      <a:pt x="1898" y="25834"/>
                      <a:pt x="260" y="17738"/>
                    </a:cubicBezTo>
                    <a:cubicBezTo>
                      <a:pt x="-1369" y="9736"/>
                      <a:pt x="3821" y="1831"/>
                      <a:pt x="11868" y="211"/>
                    </a:cubicBezTo>
                    <a:cubicBezTo>
                      <a:pt x="11897" y="211"/>
                      <a:pt x="11925" y="211"/>
                      <a:pt x="11954" y="211"/>
                    </a:cubicBezTo>
                    <a:cubicBezTo>
                      <a:pt x="19973" y="-1407"/>
                      <a:pt x="27753" y="3831"/>
                      <a:pt x="29382" y="1183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F1509AD-DB20-FF4B-8875-88016DA2F610}"/>
                  </a:ext>
                </a:extLst>
              </p:cNvPr>
              <p:cNvSpPr/>
              <p:nvPr/>
            </p:nvSpPr>
            <p:spPr>
              <a:xfrm>
                <a:off x="14932820" y="6741005"/>
                <a:ext cx="285624" cy="640541"/>
              </a:xfrm>
              <a:custGeom>
                <a:avLst/>
                <a:gdLst>
                  <a:gd name="connsiteX0" fmla="*/ 52415 w 52530"/>
                  <a:gd name="connsiteY0" fmla="*/ 108985 h 117804"/>
                  <a:gd name="connsiteX1" fmla="*/ 49558 w 52530"/>
                  <a:gd name="connsiteY1" fmla="*/ 113368 h 117804"/>
                  <a:gd name="connsiteX2" fmla="*/ 27655 w 52530"/>
                  <a:gd name="connsiteY2" fmla="*/ 117654 h 117804"/>
                  <a:gd name="connsiteX3" fmla="*/ 23379 w 52530"/>
                  <a:gd name="connsiteY3" fmla="*/ 114797 h 117804"/>
                  <a:gd name="connsiteX4" fmla="*/ 23369 w 52530"/>
                  <a:gd name="connsiteY4" fmla="*/ 114797 h 117804"/>
                  <a:gd name="connsiteX5" fmla="*/ 37 w 52530"/>
                  <a:gd name="connsiteY5" fmla="*/ 8688 h 117804"/>
                  <a:gd name="connsiteX6" fmla="*/ 2895 w 52530"/>
                  <a:gd name="connsiteY6" fmla="*/ 4306 h 117804"/>
                  <a:gd name="connsiteX7" fmla="*/ 24703 w 52530"/>
                  <a:gd name="connsiteY7" fmla="*/ 20 h 117804"/>
                  <a:gd name="connsiteX8" fmla="*/ 29055 w 52530"/>
                  <a:gd name="connsiteY8" fmla="*/ 2687 h 117804"/>
                  <a:gd name="connsiteX9" fmla="*/ 29084 w 52530"/>
                  <a:gd name="connsiteY9" fmla="*/ 2878 h 1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30" h="117804">
                    <a:moveTo>
                      <a:pt x="52415" y="108985"/>
                    </a:moveTo>
                    <a:cubicBezTo>
                      <a:pt x="52825" y="110987"/>
                      <a:pt x="51548" y="112891"/>
                      <a:pt x="49558" y="113368"/>
                    </a:cubicBezTo>
                    <a:lnTo>
                      <a:pt x="27655" y="117654"/>
                    </a:lnTo>
                    <a:cubicBezTo>
                      <a:pt x="25693" y="118035"/>
                      <a:pt x="23779" y="116797"/>
                      <a:pt x="23379" y="114797"/>
                    </a:cubicBezTo>
                    <a:cubicBezTo>
                      <a:pt x="23379" y="114797"/>
                      <a:pt x="23369" y="114797"/>
                      <a:pt x="23369" y="114797"/>
                    </a:cubicBezTo>
                    <a:lnTo>
                      <a:pt x="37" y="8688"/>
                    </a:lnTo>
                    <a:cubicBezTo>
                      <a:pt x="-372" y="6687"/>
                      <a:pt x="904" y="4783"/>
                      <a:pt x="2895" y="4306"/>
                    </a:cubicBezTo>
                    <a:lnTo>
                      <a:pt x="24703" y="20"/>
                    </a:lnTo>
                    <a:cubicBezTo>
                      <a:pt x="26645" y="-457"/>
                      <a:pt x="28598" y="782"/>
                      <a:pt x="29055" y="2687"/>
                    </a:cubicBezTo>
                    <a:cubicBezTo>
                      <a:pt x="29064" y="2783"/>
                      <a:pt x="29074" y="2783"/>
                      <a:pt x="29084" y="2878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F9B4A2D4-26DA-2A45-BC9E-515391F3BDDB}"/>
                  </a:ext>
                </a:extLst>
              </p:cNvPr>
              <p:cNvSpPr/>
              <p:nvPr/>
            </p:nvSpPr>
            <p:spPr>
              <a:xfrm>
                <a:off x="15454675" y="7973668"/>
                <a:ext cx="299293" cy="299342"/>
              </a:xfrm>
              <a:custGeom>
                <a:avLst/>
                <a:gdLst>
                  <a:gd name="connsiteX0" fmla="*/ 55006 w 55044"/>
                  <a:gd name="connsiteY0" fmla="*/ 27444 h 55053"/>
                  <a:gd name="connsiteX1" fmla="*/ 27483 w 55044"/>
                  <a:gd name="connsiteY1" fmla="*/ 54971 h 55053"/>
                  <a:gd name="connsiteX2" fmla="*/ -39 w 55044"/>
                  <a:gd name="connsiteY2" fmla="*/ 27444 h 55053"/>
                  <a:gd name="connsiteX3" fmla="*/ 27483 w 55044"/>
                  <a:gd name="connsiteY3" fmla="*/ -82 h 55053"/>
                  <a:gd name="connsiteX4" fmla="*/ 55006 w 55044"/>
                  <a:gd name="connsiteY4" fmla="*/ 27444 h 5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044" h="55053">
                    <a:moveTo>
                      <a:pt x="55006" y="27444"/>
                    </a:moveTo>
                    <a:cubicBezTo>
                      <a:pt x="55006" y="42685"/>
                      <a:pt x="42682" y="54971"/>
                      <a:pt x="27483" y="54971"/>
                    </a:cubicBezTo>
                    <a:cubicBezTo>
                      <a:pt x="12284" y="54971"/>
                      <a:pt x="-39" y="42685"/>
                      <a:pt x="-39" y="27444"/>
                    </a:cubicBezTo>
                    <a:cubicBezTo>
                      <a:pt x="-39" y="12204"/>
                      <a:pt x="12284" y="-82"/>
                      <a:pt x="27483" y="-82"/>
                    </a:cubicBezTo>
                    <a:cubicBezTo>
                      <a:pt x="42682" y="-82"/>
                      <a:pt x="55006" y="12204"/>
                      <a:pt x="55006" y="2744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4E40DC7B-3D70-8547-BE1F-F82AB80FFFA5}"/>
                  </a:ext>
                </a:extLst>
              </p:cNvPr>
              <p:cNvSpPr/>
              <p:nvPr/>
            </p:nvSpPr>
            <p:spPr>
              <a:xfrm>
                <a:off x="14689863" y="7209753"/>
                <a:ext cx="1827879" cy="1828205"/>
              </a:xfrm>
              <a:custGeom>
                <a:avLst/>
                <a:gdLst>
                  <a:gd name="connsiteX0" fmla="*/ 168142 w 336171"/>
                  <a:gd name="connsiteY0" fmla="*/ -82 h 336231"/>
                  <a:gd name="connsiteX1" fmla="*/ -39 w 336171"/>
                  <a:gd name="connsiteY1" fmla="*/ 167938 h 336231"/>
                  <a:gd name="connsiteX2" fmla="*/ 167951 w 336171"/>
                  <a:gd name="connsiteY2" fmla="*/ 336150 h 336231"/>
                  <a:gd name="connsiteX3" fmla="*/ 336132 w 336171"/>
                  <a:gd name="connsiteY3" fmla="*/ 168128 h 336231"/>
                  <a:gd name="connsiteX4" fmla="*/ 336132 w 336171"/>
                  <a:gd name="connsiteY4" fmla="*/ 167938 h 336231"/>
                  <a:gd name="connsiteX5" fmla="*/ 168142 w 336171"/>
                  <a:gd name="connsiteY5" fmla="*/ -82 h 336231"/>
                  <a:gd name="connsiteX6" fmla="*/ 168142 w 336171"/>
                  <a:gd name="connsiteY6" fmla="*/ 316624 h 336231"/>
                  <a:gd name="connsiteX7" fmla="*/ 19388 w 336171"/>
                  <a:gd name="connsiteY7" fmla="*/ 168033 h 336231"/>
                  <a:gd name="connsiteX8" fmla="*/ 167951 w 336171"/>
                  <a:gd name="connsiteY8" fmla="*/ 19253 h 336231"/>
                  <a:gd name="connsiteX9" fmla="*/ 316704 w 336171"/>
                  <a:gd name="connsiteY9" fmla="*/ 167844 h 336231"/>
                  <a:gd name="connsiteX10" fmla="*/ 316704 w 336171"/>
                  <a:gd name="connsiteY10" fmla="*/ 167938 h 336231"/>
                  <a:gd name="connsiteX11" fmla="*/ 168142 w 336171"/>
                  <a:gd name="connsiteY11" fmla="*/ 316624 h 33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6171" h="336231">
                    <a:moveTo>
                      <a:pt x="168142" y="-82"/>
                    </a:moveTo>
                    <a:cubicBezTo>
                      <a:pt x="75309" y="-178"/>
                      <a:pt x="18" y="75069"/>
                      <a:pt x="-39" y="167938"/>
                    </a:cubicBezTo>
                    <a:cubicBezTo>
                      <a:pt x="-87" y="260806"/>
                      <a:pt x="75118" y="336054"/>
                      <a:pt x="167951" y="336150"/>
                    </a:cubicBezTo>
                    <a:cubicBezTo>
                      <a:pt x="260784" y="336245"/>
                      <a:pt x="336085" y="260997"/>
                      <a:pt x="336132" y="168128"/>
                    </a:cubicBezTo>
                    <a:cubicBezTo>
                      <a:pt x="336132" y="168033"/>
                      <a:pt x="336132" y="168033"/>
                      <a:pt x="336132" y="167938"/>
                    </a:cubicBezTo>
                    <a:cubicBezTo>
                      <a:pt x="336085" y="75164"/>
                      <a:pt x="260898" y="13"/>
                      <a:pt x="168142" y="-82"/>
                    </a:cubicBezTo>
                    <a:close/>
                    <a:moveTo>
                      <a:pt x="168142" y="316624"/>
                    </a:moveTo>
                    <a:cubicBezTo>
                      <a:pt x="86041" y="316719"/>
                      <a:pt x="19445" y="250139"/>
                      <a:pt x="19388" y="168033"/>
                    </a:cubicBezTo>
                    <a:cubicBezTo>
                      <a:pt x="19340" y="85928"/>
                      <a:pt x="85851" y="19348"/>
                      <a:pt x="167951" y="19253"/>
                    </a:cubicBezTo>
                    <a:cubicBezTo>
                      <a:pt x="250051" y="19157"/>
                      <a:pt x="316647" y="85738"/>
                      <a:pt x="316704" y="167844"/>
                    </a:cubicBezTo>
                    <a:cubicBezTo>
                      <a:pt x="316704" y="167844"/>
                      <a:pt x="316704" y="167938"/>
                      <a:pt x="316704" y="167938"/>
                    </a:cubicBezTo>
                    <a:cubicBezTo>
                      <a:pt x="316704" y="250044"/>
                      <a:pt x="250204" y="316529"/>
                      <a:pt x="168142" y="31662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29898965-646C-114F-92F1-1B43A908BDDB}"/>
                  </a:ext>
                </a:extLst>
              </p:cNvPr>
              <p:cNvSpPr/>
              <p:nvPr/>
            </p:nvSpPr>
            <p:spPr>
              <a:xfrm>
                <a:off x="16327706" y="7427274"/>
                <a:ext cx="683839" cy="508066"/>
              </a:xfrm>
              <a:custGeom>
                <a:avLst/>
                <a:gdLst>
                  <a:gd name="connsiteX0" fmla="*/ 80242 w 125767"/>
                  <a:gd name="connsiteY0" fmla="*/ -82 h 93440"/>
                  <a:gd name="connsiteX1" fmla="*/ -39 w 125767"/>
                  <a:gd name="connsiteY1" fmla="*/ -82 h 93440"/>
                  <a:gd name="connsiteX2" fmla="*/ 48148 w 125767"/>
                  <a:gd name="connsiteY2" fmla="*/ 93358 h 93440"/>
                  <a:gd name="connsiteX3" fmla="*/ 81671 w 125767"/>
                  <a:gd name="connsiteY3" fmla="*/ 93358 h 93440"/>
                  <a:gd name="connsiteX4" fmla="*/ 125649 w 125767"/>
                  <a:gd name="connsiteY4" fmla="*/ 43923 h 93440"/>
                  <a:gd name="connsiteX5" fmla="*/ 80242 w 125767"/>
                  <a:gd name="connsiteY5" fmla="*/ -82 h 9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67" h="93440">
                    <a:moveTo>
                      <a:pt x="80242" y="-82"/>
                    </a:moveTo>
                    <a:lnTo>
                      <a:pt x="-39" y="-82"/>
                    </a:lnTo>
                    <a:cubicBezTo>
                      <a:pt x="24722" y="25730"/>
                      <a:pt x="41463" y="58211"/>
                      <a:pt x="48148" y="93358"/>
                    </a:cubicBezTo>
                    <a:lnTo>
                      <a:pt x="81671" y="93358"/>
                    </a:lnTo>
                    <a:cubicBezTo>
                      <a:pt x="107450" y="91834"/>
                      <a:pt x="127144" y="69735"/>
                      <a:pt x="125649" y="43923"/>
                    </a:cubicBezTo>
                    <a:cubicBezTo>
                      <a:pt x="124249" y="19729"/>
                      <a:pt x="104517" y="584"/>
                      <a:pt x="80242" y="-82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422E448F-438A-6847-94CD-D3522A6D94FE}"/>
                  </a:ext>
                </a:extLst>
              </p:cNvPr>
              <p:cNvSpPr/>
              <p:nvPr/>
            </p:nvSpPr>
            <p:spPr>
              <a:xfrm>
                <a:off x="15126025" y="6299867"/>
                <a:ext cx="767754" cy="881400"/>
              </a:xfrm>
              <a:custGeom>
                <a:avLst/>
                <a:gdLst>
                  <a:gd name="connsiteX0" fmla="*/ 87926 w 141200"/>
                  <a:gd name="connsiteY0" fmla="*/ 150685 h 162101"/>
                  <a:gd name="connsiteX1" fmla="*/ 141161 w 141200"/>
                  <a:gd name="connsiteY1" fmla="*/ 158685 h 162101"/>
                  <a:gd name="connsiteX2" fmla="*/ 112591 w 141200"/>
                  <a:gd name="connsiteY2" fmla="*/ 11523 h 162101"/>
                  <a:gd name="connsiteX3" fmla="*/ 95735 w 141200"/>
                  <a:gd name="connsiteY3" fmla="*/ 189 h 162101"/>
                  <a:gd name="connsiteX4" fmla="*/ 11453 w 141200"/>
                  <a:gd name="connsiteY4" fmla="*/ 16953 h 162101"/>
                  <a:gd name="connsiteX5" fmla="*/ 216 w 141200"/>
                  <a:gd name="connsiteY5" fmla="*/ 33813 h 162101"/>
                  <a:gd name="connsiteX6" fmla="*/ 25262 w 141200"/>
                  <a:gd name="connsiteY6" fmla="*/ 162019 h 162101"/>
                  <a:gd name="connsiteX7" fmla="*/ 87926 w 141200"/>
                  <a:gd name="connsiteY7" fmla="*/ 150685 h 16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200" h="162101">
                    <a:moveTo>
                      <a:pt x="87926" y="150685"/>
                    </a:moveTo>
                    <a:cubicBezTo>
                      <a:pt x="105972" y="150685"/>
                      <a:pt x="123914" y="153446"/>
                      <a:pt x="141161" y="158685"/>
                    </a:cubicBezTo>
                    <a:lnTo>
                      <a:pt x="112591" y="11523"/>
                    </a:lnTo>
                    <a:cubicBezTo>
                      <a:pt x="111058" y="3713"/>
                      <a:pt x="103515" y="-1335"/>
                      <a:pt x="95735" y="189"/>
                    </a:cubicBezTo>
                    <a:lnTo>
                      <a:pt x="11453" y="16953"/>
                    </a:lnTo>
                    <a:cubicBezTo>
                      <a:pt x="3749" y="18572"/>
                      <a:pt x="-1251" y="26097"/>
                      <a:pt x="216" y="33813"/>
                    </a:cubicBezTo>
                    <a:lnTo>
                      <a:pt x="25262" y="162019"/>
                    </a:lnTo>
                    <a:cubicBezTo>
                      <a:pt x="45318" y="154589"/>
                      <a:pt x="66536" y="150779"/>
                      <a:pt x="87926" y="15068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2E1D265-8064-6A4C-8D41-2D007F16C7D7}"/>
                  </a:ext>
                </a:extLst>
              </p:cNvPr>
              <p:cNvSpPr/>
              <p:nvPr/>
            </p:nvSpPr>
            <p:spPr>
              <a:xfrm>
                <a:off x="16754386" y="8726186"/>
                <a:ext cx="835231" cy="163137"/>
              </a:xfrm>
              <a:custGeom>
                <a:avLst/>
                <a:gdLst>
                  <a:gd name="connsiteX0" fmla="*/ 0 w 153610"/>
                  <a:gd name="connsiteY0" fmla="*/ 0 h 30003"/>
                  <a:gd name="connsiteX1" fmla="*/ 153611 w 153610"/>
                  <a:gd name="connsiteY1" fmla="*/ 0 h 30003"/>
                  <a:gd name="connsiteX2" fmla="*/ 153611 w 153610"/>
                  <a:gd name="connsiteY2" fmla="*/ 30004 h 30003"/>
                  <a:gd name="connsiteX3" fmla="*/ 0 w 153610"/>
                  <a:gd name="connsiteY3" fmla="*/ 30004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610" h="30003">
                    <a:moveTo>
                      <a:pt x="0" y="0"/>
                    </a:moveTo>
                    <a:lnTo>
                      <a:pt x="153611" y="0"/>
                    </a:lnTo>
                    <a:lnTo>
                      <a:pt x="153611" y="30004"/>
                    </a:lnTo>
                    <a:lnTo>
                      <a:pt x="0" y="30004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E3A597D0-131F-8F45-AEC7-77312A6BF425}"/>
                  </a:ext>
                </a:extLst>
              </p:cNvPr>
              <p:cNvSpPr/>
              <p:nvPr/>
            </p:nvSpPr>
            <p:spPr>
              <a:xfrm>
                <a:off x="14555229" y="6684592"/>
                <a:ext cx="446868" cy="163137"/>
              </a:xfrm>
              <a:custGeom>
                <a:avLst/>
                <a:gdLst>
                  <a:gd name="connsiteX0" fmla="*/ 0 w 82185"/>
                  <a:gd name="connsiteY0" fmla="*/ 1 h 30003"/>
                  <a:gd name="connsiteX1" fmla="*/ 82186 w 82185"/>
                  <a:gd name="connsiteY1" fmla="*/ 1 h 30003"/>
                  <a:gd name="connsiteX2" fmla="*/ 82186 w 82185"/>
                  <a:gd name="connsiteY2" fmla="*/ 30005 h 30003"/>
                  <a:gd name="connsiteX3" fmla="*/ 0 w 82185"/>
                  <a:gd name="connsiteY3" fmla="*/ 30005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5" h="30003">
                    <a:moveTo>
                      <a:pt x="0" y="1"/>
                    </a:moveTo>
                    <a:lnTo>
                      <a:pt x="82186" y="1"/>
                    </a:lnTo>
                    <a:lnTo>
                      <a:pt x="82186" y="30005"/>
                    </a:lnTo>
                    <a:lnTo>
                      <a:pt x="0" y="30005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6EEC36-5951-AA49-82EF-1873F84B8EEA}"/>
                </a:ext>
              </a:extLst>
            </p:cNvPr>
            <p:cNvGrpSpPr/>
            <p:nvPr/>
          </p:nvGrpSpPr>
          <p:grpSpPr>
            <a:xfrm>
              <a:off x="4057079" y="5336968"/>
              <a:ext cx="12441753" cy="1015664"/>
              <a:chOff x="4103879" y="7123790"/>
              <a:chExt cx="10969843" cy="89550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983D095-C076-4248-AD67-850E433A42B8}"/>
                  </a:ext>
                </a:extLst>
              </p:cNvPr>
              <p:cNvSpPr/>
              <p:nvPr/>
            </p:nvSpPr>
            <p:spPr>
              <a:xfrm>
                <a:off x="4103879" y="7123790"/>
                <a:ext cx="1719289" cy="895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20%</a:t>
                </a: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A1129503-B1F5-1246-98CC-6EEC66AE0E62}"/>
                  </a:ext>
                </a:extLst>
              </p:cNvPr>
              <p:cNvSpPr/>
              <p:nvPr/>
            </p:nvSpPr>
            <p:spPr>
              <a:xfrm>
                <a:off x="5943304" y="7307469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14AE2D4A-5108-8044-B9BF-E71CF620789E}"/>
                  </a:ext>
                </a:extLst>
              </p:cNvPr>
              <p:cNvSpPr/>
              <p:nvPr/>
            </p:nvSpPr>
            <p:spPr>
              <a:xfrm>
                <a:off x="7096845" y="7307469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70060B9B-5965-C344-9565-DD3ADF73CBC9}"/>
                  </a:ext>
                </a:extLst>
              </p:cNvPr>
              <p:cNvSpPr/>
              <p:nvPr/>
            </p:nvSpPr>
            <p:spPr>
              <a:xfrm>
                <a:off x="8250191" y="7307469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A6024C4-6B13-484A-995B-0029BDC265CA}"/>
                  </a:ext>
                </a:extLst>
              </p:cNvPr>
              <p:cNvSpPr/>
              <p:nvPr/>
            </p:nvSpPr>
            <p:spPr>
              <a:xfrm>
                <a:off x="9403535" y="7307469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D0925965-7C80-E642-8D26-7C891D7308F7}"/>
                  </a:ext>
                </a:extLst>
              </p:cNvPr>
              <p:cNvSpPr/>
              <p:nvPr/>
            </p:nvSpPr>
            <p:spPr>
              <a:xfrm>
                <a:off x="10556881" y="7307469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16D08FA-580B-524F-8271-930BE836141C}"/>
                  </a:ext>
                </a:extLst>
              </p:cNvPr>
              <p:cNvSpPr/>
              <p:nvPr/>
            </p:nvSpPr>
            <p:spPr>
              <a:xfrm>
                <a:off x="11710420" y="7307469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5A6822AE-CAB4-E949-BF2E-9B41BE6D2DB8}"/>
                  </a:ext>
                </a:extLst>
              </p:cNvPr>
              <p:cNvSpPr/>
              <p:nvPr/>
            </p:nvSpPr>
            <p:spPr>
              <a:xfrm>
                <a:off x="12863768" y="7307469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21C604D6-DD56-8647-9AC0-9CFF623C2890}"/>
                  </a:ext>
                </a:extLst>
              </p:cNvPr>
              <p:cNvSpPr/>
              <p:nvPr/>
            </p:nvSpPr>
            <p:spPr>
              <a:xfrm>
                <a:off x="14017112" y="7307469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02A3A7D-4BB3-0A44-8856-D8DEC5536423}"/>
                  </a:ext>
                </a:extLst>
              </p:cNvPr>
              <p:cNvSpPr/>
              <p:nvPr/>
            </p:nvSpPr>
            <p:spPr>
              <a:xfrm>
                <a:off x="7740471" y="7685249"/>
                <a:ext cx="286956" cy="246149"/>
              </a:xfrm>
              <a:custGeom>
                <a:avLst/>
                <a:gdLst>
                  <a:gd name="connsiteX0" fmla="*/ 84677 w 169259"/>
                  <a:gd name="connsiteY0" fmla="*/ 0 h 146427"/>
                  <a:gd name="connsiteX1" fmla="*/ 0 w 169259"/>
                  <a:gd name="connsiteY1" fmla="*/ 146428 h 146427"/>
                  <a:gd name="connsiteX2" fmla="*/ 169259 w 169259"/>
                  <a:gd name="connsiteY2" fmla="*/ 146428 h 146427"/>
                  <a:gd name="connsiteX3" fmla="*/ 84677 w 169259"/>
                  <a:gd name="connsiteY3" fmla="*/ 0 h 14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259" h="146427">
                    <a:moveTo>
                      <a:pt x="84677" y="0"/>
                    </a:moveTo>
                    <a:lnTo>
                      <a:pt x="0" y="146428"/>
                    </a:lnTo>
                    <a:lnTo>
                      <a:pt x="169259" y="146428"/>
                    </a:lnTo>
                    <a:lnTo>
                      <a:pt x="84677" y="0"/>
                    </a:lnTo>
                    <a:close/>
                  </a:path>
                </a:pathLst>
              </a:custGeom>
              <a:solidFill>
                <a:srgbClr val="4A4E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21FEE9-2260-2845-ACEB-8924D9F331AE}"/>
                </a:ext>
              </a:extLst>
            </p:cNvPr>
            <p:cNvGrpSpPr/>
            <p:nvPr/>
          </p:nvGrpSpPr>
          <p:grpSpPr>
            <a:xfrm>
              <a:off x="4197368" y="9162156"/>
              <a:ext cx="12346139" cy="1015664"/>
              <a:chOff x="4227571" y="9279572"/>
              <a:chExt cx="10885540" cy="89550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69672B7-9836-F649-B341-76819396EC07}"/>
                  </a:ext>
                </a:extLst>
              </p:cNvPr>
              <p:cNvSpPr/>
              <p:nvPr/>
            </p:nvSpPr>
            <p:spPr>
              <a:xfrm>
                <a:off x="4227571" y="9279572"/>
                <a:ext cx="1518101" cy="895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70%</a:t>
                </a: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38EA66C9-49DF-2141-9E16-665452439037}"/>
                  </a:ext>
                </a:extLst>
              </p:cNvPr>
              <p:cNvSpPr/>
              <p:nvPr/>
            </p:nvSpPr>
            <p:spPr>
              <a:xfrm>
                <a:off x="5982693" y="9455231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9A67F53E-A302-7149-B12D-28B51CC8DAD2}"/>
                  </a:ext>
                </a:extLst>
              </p:cNvPr>
              <p:cNvSpPr/>
              <p:nvPr/>
            </p:nvSpPr>
            <p:spPr>
              <a:xfrm>
                <a:off x="7136234" y="9455231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F563B779-49DA-D14C-93FB-E167E9084553}"/>
                  </a:ext>
                </a:extLst>
              </p:cNvPr>
              <p:cNvSpPr/>
              <p:nvPr/>
            </p:nvSpPr>
            <p:spPr>
              <a:xfrm>
                <a:off x="8289580" y="9455231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6769CC6-CB1C-EA4D-97E1-0F6119802DC2}"/>
                  </a:ext>
                </a:extLst>
              </p:cNvPr>
              <p:cNvSpPr/>
              <p:nvPr/>
            </p:nvSpPr>
            <p:spPr>
              <a:xfrm>
                <a:off x="9442924" y="9455231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EDEE037D-49A4-4C42-A87A-1BF11965AE37}"/>
                  </a:ext>
                </a:extLst>
              </p:cNvPr>
              <p:cNvSpPr/>
              <p:nvPr/>
            </p:nvSpPr>
            <p:spPr>
              <a:xfrm>
                <a:off x="10596270" y="9455231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D29424E4-55AF-324E-A70C-337A49AEC5AE}"/>
                  </a:ext>
                </a:extLst>
              </p:cNvPr>
              <p:cNvSpPr/>
              <p:nvPr/>
            </p:nvSpPr>
            <p:spPr>
              <a:xfrm>
                <a:off x="11749809" y="9455231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6EC386C-93BB-814C-8BD6-A05E00909A89}"/>
                  </a:ext>
                </a:extLst>
              </p:cNvPr>
              <p:cNvSpPr/>
              <p:nvPr/>
            </p:nvSpPr>
            <p:spPr>
              <a:xfrm>
                <a:off x="12903157" y="9455231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1AFA1F0-A1FA-A041-9306-6918283B6E9E}"/>
                  </a:ext>
                </a:extLst>
              </p:cNvPr>
              <p:cNvSpPr/>
              <p:nvPr/>
            </p:nvSpPr>
            <p:spPr>
              <a:xfrm>
                <a:off x="14056501" y="9455231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AA23A9B-6DB6-F546-90AD-3255D058F334}"/>
                  </a:ext>
                </a:extLst>
              </p:cNvPr>
              <p:cNvSpPr/>
              <p:nvPr/>
            </p:nvSpPr>
            <p:spPr>
              <a:xfrm>
                <a:off x="12134636" y="9833011"/>
                <a:ext cx="286956" cy="246149"/>
              </a:xfrm>
              <a:custGeom>
                <a:avLst/>
                <a:gdLst>
                  <a:gd name="connsiteX0" fmla="*/ 84677 w 169259"/>
                  <a:gd name="connsiteY0" fmla="*/ 0 h 146427"/>
                  <a:gd name="connsiteX1" fmla="*/ 0 w 169259"/>
                  <a:gd name="connsiteY1" fmla="*/ 146428 h 146427"/>
                  <a:gd name="connsiteX2" fmla="*/ 169259 w 169259"/>
                  <a:gd name="connsiteY2" fmla="*/ 146428 h 146427"/>
                  <a:gd name="connsiteX3" fmla="*/ 84677 w 169259"/>
                  <a:gd name="connsiteY3" fmla="*/ 0 h 14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259" h="146427">
                    <a:moveTo>
                      <a:pt x="84677" y="0"/>
                    </a:moveTo>
                    <a:lnTo>
                      <a:pt x="0" y="146428"/>
                    </a:lnTo>
                    <a:lnTo>
                      <a:pt x="169259" y="146428"/>
                    </a:lnTo>
                    <a:lnTo>
                      <a:pt x="84677" y="0"/>
                    </a:lnTo>
                    <a:close/>
                  </a:path>
                </a:pathLst>
              </a:custGeom>
              <a:solidFill>
                <a:srgbClr val="4A4E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3D45497-BAC9-C943-A86B-7B6B28CC7DD0}"/>
                </a:ext>
              </a:extLst>
            </p:cNvPr>
            <p:cNvGrpSpPr/>
            <p:nvPr/>
          </p:nvGrpSpPr>
          <p:grpSpPr>
            <a:xfrm flipH="1">
              <a:off x="16869575" y="9129312"/>
              <a:ext cx="3199956" cy="2798871"/>
              <a:chOff x="12632947" y="4702564"/>
              <a:chExt cx="4956670" cy="4335394"/>
            </a:xfrm>
            <a:solidFill>
              <a:schemeClr val="accent2"/>
            </a:solidFill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095CC79E-22CF-BD4C-9AA5-C0C27FE1ED27}"/>
                  </a:ext>
                </a:extLst>
              </p:cNvPr>
              <p:cNvSpPr/>
              <p:nvPr/>
            </p:nvSpPr>
            <p:spPr>
              <a:xfrm>
                <a:off x="13349247" y="4702564"/>
                <a:ext cx="775681" cy="775823"/>
              </a:xfrm>
              <a:custGeom>
                <a:avLst/>
                <a:gdLst>
                  <a:gd name="connsiteX0" fmla="*/ 142619 w 142658"/>
                  <a:gd name="connsiteY0" fmla="*/ 71260 h 142684"/>
                  <a:gd name="connsiteX1" fmla="*/ 71290 w 142658"/>
                  <a:gd name="connsiteY1" fmla="*/ 142602 h 142684"/>
                  <a:gd name="connsiteX2" fmla="*/ -39 w 142658"/>
                  <a:gd name="connsiteY2" fmla="*/ 71260 h 142684"/>
                  <a:gd name="connsiteX3" fmla="*/ 71290 w 142658"/>
                  <a:gd name="connsiteY3" fmla="*/ -82 h 142684"/>
                  <a:gd name="connsiteX4" fmla="*/ 142619 w 142658"/>
                  <a:gd name="connsiteY4" fmla="*/ 71260 h 14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658" h="142684">
                    <a:moveTo>
                      <a:pt x="142619" y="71260"/>
                    </a:moveTo>
                    <a:cubicBezTo>
                      <a:pt x="142619" y="110693"/>
                      <a:pt x="110688" y="142602"/>
                      <a:pt x="71290" y="142602"/>
                    </a:cubicBezTo>
                    <a:cubicBezTo>
                      <a:pt x="31892" y="142602"/>
                      <a:pt x="-39" y="110693"/>
                      <a:pt x="-39" y="71260"/>
                    </a:cubicBezTo>
                    <a:cubicBezTo>
                      <a:pt x="-39" y="31826"/>
                      <a:pt x="31892" y="-82"/>
                      <a:pt x="71290" y="-82"/>
                    </a:cubicBezTo>
                    <a:cubicBezTo>
                      <a:pt x="110688" y="-82"/>
                      <a:pt x="142619" y="31826"/>
                      <a:pt x="142619" y="71260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1C621B04-C77E-4641-AAC4-1346AA50E185}"/>
                  </a:ext>
                </a:extLst>
              </p:cNvPr>
              <p:cNvSpPr/>
              <p:nvPr/>
            </p:nvSpPr>
            <p:spPr>
              <a:xfrm>
                <a:off x="13761191" y="6362957"/>
                <a:ext cx="974329" cy="527760"/>
              </a:xfrm>
              <a:custGeom>
                <a:avLst/>
                <a:gdLst>
                  <a:gd name="connsiteX0" fmla="*/ 1336 w 179192"/>
                  <a:gd name="connsiteY0" fmla="*/ 18209 h 97062"/>
                  <a:gd name="connsiteX1" fmla="*/ 18669 w 179192"/>
                  <a:gd name="connsiteY1" fmla="*/ 52689 h 97062"/>
                  <a:gd name="connsiteX2" fmla="*/ 151995 w 179192"/>
                  <a:gd name="connsiteY2" fmla="*/ 96314 h 97062"/>
                  <a:gd name="connsiteX3" fmla="*/ 171041 w 179192"/>
                  <a:gd name="connsiteY3" fmla="*/ 86789 h 97062"/>
                  <a:gd name="connsiteX4" fmla="*/ 178469 w 179192"/>
                  <a:gd name="connsiteY4" fmla="*/ 63929 h 97062"/>
                  <a:gd name="connsiteX5" fmla="*/ 168946 w 179192"/>
                  <a:gd name="connsiteY5" fmla="*/ 44879 h 97062"/>
                  <a:gd name="connsiteX6" fmla="*/ 35620 w 179192"/>
                  <a:gd name="connsiteY6" fmla="*/ 1254 h 97062"/>
                  <a:gd name="connsiteX7" fmla="*/ 1336 w 179192"/>
                  <a:gd name="connsiteY7" fmla="*/ 18209 h 9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192" h="97062">
                    <a:moveTo>
                      <a:pt x="1336" y="18209"/>
                    </a:moveTo>
                    <a:cubicBezTo>
                      <a:pt x="-3368" y="32496"/>
                      <a:pt x="4384" y="47927"/>
                      <a:pt x="18669" y="52689"/>
                    </a:cubicBezTo>
                    <a:lnTo>
                      <a:pt x="151995" y="96314"/>
                    </a:lnTo>
                    <a:cubicBezTo>
                      <a:pt x="159870" y="98695"/>
                      <a:pt x="168251" y="94504"/>
                      <a:pt x="171041" y="86789"/>
                    </a:cubicBezTo>
                    <a:lnTo>
                      <a:pt x="178469" y="63929"/>
                    </a:lnTo>
                    <a:cubicBezTo>
                      <a:pt x="180888" y="56023"/>
                      <a:pt x="176698" y="47641"/>
                      <a:pt x="168946" y="44879"/>
                    </a:cubicBezTo>
                    <a:lnTo>
                      <a:pt x="35620" y="1254"/>
                    </a:lnTo>
                    <a:cubicBezTo>
                      <a:pt x="21488" y="-3318"/>
                      <a:pt x="6289" y="4208"/>
                      <a:pt x="1336" y="1820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0BB225B4-BCE7-7B4E-923F-50D6F047FB96}"/>
                  </a:ext>
                </a:extLst>
              </p:cNvPr>
              <p:cNvSpPr/>
              <p:nvPr/>
            </p:nvSpPr>
            <p:spPr>
              <a:xfrm>
                <a:off x="13605150" y="5674393"/>
                <a:ext cx="452882" cy="982137"/>
              </a:xfrm>
              <a:custGeom>
                <a:avLst/>
                <a:gdLst>
                  <a:gd name="connsiteX0" fmla="*/ 21369 w 83291"/>
                  <a:gd name="connsiteY0" fmla="*/ 540 h 180628"/>
                  <a:gd name="connsiteX1" fmla="*/ 608 w 83291"/>
                  <a:gd name="connsiteY1" fmla="*/ 33116 h 180628"/>
                  <a:gd name="connsiteX2" fmla="*/ 29178 w 83291"/>
                  <a:gd name="connsiteY2" fmla="*/ 159798 h 180628"/>
                  <a:gd name="connsiteX3" fmla="*/ 62510 w 83291"/>
                  <a:gd name="connsiteY3" fmla="*/ 179706 h 180628"/>
                  <a:gd name="connsiteX4" fmla="*/ 82413 w 83291"/>
                  <a:gd name="connsiteY4" fmla="*/ 146369 h 180628"/>
                  <a:gd name="connsiteX5" fmla="*/ 53843 w 83291"/>
                  <a:gd name="connsiteY5" fmla="*/ 21019 h 180628"/>
                  <a:gd name="connsiteX6" fmla="*/ 21369 w 83291"/>
                  <a:gd name="connsiteY6" fmla="*/ 540 h 18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291" h="180628">
                    <a:moveTo>
                      <a:pt x="21369" y="540"/>
                    </a:moveTo>
                    <a:cubicBezTo>
                      <a:pt x="6646" y="3780"/>
                      <a:pt x="-2639" y="18352"/>
                      <a:pt x="608" y="33116"/>
                    </a:cubicBezTo>
                    <a:lnTo>
                      <a:pt x="29178" y="159798"/>
                    </a:lnTo>
                    <a:cubicBezTo>
                      <a:pt x="32882" y="174467"/>
                      <a:pt x="47806" y="183421"/>
                      <a:pt x="62510" y="179706"/>
                    </a:cubicBezTo>
                    <a:cubicBezTo>
                      <a:pt x="77213" y="175991"/>
                      <a:pt x="86118" y="161036"/>
                      <a:pt x="82413" y="146369"/>
                    </a:cubicBezTo>
                    <a:lnTo>
                      <a:pt x="53843" y="21019"/>
                    </a:lnTo>
                    <a:cubicBezTo>
                      <a:pt x="50396" y="6446"/>
                      <a:pt x="35958" y="-2602"/>
                      <a:pt x="21369" y="540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A48C77C0-EE5A-1340-9A04-483D2E51D9DF}"/>
                  </a:ext>
                </a:extLst>
              </p:cNvPr>
              <p:cNvSpPr/>
              <p:nvPr/>
            </p:nvSpPr>
            <p:spPr>
              <a:xfrm>
                <a:off x="12632947" y="7796573"/>
                <a:ext cx="835215" cy="1165767"/>
              </a:xfrm>
              <a:custGeom>
                <a:avLst/>
                <a:gdLst>
                  <a:gd name="connsiteX0" fmla="*/ 132745 w 153607"/>
                  <a:gd name="connsiteY0" fmla="*/ 4578 h 214400"/>
                  <a:gd name="connsiteX1" fmla="*/ 81072 w 153607"/>
                  <a:gd name="connsiteY1" fmla="*/ 19818 h 214400"/>
                  <a:gd name="connsiteX2" fmla="*/ 80653 w 153607"/>
                  <a:gd name="connsiteY2" fmla="*/ 20581 h 214400"/>
                  <a:gd name="connsiteX3" fmla="*/ 1705 w 153607"/>
                  <a:gd name="connsiteY3" fmla="*/ 170123 h 214400"/>
                  <a:gd name="connsiteX4" fmla="*/ 8180 w 153607"/>
                  <a:gd name="connsiteY4" fmla="*/ 190888 h 214400"/>
                  <a:gd name="connsiteX5" fmla="*/ 49036 w 153607"/>
                  <a:gd name="connsiteY5" fmla="*/ 212509 h 214400"/>
                  <a:gd name="connsiteX6" fmla="*/ 69892 w 153607"/>
                  <a:gd name="connsiteY6" fmla="*/ 206128 h 214400"/>
                  <a:gd name="connsiteX7" fmla="*/ 149411 w 153607"/>
                  <a:gd name="connsiteY7" fmla="*/ 55823 h 214400"/>
                  <a:gd name="connsiteX8" fmla="*/ 132754 w 153607"/>
                  <a:gd name="connsiteY8" fmla="*/ 4578 h 214400"/>
                  <a:gd name="connsiteX9" fmla="*/ 132745 w 153607"/>
                  <a:gd name="connsiteY9" fmla="*/ 4578 h 2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607" h="214400">
                    <a:moveTo>
                      <a:pt x="132745" y="4578"/>
                    </a:moveTo>
                    <a:cubicBezTo>
                      <a:pt x="114270" y="-5517"/>
                      <a:pt x="91138" y="1340"/>
                      <a:pt x="81072" y="19818"/>
                    </a:cubicBezTo>
                    <a:cubicBezTo>
                      <a:pt x="80929" y="20104"/>
                      <a:pt x="80786" y="20295"/>
                      <a:pt x="80653" y="20581"/>
                    </a:cubicBezTo>
                    <a:lnTo>
                      <a:pt x="1705" y="170123"/>
                    </a:lnTo>
                    <a:cubicBezTo>
                      <a:pt x="-2209" y="177648"/>
                      <a:pt x="686" y="186887"/>
                      <a:pt x="8180" y="190888"/>
                    </a:cubicBezTo>
                    <a:lnTo>
                      <a:pt x="49036" y="212509"/>
                    </a:lnTo>
                    <a:cubicBezTo>
                      <a:pt x="56559" y="216510"/>
                      <a:pt x="65891" y="213652"/>
                      <a:pt x="69892" y="206128"/>
                    </a:cubicBezTo>
                    <a:lnTo>
                      <a:pt x="149411" y="55823"/>
                    </a:lnTo>
                    <a:cubicBezTo>
                      <a:pt x="158963" y="37059"/>
                      <a:pt x="151496" y="14103"/>
                      <a:pt x="132754" y="4578"/>
                    </a:cubicBezTo>
                    <a:cubicBezTo>
                      <a:pt x="132754" y="4578"/>
                      <a:pt x="132745" y="4578"/>
                      <a:pt x="132745" y="4578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6F46667-97B5-9442-B096-73C585F4D40F}"/>
                  </a:ext>
                </a:extLst>
              </p:cNvPr>
              <p:cNvSpPr/>
              <p:nvPr/>
            </p:nvSpPr>
            <p:spPr>
              <a:xfrm>
                <a:off x="13053254" y="6996864"/>
                <a:ext cx="524992" cy="1218961"/>
              </a:xfrm>
              <a:custGeom>
                <a:avLst/>
                <a:gdLst>
                  <a:gd name="connsiteX0" fmla="*/ 34017 w 96553"/>
                  <a:gd name="connsiteY0" fmla="*/ 223854 h 224183"/>
                  <a:gd name="connsiteX1" fmla="*/ 76777 w 96553"/>
                  <a:gd name="connsiteY1" fmla="*/ 189946 h 224183"/>
                  <a:gd name="connsiteX2" fmla="*/ 96395 w 96553"/>
                  <a:gd name="connsiteY2" fmla="*/ 22497 h 224183"/>
                  <a:gd name="connsiteX3" fmla="*/ 83081 w 96553"/>
                  <a:gd name="connsiteY3" fmla="*/ 5352 h 224183"/>
                  <a:gd name="connsiteX4" fmla="*/ 82872 w 96553"/>
                  <a:gd name="connsiteY4" fmla="*/ 5352 h 224183"/>
                  <a:gd name="connsiteX5" fmla="*/ 36970 w 96553"/>
                  <a:gd name="connsiteY5" fmla="*/ 17 h 224183"/>
                  <a:gd name="connsiteX6" fmla="*/ 19932 w 96553"/>
                  <a:gd name="connsiteY6" fmla="*/ 13448 h 224183"/>
                  <a:gd name="connsiteX7" fmla="*/ 19923 w 96553"/>
                  <a:gd name="connsiteY7" fmla="*/ 13543 h 224183"/>
                  <a:gd name="connsiteX8" fmla="*/ 115 w 96553"/>
                  <a:gd name="connsiteY8" fmla="*/ 182041 h 224183"/>
                  <a:gd name="connsiteX9" fmla="*/ 34017 w 96553"/>
                  <a:gd name="connsiteY9" fmla="*/ 223854 h 224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553" h="224183">
                    <a:moveTo>
                      <a:pt x="34017" y="223854"/>
                    </a:moveTo>
                    <a:cubicBezTo>
                      <a:pt x="55178" y="226236"/>
                      <a:pt x="74291" y="211091"/>
                      <a:pt x="76777" y="189946"/>
                    </a:cubicBezTo>
                    <a:lnTo>
                      <a:pt x="96395" y="22497"/>
                    </a:lnTo>
                    <a:cubicBezTo>
                      <a:pt x="97442" y="14115"/>
                      <a:pt x="91490" y="6399"/>
                      <a:pt x="83081" y="5352"/>
                    </a:cubicBezTo>
                    <a:cubicBezTo>
                      <a:pt x="83015" y="5352"/>
                      <a:pt x="82939" y="5352"/>
                      <a:pt x="82872" y="5352"/>
                    </a:cubicBezTo>
                    <a:lnTo>
                      <a:pt x="36970" y="17"/>
                    </a:lnTo>
                    <a:cubicBezTo>
                      <a:pt x="28561" y="-935"/>
                      <a:pt x="20932" y="5066"/>
                      <a:pt x="19932" y="13448"/>
                    </a:cubicBezTo>
                    <a:cubicBezTo>
                      <a:pt x="19932" y="13448"/>
                      <a:pt x="19923" y="13543"/>
                      <a:pt x="19923" y="13543"/>
                    </a:cubicBezTo>
                    <a:lnTo>
                      <a:pt x="115" y="182041"/>
                    </a:lnTo>
                    <a:cubicBezTo>
                      <a:pt x="-1733" y="202805"/>
                      <a:pt x="13276" y="221378"/>
                      <a:pt x="34017" y="22385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CD74A529-D1AD-FD46-AF5E-5B2D8CF67239}"/>
                  </a:ext>
                </a:extLst>
              </p:cNvPr>
              <p:cNvSpPr/>
              <p:nvPr/>
            </p:nvSpPr>
            <p:spPr>
              <a:xfrm>
                <a:off x="13333511" y="7037710"/>
                <a:ext cx="808680" cy="1173690"/>
              </a:xfrm>
              <a:custGeom>
                <a:avLst/>
                <a:gdLst>
                  <a:gd name="connsiteX0" fmla="*/ 127037 w 148727"/>
                  <a:gd name="connsiteY0" fmla="*/ 211771 h 215857"/>
                  <a:gd name="connsiteX1" fmla="*/ 144770 w 148727"/>
                  <a:gd name="connsiteY1" fmla="*/ 160146 h 215857"/>
                  <a:gd name="connsiteX2" fmla="*/ 144750 w 148727"/>
                  <a:gd name="connsiteY2" fmla="*/ 160146 h 215857"/>
                  <a:gd name="connsiteX3" fmla="*/ 70755 w 148727"/>
                  <a:gd name="connsiteY3" fmla="*/ 8603 h 215857"/>
                  <a:gd name="connsiteX4" fmla="*/ 50280 w 148727"/>
                  <a:gd name="connsiteY4" fmla="*/ 1459 h 215857"/>
                  <a:gd name="connsiteX5" fmla="*/ 50089 w 148727"/>
                  <a:gd name="connsiteY5" fmla="*/ 1555 h 215857"/>
                  <a:gd name="connsiteX6" fmla="*/ 8568 w 148727"/>
                  <a:gd name="connsiteY6" fmla="*/ 21748 h 215857"/>
                  <a:gd name="connsiteX7" fmla="*/ 1521 w 148727"/>
                  <a:gd name="connsiteY7" fmla="*/ 42416 h 215857"/>
                  <a:gd name="connsiteX8" fmla="*/ 75993 w 148727"/>
                  <a:gd name="connsiteY8" fmla="*/ 194816 h 215857"/>
                  <a:gd name="connsiteX9" fmla="*/ 127037 w 148727"/>
                  <a:gd name="connsiteY9" fmla="*/ 211771 h 215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8727" h="215857">
                    <a:moveTo>
                      <a:pt x="127037" y="211771"/>
                    </a:moveTo>
                    <a:cubicBezTo>
                      <a:pt x="146179" y="202437"/>
                      <a:pt x="154112" y="179291"/>
                      <a:pt x="144770" y="160146"/>
                    </a:cubicBezTo>
                    <a:cubicBezTo>
                      <a:pt x="144760" y="160146"/>
                      <a:pt x="144760" y="160146"/>
                      <a:pt x="144750" y="160146"/>
                    </a:cubicBezTo>
                    <a:lnTo>
                      <a:pt x="70755" y="8603"/>
                    </a:lnTo>
                    <a:cubicBezTo>
                      <a:pt x="67069" y="983"/>
                      <a:pt x="57908" y="-2256"/>
                      <a:pt x="50280" y="1459"/>
                    </a:cubicBezTo>
                    <a:cubicBezTo>
                      <a:pt x="50213" y="1459"/>
                      <a:pt x="50156" y="1555"/>
                      <a:pt x="50089" y="1555"/>
                    </a:cubicBezTo>
                    <a:lnTo>
                      <a:pt x="8568" y="21748"/>
                    </a:lnTo>
                    <a:cubicBezTo>
                      <a:pt x="949" y="25558"/>
                      <a:pt x="-2194" y="34797"/>
                      <a:pt x="1521" y="42416"/>
                    </a:cubicBezTo>
                    <a:lnTo>
                      <a:pt x="75993" y="194816"/>
                    </a:lnTo>
                    <a:cubicBezTo>
                      <a:pt x="85430" y="213581"/>
                      <a:pt x="108258" y="221105"/>
                      <a:pt x="127037" y="211771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AAC24BFB-A988-294D-B333-1719FB3A8AFF}"/>
                  </a:ext>
                </a:extLst>
              </p:cNvPr>
              <p:cNvSpPr/>
              <p:nvPr/>
            </p:nvSpPr>
            <p:spPr>
              <a:xfrm>
                <a:off x="13719166" y="7792240"/>
                <a:ext cx="543224" cy="1219559"/>
              </a:xfrm>
              <a:custGeom>
                <a:avLst/>
                <a:gdLst>
                  <a:gd name="connsiteX0" fmla="*/ 33350 w 99906"/>
                  <a:gd name="connsiteY0" fmla="*/ 327 h 224293"/>
                  <a:gd name="connsiteX1" fmla="*/ 257 w 99906"/>
                  <a:gd name="connsiteY1" fmla="*/ 42809 h 224293"/>
                  <a:gd name="connsiteX2" fmla="*/ 400 w 99906"/>
                  <a:gd name="connsiteY2" fmla="*/ 43857 h 224293"/>
                  <a:gd name="connsiteX3" fmla="*/ 23446 w 99906"/>
                  <a:gd name="connsiteY3" fmla="*/ 210925 h 224293"/>
                  <a:gd name="connsiteX4" fmla="*/ 40683 w 99906"/>
                  <a:gd name="connsiteY4" fmla="*/ 224069 h 224293"/>
                  <a:gd name="connsiteX5" fmla="*/ 40778 w 99906"/>
                  <a:gd name="connsiteY5" fmla="*/ 224069 h 224293"/>
                  <a:gd name="connsiteX6" fmla="*/ 86585 w 99906"/>
                  <a:gd name="connsiteY6" fmla="*/ 217784 h 224293"/>
                  <a:gd name="connsiteX7" fmla="*/ 99727 w 99906"/>
                  <a:gd name="connsiteY7" fmla="*/ 200448 h 224293"/>
                  <a:gd name="connsiteX8" fmla="*/ 76586 w 99906"/>
                  <a:gd name="connsiteY8" fmla="*/ 32331 h 224293"/>
                  <a:gd name="connsiteX9" fmla="*/ 33350 w 99906"/>
                  <a:gd name="connsiteY9" fmla="*/ 327 h 22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906" h="224293">
                    <a:moveTo>
                      <a:pt x="33350" y="327"/>
                    </a:moveTo>
                    <a:cubicBezTo>
                      <a:pt x="12475" y="2899"/>
                      <a:pt x="-2343" y="21949"/>
                      <a:pt x="257" y="42809"/>
                    </a:cubicBezTo>
                    <a:cubicBezTo>
                      <a:pt x="304" y="43190"/>
                      <a:pt x="352" y="43476"/>
                      <a:pt x="400" y="43857"/>
                    </a:cubicBezTo>
                    <a:lnTo>
                      <a:pt x="23446" y="210925"/>
                    </a:lnTo>
                    <a:cubicBezTo>
                      <a:pt x="24569" y="219307"/>
                      <a:pt x="32293" y="225212"/>
                      <a:pt x="40683" y="224069"/>
                    </a:cubicBezTo>
                    <a:cubicBezTo>
                      <a:pt x="40711" y="224069"/>
                      <a:pt x="40750" y="224069"/>
                      <a:pt x="40778" y="224069"/>
                    </a:cubicBezTo>
                    <a:lnTo>
                      <a:pt x="86585" y="217784"/>
                    </a:lnTo>
                    <a:cubicBezTo>
                      <a:pt x="94985" y="216641"/>
                      <a:pt x="100861" y="208830"/>
                      <a:pt x="99727" y="200448"/>
                    </a:cubicBezTo>
                    <a:lnTo>
                      <a:pt x="76586" y="32331"/>
                    </a:lnTo>
                    <a:cubicBezTo>
                      <a:pt x="73452" y="11567"/>
                      <a:pt x="54120" y="-2720"/>
                      <a:pt x="33350" y="327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D4BCBEAD-8D0B-BD4B-A4F8-DAECA367D4A9}"/>
                  </a:ext>
                </a:extLst>
              </p:cNvPr>
              <p:cNvSpPr/>
              <p:nvPr/>
            </p:nvSpPr>
            <p:spPr>
              <a:xfrm>
                <a:off x="13140382" y="6930284"/>
                <a:ext cx="657805" cy="657946"/>
              </a:xfrm>
              <a:custGeom>
                <a:avLst/>
                <a:gdLst>
                  <a:gd name="connsiteX0" fmla="*/ 120560 w 120979"/>
                  <a:gd name="connsiteY0" fmla="*/ 66936 h 121005"/>
                  <a:gd name="connsiteX1" fmla="*/ 53906 w 120979"/>
                  <a:gd name="connsiteY1" fmla="*/ 120562 h 121005"/>
                  <a:gd name="connsiteX2" fmla="*/ 318 w 120979"/>
                  <a:gd name="connsiteY2" fmla="*/ 53887 h 121005"/>
                  <a:gd name="connsiteX3" fmla="*/ 66848 w 120979"/>
                  <a:gd name="connsiteY3" fmla="*/ 261 h 121005"/>
                  <a:gd name="connsiteX4" fmla="*/ 120616 w 120979"/>
                  <a:gd name="connsiteY4" fmla="*/ 66460 h 121005"/>
                  <a:gd name="connsiteX5" fmla="*/ 120560 w 120979"/>
                  <a:gd name="connsiteY5" fmla="*/ 66936 h 12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79" h="121005">
                    <a:moveTo>
                      <a:pt x="120560" y="66936"/>
                    </a:moveTo>
                    <a:cubicBezTo>
                      <a:pt x="116950" y="100179"/>
                      <a:pt x="87114" y="124181"/>
                      <a:pt x="53906" y="120562"/>
                    </a:cubicBezTo>
                    <a:cubicBezTo>
                      <a:pt x="20708" y="116942"/>
                      <a:pt x="-3281" y="87035"/>
                      <a:pt x="318" y="53887"/>
                    </a:cubicBezTo>
                    <a:cubicBezTo>
                      <a:pt x="3918" y="20740"/>
                      <a:pt x="33688" y="-3263"/>
                      <a:pt x="66848" y="261"/>
                    </a:cubicBezTo>
                    <a:cubicBezTo>
                      <a:pt x="99960" y="3691"/>
                      <a:pt x="124035" y="33314"/>
                      <a:pt x="120616" y="66460"/>
                    </a:cubicBezTo>
                    <a:cubicBezTo>
                      <a:pt x="120597" y="66556"/>
                      <a:pt x="120578" y="66747"/>
                      <a:pt x="120560" y="66936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C0E8CC5A-2F14-644B-BA14-5AC2240DAC77}"/>
                  </a:ext>
                </a:extLst>
              </p:cNvPr>
              <p:cNvSpPr/>
              <p:nvPr/>
            </p:nvSpPr>
            <p:spPr>
              <a:xfrm>
                <a:off x="13286402" y="5606513"/>
                <a:ext cx="657636" cy="657946"/>
              </a:xfrm>
              <a:custGeom>
                <a:avLst/>
                <a:gdLst>
                  <a:gd name="connsiteX0" fmla="*/ 120560 w 120948"/>
                  <a:gd name="connsiteY0" fmla="*/ 66936 h 121005"/>
                  <a:gd name="connsiteX1" fmla="*/ 53906 w 120948"/>
                  <a:gd name="connsiteY1" fmla="*/ 120562 h 121005"/>
                  <a:gd name="connsiteX2" fmla="*/ 318 w 120948"/>
                  <a:gd name="connsiteY2" fmla="*/ 53887 h 121005"/>
                  <a:gd name="connsiteX3" fmla="*/ 66848 w 120948"/>
                  <a:gd name="connsiteY3" fmla="*/ 261 h 121005"/>
                  <a:gd name="connsiteX4" fmla="*/ 120560 w 120948"/>
                  <a:gd name="connsiteY4" fmla="*/ 66936 h 12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48" h="121005">
                    <a:moveTo>
                      <a:pt x="120560" y="66936"/>
                    </a:moveTo>
                    <a:cubicBezTo>
                      <a:pt x="116950" y="100178"/>
                      <a:pt x="87114" y="124181"/>
                      <a:pt x="53906" y="120562"/>
                    </a:cubicBezTo>
                    <a:cubicBezTo>
                      <a:pt x="20708" y="116942"/>
                      <a:pt x="-3281" y="87034"/>
                      <a:pt x="318" y="53887"/>
                    </a:cubicBezTo>
                    <a:cubicBezTo>
                      <a:pt x="3918" y="20740"/>
                      <a:pt x="33688" y="-3263"/>
                      <a:pt x="66848" y="261"/>
                    </a:cubicBezTo>
                    <a:cubicBezTo>
                      <a:pt x="100075" y="3881"/>
                      <a:pt x="124121" y="33694"/>
                      <a:pt x="120560" y="66936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9D91148B-F97A-1A4C-87A7-C64F6366F551}"/>
                  </a:ext>
                </a:extLst>
              </p:cNvPr>
              <p:cNvSpPr/>
              <p:nvPr/>
            </p:nvSpPr>
            <p:spPr>
              <a:xfrm>
                <a:off x="13141116" y="5861715"/>
                <a:ext cx="797866" cy="1510588"/>
              </a:xfrm>
              <a:custGeom>
                <a:avLst/>
                <a:gdLst>
                  <a:gd name="connsiteX0" fmla="*/ 120329 w 146738"/>
                  <a:gd name="connsiteY0" fmla="*/ 264223 h 277817"/>
                  <a:gd name="connsiteX1" fmla="*/ 103663 w 146738"/>
                  <a:gd name="connsiteY1" fmla="*/ 277653 h 277817"/>
                  <a:gd name="connsiteX2" fmla="*/ 13477 w 146738"/>
                  <a:gd name="connsiteY2" fmla="*/ 268128 h 277817"/>
                  <a:gd name="connsiteX3" fmla="*/ 40 w 146738"/>
                  <a:gd name="connsiteY3" fmla="*/ 251649 h 277817"/>
                  <a:gd name="connsiteX4" fmla="*/ 50 w 146738"/>
                  <a:gd name="connsiteY4" fmla="*/ 251554 h 277817"/>
                  <a:gd name="connsiteX5" fmla="*/ 26334 w 146738"/>
                  <a:gd name="connsiteY5" fmla="*/ 13429 h 277817"/>
                  <a:gd name="connsiteX6" fmla="*/ 43000 w 146738"/>
                  <a:gd name="connsiteY6" fmla="*/ -1 h 277817"/>
                  <a:gd name="connsiteX7" fmla="*/ 133185 w 146738"/>
                  <a:gd name="connsiteY7" fmla="*/ 9524 h 277817"/>
                  <a:gd name="connsiteX8" fmla="*/ 146613 w 146738"/>
                  <a:gd name="connsiteY8" fmla="*/ 26193 h 27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738" h="277817">
                    <a:moveTo>
                      <a:pt x="120329" y="264223"/>
                    </a:moveTo>
                    <a:cubicBezTo>
                      <a:pt x="119434" y="272509"/>
                      <a:pt x="111967" y="278510"/>
                      <a:pt x="103663" y="277653"/>
                    </a:cubicBezTo>
                    <a:lnTo>
                      <a:pt x="13477" y="268128"/>
                    </a:lnTo>
                    <a:cubicBezTo>
                      <a:pt x="5211" y="267270"/>
                      <a:pt x="-808" y="259936"/>
                      <a:pt x="40" y="251649"/>
                    </a:cubicBezTo>
                    <a:cubicBezTo>
                      <a:pt x="40" y="251554"/>
                      <a:pt x="50" y="251554"/>
                      <a:pt x="50" y="251554"/>
                    </a:cubicBezTo>
                    <a:lnTo>
                      <a:pt x="26334" y="13429"/>
                    </a:lnTo>
                    <a:cubicBezTo>
                      <a:pt x="27286" y="5142"/>
                      <a:pt x="34705" y="-859"/>
                      <a:pt x="43000" y="-1"/>
                    </a:cubicBezTo>
                    <a:lnTo>
                      <a:pt x="133185" y="9524"/>
                    </a:lnTo>
                    <a:cubicBezTo>
                      <a:pt x="141489" y="10381"/>
                      <a:pt x="147498" y="17906"/>
                      <a:pt x="146613" y="2619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BF91845C-E256-FF46-A140-8D1841F28F17}"/>
                  </a:ext>
                </a:extLst>
              </p:cNvPr>
              <p:cNvSpPr/>
              <p:nvPr/>
            </p:nvSpPr>
            <p:spPr>
              <a:xfrm>
                <a:off x="15058096" y="5226377"/>
                <a:ext cx="734428" cy="734482"/>
              </a:xfrm>
              <a:custGeom>
                <a:avLst/>
                <a:gdLst>
                  <a:gd name="connsiteX0" fmla="*/ 131941 w 135071"/>
                  <a:gd name="connsiteY0" fmla="*/ 47313 h 135081"/>
                  <a:gd name="connsiteX1" fmla="*/ 87639 w 135071"/>
                  <a:gd name="connsiteY1" fmla="*/ 131895 h 135081"/>
                  <a:gd name="connsiteX2" fmla="*/ 3053 w 135071"/>
                  <a:gd name="connsiteY2" fmla="*/ 87604 h 135081"/>
                  <a:gd name="connsiteX3" fmla="*/ 47279 w 135071"/>
                  <a:gd name="connsiteY3" fmla="*/ 3022 h 135081"/>
                  <a:gd name="connsiteX4" fmla="*/ 131922 w 135071"/>
                  <a:gd name="connsiteY4" fmla="*/ 47218 h 135081"/>
                  <a:gd name="connsiteX5" fmla="*/ 131941 w 135071"/>
                  <a:gd name="connsiteY5" fmla="*/ 47313 h 13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071" h="135081">
                    <a:moveTo>
                      <a:pt x="131941" y="47313"/>
                    </a:moveTo>
                    <a:cubicBezTo>
                      <a:pt x="143064" y="82937"/>
                      <a:pt x="123227" y="120751"/>
                      <a:pt x="87639" y="131895"/>
                    </a:cubicBezTo>
                    <a:cubicBezTo>
                      <a:pt x="52040" y="143040"/>
                      <a:pt x="14166" y="123227"/>
                      <a:pt x="3053" y="87604"/>
                    </a:cubicBezTo>
                    <a:cubicBezTo>
                      <a:pt x="-8061" y="52076"/>
                      <a:pt x="11729" y="14166"/>
                      <a:pt x="47279" y="3022"/>
                    </a:cubicBezTo>
                    <a:cubicBezTo>
                      <a:pt x="82858" y="-8122"/>
                      <a:pt x="120751" y="11690"/>
                      <a:pt x="131922" y="47218"/>
                    </a:cubicBezTo>
                    <a:cubicBezTo>
                      <a:pt x="131922" y="47218"/>
                      <a:pt x="131931" y="47313"/>
                      <a:pt x="131941" y="4731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5CEDDBB-BDDA-EC49-B02C-E1F35FBC9A1F}"/>
                  </a:ext>
                </a:extLst>
              </p:cNvPr>
              <p:cNvSpPr/>
              <p:nvPr/>
            </p:nvSpPr>
            <p:spPr>
              <a:xfrm>
                <a:off x="16634460" y="7554242"/>
                <a:ext cx="701853" cy="1136498"/>
              </a:xfrm>
              <a:custGeom>
                <a:avLst/>
                <a:gdLst>
                  <a:gd name="connsiteX0" fmla="*/ 105346 w 129080"/>
                  <a:gd name="connsiteY0" fmla="*/ 206405 h 209017"/>
                  <a:gd name="connsiteX1" fmla="*/ 126687 w 129080"/>
                  <a:gd name="connsiteY1" fmla="*/ 159256 h 209017"/>
                  <a:gd name="connsiteX2" fmla="*/ 126487 w 129080"/>
                  <a:gd name="connsiteY2" fmla="*/ 158780 h 209017"/>
                  <a:gd name="connsiteX3" fmla="*/ 69348 w 129080"/>
                  <a:gd name="connsiteY3" fmla="*/ 9427 h 209017"/>
                  <a:gd name="connsiteX4" fmla="*/ 50625 w 129080"/>
                  <a:gd name="connsiteY4" fmla="*/ 855 h 209017"/>
                  <a:gd name="connsiteX5" fmla="*/ 50301 w 129080"/>
                  <a:gd name="connsiteY5" fmla="*/ 951 h 209017"/>
                  <a:gd name="connsiteX6" fmla="*/ 9447 w 129080"/>
                  <a:gd name="connsiteY6" fmla="*/ 16475 h 209017"/>
                  <a:gd name="connsiteX7" fmla="*/ 914 w 129080"/>
                  <a:gd name="connsiteY7" fmla="*/ 35431 h 209017"/>
                  <a:gd name="connsiteX8" fmla="*/ 971 w 129080"/>
                  <a:gd name="connsiteY8" fmla="*/ 35525 h 209017"/>
                  <a:gd name="connsiteX9" fmla="*/ 58110 w 129080"/>
                  <a:gd name="connsiteY9" fmla="*/ 185926 h 209017"/>
                  <a:gd name="connsiteX10" fmla="*/ 105346 w 129080"/>
                  <a:gd name="connsiteY10" fmla="*/ 206405 h 20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9080" h="209017">
                    <a:moveTo>
                      <a:pt x="105346" y="206405"/>
                    </a:moveTo>
                    <a:cubicBezTo>
                      <a:pt x="124250" y="199261"/>
                      <a:pt x="133801" y="178211"/>
                      <a:pt x="126687" y="159256"/>
                    </a:cubicBezTo>
                    <a:cubicBezTo>
                      <a:pt x="126620" y="159161"/>
                      <a:pt x="126554" y="158970"/>
                      <a:pt x="126487" y="158780"/>
                    </a:cubicBezTo>
                    <a:lnTo>
                      <a:pt x="69348" y="9427"/>
                    </a:lnTo>
                    <a:cubicBezTo>
                      <a:pt x="66548" y="1903"/>
                      <a:pt x="58167" y="-2002"/>
                      <a:pt x="50625" y="855"/>
                    </a:cubicBezTo>
                    <a:cubicBezTo>
                      <a:pt x="50511" y="855"/>
                      <a:pt x="50406" y="951"/>
                      <a:pt x="50301" y="951"/>
                    </a:cubicBezTo>
                    <a:lnTo>
                      <a:pt x="9447" y="16475"/>
                    </a:lnTo>
                    <a:cubicBezTo>
                      <a:pt x="1866" y="19333"/>
                      <a:pt x="-1953" y="27811"/>
                      <a:pt x="914" y="35431"/>
                    </a:cubicBezTo>
                    <a:cubicBezTo>
                      <a:pt x="932" y="35431"/>
                      <a:pt x="952" y="35525"/>
                      <a:pt x="971" y="35525"/>
                    </a:cubicBezTo>
                    <a:lnTo>
                      <a:pt x="58110" y="185926"/>
                    </a:lnTo>
                    <a:cubicBezTo>
                      <a:pt x="65567" y="204594"/>
                      <a:pt x="86652" y="213739"/>
                      <a:pt x="105346" y="20640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4EF6F0A4-4FA4-7D4A-BBDE-96C34F1A5280}"/>
                  </a:ext>
                </a:extLst>
              </p:cNvPr>
              <p:cNvSpPr/>
              <p:nvPr/>
            </p:nvSpPr>
            <p:spPr>
              <a:xfrm>
                <a:off x="15115520" y="6080818"/>
                <a:ext cx="621500" cy="621592"/>
              </a:xfrm>
              <a:custGeom>
                <a:avLst/>
                <a:gdLst>
                  <a:gd name="connsiteX0" fmla="*/ 113190 w 114302"/>
                  <a:gd name="connsiteY0" fmla="*/ 46095 h 114319"/>
                  <a:gd name="connsiteX1" fmla="*/ 68088 w 114302"/>
                  <a:gd name="connsiteY1" fmla="*/ 113151 h 114319"/>
                  <a:gd name="connsiteX2" fmla="*/ 1034 w 114302"/>
                  <a:gd name="connsiteY2" fmla="*/ 68003 h 114319"/>
                  <a:gd name="connsiteX3" fmla="*/ 45861 w 114302"/>
                  <a:gd name="connsiteY3" fmla="*/ 1042 h 114319"/>
                  <a:gd name="connsiteX4" fmla="*/ 113133 w 114302"/>
                  <a:gd name="connsiteY4" fmla="*/ 45809 h 114319"/>
                  <a:gd name="connsiteX5" fmla="*/ 113190 w 114302"/>
                  <a:gd name="connsiteY5" fmla="*/ 46095 h 11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2" h="114319">
                    <a:moveTo>
                      <a:pt x="113190" y="46095"/>
                    </a:moveTo>
                    <a:cubicBezTo>
                      <a:pt x="119247" y="77051"/>
                      <a:pt x="99058" y="107055"/>
                      <a:pt x="68088" y="113151"/>
                    </a:cubicBezTo>
                    <a:cubicBezTo>
                      <a:pt x="37118" y="119247"/>
                      <a:pt x="7101" y="99054"/>
                      <a:pt x="1034" y="68003"/>
                    </a:cubicBezTo>
                    <a:cubicBezTo>
                      <a:pt x="-5003" y="37142"/>
                      <a:pt x="15034" y="7233"/>
                      <a:pt x="45861" y="1042"/>
                    </a:cubicBezTo>
                    <a:cubicBezTo>
                      <a:pt x="76801" y="-5150"/>
                      <a:pt x="106924" y="14853"/>
                      <a:pt x="113133" y="45809"/>
                    </a:cubicBezTo>
                    <a:cubicBezTo>
                      <a:pt x="113152" y="45904"/>
                      <a:pt x="113171" y="46000"/>
                      <a:pt x="113190" y="4609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7ABEE27E-713A-3E4B-A549-16687BF6CC13}"/>
                  </a:ext>
                </a:extLst>
              </p:cNvPr>
              <p:cNvSpPr/>
              <p:nvPr/>
            </p:nvSpPr>
            <p:spPr>
              <a:xfrm>
                <a:off x="15058058" y="7268232"/>
                <a:ext cx="161609" cy="161696"/>
              </a:xfrm>
              <a:custGeom>
                <a:avLst/>
                <a:gdLst>
                  <a:gd name="connsiteX0" fmla="*/ 29382 w 29722"/>
                  <a:gd name="connsiteY0" fmla="*/ 11833 h 29738"/>
                  <a:gd name="connsiteX1" fmla="*/ 17783 w 29722"/>
                  <a:gd name="connsiteY1" fmla="*/ 29358 h 29738"/>
                  <a:gd name="connsiteX2" fmla="*/ 260 w 29722"/>
                  <a:gd name="connsiteY2" fmla="*/ 17738 h 29738"/>
                  <a:gd name="connsiteX3" fmla="*/ 11868 w 29722"/>
                  <a:gd name="connsiteY3" fmla="*/ 211 h 29738"/>
                  <a:gd name="connsiteX4" fmla="*/ 11954 w 29722"/>
                  <a:gd name="connsiteY4" fmla="*/ 211 h 29738"/>
                  <a:gd name="connsiteX5" fmla="*/ 29382 w 29722"/>
                  <a:gd name="connsiteY5" fmla="*/ 11833 h 2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22" h="29738">
                    <a:moveTo>
                      <a:pt x="29382" y="11833"/>
                    </a:moveTo>
                    <a:cubicBezTo>
                      <a:pt x="31020" y="19833"/>
                      <a:pt x="25820" y="27739"/>
                      <a:pt x="17783" y="29358"/>
                    </a:cubicBezTo>
                    <a:cubicBezTo>
                      <a:pt x="9745" y="30977"/>
                      <a:pt x="1898" y="25834"/>
                      <a:pt x="260" y="17738"/>
                    </a:cubicBezTo>
                    <a:cubicBezTo>
                      <a:pt x="-1369" y="9736"/>
                      <a:pt x="3822" y="1831"/>
                      <a:pt x="11868" y="211"/>
                    </a:cubicBezTo>
                    <a:cubicBezTo>
                      <a:pt x="11897" y="211"/>
                      <a:pt x="11925" y="211"/>
                      <a:pt x="11954" y="211"/>
                    </a:cubicBezTo>
                    <a:cubicBezTo>
                      <a:pt x="19973" y="-1407"/>
                      <a:pt x="27754" y="3831"/>
                      <a:pt x="29382" y="1183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493799C-6E9B-FB4E-BE89-60613A543B34}"/>
                  </a:ext>
                </a:extLst>
              </p:cNvPr>
              <p:cNvSpPr/>
              <p:nvPr/>
            </p:nvSpPr>
            <p:spPr>
              <a:xfrm>
                <a:off x="14929645" y="6684549"/>
                <a:ext cx="161609" cy="161696"/>
              </a:xfrm>
              <a:custGeom>
                <a:avLst/>
                <a:gdLst>
                  <a:gd name="connsiteX0" fmla="*/ 29382 w 29722"/>
                  <a:gd name="connsiteY0" fmla="*/ 11833 h 29738"/>
                  <a:gd name="connsiteX1" fmla="*/ 17782 w 29722"/>
                  <a:gd name="connsiteY1" fmla="*/ 29358 h 29738"/>
                  <a:gd name="connsiteX2" fmla="*/ 260 w 29722"/>
                  <a:gd name="connsiteY2" fmla="*/ 17738 h 29738"/>
                  <a:gd name="connsiteX3" fmla="*/ 11868 w 29722"/>
                  <a:gd name="connsiteY3" fmla="*/ 211 h 29738"/>
                  <a:gd name="connsiteX4" fmla="*/ 11954 w 29722"/>
                  <a:gd name="connsiteY4" fmla="*/ 211 h 29738"/>
                  <a:gd name="connsiteX5" fmla="*/ 29382 w 29722"/>
                  <a:gd name="connsiteY5" fmla="*/ 11833 h 2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22" h="29738">
                    <a:moveTo>
                      <a:pt x="29382" y="11833"/>
                    </a:moveTo>
                    <a:cubicBezTo>
                      <a:pt x="31020" y="19833"/>
                      <a:pt x="25820" y="27739"/>
                      <a:pt x="17782" y="29358"/>
                    </a:cubicBezTo>
                    <a:cubicBezTo>
                      <a:pt x="9745" y="30978"/>
                      <a:pt x="1898" y="25834"/>
                      <a:pt x="260" y="17738"/>
                    </a:cubicBezTo>
                    <a:cubicBezTo>
                      <a:pt x="-1369" y="9736"/>
                      <a:pt x="3821" y="1831"/>
                      <a:pt x="11868" y="211"/>
                    </a:cubicBezTo>
                    <a:cubicBezTo>
                      <a:pt x="11897" y="211"/>
                      <a:pt x="11925" y="211"/>
                      <a:pt x="11954" y="211"/>
                    </a:cubicBezTo>
                    <a:cubicBezTo>
                      <a:pt x="19973" y="-1407"/>
                      <a:pt x="27753" y="3831"/>
                      <a:pt x="29382" y="1183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32C1DBB8-0CC6-9B42-B0E9-B200E01AF9D4}"/>
                  </a:ext>
                </a:extLst>
              </p:cNvPr>
              <p:cNvSpPr/>
              <p:nvPr/>
            </p:nvSpPr>
            <p:spPr>
              <a:xfrm>
                <a:off x="14932820" y="6741005"/>
                <a:ext cx="285624" cy="640541"/>
              </a:xfrm>
              <a:custGeom>
                <a:avLst/>
                <a:gdLst>
                  <a:gd name="connsiteX0" fmla="*/ 52415 w 52530"/>
                  <a:gd name="connsiteY0" fmla="*/ 108985 h 117804"/>
                  <a:gd name="connsiteX1" fmla="*/ 49558 w 52530"/>
                  <a:gd name="connsiteY1" fmla="*/ 113368 h 117804"/>
                  <a:gd name="connsiteX2" fmla="*/ 27655 w 52530"/>
                  <a:gd name="connsiteY2" fmla="*/ 117654 h 117804"/>
                  <a:gd name="connsiteX3" fmla="*/ 23379 w 52530"/>
                  <a:gd name="connsiteY3" fmla="*/ 114797 h 117804"/>
                  <a:gd name="connsiteX4" fmla="*/ 23369 w 52530"/>
                  <a:gd name="connsiteY4" fmla="*/ 114797 h 117804"/>
                  <a:gd name="connsiteX5" fmla="*/ 37 w 52530"/>
                  <a:gd name="connsiteY5" fmla="*/ 8688 h 117804"/>
                  <a:gd name="connsiteX6" fmla="*/ 2895 w 52530"/>
                  <a:gd name="connsiteY6" fmla="*/ 4306 h 117804"/>
                  <a:gd name="connsiteX7" fmla="*/ 24703 w 52530"/>
                  <a:gd name="connsiteY7" fmla="*/ 20 h 117804"/>
                  <a:gd name="connsiteX8" fmla="*/ 29055 w 52530"/>
                  <a:gd name="connsiteY8" fmla="*/ 2687 h 117804"/>
                  <a:gd name="connsiteX9" fmla="*/ 29084 w 52530"/>
                  <a:gd name="connsiteY9" fmla="*/ 2878 h 1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30" h="117804">
                    <a:moveTo>
                      <a:pt x="52415" y="108985"/>
                    </a:moveTo>
                    <a:cubicBezTo>
                      <a:pt x="52825" y="110987"/>
                      <a:pt x="51548" y="112891"/>
                      <a:pt x="49558" y="113368"/>
                    </a:cubicBezTo>
                    <a:lnTo>
                      <a:pt x="27655" y="117654"/>
                    </a:lnTo>
                    <a:cubicBezTo>
                      <a:pt x="25693" y="118035"/>
                      <a:pt x="23779" y="116797"/>
                      <a:pt x="23379" y="114797"/>
                    </a:cubicBezTo>
                    <a:cubicBezTo>
                      <a:pt x="23379" y="114797"/>
                      <a:pt x="23369" y="114797"/>
                      <a:pt x="23369" y="114797"/>
                    </a:cubicBezTo>
                    <a:lnTo>
                      <a:pt x="37" y="8688"/>
                    </a:lnTo>
                    <a:cubicBezTo>
                      <a:pt x="-372" y="6687"/>
                      <a:pt x="904" y="4783"/>
                      <a:pt x="2895" y="4306"/>
                    </a:cubicBezTo>
                    <a:lnTo>
                      <a:pt x="24703" y="20"/>
                    </a:lnTo>
                    <a:cubicBezTo>
                      <a:pt x="26645" y="-457"/>
                      <a:pt x="28598" y="782"/>
                      <a:pt x="29055" y="2687"/>
                    </a:cubicBezTo>
                    <a:cubicBezTo>
                      <a:pt x="29064" y="2783"/>
                      <a:pt x="29074" y="2783"/>
                      <a:pt x="29084" y="2878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9C97A16B-4317-FF43-96DE-B739AE9BDCB0}"/>
                  </a:ext>
                </a:extLst>
              </p:cNvPr>
              <p:cNvSpPr/>
              <p:nvPr/>
            </p:nvSpPr>
            <p:spPr>
              <a:xfrm>
                <a:off x="15454675" y="7973668"/>
                <a:ext cx="299293" cy="299342"/>
              </a:xfrm>
              <a:custGeom>
                <a:avLst/>
                <a:gdLst>
                  <a:gd name="connsiteX0" fmla="*/ 55006 w 55044"/>
                  <a:gd name="connsiteY0" fmla="*/ 27444 h 55053"/>
                  <a:gd name="connsiteX1" fmla="*/ 27483 w 55044"/>
                  <a:gd name="connsiteY1" fmla="*/ 54971 h 55053"/>
                  <a:gd name="connsiteX2" fmla="*/ -39 w 55044"/>
                  <a:gd name="connsiteY2" fmla="*/ 27444 h 55053"/>
                  <a:gd name="connsiteX3" fmla="*/ 27483 w 55044"/>
                  <a:gd name="connsiteY3" fmla="*/ -82 h 55053"/>
                  <a:gd name="connsiteX4" fmla="*/ 55006 w 55044"/>
                  <a:gd name="connsiteY4" fmla="*/ 27444 h 5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044" h="55053">
                    <a:moveTo>
                      <a:pt x="55006" y="27444"/>
                    </a:moveTo>
                    <a:cubicBezTo>
                      <a:pt x="55006" y="42685"/>
                      <a:pt x="42682" y="54971"/>
                      <a:pt x="27483" y="54971"/>
                    </a:cubicBezTo>
                    <a:cubicBezTo>
                      <a:pt x="12284" y="54971"/>
                      <a:pt x="-39" y="42685"/>
                      <a:pt x="-39" y="27444"/>
                    </a:cubicBezTo>
                    <a:cubicBezTo>
                      <a:pt x="-39" y="12204"/>
                      <a:pt x="12284" y="-82"/>
                      <a:pt x="27483" y="-82"/>
                    </a:cubicBezTo>
                    <a:cubicBezTo>
                      <a:pt x="42682" y="-82"/>
                      <a:pt x="55006" y="12204"/>
                      <a:pt x="55006" y="2744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B4A8F76C-50B3-AB42-A5DA-A7EA7BB2A6CF}"/>
                  </a:ext>
                </a:extLst>
              </p:cNvPr>
              <p:cNvSpPr/>
              <p:nvPr/>
            </p:nvSpPr>
            <p:spPr>
              <a:xfrm>
                <a:off x="14689863" y="7209753"/>
                <a:ext cx="1827879" cy="1828205"/>
              </a:xfrm>
              <a:custGeom>
                <a:avLst/>
                <a:gdLst>
                  <a:gd name="connsiteX0" fmla="*/ 168142 w 336171"/>
                  <a:gd name="connsiteY0" fmla="*/ -82 h 336231"/>
                  <a:gd name="connsiteX1" fmla="*/ -39 w 336171"/>
                  <a:gd name="connsiteY1" fmla="*/ 167938 h 336231"/>
                  <a:gd name="connsiteX2" fmla="*/ 167951 w 336171"/>
                  <a:gd name="connsiteY2" fmla="*/ 336150 h 336231"/>
                  <a:gd name="connsiteX3" fmla="*/ 336132 w 336171"/>
                  <a:gd name="connsiteY3" fmla="*/ 168128 h 336231"/>
                  <a:gd name="connsiteX4" fmla="*/ 336132 w 336171"/>
                  <a:gd name="connsiteY4" fmla="*/ 167938 h 336231"/>
                  <a:gd name="connsiteX5" fmla="*/ 168142 w 336171"/>
                  <a:gd name="connsiteY5" fmla="*/ -82 h 336231"/>
                  <a:gd name="connsiteX6" fmla="*/ 168142 w 336171"/>
                  <a:gd name="connsiteY6" fmla="*/ 316624 h 336231"/>
                  <a:gd name="connsiteX7" fmla="*/ 19388 w 336171"/>
                  <a:gd name="connsiteY7" fmla="*/ 168033 h 336231"/>
                  <a:gd name="connsiteX8" fmla="*/ 167951 w 336171"/>
                  <a:gd name="connsiteY8" fmla="*/ 19253 h 336231"/>
                  <a:gd name="connsiteX9" fmla="*/ 316704 w 336171"/>
                  <a:gd name="connsiteY9" fmla="*/ 167844 h 336231"/>
                  <a:gd name="connsiteX10" fmla="*/ 316704 w 336171"/>
                  <a:gd name="connsiteY10" fmla="*/ 167938 h 336231"/>
                  <a:gd name="connsiteX11" fmla="*/ 168142 w 336171"/>
                  <a:gd name="connsiteY11" fmla="*/ 316624 h 33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6171" h="336231">
                    <a:moveTo>
                      <a:pt x="168142" y="-82"/>
                    </a:moveTo>
                    <a:cubicBezTo>
                      <a:pt x="75309" y="-178"/>
                      <a:pt x="18" y="75069"/>
                      <a:pt x="-39" y="167938"/>
                    </a:cubicBezTo>
                    <a:cubicBezTo>
                      <a:pt x="-87" y="260806"/>
                      <a:pt x="75118" y="336054"/>
                      <a:pt x="167951" y="336150"/>
                    </a:cubicBezTo>
                    <a:cubicBezTo>
                      <a:pt x="260784" y="336245"/>
                      <a:pt x="336085" y="260997"/>
                      <a:pt x="336132" y="168128"/>
                    </a:cubicBezTo>
                    <a:cubicBezTo>
                      <a:pt x="336132" y="168033"/>
                      <a:pt x="336132" y="168033"/>
                      <a:pt x="336132" y="167938"/>
                    </a:cubicBezTo>
                    <a:cubicBezTo>
                      <a:pt x="336085" y="75164"/>
                      <a:pt x="260898" y="13"/>
                      <a:pt x="168142" y="-82"/>
                    </a:cubicBezTo>
                    <a:close/>
                    <a:moveTo>
                      <a:pt x="168142" y="316624"/>
                    </a:moveTo>
                    <a:cubicBezTo>
                      <a:pt x="86041" y="316719"/>
                      <a:pt x="19445" y="250139"/>
                      <a:pt x="19388" y="168033"/>
                    </a:cubicBezTo>
                    <a:cubicBezTo>
                      <a:pt x="19340" y="85928"/>
                      <a:pt x="85851" y="19348"/>
                      <a:pt x="167951" y="19253"/>
                    </a:cubicBezTo>
                    <a:cubicBezTo>
                      <a:pt x="250051" y="19157"/>
                      <a:pt x="316647" y="85738"/>
                      <a:pt x="316704" y="167844"/>
                    </a:cubicBezTo>
                    <a:cubicBezTo>
                      <a:pt x="316704" y="167844"/>
                      <a:pt x="316704" y="167938"/>
                      <a:pt x="316704" y="167938"/>
                    </a:cubicBezTo>
                    <a:cubicBezTo>
                      <a:pt x="316704" y="250044"/>
                      <a:pt x="250204" y="316529"/>
                      <a:pt x="168142" y="31662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87B2C820-4872-C345-A550-DEB983E1B6B9}"/>
                  </a:ext>
                </a:extLst>
              </p:cNvPr>
              <p:cNvSpPr/>
              <p:nvPr/>
            </p:nvSpPr>
            <p:spPr>
              <a:xfrm>
                <a:off x="16327706" y="7427274"/>
                <a:ext cx="683839" cy="508066"/>
              </a:xfrm>
              <a:custGeom>
                <a:avLst/>
                <a:gdLst>
                  <a:gd name="connsiteX0" fmla="*/ 80242 w 125767"/>
                  <a:gd name="connsiteY0" fmla="*/ -82 h 93440"/>
                  <a:gd name="connsiteX1" fmla="*/ -39 w 125767"/>
                  <a:gd name="connsiteY1" fmla="*/ -82 h 93440"/>
                  <a:gd name="connsiteX2" fmla="*/ 48148 w 125767"/>
                  <a:gd name="connsiteY2" fmla="*/ 93358 h 93440"/>
                  <a:gd name="connsiteX3" fmla="*/ 81671 w 125767"/>
                  <a:gd name="connsiteY3" fmla="*/ 93358 h 93440"/>
                  <a:gd name="connsiteX4" fmla="*/ 125649 w 125767"/>
                  <a:gd name="connsiteY4" fmla="*/ 43923 h 93440"/>
                  <a:gd name="connsiteX5" fmla="*/ 80242 w 125767"/>
                  <a:gd name="connsiteY5" fmla="*/ -82 h 9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67" h="93440">
                    <a:moveTo>
                      <a:pt x="80242" y="-82"/>
                    </a:moveTo>
                    <a:lnTo>
                      <a:pt x="-39" y="-82"/>
                    </a:lnTo>
                    <a:cubicBezTo>
                      <a:pt x="24722" y="25730"/>
                      <a:pt x="41463" y="58211"/>
                      <a:pt x="48148" y="93358"/>
                    </a:cubicBezTo>
                    <a:lnTo>
                      <a:pt x="81671" y="93358"/>
                    </a:lnTo>
                    <a:cubicBezTo>
                      <a:pt x="107450" y="91834"/>
                      <a:pt x="127144" y="69735"/>
                      <a:pt x="125649" y="43923"/>
                    </a:cubicBezTo>
                    <a:cubicBezTo>
                      <a:pt x="124249" y="19729"/>
                      <a:pt x="104517" y="584"/>
                      <a:pt x="80242" y="-82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E952EB3F-18B0-854E-B479-7D08760AE44E}"/>
                  </a:ext>
                </a:extLst>
              </p:cNvPr>
              <p:cNvSpPr/>
              <p:nvPr/>
            </p:nvSpPr>
            <p:spPr>
              <a:xfrm>
                <a:off x="15126025" y="6299867"/>
                <a:ext cx="767754" cy="881400"/>
              </a:xfrm>
              <a:custGeom>
                <a:avLst/>
                <a:gdLst>
                  <a:gd name="connsiteX0" fmla="*/ 87926 w 141200"/>
                  <a:gd name="connsiteY0" fmla="*/ 150685 h 162101"/>
                  <a:gd name="connsiteX1" fmla="*/ 141161 w 141200"/>
                  <a:gd name="connsiteY1" fmla="*/ 158685 h 162101"/>
                  <a:gd name="connsiteX2" fmla="*/ 112591 w 141200"/>
                  <a:gd name="connsiteY2" fmla="*/ 11523 h 162101"/>
                  <a:gd name="connsiteX3" fmla="*/ 95735 w 141200"/>
                  <a:gd name="connsiteY3" fmla="*/ 189 h 162101"/>
                  <a:gd name="connsiteX4" fmla="*/ 11453 w 141200"/>
                  <a:gd name="connsiteY4" fmla="*/ 16953 h 162101"/>
                  <a:gd name="connsiteX5" fmla="*/ 216 w 141200"/>
                  <a:gd name="connsiteY5" fmla="*/ 33813 h 162101"/>
                  <a:gd name="connsiteX6" fmla="*/ 25262 w 141200"/>
                  <a:gd name="connsiteY6" fmla="*/ 162019 h 162101"/>
                  <a:gd name="connsiteX7" fmla="*/ 87926 w 141200"/>
                  <a:gd name="connsiteY7" fmla="*/ 150685 h 16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200" h="162101">
                    <a:moveTo>
                      <a:pt x="87926" y="150685"/>
                    </a:moveTo>
                    <a:cubicBezTo>
                      <a:pt x="105972" y="150685"/>
                      <a:pt x="123914" y="153446"/>
                      <a:pt x="141161" y="158685"/>
                    </a:cubicBezTo>
                    <a:lnTo>
                      <a:pt x="112591" y="11523"/>
                    </a:lnTo>
                    <a:cubicBezTo>
                      <a:pt x="111058" y="3713"/>
                      <a:pt x="103515" y="-1335"/>
                      <a:pt x="95735" y="189"/>
                    </a:cubicBezTo>
                    <a:lnTo>
                      <a:pt x="11453" y="16953"/>
                    </a:lnTo>
                    <a:cubicBezTo>
                      <a:pt x="3749" y="18572"/>
                      <a:pt x="-1251" y="26097"/>
                      <a:pt x="216" y="33813"/>
                    </a:cubicBezTo>
                    <a:lnTo>
                      <a:pt x="25262" y="162019"/>
                    </a:lnTo>
                    <a:cubicBezTo>
                      <a:pt x="45318" y="154589"/>
                      <a:pt x="66536" y="150779"/>
                      <a:pt x="87926" y="15068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C14790C7-8014-C340-B325-E0209B8F7387}"/>
                  </a:ext>
                </a:extLst>
              </p:cNvPr>
              <p:cNvSpPr/>
              <p:nvPr/>
            </p:nvSpPr>
            <p:spPr>
              <a:xfrm>
                <a:off x="16754386" y="8726186"/>
                <a:ext cx="835231" cy="163137"/>
              </a:xfrm>
              <a:custGeom>
                <a:avLst/>
                <a:gdLst>
                  <a:gd name="connsiteX0" fmla="*/ 0 w 153610"/>
                  <a:gd name="connsiteY0" fmla="*/ 0 h 30003"/>
                  <a:gd name="connsiteX1" fmla="*/ 153611 w 153610"/>
                  <a:gd name="connsiteY1" fmla="*/ 0 h 30003"/>
                  <a:gd name="connsiteX2" fmla="*/ 153611 w 153610"/>
                  <a:gd name="connsiteY2" fmla="*/ 30004 h 30003"/>
                  <a:gd name="connsiteX3" fmla="*/ 0 w 153610"/>
                  <a:gd name="connsiteY3" fmla="*/ 30004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610" h="30003">
                    <a:moveTo>
                      <a:pt x="0" y="0"/>
                    </a:moveTo>
                    <a:lnTo>
                      <a:pt x="153611" y="0"/>
                    </a:lnTo>
                    <a:lnTo>
                      <a:pt x="153611" y="30004"/>
                    </a:lnTo>
                    <a:lnTo>
                      <a:pt x="0" y="30004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550C1062-84A7-C043-BF69-41F03178EA49}"/>
                  </a:ext>
                </a:extLst>
              </p:cNvPr>
              <p:cNvSpPr/>
              <p:nvPr/>
            </p:nvSpPr>
            <p:spPr>
              <a:xfrm>
                <a:off x="14555229" y="6684592"/>
                <a:ext cx="446868" cy="163137"/>
              </a:xfrm>
              <a:custGeom>
                <a:avLst/>
                <a:gdLst>
                  <a:gd name="connsiteX0" fmla="*/ 0 w 82185"/>
                  <a:gd name="connsiteY0" fmla="*/ 1 h 30003"/>
                  <a:gd name="connsiteX1" fmla="*/ 82186 w 82185"/>
                  <a:gd name="connsiteY1" fmla="*/ 1 h 30003"/>
                  <a:gd name="connsiteX2" fmla="*/ 82186 w 82185"/>
                  <a:gd name="connsiteY2" fmla="*/ 30005 h 30003"/>
                  <a:gd name="connsiteX3" fmla="*/ 0 w 82185"/>
                  <a:gd name="connsiteY3" fmla="*/ 30005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5" h="30003">
                    <a:moveTo>
                      <a:pt x="0" y="1"/>
                    </a:moveTo>
                    <a:lnTo>
                      <a:pt x="82186" y="1"/>
                    </a:lnTo>
                    <a:lnTo>
                      <a:pt x="82186" y="30005"/>
                    </a:lnTo>
                    <a:lnTo>
                      <a:pt x="0" y="30005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6F8F80-9043-FD4F-AF39-7E2576D60889}"/>
                </a:ext>
              </a:extLst>
            </p:cNvPr>
            <p:cNvGrpSpPr/>
            <p:nvPr/>
          </p:nvGrpSpPr>
          <p:grpSpPr>
            <a:xfrm>
              <a:off x="4081667" y="6440053"/>
              <a:ext cx="7814511" cy="1596107"/>
              <a:chOff x="4081667" y="7573909"/>
              <a:chExt cx="7814511" cy="1596107"/>
            </a:xfrm>
          </p:grpSpPr>
          <p:sp>
            <p:nvSpPr>
              <p:cNvPr id="139" name="CuadroTexto 395">
                <a:extLst>
                  <a:ext uri="{FF2B5EF4-FFF2-40B4-BE49-F238E27FC236}">
                    <a16:creationId xmlns:a16="http://schemas.microsoft.com/office/drawing/2014/main" id="{A9357148-F0FD-7741-9DF8-4239D771C915}"/>
                  </a:ext>
                </a:extLst>
              </p:cNvPr>
              <p:cNvSpPr txBox="1"/>
              <p:nvPr/>
            </p:nvSpPr>
            <p:spPr>
              <a:xfrm>
                <a:off x="4081668" y="7573909"/>
                <a:ext cx="2779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Awareness</a:t>
                </a:r>
              </a:p>
            </p:txBody>
          </p:sp>
          <p:sp>
            <p:nvSpPr>
              <p:cNvPr id="140" name="Rectangle 56">
                <a:extLst>
                  <a:ext uri="{FF2B5EF4-FFF2-40B4-BE49-F238E27FC236}">
                    <a16:creationId xmlns:a16="http://schemas.microsoft.com/office/drawing/2014/main" id="{8A32DAF1-F394-1349-9377-9501CDCF44F6}"/>
                  </a:ext>
                </a:extLst>
              </p:cNvPr>
              <p:cNvSpPr/>
              <p:nvPr/>
            </p:nvSpPr>
            <p:spPr>
              <a:xfrm>
                <a:off x="4081667" y="8215909"/>
                <a:ext cx="781451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number, there are people who have a significant.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C53EF6-D10C-0846-AFAA-89D9BC288C27}"/>
                </a:ext>
              </a:extLst>
            </p:cNvPr>
            <p:cNvGrpSpPr/>
            <p:nvPr/>
          </p:nvGrpSpPr>
          <p:grpSpPr>
            <a:xfrm>
              <a:off x="4081667" y="10332077"/>
              <a:ext cx="7814511" cy="1596107"/>
              <a:chOff x="4081667" y="10370275"/>
              <a:chExt cx="7814511" cy="1596107"/>
            </a:xfrm>
          </p:grpSpPr>
          <p:sp>
            <p:nvSpPr>
              <p:cNvPr id="141" name="CuadroTexto 395">
                <a:extLst>
                  <a:ext uri="{FF2B5EF4-FFF2-40B4-BE49-F238E27FC236}">
                    <a16:creationId xmlns:a16="http://schemas.microsoft.com/office/drawing/2014/main" id="{3C7BC826-65DF-0844-8A19-F71CEEAE3E3F}"/>
                  </a:ext>
                </a:extLst>
              </p:cNvPr>
              <p:cNvSpPr txBox="1"/>
              <p:nvPr/>
            </p:nvSpPr>
            <p:spPr>
              <a:xfrm>
                <a:off x="4081668" y="10370275"/>
                <a:ext cx="2779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Knowledge</a:t>
                </a:r>
              </a:p>
            </p:txBody>
          </p:sp>
          <p:sp>
            <p:nvSpPr>
              <p:cNvPr id="142" name="Rectangle 56">
                <a:extLst>
                  <a:ext uri="{FF2B5EF4-FFF2-40B4-BE49-F238E27FC236}">
                    <a16:creationId xmlns:a16="http://schemas.microsoft.com/office/drawing/2014/main" id="{90E78FA0-292B-1140-90C7-EE1E040F662D}"/>
                  </a:ext>
                </a:extLst>
              </p:cNvPr>
              <p:cNvSpPr/>
              <p:nvPr/>
            </p:nvSpPr>
            <p:spPr>
              <a:xfrm>
                <a:off x="4081667" y="11012275"/>
                <a:ext cx="781451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number, there are people who have a significant.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933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3E5B5-74C5-924B-810A-C60185AF2DFD}"/>
              </a:ext>
            </a:extLst>
          </p:cNvPr>
          <p:cNvGrpSpPr/>
          <p:nvPr/>
        </p:nvGrpSpPr>
        <p:grpSpPr>
          <a:xfrm>
            <a:off x="2904210" y="5688073"/>
            <a:ext cx="18569230" cy="6369611"/>
            <a:chOff x="3358656" y="6131419"/>
            <a:chExt cx="18569230" cy="63696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89609FB-F414-D54B-A6AD-3127A9C7FE61}"/>
                </a:ext>
              </a:extLst>
            </p:cNvPr>
            <p:cNvGrpSpPr/>
            <p:nvPr/>
          </p:nvGrpSpPr>
          <p:grpSpPr>
            <a:xfrm>
              <a:off x="3358656" y="6131419"/>
              <a:ext cx="14052413" cy="6264387"/>
              <a:chOff x="1280294" y="6131419"/>
              <a:chExt cx="14052413" cy="626438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85929DC-8B06-5B42-8C58-E7621667D893}"/>
                  </a:ext>
                </a:extLst>
              </p:cNvPr>
              <p:cNvGrpSpPr/>
              <p:nvPr/>
            </p:nvGrpSpPr>
            <p:grpSpPr>
              <a:xfrm>
                <a:off x="1280294" y="6131419"/>
                <a:ext cx="12259230" cy="6264387"/>
                <a:chOff x="1280294" y="6131419"/>
                <a:chExt cx="12259230" cy="6264387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BEC32A2-789E-DE4B-8084-1E0E3F39BD41}"/>
                    </a:ext>
                  </a:extLst>
                </p:cNvPr>
                <p:cNvSpPr/>
                <p:nvPr/>
              </p:nvSpPr>
              <p:spPr>
                <a:xfrm>
                  <a:off x="1280294" y="6131419"/>
                  <a:ext cx="12259230" cy="1238009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77F8DB6-0C17-A34D-BDC9-771C568E8864}"/>
                    </a:ext>
                  </a:extLst>
                </p:cNvPr>
                <p:cNvSpPr/>
                <p:nvPr/>
              </p:nvSpPr>
              <p:spPr>
                <a:xfrm>
                  <a:off x="1280294" y="7369430"/>
                  <a:ext cx="12259230" cy="502637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t"/>
                <a:lstStyle/>
                <a:p>
                  <a:endParaRPr lang="en-US" sz="2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97" name="CuadroTexto 395">
                  <a:extLst>
                    <a:ext uri="{FF2B5EF4-FFF2-40B4-BE49-F238E27FC236}">
                      <a16:creationId xmlns:a16="http://schemas.microsoft.com/office/drawing/2014/main" id="{CA6E3498-EC71-4A48-B3F7-4C8A93A3E2E2}"/>
                    </a:ext>
                  </a:extLst>
                </p:cNvPr>
                <p:cNvSpPr txBox="1"/>
                <p:nvPr/>
              </p:nvSpPr>
              <p:spPr>
                <a:xfrm>
                  <a:off x="3964234" y="6447587"/>
                  <a:ext cx="696988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Awareness</a:t>
                  </a: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A2734769-7E79-494C-9811-07301897342A}"/>
                    </a:ext>
                  </a:extLst>
                </p:cNvPr>
                <p:cNvSpPr/>
                <p:nvPr/>
              </p:nvSpPr>
              <p:spPr>
                <a:xfrm>
                  <a:off x="2307582" y="8115003"/>
                  <a:ext cx="10283190" cy="35394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 on social media. 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 on social media. 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 on social media. </a:t>
                  </a:r>
                </a:p>
              </p:txBody>
            </p:sp>
          </p:grpSp>
          <p:sp>
            <p:nvSpPr>
              <p:cNvPr id="147" name="Right Arrow 146">
                <a:extLst>
                  <a:ext uri="{FF2B5EF4-FFF2-40B4-BE49-F238E27FC236}">
                    <a16:creationId xmlns:a16="http://schemas.microsoft.com/office/drawing/2014/main" id="{1229CBC2-4895-1742-AD2A-4D82B7ED9E90}"/>
                  </a:ext>
                </a:extLst>
              </p:cNvPr>
              <p:cNvSpPr/>
              <p:nvPr/>
            </p:nvSpPr>
            <p:spPr>
              <a:xfrm>
                <a:off x="13327054" y="9086624"/>
                <a:ext cx="2005653" cy="1591988"/>
              </a:xfrm>
              <a:prstGeom prst="rightArrow">
                <a:avLst>
                  <a:gd name="adj1" fmla="val 46999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72393FD-F8DA-124B-B319-B08579809582}"/>
                </a:ext>
              </a:extLst>
            </p:cNvPr>
            <p:cNvGrpSpPr/>
            <p:nvPr/>
          </p:nvGrpSpPr>
          <p:grpSpPr>
            <a:xfrm>
              <a:off x="17726934" y="6131419"/>
              <a:ext cx="4200952" cy="6369611"/>
              <a:chOff x="14236640" y="6131419"/>
              <a:chExt cx="4200952" cy="6369611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0CDFB170-7627-7B48-BF16-676E17755262}"/>
                  </a:ext>
                </a:extLst>
              </p:cNvPr>
              <p:cNvGrpSpPr/>
              <p:nvPr/>
            </p:nvGrpSpPr>
            <p:grpSpPr>
              <a:xfrm>
                <a:off x="14817367" y="6131419"/>
                <a:ext cx="3119481" cy="4173122"/>
                <a:chOff x="1203048" y="3025622"/>
                <a:chExt cx="599394" cy="801846"/>
              </a:xfrm>
              <a:solidFill>
                <a:schemeClr val="accent1"/>
              </a:solidFill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8A2D5730-4675-0446-87A0-DB46382A8B97}"/>
                    </a:ext>
                  </a:extLst>
                </p:cNvPr>
                <p:cNvSpPr/>
                <p:nvPr/>
              </p:nvSpPr>
              <p:spPr>
                <a:xfrm>
                  <a:off x="1280470" y="3025622"/>
                  <a:ext cx="154701" cy="154751"/>
                </a:xfrm>
                <a:custGeom>
                  <a:avLst/>
                  <a:gdLst>
                    <a:gd name="connsiteX0" fmla="*/ 151097 w 154701"/>
                    <a:gd name="connsiteY0" fmla="*/ 54147 h 154751"/>
                    <a:gd name="connsiteX1" fmla="*/ 100462 w 154701"/>
                    <a:gd name="connsiteY1" fmla="*/ 151112 h 154751"/>
                    <a:gd name="connsiteX2" fmla="*/ 3525 w 154701"/>
                    <a:gd name="connsiteY2" fmla="*/ 100439 h 154751"/>
                    <a:gd name="connsiteX3" fmla="*/ 54170 w 154701"/>
                    <a:gd name="connsiteY3" fmla="*/ 3475 h 154751"/>
                    <a:gd name="connsiteX4" fmla="*/ 54246 w 154701"/>
                    <a:gd name="connsiteY4" fmla="*/ 3475 h 154751"/>
                    <a:gd name="connsiteX5" fmla="*/ 151097 w 154701"/>
                    <a:gd name="connsiteY5" fmla="*/ 54147 h 154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4701" h="154751">
                      <a:moveTo>
                        <a:pt x="151097" y="54147"/>
                      </a:moveTo>
                      <a:cubicBezTo>
                        <a:pt x="163878" y="94915"/>
                        <a:pt x="141212" y="138348"/>
                        <a:pt x="100462" y="151112"/>
                      </a:cubicBezTo>
                      <a:cubicBezTo>
                        <a:pt x="59712" y="163876"/>
                        <a:pt x="16315" y="141206"/>
                        <a:pt x="3525" y="100439"/>
                      </a:cubicBezTo>
                      <a:cubicBezTo>
                        <a:pt x="-9255" y="59671"/>
                        <a:pt x="13420" y="16238"/>
                        <a:pt x="54170" y="3475"/>
                      </a:cubicBezTo>
                      <a:cubicBezTo>
                        <a:pt x="54198" y="3475"/>
                        <a:pt x="54217" y="3475"/>
                        <a:pt x="54246" y="3475"/>
                      </a:cubicBezTo>
                      <a:cubicBezTo>
                        <a:pt x="94977" y="-9289"/>
                        <a:pt x="138327" y="13380"/>
                        <a:pt x="151097" y="54147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0CDEA44A-B7A4-064D-8F17-3BF35CB0382A}"/>
                    </a:ext>
                  </a:extLst>
                </p:cNvPr>
                <p:cNvSpPr/>
                <p:nvPr/>
              </p:nvSpPr>
              <p:spPr>
                <a:xfrm>
                  <a:off x="1612666" y="3516109"/>
                  <a:ext cx="146828" cy="238093"/>
                </a:xfrm>
                <a:custGeom>
                  <a:avLst/>
                  <a:gdLst>
                    <a:gd name="connsiteX0" fmla="*/ 119837 w 146828"/>
                    <a:gd name="connsiteY0" fmla="*/ 235364 h 238093"/>
                    <a:gd name="connsiteX1" fmla="*/ 144074 w 146828"/>
                    <a:gd name="connsiteY1" fmla="*/ 181547 h 238093"/>
                    <a:gd name="connsiteX2" fmla="*/ 144026 w 146828"/>
                    <a:gd name="connsiteY2" fmla="*/ 181452 h 238093"/>
                    <a:gd name="connsiteX3" fmla="*/ 78982 w 146828"/>
                    <a:gd name="connsiteY3" fmla="*/ 10574 h 238093"/>
                    <a:gd name="connsiteX4" fmla="*/ 57459 w 146828"/>
                    <a:gd name="connsiteY4" fmla="*/ 1049 h 238093"/>
                    <a:gd name="connsiteX5" fmla="*/ 10605 w 146828"/>
                    <a:gd name="connsiteY5" fmla="*/ 18861 h 238093"/>
                    <a:gd name="connsiteX6" fmla="*/ 1082 w 146828"/>
                    <a:gd name="connsiteY6" fmla="*/ 40483 h 238093"/>
                    <a:gd name="connsiteX7" fmla="*/ 66506 w 146828"/>
                    <a:gd name="connsiteY7" fmla="*/ 211933 h 238093"/>
                    <a:gd name="connsiteX8" fmla="*/ 119837 w 146828"/>
                    <a:gd name="connsiteY8" fmla="*/ 235364 h 238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6828" h="238093">
                      <a:moveTo>
                        <a:pt x="119837" y="235364"/>
                      </a:moveTo>
                      <a:cubicBezTo>
                        <a:pt x="141378" y="227173"/>
                        <a:pt x="152235" y="203074"/>
                        <a:pt x="144074" y="181547"/>
                      </a:cubicBezTo>
                      <a:cubicBezTo>
                        <a:pt x="144054" y="181547"/>
                        <a:pt x="144045" y="181452"/>
                        <a:pt x="144026" y="181452"/>
                      </a:cubicBezTo>
                      <a:lnTo>
                        <a:pt x="78982" y="10574"/>
                      </a:lnTo>
                      <a:cubicBezTo>
                        <a:pt x="75659" y="2001"/>
                        <a:pt x="66030" y="-2284"/>
                        <a:pt x="57459" y="1049"/>
                      </a:cubicBezTo>
                      <a:lnTo>
                        <a:pt x="10605" y="18861"/>
                      </a:lnTo>
                      <a:cubicBezTo>
                        <a:pt x="2024" y="22194"/>
                        <a:pt x="-2223" y="31910"/>
                        <a:pt x="1082" y="40483"/>
                      </a:cubicBezTo>
                      <a:lnTo>
                        <a:pt x="66506" y="211933"/>
                      </a:lnTo>
                      <a:cubicBezTo>
                        <a:pt x="74982" y="232887"/>
                        <a:pt x="98647" y="243269"/>
                        <a:pt x="119837" y="235364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34B7A766-AC63-874B-A3A9-6EA18D4B4F5F}"/>
                    </a:ext>
                  </a:extLst>
                </p:cNvPr>
                <p:cNvSpPr/>
                <p:nvPr/>
              </p:nvSpPr>
              <p:spPr>
                <a:xfrm>
                  <a:off x="1292302" y="3205457"/>
                  <a:ext cx="131062" cy="131059"/>
                </a:xfrm>
                <a:custGeom>
                  <a:avLst/>
                  <a:gdLst>
                    <a:gd name="connsiteX0" fmla="*/ 129742 w 131062"/>
                    <a:gd name="connsiteY0" fmla="*/ 52620 h 131059"/>
                    <a:gd name="connsiteX1" fmla="*/ 78326 w 131062"/>
                    <a:gd name="connsiteY1" fmla="*/ 129678 h 131059"/>
                    <a:gd name="connsiteX2" fmla="*/ 1245 w 131062"/>
                    <a:gd name="connsiteY2" fmla="*/ 78338 h 131059"/>
                    <a:gd name="connsiteX3" fmla="*/ 52661 w 131062"/>
                    <a:gd name="connsiteY3" fmla="*/ 1186 h 131059"/>
                    <a:gd name="connsiteX4" fmla="*/ 52699 w 131062"/>
                    <a:gd name="connsiteY4" fmla="*/ 1186 h 131059"/>
                    <a:gd name="connsiteX5" fmla="*/ 129742 w 131062"/>
                    <a:gd name="connsiteY5" fmla="*/ 52620 h 13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1062" h="131059">
                      <a:moveTo>
                        <a:pt x="129742" y="52620"/>
                      </a:moveTo>
                      <a:cubicBezTo>
                        <a:pt x="136827" y="88149"/>
                        <a:pt x="113810" y="122630"/>
                        <a:pt x="78326" y="129678"/>
                      </a:cubicBezTo>
                      <a:cubicBezTo>
                        <a:pt x="42842" y="136822"/>
                        <a:pt x="8330" y="113771"/>
                        <a:pt x="1245" y="78338"/>
                      </a:cubicBezTo>
                      <a:cubicBezTo>
                        <a:pt x="-5850" y="42810"/>
                        <a:pt x="17177" y="8330"/>
                        <a:pt x="52661" y="1186"/>
                      </a:cubicBezTo>
                      <a:cubicBezTo>
                        <a:pt x="52670" y="1186"/>
                        <a:pt x="52689" y="1186"/>
                        <a:pt x="52699" y="1186"/>
                      </a:cubicBezTo>
                      <a:cubicBezTo>
                        <a:pt x="88163" y="-5864"/>
                        <a:pt x="122609" y="17187"/>
                        <a:pt x="129742" y="52620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B99B3451-DC2D-C841-9EA8-F381DC10BD33}"/>
                    </a:ext>
                  </a:extLst>
                </p:cNvPr>
                <p:cNvSpPr/>
                <p:nvPr/>
              </p:nvSpPr>
              <p:spPr>
                <a:xfrm>
                  <a:off x="1280490" y="3455097"/>
                  <a:ext cx="33905" cy="33890"/>
                </a:xfrm>
                <a:custGeom>
                  <a:avLst/>
                  <a:gdLst>
                    <a:gd name="connsiteX0" fmla="*/ 33561 w 33905"/>
                    <a:gd name="connsiteY0" fmla="*/ 13673 h 33890"/>
                    <a:gd name="connsiteX1" fmla="*/ 20104 w 33905"/>
                    <a:gd name="connsiteY1" fmla="*/ 33486 h 33890"/>
                    <a:gd name="connsiteX2" fmla="*/ 267 w 33905"/>
                    <a:gd name="connsiteY2" fmla="*/ 20055 h 33890"/>
                    <a:gd name="connsiteX3" fmla="*/ 13562 w 33905"/>
                    <a:gd name="connsiteY3" fmla="*/ 244 h 33890"/>
                    <a:gd name="connsiteX4" fmla="*/ 33532 w 33905"/>
                    <a:gd name="connsiteY4" fmla="*/ 13484 h 33890"/>
                    <a:gd name="connsiteX5" fmla="*/ 33561 w 33905"/>
                    <a:gd name="connsiteY5" fmla="*/ 13673 h 3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05" h="33890">
                      <a:moveTo>
                        <a:pt x="33561" y="13673"/>
                      </a:moveTo>
                      <a:cubicBezTo>
                        <a:pt x="35323" y="22913"/>
                        <a:pt x="29294" y="31771"/>
                        <a:pt x="20104" y="33486"/>
                      </a:cubicBezTo>
                      <a:cubicBezTo>
                        <a:pt x="10905" y="35295"/>
                        <a:pt x="2020" y="29294"/>
                        <a:pt x="267" y="20055"/>
                      </a:cubicBezTo>
                      <a:cubicBezTo>
                        <a:pt x="-1485" y="10912"/>
                        <a:pt x="4448" y="2053"/>
                        <a:pt x="13562" y="244"/>
                      </a:cubicBezTo>
                      <a:cubicBezTo>
                        <a:pt x="22742" y="-1567"/>
                        <a:pt x="31675" y="4339"/>
                        <a:pt x="33532" y="13484"/>
                      </a:cubicBezTo>
                      <a:cubicBezTo>
                        <a:pt x="33542" y="13578"/>
                        <a:pt x="33551" y="13578"/>
                        <a:pt x="33561" y="13673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FAAEC096-1DD6-A342-8685-53E120DF6E2B}"/>
                    </a:ext>
                  </a:extLst>
                </p:cNvPr>
                <p:cNvSpPr/>
                <p:nvPr/>
              </p:nvSpPr>
              <p:spPr>
                <a:xfrm>
                  <a:off x="1246600" y="3277269"/>
                  <a:ext cx="33909" cy="33886"/>
                </a:xfrm>
                <a:custGeom>
                  <a:avLst/>
                  <a:gdLst>
                    <a:gd name="connsiteX0" fmla="*/ 33547 w 33909"/>
                    <a:gd name="connsiteY0" fmla="*/ 13575 h 33886"/>
                    <a:gd name="connsiteX1" fmla="*/ 20196 w 33909"/>
                    <a:gd name="connsiteY1" fmla="*/ 33482 h 33886"/>
                    <a:gd name="connsiteX2" fmla="*/ 283 w 33909"/>
                    <a:gd name="connsiteY2" fmla="*/ 20147 h 33886"/>
                    <a:gd name="connsiteX3" fmla="*/ 13549 w 33909"/>
                    <a:gd name="connsiteY3" fmla="*/ 240 h 33886"/>
                    <a:gd name="connsiteX4" fmla="*/ 33547 w 33909"/>
                    <a:gd name="connsiteY4" fmla="*/ 13575 h 33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09" h="33886">
                      <a:moveTo>
                        <a:pt x="33547" y="13575"/>
                      </a:moveTo>
                      <a:cubicBezTo>
                        <a:pt x="35357" y="22718"/>
                        <a:pt x="29386" y="31673"/>
                        <a:pt x="20196" y="33482"/>
                      </a:cubicBezTo>
                      <a:cubicBezTo>
                        <a:pt x="11015" y="35292"/>
                        <a:pt x="2102" y="29291"/>
                        <a:pt x="283" y="20147"/>
                      </a:cubicBezTo>
                      <a:cubicBezTo>
                        <a:pt x="-1517" y="11003"/>
                        <a:pt x="4406" y="2050"/>
                        <a:pt x="13549" y="240"/>
                      </a:cubicBezTo>
                      <a:cubicBezTo>
                        <a:pt x="22748" y="-1570"/>
                        <a:pt x="31681" y="4431"/>
                        <a:pt x="33547" y="13575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C91E89AD-10F1-8049-A1B1-7BB2653224E2}"/>
                    </a:ext>
                  </a:extLst>
                </p:cNvPr>
                <p:cNvSpPr/>
                <p:nvPr/>
              </p:nvSpPr>
              <p:spPr>
                <a:xfrm>
                  <a:off x="1247152" y="3289215"/>
                  <a:ext cx="67020" cy="189821"/>
                </a:xfrm>
                <a:custGeom>
                  <a:avLst/>
                  <a:gdLst>
                    <a:gd name="connsiteX0" fmla="*/ 66898 w 67020"/>
                    <a:gd name="connsiteY0" fmla="*/ 179746 h 189821"/>
                    <a:gd name="connsiteX1" fmla="*/ 63622 w 67020"/>
                    <a:gd name="connsiteY1" fmla="*/ 184699 h 189821"/>
                    <a:gd name="connsiteX2" fmla="*/ 63565 w 67020"/>
                    <a:gd name="connsiteY2" fmla="*/ 184699 h 189821"/>
                    <a:gd name="connsiteX3" fmla="*/ 38614 w 67020"/>
                    <a:gd name="connsiteY3" fmla="*/ 189652 h 189821"/>
                    <a:gd name="connsiteX4" fmla="*/ 33671 w 67020"/>
                    <a:gd name="connsiteY4" fmla="*/ 186414 h 189821"/>
                    <a:gd name="connsiteX5" fmla="*/ 33662 w 67020"/>
                    <a:gd name="connsiteY5" fmla="*/ 186318 h 189821"/>
                    <a:gd name="connsiteX6" fmla="*/ 45 w 67020"/>
                    <a:gd name="connsiteY6" fmla="*/ 9915 h 189821"/>
                    <a:gd name="connsiteX7" fmla="*/ 3321 w 67020"/>
                    <a:gd name="connsiteY7" fmla="*/ 4962 h 189821"/>
                    <a:gd name="connsiteX8" fmla="*/ 3378 w 67020"/>
                    <a:gd name="connsiteY8" fmla="*/ 4962 h 189821"/>
                    <a:gd name="connsiteX9" fmla="*/ 28329 w 67020"/>
                    <a:gd name="connsiteY9" fmla="*/ 9 h 189821"/>
                    <a:gd name="connsiteX10" fmla="*/ 33281 w 67020"/>
                    <a:gd name="connsiteY10" fmla="*/ 3247 h 189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7020" h="189821">
                      <a:moveTo>
                        <a:pt x="66898" y="179746"/>
                      </a:moveTo>
                      <a:cubicBezTo>
                        <a:pt x="67355" y="182032"/>
                        <a:pt x="65889" y="184222"/>
                        <a:pt x="63622" y="184699"/>
                      </a:cubicBezTo>
                      <a:cubicBezTo>
                        <a:pt x="63603" y="184699"/>
                        <a:pt x="63584" y="184699"/>
                        <a:pt x="63565" y="184699"/>
                      </a:cubicBezTo>
                      <a:lnTo>
                        <a:pt x="38614" y="189652"/>
                      </a:lnTo>
                      <a:cubicBezTo>
                        <a:pt x="36347" y="190129"/>
                        <a:pt x="34138" y="188604"/>
                        <a:pt x="33671" y="186414"/>
                      </a:cubicBezTo>
                      <a:cubicBezTo>
                        <a:pt x="33671" y="186318"/>
                        <a:pt x="33662" y="186318"/>
                        <a:pt x="33662" y="186318"/>
                      </a:cubicBezTo>
                      <a:lnTo>
                        <a:pt x="45" y="9915"/>
                      </a:lnTo>
                      <a:cubicBezTo>
                        <a:pt x="-413" y="7629"/>
                        <a:pt x="1045" y="5439"/>
                        <a:pt x="3321" y="4962"/>
                      </a:cubicBezTo>
                      <a:cubicBezTo>
                        <a:pt x="3340" y="4962"/>
                        <a:pt x="3359" y="4962"/>
                        <a:pt x="3378" y="4962"/>
                      </a:cubicBezTo>
                      <a:lnTo>
                        <a:pt x="28329" y="9"/>
                      </a:lnTo>
                      <a:cubicBezTo>
                        <a:pt x="30586" y="-467"/>
                        <a:pt x="32805" y="961"/>
                        <a:pt x="33281" y="3247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8766A231-E609-D346-B1A5-AB96CDB19860}"/>
                    </a:ext>
                  </a:extLst>
                </p:cNvPr>
                <p:cNvSpPr/>
                <p:nvPr/>
              </p:nvSpPr>
              <p:spPr>
                <a:xfrm>
                  <a:off x="1363801" y="3603632"/>
                  <a:ext cx="63044" cy="63055"/>
                </a:xfrm>
                <a:custGeom>
                  <a:avLst/>
                  <a:gdLst>
                    <a:gd name="connsiteX0" fmla="*/ 63005 w 63044"/>
                    <a:gd name="connsiteY0" fmla="*/ 31446 h 63055"/>
                    <a:gd name="connsiteX1" fmla="*/ 31483 w 63044"/>
                    <a:gd name="connsiteY1" fmla="*/ 62973 h 63055"/>
                    <a:gd name="connsiteX2" fmla="*/ -39 w 63044"/>
                    <a:gd name="connsiteY2" fmla="*/ 31446 h 63055"/>
                    <a:gd name="connsiteX3" fmla="*/ 31483 w 63044"/>
                    <a:gd name="connsiteY3" fmla="*/ -82 h 63055"/>
                    <a:gd name="connsiteX4" fmla="*/ 63005 w 63044"/>
                    <a:gd name="connsiteY4" fmla="*/ 31446 h 63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44" h="63055">
                      <a:moveTo>
                        <a:pt x="63005" y="31446"/>
                      </a:moveTo>
                      <a:cubicBezTo>
                        <a:pt x="63005" y="48876"/>
                        <a:pt x="48891" y="62973"/>
                        <a:pt x="31483" y="62973"/>
                      </a:cubicBezTo>
                      <a:cubicBezTo>
                        <a:pt x="14074" y="62973"/>
                        <a:pt x="-39" y="48876"/>
                        <a:pt x="-39" y="31446"/>
                      </a:cubicBezTo>
                      <a:cubicBezTo>
                        <a:pt x="-39" y="14014"/>
                        <a:pt x="14074" y="-82"/>
                        <a:pt x="31483" y="-82"/>
                      </a:cubicBezTo>
                      <a:cubicBezTo>
                        <a:pt x="48891" y="-82"/>
                        <a:pt x="63005" y="14014"/>
                        <a:pt x="63005" y="31446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E879D65E-B6DD-B445-B82A-62DDEC535148}"/>
                    </a:ext>
                  </a:extLst>
                </p:cNvPr>
                <p:cNvSpPr/>
                <p:nvPr/>
              </p:nvSpPr>
              <p:spPr>
                <a:xfrm>
                  <a:off x="1203048" y="3442849"/>
                  <a:ext cx="384549" cy="384619"/>
                </a:xfrm>
                <a:custGeom>
                  <a:avLst/>
                  <a:gdLst>
                    <a:gd name="connsiteX0" fmla="*/ 192236 w 384549"/>
                    <a:gd name="connsiteY0" fmla="*/ -82 h 384619"/>
                    <a:gd name="connsiteX1" fmla="*/ -39 w 384549"/>
                    <a:gd name="connsiteY1" fmla="*/ 192228 h 384619"/>
                    <a:gd name="connsiteX2" fmla="*/ 192236 w 384549"/>
                    <a:gd name="connsiteY2" fmla="*/ 384537 h 384619"/>
                    <a:gd name="connsiteX3" fmla="*/ 384511 w 384549"/>
                    <a:gd name="connsiteY3" fmla="*/ 192228 h 384619"/>
                    <a:gd name="connsiteX4" fmla="*/ 192236 w 384549"/>
                    <a:gd name="connsiteY4" fmla="*/ -82 h 384619"/>
                    <a:gd name="connsiteX5" fmla="*/ 192236 w 384549"/>
                    <a:gd name="connsiteY5" fmla="*/ 361868 h 384619"/>
                    <a:gd name="connsiteX6" fmla="*/ 22245 w 384549"/>
                    <a:gd name="connsiteY6" fmla="*/ 191847 h 384619"/>
                    <a:gd name="connsiteX7" fmla="*/ 192236 w 384549"/>
                    <a:gd name="connsiteY7" fmla="*/ 21826 h 384619"/>
                    <a:gd name="connsiteX8" fmla="*/ 362226 w 384549"/>
                    <a:gd name="connsiteY8" fmla="*/ 191847 h 384619"/>
                    <a:gd name="connsiteX9" fmla="*/ 192617 w 384549"/>
                    <a:gd name="connsiteY9" fmla="*/ 362249 h 384619"/>
                    <a:gd name="connsiteX10" fmla="*/ 192236 w 384549"/>
                    <a:gd name="connsiteY10" fmla="*/ 362249 h 384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84549" h="384619">
                      <a:moveTo>
                        <a:pt x="192236" y="-82"/>
                      </a:moveTo>
                      <a:cubicBezTo>
                        <a:pt x="86042" y="-82"/>
                        <a:pt x="-39" y="86024"/>
                        <a:pt x="-39" y="192228"/>
                      </a:cubicBezTo>
                      <a:cubicBezTo>
                        <a:pt x="-39" y="298432"/>
                        <a:pt x="86042" y="384537"/>
                        <a:pt x="192236" y="384537"/>
                      </a:cubicBezTo>
                      <a:cubicBezTo>
                        <a:pt x="298430" y="384537"/>
                        <a:pt x="384511" y="298432"/>
                        <a:pt x="384511" y="192228"/>
                      </a:cubicBezTo>
                      <a:cubicBezTo>
                        <a:pt x="384511" y="86024"/>
                        <a:pt x="298430" y="-82"/>
                        <a:pt x="192236" y="-82"/>
                      </a:cubicBezTo>
                      <a:close/>
                      <a:moveTo>
                        <a:pt x="192236" y="361868"/>
                      </a:moveTo>
                      <a:cubicBezTo>
                        <a:pt x="98355" y="361868"/>
                        <a:pt x="22245" y="285763"/>
                        <a:pt x="22245" y="191847"/>
                      </a:cubicBezTo>
                      <a:cubicBezTo>
                        <a:pt x="22245" y="97930"/>
                        <a:pt x="98355" y="21826"/>
                        <a:pt x="192236" y="21826"/>
                      </a:cubicBezTo>
                      <a:cubicBezTo>
                        <a:pt x="286116" y="21826"/>
                        <a:pt x="362226" y="97930"/>
                        <a:pt x="362226" y="191847"/>
                      </a:cubicBezTo>
                      <a:cubicBezTo>
                        <a:pt x="362436" y="285763"/>
                        <a:pt x="286497" y="362058"/>
                        <a:pt x="192617" y="362249"/>
                      </a:cubicBezTo>
                      <a:cubicBezTo>
                        <a:pt x="192493" y="362249"/>
                        <a:pt x="192359" y="362249"/>
                        <a:pt x="192236" y="362249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4F58E0B9-D151-A149-A32B-523AE789D4A6}"/>
                    </a:ext>
                  </a:extLst>
                </p:cNvPr>
                <p:cNvSpPr/>
                <p:nvPr/>
              </p:nvSpPr>
              <p:spPr>
                <a:xfrm>
                  <a:off x="1547600" y="3489134"/>
                  <a:ext cx="145759" cy="106878"/>
                </a:xfrm>
                <a:custGeom>
                  <a:avLst/>
                  <a:gdLst>
                    <a:gd name="connsiteX0" fmla="*/ 91765 w 145759"/>
                    <a:gd name="connsiteY0" fmla="*/ -75 h 106878"/>
                    <a:gd name="connsiteX1" fmla="*/ -39 w 145759"/>
                    <a:gd name="connsiteY1" fmla="*/ -75 h 106878"/>
                    <a:gd name="connsiteX2" fmla="*/ 55005 w 145759"/>
                    <a:gd name="connsiteY2" fmla="*/ 106796 h 106878"/>
                    <a:gd name="connsiteX3" fmla="*/ 93098 w 145759"/>
                    <a:gd name="connsiteY3" fmla="*/ 106796 h 106878"/>
                    <a:gd name="connsiteX4" fmla="*/ 145714 w 145759"/>
                    <a:gd name="connsiteY4" fmla="*/ 52598 h 106878"/>
                    <a:gd name="connsiteX5" fmla="*/ 91479 w 145759"/>
                    <a:gd name="connsiteY5" fmla="*/ -75 h 106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5759" h="106878">
                      <a:moveTo>
                        <a:pt x="91765" y="-75"/>
                      </a:moveTo>
                      <a:lnTo>
                        <a:pt x="-39" y="-75"/>
                      </a:lnTo>
                      <a:cubicBezTo>
                        <a:pt x="28321" y="29453"/>
                        <a:pt x="47453" y="66600"/>
                        <a:pt x="55005" y="106796"/>
                      </a:cubicBezTo>
                      <a:lnTo>
                        <a:pt x="93098" y="106796"/>
                      </a:lnTo>
                      <a:cubicBezTo>
                        <a:pt x="122601" y="106319"/>
                        <a:pt x="146162" y="82030"/>
                        <a:pt x="145714" y="52598"/>
                      </a:cubicBezTo>
                      <a:cubicBezTo>
                        <a:pt x="145267" y="23071"/>
                        <a:pt x="120982" y="-551"/>
                        <a:pt x="91479" y="-75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83F14F19-70A9-1148-AD68-24565859BE35}"/>
                    </a:ext>
                  </a:extLst>
                </p:cNvPr>
                <p:cNvSpPr/>
                <p:nvPr/>
              </p:nvSpPr>
              <p:spPr>
                <a:xfrm>
                  <a:off x="1294763" y="3251383"/>
                  <a:ext cx="161508" cy="184990"/>
                </a:xfrm>
                <a:custGeom>
                  <a:avLst/>
                  <a:gdLst>
                    <a:gd name="connsiteX0" fmla="*/ 100520 w 161508"/>
                    <a:gd name="connsiteY0" fmla="*/ 172525 h 184990"/>
                    <a:gd name="connsiteX1" fmla="*/ 161470 w 161508"/>
                    <a:gd name="connsiteY1" fmla="*/ 182050 h 184990"/>
                    <a:gd name="connsiteX2" fmla="*/ 128519 w 161508"/>
                    <a:gd name="connsiteY2" fmla="*/ 13076 h 184990"/>
                    <a:gd name="connsiteX3" fmla="*/ 109472 w 161508"/>
                    <a:gd name="connsiteY3" fmla="*/ 218 h 184990"/>
                    <a:gd name="connsiteX4" fmla="*/ 13097 w 161508"/>
                    <a:gd name="connsiteY4" fmla="*/ 19268 h 184990"/>
                    <a:gd name="connsiteX5" fmla="*/ 240 w 161508"/>
                    <a:gd name="connsiteY5" fmla="*/ 38318 h 184990"/>
                    <a:gd name="connsiteX6" fmla="*/ 28810 w 161508"/>
                    <a:gd name="connsiteY6" fmla="*/ 184908 h 184990"/>
                    <a:gd name="connsiteX7" fmla="*/ 100520 w 161508"/>
                    <a:gd name="connsiteY7" fmla="*/ 172525 h 184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1508" h="184990">
                      <a:moveTo>
                        <a:pt x="100520" y="172525"/>
                      </a:moveTo>
                      <a:cubicBezTo>
                        <a:pt x="121196" y="172716"/>
                        <a:pt x="141728" y="175858"/>
                        <a:pt x="161470" y="182050"/>
                      </a:cubicBezTo>
                      <a:lnTo>
                        <a:pt x="128519" y="13076"/>
                      </a:lnTo>
                      <a:cubicBezTo>
                        <a:pt x="126795" y="4313"/>
                        <a:pt x="118282" y="-1497"/>
                        <a:pt x="109472" y="218"/>
                      </a:cubicBezTo>
                      <a:lnTo>
                        <a:pt x="13097" y="19268"/>
                      </a:lnTo>
                      <a:cubicBezTo>
                        <a:pt x="4326" y="21077"/>
                        <a:pt x="-1398" y="29555"/>
                        <a:pt x="240" y="38318"/>
                      </a:cubicBezTo>
                      <a:lnTo>
                        <a:pt x="28810" y="184908"/>
                      </a:lnTo>
                      <a:cubicBezTo>
                        <a:pt x="51809" y="176621"/>
                        <a:pt x="76074" y="172430"/>
                        <a:pt x="100520" y="172525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B3294095-45A6-8043-8D81-BC3ACA296943}"/>
                    </a:ext>
                  </a:extLst>
                </p:cNvPr>
                <p:cNvSpPr/>
                <p:nvPr/>
              </p:nvSpPr>
              <p:spPr>
                <a:xfrm>
                  <a:off x="1637595" y="3762604"/>
                  <a:ext cx="164847" cy="30003"/>
                </a:xfrm>
                <a:custGeom>
                  <a:avLst/>
                  <a:gdLst>
                    <a:gd name="connsiteX0" fmla="*/ 0 w 164847"/>
                    <a:gd name="connsiteY0" fmla="*/ -1 h 30003"/>
                    <a:gd name="connsiteX1" fmla="*/ 164848 w 164847"/>
                    <a:gd name="connsiteY1" fmla="*/ -1 h 30003"/>
                    <a:gd name="connsiteX2" fmla="*/ 164848 w 164847"/>
                    <a:gd name="connsiteY2" fmla="*/ 30003 h 30003"/>
                    <a:gd name="connsiteX3" fmla="*/ 0 w 164847"/>
                    <a:gd name="connsiteY3" fmla="*/ 30003 h 30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847" h="30003">
                      <a:moveTo>
                        <a:pt x="0" y="-1"/>
                      </a:moveTo>
                      <a:lnTo>
                        <a:pt x="164848" y="-1"/>
                      </a:lnTo>
                      <a:lnTo>
                        <a:pt x="164848" y="30003"/>
                      </a:lnTo>
                      <a:lnTo>
                        <a:pt x="0" y="30003"/>
                      </a:ln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0404D93-DF44-3242-8017-7EE6E5D47CD5}"/>
                  </a:ext>
                </a:extLst>
              </p:cNvPr>
              <p:cNvGrpSpPr/>
              <p:nvPr/>
            </p:nvGrpSpPr>
            <p:grpSpPr>
              <a:xfrm>
                <a:off x="14236640" y="10897855"/>
                <a:ext cx="4200952" cy="1603175"/>
                <a:chOff x="2168799" y="11090462"/>
                <a:chExt cx="4200952" cy="1603175"/>
              </a:xfrm>
            </p:grpSpPr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DFDEB6E-20EA-B541-BF22-71E0575BCC4E}"/>
                    </a:ext>
                  </a:extLst>
                </p:cNvPr>
                <p:cNvSpPr txBox="1"/>
                <p:nvPr/>
              </p:nvSpPr>
              <p:spPr>
                <a:xfrm flipH="1">
                  <a:off x="2168799" y="11739530"/>
                  <a:ext cx="420095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there.</a:t>
                  </a: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7B09EAF-C799-1246-AA1B-78F097B66324}"/>
                    </a:ext>
                  </a:extLst>
                </p:cNvPr>
                <p:cNvSpPr/>
                <p:nvPr/>
              </p:nvSpPr>
              <p:spPr>
                <a:xfrm flipH="1">
                  <a:off x="2442549" y="11090462"/>
                  <a:ext cx="3653451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tx2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Awareness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268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68D3D9F-0422-DB41-9A39-BFC9BFE29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958360"/>
              </p:ext>
            </p:extLst>
          </p:nvPr>
        </p:nvGraphicFramePr>
        <p:xfrm>
          <a:off x="8939212" y="4527494"/>
          <a:ext cx="6546595" cy="641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32BCE8-0013-1E42-BCBF-7B371D3D4A86}"/>
              </a:ext>
            </a:extLst>
          </p:cNvPr>
          <p:cNvGrpSpPr/>
          <p:nvPr/>
        </p:nvGrpSpPr>
        <p:grpSpPr>
          <a:xfrm>
            <a:off x="1959951" y="4840811"/>
            <a:ext cx="1349580" cy="1349578"/>
            <a:chOff x="14311688" y="4300325"/>
            <a:chExt cx="1500348" cy="15003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411F579-23D2-8349-83FA-1B4918B2D2FA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61929F-EFF2-0245-86BD-12148932FD1E}"/>
                </a:ext>
              </a:extLst>
            </p:cNvPr>
            <p:cNvSpPr txBox="1"/>
            <p:nvPr/>
          </p:nvSpPr>
          <p:spPr>
            <a:xfrm>
              <a:off x="14569519" y="4633705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97BF66FF-ADBA-154E-8BF0-2F2F592C3914}"/>
              </a:ext>
            </a:extLst>
          </p:cNvPr>
          <p:cNvSpPr/>
          <p:nvPr/>
        </p:nvSpPr>
        <p:spPr>
          <a:xfrm>
            <a:off x="1959951" y="7071119"/>
            <a:ext cx="1349580" cy="1349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690F6-D62C-5D4A-BEFA-EEDB90E4B137}"/>
              </a:ext>
            </a:extLst>
          </p:cNvPr>
          <p:cNvSpPr txBox="1"/>
          <p:nvPr/>
        </p:nvSpPr>
        <p:spPr>
          <a:xfrm>
            <a:off x="2191873" y="7370998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C5938B9-CF1E-D64E-83A7-E158570951AE}"/>
              </a:ext>
            </a:extLst>
          </p:cNvPr>
          <p:cNvSpPr/>
          <p:nvPr/>
        </p:nvSpPr>
        <p:spPr>
          <a:xfrm>
            <a:off x="1959951" y="9301427"/>
            <a:ext cx="1349580" cy="13495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9ED670-7898-6940-BA33-934FB8515B50}"/>
              </a:ext>
            </a:extLst>
          </p:cNvPr>
          <p:cNvSpPr txBox="1"/>
          <p:nvPr/>
        </p:nvSpPr>
        <p:spPr>
          <a:xfrm>
            <a:off x="2191873" y="9601306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DD34DFE-FC51-FE48-A7B3-F6DF58D3574C}"/>
              </a:ext>
            </a:extLst>
          </p:cNvPr>
          <p:cNvGrpSpPr/>
          <p:nvPr/>
        </p:nvGrpSpPr>
        <p:grpSpPr>
          <a:xfrm>
            <a:off x="1959951" y="12003481"/>
            <a:ext cx="5116325" cy="690329"/>
            <a:chOff x="1959951" y="11586523"/>
            <a:chExt cx="5116325" cy="690329"/>
          </a:xfrm>
        </p:grpSpPr>
        <p:sp>
          <p:nvSpPr>
            <p:cNvPr id="51" name="Subtitle 2">
              <a:extLst>
                <a:ext uri="{FF2B5EF4-FFF2-40B4-BE49-F238E27FC236}">
                  <a16:creationId xmlns:a16="http://schemas.microsoft.com/office/drawing/2014/main" id="{26DA7547-E263-D04B-A682-06387EDE8725}"/>
                </a:ext>
              </a:extLst>
            </p:cNvPr>
            <p:cNvSpPr txBox="1">
              <a:spLocks/>
            </p:cNvSpPr>
            <p:nvPr/>
          </p:nvSpPr>
          <p:spPr>
            <a:xfrm>
              <a:off x="2413669" y="11586523"/>
              <a:ext cx="4662607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60%, Write Your Title Here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2B7D50-7B4C-9B42-AFE7-1276A7104DF9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1F2780-96C6-D349-899A-D6CBF75269A6}"/>
              </a:ext>
            </a:extLst>
          </p:cNvPr>
          <p:cNvGrpSpPr/>
          <p:nvPr/>
        </p:nvGrpSpPr>
        <p:grpSpPr>
          <a:xfrm>
            <a:off x="9630662" y="12003481"/>
            <a:ext cx="5116325" cy="690329"/>
            <a:chOff x="9314050" y="11586523"/>
            <a:chExt cx="5116325" cy="690329"/>
          </a:xfrm>
        </p:grpSpPr>
        <p:sp>
          <p:nvSpPr>
            <p:cNvPr id="54" name="Subtitle 2">
              <a:extLst>
                <a:ext uri="{FF2B5EF4-FFF2-40B4-BE49-F238E27FC236}">
                  <a16:creationId xmlns:a16="http://schemas.microsoft.com/office/drawing/2014/main" id="{201C9148-0670-C443-9136-11DC1DDF74CD}"/>
                </a:ext>
              </a:extLst>
            </p:cNvPr>
            <p:cNvSpPr txBox="1">
              <a:spLocks/>
            </p:cNvSpPr>
            <p:nvPr/>
          </p:nvSpPr>
          <p:spPr>
            <a:xfrm>
              <a:off x="9767768" y="11586523"/>
              <a:ext cx="4662607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30%, Write Your Title Here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5B050-20D8-1641-8F39-C8FB1B0D70ED}"/>
                </a:ext>
              </a:extLst>
            </p:cNvPr>
            <p:cNvSpPr/>
            <p:nvPr/>
          </p:nvSpPr>
          <p:spPr>
            <a:xfrm>
              <a:off x="9314050" y="11803071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743E29-3581-1D43-A770-5C79066BC434}"/>
              </a:ext>
            </a:extLst>
          </p:cNvPr>
          <p:cNvGrpSpPr/>
          <p:nvPr/>
        </p:nvGrpSpPr>
        <p:grpSpPr>
          <a:xfrm>
            <a:off x="17301374" y="12003481"/>
            <a:ext cx="5116325" cy="690329"/>
            <a:chOff x="16668149" y="11586523"/>
            <a:chExt cx="5116325" cy="690329"/>
          </a:xfrm>
        </p:grpSpPr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D0CD65E2-B383-2842-9C25-A37BFBFD134E}"/>
                </a:ext>
              </a:extLst>
            </p:cNvPr>
            <p:cNvSpPr txBox="1">
              <a:spLocks/>
            </p:cNvSpPr>
            <p:nvPr/>
          </p:nvSpPr>
          <p:spPr>
            <a:xfrm>
              <a:off x="17121867" y="11586523"/>
              <a:ext cx="4662607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10%, Write Your Title Here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34983B7-ED5C-4E43-989C-FE0AF43B8E11}"/>
                </a:ext>
              </a:extLst>
            </p:cNvPr>
            <p:cNvSpPr/>
            <p:nvPr/>
          </p:nvSpPr>
          <p:spPr>
            <a:xfrm>
              <a:off x="16668149" y="11803071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9" name="Rectangle 56">
            <a:extLst>
              <a:ext uri="{FF2B5EF4-FFF2-40B4-BE49-F238E27FC236}">
                <a16:creationId xmlns:a16="http://schemas.microsoft.com/office/drawing/2014/main" id="{972C916C-EC7D-2144-9F80-6C189E937170}"/>
              </a:ext>
            </a:extLst>
          </p:cNvPr>
          <p:cNvSpPr/>
          <p:nvPr/>
        </p:nvSpPr>
        <p:spPr>
          <a:xfrm>
            <a:off x="3585633" y="5079134"/>
            <a:ext cx="46626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BBC23D49-3878-EC4F-B249-6D956C9C2886}"/>
              </a:ext>
            </a:extLst>
          </p:cNvPr>
          <p:cNvSpPr/>
          <p:nvPr/>
        </p:nvSpPr>
        <p:spPr>
          <a:xfrm>
            <a:off x="3585633" y="7267163"/>
            <a:ext cx="46626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B6E89112-FAA8-644C-810D-7EEBD7497E43}"/>
              </a:ext>
            </a:extLst>
          </p:cNvPr>
          <p:cNvSpPr/>
          <p:nvPr/>
        </p:nvSpPr>
        <p:spPr>
          <a:xfrm>
            <a:off x="3585633" y="9487848"/>
            <a:ext cx="46626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88C637-F34B-D845-AD86-233DB5FF3FE8}"/>
              </a:ext>
            </a:extLst>
          </p:cNvPr>
          <p:cNvGrpSpPr/>
          <p:nvPr/>
        </p:nvGrpSpPr>
        <p:grpSpPr>
          <a:xfrm>
            <a:off x="17145253" y="5971687"/>
            <a:ext cx="3525182" cy="3525176"/>
            <a:chOff x="17036468" y="5694768"/>
            <a:chExt cx="4079020" cy="40790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5FA8998-5088-B846-9822-7D0F8F02AE06}"/>
                </a:ext>
              </a:extLst>
            </p:cNvPr>
            <p:cNvSpPr/>
            <p:nvPr/>
          </p:nvSpPr>
          <p:spPr>
            <a:xfrm>
              <a:off x="17036468" y="5694768"/>
              <a:ext cx="4079020" cy="40790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FC90C31-80CB-2E48-BEC7-D2D768AC25D8}"/>
                </a:ext>
              </a:extLst>
            </p:cNvPr>
            <p:cNvGrpSpPr/>
            <p:nvPr/>
          </p:nvGrpSpPr>
          <p:grpSpPr>
            <a:xfrm flipH="1">
              <a:off x="18334872" y="6608169"/>
              <a:ext cx="1482212" cy="2252212"/>
              <a:chOff x="19581038" y="4841423"/>
              <a:chExt cx="1475532" cy="2242062"/>
            </a:xfrm>
            <a:solidFill>
              <a:schemeClr val="bg1"/>
            </a:solidFill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FE39E303-8302-0149-9A9B-52FB5B79876D}"/>
                  </a:ext>
                </a:extLst>
              </p:cNvPr>
              <p:cNvSpPr/>
              <p:nvPr/>
            </p:nvSpPr>
            <p:spPr>
              <a:xfrm>
                <a:off x="19892652" y="4841423"/>
                <a:ext cx="396729" cy="396896"/>
              </a:xfrm>
              <a:custGeom>
                <a:avLst/>
                <a:gdLst>
                  <a:gd name="connsiteX0" fmla="*/ 142601 w 142658"/>
                  <a:gd name="connsiteY0" fmla="*/ 72897 h 142718"/>
                  <a:gd name="connsiteX1" fmla="*/ 69652 w 142658"/>
                  <a:gd name="connsiteY1" fmla="*/ 142619 h 142718"/>
                  <a:gd name="connsiteX2" fmla="*/ -20 w 142658"/>
                  <a:gd name="connsiteY2" fmla="*/ 69659 h 142718"/>
                  <a:gd name="connsiteX3" fmla="*/ 72890 w 142658"/>
                  <a:gd name="connsiteY3" fmla="*/ -65 h 142718"/>
                  <a:gd name="connsiteX4" fmla="*/ 142601 w 142658"/>
                  <a:gd name="connsiteY4" fmla="*/ 72897 h 142718"/>
                  <a:gd name="connsiteX5" fmla="*/ 142601 w 142658"/>
                  <a:gd name="connsiteY5" fmla="*/ 72897 h 142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658" h="142718">
                    <a:moveTo>
                      <a:pt x="142601" y="72897"/>
                    </a:moveTo>
                    <a:cubicBezTo>
                      <a:pt x="141696" y="112330"/>
                      <a:pt x="109041" y="143477"/>
                      <a:pt x="69652" y="142619"/>
                    </a:cubicBezTo>
                    <a:cubicBezTo>
                      <a:pt x="30274" y="141667"/>
                      <a:pt x="-925" y="108997"/>
                      <a:pt x="-20" y="69659"/>
                    </a:cubicBezTo>
                    <a:cubicBezTo>
                      <a:pt x="885" y="30225"/>
                      <a:pt x="33521" y="-922"/>
                      <a:pt x="72890" y="-65"/>
                    </a:cubicBezTo>
                    <a:cubicBezTo>
                      <a:pt x="112278" y="793"/>
                      <a:pt x="143486" y="33463"/>
                      <a:pt x="142601" y="72897"/>
                    </a:cubicBezTo>
                    <a:cubicBezTo>
                      <a:pt x="142601" y="72897"/>
                      <a:pt x="142601" y="72897"/>
                      <a:pt x="142601" y="72897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489DCBA-3C85-4B4B-95BB-F6601038DC09}"/>
                  </a:ext>
                </a:extLst>
              </p:cNvPr>
              <p:cNvSpPr/>
              <p:nvPr/>
            </p:nvSpPr>
            <p:spPr>
              <a:xfrm>
                <a:off x="20098225" y="5734468"/>
                <a:ext cx="495001" cy="296956"/>
              </a:xfrm>
              <a:custGeom>
                <a:avLst/>
                <a:gdLst>
                  <a:gd name="connsiteX0" fmla="*/ 1921 w 177995"/>
                  <a:gd name="connsiteY0" fmla="*/ 17327 h 106781"/>
                  <a:gd name="connsiteX1" fmla="*/ 16968 w 177995"/>
                  <a:gd name="connsiteY1" fmla="*/ 52951 h 106781"/>
                  <a:gd name="connsiteX2" fmla="*/ 147341 w 177995"/>
                  <a:gd name="connsiteY2" fmla="*/ 105529 h 106781"/>
                  <a:gd name="connsiteX3" fmla="*/ 167245 w 177995"/>
                  <a:gd name="connsiteY3" fmla="*/ 97242 h 106781"/>
                  <a:gd name="connsiteX4" fmla="*/ 167340 w 177995"/>
                  <a:gd name="connsiteY4" fmla="*/ 97051 h 106781"/>
                  <a:gd name="connsiteX5" fmla="*/ 176863 w 177995"/>
                  <a:gd name="connsiteY5" fmla="*/ 74668 h 106781"/>
                  <a:gd name="connsiteX6" fmla="*/ 168293 w 177995"/>
                  <a:gd name="connsiteY6" fmla="*/ 54666 h 106781"/>
                  <a:gd name="connsiteX7" fmla="*/ 37062 w 177995"/>
                  <a:gd name="connsiteY7" fmla="*/ 1611 h 106781"/>
                  <a:gd name="connsiteX8" fmla="*/ 1921 w 177995"/>
                  <a:gd name="connsiteY8" fmla="*/ 17327 h 10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95" h="106781">
                    <a:moveTo>
                      <a:pt x="1921" y="17327"/>
                    </a:moveTo>
                    <a:cubicBezTo>
                      <a:pt x="-3650" y="31329"/>
                      <a:pt x="3054" y="47236"/>
                      <a:pt x="16968" y="52951"/>
                    </a:cubicBezTo>
                    <a:lnTo>
                      <a:pt x="147341" y="105529"/>
                    </a:lnTo>
                    <a:cubicBezTo>
                      <a:pt x="155112" y="108767"/>
                      <a:pt x="164026" y="105052"/>
                      <a:pt x="167245" y="97242"/>
                    </a:cubicBezTo>
                    <a:cubicBezTo>
                      <a:pt x="167283" y="97242"/>
                      <a:pt x="167312" y="97147"/>
                      <a:pt x="167340" y="97051"/>
                    </a:cubicBezTo>
                    <a:lnTo>
                      <a:pt x="176863" y="74668"/>
                    </a:lnTo>
                    <a:cubicBezTo>
                      <a:pt x="179996" y="66761"/>
                      <a:pt x="176168" y="57808"/>
                      <a:pt x="168293" y="54666"/>
                    </a:cubicBezTo>
                    <a:lnTo>
                      <a:pt x="37062" y="1611"/>
                    </a:lnTo>
                    <a:cubicBezTo>
                      <a:pt x="23025" y="-3532"/>
                      <a:pt x="7454" y="3421"/>
                      <a:pt x="1921" y="17327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A8DA7263-8421-B04F-9680-6B566143A3BF}"/>
                  </a:ext>
                </a:extLst>
              </p:cNvPr>
              <p:cNvSpPr/>
              <p:nvPr/>
            </p:nvSpPr>
            <p:spPr>
              <a:xfrm>
                <a:off x="19997542" y="5388931"/>
                <a:ext cx="251629" cy="493276"/>
              </a:xfrm>
              <a:custGeom>
                <a:avLst/>
                <a:gdLst>
                  <a:gd name="connsiteX0" fmla="*/ 20030 w 90482"/>
                  <a:gd name="connsiteY0" fmla="*/ 989 h 177375"/>
                  <a:gd name="connsiteX1" fmla="*/ 974 w 90482"/>
                  <a:gd name="connsiteY1" fmla="*/ 34803 h 177375"/>
                  <a:gd name="connsiteX2" fmla="*/ 984 w 90482"/>
                  <a:gd name="connsiteY2" fmla="*/ 34803 h 177375"/>
                  <a:gd name="connsiteX3" fmla="*/ 37173 w 90482"/>
                  <a:gd name="connsiteY3" fmla="*/ 159485 h 177375"/>
                  <a:gd name="connsiteX4" fmla="*/ 72656 w 90482"/>
                  <a:gd name="connsiteY4" fmla="*/ 175487 h 177375"/>
                  <a:gd name="connsiteX5" fmla="*/ 89551 w 90482"/>
                  <a:gd name="connsiteY5" fmla="*/ 142816 h 177375"/>
                  <a:gd name="connsiteX6" fmla="*/ 53743 w 90482"/>
                  <a:gd name="connsiteY6" fmla="*/ 18991 h 177375"/>
                  <a:gd name="connsiteX7" fmla="*/ 20030 w 90482"/>
                  <a:gd name="connsiteY7" fmla="*/ 989 h 17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482" h="177375">
                    <a:moveTo>
                      <a:pt x="20030" y="989"/>
                    </a:moveTo>
                    <a:cubicBezTo>
                      <a:pt x="5441" y="5085"/>
                      <a:pt x="-3092" y="20229"/>
                      <a:pt x="974" y="34803"/>
                    </a:cubicBezTo>
                    <a:cubicBezTo>
                      <a:pt x="984" y="34803"/>
                      <a:pt x="984" y="34803"/>
                      <a:pt x="984" y="34803"/>
                    </a:cubicBezTo>
                    <a:lnTo>
                      <a:pt x="37173" y="159485"/>
                    </a:lnTo>
                    <a:cubicBezTo>
                      <a:pt x="42553" y="173677"/>
                      <a:pt x="58438" y="180916"/>
                      <a:pt x="72656" y="175487"/>
                    </a:cubicBezTo>
                    <a:cubicBezTo>
                      <a:pt x="85808" y="170534"/>
                      <a:pt x="93093" y="156437"/>
                      <a:pt x="89551" y="142816"/>
                    </a:cubicBezTo>
                    <a:lnTo>
                      <a:pt x="53743" y="18991"/>
                    </a:lnTo>
                    <a:cubicBezTo>
                      <a:pt x="49219" y="4894"/>
                      <a:pt x="34287" y="-3107"/>
                      <a:pt x="20030" y="98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80FCB9F-756D-2548-8C4C-93E6D14FAACD}"/>
                  </a:ext>
                </a:extLst>
              </p:cNvPr>
              <p:cNvSpPr/>
              <p:nvPr/>
            </p:nvSpPr>
            <p:spPr>
              <a:xfrm>
                <a:off x="19581038" y="6461933"/>
                <a:ext cx="388228" cy="608381"/>
              </a:xfrm>
              <a:custGeom>
                <a:avLst/>
                <a:gdLst>
                  <a:gd name="connsiteX0" fmla="*/ 115708 w 139601"/>
                  <a:gd name="connsiteY0" fmla="*/ 2819 h 218765"/>
                  <a:gd name="connsiteX1" fmla="*/ 65330 w 139601"/>
                  <a:gd name="connsiteY1" fmla="*/ 23870 h 218765"/>
                  <a:gd name="connsiteX2" fmla="*/ 1143 w 139601"/>
                  <a:gd name="connsiteY2" fmla="*/ 179794 h 218765"/>
                  <a:gd name="connsiteX3" fmla="*/ 9409 w 139601"/>
                  <a:gd name="connsiteY3" fmla="*/ 199796 h 218765"/>
                  <a:gd name="connsiteX4" fmla="*/ 9524 w 139601"/>
                  <a:gd name="connsiteY4" fmla="*/ 199892 h 218765"/>
                  <a:gd name="connsiteX5" fmla="*/ 52283 w 139601"/>
                  <a:gd name="connsiteY5" fmla="*/ 217513 h 218765"/>
                  <a:gd name="connsiteX6" fmla="*/ 72329 w 139601"/>
                  <a:gd name="connsiteY6" fmla="*/ 209226 h 218765"/>
                  <a:gd name="connsiteX7" fmla="*/ 72377 w 139601"/>
                  <a:gd name="connsiteY7" fmla="*/ 209131 h 218765"/>
                  <a:gd name="connsiteX8" fmla="*/ 137040 w 139601"/>
                  <a:gd name="connsiteY8" fmla="*/ 52254 h 218765"/>
                  <a:gd name="connsiteX9" fmla="*/ 115708 w 139601"/>
                  <a:gd name="connsiteY9" fmla="*/ 2819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1" h="218765">
                    <a:moveTo>
                      <a:pt x="115708" y="2819"/>
                    </a:moveTo>
                    <a:cubicBezTo>
                      <a:pt x="95985" y="-5277"/>
                      <a:pt x="73453" y="4153"/>
                      <a:pt x="65330" y="23870"/>
                    </a:cubicBezTo>
                    <a:lnTo>
                      <a:pt x="1143" y="179794"/>
                    </a:lnTo>
                    <a:cubicBezTo>
                      <a:pt x="-2114" y="187604"/>
                      <a:pt x="1591" y="196558"/>
                      <a:pt x="9409" y="199796"/>
                    </a:cubicBezTo>
                    <a:cubicBezTo>
                      <a:pt x="9447" y="199892"/>
                      <a:pt x="9485" y="199892"/>
                      <a:pt x="9524" y="199892"/>
                    </a:cubicBezTo>
                    <a:lnTo>
                      <a:pt x="52283" y="217513"/>
                    </a:lnTo>
                    <a:cubicBezTo>
                      <a:pt x="60101" y="220751"/>
                      <a:pt x="69073" y="217037"/>
                      <a:pt x="72329" y="209226"/>
                    </a:cubicBezTo>
                    <a:cubicBezTo>
                      <a:pt x="72349" y="209226"/>
                      <a:pt x="72358" y="209131"/>
                      <a:pt x="72377" y="209131"/>
                    </a:cubicBezTo>
                    <a:lnTo>
                      <a:pt x="137040" y="52254"/>
                    </a:lnTo>
                    <a:cubicBezTo>
                      <a:pt x="144449" y="32728"/>
                      <a:pt x="135002" y="10821"/>
                      <a:pt x="115708" y="281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05FF95E6-467E-7341-A93B-4C70A75EDCC9}"/>
                  </a:ext>
                </a:extLst>
              </p:cNvPr>
              <p:cNvSpPr/>
              <p:nvPr/>
            </p:nvSpPr>
            <p:spPr>
              <a:xfrm>
                <a:off x="19757783" y="6054392"/>
                <a:ext cx="223813" cy="621446"/>
              </a:xfrm>
              <a:custGeom>
                <a:avLst/>
                <a:gdLst>
                  <a:gd name="connsiteX0" fmla="*/ 37677 w 80480"/>
                  <a:gd name="connsiteY0" fmla="*/ 223375 h 223463"/>
                  <a:gd name="connsiteX1" fmla="*/ 77009 w 80480"/>
                  <a:gd name="connsiteY1" fmla="*/ 185370 h 223463"/>
                  <a:gd name="connsiteX2" fmla="*/ 77009 w 80480"/>
                  <a:gd name="connsiteY2" fmla="*/ 185275 h 223463"/>
                  <a:gd name="connsiteX3" fmla="*/ 80437 w 80480"/>
                  <a:gd name="connsiteY3" fmla="*/ 16683 h 223463"/>
                  <a:gd name="connsiteX4" fmla="*/ 65495 w 80480"/>
                  <a:gd name="connsiteY4" fmla="*/ 966 h 223463"/>
                  <a:gd name="connsiteX5" fmla="*/ 65390 w 80480"/>
                  <a:gd name="connsiteY5" fmla="*/ 966 h 223463"/>
                  <a:gd name="connsiteX6" fmla="*/ 19202 w 80480"/>
                  <a:gd name="connsiteY6" fmla="*/ -81 h 223463"/>
                  <a:gd name="connsiteX7" fmla="*/ 3393 w 80480"/>
                  <a:gd name="connsiteY7" fmla="*/ 15063 h 223463"/>
                  <a:gd name="connsiteX8" fmla="*/ -35 w 80480"/>
                  <a:gd name="connsiteY8" fmla="*/ 184704 h 223463"/>
                  <a:gd name="connsiteX9" fmla="*/ 37478 w 80480"/>
                  <a:gd name="connsiteY9" fmla="*/ 223375 h 223463"/>
                  <a:gd name="connsiteX10" fmla="*/ 37677 w 80480"/>
                  <a:gd name="connsiteY10" fmla="*/ 223375 h 22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480" h="223463">
                    <a:moveTo>
                      <a:pt x="37677" y="223375"/>
                    </a:moveTo>
                    <a:cubicBezTo>
                      <a:pt x="59029" y="223756"/>
                      <a:pt x="76637" y="206706"/>
                      <a:pt x="77009" y="185370"/>
                    </a:cubicBezTo>
                    <a:cubicBezTo>
                      <a:pt x="77009" y="185370"/>
                      <a:pt x="77009" y="185275"/>
                      <a:pt x="77009" y="185275"/>
                    </a:cubicBezTo>
                    <a:lnTo>
                      <a:pt x="80437" y="16683"/>
                    </a:lnTo>
                    <a:cubicBezTo>
                      <a:pt x="80646" y="8205"/>
                      <a:pt x="73961" y="1157"/>
                      <a:pt x="65495" y="966"/>
                    </a:cubicBezTo>
                    <a:cubicBezTo>
                      <a:pt x="65457" y="966"/>
                      <a:pt x="65428" y="966"/>
                      <a:pt x="65390" y="966"/>
                    </a:cubicBezTo>
                    <a:lnTo>
                      <a:pt x="19202" y="-81"/>
                    </a:lnTo>
                    <a:cubicBezTo>
                      <a:pt x="10688" y="-177"/>
                      <a:pt x="3651" y="6586"/>
                      <a:pt x="3393" y="15063"/>
                    </a:cubicBezTo>
                    <a:lnTo>
                      <a:pt x="-35" y="184704"/>
                    </a:lnTo>
                    <a:cubicBezTo>
                      <a:pt x="-349" y="205754"/>
                      <a:pt x="16440" y="223090"/>
                      <a:pt x="37478" y="223375"/>
                    </a:cubicBezTo>
                    <a:cubicBezTo>
                      <a:pt x="37544" y="223375"/>
                      <a:pt x="37611" y="223375"/>
                      <a:pt x="37677" y="22337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36881B47-593E-494F-8892-9BE186D3A88C}"/>
                  </a:ext>
                </a:extLst>
              </p:cNvPr>
              <p:cNvSpPr/>
              <p:nvPr/>
            </p:nvSpPr>
            <p:spPr>
              <a:xfrm>
                <a:off x="19890497" y="6049678"/>
                <a:ext cx="362809" cy="614132"/>
              </a:xfrm>
              <a:custGeom>
                <a:avLst/>
                <a:gdLst>
                  <a:gd name="connsiteX0" fmla="*/ 104425 w 130461"/>
                  <a:gd name="connsiteY0" fmla="*/ 218784 h 220833"/>
                  <a:gd name="connsiteX1" fmla="*/ 128328 w 130461"/>
                  <a:gd name="connsiteY1" fmla="*/ 169730 h 220833"/>
                  <a:gd name="connsiteX2" fmla="*/ 73665 w 130461"/>
                  <a:gd name="connsiteY2" fmla="*/ 10282 h 220833"/>
                  <a:gd name="connsiteX3" fmla="*/ 54047 w 130461"/>
                  <a:gd name="connsiteY3" fmla="*/ 757 h 220833"/>
                  <a:gd name="connsiteX4" fmla="*/ 10335 w 130461"/>
                  <a:gd name="connsiteY4" fmla="*/ 15901 h 220833"/>
                  <a:gd name="connsiteX5" fmla="*/ 812 w 130461"/>
                  <a:gd name="connsiteY5" fmla="*/ 35523 h 220833"/>
                  <a:gd name="connsiteX6" fmla="*/ 56237 w 130461"/>
                  <a:gd name="connsiteY6" fmla="*/ 195924 h 220833"/>
                  <a:gd name="connsiteX7" fmla="*/ 104425 w 130461"/>
                  <a:gd name="connsiteY7" fmla="*/ 218784 h 22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461" h="220833">
                    <a:moveTo>
                      <a:pt x="104425" y="218784"/>
                    </a:moveTo>
                    <a:cubicBezTo>
                      <a:pt x="124538" y="211830"/>
                      <a:pt x="135223" y="189923"/>
                      <a:pt x="128328" y="169730"/>
                    </a:cubicBezTo>
                    <a:lnTo>
                      <a:pt x="73665" y="10282"/>
                    </a:lnTo>
                    <a:cubicBezTo>
                      <a:pt x="70837" y="2280"/>
                      <a:pt x="62094" y="-2006"/>
                      <a:pt x="54047" y="757"/>
                    </a:cubicBezTo>
                    <a:lnTo>
                      <a:pt x="10335" y="15901"/>
                    </a:lnTo>
                    <a:cubicBezTo>
                      <a:pt x="2288" y="18664"/>
                      <a:pt x="-1969" y="27521"/>
                      <a:pt x="812" y="35523"/>
                    </a:cubicBezTo>
                    <a:lnTo>
                      <a:pt x="56237" y="195924"/>
                    </a:lnTo>
                    <a:cubicBezTo>
                      <a:pt x="63599" y="215260"/>
                      <a:pt x="84836" y="225261"/>
                      <a:pt x="104425" y="21878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1A4D5F14-7A2C-E74B-A366-E75882DBC1C1}"/>
                  </a:ext>
                </a:extLst>
              </p:cNvPr>
              <p:cNvSpPr/>
              <p:nvPr/>
            </p:nvSpPr>
            <p:spPr>
              <a:xfrm>
                <a:off x="20036665" y="6450131"/>
                <a:ext cx="221416" cy="620375"/>
              </a:xfrm>
              <a:custGeom>
                <a:avLst/>
                <a:gdLst>
                  <a:gd name="connsiteX0" fmla="*/ 38057 w 79618"/>
                  <a:gd name="connsiteY0" fmla="*/ -81 h 223078"/>
                  <a:gd name="connsiteX1" fmla="*/ -36 w 79618"/>
                  <a:gd name="connsiteY1" fmla="*/ 38973 h 223078"/>
                  <a:gd name="connsiteX2" fmla="*/ -36 w 79618"/>
                  <a:gd name="connsiteY2" fmla="*/ 39163 h 223078"/>
                  <a:gd name="connsiteX3" fmla="*/ 2535 w 79618"/>
                  <a:gd name="connsiteY3" fmla="*/ 207755 h 223078"/>
                  <a:gd name="connsiteX4" fmla="*/ 18248 w 79618"/>
                  <a:gd name="connsiteY4" fmla="*/ 222995 h 223078"/>
                  <a:gd name="connsiteX5" fmla="*/ 64436 w 79618"/>
                  <a:gd name="connsiteY5" fmla="*/ 222234 h 223078"/>
                  <a:gd name="connsiteX6" fmla="*/ 79578 w 79618"/>
                  <a:gd name="connsiteY6" fmla="*/ 206708 h 223078"/>
                  <a:gd name="connsiteX7" fmla="*/ 79578 w 79618"/>
                  <a:gd name="connsiteY7" fmla="*/ 206612 h 223078"/>
                  <a:gd name="connsiteX8" fmla="*/ 77007 w 79618"/>
                  <a:gd name="connsiteY8" fmla="*/ 36876 h 223078"/>
                  <a:gd name="connsiteX9" fmla="*/ 38057 w 79618"/>
                  <a:gd name="connsiteY9" fmla="*/ -81 h 223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18" h="223078">
                    <a:moveTo>
                      <a:pt x="38057" y="-81"/>
                    </a:moveTo>
                    <a:cubicBezTo>
                      <a:pt x="16753" y="205"/>
                      <a:pt x="-303" y="17637"/>
                      <a:pt x="-36" y="38973"/>
                    </a:cubicBezTo>
                    <a:cubicBezTo>
                      <a:pt x="-36" y="39068"/>
                      <a:pt x="-36" y="39068"/>
                      <a:pt x="-36" y="39163"/>
                    </a:cubicBezTo>
                    <a:lnTo>
                      <a:pt x="2535" y="207755"/>
                    </a:lnTo>
                    <a:cubicBezTo>
                      <a:pt x="2687" y="216328"/>
                      <a:pt x="9716" y="223091"/>
                      <a:pt x="18248" y="222995"/>
                    </a:cubicBezTo>
                    <a:lnTo>
                      <a:pt x="64436" y="222234"/>
                    </a:lnTo>
                    <a:cubicBezTo>
                      <a:pt x="72903" y="222138"/>
                      <a:pt x="79683" y="215185"/>
                      <a:pt x="79578" y="206708"/>
                    </a:cubicBezTo>
                    <a:cubicBezTo>
                      <a:pt x="79578" y="206708"/>
                      <a:pt x="79578" y="206612"/>
                      <a:pt x="79578" y="206612"/>
                    </a:cubicBezTo>
                    <a:lnTo>
                      <a:pt x="77007" y="36876"/>
                    </a:lnTo>
                    <a:cubicBezTo>
                      <a:pt x="76083" y="16112"/>
                      <a:pt x="58865" y="-270"/>
                      <a:pt x="38057" y="-81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8D687863-8C7E-5D49-9E88-C7435CC49CA4}"/>
                  </a:ext>
                </a:extLst>
              </p:cNvPr>
              <p:cNvSpPr/>
              <p:nvPr/>
            </p:nvSpPr>
            <p:spPr>
              <a:xfrm>
                <a:off x="19760517" y="5977756"/>
                <a:ext cx="336387" cy="336373"/>
              </a:xfrm>
              <a:custGeom>
                <a:avLst/>
                <a:gdLst>
                  <a:gd name="connsiteX0" fmla="*/ 120403 w 120960"/>
                  <a:gd name="connsiteY0" fmla="*/ 68243 h 120955"/>
                  <a:gd name="connsiteX1" fmla="*/ 52607 w 120960"/>
                  <a:gd name="connsiteY1" fmla="*/ 120345 h 120955"/>
                  <a:gd name="connsiteX2" fmla="*/ 477 w 120960"/>
                  <a:gd name="connsiteY2" fmla="*/ 52527 h 120955"/>
                  <a:gd name="connsiteX3" fmla="*/ 68216 w 120960"/>
                  <a:gd name="connsiteY3" fmla="*/ 425 h 120955"/>
                  <a:gd name="connsiteX4" fmla="*/ 120413 w 120960"/>
                  <a:gd name="connsiteY4" fmla="*/ 68148 h 120955"/>
                  <a:gd name="connsiteX5" fmla="*/ 120403 w 120960"/>
                  <a:gd name="connsiteY5" fmla="*/ 68243 h 12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60" h="120955">
                    <a:moveTo>
                      <a:pt x="120403" y="68243"/>
                    </a:moveTo>
                    <a:cubicBezTo>
                      <a:pt x="116080" y="101390"/>
                      <a:pt x="85719" y="124726"/>
                      <a:pt x="52607" y="120345"/>
                    </a:cubicBezTo>
                    <a:cubicBezTo>
                      <a:pt x="19485" y="116059"/>
                      <a:pt x="-3847" y="85674"/>
                      <a:pt x="477" y="52527"/>
                    </a:cubicBezTo>
                    <a:cubicBezTo>
                      <a:pt x="4800" y="19475"/>
                      <a:pt x="35122" y="-3862"/>
                      <a:pt x="68216" y="425"/>
                    </a:cubicBezTo>
                    <a:cubicBezTo>
                      <a:pt x="101338" y="4711"/>
                      <a:pt x="124708" y="35096"/>
                      <a:pt x="120413" y="68148"/>
                    </a:cubicBezTo>
                    <a:cubicBezTo>
                      <a:pt x="120413" y="68243"/>
                      <a:pt x="120403" y="68243"/>
                      <a:pt x="120403" y="6824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2797A7D9-F55F-3D48-A9C2-5A25199950A1}"/>
                  </a:ext>
                </a:extLst>
              </p:cNvPr>
              <p:cNvSpPr/>
              <p:nvPr/>
            </p:nvSpPr>
            <p:spPr>
              <a:xfrm>
                <a:off x="19850565" y="5301494"/>
                <a:ext cx="336407" cy="336373"/>
              </a:xfrm>
              <a:custGeom>
                <a:avLst/>
                <a:gdLst>
                  <a:gd name="connsiteX0" fmla="*/ 120403 w 120967"/>
                  <a:gd name="connsiteY0" fmla="*/ 68243 h 120955"/>
                  <a:gd name="connsiteX1" fmla="*/ 52607 w 120967"/>
                  <a:gd name="connsiteY1" fmla="*/ 120345 h 120955"/>
                  <a:gd name="connsiteX2" fmla="*/ 477 w 120967"/>
                  <a:gd name="connsiteY2" fmla="*/ 52527 h 120955"/>
                  <a:gd name="connsiteX3" fmla="*/ 68215 w 120967"/>
                  <a:gd name="connsiteY3" fmla="*/ 425 h 120955"/>
                  <a:gd name="connsiteX4" fmla="*/ 120432 w 120967"/>
                  <a:gd name="connsiteY4" fmla="*/ 67957 h 120955"/>
                  <a:gd name="connsiteX5" fmla="*/ 120403 w 120967"/>
                  <a:gd name="connsiteY5" fmla="*/ 68243 h 12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67" h="120955">
                    <a:moveTo>
                      <a:pt x="120403" y="68243"/>
                    </a:moveTo>
                    <a:cubicBezTo>
                      <a:pt x="116079" y="101390"/>
                      <a:pt x="85719" y="124727"/>
                      <a:pt x="52607" y="120345"/>
                    </a:cubicBezTo>
                    <a:cubicBezTo>
                      <a:pt x="19485" y="116059"/>
                      <a:pt x="-3847" y="85673"/>
                      <a:pt x="477" y="52527"/>
                    </a:cubicBezTo>
                    <a:cubicBezTo>
                      <a:pt x="4800" y="19475"/>
                      <a:pt x="35122" y="-3861"/>
                      <a:pt x="68215" y="425"/>
                    </a:cubicBezTo>
                    <a:cubicBezTo>
                      <a:pt x="101290" y="4616"/>
                      <a:pt x="124670" y="34906"/>
                      <a:pt x="120432" y="67957"/>
                    </a:cubicBezTo>
                    <a:cubicBezTo>
                      <a:pt x="120422" y="68052"/>
                      <a:pt x="120413" y="68148"/>
                      <a:pt x="120403" y="6824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91EAAF8E-6BE3-EF4B-9E76-A7C601A54B8D}"/>
                  </a:ext>
                </a:extLst>
              </p:cNvPr>
              <p:cNvSpPr/>
              <p:nvPr/>
            </p:nvSpPr>
            <p:spPr>
              <a:xfrm>
                <a:off x="19761446" y="5429186"/>
                <a:ext cx="422325" cy="777328"/>
              </a:xfrm>
              <a:custGeom>
                <a:avLst/>
                <a:gdLst>
                  <a:gd name="connsiteX0" fmla="*/ 120070 w 151862"/>
                  <a:gd name="connsiteY0" fmla="*/ 266263 h 279516"/>
                  <a:gd name="connsiteX1" fmla="*/ 103118 w 151862"/>
                  <a:gd name="connsiteY1" fmla="*/ 279312 h 279516"/>
                  <a:gd name="connsiteX2" fmla="*/ 13123 w 151862"/>
                  <a:gd name="connsiteY2" fmla="*/ 267597 h 279516"/>
                  <a:gd name="connsiteX3" fmla="*/ 77 w 151862"/>
                  <a:gd name="connsiteY3" fmla="*/ 250642 h 279516"/>
                  <a:gd name="connsiteX4" fmla="*/ 31789 w 151862"/>
                  <a:gd name="connsiteY4" fmla="*/ 13089 h 279516"/>
                  <a:gd name="connsiteX5" fmla="*/ 48740 w 151862"/>
                  <a:gd name="connsiteY5" fmla="*/ 40 h 279516"/>
                  <a:gd name="connsiteX6" fmla="*/ 138640 w 151862"/>
                  <a:gd name="connsiteY6" fmla="*/ 11851 h 279516"/>
                  <a:gd name="connsiteX7" fmla="*/ 151706 w 151862"/>
                  <a:gd name="connsiteY7" fmla="*/ 28615 h 279516"/>
                  <a:gd name="connsiteX8" fmla="*/ 151687 w 151862"/>
                  <a:gd name="connsiteY8" fmla="*/ 28805 h 279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862" h="279516">
                    <a:moveTo>
                      <a:pt x="120070" y="266263"/>
                    </a:moveTo>
                    <a:cubicBezTo>
                      <a:pt x="118984" y="274550"/>
                      <a:pt x="111404" y="280360"/>
                      <a:pt x="103118" y="279312"/>
                    </a:cubicBezTo>
                    <a:lnTo>
                      <a:pt x="13123" y="267597"/>
                    </a:lnTo>
                    <a:cubicBezTo>
                      <a:pt x="4876" y="266454"/>
                      <a:pt x="-942" y="258929"/>
                      <a:pt x="77" y="250642"/>
                    </a:cubicBezTo>
                    <a:lnTo>
                      <a:pt x="31789" y="13089"/>
                    </a:lnTo>
                    <a:cubicBezTo>
                      <a:pt x="32874" y="4802"/>
                      <a:pt x="40455" y="-1008"/>
                      <a:pt x="48740" y="40"/>
                    </a:cubicBezTo>
                    <a:lnTo>
                      <a:pt x="138640" y="11851"/>
                    </a:lnTo>
                    <a:cubicBezTo>
                      <a:pt x="146887" y="12898"/>
                      <a:pt x="152734" y="20423"/>
                      <a:pt x="151706" y="28615"/>
                    </a:cubicBezTo>
                    <a:cubicBezTo>
                      <a:pt x="151696" y="28710"/>
                      <a:pt x="151696" y="28710"/>
                      <a:pt x="151687" y="2880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4BB693FC-B90F-4048-B350-5D31AB6C69B3}"/>
                  </a:ext>
                </a:extLst>
              </p:cNvPr>
              <p:cNvSpPr/>
              <p:nvPr/>
            </p:nvSpPr>
            <p:spPr>
              <a:xfrm>
                <a:off x="20388379" y="5930752"/>
                <a:ext cx="350117" cy="1150085"/>
              </a:xfrm>
              <a:custGeom>
                <a:avLst/>
                <a:gdLst>
                  <a:gd name="connsiteX0" fmla="*/ 105383 w 125897"/>
                  <a:gd name="connsiteY0" fmla="*/ 18470 h 413554"/>
                  <a:gd name="connsiteX1" fmla="*/ 53101 w 125897"/>
                  <a:gd name="connsiteY1" fmla="*/ -9 h 413554"/>
                  <a:gd name="connsiteX2" fmla="*/ 43578 w 125897"/>
                  <a:gd name="connsiteY2" fmla="*/ -9 h 413554"/>
                  <a:gd name="connsiteX3" fmla="*/ 43578 w 125897"/>
                  <a:gd name="connsiteY3" fmla="*/ 25233 h 413554"/>
                  <a:gd name="connsiteX4" fmla="*/ 53101 w 125897"/>
                  <a:gd name="connsiteY4" fmla="*/ 25233 h 413554"/>
                  <a:gd name="connsiteX5" fmla="*/ 98955 w 125897"/>
                  <a:gd name="connsiteY5" fmla="*/ 67143 h 413554"/>
                  <a:gd name="connsiteX6" fmla="*/ 99003 w 125897"/>
                  <a:gd name="connsiteY6" fmla="*/ 68952 h 413554"/>
                  <a:gd name="connsiteX7" fmla="*/ -39 w 125897"/>
                  <a:gd name="connsiteY7" fmla="*/ 413472 h 413554"/>
                  <a:gd name="connsiteX8" fmla="*/ 25102 w 125897"/>
                  <a:gd name="connsiteY8" fmla="*/ 413472 h 413554"/>
                  <a:gd name="connsiteX9" fmla="*/ 125859 w 125897"/>
                  <a:gd name="connsiteY9" fmla="*/ 69143 h 413554"/>
                  <a:gd name="connsiteX10" fmla="*/ 105383 w 125897"/>
                  <a:gd name="connsiteY10" fmla="*/ 18470 h 413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897" h="413554">
                    <a:moveTo>
                      <a:pt x="105383" y="18470"/>
                    </a:moveTo>
                    <a:cubicBezTo>
                      <a:pt x="90994" y="5801"/>
                      <a:pt x="72261" y="-866"/>
                      <a:pt x="53101" y="-9"/>
                    </a:cubicBezTo>
                    <a:cubicBezTo>
                      <a:pt x="51005" y="-9"/>
                      <a:pt x="58624" y="-9"/>
                      <a:pt x="43578" y="-9"/>
                    </a:cubicBezTo>
                    <a:lnTo>
                      <a:pt x="43578" y="25233"/>
                    </a:lnTo>
                    <a:cubicBezTo>
                      <a:pt x="58624" y="25233"/>
                      <a:pt x="50910" y="25233"/>
                      <a:pt x="53101" y="25233"/>
                    </a:cubicBezTo>
                    <a:cubicBezTo>
                      <a:pt x="77318" y="24090"/>
                      <a:pt x="97850" y="42854"/>
                      <a:pt x="98955" y="67143"/>
                    </a:cubicBezTo>
                    <a:cubicBezTo>
                      <a:pt x="98984" y="67714"/>
                      <a:pt x="99003" y="68381"/>
                      <a:pt x="99003" y="68952"/>
                    </a:cubicBezTo>
                    <a:lnTo>
                      <a:pt x="-39" y="413472"/>
                    </a:lnTo>
                    <a:lnTo>
                      <a:pt x="25102" y="413472"/>
                    </a:lnTo>
                    <a:lnTo>
                      <a:pt x="125859" y="69143"/>
                    </a:lnTo>
                    <a:cubicBezTo>
                      <a:pt x="125401" y="50283"/>
                      <a:pt x="118126" y="32281"/>
                      <a:pt x="105383" y="18470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516C1AFE-E419-9849-9C5F-8BB1779E1F44}"/>
                  </a:ext>
                </a:extLst>
              </p:cNvPr>
              <p:cNvSpPr/>
              <p:nvPr/>
            </p:nvSpPr>
            <p:spPr>
              <a:xfrm>
                <a:off x="20916206" y="6943096"/>
                <a:ext cx="140364" cy="140389"/>
              </a:xfrm>
              <a:custGeom>
                <a:avLst/>
                <a:gdLst>
                  <a:gd name="connsiteX0" fmla="*/ 50434 w 50473"/>
                  <a:gd name="connsiteY0" fmla="*/ 25063 h 50482"/>
                  <a:gd name="connsiteX1" fmla="*/ 25293 w 50473"/>
                  <a:gd name="connsiteY1" fmla="*/ 50399 h 50482"/>
                  <a:gd name="connsiteX2" fmla="*/ -39 w 50473"/>
                  <a:gd name="connsiteY2" fmla="*/ 25253 h 50482"/>
                  <a:gd name="connsiteX3" fmla="*/ 25103 w 50473"/>
                  <a:gd name="connsiteY3" fmla="*/ -82 h 50482"/>
                  <a:gd name="connsiteX4" fmla="*/ 25293 w 50473"/>
                  <a:gd name="connsiteY4" fmla="*/ -82 h 50482"/>
                  <a:gd name="connsiteX5" fmla="*/ 50434 w 50473"/>
                  <a:gd name="connsiteY5" fmla="*/ 25063 h 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73" h="50482">
                    <a:moveTo>
                      <a:pt x="50434" y="25063"/>
                    </a:moveTo>
                    <a:cubicBezTo>
                      <a:pt x="50482" y="38970"/>
                      <a:pt x="39235" y="50304"/>
                      <a:pt x="25293" y="50399"/>
                    </a:cubicBezTo>
                    <a:cubicBezTo>
                      <a:pt x="11351" y="50495"/>
                      <a:pt x="9" y="39161"/>
                      <a:pt x="-39" y="25253"/>
                    </a:cubicBezTo>
                    <a:cubicBezTo>
                      <a:pt x="-96" y="11347"/>
                      <a:pt x="11161" y="13"/>
                      <a:pt x="25103" y="-82"/>
                    </a:cubicBezTo>
                    <a:cubicBezTo>
                      <a:pt x="25169" y="-82"/>
                      <a:pt x="25226" y="-82"/>
                      <a:pt x="25293" y="-82"/>
                    </a:cubicBezTo>
                    <a:cubicBezTo>
                      <a:pt x="39159" y="13"/>
                      <a:pt x="50377" y="11156"/>
                      <a:pt x="50434" y="2506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B432F756-2AC2-7546-9010-F907C7AD5F40}"/>
                  </a:ext>
                </a:extLst>
              </p:cNvPr>
              <p:cNvSpPr/>
              <p:nvPr/>
            </p:nvSpPr>
            <p:spPr>
              <a:xfrm>
                <a:off x="20509677" y="5931281"/>
                <a:ext cx="453405" cy="993800"/>
              </a:xfrm>
              <a:custGeom>
                <a:avLst/>
                <a:gdLst>
                  <a:gd name="connsiteX0" fmla="*/ 162999 w 163038"/>
                  <a:gd name="connsiteY0" fmla="*/ 345749 h 357356"/>
                  <a:gd name="connsiteX1" fmla="*/ 82242 w 163038"/>
                  <a:gd name="connsiteY1" fmla="*/ 69524 h 357356"/>
                  <a:gd name="connsiteX2" fmla="*/ 61767 w 163038"/>
                  <a:gd name="connsiteY2" fmla="*/ 18470 h 357356"/>
                  <a:gd name="connsiteX3" fmla="*/ 9484 w 163038"/>
                  <a:gd name="connsiteY3" fmla="*/ -9 h 357356"/>
                  <a:gd name="connsiteX4" fmla="*/ -39 w 163038"/>
                  <a:gd name="connsiteY4" fmla="*/ -9 h 357356"/>
                  <a:gd name="connsiteX5" fmla="*/ -39 w 163038"/>
                  <a:gd name="connsiteY5" fmla="*/ 25233 h 357356"/>
                  <a:gd name="connsiteX6" fmla="*/ 9484 w 163038"/>
                  <a:gd name="connsiteY6" fmla="*/ 25233 h 357356"/>
                  <a:gd name="connsiteX7" fmla="*/ 55357 w 163038"/>
                  <a:gd name="connsiteY7" fmla="*/ 67904 h 357356"/>
                  <a:gd name="connsiteX8" fmla="*/ 55386 w 163038"/>
                  <a:gd name="connsiteY8" fmla="*/ 69524 h 357356"/>
                  <a:gd name="connsiteX9" fmla="*/ 140334 w 163038"/>
                  <a:gd name="connsiteY9" fmla="*/ 357274 h 357356"/>
                  <a:gd name="connsiteX10" fmla="*/ 162999 w 163038"/>
                  <a:gd name="connsiteY10" fmla="*/ 345749 h 357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038" h="357356">
                    <a:moveTo>
                      <a:pt x="162999" y="345749"/>
                    </a:moveTo>
                    <a:lnTo>
                      <a:pt x="82242" y="69524"/>
                    </a:lnTo>
                    <a:cubicBezTo>
                      <a:pt x="81794" y="50569"/>
                      <a:pt x="74528" y="32472"/>
                      <a:pt x="61767" y="18470"/>
                    </a:cubicBezTo>
                    <a:cubicBezTo>
                      <a:pt x="47377" y="5801"/>
                      <a:pt x="28644" y="-866"/>
                      <a:pt x="9484" y="-9"/>
                    </a:cubicBezTo>
                    <a:cubicBezTo>
                      <a:pt x="7389" y="-9"/>
                      <a:pt x="15007" y="-9"/>
                      <a:pt x="-39" y="-9"/>
                    </a:cubicBezTo>
                    <a:lnTo>
                      <a:pt x="-39" y="25233"/>
                    </a:lnTo>
                    <a:cubicBezTo>
                      <a:pt x="15007" y="25233"/>
                      <a:pt x="7293" y="25233"/>
                      <a:pt x="9484" y="25233"/>
                    </a:cubicBezTo>
                    <a:cubicBezTo>
                      <a:pt x="33921" y="24376"/>
                      <a:pt x="54462" y="43426"/>
                      <a:pt x="55357" y="67904"/>
                    </a:cubicBezTo>
                    <a:cubicBezTo>
                      <a:pt x="55376" y="68381"/>
                      <a:pt x="55386" y="68952"/>
                      <a:pt x="55386" y="69524"/>
                    </a:cubicBezTo>
                    <a:lnTo>
                      <a:pt x="140334" y="357274"/>
                    </a:lnTo>
                    <a:cubicBezTo>
                      <a:pt x="146648" y="351369"/>
                      <a:pt x="154504" y="347368"/>
                      <a:pt x="162999" y="34574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BFE0167-A6D0-D742-83DE-7075B72F2E77}"/>
                  </a:ext>
                </a:extLst>
              </p:cNvPr>
              <p:cNvSpPr/>
              <p:nvPr/>
            </p:nvSpPr>
            <p:spPr>
              <a:xfrm>
                <a:off x="20551258" y="6580197"/>
                <a:ext cx="291589" cy="83438"/>
              </a:xfrm>
              <a:custGeom>
                <a:avLst/>
                <a:gdLst>
                  <a:gd name="connsiteX0" fmla="*/ 0 w 104851"/>
                  <a:gd name="connsiteY0" fmla="*/ 0 h 30003"/>
                  <a:gd name="connsiteX1" fmla="*/ 104852 w 104851"/>
                  <a:gd name="connsiteY1" fmla="*/ 0 h 30003"/>
                  <a:gd name="connsiteX2" fmla="*/ 104852 w 104851"/>
                  <a:gd name="connsiteY2" fmla="*/ 30004 h 30003"/>
                  <a:gd name="connsiteX3" fmla="*/ 0 w 104851"/>
                  <a:gd name="connsiteY3" fmla="*/ 30004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851" h="30003">
                    <a:moveTo>
                      <a:pt x="0" y="0"/>
                    </a:moveTo>
                    <a:lnTo>
                      <a:pt x="104852" y="0"/>
                    </a:lnTo>
                    <a:lnTo>
                      <a:pt x="104852" y="30004"/>
                    </a:lnTo>
                    <a:lnTo>
                      <a:pt x="0" y="30004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21DC205-EA68-BD44-B82A-EDFE47978E81}"/>
              </a:ext>
            </a:extLst>
          </p:cNvPr>
          <p:cNvGrpSpPr/>
          <p:nvPr/>
        </p:nvGrpSpPr>
        <p:grpSpPr>
          <a:xfrm>
            <a:off x="20993699" y="6844350"/>
            <a:ext cx="1588788" cy="1723172"/>
            <a:chOff x="21569262" y="6844350"/>
            <a:chExt cx="1588788" cy="172317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2316-3A89-6840-B5F1-13439CC0244C}"/>
                </a:ext>
              </a:extLst>
            </p:cNvPr>
            <p:cNvSpPr/>
            <p:nvPr/>
          </p:nvSpPr>
          <p:spPr>
            <a:xfrm>
              <a:off x="21569262" y="7183659"/>
              <a:ext cx="168134" cy="1681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008DFA8-CE30-204A-A817-298E2C23D46E}"/>
                </a:ext>
              </a:extLst>
            </p:cNvPr>
            <p:cNvSpPr/>
            <p:nvPr/>
          </p:nvSpPr>
          <p:spPr>
            <a:xfrm>
              <a:off x="21569262" y="7702429"/>
              <a:ext cx="168134" cy="1681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F76D98-DE3B-F541-AC4D-B8FA1D49FD75}"/>
                </a:ext>
              </a:extLst>
            </p:cNvPr>
            <p:cNvSpPr/>
            <p:nvPr/>
          </p:nvSpPr>
          <p:spPr>
            <a:xfrm>
              <a:off x="21569262" y="8231988"/>
              <a:ext cx="168134" cy="1681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0" name="Subtitle 2">
              <a:extLst>
                <a:ext uri="{FF2B5EF4-FFF2-40B4-BE49-F238E27FC236}">
                  <a16:creationId xmlns:a16="http://schemas.microsoft.com/office/drawing/2014/main" id="{7A7BB16A-0214-D045-846A-6B6EADD76E57}"/>
                </a:ext>
              </a:extLst>
            </p:cNvPr>
            <p:cNvSpPr txBox="1">
              <a:spLocks/>
            </p:cNvSpPr>
            <p:nvPr/>
          </p:nvSpPr>
          <p:spPr>
            <a:xfrm>
              <a:off x="21713538" y="6844350"/>
              <a:ext cx="1444512" cy="6630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81" name="Subtitle 2">
              <a:extLst>
                <a:ext uri="{FF2B5EF4-FFF2-40B4-BE49-F238E27FC236}">
                  <a16:creationId xmlns:a16="http://schemas.microsoft.com/office/drawing/2014/main" id="{2CDD2B62-88D7-FD45-86F8-145E1E6CCEB6}"/>
                </a:ext>
              </a:extLst>
            </p:cNvPr>
            <p:cNvSpPr txBox="1">
              <a:spLocks/>
            </p:cNvSpPr>
            <p:nvPr/>
          </p:nvSpPr>
          <p:spPr>
            <a:xfrm>
              <a:off x="21713538" y="7375661"/>
              <a:ext cx="1444512" cy="6630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57699178-A1DF-2548-9BE2-ADD095E4668E}"/>
                </a:ext>
              </a:extLst>
            </p:cNvPr>
            <p:cNvSpPr txBox="1">
              <a:spLocks/>
            </p:cNvSpPr>
            <p:nvPr/>
          </p:nvSpPr>
          <p:spPr>
            <a:xfrm>
              <a:off x="21713538" y="7904508"/>
              <a:ext cx="1444512" cy="6630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25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BEF9F6-0C8F-BD40-AA65-4609DCF4475E}"/>
              </a:ext>
            </a:extLst>
          </p:cNvPr>
          <p:cNvGrpSpPr/>
          <p:nvPr/>
        </p:nvGrpSpPr>
        <p:grpSpPr>
          <a:xfrm>
            <a:off x="1552762" y="10844651"/>
            <a:ext cx="7923313" cy="1608561"/>
            <a:chOff x="2957286" y="10379939"/>
            <a:chExt cx="7923313" cy="160856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A440666-0383-264D-A62A-4189E9581DB3}"/>
                </a:ext>
              </a:extLst>
            </p:cNvPr>
            <p:cNvSpPr txBox="1"/>
            <p:nvPr/>
          </p:nvSpPr>
          <p:spPr>
            <a:xfrm>
              <a:off x="2957286" y="11034393"/>
              <a:ext cx="79233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7C7722A-00B3-9344-986E-FBD1A2C42A69}"/>
                </a:ext>
              </a:extLst>
            </p:cNvPr>
            <p:cNvSpPr/>
            <p:nvPr/>
          </p:nvSpPr>
          <p:spPr>
            <a:xfrm>
              <a:off x="2984995" y="10379939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Disability Process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C4158C6-135E-8A42-8225-122C0BF71B6A}"/>
              </a:ext>
            </a:extLst>
          </p:cNvPr>
          <p:cNvGrpSpPr/>
          <p:nvPr/>
        </p:nvGrpSpPr>
        <p:grpSpPr>
          <a:xfrm>
            <a:off x="11251541" y="11371878"/>
            <a:ext cx="3816406" cy="1081334"/>
            <a:chOff x="11534430" y="10962780"/>
            <a:chExt cx="3816406" cy="1081334"/>
          </a:xfrm>
        </p:grpSpPr>
        <p:sp>
          <p:nvSpPr>
            <p:cNvPr id="89" name="Subtitle 2">
              <a:extLst>
                <a:ext uri="{FF2B5EF4-FFF2-40B4-BE49-F238E27FC236}">
                  <a16:creationId xmlns:a16="http://schemas.microsoft.com/office/drawing/2014/main" id="{98EDC2F1-7497-FD42-AD12-BB1175B21E1E}"/>
                </a:ext>
              </a:extLst>
            </p:cNvPr>
            <p:cNvSpPr txBox="1">
              <a:spLocks/>
            </p:cNvSpPr>
            <p:nvPr/>
          </p:nvSpPr>
          <p:spPr>
            <a:xfrm>
              <a:off x="11988148" y="10962780"/>
              <a:ext cx="3362688" cy="10813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AF25BD2-4773-B14E-BD79-70A5B77740B6}"/>
                </a:ext>
              </a:extLst>
            </p:cNvPr>
            <p:cNvSpPr/>
            <p:nvPr/>
          </p:nvSpPr>
          <p:spPr>
            <a:xfrm>
              <a:off x="11534430" y="11179328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B14EB15-FD1D-8C47-BB8F-E44B082ECB11}"/>
              </a:ext>
            </a:extLst>
          </p:cNvPr>
          <p:cNvGrpSpPr/>
          <p:nvPr/>
        </p:nvGrpSpPr>
        <p:grpSpPr>
          <a:xfrm>
            <a:off x="15272682" y="11371878"/>
            <a:ext cx="3816406" cy="1081334"/>
            <a:chOff x="11534430" y="10962780"/>
            <a:chExt cx="3816406" cy="1081334"/>
          </a:xfrm>
        </p:grpSpPr>
        <p:sp>
          <p:nvSpPr>
            <p:cNvPr id="87" name="Subtitle 2">
              <a:extLst>
                <a:ext uri="{FF2B5EF4-FFF2-40B4-BE49-F238E27FC236}">
                  <a16:creationId xmlns:a16="http://schemas.microsoft.com/office/drawing/2014/main" id="{780B4E09-0CD5-6344-A269-BBB63C820715}"/>
                </a:ext>
              </a:extLst>
            </p:cNvPr>
            <p:cNvSpPr txBox="1">
              <a:spLocks/>
            </p:cNvSpPr>
            <p:nvPr/>
          </p:nvSpPr>
          <p:spPr>
            <a:xfrm>
              <a:off x="11988148" y="10962780"/>
              <a:ext cx="3362688" cy="10813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C2DC25-7046-8E42-91E8-826B7E35D8D9}"/>
                </a:ext>
              </a:extLst>
            </p:cNvPr>
            <p:cNvSpPr/>
            <p:nvPr/>
          </p:nvSpPr>
          <p:spPr>
            <a:xfrm>
              <a:off x="11534430" y="11179328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1FBB073-A07D-0646-8ECD-FFD62FFE2F6F}"/>
              </a:ext>
            </a:extLst>
          </p:cNvPr>
          <p:cNvGrpSpPr/>
          <p:nvPr/>
        </p:nvGrpSpPr>
        <p:grpSpPr>
          <a:xfrm>
            <a:off x="19293824" y="11371878"/>
            <a:ext cx="3816406" cy="1081334"/>
            <a:chOff x="11534430" y="10962780"/>
            <a:chExt cx="3816406" cy="1081334"/>
          </a:xfrm>
        </p:grpSpPr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0D04F62C-D1CD-204B-BFD2-9BC8301ED996}"/>
                </a:ext>
              </a:extLst>
            </p:cNvPr>
            <p:cNvSpPr txBox="1">
              <a:spLocks/>
            </p:cNvSpPr>
            <p:nvPr/>
          </p:nvSpPr>
          <p:spPr>
            <a:xfrm>
              <a:off x="11988148" y="10962780"/>
              <a:ext cx="3362688" cy="10813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3BFA47A-6DEF-A54E-B7C2-DDA6B1A8F607}"/>
                </a:ext>
              </a:extLst>
            </p:cNvPr>
            <p:cNvSpPr/>
            <p:nvPr/>
          </p:nvSpPr>
          <p:spPr>
            <a:xfrm>
              <a:off x="11534430" y="11179328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2E930B-2AF5-2042-96A5-42697D4052D4}"/>
              </a:ext>
            </a:extLst>
          </p:cNvPr>
          <p:cNvGrpSpPr/>
          <p:nvPr/>
        </p:nvGrpSpPr>
        <p:grpSpPr>
          <a:xfrm>
            <a:off x="2298406" y="4925680"/>
            <a:ext cx="2539065" cy="5106180"/>
            <a:chOff x="3183309" y="4925680"/>
            <a:chExt cx="3477400" cy="699321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8AFC3E6-93B6-B842-A53E-ACD6F5F9F462}"/>
                </a:ext>
              </a:extLst>
            </p:cNvPr>
            <p:cNvGrpSpPr/>
            <p:nvPr/>
          </p:nvGrpSpPr>
          <p:grpSpPr>
            <a:xfrm>
              <a:off x="3183309" y="4925680"/>
              <a:ext cx="3477400" cy="6993216"/>
              <a:chOff x="7299628" y="3037942"/>
              <a:chExt cx="392547" cy="78943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0511EAB4-A004-314B-8970-63200314709E}"/>
                  </a:ext>
                </a:extLst>
              </p:cNvPr>
              <p:cNvSpPr/>
              <p:nvPr/>
            </p:nvSpPr>
            <p:spPr>
              <a:xfrm>
                <a:off x="7299628" y="3288692"/>
                <a:ext cx="80207" cy="172566"/>
              </a:xfrm>
              <a:custGeom>
                <a:avLst/>
                <a:gdLst>
                  <a:gd name="connsiteX0" fmla="*/ 20275 w 80207"/>
                  <a:gd name="connsiteY0" fmla="*/ 532 h 172566"/>
                  <a:gd name="connsiteX1" fmla="*/ 561 w 80207"/>
                  <a:gd name="connsiteY1" fmla="*/ 31298 h 172566"/>
                  <a:gd name="connsiteX2" fmla="*/ 29131 w 80207"/>
                  <a:gd name="connsiteY2" fmla="*/ 161123 h 172566"/>
                  <a:gd name="connsiteX3" fmla="*/ 46559 w 80207"/>
                  <a:gd name="connsiteY3" fmla="*/ 172173 h 172566"/>
                  <a:gd name="connsiteX4" fmla="*/ 68843 w 80207"/>
                  <a:gd name="connsiteY4" fmla="*/ 167220 h 172566"/>
                  <a:gd name="connsiteX5" fmla="*/ 79795 w 80207"/>
                  <a:gd name="connsiteY5" fmla="*/ 149789 h 172566"/>
                  <a:gd name="connsiteX6" fmla="*/ 51225 w 80207"/>
                  <a:gd name="connsiteY6" fmla="*/ 19963 h 172566"/>
                  <a:gd name="connsiteX7" fmla="*/ 20275 w 80207"/>
                  <a:gd name="connsiteY7" fmla="*/ 532 h 172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207" h="172566">
                    <a:moveTo>
                      <a:pt x="20275" y="532"/>
                    </a:moveTo>
                    <a:cubicBezTo>
                      <a:pt x="6370" y="3581"/>
                      <a:pt x="-2486" y="17391"/>
                      <a:pt x="561" y="31298"/>
                    </a:cubicBezTo>
                    <a:lnTo>
                      <a:pt x="29131" y="161123"/>
                    </a:lnTo>
                    <a:cubicBezTo>
                      <a:pt x="30941" y="168935"/>
                      <a:pt x="38749" y="173792"/>
                      <a:pt x="46559" y="172173"/>
                    </a:cubicBezTo>
                    <a:lnTo>
                      <a:pt x="68843" y="167220"/>
                    </a:lnTo>
                    <a:cubicBezTo>
                      <a:pt x="76652" y="165410"/>
                      <a:pt x="81604" y="157599"/>
                      <a:pt x="79795" y="149789"/>
                    </a:cubicBezTo>
                    <a:lnTo>
                      <a:pt x="51225" y="19963"/>
                    </a:lnTo>
                    <a:cubicBezTo>
                      <a:pt x="47987" y="6057"/>
                      <a:pt x="34178" y="-2515"/>
                      <a:pt x="20275" y="532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B93F957F-9D63-CF4E-BEE2-91EF41697C04}"/>
                  </a:ext>
                </a:extLst>
              </p:cNvPr>
              <p:cNvSpPr/>
              <p:nvPr/>
            </p:nvSpPr>
            <p:spPr>
              <a:xfrm>
                <a:off x="7300941" y="3198023"/>
                <a:ext cx="133913" cy="142301"/>
              </a:xfrm>
              <a:custGeom>
                <a:avLst/>
                <a:gdLst>
                  <a:gd name="connsiteX0" fmla="*/ 125337 w 133913"/>
                  <a:gd name="connsiteY0" fmla="*/ 6714 h 142301"/>
                  <a:gd name="connsiteX1" fmla="*/ 88863 w 133913"/>
                  <a:gd name="connsiteY1" fmla="*/ 8239 h 142301"/>
                  <a:gd name="connsiteX2" fmla="*/ 88863 w 133913"/>
                  <a:gd name="connsiteY2" fmla="*/ 8239 h 142301"/>
                  <a:gd name="connsiteX3" fmla="*/ 6296 w 133913"/>
                  <a:gd name="connsiteY3" fmla="*/ 99202 h 142301"/>
                  <a:gd name="connsiteX4" fmla="*/ 9058 w 133913"/>
                  <a:gd name="connsiteY4" fmla="*/ 135874 h 142301"/>
                  <a:gd name="connsiteX5" fmla="*/ 45722 w 133913"/>
                  <a:gd name="connsiteY5" fmla="*/ 133207 h 142301"/>
                  <a:gd name="connsiteX6" fmla="*/ 127337 w 133913"/>
                  <a:gd name="connsiteY6" fmla="*/ 43101 h 142301"/>
                  <a:gd name="connsiteX7" fmla="*/ 125337 w 133913"/>
                  <a:gd name="connsiteY7" fmla="*/ 6714 h 1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913" h="142301">
                    <a:moveTo>
                      <a:pt x="125337" y="6714"/>
                    </a:moveTo>
                    <a:cubicBezTo>
                      <a:pt x="114861" y="-2906"/>
                      <a:pt x="98481" y="-2238"/>
                      <a:pt x="88863" y="8239"/>
                    </a:cubicBezTo>
                    <a:cubicBezTo>
                      <a:pt x="88863" y="8239"/>
                      <a:pt x="88863" y="8239"/>
                      <a:pt x="88863" y="8239"/>
                    </a:cubicBezTo>
                    <a:lnTo>
                      <a:pt x="6296" y="99202"/>
                    </a:lnTo>
                    <a:cubicBezTo>
                      <a:pt x="-3132" y="110061"/>
                      <a:pt x="-1894" y="126540"/>
                      <a:pt x="9058" y="135874"/>
                    </a:cubicBezTo>
                    <a:cubicBezTo>
                      <a:pt x="19914" y="145304"/>
                      <a:pt x="36294" y="144065"/>
                      <a:pt x="45722" y="133207"/>
                    </a:cubicBezTo>
                    <a:lnTo>
                      <a:pt x="127337" y="43101"/>
                    </a:lnTo>
                    <a:cubicBezTo>
                      <a:pt x="136765" y="32527"/>
                      <a:pt x="135907" y="16239"/>
                      <a:pt x="125337" y="671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DBCBB21A-032D-784E-A6B7-1D4018EA6C2D}"/>
                  </a:ext>
                </a:extLst>
              </p:cNvPr>
              <p:cNvSpPr/>
              <p:nvPr/>
            </p:nvSpPr>
            <p:spPr>
              <a:xfrm>
                <a:off x="7612063" y="3288790"/>
                <a:ext cx="80112" cy="172496"/>
              </a:xfrm>
              <a:custGeom>
                <a:avLst/>
                <a:gdLst>
                  <a:gd name="connsiteX0" fmla="*/ 59725 w 80112"/>
                  <a:gd name="connsiteY0" fmla="*/ 434 h 172496"/>
                  <a:gd name="connsiteX1" fmla="*/ 79533 w 80112"/>
                  <a:gd name="connsiteY1" fmla="*/ 31200 h 172496"/>
                  <a:gd name="connsiteX2" fmla="*/ 50963 w 80112"/>
                  <a:gd name="connsiteY2" fmla="*/ 161026 h 172496"/>
                  <a:gd name="connsiteX3" fmla="*/ 33536 w 80112"/>
                  <a:gd name="connsiteY3" fmla="*/ 172075 h 172496"/>
                  <a:gd name="connsiteX4" fmla="*/ 11347 w 80112"/>
                  <a:gd name="connsiteY4" fmla="*/ 167122 h 172496"/>
                  <a:gd name="connsiteX5" fmla="*/ 300 w 80112"/>
                  <a:gd name="connsiteY5" fmla="*/ 149691 h 172496"/>
                  <a:gd name="connsiteX6" fmla="*/ 300 w 80112"/>
                  <a:gd name="connsiteY6" fmla="*/ 149691 h 172496"/>
                  <a:gd name="connsiteX7" fmla="*/ 29347 w 80112"/>
                  <a:gd name="connsiteY7" fmla="*/ 19866 h 172496"/>
                  <a:gd name="connsiteX8" fmla="*/ 59725 w 80112"/>
                  <a:gd name="connsiteY8" fmla="*/ 434 h 17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112" h="172496">
                    <a:moveTo>
                      <a:pt x="59725" y="434"/>
                    </a:moveTo>
                    <a:cubicBezTo>
                      <a:pt x="73629" y="3578"/>
                      <a:pt x="82391" y="17294"/>
                      <a:pt x="79533" y="31200"/>
                    </a:cubicBezTo>
                    <a:lnTo>
                      <a:pt x="50963" y="161026"/>
                    </a:lnTo>
                    <a:cubicBezTo>
                      <a:pt x="49155" y="168837"/>
                      <a:pt x="41345" y="173790"/>
                      <a:pt x="33536" y="172075"/>
                    </a:cubicBezTo>
                    <a:lnTo>
                      <a:pt x="11347" y="167122"/>
                    </a:lnTo>
                    <a:cubicBezTo>
                      <a:pt x="3538" y="165408"/>
                      <a:pt x="-1415" y="157597"/>
                      <a:pt x="300" y="149691"/>
                    </a:cubicBezTo>
                    <a:cubicBezTo>
                      <a:pt x="300" y="149691"/>
                      <a:pt x="300" y="149691"/>
                      <a:pt x="300" y="149691"/>
                    </a:cubicBezTo>
                    <a:lnTo>
                      <a:pt x="29347" y="19866"/>
                    </a:lnTo>
                    <a:cubicBezTo>
                      <a:pt x="32584" y="6244"/>
                      <a:pt x="46012" y="-2327"/>
                      <a:pt x="59725" y="43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2BDC655E-ECB1-F64B-95CA-3AD5C9EB2D96}"/>
                  </a:ext>
                </a:extLst>
              </p:cNvPr>
              <p:cNvSpPr/>
              <p:nvPr/>
            </p:nvSpPr>
            <p:spPr>
              <a:xfrm>
                <a:off x="7556914" y="3198023"/>
                <a:ext cx="133627" cy="141931"/>
              </a:xfrm>
              <a:custGeom>
                <a:avLst/>
                <a:gdLst>
                  <a:gd name="connsiteX0" fmla="*/ 8498 w 133627"/>
                  <a:gd name="connsiteY0" fmla="*/ 6714 h 141931"/>
                  <a:gd name="connsiteX1" fmla="*/ 44973 w 133627"/>
                  <a:gd name="connsiteY1" fmla="*/ 8239 h 141931"/>
                  <a:gd name="connsiteX2" fmla="*/ 44973 w 133627"/>
                  <a:gd name="connsiteY2" fmla="*/ 8239 h 141931"/>
                  <a:gd name="connsiteX3" fmla="*/ 127539 w 133627"/>
                  <a:gd name="connsiteY3" fmla="*/ 99202 h 141931"/>
                  <a:gd name="connsiteX4" fmla="*/ 124206 w 133627"/>
                  <a:gd name="connsiteY4" fmla="*/ 135779 h 141931"/>
                  <a:gd name="connsiteX5" fmla="*/ 88208 w 133627"/>
                  <a:gd name="connsiteY5" fmla="*/ 133207 h 141931"/>
                  <a:gd name="connsiteX6" fmla="*/ 6499 w 133627"/>
                  <a:gd name="connsiteY6" fmla="*/ 43101 h 141931"/>
                  <a:gd name="connsiteX7" fmla="*/ 8498 w 133627"/>
                  <a:gd name="connsiteY7" fmla="*/ 6714 h 141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627" h="141931">
                    <a:moveTo>
                      <a:pt x="8498" y="6714"/>
                    </a:moveTo>
                    <a:cubicBezTo>
                      <a:pt x="18975" y="-2906"/>
                      <a:pt x="35355" y="-2238"/>
                      <a:pt x="44973" y="8239"/>
                    </a:cubicBezTo>
                    <a:cubicBezTo>
                      <a:pt x="44973" y="8239"/>
                      <a:pt x="44973" y="8239"/>
                      <a:pt x="44973" y="8239"/>
                    </a:cubicBezTo>
                    <a:lnTo>
                      <a:pt x="127539" y="99202"/>
                    </a:lnTo>
                    <a:cubicBezTo>
                      <a:pt x="136778" y="110251"/>
                      <a:pt x="135254" y="126634"/>
                      <a:pt x="124206" y="135779"/>
                    </a:cubicBezTo>
                    <a:cubicBezTo>
                      <a:pt x="113445" y="144827"/>
                      <a:pt x="97542" y="143589"/>
                      <a:pt x="88208" y="133207"/>
                    </a:cubicBezTo>
                    <a:lnTo>
                      <a:pt x="6499" y="43101"/>
                    </a:lnTo>
                    <a:cubicBezTo>
                      <a:pt x="-2929" y="32527"/>
                      <a:pt x="-2072" y="16239"/>
                      <a:pt x="8498" y="671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E4355DD-B299-394D-A975-4AF4A78A7469}"/>
                  </a:ext>
                </a:extLst>
              </p:cNvPr>
              <p:cNvSpPr/>
              <p:nvPr/>
            </p:nvSpPr>
            <p:spPr>
              <a:xfrm>
                <a:off x="7412794" y="3210820"/>
                <a:ext cx="169227" cy="287276"/>
              </a:xfrm>
              <a:custGeom>
                <a:avLst/>
                <a:gdLst>
                  <a:gd name="connsiteX0" fmla="*/ 169188 w 169227"/>
                  <a:gd name="connsiteY0" fmla="*/ 272143 h 287276"/>
                  <a:gd name="connsiteX1" fmla="*/ 153951 w 169227"/>
                  <a:gd name="connsiteY1" fmla="*/ 287193 h 287276"/>
                  <a:gd name="connsiteX2" fmla="*/ 153951 w 169227"/>
                  <a:gd name="connsiteY2" fmla="*/ 287193 h 287276"/>
                  <a:gd name="connsiteX3" fmla="*/ 15198 w 169227"/>
                  <a:gd name="connsiteY3" fmla="*/ 287193 h 287276"/>
                  <a:gd name="connsiteX4" fmla="*/ -39 w 169227"/>
                  <a:gd name="connsiteY4" fmla="*/ 272143 h 287276"/>
                  <a:gd name="connsiteX5" fmla="*/ -39 w 169227"/>
                  <a:gd name="connsiteY5" fmla="*/ 272143 h 287276"/>
                  <a:gd name="connsiteX6" fmla="*/ -39 w 169227"/>
                  <a:gd name="connsiteY6" fmla="*/ 14968 h 287276"/>
                  <a:gd name="connsiteX7" fmla="*/ 15198 w 169227"/>
                  <a:gd name="connsiteY7" fmla="*/ -81 h 287276"/>
                  <a:gd name="connsiteX8" fmla="*/ 15198 w 169227"/>
                  <a:gd name="connsiteY8" fmla="*/ -81 h 287276"/>
                  <a:gd name="connsiteX9" fmla="*/ 153951 w 169227"/>
                  <a:gd name="connsiteY9" fmla="*/ -81 h 287276"/>
                  <a:gd name="connsiteX10" fmla="*/ 169188 w 169227"/>
                  <a:gd name="connsiteY10" fmla="*/ 14968 h 287276"/>
                  <a:gd name="connsiteX11" fmla="*/ 169188 w 169227"/>
                  <a:gd name="connsiteY11" fmla="*/ 14968 h 28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9227" h="287276">
                    <a:moveTo>
                      <a:pt x="169188" y="272143"/>
                    </a:moveTo>
                    <a:cubicBezTo>
                      <a:pt x="169094" y="280525"/>
                      <a:pt x="162332" y="287288"/>
                      <a:pt x="153951" y="287193"/>
                    </a:cubicBezTo>
                    <a:cubicBezTo>
                      <a:pt x="153951" y="287193"/>
                      <a:pt x="153951" y="287193"/>
                      <a:pt x="153951" y="287193"/>
                    </a:cubicBezTo>
                    <a:lnTo>
                      <a:pt x="15198" y="287193"/>
                    </a:lnTo>
                    <a:cubicBezTo>
                      <a:pt x="6817" y="287288"/>
                      <a:pt x="56" y="280525"/>
                      <a:pt x="-39" y="272143"/>
                    </a:cubicBezTo>
                    <a:cubicBezTo>
                      <a:pt x="-39" y="272143"/>
                      <a:pt x="-39" y="272143"/>
                      <a:pt x="-39" y="272143"/>
                    </a:cubicBezTo>
                    <a:lnTo>
                      <a:pt x="-39" y="14968"/>
                    </a:lnTo>
                    <a:cubicBezTo>
                      <a:pt x="56" y="6587"/>
                      <a:pt x="6817" y="-177"/>
                      <a:pt x="15198" y="-81"/>
                    </a:cubicBezTo>
                    <a:cubicBezTo>
                      <a:pt x="15198" y="-81"/>
                      <a:pt x="15198" y="-81"/>
                      <a:pt x="15198" y="-81"/>
                    </a:cubicBezTo>
                    <a:lnTo>
                      <a:pt x="153951" y="-81"/>
                    </a:lnTo>
                    <a:cubicBezTo>
                      <a:pt x="162332" y="-177"/>
                      <a:pt x="169094" y="6587"/>
                      <a:pt x="169188" y="14968"/>
                    </a:cubicBezTo>
                    <a:cubicBezTo>
                      <a:pt x="169188" y="14968"/>
                      <a:pt x="169188" y="14968"/>
                      <a:pt x="169188" y="14968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FAB7E12E-0E62-BB4D-943E-478F7DE06BBE}"/>
                  </a:ext>
                </a:extLst>
              </p:cNvPr>
              <p:cNvSpPr/>
              <p:nvPr/>
            </p:nvSpPr>
            <p:spPr>
              <a:xfrm>
                <a:off x="7412794" y="3455994"/>
                <a:ext cx="75044" cy="370141"/>
              </a:xfrm>
              <a:custGeom>
                <a:avLst/>
                <a:gdLst>
                  <a:gd name="connsiteX0" fmla="*/ 75004 w 75044"/>
                  <a:gd name="connsiteY0" fmla="*/ 355010 h 370141"/>
                  <a:gd name="connsiteX1" fmla="*/ 60147 w 75044"/>
                  <a:gd name="connsiteY1" fmla="*/ 370059 h 370141"/>
                  <a:gd name="connsiteX2" fmla="*/ 60052 w 75044"/>
                  <a:gd name="connsiteY2" fmla="*/ 370059 h 370141"/>
                  <a:gd name="connsiteX3" fmla="*/ 15007 w 75044"/>
                  <a:gd name="connsiteY3" fmla="*/ 370059 h 370141"/>
                  <a:gd name="connsiteX4" fmla="*/ -39 w 75044"/>
                  <a:gd name="connsiteY4" fmla="*/ 355010 h 370141"/>
                  <a:gd name="connsiteX5" fmla="*/ -39 w 75044"/>
                  <a:gd name="connsiteY5" fmla="*/ 14968 h 370141"/>
                  <a:gd name="connsiteX6" fmla="*/ 15007 w 75044"/>
                  <a:gd name="connsiteY6" fmla="*/ -82 h 370141"/>
                  <a:gd name="connsiteX7" fmla="*/ 60052 w 75044"/>
                  <a:gd name="connsiteY7" fmla="*/ -82 h 370141"/>
                  <a:gd name="connsiteX8" fmla="*/ 75004 w 75044"/>
                  <a:gd name="connsiteY8" fmla="*/ 14873 h 370141"/>
                  <a:gd name="connsiteX9" fmla="*/ 75004 w 75044"/>
                  <a:gd name="connsiteY9" fmla="*/ 14968 h 3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044" h="370141">
                    <a:moveTo>
                      <a:pt x="75004" y="355010"/>
                    </a:moveTo>
                    <a:cubicBezTo>
                      <a:pt x="75100" y="363297"/>
                      <a:pt x="68433" y="369964"/>
                      <a:pt x="60147" y="370059"/>
                    </a:cubicBezTo>
                    <a:cubicBezTo>
                      <a:pt x="60147" y="370059"/>
                      <a:pt x="60052" y="370059"/>
                      <a:pt x="60052" y="370059"/>
                    </a:cubicBezTo>
                    <a:lnTo>
                      <a:pt x="15007" y="370059"/>
                    </a:lnTo>
                    <a:cubicBezTo>
                      <a:pt x="6722" y="370059"/>
                      <a:pt x="-39" y="363297"/>
                      <a:pt x="-39" y="355010"/>
                    </a:cubicBezTo>
                    <a:lnTo>
                      <a:pt x="-39" y="14968"/>
                    </a:lnTo>
                    <a:cubicBezTo>
                      <a:pt x="-39" y="6681"/>
                      <a:pt x="6722" y="-82"/>
                      <a:pt x="15007" y="-82"/>
                    </a:cubicBezTo>
                    <a:lnTo>
                      <a:pt x="60052" y="-82"/>
                    </a:lnTo>
                    <a:cubicBezTo>
                      <a:pt x="68337" y="-82"/>
                      <a:pt x="75004" y="6586"/>
                      <a:pt x="75004" y="14873"/>
                    </a:cubicBezTo>
                    <a:cubicBezTo>
                      <a:pt x="75004" y="14873"/>
                      <a:pt x="75004" y="14968"/>
                      <a:pt x="75004" y="14968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88873F66-EB83-B842-BD2A-6E577DEF1791}"/>
                  </a:ext>
                </a:extLst>
              </p:cNvPr>
              <p:cNvSpPr/>
              <p:nvPr/>
            </p:nvSpPr>
            <p:spPr>
              <a:xfrm>
                <a:off x="7381176" y="3197867"/>
                <a:ext cx="230083" cy="65055"/>
              </a:xfrm>
              <a:custGeom>
                <a:avLst/>
                <a:gdLst>
                  <a:gd name="connsiteX0" fmla="*/ 199950 w 230083"/>
                  <a:gd name="connsiteY0" fmla="*/ -82 h 65055"/>
                  <a:gd name="connsiteX1" fmla="*/ 164428 w 230083"/>
                  <a:gd name="connsiteY1" fmla="*/ -82 h 65055"/>
                  <a:gd name="connsiteX2" fmla="*/ 114717 w 230083"/>
                  <a:gd name="connsiteY2" fmla="*/ 9443 h 65055"/>
                  <a:gd name="connsiteX3" fmla="*/ 65006 w 230083"/>
                  <a:gd name="connsiteY3" fmla="*/ -82 h 65055"/>
                  <a:gd name="connsiteX4" fmla="*/ 29960 w 230083"/>
                  <a:gd name="connsiteY4" fmla="*/ -82 h 65055"/>
                  <a:gd name="connsiteX5" fmla="*/ -39 w 230083"/>
                  <a:gd name="connsiteY5" fmla="*/ 29922 h 65055"/>
                  <a:gd name="connsiteX6" fmla="*/ -39 w 230083"/>
                  <a:gd name="connsiteY6" fmla="*/ 34875 h 65055"/>
                  <a:gd name="connsiteX7" fmla="*/ 29864 w 230083"/>
                  <a:gd name="connsiteY7" fmla="*/ 64973 h 65055"/>
                  <a:gd name="connsiteX8" fmla="*/ 29960 w 230083"/>
                  <a:gd name="connsiteY8" fmla="*/ 64973 h 65055"/>
                  <a:gd name="connsiteX9" fmla="*/ 200045 w 230083"/>
                  <a:gd name="connsiteY9" fmla="*/ 64973 h 65055"/>
                  <a:gd name="connsiteX10" fmla="*/ 230044 w 230083"/>
                  <a:gd name="connsiteY10" fmla="*/ 34970 h 65055"/>
                  <a:gd name="connsiteX11" fmla="*/ 230044 w 230083"/>
                  <a:gd name="connsiteY11" fmla="*/ 34875 h 65055"/>
                  <a:gd name="connsiteX12" fmla="*/ 230044 w 230083"/>
                  <a:gd name="connsiteY12" fmla="*/ 29922 h 65055"/>
                  <a:gd name="connsiteX13" fmla="*/ 200045 w 230083"/>
                  <a:gd name="connsiteY13" fmla="*/ -82 h 65055"/>
                  <a:gd name="connsiteX14" fmla="*/ 199950 w 230083"/>
                  <a:gd name="connsiteY14" fmla="*/ -82 h 65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0083" h="65055">
                    <a:moveTo>
                      <a:pt x="199950" y="-82"/>
                    </a:moveTo>
                    <a:lnTo>
                      <a:pt x="164428" y="-82"/>
                    </a:lnTo>
                    <a:cubicBezTo>
                      <a:pt x="152715" y="-82"/>
                      <a:pt x="136431" y="9443"/>
                      <a:pt x="114717" y="9443"/>
                    </a:cubicBezTo>
                    <a:cubicBezTo>
                      <a:pt x="93004" y="9443"/>
                      <a:pt x="78814" y="-82"/>
                      <a:pt x="65006" y="-82"/>
                    </a:cubicBezTo>
                    <a:lnTo>
                      <a:pt x="29960" y="-82"/>
                    </a:lnTo>
                    <a:cubicBezTo>
                      <a:pt x="13389" y="-82"/>
                      <a:pt x="-39" y="13348"/>
                      <a:pt x="-39" y="29922"/>
                    </a:cubicBezTo>
                    <a:lnTo>
                      <a:pt x="-39" y="34875"/>
                    </a:lnTo>
                    <a:cubicBezTo>
                      <a:pt x="-134" y="51448"/>
                      <a:pt x="13294" y="64878"/>
                      <a:pt x="29864" y="64973"/>
                    </a:cubicBezTo>
                    <a:cubicBezTo>
                      <a:pt x="29864" y="64973"/>
                      <a:pt x="29960" y="64973"/>
                      <a:pt x="29960" y="64973"/>
                    </a:cubicBezTo>
                    <a:lnTo>
                      <a:pt x="200045" y="64973"/>
                    </a:lnTo>
                    <a:cubicBezTo>
                      <a:pt x="216616" y="64973"/>
                      <a:pt x="230044" y="51544"/>
                      <a:pt x="230044" y="34970"/>
                    </a:cubicBezTo>
                    <a:cubicBezTo>
                      <a:pt x="230044" y="34970"/>
                      <a:pt x="230044" y="34875"/>
                      <a:pt x="230044" y="34875"/>
                    </a:cubicBezTo>
                    <a:lnTo>
                      <a:pt x="230044" y="29922"/>
                    </a:lnTo>
                    <a:cubicBezTo>
                      <a:pt x="230044" y="13348"/>
                      <a:pt x="216616" y="-82"/>
                      <a:pt x="200045" y="-82"/>
                    </a:cubicBezTo>
                    <a:cubicBezTo>
                      <a:pt x="200045" y="-82"/>
                      <a:pt x="199950" y="-82"/>
                      <a:pt x="199950" y="-82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734F2F1-7EE9-454B-A31B-88584EC1EFA6}"/>
                  </a:ext>
                </a:extLst>
              </p:cNvPr>
              <p:cNvSpPr/>
              <p:nvPr/>
            </p:nvSpPr>
            <p:spPr>
              <a:xfrm>
                <a:off x="7426507" y="3037942"/>
                <a:ext cx="139039" cy="139065"/>
              </a:xfrm>
              <a:custGeom>
                <a:avLst/>
                <a:gdLst>
                  <a:gd name="connsiteX0" fmla="*/ 139000 w 139039"/>
                  <a:gd name="connsiteY0" fmla="*/ 69451 h 139065"/>
                  <a:gd name="connsiteX1" fmla="*/ 69481 w 139039"/>
                  <a:gd name="connsiteY1" fmla="*/ 138984 h 139065"/>
                  <a:gd name="connsiteX2" fmla="*/ -39 w 139039"/>
                  <a:gd name="connsiteY2" fmla="*/ 69451 h 139065"/>
                  <a:gd name="connsiteX3" fmla="*/ 69481 w 139039"/>
                  <a:gd name="connsiteY3" fmla="*/ -82 h 139065"/>
                  <a:gd name="connsiteX4" fmla="*/ 139000 w 139039"/>
                  <a:gd name="connsiteY4" fmla="*/ 69451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039" h="139065">
                    <a:moveTo>
                      <a:pt x="139000" y="69451"/>
                    </a:moveTo>
                    <a:cubicBezTo>
                      <a:pt x="139000" y="107837"/>
                      <a:pt x="107859" y="138984"/>
                      <a:pt x="69481" y="138984"/>
                    </a:cubicBezTo>
                    <a:cubicBezTo>
                      <a:pt x="31102" y="138984"/>
                      <a:pt x="-39" y="107837"/>
                      <a:pt x="-39" y="69451"/>
                    </a:cubicBezTo>
                    <a:cubicBezTo>
                      <a:pt x="-39" y="31065"/>
                      <a:pt x="31102" y="-82"/>
                      <a:pt x="69481" y="-82"/>
                    </a:cubicBezTo>
                    <a:cubicBezTo>
                      <a:pt x="107859" y="-82"/>
                      <a:pt x="139000" y="31065"/>
                      <a:pt x="139000" y="69451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5FF65D92-0693-7F47-A169-A6F29F3323AC}"/>
                  </a:ext>
                </a:extLst>
              </p:cNvPr>
              <p:cNvSpPr/>
              <p:nvPr/>
            </p:nvSpPr>
            <p:spPr>
              <a:xfrm>
                <a:off x="7360892" y="3240443"/>
                <a:ext cx="269699" cy="59912"/>
              </a:xfrm>
              <a:custGeom>
                <a:avLst/>
                <a:gdLst>
                  <a:gd name="connsiteX0" fmla="*/ 0 w 269699"/>
                  <a:gd name="connsiteY0" fmla="*/ 0 h 59912"/>
                  <a:gd name="connsiteX1" fmla="*/ 269698 w 269699"/>
                  <a:gd name="connsiteY1" fmla="*/ 0 h 59912"/>
                  <a:gd name="connsiteX2" fmla="*/ 269698 w 269699"/>
                  <a:gd name="connsiteY2" fmla="*/ 59913 h 59912"/>
                  <a:gd name="connsiteX3" fmla="*/ 0 w 269699"/>
                  <a:gd name="connsiteY3" fmla="*/ 59913 h 5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99" h="59912">
                    <a:moveTo>
                      <a:pt x="0" y="0"/>
                    </a:moveTo>
                    <a:lnTo>
                      <a:pt x="269698" y="0"/>
                    </a:lnTo>
                    <a:lnTo>
                      <a:pt x="269698" y="59913"/>
                    </a:lnTo>
                    <a:lnTo>
                      <a:pt x="0" y="59913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DD356CFE-E2C7-5748-8D76-999887B0A691}"/>
                  </a:ext>
                </a:extLst>
              </p:cNvPr>
              <p:cNvSpPr/>
              <p:nvPr/>
            </p:nvSpPr>
            <p:spPr>
              <a:xfrm>
                <a:off x="7330893" y="3266637"/>
                <a:ext cx="88280" cy="560736"/>
              </a:xfrm>
              <a:custGeom>
                <a:avLst/>
                <a:gdLst>
                  <a:gd name="connsiteX0" fmla="*/ 21713 w 88280"/>
                  <a:gd name="connsiteY0" fmla="*/ 560737 h 560736"/>
                  <a:gd name="connsiteX1" fmla="*/ 0 w 88280"/>
                  <a:gd name="connsiteY1" fmla="*/ 558642 h 560736"/>
                  <a:gd name="connsiteX2" fmla="*/ 26095 w 88280"/>
                  <a:gd name="connsiteY2" fmla="*/ 297466 h 560736"/>
                  <a:gd name="connsiteX3" fmla="*/ 44951 w 88280"/>
                  <a:gd name="connsiteY3" fmla="*/ 0 h 560736"/>
                  <a:gd name="connsiteX4" fmla="*/ 88281 w 88280"/>
                  <a:gd name="connsiteY4" fmla="*/ 4286 h 560736"/>
                  <a:gd name="connsiteX5" fmla="*/ 47807 w 88280"/>
                  <a:gd name="connsiteY5" fmla="*/ 299656 h 560736"/>
                  <a:gd name="connsiteX6" fmla="*/ 21713 w 88280"/>
                  <a:gd name="connsiteY6" fmla="*/ 560737 h 56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80" h="560736">
                    <a:moveTo>
                      <a:pt x="21713" y="560737"/>
                    </a:moveTo>
                    <a:lnTo>
                      <a:pt x="0" y="558642"/>
                    </a:lnTo>
                    <a:lnTo>
                      <a:pt x="26095" y="297466"/>
                    </a:lnTo>
                    <a:lnTo>
                      <a:pt x="44951" y="0"/>
                    </a:lnTo>
                    <a:lnTo>
                      <a:pt x="88281" y="4286"/>
                    </a:lnTo>
                    <a:lnTo>
                      <a:pt x="47807" y="299656"/>
                    </a:lnTo>
                    <a:lnTo>
                      <a:pt x="21713" y="560737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82967532-9313-924B-A226-AC5C3AD58641}"/>
                  </a:ext>
                </a:extLst>
              </p:cNvPr>
              <p:cNvSpPr/>
              <p:nvPr/>
            </p:nvSpPr>
            <p:spPr>
              <a:xfrm>
                <a:off x="7570595" y="3266637"/>
                <a:ext cx="88280" cy="560736"/>
              </a:xfrm>
              <a:custGeom>
                <a:avLst/>
                <a:gdLst>
                  <a:gd name="connsiteX0" fmla="*/ 66568 w 88280"/>
                  <a:gd name="connsiteY0" fmla="*/ 560737 h 560736"/>
                  <a:gd name="connsiteX1" fmla="*/ 88281 w 88280"/>
                  <a:gd name="connsiteY1" fmla="*/ 558642 h 560736"/>
                  <a:gd name="connsiteX2" fmla="*/ 62187 w 88280"/>
                  <a:gd name="connsiteY2" fmla="*/ 297466 h 560736"/>
                  <a:gd name="connsiteX3" fmla="*/ 43331 w 88280"/>
                  <a:gd name="connsiteY3" fmla="*/ 0 h 560736"/>
                  <a:gd name="connsiteX4" fmla="*/ 0 w 88280"/>
                  <a:gd name="connsiteY4" fmla="*/ 4286 h 560736"/>
                  <a:gd name="connsiteX5" fmla="*/ 40474 w 88280"/>
                  <a:gd name="connsiteY5" fmla="*/ 299656 h 560736"/>
                  <a:gd name="connsiteX6" fmla="*/ 66568 w 88280"/>
                  <a:gd name="connsiteY6" fmla="*/ 560737 h 56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80" h="560736">
                    <a:moveTo>
                      <a:pt x="66568" y="560737"/>
                    </a:moveTo>
                    <a:lnTo>
                      <a:pt x="88281" y="558642"/>
                    </a:lnTo>
                    <a:lnTo>
                      <a:pt x="62187" y="297466"/>
                    </a:lnTo>
                    <a:lnTo>
                      <a:pt x="43331" y="0"/>
                    </a:lnTo>
                    <a:lnTo>
                      <a:pt x="0" y="4286"/>
                    </a:lnTo>
                    <a:lnTo>
                      <a:pt x="40474" y="299656"/>
                    </a:lnTo>
                    <a:lnTo>
                      <a:pt x="66568" y="560737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A61572CB-CFE5-B840-8024-E7AD2794CD3A}"/>
                  </a:ext>
                </a:extLst>
              </p:cNvPr>
              <p:cNvSpPr/>
              <p:nvPr/>
            </p:nvSpPr>
            <p:spPr>
              <a:xfrm>
                <a:off x="7495742" y="3706216"/>
                <a:ext cx="89899" cy="73532"/>
              </a:xfrm>
              <a:custGeom>
                <a:avLst/>
                <a:gdLst>
                  <a:gd name="connsiteX0" fmla="*/ 89899 w 89899"/>
                  <a:gd name="connsiteY0" fmla="*/ 51815 h 73532"/>
                  <a:gd name="connsiteX1" fmla="*/ 89899 w 89899"/>
                  <a:gd name="connsiteY1" fmla="*/ 37337 h 73532"/>
                  <a:gd name="connsiteX2" fmla="*/ 0 w 89899"/>
                  <a:gd name="connsiteY2" fmla="*/ 0 h 73532"/>
                  <a:gd name="connsiteX3" fmla="*/ 0 w 89899"/>
                  <a:gd name="connsiteY3" fmla="*/ 73533 h 73532"/>
                  <a:gd name="connsiteX4" fmla="*/ 89899 w 89899"/>
                  <a:gd name="connsiteY4" fmla="*/ 51815 h 7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99" h="73532">
                    <a:moveTo>
                      <a:pt x="89899" y="51815"/>
                    </a:moveTo>
                    <a:lnTo>
                      <a:pt x="89899" y="37337"/>
                    </a:lnTo>
                    <a:lnTo>
                      <a:pt x="0" y="0"/>
                    </a:lnTo>
                    <a:lnTo>
                      <a:pt x="0" y="73533"/>
                    </a:lnTo>
                    <a:lnTo>
                      <a:pt x="89899" y="51815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C5EE7D73-E0D2-B24D-9ACD-B3D073F4845C}"/>
                  </a:ext>
                </a:extLst>
              </p:cNvPr>
              <p:cNvSpPr/>
              <p:nvPr/>
            </p:nvSpPr>
            <p:spPr>
              <a:xfrm>
                <a:off x="7495742" y="3602012"/>
                <a:ext cx="89899" cy="95917"/>
              </a:xfrm>
              <a:custGeom>
                <a:avLst/>
                <a:gdLst>
                  <a:gd name="connsiteX0" fmla="*/ 0 w 89899"/>
                  <a:gd name="connsiteY0" fmla="*/ 80201 h 95917"/>
                  <a:gd name="connsiteX1" fmla="*/ 33331 w 89899"/>
                  <a:gd name="connsiteY1" fmla="*/ 95917 h 95917"/>
                  <a:gd name="connsiteX2" fmla="*/ 89899 w 89899"/>
                  <a:gd name="connsiteY2" fmla="*/ 33910 h 95917"/>
                  <a:gd name="connsiteX3" fmla="*/ 89899 w 89899"/>
                  <a:gd name="connsiteY3" fmla="*/ 0 h 95917"/>
                  <a:gd name="connsiteX4" fmla="*/ 0 w 89899"/>
                  <a:gd name="connsiteY4" fmla="*/ 37815 h 95917"/>
                  <a:gd name="connsiteX5" fmla="*/ 0 w 89899"/>
                  <a:gd name="connsiteY5" fmla="*/ 80201 h 9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899" h="95917">
                    <a:moveTo>
                      <a:pt x="0" y="80201"/>
                    </a:moveTo>
                    <a:lnTo>
                      <a:pt x="33331" y="95917"/>
                    </a:lnTo>
                    <a:lnTo>
                      <a:pt x="89899" y="33910"/>
                    </a:lnTo>
                    <a:lnTo>
                      <a:pt x="89899" y="0"/>
                    </a:lnTo>
                    <a:lnTo>
                      <a:pt x="0" y="37815"/>
                    </a:lnTo>
                    <a:lnTo>
                      <a:pt x="0" y="80201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F167F34D-98F3-6646-AD6B-4AF8B4A942CA}"/>
                  </a:ext>
                </a:extLst>
              </p:cNvPr>
              <p:cNvSpPr/>
              <p:nvPr/>
            </p:nvSpPr>
            <p:spPr>
              <a:xfrm>
                <a:off x="7554501" y="3659639"/>
                <a:ext cx="31140" cy="68103"/>
              </a:xfrm>
              <a:custGeom>
                <a:avLst/>
                <a:gdLst>
                  <a:gd name="connsiteX0" fmla="*/ 31140 w 31140"/>
                  <a:gd name="connsiteY0" fmla="*/ 68104 h 68103"/>
                  <a:gd name="connsiteX1" fmla="*/ 31140 w 31140"/>
                  <a:gd name="connsiteY1" fmla="*/ 0 h 68103"/>
                  <a:gd name="connsiteX2" fmla="*/ 0 w 31140"/>
                  <a:gd name="connsiteY2" fmla="*/ 49149 h 68103"/>
                  <a:gd name="connsiteX3" fmla="*/ 31140 w 31140"/>
                  <a:gd name="connsiteY3" fmla="*/ 68104 h 68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40" h="68103">
                    <a:moveTo>
                      <a:pt x="31140" y="68104"/>
                    </a:moveTo>
                    <a:lnTo>
                      <a:pt x="31140" y="0"/>
                    </a:lnTo>
                    <a:lnTo>
                      <a:pt x="0" y="49149"/>
                    </a:lnTo>
                    <a:lnTo>
                      <a:pt x="31140" y="68104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9D7DD4A2-2B6B-734D-A241-68A5E614E65F}"/>
                  </a:ext>
                </a:extLst>
              </p:cNvPr>
              <p:cNvSpPr/>
              <p:nvPr/>
            </p:nvSpPr>
            <p:spPr>
              <a:xfrm>
                <a:off x="7495837" y="3464982"/>
                <a:ext cx="89899" cy="151985"/>
              </a:xfrm>
              <a:custGeom>
                <a:avLst/>
                <a:gdLst>
                  <a:gd name="connsiteX0" fmla="*/ 89860 w 89899"/>
                  <a:gd name="connsiteY0" fmla="*/ 123328 h 151985"/>
                  <a:gd name="connsiteX1" fmla="*/ 89860 w 89899"/>
                  <a:gd name="connsiteY1" fmla="*/ 6074 h 151985"/>
                  <a:gd name="connsiteX2" fmla="*/ 66242 w 89899"/>
                  <a:gd name="connsiteY2" fmla="*/ 264 h 151985"/>
                  <a:gd name="connsiteX3" fmla="*/ 21197 w 89899"/>
                  <a:gd name="connsiteY3" fmla="*/ 264 h 151985"/>
                  <a:gd name="connsiteX4" fmla="*/ -39 w 89899"/>
                  <a:gd name="connsiteY4" fmla="*/ 6074 h 151985"/>
                  <a:gd name="connsiteX5" fmla="*/ -39 w 89899"/>
                  <a:gd name="connsiteY5" fmla="*/ 151903 h 15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899" h="151985">
                    <a:moveTo>
                      <a:pt x="89860" y="123328"/>
                    </a:moveTo>
                    <a:lnTo>
                      <a:pt x="89860" y="6074"/>
                    </a:lnTo>
                    <a:cubicBezTo>
                      <a:pt x="89860" y="-2212"/>
                      <a:pt x="74528" y="264"/>
                      <a:pt x="66242" y="264"/>
                    </a:cubicBezTo>
                    <a:lnTo>
                      <a:pt x="21197" y="264"/>
                    </a:lnTo>
                    <a:cubicBezTo>
                      <a:pt x="12912" y="264"/>
                      <a:pt x="-39" y="-2212"/>
                      <a:pt x="-39" y="6074"/>
                    </a:cubicBezTo>
                    <a:lnTo>
                      <a:pt x="-39" y="151903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1EADAA9D-87F2-3C4C-8687-894040A6A57E}"/>
                  </a:ext>
                </a:extLst>
              </p:cNvPr>
              <p:cNvSpPr/>
              <p:nvPr/>
            </p:nvSpPr>
            <p:spPr>
              <a:xfrm>
                <a:off x="7495837" y="3770224"/>
                <a:ext cx="89899" cy="54864"/>
              </a:xfrm>
              <a:custGeom>
                <a:avLst/>
                <a:gdLst>
                  <a:gd name="connsiteX0" fmla="*/ -39 w 89899"/>
                  <a:gd name="connsiteY0" fmla="*/ 31446 h 54864"/>
                  <a:gd name="connsiteX1" fmla="*/ -39 w 89899"/>
                  <a:gd name="connsiteY1" fmla="*/ 40971 h 54864"/>
                  <a:gd name="connsiteX2" fmla="*/ 21197 w 89899"/>
                  <a:gd name="connsiteY2" fmla="*/ 54782 h 54864"/>
                  <a:gd name="connsiteX3" fmla="*/ 66242 w 89899"/>
                  <a:gd name="connsiteY3" fmla="*/ 54782 h 54864"/>
                  <a:gd name="connsiteX4" fmla="*/ 89860 w 89899"/>
                  <a:gd name="connsiteY4" fmla="*/ 40971 h 54864"/>
                  <a:gd name="connsiteX5" fmla="*/ 89860 w 89899"/>
                  <a:gd name="connsiteY5" fmla="*/ -82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899" h="54864">
                    <a:moveTo>
                      <a:pt x="-39" y="31446"/>
                    </a:moveTo>
                    <a:lnTo>
                      <a:pt x="-39" y="40971"/>
                    </a:lnTo>
                    <a:cubicBezTo>
                      <a:pt x="-39" y="49258"/>
                      <a:pt x="12912" y="54782"/>
                      <a:pt x="21197" y="54782"/>
                    </a:cubicBezTo>
                    <a:lnTo>
                      <a:pt x="66242" y="54782"/>
                    </a:lnTo>
                    <a:cubicBezTo>
                      <a:pt x="74528" y="54782"/>
                      <a:pt x="89860" y="49258"/>
                      <a:pt x="89860" y="40971"/>
                    </a:cubicBezTo>
                    <a:lnTo>
                      <a:pt x="89860" y="-82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1" name="Овал 106">
              <a:extLst>
                <a:ext uri="{FF2B5EF4-FFF2-40B4-BE49-F238E27FC236}">
                  <a16:creationId xmlns:a16="http://schemas.microsoft.com/office/drawing/2014/main" id="{164D1811-A5D0-EB4C-927E-3A405B6BA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314" y="9270787"/>
              <a:ext cx="419494" cy="4205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eaLnBrk="1"/>
              <a:endParaRPr lang="ru-RU" altLang="ru-RU"/>
            </a:p>
          </p:txBody>
        </p:sp>
        <p:sp>
          <p:nvSpPr>
            <p:cNvPr id="132" name="Овал 106">
              <a:extLst>
                <a:ext uri="{FF2B5EF4-FFF2-40B4-BE49-F238E27FC236}">
                  <a16:creationId xmlns:a16="http://schemas.microsoft.com/office/drawing/2014/main" id="{5A108813-1B0B-1A4A-B234-11CA30E87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808" y="10137087"/>
              <a:ext cx="419494" cy="4205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eaLnBrk="1"/>
              <a:endParaRPr lang="ru-RU" altLang="ru-RU"/>
            </a:p>
          </p:txBody>
        </p:sp>
        <p:sp>
          <p:nvSpPr>
            <p:cNvPr id="133" name="Овал 106">
              <a:extLst>
                <a:ext uri="{FF2B5EF4-FFF2-40B4-BE49-F238E27FC236}">
                  <a16:creationId xmlns:a16="http://schemas.microsoft.com/office/drawing/2014/main" id="{37B28E10-62AC-4640-A7AC-CABD3DF0D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2964" y="11122409"/>
              <a:ext cx="419494" cy="4205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eaLnBrk="1"/>
              <a:endParaRPr lang="ru-RU" altLang="ru-RU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4C08C3C-3D87-584F-9CC6-7B4DF98E7AD2}"/>
              </a:ext>
            </a:extLst>
          </p:cNvPr>
          <p:cNvSpPr/>
          <p:nvPr/>
        </p:nvSpPr>
        <p:spPr>
          <a:xfrm>
            <a:off x="8349916" y="4938037"/>
            <a:ext cx="9893691" cy="1118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0A5820-FB77-DE42-BB58-06BA82DB94EB}"/>
              </a:ext>
            </a:extLst>
          </p:cNvPr>
          <p:cNvSpPr/>
          <p:nvPr/>
        </p:nvSpPr>
        <p:spPr>
          <a:xfrm>
            <a:off x="8349916" y="6593842"/>
            <a:ext cx="7046603" cy="11182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FD5285-D4A4-5E4C-A394-A6DB558498D2}"/>
              </a:ext>
            </a:extLst>
          </p:cNvPr>
          <p:cNvSpPr/>
          <p:nvPr/>
        </p:nvSpPr>
        <p:spPr>
          <a:xfrm>
            <a:off x="8349916" y="8274361"/>
            <a:ext cx="12080763" cy="11182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9341FE-C932-BA41-BE14-C99B782D02B5}"/>
              </a:ext>
            </a:extLst>
          </p:cNvPr>
          <p:cNvCxnSpPr/>
          <p:nvPr/>
        </p:nvCxnSpPr>
        <p:spPr>
          <a:xfrm>
            <a:off x="8322206" y="4696691"/>
            <a:ext cx="0" cy="496551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6ACF11-8064-A04D-A760-7CC7636F5DE2}"/>
              </a:ext>
            </a:extLst>
          </p:cNvPr>
          <p:cNvSpPr txBox="1"/>
          <p:nvPr/>
        </p:nvSpPr>
        <p:spPr>
          <a:xfrm>
            <a:off x="6288591" y="5296193"/>
            <a:ext cx="1891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September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FB0DF5-70DA-0543-8B4D-6269944AB240}"/>
              </a:ext>
            </a:extLst>
          </p:cNvPr>
          <p:cNvSpPr txBox="1"/>
          <p:nvPr/>
        </p:nvSpPr>
        <p:spPr>
          <a:xfrm>
            <a:off x="6288591" y="6958016"/>
            <a:ext cx="1891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August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771247-BB76-6E47-9490-CB2562B0F000}"/>
              </a:ext>
            </a:extLst>
          </p:cNvPr>
          <p:cNvSpPr txBox="1"/>
          <p:nvPr/>
        </p:nvSpPr>
        <p:spPr>
          <a:xfrm>
            <a:off x="6288591" y="8626729"/>
            <a:ext cx="1891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July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AB94BF-2A80-5243-AAEE-2A95C717D448}"/>
              </a:ext>
            </a:extLst>
          </p:cNvPr>
          <p:cNvSpPr txBox="1"/>
          <p:nvPr/>
        </p:nvSpPr>
        <p:spPr>
          <a:xfrm>
            <a:off x="8001073" y="9785021"/>
            <a:ext cx="64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D49DB5-74AD-2E4E-AF52-483549ED53A2}"/>
              </a:ext>
            </a:extLst>
          </p:cNvPr>
          <p:cNvSpPr txBox="1"/>
          <p:nvPr/>
        </p:nvSpPr>
        <p:spPr>
          <a:xfrm>
            <a:off x="9432307" y="9785021"/>
            <a:ext cx="64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DB3DEB-28AC-DF4B-B990-6833E28578B7}"/>
              </a:ext>
            </a:extLst>
          </p:cNvPr>
          <p:cNvSpPr txBox="1"/>
          <p:nvPr/>
        </p:nvSpPr>
        <p:spPr>
          <a:xfrm>
            <a:off x="10823785" y="9785021"/>
            <a:ext cx="64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D40411-AFF7-744E-9EF9-B43A16D95F74}"/>
              </a:ext>
            </a:extLst>
          </p:cNvPr>
          <p:cNvSpPr txBox="1"/>
          <p:nvPr/>
        </p:nvSpPr>
        <p:spPr>
          <a:xfrm>
            <a:off x="12255020" y="9785021"/>
            <a:ext cx="64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AA5B7B-6159-6243-BD72-1B7A65EEAC8A}"/>
              </a:ext>
            </a:extLst>
          </p:cNvPr>
          <p:cNvSpPr txBox="1"/>
          <p:nvPr/>
        </p:nvSpPr>
        <p:spPr>
          <a:xfrm>
            <a:off x="13662401" y="9785021"/>
            <a:ext cx="64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8567D1-F5E8-024D-8005-E21A6A959BAD}"/>
              </a:ext>
            </a:extLst>
          </p:cNvPr>
          <p:cNvSpPr txBox="1"/>
          <p:nvPr/>
        </p:nvSpPr>
        <p:spPr>
          <a:xfrm>
            <a:off x="15061831" y="9785021"/>
            <a:ext cx="64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9B302E-D9BD-1B44-8B90-378FF1B38AAC}"/>
              </a:ext>
            </a:extLst>
          </p:cNvPr>
          <p:cNvSpPr txBox="1"/>
          <p:nvPr/>
        </p:nvSpPr>
        <p:spPr>
          <a:xfrm>
            <a:off x="16493065" y="9785021"/>
            <a:ext cx="64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EB31B-FE80-EE43-A969-057F395E62B9}"/>
              </a:ext>
            </a:extLst>
          </p:cNvPr>
          <p:cNvSpPr txBox="1"/>
          <p:nvPr/>
        </p:nvSpPr>
        <p:spPr>
          <a:xfrm>
            <a:off x="17884544" y="9785021"/>
            <a:ext cx="64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062C8B-5859-FE49-B324-5B2226CAD596}"/>
              </a:ext>
            </a:extLst>
          </p:cNvPr>
          <p:cNvSpPr txBox="1"/>
          <p:nvPr/>
        </p:nvSpPr>
        <p:spPr>
          <a:xfrm>
            <a:off x="19307826" y="9785021"/>
            <a:ext cx="64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3B619A-EBC6-B543-AA32-9EE226FC1C63}"/>
              </a:ext>
            </a:extLst>
          </p:cNvPr>
          <p:cNvSpPr txBox="1"/>
          <p:nvPr/>
        </p:nvSpPr>
        <p:spPr>
          <a:xfrm>
            <a:off x="20699306" y="9785021"/>
            <a:ext cx="64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DB1243-87F6-CC41-B161-EF4C1D4B520E}"/>
              </a:ext>
            </a:extLst>
          </p:cNvPr>
          <p:cNvSpPr txBox="1"/>
          <p:nvPr/>
        </p:nvSpPr>
        <p:spPr>
          <a:xfrm>
            <a:off x="22114636" y="9785021"/>
            <a:ext cx="64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4123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B8C8129-F315-414C-9EA5-E3003FE26033}"/>
              </a:ext>
            </a:extLst>
          </p:cNvPr>
          <p:cNvGrpSpPr/>
          <p:nvPr/>
        </p:nvGrpSpPr>
        <p:grpSpPr>
          <a:xfrm>
            <a:off x="12511924" y="5142640"/>
            <a:ext cx="5142652" cy="5142652"/>
            <a:chOff x="2513542" y="12603671"/>
            <a:chExt cx="1471962" cy="147196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E1EC6A-74FF-1146-8027-413605E96CD5}"/>
                </a:ext>
              </a:extLst>
            </p:cNvPr>
            <p:cNvGrpSpPr/>
            <p:nvPr/>
          </p:nvGrpSpPr>
          <p:grpSpPr>
            <a:xfrm>
              <a:off x="2513542" y="12603671"/>
              <a:ext cx="1471962" cy="1471962"/>
              <a:chOff x="0" y="2103120"/>
              <a:chExt cx="3474720" cy="34747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A437E09-B641-7243-A5C9-86EFD10E6726}"/>
                  </a:ext>
                </a:extLst>
              </p:cNvPr>
              <p:cNvSpPr/>
              <p:nvPr/>
            </p:nvSpPr>
            <p:spPr>
              <a:xfrm>
                <a:off x="0" y="2103120"/>
                <a:ext cx="3474720" cy="3474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Pie 58">
                <a:extLst>
                  <a:ext uri="{FF2B5EF4-FFF2-40B4-BE49-F238E27FC236}">
                    <a16:creationId xmlns:a16="http://schemas.microsoft.com/office/drawing/2014/main" id="{32AF018B-79EC-C84D-A48B-6F9EAD299741}"/>
                  </a:ext>
                </a:extLst>
              </p:cNvPr>
              <p:cNvSpPr/>
              <p:nvPr/>
            </p:nvSpPr>
            <p:spPr>
              <a:xfrm>
                <a:off x="0" y="2103120"/>
                <a:ext cx="3474720" cy="3474720"/>
              </a:xfrm>
              <a:prstGeom prst="pie">
                <a:avLst>
                  <a:gd name="adj1" fmla="val 16227090"/>
                  <a:gd name="adj2" fmla="val 2159015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1EFAA9-23FF-9E48-92C8-2D5F234C7090}"/>
                </a:ext>
              </a:extLst>
            </p:cNvPr>
            <p:cNvSpPr/>
            <p:nvPr/>
          </p:nvSpPr>
          <p:spPr>
            <a:xfrm>
              <a:off x="2662298" y="12752427"/>
              <a:ext cx="1174452" cy="117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42C2FF-E2E1-DC46-AB31-27B6BDD6C1E2}"/>
              </a:ext>
            </a:extLst>
          </p:cNvPr>
          <p:cNvGrpSpPr/>
          <p:nvPr/>
        </p:nvGrpSpPr>
        <p:grpSpPr>
          <a:xfrm>
            <a:off x="6714239" y="5142640"/>
            <a:ext cx="5142652" cy="5142652"/>
            <a:chOff x="2513542" y="12603671"/>
            <a:chExt cx="1471962" cy="147196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7ED49B9-E2B4-434C-A7B9-CB626D5ADB45}"/>
                </a:ext>
              </a:extLst>
            </p:cNvPr>
            <p:cNvGrpSpPr/>
            <p:nvPr/>
          </p:nvGrpSpPr>
          <p:grpSpPr>
            <a:xfrm>
              <a:off x="2513542" y="12603671"/>
              <a:ext cx="1471962" cy="1471962"/>
              <a:chOff x="0" y="2103120"/>
              <a:chExt cx="3474720" cy="347472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E2C7144-63F8-A945-ABC3-61977147A82B}"/>
                  </a:ext>
                </a:extLst>
              </p:cNvPr>
              <p:cNvSpPr/>
              <p:nvPr/>
            </p:nvSpPr>
            <p:spPr>
              <a:xfrm>
                <a:off x="0" y="2103120"/>
                <a:ext cx="3474720" cy="3474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Pie 42">
                <a:extLst>
                  <a:ext uri="{FF2B5EF4-FFF2-40B4-BE49-F238E27FC236}">
                    <a16:creationId xmlns:a16="http://schemas.microsoft.com/office/drawing/2014/main" id="{6DB93D04-C35C-1B47-BC1D-1EBE0A539398}"/>
                  </a:ext>
                </a:extLst>
              </p:cNvPr>
              <p:cNvSpPr/>
              <p:nvPr/>
            </p:nvSpPr>
            <p:spPr>
              <a:xfrm>
                <a:off x="0" y="2103120"/>
                <a:ext cx="3474720" cy="3474720"/>
              </a:xfrm>
              <a:prstGeom prst="pie">
                <a:avLst>
                  <a:gd name="adj1" fmla="val 16227090"/>
                  <a:gd name="adj2" fmla="val 761643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F7B90D-FF4A-7149-8CFA-ED107C52431D}"/>
                </a:ext>
              </a:extLst>
            </p:cNvPr>
            <p:cNvSpPr/>
            <p:nvPr/>
          </p:nvSpPr>
          <p:spPr>
            <a:xfrm>
              <a:off x="2662298" y="12752427"/>
              <a:ext cx="1174452" cy="117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D88F40-CD54-BD42-9CED-9EB7CEB42D1C}"/>
              </a:ext>
            </a:extLst>
          </p:cNvPr>
          <p:cNvSpPr/>
          <p:nvPr/>
        </p:nvSpPr>
        <p:spPr>
          <a:xfrm>
            <a:off x="2188330" y="7056850"/>
            <a:ext cx="3978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A07769-4581-A04B-82C4-CBC56394129B}"/>
              </a:ext>
            </a:extLst>
          </p:cNvPr>
          <p:cNvSpPr/>
          <p:nvPr/>
        </p:nvSpPr>
        <p:spPr>
          <a:xfrm>
            <a:off x="2188329" y="5079037"/>
            <a:ext cx="2296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60%</a:t>
            </a:r>
            <a:endParaRPr lang="en-US" sz="138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E1D342-F070-5A47-8D31-80F9911A769B}"/>
              </a:ext>
            </a:extLst>
          </p:cNvPr>
          <p:cNvSpPr/>
          <p:nvPr/>
        </p:nvSpPr>
        <p:spPr>
          <a:xfrm flipH="1">
            <a:off x="18210765" y="7056850"/>
            <a:ext cx="3978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B2B3A7-CD43-624B-80E5-DEDFF22C91AB}"/>
              </a:ext>
            </a:extLst>
          </p:cNvPr>
          <p:cNvSpPr/>
          <p:nvPr/>
        </p:nvSpPr>
        <p:spPr>
          <a:xfrm flipH="1">
            <a:off x="19892976" y="5079037"/>
            <a:ext cx="2296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25%</a:t>
            </a:r>
            <a:endParaRPr lang="en-US" sz="13800" dirty="0">
              <a:solidFill>
                <a:schemeClr val="accent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D91714-B669-BB49-B580-07F982EDB54B}"/>
              </a:ext>
            </a:extLst>
          </p:cNvPr>
          <p:cNvGrpSpPr/>
          <p:nvPr/>
        </p:nvGrpSpPr>
        <p:grpSpPr>
          <a:xfrm>
            <a:off x="6010600" y="10958662"/>
            <a:ext cx="12356449" cy="690329"/>
            <a:chOff x="6029599" y="11995962"/>
            <a:chExt cx="12356449" cy="69032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F9CD7AE-17FD-2348-A401-548D85DBA313}"/>
                </a:ext>
              </a:extLst>
            </p:cNvPr>
            <p:cNvGrpSpPr/>
            <p:nvPr/>
          </p:nvGrpSpPr>
          <p:grpSpPr>
            <a:xfrm>
              <a:off x="12636498" y="11995962"/>
              <a:ext cx="5749550" cy="690329"/>
              <a:chOff x="11187705" y="11828352"/>
              <a:chExt cx="5749550" cy="690329"/>
            </a:xfrm>
          </p:grpSpPr>
          <p:sp>
            <p:nvSpPr>
              <p:cNvPr id="57" name="Subtitle 2">
                <a:extLst>
                  <a:ext uri="{FF2B5EF4-FFF2-40B4-BE49-F238E27FC236}">
                    <a16:creationId xmlns:a16="http://schemas.microsoft.com/office/drawing/2014/main" id="{DF6777B0-BC47-E642-A324-6BDEB3EF4D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41423" y="11828352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5B5BFAA-6475-A346-B405-C2B5015F4A7C}"/>
                  </a:ext>
                </a:extLst>
              </p:cNvPr>
              <p:cNvSpPr/>
              <p:nvPr/>
            </p:nvSpPr>
            <p:spPr>
              <a:xfrm>
                <a:off x="11187705" y="12044900"/>
                <a:ext cx="328948" cy="328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CB8C5F-DF10-1F49-AD7D-94E36C4E8611}"/>
                </a:ext>
              </a:extLst>
            </p:cNvPr>
            <p:cNvGrpSpPr/>
            <p:nvPr/>
          </p:nvGrpSpPr>
          <p:grpSpPr>
            <a:xfrm flipH="1">
              <a:off x="6029599" y="11995962"/>
              <a:ext cx="5749550" cy="690329"/>
              <a:chOff x="11187705" y="11828352"/>
              <a:chExt cx="5749550" cy="690329"/>
            </a:xfrm>
          </p:grpSpPr>
          <p:sp>
            <p:nvSpPr>
              <p:cNvPr id="55" name="Subtitle 2">
                <a:extLst>
                  <a:ext uri="{FF2B5EF4-FFF2-40B4-BE49-F238E27FC236}">
                    <a16:creationId xmlns:a16="http://schemas.microsoft.com/office/drawing/2014/main" id="{D588B02D-FF2B-D441-BF74-8D4265432A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41423" y="11828352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944F2E5-BCEE-434E-B6F8-97621CE2CE33}"/>
                  </a:ext>
                </a:extLst>
              </p:cNvPr>
              <p:cNvSpPr/>
              <p:nvPr/>
            </p:nvSpPr>
            <p:spPr>
              <a:xfrm>
                <a:off x="11187705" y="12044900"/>
                <a:ext cx="328948" cy="328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DFBFF97-95C4-FD47-BBDB-946C07BBF176}"/>
              </a:ext>
            </a:extLst>
          </p:cNvPr>
          <p:cNvGrpSpPr/>
          <p:nvPr/>
        </p:nvGrpSpPr>
        <p:grpSpPr>
          <a:xfrm>
            <a:off x="14271848" y="6630863"/>
            <a:ext cx="1603152" cy="2144636"/>
            <a:chOff x="8551341" y="4853565"/>
            <a:chExt cx="1666902" cy="2229918"/>
          </a:xfrm>
          <a:solidFill>
            <a:schemeClr val="accent2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1CDB924C-055A-8541-9346-AAA2FE0C199D}"/>
                </a:ext>
              </a:extLst>
            </p:cNvPr>
            <p:cNvSpPr/>
            <p:nvPr/>
          </p:nvSpPr>
          <p:spPr>
            <a:xfrm>
              <a:off x="8766650" y="4853565"/>
              <a:ext cx="430220" cy="430359"/>
            </a:xfrm>
            <a:custGeom>
              <a:avLst/>
              <a:gdLst>
                <a:gd name="connsiteX0" fmla="*/ 151097 w 154701"/>
                <a:gd name="connsiteY0" fmla="*/ 54147 h 154751"/>
                <a:gd name="connsiteX1" fmla="*/ 100462 w 154701"/>
                <a:gd name="connsiteY1" fmla="*/ 151112 h 154751"/>
                <a:gd name="connsiteX2" fmla="*/ 3525 w 154701"/>
                <a:gd name="connsiteY2" fmla="*/ 100439 h 154751"/>
                <a:gd name="connsiteX3" fmla="*/ 54170 w 154701"/>
                <a:gd name="connsiteY3" fmla="*/ 3475 h 154751"/>
                <a:gd name="connsiteX4" fmla="*/ 54246 w 154701"/>
                <a:gd name="connsiteY4" fmla="*/ 3475 h 154751"/>
                <a:gd name="connsiteX5" fmla="*/ 151097 w 154701"/>
                <a:gd name="connsiteY5" fmla="*/ 54147 h 1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701" h="15475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3BF9663-A025-1C44-89A3-AF0EE2314E76}"/>
                </a:ext>
              </a:extLst>
            </p:cNvPr>
            <p:cNvSpPr/>
            <p:nvPr/>
          </p:nvSpPr>
          <p:spPr>
            <a:xfrm>
              <a:off x="9690480" y="6217599"/>
              <a:ext cx="408326" cy="662132"/>
            </a:xfrm>
            <a:custGeom>
              <a:avLst/>
              <a:gdLst>
                <a:gd name="connsiteX0" fmla="*/ 119837 w 146828"/>
                <a:gd name="connsiteY0" fmla="*/ 235364 h 238093"/>
                <a:gd name="connsiteX1" fmla="*/ 144074 w 146828"/>
                <a:gd name="connsiteY1" fmla="*/ 181547 h 238093"/>
                <a:gd name="connsiteX2" fmla="*/ 144026 w 146828"/>
                <a:gd name="connsiteY2" fmla="*/ 181452 h 238093"/>
                <a:gd name="connsiteX3" fmla="*/ 78982 w 146828"/>
                <a:gd name="connsiteY3" fmla="*/ 10574 h 238093"/>
                <a:gd name="connsiteX4" fmla="*/ 57459 w 146828"/>
                <a:gd name="connsiteY4" fmla="*/ 1049 h 238093"/>
                <a:gd name="connsiteX5" fmla="*/ 10605 w 146828"/>
                <a:gd name="connsiteY5" fmla="*/ 18861 h 238093"/>
                <a:gd name="connsiteX6" fmla="*/ 1082 w 146828"/>
                <a:gd name="connsiteY6" fmla="*/ 40483 h 238093"/>
                <a:gd name="connsiteX7" fmla="*/ 66506 w 146828"/>
                <a:gd name="connsiteY7" fmla="*/ 211933 h 238093"/>
                <a:gd name="connsiteX8" fmla="*/ 119837 w 146828"/>
                <a:gd name="connsiteY8" fmla="*/ 235364 h 23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828" h="238093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5EEE4D7-6D92-194B-BC56-B618537AA7D3}"/>
                </a:ext>
              </a:extLst>
            </p:cNvPr>
            <p:cNvSpPr/>
            <p:nvPr/>
          </p:nvSpPr>
          <p:spPr>
            <a:xfrm>
              <a:off x="8799555" y="5353682"/>
              <a:ext cx="364481" cy="364472"/>
            </a:xfrm>
            <a:custGeom>
              <a:avLst/>
              <a:gdLst>
                <a:gd name="connsiteX0" fmla="*/ 129742 w 131062"/>
                <a:gd name="connsiteY0" fmla="*/ 52620 h 131059"/>
                <a:gd name="connsiteX1" fmla="*/ 78326 w 131062"/>
                <a:gd name="connsiteY1" fmla="*/ 129678 h 131059"/>
                <a:gd name="connsiteX2" fmla="*/ 1245 w 131062"/>
                <a:gd name="connsiteY2" fmla="*/ 78338 h 131059"/>
                <a:gd name="connsiteX3" fmla="*/ 52661 w 131062"/>
                <a:gd name="connsiteY3" fmla="*/ 1186 h 131059"/>
                <a:gd name="connsiteX4" fmla="*/ 52699 w 131062"/>
                <a:gd name="connsiteY4" fmla="*/ 1186 h 131059"/>
                <a:gd name="connsiteX5" fmla="*/ 129742 w 131062"/>
                <a:gd name="connsiteY5" fmla="*/ 52620 h 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062" h="131059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10583F7-A917-6047-90BD-E00BBEE2AF5E}"/>
                </a:ext>
              </a:extLst>
            </p:cNvPr>
            <p:cNvSpPr/>
            <p:nvPr/>
          </p:nvSpPr>
          <p:spPr>
            <a:xfrm>
              <a:off x="8766706" y="6047926"/>
              <a:ext cx="94289" cy="94247"/>
            </a:xfrm>
            <a:custGeom>
              <a:avLst/>
              <a:gdLst>
                <a:gd name="connsiteX0" fmla="*/ 33561 w 33905"/>
                <a:gd name="connsiteY0" fmla="*/ 13673 h 33890"/>
                <a:gd name="connsiteX1" fmla="*/ 20104 w 33905"/>
                <a:gd name="connsiteY1" fmla="*/ 33486 h 33890"/>
                <a:gd name="connsiteX2" fmla="*/ 267 w 33905"/>
                <a:gd name="connsiteY2" fmla="*/ 20055 h 33890"/>
                <a:gd name="connsiteX3" fmla="*/ 13562 w 33905"/>
                <a:gd name="connsiteY3" fmla="*/ 244 h 33890"/>
                <a:gd name="connsiteX4" fmla="*/ 33532 w 33905"/>
                <a:gd name="connsiteY4" fmla="*/ 13484 h 33890"/>
                <a:gd name="connsiteX5" fmla="*/ 33561 w 33905"/>
                <a:gd name="connsiteY5" fmla="*/ 13673 h 3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5" h="33890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D9F9E2B-D179-1844-B90A-F5FA91E5D73C}"/>
                </a:ext>
              </a:extLst>
            </p:cNvPr>
            <p:cNvSpPr/>
            <p:nvPr/>
          </p:nvSpPr>
          <p:spPr>
            <a:xfrm>
              <a:off x="8672458" y="5553390"/>
              <a:ext cx="94300" cy="94236"/>
            </a:xfrm>
            <a:custGeom>
              <a:avLst/>
              <a:gdLst>
                <a:gd name="connsiteX0" fmla="*/ 33547 w 33909"/>
                <a:gd name="connsiteY0" fmla="*/ 13575 h 33886"/>
                <a:gd name="connsiteX1" fmla="*/ 20196 w 33909"/>
                <a:gd name="connsiteY1" fmla="*/ 33482 h 33886"/>
                <a:gd name="connsiteX2" fmla="*/ 283 w 33909"/>
                <a:gd name="connsiteY2" fmla="*/ 20147 h 33886"/>
                <a:gd name="connsiteX3" fmla="*/ 13549 w 33909"/>
                <a:gd name="connsiteY3" fmla="*/ 240 h 33886"/>
                <a:gd name="connsiteX4" fmla="*/ 33547 w 33909"/>
                <a:gd name="connsiteY4" fmla="*/ 13575 h 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9" h="33886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8D9BAB0-48FD-B244-B80A-EB5B12D1E43E}"/>
                </a:ext>
              </a:extLst>
            </p:cNvPr>
            <p:cNvSpPr/>
            <p:nvPr/>
          </p:nvSpPr>
          <p:spPr>
            <a:xfrm>
              <a:off x="8673993" y="5586612"/>
              <a:ext cx="186381" cy="527888"/>
            </a:xfrm>
            <a:custGeom>
              <a:avLst/>
              <a:gdLst>
                <a:gd name="connsiteX0" fmla="*/ 66898 w 67020"/>
                <a:gd name="connsiteY0" fmla="*/ 179746 h 189821"/>
                <a:gd name="connsiteX1" fmla="*/ 63622 w 67020"/>
                <a:gd name="connsiteY1" fmla="*/ 184699 h 189821"/>
                <a:gd name="connsiteX2" fmla="*/ 63565 w 67020"/>
                <a:gd name="connsiteY2" fmla="*/ 184699 h 189821"/>
                <a:gd name="connsiteX3" fmla="*/ 38614 w 67020"/>
                <a:gd name="connsiteY3" fmla="*/ 189652 h 189821"/>
                <a:gd name="connsiteX4" fmla="*/ 33671 w 67020"/>
                <a:gd name="connsiteY4" fmla="*/ 186414 h 189821"/>
                <a:gd name="connsiteX5" fmla="*/ 33662 w 67020"/>
                <a:gd name="connsiteY5" fmla="*/ 186318 h 189821"/>
                <a:gd name="connsiteX6" fmla="*/ 45 w 67020"/>
                <a:gd name="connsiteY6" fmla="*/ 9915 h 189821"/>
                <a:gd name="connsiteX7" fmla="*/ 3321 w 67020"/>
                <a:gd name="connsiteY7" fmla="*/ 4962 h 189821"/>
                <a:gd name="connsiteX8" fmla="*/ 3378 w 67020"/>
                <a:gd name="connsiteY8" fmla="*/ 4962 h 189821"/>
                <a:gd name="connsiteX9" fmla="*/ 28329 w 67020"/>
                <a:gd name="connsiteY9" fmla="*/ 9 h 189821"/>
                <a:gd name="connsiteX10" fmla="*/ 33281 w 67020"/>
                <a:gd name="connsiteY10" fmla="*/ 3247 h 18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020" h="189821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8BD49CF-896F-C64D-9289-A79A11DE357E}"/>
                </a:ext>
              </a:extLst>
            </p:cNvPr>
            <p:cNvSpPr/>
            <p:nvPr/>
          </p:nvSpPr>
          <p:spPr>
            <a:xfrm>
              <a:off x="8998392" y="6460999"/>
              <a:ext cx="175324" cy="175355"/>
            </a:xfrm>
            <a:custGeom>
              <a:avLst/>
              <a:gdLst>
                <a:gd name="connsiteX0" fmla="*/ 63005 w 63044"/>
                <a:gd name="connsiteY0" fmla="*/ 31446 h 63055"/>
                <a:gd name="connsiteX1" fmla="*/ 31483 w 63044"/>
                <a:gd name="connsiteY1" fmla="*/ 62973 h 63055"/>
                <a:gd name="connsiteX2" fmla="*/ -39 w 63044"/>
                <a:gd name="connsiteY2" fmla="*/ 31446 h 63055"/>
                <a:gd name="connsiteX3" fmla="*/ 31483 w 63044"/>
                <a:gd name="connsiteY3" fmla="*/ -82 h 63055"/>
                <a:gd name="connsiteX4" fmla="*/ 63005 w 63044"/>
                <a:gd name="connsiteY4" fmla="*/ 31446 h 6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44" h="63055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BC6424F1-0132-C54C-8E86-D102584F1316}"/>
                </a:ext>
              </a:extLst>
            </p:cNvPr>
            <p:cNvSpPr/>
            <p:nvPr/>
          </p:nvSpPr>
          <p:spPr>
            <a:xfrm>
              <a:off x="8551341" y="6013865"/>
              <a:ext cx="1069423" cy="1069618"/>
            </a:xfrm>
            <a:custGeom>
              <a:avLst/>
              <a:gdLst>
                <a:gd name="connsiteX0" fmla="*/ 192236 w 384549"/>
                <a:gd name="connsiteY0" fmla="*/ -82 h 384619"/>
                <a:gd name="connsiteX1" fmla="*/ -39 w 384549"/>
                <a:gd name="connsiteY1" fmla="*/ 192228 h 384619"/>
                <a:gd name="connsiteX2" fmla="*/ 192236 w 384549"/>
                <a:gd name="connsiteY2" fmla="*/ 384537 h 384619"/>
                <a:gd name="connsiteX3" fmla="*/ 384511 w 384549"/>
                <a:gd name="connsiteY3" fmla="*/ 192228 h 384619"/>
                <a:gd name="connsiteX4" fmla="*/ 192236 w 384549"/>
                <a:gd name="connsiteY4" fmla="*/ -82 h 384619"/>
                <a:gd name="connsiteX5" fmla="*/ 192236 w 384549"/>
                <a:gd name="connsiteY5" fmla="*/ 361868 h 384619"/>
                <a:gd name="connsiteX6" fmla="*/ 22245 w 384549"/>
                <a:gd name="connsiteY6" fmla="*/ 191847 h 384619"/>
                <a:gd name="connsiteX7" fmla="*/ 192236 w 384549"/>
                <a:gd name="connsiteY7" fmla="*/ 21826 h 384619"/>
                <a:gd name="connsiteX8" fmla="*/ 362226 w 384549"/>
                <a:gd name="connsiteY8" fmla="*/ 191847 h 384619"/>
                <a:gd name="connsiteX9" fmla="*/ 192617 w 384549"/>
                <a:gd name="connsiteY9" fmla="*/ 362249 h 384619"/>
                <a:gd name="connsiteX10" fmla="*/ 192236 w 384549"/>
                <a:gd name="connsiteY10" fmla="*/ 362249 h 38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49" h="38461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7D672681-6EF1-0643-A856-3D79569ACB67}"/>
                </a:ext>
              </a:extLst>
            </p:cNvPr>
            <p:cNvSpPr/>
            <p:nvPr/>
          </p:nvSpPr>
          <p:spPr>
            <a:xfrm>
              <a:off x="9509533" y="6142582"/>
              <a:ext cx="405353" cy="297226"/>
            </a:xfrm>
            <a:custGeom>
              <a:avLst/>
              <a:gdLst>
                <a:gd name="connsiteX0" fmla="*/ 91765 w 145759"/>
                <a:gd name="connsiteY0" fmla="*/ -75 h 106878"/>
                <a:gd name="connsiteX1" fmla="*/ -39 w 145759"/>
                <a:gd name="connsiteY1" fmla="*/ -75 h 106878"/>
                <a:gd name="connsiteX2" fmla="*/ 55005 w 145759"/>
                <a:gd name="connsiteY2" fmla="*/ 106796 h 106878"/>
                <a:gd name="connsiteX3" fmla="*/ 93098 w 145759"/>
                <a:gd name="connsiteY3" fmla="*/ 106796 h 106878"/>
                <a:gd name="connsiteX4" fmla="*/ 145714 w 145759"/>
                <a:gd name="connsiteY4" fmla="*/ 52598 h 106878"/>
                <a:gd name="connsiteX5" fmla="*/ 91479 w 145759"/>
                <a:gd name="connsiteY5" fmla="*/ -75 h 10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59" h="106878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F874F6C-3391-474F-B747-F8F228F1DD1A}"/>
                </a:ext>
              </a:extLst>
            </p:cNvPr>
            <p:cNvSpPr/>
            <p:nvPr/>
          </p:nvSpPr>
          <p:spPr>
            <a:xfrm>
              <a:off x="8806399" y="5481402"/>
              <a:ext cx="449150" cy="514453"/>
            </a:xfrm>
            <a:custGeom>
              <a:avLst/>
              <a:gdLst>
                <a:gd name="connsiteX0" fmla="*/ 100520 w 161508"/>
                <a:gd name="connsiteY0" fmla="*/ 172525 h 184990"/>
                <a:gd name="connsiteX1" fmla="*/ 161470 w 161508"/>
                <a:gd name="connsiteY1" fmla="*/ 182050 h 184990"/>
                <a:gd name="connsiteX2" fmla="*/ 128519 w 161508"/>
                <a:gd name="connsiteY2" fmla="*/ 13076 h 184990"/>
                <a:gd name="connsiteX3" fmla="*/ 109472 w 161508"/>
                <a:gd name="connsiteY3" fmla="*/ 218 h 184990"/>
                <a:gd name="connsiteX4" fmla="*/ 13097 w 161508"/>
                <a:gd name="connsiteY4" fmla="*/ 19268 h 184990"/>
                <a:gd name="connsiteX5" fmla="*/ 240 w 161508"/>
                <a:gd name="connsiteY5" fmla="*/ 38318 h 184990"/>
                <a:gd name="connsiteX6" fmla="*/ 28810 w 161508"/>
                <a:gd name="connsiteY6" fmla="*/ 184908 h 184990"/>
                <a:gd name="connsiteX7" fmla="*/ 100520 w 161508"/>
                <a:gd name="connsiteY7" fmla="*/ 172525 h 1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508" h="184990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A1ADC75-59B3-6048-8F3E-7ABF459A8CD0}"/>
                </a:ext>
              </a:extLst>
            </p:cNvPr>
            <p:cNvSpPr/>
            <p:nvPr/>
          </p:nvSpPr>
          <p:spPr>
            <a:xfrm>
              <a:off x="9759807" y="6903097"/>
              <a:ext cx="458436" cy="83438"/>
            </a:xfrm>
            <a:custGeom>
              <a:avLst/>
              <a:gdLst>
                <a:gd name="connsiteX0" fmla="*/ 0 w 164847"/>
                <a:gd name="connsiteY0" fmla="*/ -1 h 30003"/>
                <a:gd name="connsiteX1" fmla="*/ 164848 w 164847"/>
                <a:gd name="connsiteY1" fmla="*/ -1 h 30003"/>
                <a:gd name="connsiteX2" fmla="*/ 164848 w 164847"/>
                <a:gd name="connsiteY2" fmla="*/ 30003 h 30003"/>
                <a:gd name="connsiteX3" fmla="*/ 0 w 164847"/>
                <a:gd name="connsiteY3" fmla="*/ 30003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47" h="30003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E271080-C253-1D48-AAF0-85BC6F67E3CC}"/>
              </a:ext>
            </a:extLst>
          </p:cNvPr>
          <p:cNvGrpSpPr/>
          <p:nvPr/>
        </p:nvGrpSpPr>
        <p:grpSpPr>
          <a:xfrm>
            <a:off x="8189203" y="7019200"/>
            <a:ext cx="2301934" cy="1367962"/>
            <a:chOff x="21984044" y="5423905"/>
            <a:chExt cx="2792209" cy="1659316"/>
          </a:xfrm>
          <a:solidFill>
            <a:schemeClr val="accent1"/>
          </a:solidFill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64D1B8D-4711-9D4F-A318-975876D0D4E2}"/>
                </a:ext>
              </a:extLst>
            </p:cNvPr>
            <p:cNvSpPr/>
            <p:nvPr/>
          </p:nvSpPr>
          <p:spPr>
            <a:xfrm>
              <a:off x="21984044" y="5635871"/>
              <a:ext cx="2792209" cy="1447350"/>
            </a:xfrm>
            <a:custGeom>
              <a:avLst/>
              <a:gdLst>
                <a:gd name="connsiteX0" fmla="*/ 1003999 w 1004038"/>
                <a:gd name="connsiteY0" fmla="*/ 172701 h 520446"/>
                <a:gd name="connsiteX1" fmla="*/ 1003999 w 1004038"/>
                <a:gd name="connsiteY1" fmla="*/ 520364 h 520446"/>
                <a:gd name="connsiteX2" fmla="*/ 945336 w 1004038"/>
                <a:gd name="connsiteY2" fmla="*/ 520364 h 520446"/>
                <a:gd name="connsiteX3" fmla="*/ 945336 w 1004038"/>
                <a:gd name="connsiteY3" fmla="*/ 432353 h 520446"/>
                <a:gd name="connsiteX4" fmla="*/ 65862 w 1004038"/>
                <a:gd name="connsiteY4" fmla="*/ 432353 h 520446"/>
                <a:gd name="connsiteX5" fmla="*/ 65862 w 1004038"/>
                <a:gd name="connsiteY5" fmla="*/ 520364 h 520446"/>
                <a:gd name="connsiteX6" fmla="*/ -39 w 1004038"/>
                <a:gd name="connsiteY6" fmla="*/ 520364 h 520446"/>
                <a:gd name="connsiteX7" fmla="*/ -39 w 1004038"/>
                <a:gd name="connsiteY7" fmla="*/ 25922 h 520446"/>
                <a:gd name="connsiteX8" fmla="*/ 29673 w 1004038"/>
                <a:gd name="connsiteY8" fmla="*/ -82 h 520446"/>
                <a:gd name="connsiteX9" fmla="*/ 33102 w 1004038"/>
                <a:gd name="connsiteY9" fmla="*/ -82 h 520446"/>
                <a:gd name="connsiteX10" fmla="*/ 65862 w 1004038"/>
                <a:gd name="connsiteY10" fmla="*/ 25922 h 520446"/>
                <a:gd name="connsiteX11" fmla="*/ 65862 w 1004038"/>
                <a:gd name="connsiteY11" fmla="*/ 74879 h 520446"/>
                <a:gd name="connsiteX12" fmla="*/ 348418 w 1004038"/>
                <a:gd name="connsiteY12" fmla="*/ 249092 h 520446"/>
                <a:gd name="connsiteX13" fmla="*/ 335275 w 1004038"/>
                <a:gd name="connsiteY13" fmla="*/ 223375 h 520446"/>
                <a:gd name="connsiteX14" fmla="*/ 630497 w 1004038"/>
                <a:gd name="connsiteY14" fmla="*/ 136030 h 520446"/>
                <a:gd name="connsiteX15" fmla="*/ 925718 w 1004038"/>
                <a:gd name="connsiteY15" fmla="*/ 223375 h 520446"/>
                <a:gd name="connsiteX16" fmla="*/ 912672 w 1004038"/>
                <a:gd name="connsiteY16" fmla="*/ 249092 h 520446"/>
                <a:gd name="connsiteX17" fmla="*/ 945336 w 1004038"/>
                <a:gd name="connsiteY17" fmla="*/ 249092 h 520446"/>
                <a:gd name="connsiteX18" fmla="*/ 945336 w 1004038"/>
                <a:gd name="connsiteY18" fmla="*/ 172892 h 520446"/>
                <a:gd name="connsiteX19" fmla="*/ 969239 w 1004038"/>
                <a:gd name="connsiteY19" fmla="*/ 146603 h 520446"/>
                <a:gd name="connsiteX20" fmla="*/ 972858 w 1004038"/>
                <a:gd name="connsiteY20" fmla="*/ 146698 h 520446"/>
                <a:gd name="connsiteX21" fmla="*/ 976382 w 1004038"/>
                <a:gd name="connsiteY21" fmla="*/ 146698 h 520446"/>
                <a:gd name="connsiteX22" fmla="*/ 1003904 w 1004038"/>
                <a:gd name="connsiteY22" fmla="*/ 169463 h 520446"/>
                <a:gd name="connsiteX23" fmla="*/ 1003999 w 1004038"/>
                <a:gd name="connsiteY23" fmla="*/ 172701 h 520446"/>
                <a:gd name="connsiteX24" fmla="*/ 945336 w 1004038"/>
                <a:gd name="connsiteY24" fmla="*/ 337103 h 520446"/>
                <a:gd name="connsiteX25" fmla="*/ 945336 w 1004038"/>
                <a:gd name="connsiteY25" fmla="*/ 322435 h 520446"/>
                <a:gd name="connsiteX26" fmla="*/ 348418 w 1004038"/>
                <a:gd name="connsiteY26" fmla="*/ 322435 h 520446"/>
                <a:gd name="connsiteX27" fmla="*/ 65862 w 1004038"/>
                <a:gd name="connsiteY27" fmla="*/ 144031 h 520446"/>
                <a:gd name="connsiteX28" fmla="*/ 65862 w 1004038"/>
                <a:gd name="connsiteY28" fmla="*/ 337103 h 52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04038" h="520446">
                  <a:moveTo>
                    <a:pt x="1003999" y="172701"/>
                  </a:moveTo>
                  <a:lnTo>
                    <a:pt x="1003999" y="520364"/>
                  </a:lnTo>
                  <a:lnTo>
                    <a:pt x="945336" y="520364"/>
                  </a:lnTo>
                  <a:lnTo>
                    <a:pt x="945336" y="432353"/>
                  </a:lnTo>
                  <a:lnTo>
                    <a:pt x="65862" y="432353"/>
                  </a:lnTo>
                  <a:lnTo>
                    <a:pt x="65862" y="520364"/>
                  </a:lnTo>
                  <a:lnTo>
                    <a:pt x="-39" y="520364"/>
                  </a:lnTo>
                  <a:lnTo>
                    <a:pt x="-39" y="25922"/>
                  </a:lnTo>
                  <a:cubicBezTo>
                    <a:pt x="-39" y="9538"/>
                    <a:pt x="13198" y="-82"/>
                    <a:pt x="29673" y="-82"/>
                  </a:cubicBezTo>
                  <a:lnTo>
                    <a:pt x="33102" y="-82"/>
                  </a:lnTo>
                  <a:cubicBezTo>
                    <a:pt x="49482" y="-82"/>
                    <a:pt x="65862" y="9443"/>
                    <a:pt x="65862" y="25922"/>
                  </a:cubicBezTo>
                  <a:lnTo>
                    <a:pt x="65862" y="74879"/>
                  </a:lnTo>
                  <a:cubicBezTo>
                    <a:pt x="69385" y="73641"/>
                    <a:pt x="348418" y="249092"/>
                    <a:pt x="348418" y="249092"/>
                  </a:cubicBezTo>
                  <a:cubicBezTo>
                    <a:pt x="340665" y="242710"/>
                    <a:pt x="335913" y="233376"/>
                    <a:pt x="335275" y="223375"/>
                  </a:cubicBezTo>
                  <a:cubicBezTo>
                    <a:pt x="335275" y="175083"/>
                    <a:pt x="467459" y="136030"/>
                    <a:pt x="630497" y="136030"/>
                  </a:cubicBezTo>
                  <a:cubicBezTo>
                    <a:pt x="793535" y="136030"/>
                    <a:pt x="925718" y="175083"/>
                    <a:pt x="925718" y="223375"/>
                  </a:cubicBezTo>
                  <a:cubicBezTo>
                    <a:pt x="925146" y="233376"/>
                    <a:pt x="920385" y="242710"/>
                    <a:pt x="912672" y="249092"/>
                  </a:cubicBezTo>
                  <a:lnTo>
                    <a:pt x="945336" y="249092"/>
                  </a:lnTo>
                  <a:lnTo>
                    <a:pt x="945336" y="172892"/>
                  </a:lnTo>
                  <a:cubicBezTo>
                    <a:pt x="944670" y="158986"/>
                    <a:pt x="955431" y="147270"/>
                    <a:pt x="969239" y="146603"/>
                  </a:cubicBezTo>
                  <a:cubicBezTo>
                    <a:pt x="970477" y="146508"/>
                    <a:pt x="971715" y="146603"/>
                    <a:pt x="972858" y="146698"/>
                  </a:cubicBezTo>
                  <a:lnTo>
                    <a:pt x="976382" y="146698"/>
                  </a:lnTo>
                  <a:cubicBezTo>
                    <a:pt x="990286" y="145365"/>
                    <a:pt x="1002571" y="155557"/>
                    <a:pt x="1003904" y="169463"/>
                  </a:cubicBezTo>
                  <a:cubicBezTo>
                    <a:pt x="1003999" y="170511"/>
                    <a:pt x="1003999" y="171654"/>
                    <a:pt x="1003999" y="172701"/>
                  </a:cubicBezTo>
                  <a:close/>
                  <a:moveTo>
                    <a:pt x="945336" y="337103"/>
                  </a:moveTo>
                  <a:lnTo>
                    <a:pt x="945336" y="322435"/>
                  </a:lnTo>
                  <a:lnTo>
                    <a:pt x="348418" y="322435"/>
                  </a:lnTo>
                  <a:cubicBezTo>
                    <a:pt x="348418" y="322435"/>
                    <a:pt x="69385" y="145365"/>
                    <a:pt x="65862" y="144031"/>
                  </a:cubicBezTo>
                  <a:lnTo>
                    <a:pt x="65862" y="337103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BF2039F-BB8F-8B49-824B-84993CE260D2}"/>
                </a:ext>
              </a:extLst>
            </p:cNvPr>
            <p:cNvSpPr/>
            <p:nvPr/>
          </p:nvSpPr>
          <p:spPr>
            <a:xfrm>
              <a:off x="22263237" y="5423905"/>
              <a:ext cx="443344" cy="443527"/>
            </a:xfrm>
            <a:custGeom>
              <a:avLst/>
              <a:gdLst>
                <a:gd name="connsiteX0" fmla="*/ 159362 w 159420"/>
                <a:gd name="connsiteY0" fmla="*/ 81376 h 159486"/>
                <a:gd name="connsiteX1" fmla="*/ 77937 w 159420"/>
                <a:gd name="connsiteY1" fmla="*/ 159385 h 159486"/>
                <a:gd name="connsiteX2" fmla="*/ -20 w 159420"/>
                <a:gd name="connsiteY2" fmla="*/ 77947 h 159486"/>
                <a:gd name="connsiteX3" fmla="*/ 81404 w 159420"/>
                <a:gd name="connsiteY3" fmla="*/ -63 h 159486"/>
                <a:gd name="connsiteX4" fmla="*/ 81461 w 159420"/>
                <a:gd name="connsiteY4" fmla="*/ -63 h 159486"/>
                <a:gd name="connsiteX5" fmla="*/ 159362 w 159420"/>
                <a:gd name="connsiteY5" fmla="*/ 81376 h 15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420" h="159486">
                  <a:moveTo>
                    <a:pt x="159362" y="81376"/>
                  </a:moveTo>
                  <a:cubicBezTo>
                    <a:pt x="158400" y="125381"/>
                    <a:pt x="121945" y="160339"/>
                    <a:pt x="77937" y="159385"/>
                  </a:cubicBezTo>
                  <a:cubicBezTo>
                    <a:pt x="33921" y="158433"/>
                    <a:pt x="-982" y="121953"/>
                    <a:pt x="-20" y="77947"/>
                  </a:cubicBezTo>
                  <a:cubicBezTo>
                    <a:pt x="942" y="33846"/>
                    <a:pt x="37397" y="-1016"/>
                    <a:pt x="81404" y="-63"/>
                  </a:cubicBezTo>
                  <a:cubicBezTo>
                    <a:pt x="81423" y="-63"/>
                    <a:pt x="81442" y="-63"/>
                    <a:pt x="81461" y="-63"/>
                  </a:cubicBezTo>
                  <a:cubicBezTo>
                    <a:pt x="125449" y="890"/>
                    <a:pt x="160323" y="37370"/>
                    <a:pt x="159362" y="8137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483060F8-87E1-144E-B9BB-8872B8FD6A1A}"/>
                </a:ext>
              </a:extLst>
            </p:cNvPr>
            <p:cNvSpPr/>
            <p:nvPr/>
          </p:nvSpPr>
          <p:spPr>
            <a:xfrm>
              <a:off x="23299344" y="6135755"/>
              <a:ext cx="375599" cy="375660"/>
            </a:xfrm>
            <a:custGeom>
              <a:avLst/>
              <a:gdLst>
                <a:gd name="connsiteX0" fmla="*/ 103727 w 135060"/>
                <a:gd name="connsiteY0" fmla="*/ 10477 h 135082"/>
                <a:gd name="connsiteX1" fmla="*/ 124487 w 135060"/>
                <a:gd name="connsiteY1" fmla="*/ 103726 h 135082"/>
                <a:gd name="connsiteX2" fmla="*/ 31255 w 135060"/>
                <a:gd name="connsiteY2" fmla="*/ 124395 h 135082"/>
                <a:gd name="connsiteX3" fmla="*/ 10494 w 135060"/>
                <a:gd name="connsiteY3" fmla="*/ 31241 h 135082"/>
                <a:gd name="connsiteX4" fmla="*/ 103727 w 135060"/>
                <a:gd name="connsiteY4" fmla="*/ 10477 h 135082"/>
                <a:gd name="connsiteX5" fmla="*/ 103727 w 135060"/>
                <a:gd name="connsiteY5" fmla="*/ 10477 h 13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060" h="135082">
                  <a:moveTo>
                    <a:pt x="103727" y="10477"/>
                  </a:moveTo>
                  <a:cubicBezTo>
                    <a:pt x="135153" y="30479"/>
                    <a:pt x="144487" y="72198"/>
                    <a:pt x="124487" y="103726"/>
                  </a:cubicBezTo>
                  <a:cubicBezTo>
                    <a:pt x="104393" y="135159"/>
                    <a:pt x="62681" y="144493"/>
                    <a:pt x="31255" y="124395"/>
                  </a:cubicBezTo>
                  <a:cubicBezTo>
                    <a:pt x="-172" y="104393"/>
                    <a:pt x="-9505" y="62673"/>
                    <a:pt x="10494" y="31241"/>
                  </a:cubicBezTo>
                  <a:cubicBezTo>
                    <a:pt x="30493" y="-287"/>
                    <a:pt x="72205" y="-9527"/>
                    <a:pt x="103727" y="10477"/>
                  </a:cubicBezTo>
                  <a:cubicBezTo>
                    <a:pt x="103727" y="10477"/>
                    <a:pt x="103727" y="10477"/>
                    <a:pt x="103727" y="1047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8055FBE-44B1-144E-AB4A-BC449EFB6A40}"/>
                </a:ext>
              </a:extLst>
            </p:cNvPr>
            <p:cNvSpPr/>
            <p:nvPr/>
          </p:nvSpPr>
          <p:spPr>
            <a:xfrm>
              <a:off x="22658679" y="5727032"/>
              <a:ext cx="375588" cy="375660"/>
            </a:xfrm>
            <a:custGeom>
              <a:avLst/>
              <a:gdLst>
                <a:gd name="connsiteX0" fmla="*/ 103732 w 135056"/>
                <a:gd name="connsiteY0" fmla="*/ 10476 h 135082"/>
                <a:gd name="connsiteX1" fmla="*/ 124455 w 135056"/>
                <a:gd name="connsiteY1" fmla="*/ 103726 h 135082"/>
                <a:gd name="connsiteX2" fmla="*/ 31250 w 135056"/>
                <a:gd name="connsiteY2" fmla="*/ 124395 h 135082"/>
                <a:gd name="connsiteX3" fmla="*/ 10500 w 135056"/>
                <a:gd name="connsiteY3" fmla="*/ 31241 h 135082"/>
                <a:gd name="connsiteX4" fmla="*/ 103694 w 135056"/>
                <a:gd name="connsiteY4" fmla="*/ 10476 h 135082"/>
                <a:gd name="connsiteX5" fmla="*/ 103732 w 135056"/>
                <a:gd name="connsiteY5" fmla="*/ 10476 h 13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056" h="135082">
                  <a:moveTo>
                    <a:pt x="103732" y="10476"/>
                  </a:moveTo>
                  <a:cubicBezTo>
                    <a:pt x="135197" y="30478"/>
                    <a:pt x="144473" y="72198"/>
                    <a:pt x="124455" y="103726"/>
                  </a:cubicBezTo>
                  <a:cubicBezTo>
                    <a:pt x="104447" y="135158"/>
                    <a:pt x="62706" y="144492"/>
                    <a:pt x="31250" y="124395"/>
                  </a:cubicBezTo>
                  <a:cubicBezTo>
                    <a:pt x="-205" y="104392"/>
                    <a:pt x="-9490" y="62673"/>
                    <a:pt x="10500" y="31241"/>
                  </a:cubicBezTo>
                  <a:cubicBezTo>
                    <a:pt x="30498" y="-287"/>
                    <a:pt x="72220" y="-9526"/>
                    <a:pt x="103694" y="10476"/>
                  </a:cubicBezTo>
                  <a:cubicBezTo>
                    <a:pt x="103713" y="10476"/>
                    <a:pt x="103723" y="10476"/>
                    <a:pt x="103732" y="1047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1C83CD8-87C9-3A4C-879F-A37A704C82E8}"/>
                </a:ext>
              </a:extLst>
            </p:cNvPr>
            <p:cNvSpPr/>
            <p:nvPr/>
          </p:nvSpPr>
          <p:spPr>
            <a:xfrm>
              <a:off x="22740056" y="5758142"/>
              <a:ext cx="871537" cy="733425"/>
            </a:xfrm>
            <a:custGeom>
              <a:avLst/>
              <a:gdLst>
                <a:gd name="connsiteX0" fmla="*/ 305505 w 313392"/>
                <a:gd name="connsiteY0" fmla="*/ 146737 h 263729"/>
                <a:gd name="connsiteX1" fmla="*/ 310743 w 313392"/>
                <a:gd name="connsiteY1" fmla="*/ 170074 h 263729"/>
                <a:gd name="connsiteX2" fmla="*/ 256366 w 313392"/>
                <a:gd name="connsiteY2" fmla="*/ 255799 h 263729"/>
                <a:gd name="connsiteX3" fmla="*/ 233129 w 313392"/>
                <a:gd name="connsiteY3" fmla="*/ 261037 h 263729"/>
                <a:gd name="connsiteX4" fmla="*/ 7808 w 313392"/>
                <a:gd name="connsiteY4" fmla="*/ 116828 h 263729"/>
                <a:gd name="connsiteX5" fmla="*/ 2570 w 313392"/>
                <a:gd name="connsiteY5" fmla="*/ 93492 h 263729"/>
                <a:gd name="connsiteX6" fmla="*/ 56853 w 313392"/>
                <a:gd name="connsiteY6" fmla="*/ 7767 h 263729"/>
                <a:gd name="connsiteX7" fmla="*/ 80185 w 313392"/>
                <a:gd name="connsiteY7" fmla="*/ 2528 h 26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392" h="263729">
                  <a:moveTo>
                    <a:pt x="305505" y="146737"/>
                  </a:moveTo>
                  <a:cubicBezTo>
                    <a:pt x="313410" y="151785"/>
                    <a:pt x="315695" y="162167"/>
                    <a:pt x="310743" y="170074"/>
                  </a:cubicBezTo>
                  <a:lnTo>
                    <a:pt x="256366" y="255799"/>
                  </a:lnTo>
                  <a:cubicBezTo>
                    <a:pt x="251413" y="263704"/>
                    <a:pt x="241033" y="265990"/>
                    <a:pt x="233129" y="261037"/>
                  </a:cubicBezTo>
                  <a:lnTo>
                    <a:pt x="7808" y="116828"/>
                  </a:lnTo>
                  <a:cubicBezTo>
                    <a:pt x="-58" y="111781"/>
                    <a:pt x="-2401" y="101398"/>
                    <a:pt x="2570" y="93492"/>
                  </a:cubicBezTo>
                  <a:lnTo>
                    <a:pt x="56853" y="7767"/>
                  </a:lnTo>
                  <a:cubicBezTo>
                    <a:pt x="61862" y="-138"/>
                    <a:pt x="72290" y="-2425"/>
                    <a:pt x="80185" y="2528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Rectangle 56">
            <a:extLst>
              <a:ext uri="{FF2B5EF4-FFF2-40B4-BE49-F238E27FC236}">
                <a16:creationId xmlns:a16="http://schemas.microsoft.com/office/drawing/2014/main" id="{3E8276D4-F09A-9449-846D-FC08221D71CD}"/>
              </a:ext>
            </a:extLst>
          </p:cNvPr>
          <p:cNvSpPr/>
          <p:nvPr/>
        </p:nvSpPr>
        <p:spPr>
          <a:xfrm>
            <a:off x="2234900" y="7951148"/>
            <a:ext cx="4022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0D316942-12A8-114F-95A1-6E5DBE5FA508}"/>
              </a:ext>
            </a:extLst>
          </p:cNvPr>
          <p:cNvSpPr/>
          <p:nvPr/>
        </p:nvSpPr>
        <p:spPr>
          <a:xfrm>
            <a:off x="18167299" y="7951148"/>
            <a:ext cx="4022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156379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80965F1-D17C-B740-BE64-E1F524E45178}"/>
              </a:ext>
            </a:extLst>
          </p:cNvPr>
          <p:cNvGrpSpPr/>
          <p:nvPr/>
        </p:nvGrpSpPr>
        <p:grpSpPr>
          <a:xfrm>
            <a:off x="1755849" y="11856846"/>
            <a:ext cx="5749550" cy="690329"/>
            <a:chOff x="1816587" y="11970908"/>
            <a:chExt cx="5749550" cy="69032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2A9BEE8-D4C6-BD45-B5CA-6B8A9282633C}"/>
                </a:ext>
              </a:extLst>
            </p:cNvPr>
            <p:cNvSpPr/>
            <p:nvPr/>
          </p:nvSpPr>
          <p:spPr>
            <a:xfrm>
              <a:off x="1816587" y="12187456"/>
              <a:ext cx="328948" cy="3289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3447BB9E-49E3-7443-896E-F0D24DF4E4ED}"/>
                </a:ext>
              </a:extLst>
            </p:cNvPr>
            <p:cNvSpPr txBox="1">
              <a:spLocks/>
            </p:cNvSpPr>
            <p:nvPr/>
          </p:nvSpPr>
          <p:spPr>
            <a:xfrm>
              <a:off x="2270305" y="11970908"/>
              <a:ext cx="5295832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9E9DA6-6A06-0143-A148-97EA9FAA79D0}"/>
              </a:ext>
            </a:extLst>
          </p:cNvPr>
          <p:cNvGrpSpPr/>
          <p:nvPr/>
        </p:nvGrpSpPr>
        <p:grpSpPr>
          <a:xfrm>
            <a:off x="9509751" y="11856846"/>
            <a:ext cx="5749550" cy="690329"/>
            <a:chOff x="1816587" y="11970908"/>
            <a:chExt cx="5749550" cy="690329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788D1C9-7133-0948-AF9F-71A2451F6A06}"/>
                </a:ext>
              </a:extLst>
            </p:cNvPr>
            <p:cNvSpPr/>
            <p:nvPr/>
          </p:nvSpPr>
          <p:spPr>
            <a:xfrm>
              <a:off x="1816587" y="12187456"/>
              <a:ext cx="328948" cy="3289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ubtitle 2">
              <a:extLst>
                <a:ext uri="{FF2B5EF4-FFF2-40B4-BE49-F238E27FC236}">
                  <a16:creationId xmlns:a16="http://schemas.microsoft.com/office/drawing/2014/main" id="{18679C6F-1A69-7345-AD2E-3C37FFC9F66B}"/>
                </a:ext>
              </a:extLst>
            </p:cNvPr>
            <p:cNvSpPr txBox="1">
              <a:spLocks/>
            </p:cNvSpPr>
            <p:nvPr/>
          </p:nvSpPr>
          <p:spPr>
            <a:xfrm>
              <a:off x="2270305" y="11970908"/>
              <a:ext cx="5295832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26BBC8-5426-8343-A6A9-47BC1921A42F}"/>
              </a:ext>
            </a:extLst>
          </p:cNvPr>
          <p:cNvGrpSpPr/>
          <p:nvPr/>
        </p:nvGrpSpPr>
        <p:grpSpPr>
          <a:xfrm>
            <a:off x="17263654" y="11856846"/>
            <a:ext cx="5749550" cy="690329"/>
            <a:chOff x="1816587" y="11970908"/>
            <a:chExt cx="5749550" cy="69032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C751794-0248-CD44-BEC1-6DECABB3CB09}"/>
                </a:ext>
              </a:extLst>
            </p:cNvPr>
            <p:cNvSpPr/>
            <p:nvPr/>
          </p:nvSpPr>
          <p:spPr>
            <a:xfrm>
              <a:off x="1816587" y="12187456"/>
              <a:ext cx="328948" cy="3289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ubtitle 2">
              <a:extLst>
                <a:ext uri="{FF2B5EF4-FFF2-40B4-BE49-F238E27FC236}">
                  <a16:creationId xmlns:a16="http://schemas.microsoft.com/office/drawing/2014/main" id="{F0C8DBC8-A373-9340-B5E7-3D89F9D835B2}"/>
                </a:ext>
              </a:extLst>
            </p:cNvPr>
            <p:cNvSpPr txBox="1">
              <a:spLocks/>
            </p:cNvSpPr>
            <p:nvPr/>
          </p:nvSpPr>
          <p:spPr>
            <a:xfrm>
              <a:off x="2270305" y="11970908"/>
              <a:ext cx="5295832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C0734D-0077-534E-A7D8-43B87975988C}"/>
              </a:ext>
            </a:extLst>
          </p:cNvPr>
          <p:cNvGrpSpPr/>
          <p:nvPr/>
        </p:nvGrpSpPr>
        <p:grpSpPr>
          <a:xfrm>
            <a:off x="2492294" y="4797825"/>
            <a:ext cx="19393062" cy="6037558"/>
            <a:chOff x="3348010" y="4415344"/>
            <a:chExt cx="19393062" cy="603755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2464E7-D59B-CE40-B4B2-B15173961696}"/>
                </a:ext>
              </a:extLst>
            </p:cNvPr>
            <p:cNvSpPr/>
            <p:nvPr/>
          </p:nvSpPr>
          <p:spPr>
            <a:xfrm>
              <a:off x="3348010" y="4857840"/>
              <a:ext cx="5174526" cy="51745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4BE6334A-F1D5-9344-A284-081FD980D803}"/>
                </a:ext>
              </a:extLst>
            </p:cNvPr>
            <p:cNvSpPr/>
            <p:nvPr/>
          </p:nvSpPr>
          <p:spPr>
            <a:xfrm rot="2700000">
              <a:off x="13258732" y="8970823"/>
              <a:ext cx="1330468" cy="1330468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29330B1C-7E11-7341-BB59-97EF4F32DACE}"/>
                </a:ext>
              </a:extLst>
            </p:cNvPr>
            <p:cNvSpPr/>
            <p:nvPr/>
          </p:nvSpPr>
          <p:spPr>
            <a:xfrm rot="2700000">
              <a:off x="13258732" y="6787007"/>
              <a:ext cx="1330468" cy="1330468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FEF724F0-E696-D44D-9B47-9F8CD03DF243}"/>
                </a:ext>
              </a:extLst>
            </p:cNvPr>
            <p:cNvSpPr/>
            <p:nvPr/>
          </p:nvSpPr>
          <p:spPr>
            <a:xfrm rot="2700000">
              <a:off x="13258732" y="4598461"/>
              <a:ext cx="1330468" cy="1330468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8CEFB1C-C9A1-6549-8C24-DC1FEA8F7CC9}"/>
                </a:ext>
              </a:extLst>
            </p:cNvPr>
            <p:cNvGrpSpPr/>
            <p:nvPr/>
          </p:nvGrpSpPr>
          <p:grpSpPr>
            <a:xfrm>
              <a:off x="9108902" y="5191275"/>
              <a:ext cx="3632791" cy="4427380"/>
              <a:chOff x="10313747" y="5372662"/>
              <a:chExt cx="3578086" cy="4768422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8587122-2A62-CB4C-945D-CEDA9ED095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13747" y="5372662"/>
                <a:ext cx="3578086" cy="1407247"/>
              </a:xfrm>
              <a:prstGeom prst="straightConnector1">
                <a:avLst/>
              </a:prstGeom>
              <a:ln w="76200">
                <a:solidFill>
                  <a:schemeClr val="tx1">
                    <a:lumMod val="20000"/>
                    <a:lumOff val="8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F11F190-CB4B-6E45-B3FA-95528ABE54CA}"/>
                  </a:ext>
                </a:extLst>
              </p:cNvPr>
              <p:cNvCxnSpPr/>
              <p:nvPr/>
            </p:nvCxnSpPr>
            <p:spPr>
              <a:xfrm>
                <a:off x="10485819" y="7780681"/>
                <a:ext cx="3406014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20000"/>
                    <a:lumOff val="8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D71BD8B-867E-EB43-9584-0AB312B81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3747" y="8933089"/>
                <a:ext cx="3578086" cy="1207995"/>
              </a:xfrm>
              <a:prstGeom prst="straightConnector1">
                <a:avLst/>
              </a:prstGeom>
              <a:ln w="76200">
                <a:solidFill>
                  <a:schemeClr val="tx1">
                    <a:lumMod val="20000"/>
                    <a:lumOff val="8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E33CCDA-D6B6-0549-BCD6-5EAF8559A796}"/>
                </a:ext>
              </a:extLst>
            </p:cNvPr>
            <p:cNvSpPr txBox="1"/>
            <p:nvPr/>
          </p:nvSpPr>
          <p:spPr>
            <a:xfrm>
              <a:off x="12983183" y="7036742"/>
              <a:ext cx="18815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EE8D5A-F172-8F46-92AC-5692F4972941}"/>
                </a:ext>
              </a:extLst>
            </p:cNvPr>
            <p:cNvSpPr txBox="1"/>
            <p:nvPr/>
          </p:nvSpPr>
          <p:spPr>
            <a:xfrm>
              <a:off x="12983183" y="4844482"/>
              <a:ext cx="18815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90841F-7A65-8246-B733-C96C0088A2CB}"/>
                </a:ext>
              </a:extLst>
            </p:cNvPr>
            <p:cNvSpPr txBox="1"/>
            <p:nvPr/>
          </p:nvSpPr>
          <p:spPr>
            <a:xfrm>
              <a:off x="15126118" y="5127599"/>
              <a:ext cx="76149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90432B4-A850-6D4D-9B7B-9B4B920AF36E}"/>
                </a:ext>
              </a:extLst>
            </p:cNvPr>
            <p:cNvSpPr/>
            <p:nvPr/>
          </p:nvSpPr>
          <p:spPr>
            <a:xfrm>
              <a:off x="15126119" y="4415344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2CD7E40-08BE-7945-9C3C-35271EC99DDC}"/>
                </a:ext>
              </a:extLst>
            </p:cNvPr>
            <p:cNvSpPr txBox="1"/>
            <p:nvPr/>
          </p:nvSpPr>
          <p:spPr>
            <a:xfrm>
              <a:off x="15126118" y="7319859"/>
              <a:ext cx="76149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DCE43F-7A39-4748-9B27-DEA972AB284D}"/>
                </a:ext>
              </a:extLst>
            </p:cNvPr>
            <p:cNvSpPr/>
            <p:nvPr/>
          </p:nvSpPr>
          <p:spPr>
            <a:xfrm>
              <a:off x="15126119" y="6607604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45113-34EA-314A-AA21-5804D284F362}"/>
                </a:ext>
              </a:extLst>
            </p:cNvPr>
            <p:cNvSpPr txBox="1"/>
            <p:nvPr/>
          </p:nvSpPr>
          <p:spPr>
            <a:xfrm>
              <a:off x="12983183" y="9215678"/>
              <a:ext cx="18815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A7A1A59-57A8-8846-AB8F-A9B9E3267950}"/>
                </a:ext>
              </a:extLst>
            </p:cNvPr>
            <p:cNvSpPr txBox="1"/>
            <p:nvPr/>
          </p:nvSpPr>
          <p:spPr>
            <a:xfrm>
              <a:off x="15126118" y="9498795"/>
              <a:ext cx="76149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B267948-7297-134F-BE2C-D60E4DDB814F}"/>
                </a:ext>
              </a:extLst>
            </p:cNvPr>
            <p:cNvSpPr/>
            <p:nvPr/>
          </p:nvSpPr>
          <p:spPr>
            <a:xfrm>
              <a:off x="15126119" y="8786540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C38B438-E2F7-294E-B208-DA06FF6F05BF}"/>
                </a:ext>
              </a:extLst>
            </p:cNvPr>
            <p:cNvGrpSpPr/>
            <p:nvPr/>
          </p:nvGrpSpPr>
          <p:grpSpPr>
            <a:xfrm>
              <a:off x="5167041" y="6080059"/>
              <a:ext cx="1536463" cy="2700854"/>
              <a:chOff x="17657765" y="4853059"/>
              <a:chExt cx="1268695" cy="2230162"/>
            </a:xfrm>
            <a:solidFill>
              <a:schemeClr val="tx2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9CD269DC-EC70-FD4B-95F3-A1D805412F9B}"/>
                  </a:ext>
                </a:extLst>
              </p:cNvPr>
              <p:cNvSpPr/>
              <p:nvPr/>
            </p:nvSpPr>
            <p:spPr>
              <a:xfrm>
                <a:off x="18232646" y="4853059"/>
                <a:ext cx="396768" cy="396779"/>
              </a:xfrm>
              <a:custGeom>
                <a:avLst/>
                <a:gdLst>
                  <a:gd name="connsiteX0" fmla="*/ 140120 w 142672"/>
                  <a:gd name="connsiteY0" fmla="*/ 90048 h 142676"/>
                  <a:gd name="connsiteX1" fmla="*/ 52525 w 142672"/>
                  <a:gd name="connsiteY1" fmla="*/ 140054 h 142676"/>
                  <a:gd name="connsiteX2" fmla="*/ 2499 w 142672"/>
                  <a:gd name="connsiteY2" fmla="*/ 52425 h 142676"/>
                  <a:gd name="connsiteX3" fmla="*/ 90027 w 142672"/>
                  <a:gd name="connsiteY3" fmla="*/ 2419 h 142676"/>
                  <a:gd name="connsiteX4" fmla="*/ 140120 w 142672"/>
                  <a:gd name="connsiteY4" fmla="*/ 90048 h 14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672" h="142676">
                    <a:moveTo>
                      <a:pt x="140120" y="90048"/>
                    </a:moveTo>
                    <a:cubicBezTo>
                      <a:pt x="129749" y="128053"/>
                      <a:pt x="90523" y="150436"/>
                      <a:pt x="52525" y="140054"/>
                    </a:cubicBezTo>
                    <a:cubicBezTo>
                      <a:pt x="14517" y="129672"/>
                      <a:pt x="-7882" y="90525"/>
                      <a:pt x="2499" y="52425"/>
                    </a:cubicBezTo>
                    <a:cubicBezTo>
                      <a:pt x="12861" y="14516"/>
                      <a:pt x="52039" y="-7869"/>
                      <a:pt x="90027" y="2419"/>
                    </a:cubicBezTo>
                    <a:cubicBezTo>
                      <a:pt x="128035" y="12801"/>
                      <a:pt x="150443" y="52043"/>
                      <a:pt x="140120" y="90048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AE17D54-3E1E-C041-A88C-A9CF68AD329E}"/>
                  </a:ext>
                </a:extLst>
              </p:cNvPr>
              <p:cNvSpPr/>
              <p:nvPr/>
            </p:nvSpPr>
            <p:spPr>
              <a:xfrm>
                <a:off x="18297190" y="5738970"/>
                <a:ext cx="486435" cy="316003"/>
              </a:xfrm>
              <a:custGeom>
                <a:avLst/>
                <a:gdLst>
                  <a:gd name="connsiteX0" fmla="*/ 2536 w 174915"/>
                  <a:gd name="connsiteY0" fmla="*/ 15709 h 113630"/>
                  <a:gd name="connsiteX1" fmla="*/ 15487 w 174915"/>
                  <a:gd name="connsiteY1" fmla="*/ 52094 h 113630"/>
                  <a:gd name="connsiteX2" fmla="*/ 142623 w 174915"/>
                  <a:gd name="connsiteY2" fmla="*/ 112006 h 113630"/>
                  <a:gd name="connsiteX3" fmla="*/ 163098 w 174915"/>
                  <a:gd name="connsiteY3" fmla="*/ 104863 h 113630"/>
                  <a:gd name="connsiteX4" fmla="*/ 163193 w 174915"/>
                  <a:gd name="connsiteY4" fmla="*/ 104672 h 113630"/>
                  <a:gd name="connsiteX5" fmla="*/ 173383 w 174915"/>
                  <a:gd name="connsiteY5" fmla="*/ 82860 h 113630"/>
                  <a:gd name="connsiteX6" fmla="*/ 166136 w 174915"/>
                  <a:gd name="connsiteY6" fmla="*/ 62381 h 113630"/>
                  <a:gd name="connsiteX7" fmla="*/ 166050 w 174915"/>
                  <a:gd name="connsiteY7" fmla="*/ 62381 h 113630"/>
                  <a:gd name="connsiteX8" fmla="*/ 38819 w 174915"/>
                  <a:gd name="connsiteY8" fmla="*/ 2373 h 113630"/>
                  <a:gd name="connsiteX9" fmla="*/ 2536 w 174915"/>
                  <a:gd name="connsiteY9" fmla="*/ 15709 h 11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4915" h="113630">
                    <a:moveTo>
                      <a:pt x="2536" y="15709"/>
                    </a:moveTo>
                    <a:cubicBezTo>
                      <a:pt x="-3807" y="29330"/>
                      <a:pt x="1964" y="45522"/>
                      <a:pt x="15487" y="52094"/>
                    </a:cubicBezTo>
                    <a:lnTo>
                      <a:pt x="142623" y="112006"/>
                    </a:lnTo>
                    <a:cubicBezTo>
                      <a:pt x="150251" y="115721"/>
                      <a:pt x="159413" y="112483"/>
                      <a:pt x="163098" y="104863"/>
                    </a:cubicBezTo>
                    <a:cubicBezTo>
                      <a:pt x="163127" y="104767"/>
                      <a:pt x="163165" y="104767"/>
                      <a:pt x="163193" y="104672"/>
                    </a:cubicBezTo>
                    <a:lnTo>
                      <a:pt x="173383" y="82860"/>
                    </a:lnTo>
                    <a:cubicBezTo>
                      <a:pt x="177021" y="75240"/>
                      <a:pt x="173783" y="66096"/>
                      <a:pt x="166136" y="62381"/>
                    </a:cubicBezTo>
                    <a:cubicBezTo>
                      <a:pt x="166108" y="62381"/>
                      <a:pt x="166079" y="62381"/>
                      <a:pt x="166050" y="62381"/>
                    </a:cubicBezTo>
                    <a:lnTo>
                      <a:pt x="38819" y="2373"/>
                    </a:lnTo>
                    <a:cubicBezTo>
                      <a:pt x="25116" y="-3818"/>
                      <a:pt x="8945" y="2087"/>
                      <a:pt x="2536" y="1570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FBE907A1-7D6D-AE43-AD64-01DBD0F0A5DF}"/>
                  </a:ext>
                </a:extLst>
              </p:cNvPr>
              <p:cNvSpPr/>
              <p:nvPr/>
            </p:nvSpPr>
            <p:spPr>
              <a:xfrm>
                <a:off x="18261677" y="5382510"/>
                <a:ext cx="187318" cy="509534"/>
              </a:xfrm>
              <a:custGeom>
                <a:avLst/>
                <a:gdLst>
                  <a:gd name="connsiteX0" fmla="*/ 24734 w 67357"/>
                  <a:gd name="connsiteY0" fmla="*/ 59 h 183221"/>
                  <a:gd name="connsiteX1" fmla="*/ 69 w 67357"/>
                  <a:gd name="connsiteY1" fmla="*/ 29777 h 183221"/>
                  <a:gd name="connsiteX2" fmla="*/ 12639 w 67357"/>
                  <a:gd name="connsiteY2" fmla="*/ 159031 h 183221"/>
                  <a:gd name="connsiteX3" fmla="*/ 43209 w 67357"/>
                  <a:gd name="connsiteY3" fmla="*/ 182939 h 183221"/>
                  <a:gd name="connsiteX4" fmla="*/ 67112 w 67357"/>
                  <a:gd name="connsiteY4" fmla="*/ 152364 h 183221"/>
                  <a:gd name="connsiteX5" fmla="*/ 54732 w 67357"/>
                  <a:gd name="connsiteY5" fmla="*/ 24443 h 183221"/>
                  <a:gd name="connsiteX6" fmla="*/ 24734 w 67357"/>
                  <a:gd name="connsiteY6" fmla="*/ 59 h 183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357" h="183221">
                    <a:moveTo>
                      <a:pt x="24734" y="59"/>
                    </a:moveTo>
                    <a:cubicBezTo>
                      <a:pt x="9754" y="1488"/>
                      <a:pt x="-1255" y="14822"/>
                      <a:pt x="69" y="29777"/>
                    </a:cubicBezTo>
                    <a:lnTo>
                      <a:pt x="12639" y="159031"/>
                    </a:lnTo>
                    <a:cubicBezTo>
                      <a:pt x="14477" y="174081"/>
                      <a:pt x="28172" y="184749"/>
                      <a:pt x="43209" y="182939"/>
                    </a:cubicBezTo>
                    <a:cubicBezTo>
                      <a:pt x="58256" y="181130"/>
                      <a:pt x="68950" y="167413"/>
                      <a:pt x="67112" y="152364"/>
                    </a:cubicBezTo>
                    <a:lnTo>
                      <a:pt x="54732" y="24443"/>
                    </a:lnTo>
                    <a:cubicBezTo>
                      <a:pt x="53132" y="9489"/>
                      <a:pt x="39733" y="-1465"/>
                      <a:pt x="24734" y="5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37DC27DA-C9F2-8A45-9B1D-2E55712A434E}"/>
                  </a:ext>
                </a:extLst>
              </p:cNvPr>
              <p:cNvSpPr/>
              <p:nvPr/>
            </p:nvSpPr>
            <p:spPr>
              <a:xfrm>
                <a:off x="17657765" y="6474876"/>
                <a:ext cx="388283" cy="608114"/>
              </a:xfrm>
              <a:custGeom>
                <a:avLst/>
                <a:gdLst>
                  <a:gd name="connsiteX0" fmla="*/ 115708 w 139621"/>
                  <a:gd name="connsiteY0" fmla="*/ 2834 h 218669"/>
                  <a:gd name="connsiteX1" fmla="*/ 65339 w 139621"/>
                  <a:gd name="connsiteY1" fmla="*/ 23788 h 218669"/>
                  <a:gd name="connsiteX2" fmla="*/ 65330 w 139621"/>
                  <a:gd name="connsiteY2" fmla="*/ 23788 h 218669"/>
                  <a:gd name="connsiteX3" fmla="*/ 1143 w 139621"/>
                  <a:gd name="connsiteY3" fmla="*/ 179712 h 218669"/>
                  <a:gd name="connsiteX4" fmla="*/ 9409 w 139621"/>
                  <a:gd name="connsiteY4" fmla="*/ 199715 h 218669"/>
                  <a:gd name="connsiteX5" fmla="*/ 9524 w 139621"/>
                  <a:gd name="connsiteY5" fmla="*/ 199810 h 218669"/>
                  <a:gd name="connsiteX6" fmla="*/ 52283 w 139621"/>
                  <a:gd name="connsiteY6" fmla="*/ 217431 h 218669"/>
                  <a:gd name="connsiteX7" fmla="*/ 72377 w 139621"/>
                  <a:gd name="connsiteY7" fmla="*/ 209049 h 218669"/>
                  <a:gd name="connsiteX8" fmla="*/ 136945 w 139621"/>
                  <a:gd name="connsiteY8" fmla="*/ 52077 h 218669"/>
                  <a:gd name="connsiteX9" fmla="*/ 115708 w 139621"/>
                  <a:gd name="connsiteY9" fmla="*/ 2834 h 218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21" h="218669">
                    <a:moveTo>
                      <a:pt x="115708" y="2834"/>
                    </a:moveTo>
                    <a:cubicBezTo>
                      <a:pt x="96024" y="-5264"/>
                      <a:pt x="73463" y="4072"/>
                      <a:pt x="65339" y="23788"/>
                    </a:cubicBezTo>
                    <a:cubicBezTo>
                      <a:pt x="65339" y="23788"/>
                      <a:pt x="65330" y="23788"/>
                      <a:pt x="65330" y="23788"/>
                    </a:cubicBezTo>
                    <a:lnTo>
                      <a:pt x="1143" y="179712"/>
                    </a:lnTo>
                    <a:cubicBezTo>
                      <a:pt x="-2114" y="187522"/>
                      <a:pt x="1591" y="196476"/>
                      <a:pt x="9409" y="199715"/>
                    </a:cubicBezTo>
                    <a:cubicBezTo>
                      <a:pt x="9447" y="199810"/>
                      <a:pt x="9485" y="199810"/>
                      <a:pt x="9524" y="199810"/>
                    </a:cubicBezTo>
                    <a:lnTo>
                      <a:pt x="52283" y="217431"/>
                    </a:lnTo>
                    <a:cubicBezTo>
                      <a:pt x="60149" y="220670"/>
                      <a:pt x="69130" y="216860"/>
                      <a:pt x="72377" y="209049"/>
                    </a:cubicBezTo>
                    <a:lnTo>
                      <a:pt x="136945" y="52077"/>
                    </a:lnTo>
                    <a:cubicBezTo>
                      <a:pt x="144573" y="32647"/>
                      <a:pt x="135097" y="10644"/>
                      <a:pt x="115708" y="283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47A5944F-E786-B14F-A60F-8CAD38A71975}"/>
                  </a:ext>
                </a:extLst>
              </p:cNvPr>
              <p:cNvSpPr/>
              <p:nvPr/>
            </p:nvSpPr>
            <p:spPr>
              <a:xfrm>
                <a:off x="17834260" y="6067362"/>
                <a:ext cx="224061" cy="621190"/>
              </a:xfrm>
              <a:custGeom>
                <a:avLst/>
                <a:gdLst>
                  <a:gd name="connsiteX0" fmla="*/ 37768 w 80569"/>
                  <a:gd name="connsiteY0" fmla="*/ 223282 h 223371"/>
                  <a:gd name="connsiteX1" fmla="*/ 77099 w 80569"/>
                  <a:gd name="connsiteY1" fmla="*/ 185468 h 223371"/>
                  <a:gd name="connsiteX2" fmla="*/ 77099 w 80569"/>
                  <a:gd name="connsiteY2" fmla="*/ 185182 h 223371"/>
                  <a:gd name="connsiteX3" fmla="*/ 80528 w 80569"/>
                  <a:gd name="connsiteY3" fmla="*/ 16590 h 223371"/>
                  <a:gd name="connsiteX4" fmla="*/ 65481 w 80569"/>
                  <a:gd name="connsiteY4" fmla="*/ 874 h 223371"/>
                  <a:gd name="connsiteX5" fmla="*/ 19293 w 80569"/>
                  <a:gd name="connsiteY5" fmla="*/ -78 h 223371"/>
                  <a:gd name="connsiteX6" fmla="*/ 3484 w 80569"/>
                  <a:gd name="connsiteY6" fmla="*/ 14971 h 223371"/>
                  <a:gd name="connsiteX7" fmla="*/ 3484 w 80569"/>
                  <a:gd name="connsiteY7" fmla="*/ 14971 h 223371"/>
                  <a:gd name="connsiteX8" fmla="*/ -39 w 80569"/>
                  <a:gd name="connsiteY8" fmla="*/ 184707 h 223371"/>
                  <a:gd name="connsiteX9" fmla="*/ 37768 w 80569"/>
                  <a:gd name="connsiteY9" fmla="*/ 223282 h 22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569" h="223371">
                    <a:moveTo>
                      <a:pt x="37768" y="223282"/>
                    </a:moveTo>
                    <a:cubicBezTo>
                      <a:pt x="59062" y="223664"/>
                      <a:pt x="76671" y="206804"/>
                      <a:pt x="77099" y="185468"/>
                    </a:cubicBezTo>
                    <a:cubicBezTo>
                      <a:pt x="77099" y="185373"/>
                      <a:pt x="77099" y="185278"/>
                      <a:pt x="77099" y="185182"/>
                    </a:cubicBezTo>
                    <a:lnTo>
                      <a:pt x="80528" y="16590"/>
                    </a:lnTo>
                    <a:cubicBezTo>
                      <a:pt x="80689" y="8113"/>
                      <a:pt x="73966" y="1065"/>
                      <a:pt x="65481" y="874"/>
                    </a:cubicBezTo>
                    <a:lnTo>
                      <a:pt x="19293" y="-78"/>
                    </a:lnTo>
                    <a:cubicBezTo>
                      <a:pt x="10779" y="-269"/>
                      <a:pt x="3694" y="6399"/>
                      <a:pt x="3484" y="14971"/>
                    </a:cubicBezTo>
                    <a:cubicBezTo>
                      <a:pt x="3484" y="14971"/>
                      <a:pt x="3484" y="14971"/>
                      <a:pt x="3484" y="14971"/>
                    </a:cubicBezTo>
                    <a:lnTo>
                      <a:pt x="-39" y="184707"/>
                    </a:lnTo>
                    <a:cubicBezTo>
                      <a:pt x="8" y="205661"/>
                      <a:pt x="16789" y="222807"/>
                      <a:pt x="37768" y="223282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35D424A-89C7-2E45-B928-05E9E23DB28B}"/>
                  </a:ext>
                </a:extLst>
              </p:cNvPr>
              <p:cNvSpPr/>
              <p:nvPr/>
            </p:nvSpPr>
            <p:spPr>
              <a:xfrm>
                <a:off x="17965903" y="6062523"/>
                <a:ext cx="363975" cy="614602"/>
              </a:xfrm>
              <a:custGeom>
                <a:avLst/>
                <a:gdLst>
                  <a:gd name="connsiteX0" fmla="*/ 104901 w 130880"/>
                  <a:gd name="connsiteY0" fmla="*/ 218832 h 221002"/>
                  <a:gd name="connsiteX1" fmla="*/ 128709 w 130880"/>
                  <a:gd name="connsiteY1" fmla="*/ 169683 h 221002"/>
                  <a:gd name="connsiteX2" fmla="*/ 73665 w 130880"/>
                  <a:gd name="connsiteY2" fmla="*/ 10330 h 221002"/>
                  <a:gd name="connsiteX3" fmla="*/ 54209 w 130880"/>
                  <a:gd name="connsiteY3" fmla="*/ 709 h 221002"/>
                  <a:gd name="connsiteX4" fmla="*/ 54047 w 130880"/>
                  <a:gd name="connsiteY4" fmla="*/ 805 h 221002"/>
                  <a:gd name="connsiteX5" fmla="*/ 10335 w 130880"/>
                  <a:gd name="connsiteY5" fmla="*/ 15854 h 221002"/>
                  <a:gd name="connsiteX6" fmla="*/ 812 w 130880"/>
                  <a:gd name="connsiteY6" fmla="*/ 35476 h 221002"/>
                  <a:gd name="connsiteX7" fmla="*/ 56237 w 130880"/>
                  <a:gd name="connsiteY7" fmla="*/ 195877 h 221002"/>
                  <a:gd name="connsiteX8" fmla="*/ 104901 w 130880"/>
                  <a:gd name="connsiteY8" fmla="*/ 218832 h 22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880" h="221002">
                    <a:moveTo>
                      <a:pt x="104901" y="218832"/>
                    </a:moveTo>
                    <a:cubicBezTo>
                      <a:pt x="125024" y="211784"/>
                      <a:pt x="135671" y="189876"/>
                      <a:pt x="128709" y="169683"/>
                    </a:cubicBezTo>
                    <a:lnTo>
                      <a:pt x="73665" y="10330"/>
                    </a:lnTo>
                    <a:cubicBezTo>
                      <a:pt x="70941" y="2329"/>
                      <a:pt x="62228" y="-1958"/>
                      <a:pt x="54209" y="709"/>
                    </a:cubicBezTo>
                    <a:cubicBezTo>
                      <a:pt x="54161" y="805"/>
                      <a:pt x="54104" y="805"/>
                      <a:pt x="54047" y="805"/>
                    </a:cubicBezTo>
                    <a:lnTo>
                      <a:pt x="10335" y="15854"/>
                    </a:lnTo>
                    <a:cubicBezTo>
                      <a:pt x="2288" y="18617"/>
                      <a:pt x="-1969" y="27474"/>
                      <a:pt x="812" y="35476"/>
                    </a:cubicBezTo>
                    <a:lnTo>
                      <a:pt x="56237" y="195877"/>
                    </a:lnTo>
                    <a:cubicBezTo>
                      <a:pt x="63599" y="215403"/>
                      <a:pt x="85140" y="225595"/>
                      <a:pt x="104901" y="218832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1147C5B1-287E-0047-B72D-EE33ABE41B3F}"/>
                  </a:ext>
                </a:extLst>
              </p:cNvPr>
              <p:cNvSpPr/>
              <p:nvPr/>
            </p:nvSpPr>
            <p:spPr>
              <a:xfrm>
                <a:off x="18113392" y="6463065"/>
                <a:ext cx="223271" cy="620156"/>
              </a:xfrm>
              <a:custGeom>
                <a:avLst/>
                <a:gdLst>
                  <a:gd name="connsiteX0" fmla="*/ 38057 w 80285"/>
                  <a:gd name="connsiteY0" fmla="*/ -63 h 222999"/>
                  <a:gd name="connsiteX1" fmla="*/ -36 w 80285"/>
                  <a:gd name="connsiteY1" fmla="*/ 38989 h 222999"/>
                  <a:gd name="connsiteX2" fmla="*/ -36 w 80285"/>
                  <a:gd name="connsiteY2" fmla="*/ 39085 h 222999"/>
                  <a:gd name="connsiteX3" fmla="*/ 2631 w 80285"/>
                  <a:gd name="connsiteY3" fmla="*/ 207772 h 222999"/>
                  <a:gd name="connsiteX4" fmla="*/ 18249 w 80285"/>
                  <a:gd name="connsiteY4" fmla="*/ 222917 h 222999"/>
                  <a:gd name="connsiteX5" fmla="*/ 65103 w 80285"/>
                  <a:gd name="connsiteY5" fmla="*/ 222060 h 222999"/>
                  <a:gd name="connsiteX6" fmla="*/ 80246 w 80285"/>
                  <a:gd name="connsiteY6" fmla="*/ 206439 h 222999"/>
                  <a:gd name="connsiteX7" fmla="*/ 77579 w 80285"/>
                  <a:gd name="connsiteY7" fmla="*/ 36799 h 222999"/>
                  <a:gd name="connsiteX8" fmla="*/ 38295 w 80285"/>
                  <a:gd name="connsiteY8" fmla="*/ -63 h 222999"/>
                  <a:gd name="connsiteX9" fmla="*/ 38057 w 80285"/>
                  <a:gd name="connsiteY9" fmla="*/ -63 h 22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285" h="222999">
                    <a:moveTo>
                      <a:pt x="38057" y="-63"/>
                    </a:moveTo>
                    <a:cubicBezTo>
                      <a:pt x="16753" y="222"/>
                      <a:pt x="-302" y="17654"/>
                      <a:pt x="-36" y="38989"/>
                    </a:cubicBezTo>
                    <a:cubicBezTo>
                      <a:pt x="-36" y="38989"/>
                      <a:pt x="-36" y="39085"/>
                      <a:pt x="-36" y="39085"/>
                    </a:cubicBezTo>
                    <a:lnTo>
                      <a:pt x="2631" y="207772"/>
                    </a:lnTo>
                    <a:cubicBezTo>
                      <a:pt x="2783" y="216250"/>
                      <a:pt x="9764" y="223012"/>
                      <a:pt x="18249" y="222917"/>
                    </a:cubicBezTo>
                    <a:lnTo>
                      <a:pt x="65103" y="222060"/>
                    </a:lnTo>
                    <a:cubicBezTo>
                      <a:pt x="73588" y="221869"/>
                      <a:pt x="80350" y="214916"/>
                      <a:pt x="80246" y="206439"/>
                    </a:cubicBezTo>
                    <a:lnTo>
                      <a:pt x="77579" y="36799"/>
                    </a:lnTo>
                    <a:cubicBezTo>
                      <a:pt x="76912" y="15748"/>
                      <a:pt x="59323" y="-730"/>
                      <a:pt x="38295" y="-63"/>
                    </a:cubicBezTo>
                    <a:cubicBezTo>
                      <a:pt x="38219" y="-63"/>
                      <a:pt x="38134" y="-63"/>
                      <a:pt x="38057" y="-6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801B0F45-E788-1443-89A2-9E79B3911D42}"/>
                  </a:ext>
                </a:extLst>
              </p:cNvPr>
              <p:cNvSpPr/>
              <p:nvPr/>
            </p:nvSpPr>
            <p:spPr>
              <a:xfrm>
                <a:off x="17839182" y="5917459"/>
                <a:ext cx="336432" cy="336649"/>
              </a:xfrm>
              <a:custGeom>
                <a:avLst/>
                <a:gdLst>
                  <a:gd name="connsiteX0" fmla="*/ 116755 w 120976"/>
                  <a:gd name="connsiteY0" fmla="*/ 82496 h 121054"/>
                  <a:gd name="connsiteX1" fmla="*/ 38388 w 120976"/>
                  <a:gd name="connsiteY1" fmla="*/ 116785 h 121054"/>
                  <a:gd name="connsiteX2" fmla="*/ 4142 w 120976"/>
                  <a:gd name="connsiteY2" fmla="*/ 38395 h 121054"/>
                  <a:gd name="connsiteX3" fmla="*/ 82471 w 120976"/>
                  <a:gd name="connsiteY3" fmla="*/ 4105 h 121054"/>
                  <a:gd name="connsiteX4" fmla="*/ 116765 w 120976"/>
                  <a:gd name="connsiteY4" fmla="*/ 82496 h 121054"/>
                  <a:gd name="connsiteX5" fmla="*/ 116755 w 120976"/>
                  <a:gd name="connsiteY5" fmla="*/ 82496 h 121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76" h="121054">
                    <a:moveTo>
                      <a:pt x="116755" y="82496"/>
                    </a:moveTo>
                    <a:cubicBezTo>
                      <a:pt x="104575" y="113642"/>
                      <a:pt x="69491" y="128978"/>
                      <a:pt x="38388" y="116785"/>
                    </a:cubicBezTo>
                    <a:cubicBezTo>
                      <a:pt x="7295" y="104593"/>
                      <a:pt x="-8038" y="69446"/>
                      <a:pt x="4142" y="38395"/>
                    </a:cubicBezTo>
                    <a:cubicBezTo>
                      <a:pt x="16313" y="7248"/>
                      <a:pt x="51378" y="-8087"/>
                      <a:pt x="82471" y="4105"/>
                    </a:cubicBezTo>
                    <a:cubicBezTo>
                      <a:pt x="113575" y="16297"/>
                      <a:pt x="128935" y="51349"/>
                      <a:pt x="116765" y="82496"/>
                    </a:cubicBezTo>
                    <a:cubicBezTo>
                      <a:pt x="116765" y="82496"/>
                      <a:pt x="116755" y="82496"/>
                      <a:pt x="116755" y="82496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442B4187-0525-4447-9541-0D939C1C3355}"/>
                  </a:ext>
                </a:extLst>
              </p:cNvPr>
              <p:cNvSpPr/>
              <p:nvPr/>
            </p:nvSpPr>
            <p:spPr>
              <a:xfrm>
                <a:off x="18088834" y="5284147"/>
                <a:ext cx="336515" cy="336468"/>
              </a:xfrm>
              <a:custGeom>
                <a:avLst/>
                <a:gdLst>
                  <a:gd name="connsiteX0" fmla="*/ 116789 w 121006"/>
                  <a:gd name="connsiteY0" fmla="*/ 82387 h 120989"/>
                  <a:gd name="connsiteX1" fmla="*/ 38479 w 121006"/>
                  <a:gd name="connsiteY1" fmla="*/ 116772 h 120989"/>
                  <a:gd name="connsiteX2" fmla="*/ 4110 w 121006"/>
                  <a:gd name="connsiteY2" fmla="*/ 38477 h 120989"/>
                  <a:gd name="connsiteX3" fmla="*/ 82419 w 121006"/>
                  <a:gd name="connsiteY3" fmla="*/ 4092 h 120989"/>
                  <a:gd name="connsiteX4" fmla="*/ 82505 w 121006"/>
                  <a:gd name="connsiteY4" fmla="*/ 4092 h 120989"/>
                  <a:gd name="connsiteX5" fmla="*/ 116827 w 121006"/>
                  <a:gd name="connsiteY5" fmla="*/ 82292 h 120989"/>
                  <a:gd name="connsiteX6" fmla="*/ 116789 w 121006"/>
                  <a:gd name="connsiteY6" fmla="*/ 82387 h 12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006" h="120989">
                    <a:moveTo>
                      <a:pt x="116789" y="82387"/>
                    </a:moveTo>
                    <a:cubicBezTo>
                      <a:pt x="104656" y="113534"/>
                      <a:pt x="69592" y="128869"/>
                      <a:pt x="38479" y="116772"/>
                    </a:cubicBezTo>
                    <a:cubicBezTo>
                      <a:pt x="7357" y="104581"/>
                      <a:pt x="-8023" y="69529"/>
                      <a:pt x="4110" y="38477"/>
                    </a:cubicBezTo>
                    <a:cubicBezTo>
                      <a:pt x="16242" y="7330"/>
                      <a:pt x="51307" y="-8100"/>
                      <a:pt x="82419" y="4092"/>
                    </a:cubicBezTo>
                    <a:cubicBezTo>
                      <a:pt x="82448" y="4092"/>
                      <a:pt x="82476" y="4092"/>
                      <a:pt x="82505" y="4092"/>
                    </a:cubicBezTo>
                    <a:cubicBezTo>
                      <a:pt x="113570" y="16189"/>
                      <a:pt x="128941" y="51241"/>
                      <a:pt x="116827" y="82292"/>
                    </a:cubicBezTo>
                    <a:cubicBezTo>
                      <a:pt x="116817" y="82292"/>
                      <a:pt x="116798" y="82387"/>
                      <a:pt x="116789" y="82387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94FC290-98D2-6448-8BFE-56A2C3576386}"/>
                  </a:ext>
                </a:extLst>
              </p:cNvPr>
              <p:cNvSpPr/>
              <p:nvPr/>
            </p:nvSpPr>
            <p:spPr>
              <a:xfrm>
                <a:off x="17846360" y="5381308"/>
                <a:ext cx="563126" cy="794676"/>
              </a:xfrm>
              <a:custGeom>
                <a:avLst/>
                <a:gdLst>
                  <a:gd name="connsiteX0" fmla="*/ 113508 w 202492"/>
                  <a:gd name="connsiteY0" fmla="*/ 276049 h 285754"/>
                  <a:gd name="connsiteX1" fmla="*/ 93890 w 202492"/>
                  <a:gd name="connsiteY1" fmla="*/ 284622 h 285754"/>
                  <a:gd name="connsiteX2" fmla="*/ 9418 w 202492"/>
                  <a:gd name="connsiteY2" fmla="*/ 251570 h 285754"/>
                  <a:gd name="connsiteX3" fmla="*/ 847 w 202492"/>
                  <a:gd name="connsiteY3" fmla="*/ 232520 h 285754"/>
                  <a:gd name="connsiteX4" fmla="*/ 88747 w 202492"/>
                  <a:gd name="connsiteY4" fmla="*/ 9540 h 285754"/>
                  <a:gd name="connsiteX5" fmla="*/ 108365 w 202492"/>
                  <a:gd name="connsiteY5" fmla="*/ 967 h 285754"/>
                  <a:gd name="connsiteX6" fmla="*/ 192837 w 202492"/>
                  <a:gd name="connsiteY6" fmla="*/ 34020 h 285754"/>
                  <a:gd name="connsiteX7" fmla="*/ 201407 w 202492"/>
                  <a:gd name="connsiteY7" fmla="*/ 53641 h 28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492" h="285754">
                    <a:moveTo>
                      <a:pt x="113508" y="276049"/>
                    </a:moveTo>
                    <a:cubicBezTo>
                      <a:pt x="110460" y="283860"/>
                      <a:pt x="101670" y="287671"/>
                      <a:pt x="93890" y="284622"/>
                    </a:cubicBezTo>
                    <a:lnTo>
                      <a:pt x="9418" y="251570"/>
                    </a:lnTo>
                    <a:cubicBezTo>
                      <a:pt x="1904" y="248522"/>
                      <a:pt x="-1886" y="240141"/>
                      <a:pt x="847" y="232520"/>
                    </a:cubicBezTo>
                    <a:lnTo>
                      <a:pt x="88747" y="9540"/>
                    </a:lnTo>
                    <a:cubicBezTo>
                      <a:pt x="91804" y="1730"/>
                      <a:pt x="100585" y="-2080"/>
                      <a:pt x="108365" y="967"/>
                    </a:cubicBezTo>
                    <a:lnTo>
                      <a:pt x="192837" y="34020"/>
                    </a:lnTo>
                    <a:cubicBezTo>
                      <a:pt x="200617" y="37067"/>
                      <a:pt x="204455" y="45831"/>
                      <a:pt x="201407" y="53641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5D5FD538-9500-AE49-98D5-2B1860BB1E19}"/>
                  </a:ext>
                </a:extLst>
              </p:cNvPr>
              <p:cNvSpPr/>
              <p:nvPr/>
            </p:nvSpPr>
            <p:spPr>
              <a:xfrm>
                <a:off x="18524964" y="5950656"/>
                <a:ext cx="401496" cy="1114286"/>
              </a:xfrm>
              <a:custGeom>
                <a:avLst/>
                <a:gdLst>
                  <a:gd name="connsiteX0" fmla="*/ 144333 w 144372"/>
                  <a:gd name="connsiteY0" fmla="*/ 400599 h 400681"/>
                  <a:gd name="connsiteX1" fmla="*/ 114335 w 144372"/>
                  <a:gd name="connsiteY1" fmla="*/ 400599 h 400681"/>
                  <a:gd name="connsiteX2" fmla="*/ 114335 w 144372"/>
                  <a:gd name="connsiteY2" fmla="*/ 69415 h 400681"/>
                  <a:gd name="connsiteX3" fmla="*/ 70909 w 144372"/>
                  <a:gd name="connsiteY3" fmla="*/ 25123 h 400681"/>
                  <a:gd name="connsiteX4" fmla="*/ 24912 w 144372"/>
                  <a:gd name="connsiteY4" fmla="*/ 71987 h 400681"/>
                  <a:gd name="connsiteX5" fmla="*/ -39 w 144372"/>
                  <a:gd name="connsiteY5" fmla="*/ 71034 h 400681"/>
                  <a:gd name="connsiteX6" fmla="*/ 71575 w 144372"/>
                  <a:gd name="connsiteY6" fmla="*/ -23 h 400681"/>
                  <a:gd name="connsiteX7" fmla="*/ 122239 w 144372"/>
                  <a:gd name="connsiteY7" fmla="*/ 18361 h 400681"/>
                  <a:gd name="connsiteX8" fmla="*/ 144333 w 144372"/>
                  <a:gd name="connsiteY8" fmla="*/ 69510 h 400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372" h="400681">
                    <a:moveTo>
                      <a:pt x="144333" y="400599"/>
                    </a:moveTo>
                    <a:lnTo>
                      <a:pt x="114335" y="400599"/>
                    </a:lnTo>
                    <a:lnTo>
                      <a:pt x="114335" y="69415"/>
                    </a:lnTo>
                    <a:cubicBezTo>
                      <a:pt x="114335" y="64938"/>
                      <a:pt x="113573" y="25123"/>
                      <a:pt x="70909" y="25123"/>
                    </a:cubicBezTo>
                    <a:cubicBezTo>
                      <a:pt x="26721" y="25123"/>
                      <a:pt x="25007" y="70081"/>
                      <a:pt x="24912" y="71987"/>
                    </a:cubicBezTo>
                    <a:lnTo>
                      <a:pt x="-39" y="71034"/>
                    </a:lnTo>
                    <a:cubicBezTo>
                      <a:pt x="818" y="46459"/>
                      <a:pt x="17007" y="-23"/>
                      <a:pt x="71575" y="-23"/>
                    </a:cubicBezTo>
                    <a:cubicBezTo>
                      <a:pt x="90222" y="-784"/>
                      <a:pt x="108440" y="5787"/>
                      <a:pt x="122239" y="18361"/>
                    </a:cubicBezTo>
                    <a:cubicBezTo>
                      <a:pt x="135096" y="32458"/>
                      <a:pt x="142867" y="50460"/>
                      <a:pt x="144333" y="69510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80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252DC9-2158-0342-9138-8E8258CA77F3}"/>
              </a:ext>
            </a:extLst>
          </p:cNvPr>
          <p:cNvGrpSpPr/>
          <p:nvPr/>
        </p:nvGrpSpPr>
        <p:grpSpPr>
          <a:xfrm>
            <a:off x="6525377" y="5923927"/>
            <a:ext cx="11326896" cy="3253296"/>
            <a:chOff x="11406251" y="9352529"/>
            <a:chExt cx="10283762" cy="2678790"/>
          </a:xfrm>
        </p:grpSpPr>
        <p:sp>
          <p:nvSpPr>
            <p:cNvPr id="1355" name="Rectangle 1354">
              <a:extLst>
                <a:ext uri="{FF2B5EF4-FFF2-40B4-BE49-F238E27FC236}">
                  <a16:creationId xmlns:a16="http://schemas.microsoft.com/office/drawing/2014/main" id="{A4D7EE58-F39C-DF48-999B-C267608C6C93}"/>
                </a:ext>
              </a:extLst>
            </p:cNvPr>
            <p:cNvSpPr/>
            <p:nvPr/>
          </p:nvSpPr>
          <p:spPr>
            <a:xfrm flipH="1">
              <a:off x="14423406" y="9352529"/>
              <a:ext cx="1860893" cy="5321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25%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1357" name="Group 1356">
              <a:extLst>
                <a:ext uri="{FF2B5EF4-FFF2-40B4-BE49-F238E27FC236}">
                  <a16:creationId xmlns:a16="http://schemas.microsoft.com/office/drawing/2014/main" id="{49A095C5-2E1C-114D-97FA-4047DC602336}"/>
                </a:ext>
              </a:extLst>
            </p:cNvPr>
            <p:cNvGrpSpPr/>
            <p:nvPr/>
          </p:nvGrpSpPr>
          <p:grpSpPr>
            <a:xfrm>
              <a:off x="11406251" y="10052976"/>
              <a:ext cx="10283762" cy="867040"/>
              <a:chOff x="11406251" y="10767839"/>
              <a:chExt cx="10283762" cy="867040"/>
            </a:xfrm>
          </p:grpSpPr>
          <p:sp>
            <p:nvSpPr>
              <p:cNvPr id="1358" name="Freeform 1357">
                <a:extLst>
                  <a:ext uri="{FF2B5EF4-FFF2-40B4-BE49-F238E27FC236}">
                    <a16:creationId xmlns:a16="http://schemas.microsoft.com/office/drawing/2014/main" id="{65941873-5895-7746-A745-5B0E0BAFB1A8}"/>
                  </a:ext>
                </a:extLst>
              </p:cNvPr>
              <p:cNvSpPr/>
              <p:nvPr/>
            </p:nvSpPr>
            <p:spPr>
              <a:xfrm>
                <a:off x="11406251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reeform 1358">
                <a:extLst>
                  <a:ext uri="{FF2B5EF4-FFF2-40B4-BE49-F238E27FC236}">
                    <a16:creationId xmlns:a16="http://schemas.microsoft.com/office/drawing/2014/main" id="{1EDA4914-44AA-1244-96D4-DADCAAAC499E}"/>
                  </a:ext>
                </a:extLst>
              </p:cNvPr>
              <p:cNvSpPr/>
              <p:nvPr/>
            </p:nvSpPr>
            <p:spPr>
              <a:xfrm>
                <a:off x="12559792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reeform 1359">
                <a:extLst>
                  <a:ext uri="{FF2B5EF4-FFF2-40B4-BE49-F238E27FC236}">
                    <a16:creationId xmlns:a16="http://schemas.microsoft.com/office/drawing/2014/main" id="{3DA01F46-949C-A249-A288-158D559DA38D}"/>
                  </a:ext>
                </a:extLst>
              </p:cNvPr>
              <p:cNvSpPr/>
              <p:nvPr/>
            </p:nvSpPr>
            <p:spPr>
              <a:xfrm>
                <a:off x="13713138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reeform 1360">
                <a:extLst>
                  <a:ext uri="{FF2B5EF4-FFF2-40B4-BE49-F238E27FC236}">
                    <a16:creationId xmlns:a16="http://schemas.microsoft.com/office/drawing/2014/main" id="{481F760D-087F-7240-9554-AD5377BBDF0D}"/>
                  </a:ext>
                </a:extLst>
              </p:cNvPr>
              <p:cNvSpPr/>
              <p:nvPr/>
            </p:nvSpPr>
            <p:spPr>
              <a:xfrm>
                <a:off x="14866482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reeform 1361">
                <a:extLst>
                  <a:ext uri="{FF2B5EF4-FFF2-40B4-BE49-F238E27FC236}">
                    <a16:creationId xmlns:a16="http://schemas.microsoft.com/office/drawing/2014/main" id="{5A5FF2B1-3719-E944-91EC-A490AF01EEF6}"/>
                  </a:ext>
                </a:extLst>
              </p:cNvPr>
              <p:cNvSpPr/>
              <p:nvPr/>
            </p:nvSpPr>
            <p:spPr>
              <a:xfrm>
                <a:off x="16019828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reeform 1362">
                <a:extLst>
                  <a:ext uri="{FF2B5EF4-FFF2-40B4-BE49-F238E27FC236}">
                    <a16:creationId xmlns:a16="http://schemas.microsoft.com/office/drawing/2014/main" id="{D2BA1988-C592-384D-A0F0-209F302E0A5F}"/>
                  </a:ext>
                </a:extLst>
              </p:cNvPr>
              <p:cNvSpPr/>
              <p:nvPr/>
            </p:nvSpPr>
            <p:spPr>
              <a:xfrm>
                <a:off x="17173367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reeform 1363">
                <a:extLst>
                  <a:ext uri="{FF2B5EF4-FFF2-40B4-BE49-F238E27FC236}">
                    <a16:creationId xmlns:a16="http://schemas.microsoft.com/office/drawing/2014/main" id="{1C09CA3B-9AF7-714F-8B90-D52FB058770E}"/>
                  </a:ext>
                </a:extLst>
              </p:cNvPr>
              <p:cNvSpPr/>
              <p:nvPr/>
            </p:nvSpPr>
            <p:spPr>
              <a:xfrm>
                <a:off x="18326715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reeform 1364">
                <a:extLst>
                  <a:ext uri="{FF2B5EF4-FFF2-40B4-BE49-F238E27FC236}">
                    <a16:creationId xmlns:a16="http://schemas.microsoft.com/office/drawing/2014/main" id="{B5B3C749-6FEE-1341-BAEC-F86CCA6513CD}"/>
                  </a:ext>
                </a:extLst>
              </p:cNvPr>
              <p:cNvSpPr/>
              <p:nvPr/>
            </p:nvSpPr>
            <p:spPr>
              <a:xfrm>
                <a:off x="19480059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reeform 1365">
                <a:extLst>
                  <a:ext uri="{FF2B5EF4-FFF2-40B4-BE49-F238E27FC236}">
                    <a16:creationId xmlns:a16="http://schemas.microsoft.com/office/drawing/2014/main" id="{EE97D99E-0F5D-AA40-8F82-DCE29E8B8195}"/>
                  </a:ext>
                </a:extLst>
              </p:cNvPr>
              <p:cNvSpPr/>
              <p:nvPr/>
            </p:nvSpPr>
            <p:spPr>
              <a:xfrm>
                <a:off x="20633403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reeform 1366">
                <a:extLst>
                  <a:ext uri="{FF2B5EF4-FFF2-40B4-BE49-F238E27FC236}">
                    <a16:creationId xmlns:a16="http://schemas.microsoft.com/office/drawing/2014/main" id="{3F77A02C-C886-8346-B91A-8E12CBDCE8E4}"/>
                  </a:ext>
                </a:extLst>
              </p:cNvPr>
              <p:cNvSpPr/>
              <p:nvPr/>
            </p:nvSpPr>
            <p:spPr>
              <a:xfrm>
                <a:off x="15117215" y="10767839"/>
                <a:ext cx="553927" cy="479207"/>
              </a:xfrm>
              <a:custGeom>
                <a:avLst/>
                <a:gdLst>
                  <a:gd name="connsiteX0" fmla="*/ 84677 w 169259"/>
                  <a:gd name="connsiteY0" fmla="*/ 146428 h 146427"/>
                  <a:gd name="connsiteX1" fmla="*/ 169259 w 169259"/>
                  <a:gd name="connsiteY1" fmla="*/ 0 h 146427"/>
                  <a:gd name="connsiteX2" fmla="*/ 0 w 169259"/>
                  <a:gd name="connsiteY2" fmla="*/ 0 h 146427"/>
                  <a:gd name="connsiteX3" fmla="*/ 84677 w 169259"/>
                  <a:gd name="connsiteY3" fmla="*/ 146428 h 14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259" h="146427">
                    <a:moveTo>
                      <a:pt x="84677" y="146428"/>
                    </a:moveTo>
                    <a:lnTo>
                      <a:pt x="169259" y="0"/>
                    </a:lnTo>
                    <a:lnTo>
                      <a:pt x="0" y="0"/>
                    </a:lnTo>
                    <a:lnTo>
                      <a:pt x="84677" y="146428"/>
                    </a:lnTo>
                    <a:close/>
                  </a:path>
                </a:pathLst>
              </a:custGeom>
              <a:solidFill>
                <a:srgbClr val="4A4E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8278849D-A894-2E40-928B-6E3AD78AC763}"/>
                </a:ext>
              </a:extLst>
            </p:cNvPr>
            <p:cNvSpPr txBox="1"/>
            <p:nvPr/>
          </p:nvSpPr>
          <p:spPr>
            <a:xfrm>
              <a:off x="13616205" y="11245700"/>
              <a:ext cx="5863855" cy="78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0DDD5CC2-6389-4B48-BECB-F89288AD3F8D}"/>
              </a:ext>
            </a:extLst>
          </p:cNvPr>
          <p:cNvSpPr/>
          <p:nvPr/>
        </p:nvSpPr>
        <p:spPr>
          <a:xfrm>
            <a:off x="2484461" y="5612987"/>
            <a:ext cx="3696063" cy="36960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2346DB-F615-AC47-B727-2BB95DD56086}"/>
              </a:ext>
            </a:extLst>
          </p:cNvPr>
          <p:cNvGrpSpPr/>
          <p:nvPr/>
        </p:nvGrpSpPr>
        <p:grpSpPr>
          <a:xfrm>
            <a:off x="3384449" y="6605428"/>
            <a:ext cx="1867510" cy="1479148"/>
            <a:chOff x="6033253" y="3032132"/>
            <a:chExt cx="1004038" cy="795242"/>
          </a:xfrm>
          <a:solidFill>
            <a:schemeClr val="bg1"/>
          </a:solidFill>
        </p:grpSpPr>
        <p:sp>
          <p:nvSpPr>
            <p:cNvPr id="1348" name="Freeform 1347">
              <a:extLst>
                <a:ext uri="{FF2B5EF4-FFF2-40B4-BE49-F238E27FC236}">
                  <a16:creationId xmlns:a16="http://schemas.microsoft.com/office/drawing/2014/main" id="{00D49E96-69ED-0749-856E-4C4F21FC902D}"/>
                </a:ext>
              </a:extLst>
            </p:cNvPr>
            <p:cNvSpPr/>
            <p:nvPr/>
          </p:nvSpPr>
          <p:spPr>
            <a:xfrm>
              <a:off x="6033253" y="3306928"/>
              <a:ext cx="1004038" cy="520446"/>
            </a:xfrm>
            <a:custGeom>
              <a:avLst/>
              <a:gdLst>
                <a:gd name="connsiteX0" fmla="*/ 1003999 w 1004038"/>
                <a:gd name="connsiteY0" fmla="*/ 172701 h 520446"/>
                <a:gd name="connsiteX1" fmla="*/ 1003999 w 1004038"/>
                <a:gd name="connsiteY1" fmla="*/ 520364 h 520446"/>
                <a:gd name="connsiteX2" fmla="*/ 945336 w 1004038"/>
                <a:gd name="connsiteY2" fmla="*/ 520364 h 520446"/>
                <a:gd name="connsiteX3" fmla="*/ 945336 w 1004038"/>
                <a:gd name="connsiteY3" fmla="*/ 432353 h 520446"/>
                <a:gd name="connsiteX4" fmla="*/ 65862 w 1004038"/>
                <a:gd name="connsiteY4" fmla="*/ 432353 h 520446"/>
                <a:gd name="connsiteX5" fmla="*/ 65862 w 1004038"/>
                <a:gd name="connsiteY5" fmla="*/ 520364 h 520446"/>
                <a:gd name="connsiteX6" fmla="*/ -39 w 1004038"/>
                <a:gd name="connsiteY6" fmla="*/ 520364 h 520446"/>
                <a:gd name="connsiteX7" fmla="*/ -39 w 1004038"/>
                <a:gd name="connsiteY7" fmla="*/ 25922 h 520446"/>
                <a:gd name="connsiteX8" fmla="*/ 29673 w 1004038"/>
                <a:gd name="connsiteY8" fmla="*/ -82 h 520446"/>
                <a:gd name="connsiteX9" fmla="*/ 33102 w 1004038"/>
                <a:gd name="connsiteY9" fmla="*/ -82 h 520446"/>
                <a:gd name="connsiteX10" fmla="*/ 65862 w 1004038"/>
                <a:gd name="connsiteY10" fmla="*/ 25922 h 520446"/>
                <a:gd name="connsiteX11" fmla="*/ 65862 w 1004038"/>
                <a:gd name="connsiteY11" fmla="*/ 74879 h 520446"/>
                <a:gd name="connsiteX12" fmla="*/ 348418 w 1004038"/>
                <a:gd name="connsiteY12" fmla="*/ 249092 h 520446"/>
                <a:gd name="connsiteX13" fmla="*/ 335275 w 1004038"/>
                <a:gd name="connsiteY13" fmla="*/ 223375 h 520446"/>
                <a:gd name="connsiteX14" fmla="*/ 630497 w 1004038"/>
                <a:gd name="connsiteY14" fmla="*/ 136030 h 520446"/>
                <a:gd name="connsiteX15" fmla="*/ 925718 w 1004038"/>
                <a:gd name="connsiteY15" fmla="*/ 223375 h 520446"/>
                <a:gd name="connsiteX16" fmla="*/ 912672 w 1004038"/>
                <a:gd name="connsiteY16" fmla="*/ 249092 h 520446"/>
                <a:gd name="connsiteX17" fmla="*/ 945336 w 1004038"/>
                <a:gd name="connsiteY17" fmla="*/ 249092 h 520446"/>
                <a:gd name="connsiteX18" fmla="*/ 945336 w 1004038"/>
                <a:gd name="connsiteY18" fmla="*/ 172892 h 520446"/>
                <a:gd name="connsiteX19" fmla="*/ 969239 w 1004038"/>
                <a:gd name="connsiteY19" fmla="*/ 146603 h 520446"/>
                <a:gd name="connsiteX20" fmla="*/ 972858 w 1004038"/>
                <a:gd name="connsiteY20" fmla="*/ 146698 h 520446"/>
                <a:gd name="connsiteX21" fmla="*/ 976382 w 1004038"/>
                <a:gd name="connsiteY21" fmla="*/ 146698 h 520446"/>
                <a:gd name="connsiteX22" fmla="*/ 1003904 w 1004038"/>
                <a:gd name="connsiteY22" fmla="*/ 169463 h 520446"/>
                <a:gd name="connsiteX23" fmla="*/ 1003999 w 1004038"/>
                <a:gd name="connsiteY23" fmla="*/ 172701 h 520446"/>
                <a:gd name="connsiteX24" fmla="*/ 945336 w 1004038"/>
                <a:gd name="connsiteY24" fmla="*/ 337103 h 520446"/>
                <a:gd name="connsiteX25" fmla="*/ 945336 w 1004038"/>
                <a:gd name="connsiteY25" fmla="*/ 322435 h 520446"/>
                <a:gd name="connsiteX26" fmla="*/ 348418 w 1004038"/>
                <a:gd name="connsiteY26" fmla="*/ 322435 h 520446"/>
                <a:gd name="connsiteX27" fmla="*/ 65862 w 1004038"/>
                <a:gd name="connsiteY27" fmla="*/ 144031 h 520446"/>
                <a:gd name="connsiteX28" fmla="*/ 65862 w 1004038"/>
                <a:gd name="connsiteY28" fmla="*/ 337103 h 52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04038" h="520446">
                  <a:moveTo>
                    <a:pt x="1003999" y="172701"/>
                  </a:moveTo>
                  <a:lnTo>
                    <a:pt x="1003999" y="520364"/>
                  </a:lnTo>
                  <a:lnTo>
                    <a:pt x="945336" y="520364"/>
                  </a:lnTo>
                  <a:lnTo>
                    <a:pt x="945336" y="432353"/>
                  </a:lnTo>
                  <a:lnTo>
                    <a:pt x="65862" y="432353"/>
                  </a:lnTo>
                  <a:lnTo>
                    <a:pt x="65862" y="520364"/>
                  </a:lnTo>
                  <a:lnTo>
                    <a:pt x="-39" y="520364"/>
                  </a:lnTo>
                  <a:lnTo>
                    <a:pt x="-39" y="25922"/>
                  </a:lnTo>
                  <a:cubicBezTo>
                    <a:pt x="-39" y="9538"/>
                    <a:pt x="13198" y="-82"/>
                    <a:pt x="29673" y="-82"/>
                  </a:cubicBezTo>
                  <a:lnTo>
                    <a:pt x="33102" y="-82"/>
                  </a:lnTo>
                  <a:cubicBezTo>
                    <a:pt x="49482" y="-82"/>
                    <a:pt x="65862" y="9443"/>
                    <a:pt x="65862" y="25922"/>
                  </a:cubicBezTo>
                  <a:lnTo>
                    <a:pt x="65862" y="74879"/>
                  </a:lnTo>
                  <a:cubicBezTo>
                    <a:pt x="69385" y="73641"/>
                    <a:pt x="348418" y="249092"/>
                    <a:pt x="348418" y="249092"/>
                  </a:cubicBezTo>
                  <a:cubicBezTo>
                    <a:pt x="340665" y="242710"/>
                    <a:pt x="335913" y="233376"/>
                    <a:pt x="335275" y="223375"/>
                  </a:cubicBezTo>
                  <a:cubicBezTo>
                    <a:pt x="335275" y="175083"/>
                    <a:pt x="467459" y="136030"/>
                    <a:pt x="630497" y="136030"/>
                  </a:cubicBezTo>
                  <a:cubicBezTo>
                    <a:pt x="793535" y="136030"/>
                    <a:pt x="925718" y="175083"/>
                    <a:pt x="925718" y="223375"/>
                  </a:cubicBezTo>
                  <a:cubicBezTo>
                    <a:pt x="925146" y="233376"/>
                    <a:pt x="920385" y="242710"/>
                    <a:pt x="912672" y="249092"/>
                  </a:cubicBezTo>
                  <a:lnTo>
                    <a:pt x="945336" y="249092"/>
                  </a:lnTo>
                  <a:lnTo>
                    <a:pt x="945336" y="172892"/>
                  </a:lnTo>
                  <a:cubicBezTo>
                    <a:pt x="944670" y="158986"/>
                    <a:pt x="955431" y="147270"/>
                    <a:pt x="969239" y="146603"/>
                  </a:cubicBezTo>
                  <a:cubicBezTo>
                    <a:pt x="970477" y="146508"/>
                    <a:pt x="971715" y="146603"/>
                    <a:pt x="972858" y="146698"/>
                  </a:cubicBezTo>
                  <a:lnTo>
                    <a:pt x="976382" y="146698"/>
                  </a:lnTo>
                  <a:cubicBezTo>
                    <a:pt x="990286" y="145365"/>
                    <a:pt x="1002571" y="155557"/>
                    <a:pt x="1003904" y="169463"/>
                  </a:cubicBezTo>
                  <a:cubicBezTo>
                    <a:pt x="1003999" y="170511"/>
                    <a:pt x="1003999" y="171654"/>
                    <a:pt x="1003999" y="172701"/>
                  </a:cubicBezTo>
                  <a:close/>
                  <a:moveTo>
                    <a:pt x="945336" y="337103"/>
                  </a:moveTo>
                  <a:lnTo>
                    <a:pt x="945336" y="322435"/>
                  </a:lnTo>
                  <a:lnTo>
                    <a:pt x="348418" y="322435"/>
                  </a:lnTo>
                  <a:cubicBezTo>
                    <a:pt x="348418" y="322435"/>
                    <a:pt x="69385" y="145365"/>
                    <a:pt x="65862" y="144031"/>
                  </a:cubicBezTo>
                  <a:lnTo>
                    <a:pt x="65862" y="337103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9" name="Freeform 1348">
              <a:extLst>
                <a:ext uri="{FF2B5EF4-FFF2-40B4-BE49-F238E27FC236}">
                  <a16:creationId xmlns:a16="http://schemas.microsoft.com/office/drawing/2014/main" id="{46A2AF9F-B7EF-084D-B090-D2648C99EB06}"/>
                </a:ext>
              </a:extLst>
            </p:cNvPr>
            <p:cNvSpPr/>
            <p:nvPr/>
          </p:nvSpPr>
          <p:spPr>
            <a:xfrm>
              <a:off x="6133647" y="3230708"/>
              <a:ext cx="159420" cy="159486"/>
            </a:xfrm>
            <a:custGeom>
              <a:avLst/>
              <a:gdLst>
                <a:gd name="connsiteX0" fmla="*/ 159362 w 159420"/>
                <a:gd name="connsiteY0" fmla="*/ 81376 h 159486"/>
                <a:gd name="connsiteX1" fmla="*/ 77937 w 159420"/>
                <a:gd name="connsiteY1" fmla="*/ 159385 h 159486"/>
                <a:gd name="connsiteX2" fmla="*/ -20 w 159420"/>
                <a:gd name="connsiteY2" fmla="*/ 77947 h 159486"/>
                <a:gd name="connsiteX3" fmla="*/ 81404 w 159420"/>
                <a:gd name="connsiteY3" fmla="*/ -63 h 159486"/>
                <a:gd name="connsiteX4" fmla="*/ 81461 w 159420"/>
                <a:gd name="connsiteY4" fmla="*/ -63 h 159486"/>
                <a:gd name="connsiteX5" fmla="*/ 159362 w 159420"/>
                <a:gd name="connsiteY5" fmla="*/ 81376 h 15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420" h="159486">
                  <a:moveTo>
                    <a:pt x="159362" y="81376"/>
                  </a:moveTo>
                  <a:cubicBezTo>
                    <a:pt x="158400" y="125381"/>
                    <a:pt x="121945" y="160339"/>
                    <a:pt x="77937" y="159385"/>
                  </a:cubicBezTo>
                  <a:cubicBezTo>
                    <a:pt x="33921" y="158433"/>
                    <a:pt x="-982" y="121953"/>
                    <a:pt x="-20" y="77947"/>
                  </a:cubicBezTo>
                  <a:cubicBezTo>
                    <a:pt x="942" y="33846"/>
                    <a:pt x="37397" y="-1016"/>
                    <a:pt x="81404" y="-63"/>
                  </a:cubicBezTo>
                  <a:cubicBezTo>
                    <a:pt x="81423" y="-63"/>
                    <a:pt x="81442" y="-63"/>
                    <a:pt x="81461" y="-63"/>
                  </a:cubicBezTo>
                  <a:cubicBezTo>
                    <a:pt x="125449" y="890"/>
                    <a:pt x="160323" y="37370"/>
                    <a:pt x="159362" y="8137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0" name="Freeform 1349">
              <a:extLst>
                <a:ext uri="{FF2B5EF4-FFF2-40B4-BE49-F238E27FC236}">
                  <a16:creationId xmlns:a16="http://schemas.microsoft.com/office/drawing/2014/main" id="{62D36F28-0FEA-2547-AE30-01DB4DF65C98}"/>
                </a:ext>
              </a:extLst>
            </p:cNvPr>
            <p:cNvSpPr/>
            <p:nvPr/>
          </p:nvSpPr>
          <p:spPr>
            <a:xfrm>
              <a:off x="6506216" y="3486679"/>
              <a:ext cx="135060" cy="135082"/>
            </a:xfrm>
            <a:custGeom>
              <a:avLst/>
              <a:gdLst>
                <a:gd name="connsiteX0" fmla="*/ 103727 w 135060"/>
                <a:gd name="connsiteY0" fmla="*/ 10477 h 135082"/>
                <a:gd name="connsiteX1" fmla="*/ 124487 w 135060"/>
                <a:gd name="connsiteY1" fmla="*/ 103726 h 135082"/>
                <a:gd name="connsiteX2" fmla="*/ 31255 w 135060"/>
                <a:gd name="connsiteY2" fmla="*/ 124395 h 135082"/>
                <a:gd name="connsiteX3" fmla="*/ 10494 w 135060"/>
                <a:gd name="connsiteY3" fmla="*/ 31241 h 135082"/>
                <a:gd name="connsiteX4" fmla="*/ 103727 w 135060"/>
                <a:gd name="connsiteY4" fmla="*/ 10477 h 135082"/>
                <a:gd name="connsiteX5" fmla="*/ 103727 w 135060"/>
                <a:gd name="connsiteY5" fmla="*/ 10477 h 13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060" h="135082">
                  <a:moveTo>
                    <a:pt x="103727" y="10477"/>
                  </a:moveTo>
                  <a:cubicBezTo>
                    <a:pt x="135153" y="30479"/>
                    <a:pt x="144487" y="72198"/>
                    <a:pt x="124487" y="103726"/>
                  </a:cubicBezTo>
                  <a:cubicBezTo>
                    <a:pt x="104393" y="135159"/>
                    <a:pt x="62681" y="144493"/>
                    <a:pt x="31255" y="124395"/>
                  </a:cubicBezTo>
                  <a:cubicBezTo>
                    <a:pt x="-172" y="104393"/>
                    <a:pt x="-9505" y="62673"/>
                    <a:pt x="10494" y="31241"/>
                  </a:cubicBezTo>
                  <a:cubicBezTo>
                    <a:pt x="30493" y="-287"/>
                    <a:pt x="72205" y="-9527"/>
                    <a:pt x="103727" y="10477"/>
                  </a:cubicBezTo>
                  <a:cubicBezTo>
                    <a:pt x="103727" y="10477"/>
                    <a:pt x="103727" y="10477"/>
                    <a:pt x="103727" y="1047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1" name="Freeform 1350">
              <a:extLst>
                <a:ext uri="{FF2B5EF4-FFF2-40B4-BE49-F238E27FC236}">
                  <a16:creationId xmlns:a16="http://schemas.microsoft.com/office/drawing/2014/main" id="{52E6137F-37D1-FF49-BAB5-4BEB4A8672A9}"/>
                </a:ext>
              </a:extLst>
            </p:cNvPr>
            <p:cNvSpPr/>
            <p:nvPr/>
          </p:nvSpPr>
          <p:spPr>
            <a:xfrm>
              <a:off x="6275842" y="3339708"/>
              <a:ext cx="135056" cy="135082"/>
            </a:xfrm>
            <a:custGeom>
              <a:avLst/>
              <a:gdLst>
                <a:gd name="connsiteX0" fmla="*/ 103732 w 135056"/>
                <a:gd name="connsiteY0" fmla="*/ 10476 h 135082"/>
                <a:gd name="connsiteX1" fmla="*/ 124455 w 135056"/>
                <a:gd name="connsiteY1" fmla="*/ 103726 h 135082"/>
                <a:gd name="connsiteX2" fmla="*/ 31250 w 135056"/>
                <a:gd name="connsiteY2" fmla="*/ 124395 h 135082"/>
                <a:gd name="connsiteX3" fmla="*/ 10500 w 135056"/>
                <a:gd name="connsiteY3" fmla="*/ 31241 h 135082"/>
                <a:gd name="connsiteX4" fmla="*/ 103694 w 135056"/>
                <a:gd name="connsiteY4" fmla="*/ 10476 h 135082"/>
                <a:gd name="connsiteX5" fmla="*/ 103732 w 135056"/>
                <a:gd name="connsiteY5" fmla="*/ 10476 h 13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056" h="135082">
                  <a:moveTo>
                    <a:pt x="103732" y="10476"/>
                  </a:moveTo>
                  <a:cubicBezTo>
                    <a:pt x="135197" y="30478"/>
                    <a:pt x="144473" y="72198"/>
                    <a:pt x="124455" y="103726"/>
                  </a:cubicBezTo>
                  <a:cubicBezTo>
                    <a:pt x="104447" y="135158"/>
                    <a:pt x="62706" y="144492"/>
                    <a:pt x="31250" y="124395"/>
                  </a:cubicBezTo>
                  <a:cubicBezTo>
                    <a:pt x="-205" y="104392"/>
                    <a:pt x="-9490" y="62673"/>
                    <a:pt x="10500" y="31241"/>
                  </a:cubicBezTo>
                  <a:cubicBezTo>
                    <a:pt x="30498" y="-287"/>
                    <a:pt x="72220" y="-9526"/>
                    <a:pt x="103694" y="10476"/>
                  </a:cubicBezTo>
                  <a:cubicBezTo>
                    <a:pt x="103713" y="10476"/>
                    <a:pt x="103723" y="10476"/>
                    <a:pt x="103732" y="1047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2" name="Freeform 1351">
              <a:extLst>
                <a:ext uri="{FF2B5EF4-FFF2-40B4-BE49-F238E27FC236}">
                  <a16:creationId xmlns:a16="http://schemas.microsoft.com/office/drawing/2014/main" id="{F10B2818-E0C8-CF46-B172-A371648F9B3A}"/>
                </a:ext>
              </a:extLst>
            </p:cNvPr>
            <p:cNvSpPr/>
            <p:nvPr/>
          </p:nvSpPr>
          <p:spPr>
            <a:xfrm>
              <a:off x="6305104" y="3350895"/>
              <a:ext cx="313392" cy="263729"/>
            </a:xfrm>
            <a:custGeom>
              <a:avLst/>
              <a:gdLst>
                <a:gd name="connsiteX0" fmla="*/ 305505 w 313392"/>
                <a:gd name="connsiteY0" fmla="*/ 146737 h 263729"/>
                <a:gd name="connsiteX1" fmla="*/ 310743 w 313392"/>
                <a:gd name="connsiteY1" fmla="*/ 170074 h 263729"/>
                <a:gd name="connsiteX2" fmla="*/ 256366 w 313392"/>
                <a:gd name="connsiteY2" fmla="*/ 255799 h 263729"/>
                <a:gd name="connsiteX3" fmla="*/ 233129 w 313392"/>
                <a:gd name="connsiteY3" fmla="*/ 261037 h 263729"/>
                <a:gd name="connsiteX4" fmla="*/ 7808 w 313392"/>
                <a:gd name="connsiteY4" fmla="*/ 116828 h 263729"/>
                <a:gd name="connsiteX5" fmla="*/ 2570 w 313392"/>
                <a:gd name="connsiteY5" fmla="*/ 93492 h 263729"/>
                <a:gd name="connsiteX6" fmla="*/ 56853 w 313392"/>
                <a:gd name="connsiteY6" fmla="*/ 7767 h 263729"/>
                <a:gd name="connsiteX7" fmla="*/ 80185 w 313392"/>
                <a:gd name="connsiteY7" fmla="*/ 2528 h 26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392" h="263729">
                  <a:moveTo>
                    <a:pt x="305505" y="146737"/>
                  </a:moveTo>
                  <a:cubicBezTo>
                    <a:pt x="313410" y="151785"/>
                    <a:pt x="315695" y="162167"/>
                    <a:pt x="310743" y="170074"/>
                  </a:cubicBezTo>
                  <a:lnTo>
                    <a:pt x="256366" y="255799"/>
                  </a:lnTo>
                  <a:cubicBezTo>
                    <a:pt x="251413" y="263704"/>
                    <a:pt x="241033" y="265990"/>
                    <a:pt x="233129" y="261037"/>
                  </a:cubicBezTo>
                  <a:lnTo>
                    <a:pt x="7808" y="116828"/>
                  </a:lnTo>
                  <a:cubicBezTo>
                    <a:pt x="-58" y="111781"/>
                    <a:pt x="-2401" y="101398"/>
                    <a:pt x="2570" y="93492"/>
                  </a:cubicBezTo>
                  <a:lnTo>
                    <a:pt x="56853" y="7767"/>
                  </a:lnTo>
                  <a:cubicBezTo>
                    <a:pt x="61862" y="-138"/>
                    <a:pt x="72290" y="-2425"/>
                    <a:pt x="80185" y="2528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3" name="Freeform 1352">
              <a:extLst>
                <a:ext uri="{FF2B5EF4-FFF2-40B4-BE49-F238E27FC236}">
                  <a16:creationId xmlns:a16="http://schemas.microsoft.com/office/drawing/2014/main" id="{E626876E-E218-074E-99DE-D5B6F2C26FA4}"/>
                </a:ext>
              </a:extLst>
            </p:cNvPr>
            <p:cNvSpPr/>
            <p:nvPr/>
          </p:nvSpPr>
          <p:spPr>
            <a:xfrm>
              <a:off x="6611791" y="3032132"/>
              <a:ext cx="314648" cy="314706"/>
            </a:xfrm>
            <a:custGeom>
              <a:avLst/>
              <a:gdLst>
                <a:gd name="connsiteX0" fmla="*/ 314649 w 314648"/>
                <a:gd name="connsiteY0" fmla="*/ 119919 h 314706"/>
                <a:gd name="connsiteX1" fmla="*/ 209798 w 314648"/>
                <a:gd name="connsiteY1" fmla="*/ 119919 h 314706"/>
                <a:gd name="connsiteX2" fmla="*/ 209798 w 314648"/>
                <a:gd name="connsiteY2" fmla="*/ 0 h 314706"/>
                <a:gd name="connsiteX3" fmla="*/ 119898 w 314648"/>
                <a:gd name="connsiteY3" fmla="*/ 0 h 314706"/>
                <a:gd name="connsiteX4" fmla="*/ 119898 w 314648"/>
                <a:gd name="connsiteY4" fmla="*/ 119919 h 314706"/>
                <a:gd name="connsiteX5" fmla="*/ 0 w 314648"/>
                <a:gd name="connsiteY5" fmla="*/ 119919 h 314706"/>
                <a:gd name="connsiteX6" fmla="*/ 0 w 314648"/>
                <a:gd name="connsiteY6" fmla="*/ 209836 h 314706"/>
                <a:gd name="connsiteX7" fmla="*/ 119898 w 314648"/>
                <a:gd name="connsiteY7" fmla="*/ 209836 h 314706"/>
                <a:gd name="connsiteX8" fmla="*/ 119898 w 314648"/>
                <a:gd name="connsiteY8" fmla="*/ 314706 h 314706"/>
                <a:gd name="connsiteX9" fmla="*/ 209798 w 314648"/>
                <a:gd name="connsiteY9" fmla="*/ 314706 h 314706"/>
                <a:gd name="connsiteX10" fmla="*/ 209798 w 314648"/>
                <a:gd name="connsiteY10" fmla="*/ 209836 h 314706"/>
                <a:gd name="connsiteX11" fmla="*/ 314649 w 314648"/>
                <a:gd name="connsiteY11" fmla="*/ 209836 h 314706"/>
                <a:gd name="connsiteX12" fmla="*/ 314649 w 314648"/>
                <a:gd name="connsiteY12" fmla="*/ 119919 h 31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4648" h="314706">
                  <a:moveTo>
                    <a:pt x="314649" y="119919"/>
                  </a:moveTo>
                  <a:lnTo>
                    <a:pt x="209798" y="119919"/>
                  </a:lnTo>
                  <a:lnTo>
                    <a:pt x="209798" y="0"/>
                  </a:lnTo>
                  <a:lnTo>
                    <a:pt x="119898" y="0"/>
                  </a:lnTo>
                  <a:lnTo>
                    <a:pt x="119898" y="119919"/>
                  </a:lnTo>
                  <a:lnTo>
                    <a:pt x="0" y="119919"/>
                  </a:lnTo>
                  <a:lnTo>
                    <a:pt x="0" y="209836"/>
                  </a:lnTo>
                  <a:lnTo>
                    <a:pt x="119898" y="209836"/>
                  </a:lnTo>
                  <a:lnTo>
                    <a:pt x="119898" y="314706"/>
                  </a:lnTo>
                  <a:lnTo>
                    <a:pt x="209798" y="314706"/>
                  </a:lnTo>
                  <a:lnTo>
                    <a:pt x="209798" y="209836"/>
                  </a:lnTo>
                  <a:lnTo>
                    <a:pt x="314649" y="209836"/>
                  </a:lnTo>
                  <a:lnTo>
                    <a:pt x="314649" y="119919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69" name="Oval 1368">
            <a:extLst>
              <a:ext uri="{FF2B5EF4-FFF2-40B4-BE49-F238E27FC236}">
                <a16:creationId xmlns:a16="http://schemas.microsoft.com/office/drawing/2014/main" id="{12C8A834-4810-2B41-90CB-C4D8AA6BDE10}"/>
              </a:ext>
            </a:extLst>
          </p:cNvPr>
          <p:cNvSpPr/>
          <p:nvPr/>
        </p:nvSpPr>
        <p:spPr>
          <a:xfrm>
            <a:off x="18265458" y="5612987"/>
            <a:ext cx="3696063" cy="3696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B415B6-53E8-C849-AAF1-15F915B3FBA5}"/>
              </a:ext>
            </a:extLst>
          </p:cNvPr>
          <p:cNvGrpSpPr/>
          <p:nvPr/>
        </p:nvGrpSpPr>
        <p:grpSpPr>
          <a:xfrm>
            <a:off x="19227483" y="6484160"/>
            <a:ext cx="1994869" cy="1744830"/>
            <a:chOff x="12632947" y="4702564"/>
            <a:chExt cx="4956670" cy="4335394"/>
          </a:xfrm>
          <a:solidFill>
            <a:schemeClr val="bg1"/>
          </a:solidFill>
        </p:grpSpPr>
        <p:sp>
          <p:nvSpPr>
            <p:cNvPr id="1326" name="Freeform 1325">
              <a:extLst>
                <a:ext uri="{FF2B5EF4-FFF2-40B4-BE49-F238E27FC236}">
                  <a16:creationId xmlns:a16="http://schemas.microsoft.com/office/drawing/2014/main" id="{3329B783-F23C-9F47-A249-1A43388332E1}"/>
                </a:ext>
              </a:extLst>
            </p:cNvPr>
            <p:cNvSpPr/>
            <p:nvPr/>
          </p:nvSpPr>
          <p:spPr>
            <a:xfrm>
              <a:off x="13349247" y="4702564"/>
              <a:ext cx="775681" cy="775823"/>
            </a:xfrm>
            <a:custGeom>
              <a:avLst/>
              <a:gdLst>
                <a:gd name="connsiteX0" fmla="*/ 142619 w 142658"/>
                <a:gd name="connsiteY0" fmla="*/ 71260 h 142684"/>
                <a:gd name="connsiteX1" fmla="*/ 71290 w 142658"/>
                <a:gd name="connsiteY1" fmla="*/ 142602 h 142684"/>
                <a:gd name="connsiteX2" fmla="*/ -39 w 142658"/>
                <a:gd name="connsiteY2" fmla="*/ 71260 h 142684"/>
                <a:gd name="connsiteX3" fmla="*/ 71290 w 142658"/>
                <a:gd name="connsiteY3" fmla="*/ -82 h 142684"/>
                <a:gd name="connsiteX4" fmla="*/ 142619 w 142658"/>
                <a:gd name="connsiteY4" fmla="*/ 71260 h 14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58" h="142684">
                  <a:moveTo>
                    <a:pt x="142619" y="71260"/>
                  </a:moveTo>
                  <a:cubicBezTo>
                    <a:pt x="142619" y="110693"/>
                    <a:pt x="110688" y="142602"/>
                    <a:pt x="71290" y="142602"/>
                  </a:cubicBezTo>
                  <a:cubicBezTo>
                    <a:pt x="31892" y="142602"/>
                    <a:pt x="-39" y="110693"/>
                    <a:pt x="-39" y="71260"/>
                  </a:cubicBezTo>
                  <a:cubicBezTo>
                    <a:pt x="-39" y="31826"/>
                    <a:pt x="31892" y="-82"/>
                    <a:pt x="71290" y="-82"/>
                  </a:cubicBezTo>
                  <a:cubicBezTo>
                    <a:pt x="110688" y="-82"/>
                    <a:pt x="142619" y="31826"/>
                    <a:pt x="142619" y="7126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7" name="Freeform 1326">
              <a:extLst>
                <a:ext uri="{FF2B5EF4-FFF2-40B4-BE49-F238E27FC236}">
                  <a16:creationId xmlns:a16="http://schemas.microsoft.com/office/drawing/2014/main" id="{E4C8DCAB-5C4D-3E47-9581-4C46FD623D25}"/>
                </a:ext>
              </a:extLst>
            </p:cNvPr>
            <p:cNvSpPr/>
            <p:nvPr/>
          </p:nvSpPr>
          <p:spPr>
            <a:xfrm>
              <a:off x="13761191" y="6362957"/>
              <a:ext cx="974329" cy="527760"/>
            </a:xfrm>
            <a:custGeom>
              <a:avLst/>
              <a:gdLst>
                <a:gd name="connsiteX0" fmla="*/ 1336 w 179192"/>
                <a:gd name="connsiteY0" fmla="*/ 18209 h 97062"/>
                <a:gd name="connsiteX1" fmla="*/ 18669 w 179192"/>
                <a:gd name="connsiteY1" fmla="*/ 52689 h 97062"/>
                <a:gd name="connsiteX2" fmla="*/ 151995 w 179192"/>
                <a:gd name="connsiteY2" fmla="*/ 96314 h 97062"/>
                <a:gd name="connsiteX3" fmla="*/ 171041 w 179192"/>
                <a:gd name="connsiteY3" fmla="*/ 86789 h 97062"/>
                <a:gd name="connsiteX4" fmla="*/ 178469 w 179192"/>
                <a:gd name="connsiteY4" fmla="*/ 63929 h 97062"/>
                <a:gd name="connsiteX5" fmla="*/ 168946 w 179192"/>
                <a:gd name="connsiteY5" fmla="*/ 44879 h 97062"/>
                <a:gd name="connsiteX6" fmla="*/ 35620 w 179192"/>
                <a:gd name="connsiteY6" fmla="*/ 1254 h 97062"/>
                <a:gd name="connsiteX7" fmla="*/ 1336 w 179192"/>
                <a:gd name="connsiteY7" fmla="*/ 18209 h 9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192" h="97062">
                  <a:moveTo>
                    <a:pt x="1336" y="18209"/>
                  </a:moveTo>
                  <a:cubicBezTo>
                    <a:pt x="-3368" y="32496"/>
                    <a:pt x="4384" y="47927"/>
                    <a:pt x="18669" y="52689"/>
                  </a:cubicBezTo>
                  <a:lnTo>
                    <a:pt x="151995" y="96314"/>
                  </a:lnTo>
                  <a:cubicBezTo>
                    <a:pt x="159870" y="98695"/>
                    <a:pt x="168251" y="94504"/>
                    <a:pt x="171041" y="86789"/>
                  </a:cubicBezTo>
                  <a:lnTo>
                    <a:pt x="178469" y="63929"/>
                  </a:lnTo>
                  <a:cubicBezTo>
                    <a:pt x="180888" y="56023"/>
                    <a:pt x="176698" y="47641"/>
                    <a:pt x="168946" y="44879"/>
                  </a:cubicBezTo>
                  <a:lnTo>
                    <a:pt x="35620" y="1254"/>
                  </a:lnTo>
                  <a:cubicBezTo>
                    <a:pt x="21488" y="-3318"/>
                    <a:pt x="6289" y="4208"/>
                    <a:pt x="1336" y="1820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8" name="Freeform 1327">
              <a:extLst>
                <a:ext uri="{FF2B5EF4-FFF2-40B4-BE49-F238E27FC236}">
                  <a16:creationId xmlns:a16="http://schemas.microsoft.com/office/drawing/2014/main" id="{2C90D027-0CD9-7C4F-86BB-EC25C7143535}"/>
                </a:ext>
              </a:extLst>
            </p:cNvPr>
            <p:cNvSpPr/>
            <p:nvPr/>
          </p:nvSpPr>
          <p:spPr>
            <a:xfrm>
              <a:off x="13605150" y="5674393"/>
              <a:ext cx="452882" cy="982137"/>
            </a:xfrm>
            <a:custGeom>
              <a:avLst/>
              <a:gdLst>
                <a:gd name="connsiteX0" fmla="*/ 21369 w 83291"/>
                <a:gd name="connsiteY0" fmla="*/ 540 h 180628"/>
                <a:gd name="connsiteX1" fmla="*/ 608 w 83291"/>
                <a:gd name="connsiteY1" fmla="*/ 33116 h 180628"/>
                <a:gd name="connsiteX2" fmla="*/ 29178 w 83291"/>
                <a:gd name="connsiteY2" fmla="*/ 159798 h 180628"/>
                <a:gd name="connsiteX3" fmla="*/ 62510 w 83291"/>
                <a:gd name="connsiteY3" fmla="*/ 179706 h 180628"/>
                <a:gd name="connsiteX4" fmla="*/ 82413 w 83291"/>
                <a:gd name="connsiteY4" fmla="*/ 146369 h 180628"/>
                <a:gd name="connsiteX5" fmla="*/ 53843 w 83291"/>
                <a:gd name="connsiteY5" fmla="*/ 21019 h 180628"/>
                <a:gd name="connsiteX6" fmla="*/ 21369 w 83291"/>
                <a:gd name="connsiteY6" fmla="*/ 540 h 18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291" h="180628">
                  <a:moveTo>
                    <a:pt x="21369" y="540"/>
                  </a:moveTo>
                  <a:cubicBezTo>
                    <a:pt x="6646" y="3780"/>
                    <a:pt x="-2639" y="18352"/>
                    <a:pt x="608" y="33116"/>
                  </a:cubicBezTo>
                  <a:lnTo>
                    <a:pt x="29178" y="159798"/>
                  </a:lnTo>
                  <a:cubicBezTo>
                    <a:pt x="32882" y="174467"/>
                    <a:pt x="47806" y="183421"/>
                    <a:pt x="62510" y="179706"/>
                  </a:cubicBezTo>
                  <a:cubicBezTo>
                    <a:pt x="77213" y="175991"/>
                    <a:pt x="86118" y="161036"/>
                    <a:pt x="82413" y="146369"/>
                  </a:cubicBezTo>
                  <a:lnTo>
                    <a:pt x="53843" y="21019"/>
                  </a:lnTo>
                  <a:cubicBezTo>
                    <a:pt x="50396" y="6446"/>
                    <a:pt x="35958" y="-2602"/>
                    <a:pt x="21369" y="54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9" name="Freeform 1328">
              <a:extLst>
                <a:ext uri="{FF2B5EF4-FFF2-40B4-BE49-F238E27FC236}">
                  <a16:creationId xmlns:a16="http://schemas.microsoft.com/office/drawing/2014/main" id="{E61A8E7F-436C-394B-A7B6-F42FB034B828}"/>
                </a:ext>
              </a:extLst>
            </p:cNvPr>
            <p:cNvSpPr/>
            <p:nvPr/>
          </p:nvSpPr>
          <p:spPr>
            <a:xfrm>
              <a:off x="12632947" y="7796573"/>
              <a:ext cx="835215" cy="1165767"/>
            </a:xfrm>
            <a:custGeom>
              <a:avLst/>
              <a:gdLst>
                <a:gd name="connsiteX0" fmla="*/ 132745 w 153607"/>
                <a:gd name="connsiteY0" fmla="*/ 4578 h 214400"/>
                <a:gd name="connsiteX1" fmla="*/ 81072 w 153607"/>
                <a:gd name="connsiteY1" fmla="*/ 19818 h 214400"/>
                <a:gd name="connsiteX2" fmla="*/ 80653 w 153607"/>
                <a:gd name="connsiteY2" fmla="*/ 20581 h 214400"/>
                <a:gd name="connsiteX3" fmla="*/ 1705 w 153607"/>
                <a:gd name="connsiteY3" fmla="*/ 170123 h 214400"/>
                <a:gd name="connsiteX4" fmla="*/ 8180 w 153607"/>
                <a:gd name="connsiteY4" fmla="*/ 190888 h 214400"/>
                <a:gd name="connsiteX5" fmla="*/ 49036 w 153607"/>
                <a:gd name="connsiteY5" fmla="*/ 212509 h 214400"/>
                <a:gd name="connsiteX6" fmla="*/ 69892 w 153607"/>
                <a:gd name="connsiteY6" fmla="*/ 206128 h 214400"/>
                <a:gd name="connsiteX7" fmla="*/ 149411 w 153607"/>
                <a:gd name="connsiteY7" fmla="*/ 55823 h 214400"/>
                <a:gd name="connsiteX8" fmla="*/ 132754 w 153607"/>
                <a:gd name="connsiteY8" fmla="*/ 4578 h 214400"/>
                <a:gd name="connsiteX9" fmla="*/ 132745 w 153607"/>
                <a:gd name="connsiteY9" fmla="*/ 4578 h 2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607" h="214400">
                  <a:moveTo>
                    <a:pt x="132745" y="4578"/>
                  </a:moveTo>
                  <a:cubicBezTo>
                    <a:pt x="114270" y="-5517"/>
                    <a:pt x="91138" y="1340"/>
                    <a:pt x="81072" y="19818"/>
                  </a:cubicBezTo>
                  <a:cubicBezTo>
                    <a:pt x="80929" y="20104"/>
                    <a:pt x="80786" y="20295"/>
                    <a:pt x="80653" y="20581"/>
                  </a:cubicBezTo>
                  <a:lnTo>
                    <a:pt x="1705" y="170123"/>
                  </a:lnTo>
                  <a:cubicBezTo>
                    <a:pt x="-2209" y="177648"/>
                    <a:pt x="686" y="186887"/>
                    <a:pt x="8180" y="190888"/>
                  </a:cubicBezTo>
                  <a:lnTo>
                    <a:pt x="49036" y="212509"/>
                  </a:lnTo>
                  <a:cubicBezTo>
                    <a:pt x="56559" y="216510"/>
                    <a:pt x="65891" y="213652"/>
                    <a:pt x="69892" y="206128"/>
                  </a:cubicBezTo>
                  <a:lnTo>
                    <a:pt x="149411" y="55823"/>
                  </a:lnTo>
                  <a:cubicBezTo>
                    <a:pt x="158963" y="37059"/>
                    <a:pt x="151496" y="14103"/>
                    <a:pt x="132754" y="4578"/>
                  </a:cubicBezTo>
                  <a:cubicBezTo>
                    <a:pt x="132754" y="4578"/>
                    <a:pt x="132745" y="4578"/>
                    <a:pt x="132745" y="4578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0" name="Freeform 1329">
              <a:extLst>
                <a:ext uri="{FF2B5EF4-FFF2-40B4-BE49-F238E27FC236}">
                  <a16:creationId xmlns:a16="http://schemas.microsoft.com/office/drawing/2014/main" id="{BC461177-6A42-FC4A-A8B5-6A76D0A15D6E}"/>
                </a:ext>
              </a:extLst>
            </p:cNvPr>
            <p:cNvSpPr/>
            <p:nvPr/>
          </p:nvSpPr>
          <p:spPr>
            <a:xfrm>
              <a:off x="13053254" y="6996864"/>
              <a:ext cx="524992" cy="1218961"/>
            </a:xfrm>
            <a:custGeom>
              <a:avLst/>
              <a:gdLst>
                <a:gd name="connsiteX0" fmla="*/ 34017 w 96553"/>
                <a:gd name="connsiteY0" fmla="*/ 223854 h 224183"/>
                <a:gd name="connsiteX1" fmla="*/ 76777 w 96553"/>
                <a:gd name="connsiteY1" fmla="*/ 189946 h 224183"/>
                <a:gd name="connsiteX2" fmla="*/ 96395 w 96553"/>
                <a:gd name="connsiteY2" fmla="*/ 22497 h 224183"/>
                <a:gd name="connsiteX3" fmla="*/ 83081 w 96553"/>
                <a:gd name="connsiteY3" fmla="*/ 5352 h 224183"/>
                <a:gd name="connsiteX4" fmla="*/ 82872 w 96553"/>
                <a:gd name="connsiteY4" fmla="*/ 5352 h 224183"/>
                <a:gd name="connsiteX5" fmla="*/ 36970 w 96553"/>
                <a:gd name="connsiteY5" fmla="*/ 17 h 224183"/>
                <a:gd name="connsiteX6" fmla="*/ 19932 w 96553"/>
                <a:gd name="connsiteY6" fmla="*/ 13448 h 224183"/>
                <a:gd name="connsiteX7" fmla="*/ 19923 w 96553"/>
                <a:gd name="connsiteY7" fmla="*/ 13543 h 224183"/>
                <a:gd name="connsiteX8" fmla="*/ 115 w 96553"/>
                <a:gd name="connsiteY8" fmla="*/ 182041 h 224183"/>
                <a:gd name="connsiteX9" fmla="*/ 34017 w 96553"/>
                <a:gd name="connsiteY9" fmla="*/ 223854 h 22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553" h="224183">
                  <a:moveTo>
                    <a:pt x="34017" y="223854"/>
                  </a:moveTo>
                  <a:cubicBezTo>
                    <a:pt x="55178" y="226236"/>
                    <a:pt x="74291" y="211091"/>
                    <a:pt x="76777" y="189946"/>
                  </a:cubicBezTo>
                  <a:lnTo>
                    <a:pt x="96395" y="22497"/>
                  </a:lnTo>
                  <a:cubicBezTo>
                    <a:pt x="97442" y="14115"/>
                    <a:pt x="91490" y="6399"/>
                    <a:pt x="83081" y="5352"/>
                  </a:cubicBezTo>
                  <a:cubicBezTo>
                    <a:pt x="83015" y="5352"/>
                    <a:pt x="82939" y="5352"/>
                    <a:pt x="82872" y="5352"/>
                  </a:cubicBezTo>
                  <a:lnTo>
                    <a:pt x="36970" y="17"/>
                  </a:lnTo>
                  <a:cubicBezTo>
                    <a:pt x="28561" y="-935"/>
                    <a:pt x="20932" y="5066"/>
                    <a:pt x="19932" y="13448"/>
                  </a:cubicBezTo>
                  <a:cubicBezTo>
                    <a:pt x="19932" y="13448"/>
                    <a:pt x="19923" y="13543"/>
                    <a:pt x="19923" y="13543"/>
                  </a:cubicBezTo>
                  <a:lnTo>
                    <a:pt x="115" y="182041"/>
                  </a:lnTo>
                  <a:cubicBezTo>
                    <a:pt x="-1733" y="202805"/>
                    <a:pt x="13276" y="221378"/>
                    <a:pt x="34017" y="22385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1" name="Freeform 1330">
              <a:extLst>
                <a:ext uri="{FF2B5EF4-FFF2-40B4-BE49-F238E27FC236}">
                  <a16:creationId xmlns:a16="http://schemas.microsoft.com/office/drawing/2014/main" id="{1EA7B988-D5C6-334E-B10C-45CC6001F291}"/>
                </a:ext>
              </a:extLst>
            </p:cNvPr>
            <p:cNvSpPr/>
            <p:nvPr/>
          </p:nvSpPr>
          <p:spPr>
            <a:xfrm>
              <a:off x="13333511" y="7037710"/>
              <a:ext cx="808680" cy="1173690"/>
            </a:xfrm>
            <a:custGeom>
              <a:avLst/>
              <a:gdLst>
                <a:gd name="connsiteX0" fmla="*/ 127037 w 148727"/>
                <a:gd name="connsiteY0" fmla="*/ 211771 h 215857"/>
                <a:gd name="connsiteX1" fmla="*/ 144770 w 148727"/>
                <a:gd name="connsiteY1" fmla="*/ 160146 h 215857"/>
                <a:gd name="connsiteX2" fmla="*/ 144750 w 148727"/>
                <a:gd name="connsiteY2" fmla="*/ 160146 h 215857"/>
                <a:gd name="connsiteX3" fmla="*/ 70755 w 148727"/>
                <a:gd name="connsiteY3" fmla="*/ 8603 h 215857"/>
                <a:gd name="connsiteX4" fmla="*/ 50280 w 148727"/>
                <a:gd name="connsiteY4" fmla="*/ 1459 h 215857"/>
                <a:gd name="connsiteX5" fmla="*/ 50089 w 148727"/>
                <a:gd name="connsiteY5" fmla="*/ 1555 h 215857"/>
                <a:gd name="connsiteX6" fmla="*/ 8568 w 148727"/>
                <a:gd name="connsiteY6" fmla="*/ 21748 h 215857"/>
                <a:gd name="connsiteX7" fmla="*/ 1521 w 148727"/>
                <a:gd name="connsiteY7" fmla="*/ 42416 h 215857"/>
                <a:gd name="connsiteX8" fmla="*/ 75993 w 148727"/>
                <a:gd name="connsiteY8" fmla="*/ 194816 h 215857"/>
                <a:gd name="connsiteX9" fmla="*/ 127037 w 148727"/>
                <a:gd name="connsiteY9" fmla="*/ 211771 h 215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727" h="215857">
                  <a:moveTo>
                    <a:pt x="127037" y="211771"/>
                  </a:moveTo>
                  <a:cubicBezTo>
                    <a:pt x="146179" y="202437"/>
                    <a:pt x="154112" y="179291"/>
                    <a:pt x="144770" y="160146"/>
                  </a:cubicBezTo>
                  <a:cubicBezTo>
                    <a:pt x="144760" y="160146"/>
                    <a:pt x="144760" y="160146"/>
                    <a:pt x="144750" y="160146"/>
                  </a:cubicBezTo>
                  <a:lnTo>
                    <a:pt x="70755" y="8603"/>
                  </a:lnTo>
                  <a:cubicBezTo>
                    <a:pt x="67069" y="983"/>
                    <a:pt x="57908" y="-2256"/>
                    <a:pt x="50280" y="1459"/>
                  </a:cubicBezTo>
                  <a:cubicBezTo>
                    <a:pt x="50213" y="1459"/>
                    <a:pt x="50156" y="1555"/>
                    <a:pt x="50089" y="1555"/>
                  </a:cubicBezTo>
                  <a:lnTo>
                    <a:pt x="8568" y="21748"/>
                  </a:lnTo>
                  <a:cubicBezTo>
                    <a:pt x="949" y="25558"/>
                    <a:pt x="-2194" y="34797"/>
                    <a:pt x="1521" y="42416"/>
                  </a:cubicBezTo>
                  <a:lnTo>
                    <a:pt x="75993" y="194816"/>
                  </a:lnTo>
                  <a:cubicBezTo>
                    <a:pt x="85430" y="213581"/>
                    <a:pt x="108258" y="221105"/>
                    <a:pt x="127037" y="211771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2" name="Freeform 1331">
              <a:extLst>
                <a:ext uri="{FF2B5EF4-FFF2-40B4-BE49-F238E27FC236}">
                  <a16:creationId xmlns:a16="http://schemas.microsoft.com/office/drawing/2014/main" id="{EE2AD0CE-FB6C-7F4C-8097-8CBD300AB55D}"/>
                </a:ext>
              </a:extLst>
            </p:cNvPr>
            <p:cNvSpPr/>
            <p:nvPr/>
          </p:nvSpPr>
          <p:spPr>
            <a:xfrm>
              <a:off x="13719166" y="7792240"/>
              <a:ext cx="543224" cy="1219559"/>
            </a:xfrm>
            <a:custGeom>
              <a:avLst/>
              <a:gdLst>
                <a:gd name="connsiteX0" fmla="*/ 33350 w 99906"/>
                <a:gd name="connsiteY0" fmla="*/ 327 h 224293"/>
                <a:gd name="connsiteX1" fmla="*/ 257 w 99906"/>
                <a:gd name="connsiteY1" fmla="*/ 42809 h 224293"/>
                <a:gd name="connsiteX2" fmla="*/ 400 w 99906"/>
                <a:gd name="connsiteY2" fmla="*/ 43857 h 224293"/>
                <a:gd name="connsiteX3" fmla="*/ 23446 w 99906"/>
                <a:gd name="connsiteY3" fmla="*/ 210925 h 224293"/>
                <a:gd name="connsiteX4" fmla="*/ 40683 w 99906"/>
                <a:gd name="connsiteY4" fmla="*/ 224069 h 224293"/>
                <a:gd name="connsiteX5" fmla="*/ 40778 w 99906"/>
                <a:gd name="connsiteY5" fmla="*/ 224069 h 224293"/>
                <a:gd name="connsiteX6" fmla="*/ 86585 w 99906"/>
                <a:gd name="connsiteY6" fmla="*/ 217784 h 224293"/>
                <a:gd name="connsiteX7" fmla="*/ 99727 w 99906"/>
                <a:gd name="connsiteY7" fmla="*/ 200448 h 224293"/>
                <a:gd name="connsiteX8" fmla="*/ 76586 w 99906"/>
                <a:gd name="connsiteY8" fmla="*/ 32331 h 224293"/>
                <a:gd name="connsiteX9" fmla="*/ 33350 w 99906"/>
                <a:gd name="connsiteY9" fmla="*/ 327 h 2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906" h="224293">
                  <a:moveTo>
                    <a:pt x="33350" y="327"/>
                  </a:moveTo>
                  <a:cubicBezTo>
                    <a:pt x="12475" y="2899"/>
                    <a:pt x="-2343" y="21949"/>
                    <a:pt x="257" y="42809"/>
                  </a:cubicBezTo>
                  <a:cubicBezTo>
                    <a:pt x="304" y="43190"/>
                    <a:pt x="352" y="43476"/>
                    <a:pt x="400" y="43857"/>
                  </a:cubicBezTo>
                  <a:lnTo>
                    <a:pt x="23446" y="210925"/>
                  </a:lnTo>
                  <a:cubicBezTo>
                    <a:pt x="24569" y="219307"/>
                    <a:pt x="32293" y="225212"/>
                    <a:pt x="40683" y="224069"/>
                  </a:cubicBezTo>
                  <a:cubicBezTo>
                    <a:pt x="40711" y="224069"/>
                    <a:pt x="40750" y="224069"/>
                    <a:pt x="40778" y="224069"/>
                  </a:cubicBezTo>
                  <a:lnTo>
                    <a:pt x="86585" y="217784"/>
                  </a:lnTo>
                  <a:cubicBezTo>
                    <a:pt x="94985" y="216641"/>
                    <a:pt x="100861" y="208830"/>
                    <a:pt x="99727" y="200448"/>
                  </a:cubicBezTo>
                  <a:lnTo>
                    <a:pt x="76586" y="32331"/>
                  </a:lnTo>
                  <a:cubicBezTo>
                    <a:pt x="73452" y="11567"/>
                    <a:pt x="54120" y="-2720"/>
                    <a:pt x="33350" y="32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3" name="Freeform 1332">
              <a:extLst>
                <a:ext uri="{FF2B5EF4-FFF2-40B4-BE49-F238E27FC236}">
                  <a16:creationId xmlns:a16="http://schemas.microsoft.com/office/drawing/2014/main" id="{319233F0-9CF4-3946-B98C-AE0C804D7ECF}"/>
                </a:ext>
              </a:extLst>
            </p:cNvPr>
            <p:cNvSpPr/>
            <p:nvPr/>
          </p:nvSpPr>
          <p:spPr>
            <a:xfrm>
              <a:off x="13140382" y="6930284"/>
              <a:ext cx="657805" cy="657946"/>
            </a:xfrm>
            <a:custGeom>
              <a:avLst/>
              <a:gdLst>
                <a:gd name="connsiteX0" fmla="*/ 120560 w 120979"/>
                <a:gd name="connsiteY0" fmla="*/ 66936 h 121005"/>
                <a:gd name="connsiteX1" fmla="*/ 53906 w 120979"/>
                <a:gd name="connsiteY1" fmla="*/ 120562 h 121005"/>
                <a:gd name="connsiteX2" fmla="*/ 318 w 120979"/>
                <a:gd name="connsiteY2" fmla="*/ 53887 h 121005"/>
                <a:gd name="connsiteX3" fmla="*/ 66848 w 120979"/>
                <a:gd name="connsiteY3" fmla="*/ 261 h 121005"/>
                <a:gd name="connsiteX4" fmla="*/ 120616 w 120979"/>
                <a:gd name="connsiteY4" fmla="*/ 66460 h 121005"/>
                <a:gd name="connsiteX5" fmla="*/ 120560 w 120979"/>
                <a:gd name="connsiteY5" fmla="*/ 66936 h 12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79" h="121005">
                  <a:moveTo>
                    <a:pt x="120560" y="66936"/>
                  </a:moveTo>
                  <a:cubicBezTo>
                    <a:pt x="116950" y="100179"/>
                    <a:pt x="87114" y="124181"/>
                    <a:pt x="53906" y="120562"/>
                  </a:cubicBezTo>
                  <a:cubicBezTo>
                    <a:pt x="20708" y="116942"/>
                    <a:pt x="-3281" y="87035"/>
                    <a:pt x="318" y="53887"/>
                  </a:cubicBezTo>
                  <a:cubicBezTo>
                    <a:pt x="3918" y="20740"/>
                    <a:pt x="33688" y="-3263"/>
                    <a:pt x="66848" y="261"/>
                  </a:cubicBezTo>
                  <a:cubicBezTo>
                    <a:pt x="99960" y="3691"/>
                    <a:pt x="124035" y="33314"/>
                    <a:pt x="120616" y="66460"/>
                  </a:cubicBezTo>
                  <a:cubicBezTo>
                    <a:pt x="120597" y="66556"/>
                    <a:pt x="120578" y="66747"/>
                    <a:pt x="120560" y="6693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4" name="Freeform 1333">
              <a:extLst>
                <a:ext uri="{FF2B5EF4-FFF2-40B4-BE49-F238E27FC236}">
                  <a16:creationId xmlns:a16="http://schemas.microsoft.com/office/drawing/2014/main" id="{AD67F6D6-FEA5-7C4A-B893-DD45C3006C9A}"/>
                </a:ext>
              </a:extLst>
            </p:cNvPr>
            <p:cNvSpPr/>
            <p:nvPr/>
          </p:nvSpPr>
          <p:spPr>
            <a:xfrm>
              <a:off x="13286402" y="5606513"/>
              <a:ext cx="657636" cy="657946"/>
            </a:xfrm>
            <a:custGeom>
              <a:avLst/>
              <a:gdLst>
                <a:gd name="connsiteX0" fmla="*/ 120560 w 120948"/>
                <a:gd name="connsiteY0" fmla="*/ 66936 h 121005"/>
                <a:gd name="connsiteX1" fmla="*/ 53906 w 120948"/>
                <a:gd name="connsiteY1" fmla="*/ 120562 h 121005"/>
                <a:gd name="connsiteX2" fmla="*/ 318 w 120948"/>
                <a:gd name="connsiteY2" fmla="*/ 53887 h 121005"/>
                <a:gd name="connsiteX3" fmla="*/ 66848 w 120948"/>
                <a:gd name="connsiteY3" fmla="*/ 261 h 121005"/>
                <a:gd name="connsiteX4" fmla="*/ 120560 w 120948"/>
                <a:gd name="connsiteY4" fmla="*/ 66936 h 12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48" h="121005">
                  <a:moveTo>
                    <a:pt x="120560" y="66936"/>
                  </a:moveTo>
                  <a:cubicBezTo>
                    <a:pt x="116950" y="100178"/>
                    <a:pt x="87114" y="124181"/>
                    <a:pt x="53906" y="120562"/>
                  </a:cubicBezTo>
                  <a:cubicBezTo>
                    <a:pt x="20708" y="116942"/>
                    <a:pt x="-3281" y="87034"/>
                    <a:pt x="318" y="53887"/>
                  </a:cubicBezTo>
                  <a:cubicBezTo>
                    <a:pt x="3918" y="20740"/>
                    <a:pt x="33688" y="-3263"/>
                    <a:pt x="66848" y="261"/>
                  </a:cubicBezTo>
                  <a:cubicBezTo>
                    <a:pt x="100075" y="3881"/>
                    <a:pt x="124121" y="33694"/>
                    <a:pt x="120560" y="6693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5" name="Freeform 1334">
              <a:extLst>
                <a:ext uri="{FF2B5EF4-FFF2-40B4-BE49-F238E27FC236}">
                  <a16:creationId xmlns:a16="http://schemas.microsoft.com/office/drawing/2014/main" id="{1838A226-F8E4-1848-BD8E-47F0624D95E6}"/>
                </a:ext>
              </a:extLst>
            </p:cNvPr>
            <p:cNvSpPr/>
            <p:nvPr/>
          </p:nvSpPr>
          <p:spPr>
            <a:xfrm>
              <a:off x="13141116" y="5861715"/>
              <a:ext cx="797866" cy="1510588"/>
            </a:xfrm>
            <a:custGeom>
              <a:avLst/>
              <a:gdLst>
                <a:gd name="connsiteX0" fmla="*/ 120329 w 146738"/>
                <a:gd name="connsiteY0" fmla="*/ 264223 h 277817"/>
                <a:gd name="connsiteX1" fmla="*/ 103663 w 146738"/>
                <a:gd name="connsiteY1" fmla="*/ 277653 h 277817"/>
                <a:gd name="connsiteX2" fmla="*/ 13477 w 146738"/>
                <a:gd name="connsiteY2" fmla="*/ 268128 h 277817"/>
                <a:gd name="connsiteX3" fmla="*/ 40 w 146738"/>
                <a:gd name="connsiteY3" fmla="*/ 251649 h 277817"/>
                <a:gd name="connsiteX4" fmla="*/ 50 w 146738"/>
                <a:gd name="connsiteY4" fmla="*/ 251554 h 277817"/>
                <a:gd name="connsiteX5" fmla="*/ 26334 w 146738"/>
                <a:gd name="connsiteY5" fmla="*/ 13429 h 277817"/>
                <a:gd name="connsiteX6" fmla="*/ 43000 w 146738"/>
                <a:gd name="connsiteY6" fmla="*/ -1 h 277817"/>
                <a:gd name="connsiteX7" fmla="*/ 133185 w 146738"/>
                <a:gd name="connsiteY7" fmla="*/ 9524 h 277817"/>
                <a:gd name="connsiteX8" fmla="*/ 146613 w 146738"/>
                <a:gd name="connsiteY8" fmla="*/ 26193 h 27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38" h="277817">
                  <a:moveTo>
                    <a:pt x="120329" y="264223"/>
                  </a:moveTo>
                  <a:cubicBezTo>
                    <a:pt x="119434" y="272509"/>
                    <a:pt x="111967" y="278510"/>
                    <a:pt x="103663" y="277653"/>
                  </a:cubicBezTo>
                  <a:lnTo>
                    <a:pt x="13477" y="268128"/>
                  </a:lnTo>
                  <a:cubicBezTo>
                    <a:pt x="5211" y="267270"/>
                    <a:pt x="-808" y="259936"/>
                    <a:pt x="40" y="251649"/>
                  </a:cubicBezTo>
                  <a:cubicBezTo>
                    <a:pt x="40" y="251554"/>
                    <a:pt x="50" y="251554"/>
                    <a:pt x="50" y="251554"/>
                  </a:cubicBezTo>
                  <a:lnTo>
                    <a:pt x="26334" y="13429"/>
                  </a:lnTo>
                  <a:cubicBezTo>
                    <a:pt x="27286" y="5142"/>
                    <a:pt x="34705" y="-859"/>
                    <a:pt x="43000" y="-1"/>
                  </a:cubicBezTo>
                  <a:lnTo>
                    <a:pt x="133185" y="9524"/>
                  </a:lnTo>
                  <a:cubicBezTo>
                    <a:pt x="141489" y="10381"/>
                    <a:pt x="147498" y="17906"/>
                    <a:pt x="146613" y="2619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6" name="Freeform 1335">
              <a:extLst>
                <a:ext uri="{FF2B5EF4-FFF2-40B4-BE49-F238E27FC236}">
                  <a16:creationId xmlns:a16="http://schemas.microsoft.com/office/drawing/2014/main" id="{CD44163C-641E-0041-AD7E-6FDDA6C10E29}"/>
                </a:ext>
              </a:extLst>
            </p:cNvPr>
            <p:cNvSpPr/>
            <p:nvPr/>
          </p:nvSpPr>
          <p:spPr>
            <a:xfrm>
              <a:off x="15058096" y="5226377"/>
              <a:ext cx="734428" cy="734482"/>
            </a:xfrm>
            <a:custGeom>
              <a:avLst/>
              <a:gdLst>
                <a:gd name="connsiteX0" fmla="*/ 131941 w 135071"/>
                <a:gd name="connsiteY0" fmla="*/ 47313 h 135081"/>
                <a:gd name="connsiteX1" fmla="*/ 87639 w 135071"/>
                <a:gd name="connsiteY1" fmla="*/ 131895 h 135081"/>
                <a:gd name="connsiteX2" fmla="*/ 3053 w 135071"/>
                <a:gd name="connsiteY2" fmla="*/ 87604 h 135081"/>
                <a:gd name="connsiteX3" fmla="*/ 47279 w 135071"/>
                <a:gd name="connsiteY3" fmla="*/ 3022 h 135081"/>
                <a:gd name="connsiteX4" fmla="*/ 131922 w 135071"/>
                <a:gd name="connsiteY4" fmla="*/ 47218 h 135081"/>
                <a:gd name="connsiteX5" fmla="*/ 131941 w 135071"/>
                <a:gd name="connsiteY5" fmla="*/ 47313 h 13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071" h="135081">
                  <a:moveTo>
                    <a:pt x="131941" y="47313"/>
                  </a:moveTo>
                  <a:cubicBezTo>
                    <a:pt x="143064" y="82937"/>
                    <a:pt x="123227" y="120751"/>
                    <a:pt x="87639" y="131895"/>
                  </a:cubicBezTo>
                  <a:cubicBezTo>
                    <a:pt x="52040" y="143040"/>
                    <a:pt x="14166" y="123227"/>
                    <a:pt x="3053" y="87604"/>
                  </a:cubicBezTo>
                  <a:cubicBezTo>
                    <a:pt x="-8061" y="52076"/>
                    <a:pt x="11729" y="14166"/>
                    <a:pt x="47279" y="3022"/>
                  </a:cubicBezTo>
                  <a:cubicBezTo>
                    <a:pt x="82858" y="-8122"/>
                    <a:pt x="120751" y="11690"/>
                    <a:pt x="131922" y="47218"/>
                  </a:cubicBezTo>
                  <a:cubicBezTo>
                    <a:pt x="131922" y="47218"/>
                    <a:pt x="131931" y="47313"/>
                    <a:pt x="131941" y="4731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7" name="Freeform 1336">
              <a:extLst>
                <a:ext uri="{FF2B5EF4-FFF2-40B4-BE49-F238E27FC236}">
                  <a16:creationId xmlns:a16="http://schemas.microsoft.com/office/drawing/2014/main" id="{7908F6DF-D936-744F-9615-0326AF9C37FE}"/>
                </a:ext>
              </a:extLst>
            </p:cNvPr>
            <p:cNvSpPr/>
            <p:nvPr/>
          </p:nvSpPr>
          <p:spPr>
            <a:xfrm>
              <a:off x="16634460" y="7554242"/>
              <a:ext cx="701853" cy="1136498"/>
            </a:xfrm>
            <a:custGeom>
              <a:avLst/>
              <a:gdLst>
                <a:gd name="connsiteX0" fmla="*/ 105346 w 129080"/>
                <a:gd name="connsiteY0" fmla="*/ 206405 h 209017"/>
                <a:gd name="connsiteX1" fmla="*/ 126687 w 129080"/>
                <a:gd name="connsiteY1" fmla="*/ 159256 h 209017"/>
                <a:gd name="connsiteX2" fmla="*/ 126487 w 129080"/>
                <a:gd name="connsiteY2" fmla="*/ 158780 h 209017"/>
                <a:gd name="connsiteX3" fmla="*/ 69348 w 129080"/>
                <a:gd name="connsiteY3" fmla="*/ 9427 h 209017"/>
                <a:gd name="connsiteX4" fmla="*/ 50625 w 129080"/>
                <a:gd name="connsiteY4" fmla="*/ 855 h 209017"/>
                <a:gd name="connsiteX5" fmla="*/ 50301 w 129080"/>
                <a:gd name="connsiteY5" fmla="*/ 951 h 209017"/>
                <a:gd name="connsiteX6" fmla="*/ 9447 w 129080"/>
                <a:gd name="connsiteY6" fmla="*/ 16475 h 209017"/>
                <a:gd name="connsiteX7" fmla="*/ 914 w 129080"/>
                <a:gd name="connsiteY7" fmla="*/ 35431 h 209017"/>
                <a:gd name="connsiteX8" fmla="*/ 971 w 129080"/>
                <a:gd name="connsiteY8" fmla="*/ 35525 h 209017"/>
                <a:gd name="connsiteX9" fmla="*/ 58110 w 129080"/>
                <a:gd name="connsiteY9" fmla="*/ 185926 h 209017"/>
                <a:gd name="connsiteX10" fmla="*/ 105346 w 129080"/>
                <a:gd name="connsiteY10" fmla="*/ 206405 h 2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80" h="209017">
                  <a:moveTo>
                    <a:pt x="105346" y="206405"/>
                  </a:moveTo>
                  <a:cubicBezTo>
                    <a:pt x="124250" y="199261"/>
                    <a:pt x="133801" y="178211"/>
                    <a:pt x="126687" y="159256"/>
                  </a:cubicBezTo>
                  <a:cubicBezTo>
                    <a:pt x="126620" y="159161"/>
                    <a:pt x="126554" y="158970"/>
                    <a:pt x="126487" y="158780"/>
                  </a:cubicBezTo>
                  <a:lnTo>
                    <a:pt x="69348" y="9427"/>
                  </a:lnTo>
                  <a:cubicBezTo>
                    <a:pt x="66548" y="1903"/>
                    <a:pt x="58167" y="-2002"/>
                    <a:pt x="50625" y="855"/>
                  </a:cubicBezTo>
                  <a:cubicBezTo>
                    <a:pt x="50511" y="855"/>
                    <a:pt x="50406" y="951"/>
                    <a:pt x="50301" y="951"/>
                  </a:cubicBezTo>
                  <a:lnTo>
                    <a:pt x="9447" y="16475"/>
                  </a:lnTo>
                  <a:cubicBezTo>
                    <a:pt x="1866" y="19333"/>
                    <a:pt x="-1953" y="27811"/>
                    <a:pt x="914" y="35431"/>
                  </a:cubicBezTo>
                  <a:cubicBezTo>
                    <a:pt x="932" y="35431"/>
                    <a:pt x="952" y="35525"/>
                    <a:pt x="971" y="35525"/>
                  </a:cubicBezTo>
                  <a:lnTo>
                    <a:pt x="58110" y="185926"/>
                  </a:lnTo>
                  <a:cubicBezTo>
                    <a:pt x="65567" y="204594"/>
                    <a:pt x="86652" y="213739"/>
                    <a:pt x="105346" y="20640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8" name="Freeform 1337">
              <a:extLst>
                <a:ext uri="{FF2B5EF4-FFF2-40B4-BE49-F238E27FC236}">
                  <a16:creationId xmlns:a16="http://schemas.microsoft.com/office/drawing/2014/main" id="{4B725D70-0E0A-9C4C-9B6E-ADA6A4DED020}"/>
                </a:ext>
              </a:extLst>
            </p:cNvPr>
            <p:cNvSpPr/>
            <p:nvPr/>
          </p:nvSpPr>
          <p:spPr>
            <a:xfrm>
              <a:off x="15115520" y="6080818"/>
              <a:ext cx="621500" cy="621592"/>
            </a:xfrm>
            <a:custGeom>
              <a:avLst/>
              <a:gdLst>
                <a:gd name="connsiteX0" fmla="*/ 113190 w 114302"/>
                <a:gd name="connsiteY0" fmla="*/ 46095 h 114319"/>
                <a:gd name="connsiteX1" fmla="*/ 68088 w 114302"/>
                <a:gd name="connsiteY1" fmla="*/ 113151 h 114319"/>
                <a:gd name="connsiteX2" fmla="*/ 1034 w 114302"/>
                <a:gd name="connsiteY2" fmla="*/ 68003 h 114319"/>
                <a:gd name="connsiteX3" fmla="*/ 45861 w 114302"/>
                <a:gd name="connsiteY3" fmla="*/ 1042 h 114319"/>
                <a:gd name="connsiteX4" fmla="*/ 113133 w 114302"/>
                <a:gd name="connsiteY4" fmla="*/ 45809 h 114319"/>
                <a:gd name="connsiteX5" fmla="*/ 113190 w 114302"/>
                <a:gd name="connsiteY5" fmla="*/ 46095 h 11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2" h="114319">
                  <a:moveTo>
                    <a:pt x="113190" y="46095"/>
                  </a:moveTo>
                  <a:cubicBezTo>
                    <a:pt x="119247" y="77051"/>
                    <a:pt x="99058" y="107055"/>
                    <a:pt x="68088" y="113151"/>
                  </a:cubicBezTo>
                  <a:cubicBezTo>
                    <a:pt x="37118" y="119247"/>
                    <a:pt x="7101" y="99054"/>
                    <a:pt x="1034" y="68003"/>
                  </a:cubicBezTo>
                  <a:cubicBezTo>
                    <a:pt x="-5003" y="37142"/>
                    <a:pt x="15034" y="7233"/>
                    <a:pt x="45861" y="1042"/>
                  </a:cubicBezTo>
                  <a:cubicBezTo>
                    <a:pt x="76801" y="-5150"/>
                    <a:pt x="106924" y="14853"/>
                    <a:pt x="113133" y="45809"/>
                  </a:cubicBezTo>
                  <a:cubicBezTo>
                    <a:pt x="113152" y="45904"/>
                    <a:pt x="113171" y="46000"/>
                    <a:pt x="113190" y="4609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9" name="Freeform 1338">
              <a:extLst>
                <a:ext uri="{FF2B5EF4-FFF2-40B4-BE49-F238E27FC236}">
                  <a16:creationId xmlns:a16="http://schemas.microsoft.com/office/drawing/2014/main" id="{185808AA-A8F2-FC46-84B9-884782982D46}"/>
                </a:ext>
              </a:extLst>
            </p:cNvPr>
            <p:cNvSpPr/>
            <p:nvPr/>
          </p:nvSpPr>
          <p:spPr>
            <a:xfrm>
              <a:off x="15058058" y="7268232"/>
              <a:ext cx="161609" cy="161696"/>
            </a:xfrm>
            <a:custGeom>
              <a:avLst/>
              <a:gdLst>
                <a:gd name="connsiteX0" fmla="*/ 29382 w 29722"/>
                <a:gd name="connsiteY0" fmla="*/ 11833 h 29738"/>
                <a:gd name="connsiteX1" fmla="*/ 17783 w 29722"/>
                <a:gd name="connsiteY1" fmla="*/ 29358 h 29738"/>
                <a:gd name="connsiteX2" fmla="*/ 260 w 29722"/>
                <a:gd name="connsiteY2" fmla="*/ 17738 h 29738"/>
                <a:gd name="connsiteX3" fmla="*/ 11868 w 29722"/>
                <a:gd name="connsiteY3" fmla="*/ 211 h 29738"/>
                <a:gd name="connsiteX4" fmla="*/ 11954 w 29722"/>
                <a:gd name="connsiteY4" fmla="*/ 211 h 29738"/>
                <a:gd name="connsiteX5" fmla="*/ 29382 w 29722"/>
                <a:gd name="connsiteY5" fmla="*/ 11833 h 2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22" h="29738">
                  <a:moveTo>
                    <a:pt x="29382" y="11833"/>
                  </a:moveTo>
                  <a:cubicBezTo>
                    <a:pt x="31020" y="19833"/>
                    <a:pt x="25820" y="27739"/>
                    <a:pt x="17783" y="29358"/>
                  </a:cubicBezTo>
                  <a:cubicBezTo>
                    <a:pt x="9745" y="30977"/>
                    <a:pt x="1898" y="25834"/>
                    <a:pt x="260" y="17738"/>
                  </a:cubicBezTo>
                  <a:cubicBezTo>
                    <a:pt x="-1369" y="9736"/>
                    <a:pt x="3822" y="1831"/>
                    <a:pt x="11868" y="211"/>
                  </a:cubicBezTo>
                  <a:cubicBezTo>
                    <a:pt x="11897" y="211"/>
                    <a:pt x="11925" y="211"/>
                    <a:pt x="11954" y="211"/>
                  </a:cubicBezTo>
                  <a:cubicBezTo>
                    <a:pt x="19973" y="-1407"/>
                    <a:pt x="27754" y="3831"/>
                    <a:pt x="29382" y="1183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0" name="Freeform 1339">
              <a:extLst>
                <a:ext uri="{FF2B5EF4-FFF2-40B4-BE49-F238E27FC236}">
                  <a16:creationId xmlns:a16="http://schemas.microsoft.com/office/drawing/2014/main" id="{0C58C17B-2B65-A645-A013-329473FF9745}"/>
                </a:ext>
              </a:extLst>
            </p:cNvPr>
            <p:cNvSpPr/>
            <p:nvPr/>
          </p:nvSpPr>
          <p:spPr>
            <a:xfrm>
              <a:off x="14929645" y="6684549"/>
              <a:ext cx="161609" cy="161696"/>
            </a:xfrm>
            <a:custGeom>
              <a:avLst/>
              <a:gdLst>
                <a:gd name="connsiteX0" fmla="*/ 29382 w 29722"/>
                <a:gd name="connsiteY0" fmla="*/ 11833 h 29738"/>
                <a:gd name="connsiteX1" fmla="*/ 17782 w 29722"/>
                <a:gd name="connsiteY1" fmla="*/ 29358 h 29738"/>
                <a:gd name="connsiteX2" fmla="*/ 260 w 29722"/>
                <a:gd name="connsiteY2" fmla="*/ 17738 h 29738"/>
                <a:gd name="connsiteX3" fmla="*/ 11868 w 29722"/>
                <a:gd name="connsiteY3" fmla="*/ 211 h 29738"/>
                <a:gd name="connsiteX4" fmla="*/ 11954 w 29722"/>
                <a:gd name="connsiteY4" fmla="*/ 211 h 29738"/>
                <a:gd name="connsiteX5" fmla="*/ 29382 w 29722"/>
                <a:gd name="connsiteY5" fmla="*/ 11833 h 2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22" h="29738">
                  <a:moveTo>
                    <a:pt x="29382" y="11833"/>
                  </a:moveTo>
                  <a:cubicBezTo>
                    <a:pt x="31020" y="19833"/>
                    <a:pt x="25820" y="27739"/>
                    <a:pt x="17782" y="29358"/>
                  </a:cubicBezTo>
                  <a:cubicBezTo>
                    <a:pt x="9745" y="30978"/>
                    <a:pt x="1898" y="25834"/>
                    <a:pt x="260" y="17738"/>
                  </a:cubicBezTo>
                  <a:cubicBezTo>
                    <a:pt x="-1369" y="9736"/>
                    <a:pt x="3821" y="1831"/>
                    <a:pt x="11868" y="211"/>
                  </a:cubicBezTo>
                  <a:cubicBezTo>
                    <a:pt x="11897" y="211"/>
                    <a:pt x="11925" y="211"/>
                    <a:pt x="11954" y="211"/>
                  </a:cubicBezTo>
                  <a:cubicBezTo>
                    <a:pt x="19973" y="-1407"/>
                    <a:pt x="27753" y="3831"/>
                    <a:pt x="29382" y="1183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1" name="Freeform 1340">
              <a:extLst>
                <a:ext uri="{FF2B5EF4-FFF2-40B4-BE49-F238E27FC236}">
                  <a16:creationId xmlns:a16="http://schemas.microsoft.com/office/drawing/2014/main" id="{3BB43601-40D2-B14A-8321-A9F8121DB770}"/>
                </a:ext>
              </a:extLst>
            </p:cNvPr>
            <p:cNvSpPr/>
            <p:nvPr/>
          </p:nvSpPr>
          <p:spPr>
            <a:xfrm>
              <a:off x="14932820" y="6741005"/>
              <a:ext cx="285624" cy="640541"/>
            </a:xfrm>
            <a:custGeom>
              <a:avLst/>
              <a:gdLst>
                <a:gd name="connsiteX0" fmla="*/ 52415 w 52530"/>
                <a:gd name="connsiteY0" fmla="*/ 108985 h 117804"/>
                <a:gd name="connsiteX1" fmla="*/ 49558 w 52530"/>
                <a:gd name="connsiteY1" fmla="*/ 113368 h 117804"/>
                <a:gd name="connsiteX2" fmla="*/ 27655 w 52530"/>
                <a:gd name="connsiteY2" fmla="*/ 117654 h 117804"/>
                <a:gd name="connsiteX3" fmla="*/ 23379 w 52530"/>
                <a:gd name="connsiteY3" fmla="*/ 114797 h 117804"/>
                <a:gd name="connsiteX4" fmla="*/ 23369 w 52530"/>
                <a:gd name="connsiteY4" fmla="*/ 114797 h 117804"/>
                <a:gd name="connsiteX5" fmla="*/ 37 w 52530"/>
                <a:gd name="connsiteY5" fmla="*/ 8688 h 117804"/>
                <a:gd name="connsiteX6" fmla="*/ 2895 w 52530"/>
                <a:gd name="connsiteY6" fmla="*/ 4306 h 117804"/>
                <a:gd name="connsiteX7" fmla="*/ 24703 w 52530"/>
                <a:gd name="connsiteY7" fmla="*/ 20 h 117804"/>
                <a:gd name="connsiteX8" fmla="*/ 29055 w 52530"/>
                <a:gd name="connsiteY8" fmla="*/ 2687 h 117804"/>
                <a:gd name="connsiteX9" fmla="*/ 29084 w 52530"/>
                <a:gd name="connsiteY9" fmla="*/ 2878 h 11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530" h="117804">
                  <a:moveTo>
                    <a:pt x="52415" y="108985"/>
                  </a:moveTo>
                  <a:cubicBezTo>
                    <a:pt x="52825" y="110987"/>
                    <a:pt x="51548" y="112891"/>
                    <a:pt x="49558" y="113368"/>
                  </a:cubicBezTo>
                  <a:lnTo>
                    <a:pt x="27655" y="117654"/>
                  </a:lnTo>
                  <a:cubicBezTo>
                    <a:pt x="25693" y="118035"/>
                    <a:pt x="23779" y="116797"/>
                    <a:pt x="23379" y="114797"/>
                  </a:cubicBezTo>
                  <a:cubicBezTo>
                    <a:pt x="23379" y="114797"/>
                    <a:pt x="23369" y="114797"/>
                    <a:pt x="23369" y="114797"/>
                  </a:cubicBezTo>
                  <a:lnTo>
                    <a:pt x="37" y="8688"/>
                  </a:lnTo>
                  <a:cubicBezTo>
                    <a:pt x="-372" y="6687"/>
                    <a:pt x="904" y="4783"/>
                    <a:pt x="2895" y="4306"/>
                  </a:cubicBezTo>
                  <a:lnTo>
                    <a:pt x="24703" y="20"/>
                  </a:lnTo>
                  <a:cubicBezTo>
                    <a:pt x="26645" y="-457"/>
                    <a:pt x="28598" y="782"/>
                    <a:pt x="29055" y="2687"/>
                  </a:cubicBezTo>
                  <a:cubicBezTo>
                    <a:pt x="29064" y="2783"/>
                    <a:pt x="29074" y="2783"/>
                    <a:pt x="29084" y="2878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2" name="Freeform 1341">
              <a:extLst>
                <a:ext uri="{FF2B5EF4-FFF2-40B4-BE49-F238E27FC236}">
                  <a16:creationId xmlns:a16="http://schemas.microsoft.com/office/drawing/2014/main" id="{8068AE0A-E58B-7346-9C82-39BC87BA87E0}"/>
                </a:ext>
              </a:extLst>
            </p:cNvPr>
            <p:cNvSpPr/>
            <p:nvPr/>
          </p:nvSpPr>
          <p:spPr>
            <a:xfrm>
              <a:off x="15454675" y="7973668"/>
              <a:ext cx="299293" cy="299342"/>
            </a:xfrm>
            <a:custGeom>
              <a:avLst/>
              <a:gdLst>
                <a:gd name="connsiteX0" fmla="*/ 55006 w 55044"/>
                <a:gd name="connsiteY0" fmla="*/ 27444 h 55053"/>
                <a:gd name="connsiteX1" fmla="*/ 27483 w 55044"/>
                <a:gd name="connsiteY1" fmla="*/ 54971 h 55053"/>
                <a:gd name="connsiteX2" fmla="*/ -39 w 55044"/>
                <a:gd name="connsiteY2" fmla="*/ 27444 h 55053"/>
                <a:gd name="connsiteX3" fmla="*/ 27483 w 55044"/>
                <a:gd name="connsiteY3" fmla="*/ -82 h 55053"/>
                <a:gd name="connsiteX4" fmla="*/ 55006 w 55044"/>
                <a:gd name="connsiteY4" fmla="*/ 27444 h 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44" h="55053">
                  <a:moveTo>
                    <a:pt x="55006" y="27444"/>
                  </a:moveTo>
                  <a:cubicBezTo>
                    <a:pt x="55006" y="42685"/>
                    <a:pt x="42682" y="54971"/>
                    <a:pt x="27483" y="54971"/>
                  </a:cubicBezTo>
                  <a:cubicBezTo>
                    <a:pt x="12284" y="54971"/>
                    <a:pt x="-39" y="42685"/>
                    <a:pt x="-39" y="27444"/>
                  </a:cubicBezTo>
                  <a:cubicBezTo>
                    <a:pt x="-39" y="12204"/>
                    <a:pt x="12284" y="-82"/>
                    <a:pt x="27483" y="-82"/>
                  </a:cubicBezTo>
                  <a:cubicBezTo>
                    <a:pt x="42682" y="-82"/>
                    <a:pt x="55006" y="12204"/>
                    <a:pt x="55006" y="2744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3" name="Freeform 1342">
              <a:extLst>
                <a:ext uri="{FF2B5EF4-FFF2-40B4-BE49-F238E27FC236}">
                  <a16:creationId xmlns:a16="http://schemas.microsoft.com/office/drawing/2014/main" id="{44AD6858-0763-2449-8121-273D88230B82}"/>
                </a:ext>
              </a:extLst>
            </p:cNvPr>
            <p:cNvSpPr/>
            <p:nvPr/>
          </p:nvSpPr>
          <p:spPr>
            <a:xfrm>
              <a:off x="14689863" y="7209753"/>
              <a:ext cx="1827879" cy="1828205"/>
            </a:xfrm>
            <a:custGeom>
              <a:avLst/>
              <a:gdLst>
                <a:gd name="connsiteX0" fmla="*/ 168142 w 336171"/>
                <a:gd name="connsiteY0" fmla="*/ -82 h 336231"/>
                <a:gd name="connsiteX1" fmla="*/ -39 w 336171"/>
                <a:gd name="connsiteY1" fmla="*/ 167938 h 336231"/>
                <a:gd name="connsiteX2" fmla="*/ 167951 w 336171"/>
                <a:gd name="connsiteY2" fmla="*/ 336150 h 336231"/>
                <a:gd name="connsiteX3" fmla="*/ 336132 w 336171"/>
                <a:gd name="connsiteY3" fmla="*/ 168128 h 336231"/>
                <a:gd name="connsiteX4" fmla="*/ 336132 w 336171"/>
                <a:gd name="connsiteY4" fmla="*/ 167938 h 336231"/>
                <a:gd name="connsiteX5" fmla="*/ 168142 w 336171"/>
                <a:gd name="connsiteY5" fmla="*/ -82 h 336231"/>
                <a:gd name="connsiteX6" fmla="*/ 168142 w 336171"/>
                <a:gd name="connsiteY6" fmla="*/ 316624 h 336231"/>
                <a:gd name="connsiteX7" fmla="*/ 19388 w 336171"/>
                <a:gd name="connsiteY7" fmla="*/ 168033 h 336231"/>
                <a:gd name="connsiteX8" fmla="*/ 167951 w 336171"/>
                <a:gd name="connsiteY8" fmla="*/ 19253 h 336231"/>
                <a:gd name="connsiteX9" fmla="*/ 316704 w 336171"/>
                <a:gd name="connsiteY9" fmla="*/ 167844 h 336231"/>
                <a:gd name="connsiteX10" fmla="*/ 316704 w 336171"/>
                <a:gd name="connsiteY10" fmla="*/ 167938 h 336231"/>
                <a:gd name="connsiteX11" fmla="*/ 168142 w 336171"/>
                <a:gd name="connsiteY11" fmla="*/ 316624 h 33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6171" h="336231">
                  <a:moveTo>
                    <a:pt x="168142" y="-82"/>
                  </a:moveTo>
                  <a:cubicBezTo>
                    <a:pt x="75309" y="-178"/>
                    <a:pt x="18" y="75069"/>
                    <a:pt x="-39" y="167938"/>
                  </a:cubicBezTo>
                  <a:cubicBezTo>
                    <a:pt x="-87" y="260806"/>
                    <a:pt x="75118" y="336054"/>
                    <a:pt x="167951" y="336150"/>
                  </a:cubicBezTo>
                  <a:cubicBezTo>
                    <a:pt x="260784" y="336245"/>
                    <a:pt x="336085" y="260997"/>
                    <a:pt x="336132" y="168128"/>
                  </a:cubicBezTo>
                  <a:cubicBezTo>
                    <a:pt x="336132" y="168033"/>
                    <a:pt x="336132" y="168033"/>
                    <a:pt x="336132" y="167938"/>
                  </a:cubicBezTo>
                  <a:cubicBezTo>
                    <a:pt x="336085" y="75164"/>
                    <a:pt x="260898" y="13"/>
                    <a:pt x="168142" y="-82"/>
                  </a:cubicBezTo>
                  <a:close/>
                  <a:moveTo>
                    <a:pt x="168142" y="316624"/>
                  </a:moveTo>
                  <a:cubicBezTo>
                    <a:pt x="86041" y="316719"/>
                    <a:pt x="19445" y="250139"/>
                    <a:pt x="19388" y="168033"/>
                  </a:cubicBezTo>
                  <a:cubicBezTo>
                    <a:pt x="19340" y="85928"/>
                    <a:pt x="85851" y="19348"/>
                    <a:pt x="167951" y="19253"/>
                  </a:cubicBezTo>
                  <a:cubicBezTo>
                    <a:pt x="250051" y="19157"/>
                    <a:pt x="316647" y="85738"/>
                    <a:pt x="316704" y="167844"/>
                  </a:cubicBezTo>
                  <a:cubicBezTo>
                    <a:pt x="316704" y="167844"/>
                    <a:pt x="316704" y="167938"/>
                    <a:pt x="316704" y="167938"/>
                  </a:cubicBezTo>
                  <a:cubicBezTo>
                    <a:pt x="316704" y="250044"/>
                    <a:pt x="250204" y="316529"/>
                    <a:pt x="168142" y="31662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4" name="Freeform 1343">
              <a:extLst>
                <a:ext uri="{FF2B5EF4-FFF2-40B4-BE49-F238E27FC236}">
                  <a16:creationId xmlns:a16="http://schemas.microsoft.com/office/drawing/2014/main" id="{D2920A5C-D2F1-924D-B485-1A9E360E611B}"/>
                </a:ext>
              </a:extLst>
            </p:cNvPr>
            <p:cNvSpPr/>
            <p:nvPr/>
          </p:nvSpPr>
          <p:spPr>
            <a:xfrm>
              <a:off x="16327706" y="7427274"/>
              <a:ext cx="683839" cy="508066"/>
            </a:xfrm>
            <a:custGeom>
              <a:avLst/>
              <a:gdLst>
                <a:gd name="connsiteX0" fmla="*/ 80242 w 125767"/>
                <a:gd name="connsiteY0" fmla="*/ -82 h 93440"/>
                <a:gd name="connsiteX1" fmla="*/ -39 w 125767"/>
                <a:gd name="connsiteY1" fmla="*/ -82 h 93440"/>
                <a:gd name="connsiteX2" fmla="*/ 48148 w 125767"/>
                <a:gd name="connsiteY2" fmla="*/ 93358 h 93440"/>
                <a:gd name="connsiteX3" fmla="*/ 81671 w 125767"/>
                <a:gd name="connsiteY3" fmla="*/ 93358 h 93440"/>
                <a:gd name="connsiteX4" fmla="*/ 125649 w 125767"/>
                <a:gd name="connsiteY4" fmla="*/ 43923 h 93440"/>
                <a:gd name="connsiteX5" fmla="*/ 80242 w 125767"/>
                <a:gd name="connsiteY5" fmla="*/ -82 h 9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767" h="93440">
                  <a:moveTo>
                    <a:pt x="80242" y="-82"/>
                  </a:moveTo>
                  <a:lnTo>
                    <a:pt x="-39" y="-82"/>
                  </a:lnTo>
                  <a:cubicBezTo>
                    <a:pt x="24722" y="25730"/>
                    <a:pt x="41463" y="58211"/>
                    <a:pt x="48148" y="93358"/>
                  </a:cubicBezTo>
                  <a:lnTo>
                    <a:pt x="81671" y="93358"/>
                  </a:lnTo>
                  <a:cubicBezTo>
                    <a:pt x="107450" y="91834"/>
                    <a:pt x="127144" y="69735"/>
                    <a:pt x="125649" y="43923"/>
                  </a:cubicBezTo>
                  <a:cubicBezTo>
                    <a:pt x="124249" y="19729"/>
                    <a:pt x="104517" y="584"/>
                    <a:pt x="80242" y="-82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5" name="Freeform 1344">
              <a:extLst>
                <a:ext uri="{FF2B5EF4-FFF2-40B4-BE49-F238E27FC236}">
                  <a16:creationId xmlns:a16="http://schemas.microsoft.com/office/drawing/2014/main" id="{B140C554-D729-0E43-A8CA-AF780A02204A}"/>
                </a:ext>
              </a:extLst>
            </p:cNvPr>
            <p:cNvSpPr/>
            <p:nvPr/>
          </p:nvSpPr>
          <p:spPr>
            <a:xfrm>
              <a:off x="15126025" y="6299867"/>
              <a:ext cx="767754" cy="881400"/>
            </a:xfrm>
            <a:custGeom>
              <a:avLst/>
              <a:gdLst>
                <a:gd name="connsiteX0" fmla="*/ 87926 w 141200"/>
                <a:gd name="connsiteY0" fmla="*/ 150685 h 162101"/>
                <a:gd name="connsiteX1" fmla="*/ 141161 w 141200"/>
                <a:gd name="connsiteY1" fmla="*/ 158685 h 162101"/>
                <a:gd name="connsiteX2" fmla="*/ 112591 w 141200"/>
                <a:gd name="connsiteY2" fmla="*/ 11523 h 162101"/>
                <a:gd name="connsiteX3" fmla="*/ 95735 w 141200"/>
                <a:gd name="connsiteY3" fmla="*/ 189 h 162101"/>
                <a:gd name="connsiteX4" fmla="*/ 11453 w 141200"/>
                <a:gd name="connsiteY4" fmla="*/ 16953 h 162101"/>
                <a:gd name="connsiteX5" fmla="*/ 216 w 141200"/>
                <a:gd name="connsiteY5" fmla="*/ 33813 h 162101"/>
                <a:gd name="connsiteX6" fmla="*/ 25262 w 141200"/>
                <a:gd name="connsiteY6" fmla="*/ 162019 h 162101"/>
                <a:gd name="connsiteX7" fmla="*/ 87926 w 141200"/>
                <a:gd name="connsiteY7" fmla="*/ 150685 h 16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200" h="162101">
                  <a:moveTo>
                    <a:pt x="87926" y="150685"/>
                  </a:moveTo>
                  <a:cubicBezTo>
                    <a:pt x="105972" y="150685"/>
                    <a:pt x="123914" y="153446"/>
                    <a:pt x="141161" y="158685"/>
                  </a:cubicBezTo>
                  <a:lnTo>
                    <a:pt x="112591" y="11523"/>
                  </a:lnTo>
                  <a:cubicBezTo>
                    <a:pt x="111058" y="3713"/>
                    <a:pt x="103515" y="-1335"/>
                    <a:pt x="95735" y="189"/>
                  </a:cubicBezTo>
                  <a:lnTo>
                    <a:pt x="11453" y="16953"/>
                  </a:lnTo>
                  <a:cubicBezTo>
                    <a:pt x="3749" y="18572"/>
                    <a:pt x="-1251" y="26097"/>
                    <a:pt x="216" y="33813"/>
                  </a:cubicBezTo>
                  <a:lnTo>
                    <a:pt x="25262" y="162019"/>
                  </a:lnTo>
                  <a:cubicBezTo>
                    <a:pt x="45318" y="154589"/>
                    <a:pt x="66536" y="150779"/>
                    <a:pt x="87926" y="15068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6" name="Freeform 1345">
              <a:extLst>
                <a:ext uri="{FF2B5EF4-FFF2-40B4-BE49-F238E27FC236}">
                  <a16:creationId xmlns:a16="http://schemas.microsoft.com/office/drawing/2014/main" id="{D2F4446D-9216-EF47-ACC1-0BF89070E69C}"/>
                </a:ext>
              </a:extLst>
            </p:cNvPr>
            <p:cNvSpPr/>
            <p:nvPr/>
          </p:nvSpPr>
          <p:spPr>
            <a:xfrm>
              <a:off x="16754386" y="8726186"/>
              <a:ext cx="835231" cy="163137"/>
            </a:xfrm>
            <a:custGeom>
              <a:avLst/>
              <a:gdLst>
                <a:gd name="connsiteX0" fmla="*/ 0 w 153610"/>
                <a:gd name="connsiteY0" fmla="*/ 0 h 30003"/>
                <a:gd name="connsiteX1" fmla="*/ 153611 w 153610"/>
                <a:gd name="connsiteY1" fmla="*/ 0 h 30003"/>
                <a:gd name="connsiteX2" fmla="*/ 153611 w 153610"/>
                <a:gd name="connsiteY2" fmla="*/ 30004 h 30003"/>
                <a:gd name="connsiteX3" fmla="*/ 0 w 153610"/>
                <a:gd name="connsiteY3" fmla="*/ 30004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610" h="30003">
                  <a:moveTo>
                    <a:pt x="0" y="0"/>
                  </a:moveTo>
                  <a:lnTo>
                    <a:pt x="153611" y="0"/>
                  </a:lnTo>
                  <a:lnTo>
                    <a:pt x="153611" y="30004"/>
                  </a:lnTo>
                  <a:lnTo>
                    <a:pt x="0" y="30004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7" name="Freeform 1346">
              <a:extLst>
                <a:ext uri="{FF2B5EF4-FFF2-40B4-BE49-F238E27FC236}">
                  <a16:creationId xmlns:a16="http://schemas.microsoft.com/office/drawing/2014/main" id="{3724D73E-22D4-1348-95B5-839867D9BA1D}"/>
                </a:ext>
              </a:extLst>
            </p:cNvPr>
            <p:cNvSpPr/>
            <p:nvPr/>
          </p:nvSpPr>
          <p:spPr>
            <a:xfrm>
              <a:off x="14555229" y="6684592"/>
              <a:ext cx="446868" cy="163137"/>
            </a:xfrm>
            <a:custGeom>
              <a:avLst/>
              <a:gdLst>
                <a:gd name="connsiteX0" fmla="*/ 0 w 82185"/>
                <a:gd name="connsiteY0" fmla="*/ 1 h 30003"/>
                <a:gd name="connsiteX1" fmla="*/ 82186 w 82185"/>
                <a:gd name="connsiteY1" fmla="*/ 1 h 30003"/>
                <a:gd name="connsiteX2" fmla="*/ 82186 w 82185"/>
                <a:gd name="connsiteY2" fmla="*/ 30005 h 30003"/>
                <a:gd name="connsiteX3" fmla="*/ 0 w 82185"/>
                <a:gd name="connsiteY3" fmla="*/ 30005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85" h="30003">
                  <a:moveTo>
                    <a:pt x="0" y="1"/>
                  </a:moveTo>
                  <a:lnTo>
                    <a:pt x="82186" y="1"/>
                  </a:lnTo>
                  <a:lnTo>
                    <a:pt x="82186" y="30005"/>
                  </a:lnTo>
                  <a:lnTo>
                    <a:pt x="0" y="30005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060828-2AE5-904E-A477-3C84D1E8E3E5}"/>
              </a:ext>
            </a:extLst>
          </p:cNvPr>
          <p:cNvGrpSpPr/>
          <p:nvPr/>
        </p:nvGrpSpPr>
        <p:grpSpPr>
          <a:xfrm>
            <a:off x="1306750" y="9615917"/>
            <a:ext cx="6166032" cy="2026995"/>
            <a:chOff x="1306750" y="9615917"/>
            <a:chExt cx="6166032" cy="2026995"/>
          </a:xfrm>
        </p:grpSpPr>
        <p:sp>
          <p:nvSpPr>
            <p:cNvPr id="1370" name="CuadroTexto 395">
              <a:extLst>
                <a:ext uri="{FF2B5EF4-FFF2-40B4-BE49-F238E27FC236}">
                  <a16:creationId xmlns:a16="http://schemas.microsoft.com/office/drawing/2014/main" id="{D8F01074-19C4-EB4E-B4C6-CA1255FDFE43}"/>
                </a:ext>
              </a:extLst>
            </p:cNvPr>
            <p:cNvSpPr txBox="1"/>
            <p:nvPr/>
          </p:nvSpPr>
          <p:spPr>
            <a:xfrm>
              <a:off x="3000249" y="9615917"/>
              <a:ext cx="277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1371" name="Rectangle 56">
              <a:extLst>
                <a:ext uri="{FF2B5EF4-FFF2-40B4-BE49-F238E27FC236}">
                  <a16:creationId xmlns:a16="http://schemas.microsoft.com/office/drawing/2014/main" id="{0ECE1631-24F5-FB4C-BADE-88B930C60BFF}"/>
                </a:ext>
              </a:extLst>
            </p:cNvPr>
            <p:cNvSpPr/>
            <p:nvPr/>
          </p:nvSpPr>
          <p:spPr>
            <a:xfrm>
              <a:off x="1306750" y="10257917"/>
              <a:ext cx="616603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number, there are people who have a significant.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B47B339-BD67-C147-A23F-5C4E892FD9DD}"/>
              </a:ext>
            </a:extLst>
          </p:cNvPr>
          <p:cNvGrpSpPr/>
          <p:nvPr/>
        </p:nvGrpSpPr>
        <p:grpSpPr>
          <a:xfrm>
            <a:off x="17068800" y="9615917"/>
            <a:ext cx="6166032" cy="2026995"/>
            <a:chOff x="17068800" y="9615917"/>
            <a:chExt cx="6166032" cy="2026995"/>
          </a:xfrm>
        </p:grpSpPr>
        <p:sp>
          <p:nvSpPr>
            <p:cNvPr id="1373" name="CuadroTexto 395">
              <a:extLst>
                <a:ext uri="{FF2B5EF4-FFF2-40B4-BE49-F238E27FC236}">
                  <a16:creationId xmlns:a16="http://schemas.microsoft.com/office/drawing/2014/main" id="{2777ED76-963B-6B4E-912F-E60C1DB33C33}"/>
                </a:ext>
              </a:extLst>
            </p:cNvPr>
            <p:cNvSpPr txBox="1"/>
            <p:nvPr/>
          </p:nvSpPr>
          <p:spPr>
            <a:xfrm>
              <a:off x="18762299" y="9615917"/>
              <a:ext cx="277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374" name="Rectangle 56">
              <a:extLst>
                <a:ext uri="{FF2B5EF4-FFF2-40B4-BE49-F238E27FC236}">
                  <a16:creationId xmlns:a16="http://schemas.microsoft.com/office/drawing/2014/main" id="{8730D344-C57F-D940-97C8-C792885CBEAA}"/>
                </a:ext>
              </a:extLst>
            </p:cNvPr>
            <p:cNvSpPr/>
            <p:nvPr/>
          </p:nvSpPr>
          <p:spPr>
            <a:xfrm>
              <a:off x="17068800" y="10257917"/>
              <a:ext cx="616603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number, there are people who have a significant.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611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906FD4-35A5-D340-B3C2-D68DA0DD02D3}"/>
              </a:ext>
            </a:extLst>
          </p:cNvPr>
          <p:cNvGrpSpPr/>
          <p:nvPr/>
        </p:nvGrpSpPr>
        <p:grpSpPr>
          <a:xfrm>
            <a:off x="1212849" y="5113497"/>
            <a:ext cx="21951952" cy="6775838"/>
            <a:chOff x="1212849" y="4570572"/>
            <a:chExt cx="21951952" cy="677583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208B25-B3FB-B94B-8BD8-A763D7163063}"/>
                </a:ext>
              </a:extLst>
            </p:cNvPr>
            <p:cNvSpPr/>
            <p:nvPr/>
          </p:nvSpPr>
          <p:spPr>
            <a:xfrm>
              <a:off x="1212849" y="5592883"/>
              <a:ext cx="6852619" cy="575352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5EF9D2-5EFF-0F48-A068-2FC540FB99D9}"/>
                </a:ext>
              </a:extLst>
            </p:cNvPr>
            <p:cNvSpPr/>
            <p:nvPr/>
          </p:nvSpPr>
          <p:spPr>
            <a:xfrm>
              <a:off x="3752688" y="4570573"/>
              <a:ext cx="1772938" cy="17729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8DEAE5-54E3-7A4D-A852-0A8E6980D561}"/>
                </a:ext>
              </a:extLst>
            </p:cNvPr>
            <p:cNvSpPr/>
            <p:nvPr/>
          </p:nvSpPr>
          <p:spPr>
            <a:xfrm>
              <a:off x="8843343" y="5618597"/>
              <a:ext cx="6771792" cy="5714094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A456FA9-A871-3844-A972-77F4F5FF8718}"/>
                </a:ext>
              </a:extLst>
            </p:cNvPr>
            <p:cNvSpPr/>
            <p:nvPr/>
          </p:nvSpPr>
          <p:spPr>
            <a:xfrm>
              <a:off x="11342772" y="4570572"/>
              <a:ext cx="1772938" cy="17729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7BD97B-7C36-2944-BCFA-5B13E75BCE26}"/>
                </a:ext>
              </a:extLst>
            </p:cNvPr>
            <p:cNvSpPr/>
            <p:nvPr/>
          </p:nvSpPr>
          <p:spPr>
            <a:xfrm>
              <a:off x="16393009" y="5618597"/>
              <a:ext cx="6771792" cy="571409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E9E7FB-290E-9847-89D6-5B79C986DF21}"/>
                </a:ext>
              </a:extLst>
            </p:cNvPr>
            <p:cNvSpPr/>
            <p:nvPr/>
          </p:nvSpPr>
          <p:spPr>
            <a:xfrm>
              <a:off x="18892503" y="4570572"/>
              <a:ext cx="1772938" cy="1772936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DDD937-8783-0542-BE71-C5CF7C760569}"/>
                </a:ext>
              </a:extLst>
            </p:cNvPr>
            <p:cNvSpPr/>
            <p:nvPr/>
          </p:nvSpPr>
          <p:spPr>
            <a:xfrm>
              <a:off x="2022541" y="7573320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26A46B-FF2E-6445-A46B-C025804EB3B8}"/>
                </a:ext>
              </a:extLst>
            </p:cNvPr>
            <p:cNvSpPr/>
            <p:nvPr/>
          </p:nvSpPr>
          <p:spPr>
            <a:xfrm>
              <a:off x="3151834" y="6649987"/>
              <a:ext cx="29746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225</a:t>
              </a:r>
              <a:endParaRPr lang="en-US" sz="80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44D7E5A-0BD1-644B-8493-DDDD43DB3609}"/>
                </a:ext>
              </a:extLst>
            </p:cNvPr>
            <p:cNvSpPr/>
            <p:nvPr/>
          </p:nvSpPr>
          <p:spPr>
            <a:xfrm>
              <a:off x="9612623" y="7573320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3F38F7C-0817-604A-8ECE-869C7E76F2D1}"/>
                </a:ext>
              </a:extLst>
            </p:cNvPr>
            <p:cNvSpPr/>
            <p:nvPr/>
          </p:nvSpPr>
          <p:spPr>
            <a:xfrm>
              <a:off x="10741916" y="6649987"/>
              <a:ext cx="29746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340</a:t>
              </a:r>
              <a:endParaRPr lang="en-US" sz="80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80C83D-C6A3-1543-A034-E73173772F6F}"/>
                </a:ext>
              </a:extLst>
            </p:cNvPr>
            <p:cNvSpPr/>
            <p:nvPr/>
          </p:nvSpPr>
          <p:spPr>
            <a:xfrm>
              <a:off x="17162289" y="7573320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9DC8D9-7771-204B-90D8-287F5E7B0580}"/>
                </a:ext>
              </a:extLst>
            </p:cNvPr>
            <p:cNvSpPr/>
            <p:nvPr/>
          </p:nvSpPr>
          <p:spPr>
            <a:xfrm>
              <a:off x="18291582" y="6649987"/>
              <a:ext cx="29746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3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500</a:t>
              </a:r>
              <a:endParaRPr lang="en-US" sz="8000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0391BD8-6D26-434A-BDF8-E5CED3F7FD0B}"/>
                </a:ext>
              </a:extLst>
            </p:cNvPr>
            <p:cNvGrpSpPr/>
            <p:nvPr/>
          </p:nvGrpSpPr>
          <p:grpSpPr>
            <a:xfrm>
              <a:off x="4267337" y="4882673"/>
              <a:ext cx="852443" cy="1140366"/>
              <a:chOff x="8551341" y="4853565"/>
              <a:chExt cx="1666902" cy="2229918"/>
            </a:xfrm>
            <a:solidFill>
              <a:schemeClr val="bg1"/>
            </a:solidFill>
          </p:grpSpPr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DD04ECF8-47E9-074C-ABBE-5D402699BF75}"/>
                  </a:ext>
                </a:extLst>
              </p:cNvPr>
              <p:cNvSpPr/>
              <p:nvPr/>
            </p:nvSpPr>
            <p:spPr>
              <a:xfrm>
                <a:off x="8766650" y="4853565"/>
                <a:ext cx="430220" cy="430359"/>
              </a:xfrm>
              <a:custGeom>
                <a:avLst/>
                <a:gdLst>
                  <a:gd name="connsiteX0" fmla="*/ 151097 w 154701"/>
                  <a:gd name="connsiteY0" fmla="*/ 54147 h 154751"/>
                  <a:gd name="connsiteX1" fmla="*/ 100462 w 154701"/>
                  <a:gd name="connsiteY1" fmla="*/ 151112 h 154751"/>
                  <a:gd name="connsiteX2" fmla="*/ 3525 w 154701"/>
                  <a:gd name="connsiteY2" fmla="*/ 100439 h 154751"/>
                  <a:gd name="connsiteX3" fmla="*/ 54170 w 154701"/>
                  <a:gd name="connsiteY3" fmla="*/ 3475 h 154751"/>
                  <a:gd name="connsiteX4" fmla="*/ 54246 w 154701"/>
                  <a:gd name="connsiteY4" fmla="*/ 3475 h 154751"/>
                  <a:gd name="connsiteX5" fmla="*/ 151097 w 154701"/>
                  <a:gd name="connsiteY5" fmla="*/ 54147 h 154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701" h="154751">
                    <a:moveTo>
                      <a:pt x="151097" y="54147"/>
                    </a:moveTo>
                    <a:cubicBezTo>
                      <a:pt x="163878" y="94915"/>
                      <a:pt x="141212" y="138348"/>
                      <a:pt x="100462" y="151112"/>
                    </a:cubicBezTo>
                    <a:cubicBezTo>
                      <a:pt x="59712" y="163876"/>
                      <a:pt x="16315" y="141206"/>
                      <a:pt x="3525" y="100439"/>
                    </a:cubicBezTo>
                    <a:cubicBezTo>
                      <a:pt x="-9255" y="59671"/>
                      <a:pt x="13420" y="16238"/>
                      <a:pt x="54170" y="3475"/>
                    </a:cubicBezTo>
                    <a:cubicBezTo>
                      <a:pt x="54198" y="3475"/>
                      <a:pt x="54217" y="3475"/>
                      <a:pt x="54246" y="3475"/>
                    </a:cubicBezTo>
                    <a:cubicBezTo>
                      <a:pt x="94977" y="-9289"/>
                      <a:pt x="138327" y="13380"/>
                      <a:pt x="151097" y="54147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D01B82A2-6B71-D442-9AA8-4994BBB5F73E}"/>
                  </a:ext>
                </a:extLst>
              </p:cNvPr>
              <p:cNvSpPr/>
              <p:nvPr/>
            </p:nvSpPr>
            <p:spPr>
              <a:xfrm>
                <a:off x="9690480" y="6217599"/>
                <a:ext cx="408326" cy="662132"/>
              </a:xfrm>
              <a:custGeom>
                <a:avLst/>
                <a:gdLst>
                  <a:gd name="connsiteX0" fmla="*/ 119837 w 146828"/>
                  <a:gd name="connsiteY0" fmla="*/ 235364 h 238093"/>
                  <a:gd name="connsiteX1" fmla="*/ 144074 w 146828"/>
                  <a:gd name="connsiteY1" fmla="*/ 181547 h 238093"/>
                  <a:gd name="connsiteX2" fmla="*/ 144026 w 146828"/>
                  <a:gd name="connsiteY2" fmla="*/ 181452 h 238093"/>
                  <a:gd name="connsiteX3" fmla="*/ 78982 w 146828"/>
                  <a:gd name="connsiteY3" fmla="*/ 10574 h 238093"/>
                  <a:gd name="connsiteX4" fmla="*/ 57459 w 146828"/>
                  <a:gd name="connsiteY4" fmla="*/ 1049 h 238093"/>
                  <a:gd name="connsiteX5" fmla="*/ 10605 w 146828"/>
                  <a:gd name="connsiteY5" fmla="*/ 18861 h 238093"/>
                  <a:gd name="connsiteX6" fmla="*/ 1082 w 146828"/>
                  <a:gd name="connsiteY6" fmla="*/ 40483 h 238093"/>
                  <a:gd name="connsiteX7" fmla="*/ 66506 w 146828"/>
                  <a:gd name="connsiteY7" fmla="*/ 211933 h 238093"/>
                  <a:gd name="connsiteX8" fmla="*/ 119837 w 146828"/>
                  <a:gd name="connsiteY8" fmla="*/ 235364 h 238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828" h="238093">
                    <a:moveTo>
                      <a:pt x="119837" y="235364"/>
                    </a:moveTo>
                    <a:cubicBezTo>
                      <a:pt x="141378" y="227173"/>
                      <a:pt x="152235" y="203074"/>
                      <a:pt x="144074" y="181547"/>
                    </a:cubicBezTo>
                    <a:cubicBezTo>
                      <a:pt x="144054" y="181547"/>
                      <a:pt x="144045" y="181452"/>
                      <a:pt x="144026" y="181452"/>
                    </a:cubicBezTo>
                    <a:lnTo>
                      <a:pt x="78982" y="10574"/>
                    </a:lnTo>
                    <a:cubicBezTo>
                      <a:pt x="75659" y="2001"/>
                      <a:pt x="66030" y="-2284"/>
                      <a:pt x="57459" y="1049"/>
                    </a:cubicBezTo>
                    <a:lnTo>
                      <a:pt x="10605" y="18861"/>
                    </a:lnTo>
                    <a:cubicBezTo>
                      <a:pt x="2024" y="22194"/>
                      <a:pt x="-2223" y="31910"/>
                      <a:pt x="1082" y="40483"/>
                    </a:cubicBezTo>
                    <a:lnTo>
                      <a:pt x="66506" y="211933"/>
                    </a:lnTo>
                    <a:cubicBezTo>
                      <a:pt x="74982" y="232887"/>
                      <a:pt x="98647" y="243269"/>
                      <a:pt x="119837" y="23536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6EE8051-D6FF-4A4E-A76C-230F7D8780A6}"/>
                  </a:ext>
                </a:extLst>
              </p:cNvPr>
              <p:cNvSpPr/>
              <p:nvPr/>
            </p:nvSpPr>
            <p:spPr>
              <a:xfrm>
                <a:off x="8799555" y="5353682"/>
                <a:ext cx="364481" cy="364472"/>
              </a:xfrm>
              <a:custGeom>
                <a:avLst/>
                <a:gdLst>
                  <a:gd name="connsiteX0" fmla="*/ 129742 w 131062"/>
                  <a:gd name="connsiteY0" fmla="*/ 52620 h 131059"/>
                  <a:gd name="connsiteX1" fmla="*/ 78326 w 131062"/>
                  <a:gd name="connsiteY1" fmla="*/ 129678 h 131059"/>
                  <a:gd name="connsiteX2" fmla="*/ 1245 w 131062"/>
                  <a:gd name="connsiteY2" fmla="*/ 78338 h 131059"/>
                  <a:gd name="connsiteX3" fmla="*/ 52661 w 131062"/>
                  <a:gd name="connsiteY3" fmla="*/ 1186 h 131059"/>
                  <a:gd name="connsiteX4" fmla="*/ 52699 w 131062"/>
                  <a:gd name="connsiteY4" fmla="*/ 1186 h 131059"/>
                  <a:gd name="connsiteX5" fmla="*/ 129742 w 131062"/>
                  <a:gd name="connsiteY5" fmla="*/ 52620 h 13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062" h="131059">
                    <a:moveTo>
                      <a:pt x="129742" y="52620"/>
                    </a:moveTo>
                    <a:cubicBezTo>
                      <a:pt x="136827" y="88149"/>
                      <a:pt x="113810" y="122630"/>
                      <a:pt x="78326" y="129678"/>
                    </a:cubicBezTo>
                    <a:cubicBezTo>
                      <a:pt x="42842" y="136822"/>
                      <a:pt x="8330" y="113771"/>
                      <a:pt x="1245" y="78338"/>
                    </a:cubicBezTo>
                    <a:cubicBezTo>
                      <a:pt x="-5850" y="42810"/>
                      <a:pt x="17177" y="8330"/>
                      <a:pt x="52661" y="1186"/>
                    </a:cubicBezTo>
                    <a:cubicBezTo>
                      <a:pt x="52670" y="1186"/>
                      <a:pt x="52689" y="1186"/>
                      <a:pt x="52699" y="1186"/>
                    </a:cubicBezTo>
                    <a:cubicBezTo>
                      <a:pt x="88163" y="-5864"/>
                      <a:pt x="122609" y="17187"/>
                      <a:pt x="129742" y="52620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D0131BA9-DC83-6B43-A06A-02226D809862}"/>
                  </a:ext>
                </a:extLst>
              </p:cNvPr>
              <p:cNvSpPr/>
              <p:nvPr/>
            </p:nvSpPr>
            <p:spPr>
              <a:xfrm>
                <a:off x="8766706" y="6047926"/>
                <a:ext cx="94289" cy="94247"/>
              </a:xfrm>
              <a:custGeom>
                <a:avLst/>
                <a:gdLst>
                  <a:gd name="connsiteX0" fmla="*/ 33561 w 33905"/>
                  <a:gd name="connsiteY0" fmla="*/ 13673 h 33890"/>
                  <a:gd name="connsiteX1" fmla="*/ 20104 w 33905"/>
                  <a:gd name="connsiteY1" fmla="*/ 33486 h 33890"/>
                  <a:gd name="connsiteX2" fmla="*/ 267 w 33905"/>
                  <a:gd name="connsiteY2" fmla="*/ 20055 h 33890"/>
                  <a:gd name="connsiteX3" fmla="*/ 13562 w 33905"/>
                  <a:gd name="connsiteY3" fmla="*/ 244 h 33890"/>
                  <a:gd name="connsiteX4" fmla="*/ 33532 w 33905"/>
                  <a:gd name="connsiteY4" fmla="*/ 13484 h 33890"/>
                  <a:gd name="connsiteX5" fmla="*/ 33561 w 33905"/>
                  <a:gd name="connsiteY5" fmla="*/ 13673 h 3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05" h="33890">
                    <a:moveTo>
                      <a:pt x="33561" y="13673"/>
                    </a:moveTo>
                    <a:cubicBezTo>
                      <a:pt x="35323" y="22913"/>
                      <a:pt x="29294" y="31771"/>
                      <a:pt x="20104" y="33486"/>
                    </a:cubicBezTo>
                    <a:cubicBezTo>
                      <a:pt x="10905" y="35295"/>
                      <a:pt x="2020" y="29294"/>
                      <a:pt x="267" y="20055"/>
                    </a:cubicBezTo>
                    <a:cubicBezTo>
                      <a:pt x="-1485" y="10912"/>
                      <a:pt x="4448" y="2053"/>
                      <a:pt x="13562" y="244"/>
                    </a:cubicBezTo>
                    <a:cubicBezTo>
                      <a:pt x="22742" y="-1567"/>
                      <a:pt x="31675" y="4339"/>
                      <a:pt x="33532" y="13484"/>
                    </a:cubicBezTo>
                    <a:cubicBezTo>
                      <a:pt x="33542" y="13578"/>
                      <a:pt x="33551" y="13578"/>
                      <a:pt x="33561" y="1367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4E018B7C-2031-6A4D-B3E5-DC22BC48F1EF}"/>
                  </a:ext>
                </a:extLst>
              </p:cNvPr>
              <p:cNvSpPr/>
              <p:nvPr/>
            </p:nvSpPr>
            <p:spPr>
              <a:xfrm>
                <a:off x="8672458" y="5553390"/>
                <a:ext cx="94300" cy="94236"/>
              </a:xfrm>
              <a:custGeom>
                <a:avLst/>
                <a:gdLst>
                  <a:gd name="connsiteX0" fmla="*/ 33547 w 33909"/>
                  <a:gd name="connsiteY0" fmla="*/ 13575 h 33886"/>
                  <a:gd name="connsiteX1" fmla="*/ 20196 w 33909"/>
                  <a:gd name="connsiteY1" fmla="*/ 33482 h 33886"/>
                  <a:gd name="connsiteX2" fmla="*/ 283 w 33909"/>
                  <a:gd name="connsiteY2" fmla="*/ 20147 h 33886"/>
                  <a:gd name="connsiteX3" fmla="*/ 13549 w 33909"/>
                  <a:gd name="connsiteY3" fmla="*/ 240 h 33886"/>
                  <a:gd name="connsiteX4" fmla="*/ 33547 w 33909"/>
                  <a:gd name="connsiteY4" fmla="*/ 13575 h 3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09" h="33886">
                    <a:moveTo>
                      <a:pt x="33547" y="13575"/>
                    </a:moveTo>
                    <a:cubicBezTo>
                      <a:pt x="35357" y="22718"/>
                      <a:pt x="29386" y="31673"/>
                      <a:pt x="20196" y="33482"/>
                    </a:cubicBezTo>
                    <a:cubicBezTo>
                      <a:pt x="11015" y="35292"/>
                      <a:pt x="2102" y="29291"/>
                      <a:pt x="283" y="20147"/>
                    </a:cubicBezTo>
                    <a:cubicBezTo>
                      <a:pt x="-1517" y="11003"/>
                      <a:pt x="4406" y="2050"/>
                      <a:pt x="13549" y="240"/>
                    </a:cubicBezTo>
                    <a:cubicBezTo>
                      <a:pt x="22748" y="-1570"/>
                      <a:pt x="31681" y="4431"/>
                      <a:pt x="33547" y="1357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EE335CA-8A20-3A43-B2FB-5C3B4CC9D96D}"/>
                  </a:ext>
                </a:extLst>
              </p:cNvPr>
              <p:cNvSpPr/>
              <p:nvPr/>
            </p:nvSpPr>
            <p:spPr>
              <a:xfrm>
                <a:off x="8673993" y="5586612"/>
                <a:ext cx="186381" cy="527888"/>
              </a:xfrm>
              <a:custGeom>
                <a:avLst/>
                <a:gdLst>
                  <a:gd name="connsiteX0" fmla="*/ 66898 w 67020"/>
                  <a:gd name="connsiteY0" fmla="*/ 179746 h 189821"/>
                  <a:gd name="connsiteX1" fmla="*/ 63622 w 67020"/>
                  <a:gd name="connsiteY1" fmla="*/ 184699 h 189821"/>
                  <a:gd name="connsiteX2" fmla="*/ 63565 w 67020"/>
                  <a:gd name="connsiteY2" fmla="*/ 184699 h 189821"/>
                  <a:gd name="connsiteX3" fmla="*/ 38614 w 67020"/>
                  <a:gd name="connsiteY3" fmla="*/ 189652 h 189821"/>
                  <a:gd name="connsiteX4" fmla="*/ 33671 w 67020"/>
                  <a:gd name="connsiteY4" fmla="*/ 186414 h 189821"/>
                  <a:gd name="connsiteX5" fmla="*/ 33662 w 67020"/>
                  <a:gd name="connsiteY5" fmla="*/ 186318 h 189821"/>
                  <a:gd name="connsiteX6" fmla="*/ 45 w 67020"/>
                  <a:gd name="connsiteY6" fmla="*/ 9915 h 189821"/>
                  <a:gd name="connsiteX7" fmla="*/ 3321 w 67020"/>
                  <a:gd name="connsiteY7" fmla="*/ 4962 h 189821"/>
                  <a:gd name="connsiteX8" fmla="*/ 3378 w 67020"/>
                  <a:gd name="connsiteY8" fmla="*/ 4962 h 189821"/>
                  <a:gd name="connsiteX9" fmla="*/ 28329 w 67020"/>
                  <a:gd name="connsiteY9" fmla="*/ 9 h 189821"/>
                  <a:gd name="connsiteX10" fmla="*/ 33281 w 67020"/>
                  <a:gd name="connsiteY10" fmla="*/ 3247 h 18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020" h="189821">
                    <a:moveTo>
                      <a:pt x="66898" y="179746"/>
                    </a:moveTo>
                    <a:cubicBezTo>
                      <a:pt x="67355" y="182032"/>
                      <a:pt x="65889" y="184222"/>
                      <a:pt x="63622" y="184699"/>
                    </a:cubicBezTo>
                    <a:cubicBezTo>
                      <a:pt x="63603" y="184699"/>
                      <a:pt x="63584" y="184699"/>
                      <a:pt x="63565" y="184699"/>
                    </a:cubicBezTo>
                    <a:lnTo>
                      <a:pt x="38614" y="189652"/>
                    </a:lnTo>
                    <a:cubicBezTo>
                      <a:pt x="36347" y="190129"/>
                      <a:pt x="34138" y="188604"/>
                      <a:pt x="33671" y="186414"/>
                    </a:cubicBezTo>
                    <a:cubicBezTo>
                      <a:pt x="33671" y="186318"/>
                      <a:pt x="33662" y="186318"/>
                      <a:pt x="33662" y="186318"/>
                    </a:cubicBezTo>
                    <a:lnTo>
                      <a:pt x="45" y="9915"/>
                    </a:lnTo>
                    <a:cubicBezTo>
                      <a:pt x="-413" y="7629"/>
                      <a:pt x="1045" y="5439"/>
                      <a:pt x="3321" y="4962"/>
                    </a:cubicBezTo>
                    <a:cubicBezTo>
                      <a:pt x="3340" y="4962"/>
                      <a:pt x="3359" y="4962"/>
                      <a:pt x="3378" y="4962"/>
                    </a:cubicBezTo>
                    <a:lnTo>
                      <a:pt x="28329" y="9"/>
                    </a:lnTo>
                    <a:cubicBezTo>
                      <a:pt x="30586" y="-467"/>
                      <a:pt x="32805" y="961"/>
                      <a:pt x="33281" y="3247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AFA8493E-78AA-1047-B6D2-7EDDD483FA92}"/>
                  </a:ext>
                </a:extLst>
              </p:cNvPr>
              <p:cNvSpPr/>
              <p:nvPr/>
            </p:nvSpPr>
            <p:spPr>
              <a:xfrm>
                <a:off x="8998392" y="6460999"/>
                <a:ext cx="175324" cy="175355"/>
              </a:xfrm>
              <a:custGeom>
                <a:avLst/>
                <a:gdLst>
                  <a:gd name="connsiteX0" fmla="*/ 63005 w 63044"/>
                  <a:gd name="connsiteY0" fmla="*/ 31446 h 63055"/>
                  <a:gd name="connsiteX1" fmla="*/ 31483 w 63044"/>
                  <a:gd name="connsiteY1" fmla="*/ 62973 h 63055"/>
                  <a:gd name="connsiteX2" fmla="*/ -39 w 63044"/>
                  <a:gd name="connsiteY2" fmla="*/ 31446 h 63055"/>
                  <a:gd name="connsiteX3" fmla="*/ 31483 w 63044"/>
                  <a:gd name="connsiteY3" fmla="*/ -82 h 63055"/>
                  <a:gd name="connsiteX4" fmla="*/ 63005 w 63044"/>
                  <a:gd name="connsiteY4" fmla="*/ 31446 h 6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44" h="63055">
                    <a:moveTo>
                      <a:pt x="63005" y="31446"/>
                    </a:moveTo>
                    <a:cubicBezTo>
                      <a:pt x="63005" y="48876"/>
                      <a:pt x="48891" y="62973"/>
                      <a:pt x="31483" y="62973"/>
                    </a:cubicBezTo>
                    <a:cubicBezTo>
                      <a:pt x="14074" y="62973"/>
                      <a:pt x="-39" y="48876"/>
                      <a:pt x="-39" y="31446"/>
                    </a:cubicBezTo>
                    <a:cubicBezTo>
                      <a:pt x="-39" y="14014"/>
                      <a:pt x="14074" y="-82"/>
                      <a:pt x="31483" y="-82"/>
                    </a:cubicBezTo>
                    <a:cubicBezTo>
                      <a:pt x="48891" y="-82"/>
                      <a:pt x="63005" y="14014"/>
                      <a:pt x="63005" y="31446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DCB015CB-A8A3-604A-8E00-AF1C4485EE2A}"/>
                  </a:ext>
                </a:extLst>
              </p:cNvPr>
              <p:cNvSpPr/>
              <p:nvPr/>
            </p:nvSpPr>
            <p:spPr>
              <a:xfrm>
                <a:off x="8551341" y="6013865"/>
                <a:ext cx="1069423" cy="1069618"/>
              </a:xfrm>
              <a:custGeom>
                <a:avLst/>
                <a:gdLst>
                  <a:gd name="connsiteX0" fmla="*/ 192236 w 384549"/>
                  <a:gd name="connsiteY0" fmla="*/ -82 h 384619"/>
                  <a:gd name="connsiteX1" fmla="*/ -39 w 384549"/>
                  <a:gd name="connsiteY1" fmla="*/ 192228 h 384619"/>
                  <a:gd name="connsiteX2" fmla="*/ 192236 w 384549"/>
                  <a:gd name="connsiteY2" fmla="*/ 384537 h 384619"/>
                  <a:gd name="connsiteX3" fmla="*/ 384511 w 384549"/>
                  <a:gd name="connsiteY3" fmla="*/ 192228 h 384619"/>
                  <a:gd name="connsiteX4" fmla="*/ 192236 w 384549"/>
                  <a:gd name="connsiteY4" fmla="*/ -82 h 384619"/>
                  <a:gd name="connsiteX5" fmla="*/ 192236 w 384549"/>
                  <a:gd name="connsiteY5" fmla="*/ 361868 h 384619"/>
                  <a:gd name="connsiteX6" fmla="*/ 22245 w 384549"/>
                  <a:gd name="connsiteY6" fmla="*/ 191847 h 384619"/>
                  <a:gd name="connsiteX7" fmla="*/ 192236 w 384549"/>
                  <a:gd name="connsiteY7" fmla="*/ 21826 h 384619"/>
                  <a:gd name="connsiteX8" fmla="*/ 362226 w 384549"/>
                  <a:gd name="connsiteY8" fmla="*/ 191847 h 384619"/>
                  <a:gd name="connsiteX9" fmla="*/ 192617 w 384549"/>
                  <a:gd name="connsiteY9" fmla="*/ 362249 h 384619"/>
                  <a:gd name="connsiteX10" fmla="*/ 192236 w 384549"/>
                  <a:gd name="connsiteY10" fmla="*/ 362249 h 384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4549" h="384619">
                    <a:moveTo>
                      <a:pt x="192236" y="-82"/>
                    </a:moveTo>
                    <a:cubicBezTo>
                      <a:pt x="86042" y="-82"/>
                      <a:pt x="-39" y="86024"/>
                      <a:pt x="-39" y="192228"/>
                    </a:cubicBezTo>
                    <a:cubicBezTo>
                      <a:pt x="-39" y="298432"/>
                      <a:pt x="86042" y="384537"/>
                      <a:pt x="192236" y="384537"/>
                    </a:cubicBezTo>
                    <a:cubicBezTo>
                      <a:pt x="298430" y="384537"/>
                      <a:pt x="384511" y="298432"/>
                      <a:pt x="384511" y="192228"/>
                    </a:cubicBezTo>
                    <a:cubicBezTo>
                      <a:pt x="384511" y="86024"/>
                      <a:pt x="298430" y="-82"/>
                      <a:pt x="192236" y="-82"/>
                    </a:cubicBezTo>
                    <a:close/>
                    <a:moveTo>
                      <a:pt x="192236" y="361868"/>
                    </a:moveTo>
                    <a:cubicBezTo>
                      <a:pt x="98355" y="361868"/>
                      <a:pt x="22245" y="285763"/>
                      <a:pt x="22245" y="191847"/>
                    </a:cubicBezTo>
                    <a:cubicBezTo>
                      <a:pt x="22245" y="97930"/>
                      <a:pt x="98355" y="21826"/>
                      <a:pt x="192236" y="21826"/>
                    </a:cubicBezTo>
                    <a:cubicBezTo>
                      <a:pt x="286116" y="21826"/>
                      <a:pt x="362226" y="97930"/>
                      <a:pt x="362226" y="191847"/>
                    </a:cubicBezTo>
                    <a:cubicBezTo>
                      <a:pt x="362436" y="285763"/>
                      <a:pt x="286497" y="362058"/>
                      <a:pt x="192617" y="362249"/>
                    </a:cubicBezTo>
                    <a:cubicBezTo>
                      <a:pt x="192493" y="362249"/>
                      <a:pt x="192359" y="362249"/>
                      <a:pt x="192236" y="36224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58CCBA61-5EC7-0447-9D7D-5977F612747C}"/>
                  </a:ext>
                </a:extLst>
              </p:cNvPr>
              <p:cNvSpPr/>
              <p:nvPr/>
            </p:nvSpPr>
            <p:spPr>
              <a:xfrm>
                <a:off x="9509533" y="6142582"/>
                <a:ext cx="405353" cy="297226"/>
              </a:xfrm>
              <a:custGeom>
                <a:avLst/>
                <a:gdLst>
                  <a:gd name="connsiteX0" fmla="*/ 91765 w 145759"/>
                  <a:gd name="connsiteY0" fmla="*/ -75 h 106878"/>
                  <a:gd name="connsiteX1" fmla="*/ -39 w 145759"/>
                  <a:gd name="connsiteY1" fmla="*/ -75 h 106878"/>
                  <a:gd name="connsiteX2" fmla="*/ 55005 w 145759"/>
                  <a:gd name="connsiteY2" fmla="*/ 106796 h 106878"/>
                  <a:gd name="connsiteX3" fmla="*/ 93098 w 145759"/>
                  <a:gd name="connsiteY3" fmla="*/ 106796 h 106878"/>
                  <a:gd name="connsiteX4" fmla="*/ 145714 w 145759"/>
                  <a:gd name="connsiteY4" fmla="*/ 52598 h 106878"/>
                  <a:gd name="connsiteX5" fmla="*/ 91479 w 145759"/>
                  <a:gd name="connsiteY5" fmla="*/ -75 h 106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759" h="106878">
                    <a:moveTo>
                      <a:pt x="91765" y="-75"/>
                    </a:moveTo>
                    <a:lnTo>
                      <a:pt x="-39" y="-75"/>
                    </a:lnTo>
                    <a:cubicBezTo>
                      <a:pt x="28321" y="29453"/>
                      <a:pt x="47453" y="66600"/>
                      <a:pt x="55005" y="106796"/>
                    </a:cubicBezTo>
                    <a:lnTo>
                      <a:pt x="93098" y="106796"/>
                    </a:lnTo>
                    <a:cubicBezTo>
                      <a:pt x="122601" y="106319"/>
                      <a:pt x="146162" y="82030"/>
                      <a:pt x="145714" y="52598"/>
                    </a:cubicBezTo>
                    <a:cubicBezTo>
                      <a:pt x="145267" y="23071"/>
                      <a:pt x="120982" y="-551"/>
                      <a:pt x="91479" y="-7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97F212-E26A-0542-941B-F3E499A85F1C}"/>
                  </a:ext>
                </a:extLst>
              </p:cNvPr>
              <p:cNvSpPr/>
              <p:nvPr/>
            </p:nvSpPr>
            <p:spPr>
              <a:xfrm>
                <a:off x="8806399" y="5481402"/>
                <a:ext cx="449150" cy="514453"/>
              </a:xfrm>
              <a:custGeom>
                <a:avLst/>
                <a:gdLst>
                  <a:gd name="connsiteX0" fmla="*/ 100520 w 161508"/>
                  <a:gd name="connsiteY0" fmla="*/ 172525 h 184990"/>
                  <a:gd name="connsiteX1" fmla="*/ 161470 w 161508"/>
                  <a:gd name="connsiteY1" fmla="*/ 182050 h 184990"/>
                  <a:gd name="connsiteX2" fmla="*/ 128519 w 161508"/>
                  <a:gd name="connsiteY2" fmla="*/ 13076 h 184990"/>
                  <a:gd name="connsiteX3" fmla="*/ 109472 w 161508"/>
                  <a:gd name="connsiteY3" fmla="*/ 218 h 184990"/>
                  <a:gd name="connsiteX4" fmla="*/ 13097 w 161508"/>
                  <a:gd name="connsiteY4" fmla="*/ 19268 h 184990"/>
                  <a:gd name="connsiteX5" fmla="*/ 240 w 161508"/>
                  <a:gd name="connsiteY5" fmla="*/ 38318 h 184990"/>
                  <a:gd name="connsiteX6" fmla="*/ 28810 w 161508"/>
                  <a:gd name="connsiteY6" fmla="*/ 184908 h 184990"/>
                  <a:gd name="connsiteX7" fmla="*/ 100520 w 161508"/>
                  <a:gd name="connsiteY7" fmla="*/ 172525 h 1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08" h="184990">
                    <a:moveTo>
                      <a:pt x="100520" y="172525"/>
                    </a:moveTo>
                    <a:cubicBezTo>
                      <a:pt x="121196" y="172716"/>
                      <a:pt x="141728" y="175858"/>
                      <a:pt x="161470" y="182050"/>
                    </a:cubicBezTo>
                    <a:lnTo>
                      <a:pt x="128519" y="13076"/>
                    </a:lnTo>
                    <a:cubicBezTo>
                      <a:pt x="126795" y="4313"/>
                      <a:pt x="118282" y="-1497"/>
                      <a:pt x="109472" y="218"/>
                    </a:cubicBezTo>
                    <a:lnTo>
                      <a:pt x="13097" y="19268"/>
                    </a:lnTo>
                    <a:cubicBezTo>
                      <a:pt x="4326" y="21077"/>
                      <a:pt x="-1398" y="29555"/>
                      <a:pt x="240" y="38318"/>
                    </a:cubicBezTo>
                    <a:lnTo>
                      <a:pt x="28810" y="184908"/>
                    </a:lnTo>
                    <a:cubicBezTo>
                      <a:pt x="51809" y="176621"/>
                      <a:pt x="76074" y="172430"/>
                      <a:pt x="100520" y="17252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428F177-2CF8-BC4F-AEF7-A3AE30AAC3C0}"/>
                  </a:ext>
                </a:extLst>
              </p:cNvPr>
              <p:cNvSpPr/>
              <p:nvPr/>
            </p:nvSpPr>
            <p:spPr>
              <a:xfrm>
                <a:off x="9759807" y="6903097"/>
                <a:ext cx="458436" cy="83438"/>
              </a:xfrm>
              <a:custGeom>
                <a:avLst/>
                <a:gdLst>
                  <a:gd name="connsiteX0" fmla="*/ 0 w 164847"/>
                  <a:gd name="connsiteY0" fmla="*/ -1 h 30003"/>
                  <a:gd name="connsiteX1" fmla="*/ 164848 w 164847"/>
                  <a:gd name="connsiteY1" fmla="*/ -1 h 30003"/>
                  <a:gd name="connsiteX2" fmla="*/ 164848 w 164847"/>
                  <a:gd name="connsiteY2" fmla="*/ 30003 h 30003"/>
                  <a:gd name="connsiteX3" fmla="*/ 0 w 164847"/>
                  <a:gd name="connsiteY3" fmla="*/ 30003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847" h="30003">
                    <a:moveTo>
                      <a:pt x="0" y="-1"/>
                    </a:moveTo>
                    <a:lnTo>
                      <a:pt x="164848" y="-1"/>
                    </a:lnTo>
                    <a:lnTo>
                      <a:pt x="164848" y="30003"/>
                    </a:lnTo>
                    <a:lnTo>
                      <a:pt x="0" y="30003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93D1A92-C462-5D48-84EF-0B253BA6DCB6}"/>
                </a:ext>
              </a:extLst>
            </p:cNvPr>
            <p:cNvGrpSpPr/>
            <p:nvPr/>
          </p:nvGrpSpPr>
          <p:grpSpPr>
            <a:xfrm>
              <a:off x="19454504" y="4882287"/>
              <a:ext cx="648802" cy="1140490"/>
              <a:chOff x="17657765" y="4853059"/>
              <a:chExt cx="1268695" cy="2230162"/>
            </a:xfrm>
            <a:solidFill>
              <a:schemeClr val="bg1"/>
            </a:solidFill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EE6BAEF-6D4D-534A-A51C-2531B55470FA}"/>
                  </a:ext>
                </a:extLst>
              </p:cNvPr>
              <p:cNvSpPr/>
              <p:nvPr/>
            </p:nvSpPr>
            <p:spPr>
              <a:xfrm>
                <a:off x="18232646" y="4853059"/>
                <a:ext cx="396768" cy="396779"/>
              </a:xfrm>
              <a:custGeom>
                <a:avLst/>
                <a:gdLst>
                  <a:gd name="connsiteX0" fmla="*/ 140120 w 142672"/>
                  <a:gd name="connsiteY0" fmla="*/ 90048 h 142676"/>
                  <a:gd name="connsiteX1" fmla="*/ 52525 w 142672"/>
                  <a:gd name="connsiteY1" fmla="*/ 140054 h 142676"/>
                  <a:gd name="connsiteX2" fmla="*/ 2499 w 142672"/>
                  <a:gd name="connsiteY2" fmla="*/ 52425 h 142676"/>
                  <a:gd name="connsiteX3" fmla="*/ 90027 w 142672"/>
                  <a:gd name="connsiteY3" fmla="*/ 2419 h 142676"/>
                  <a:gd name="connsiteX4" fmla="*/ 140120 w 142672"/>
                  <a:gd name="connsiteY4" fmla="*/ 90048 h 14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672" h="142676">
                    <a:moveTo>
                      <a:pt x="140120" y="90048"/>
                    </a:moveTo>
                    <a:cubicBezTo>
                      <a:pt x="129749" y="128053"/>
                      <a:pt x="90523" y="150436"/>
                      <a:pt x="52525" y="140054"/>
                    </a:cubicBezTo>
                    <a:cubicBezTo>
                      <a:pt x="14517" y="129672"/>
                      <a:pt x="-7882" y="90525"/>
                      <a:pt x="2499" y="52425"/>
                    </a:cubicBezTo>
                    <a:cubicBezTo>
                      <a:pt x="12861" y="14516"/>
                      <a:pt x="52039" y="-7869"/>
                      <a:pt x="90027" y="2419"/>
                    </a:cubicBezTo>
                    <a:cubicBezTo>
                      <a:pt x="128035" y="12801"/>
                      <a:pt x="150443" y="52043"/>
                      <a:pt x="140120" y="90048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DF02A25-DEA3-DE49-A6DF-3B109E42A50C}"/>
                  </a:ext>
                </a:extLst>
              </p:cNvPr>
              <p:cNvSpPr/>
              <p:nvPr/>
            </p:nvSpPr>
            <p:spPr>
              <a:xfrm>
                <a:off x="18297190" y="5738970"/>
                <a:ext cx="486435" cy="316003"/>
              </a:xfrm>
              <a:custGeom>
                <a:avLst/>
                <a:gdLst>
                  <a:gd name="connsiteX0" fmla="*/ 2536 w 174915"/>
                  <a:gd name="connsiteY0" fmla="*/ 15709 h 113630"/>
                  <a:gd name="connsiteX1" fmla="*/ 15487 w 174915"/>
                  <a:gd name="connsiteY1" fmla="*/ 52094 h 113630"/>
                  <a:gd name="connsiteX2" fmla="*/ 142623 w 174915"/>
                  <a:gd name="connsiteY2" fmla="*/ 112006 h 113630"/>
                  <a:gd name="connsiteX3" fmla="*/ 163098 w 174915"/>
                  <a:gd name="connsiteY3" fmla="*/ 104863 h 113630"/>
                  <a:gd name="connsiteX4" fmla="*/ 163193 w 174915"/>
                  <a:gd name="connsiteY4" fmla="*/ 104672 h 113630"/>
                  <a:gd name="connsiteX5" fmla="*/ 173383 w 174915"/>
                  <a:gd name="connsiteY5" fmla="*/ 82860 h 113630"/>
                  <a:gd name="connsiteX6" fmla="*/ 166136 w 174915"/>
                  <a:gd name="connsiteY6" fmla="*/ 62381 h 113630"/>
                  <a:gd name="connsiteX7" fmla="*/ 166050 w 174915"/>
                  <a:gd name="connsiteY7" fmla="*/ 62381 h 113630"/>
                  <a:gd name="connsiteX8" fmla="*/ 38819 w 174915"/>
                  <a:gd name="connsiteY8" fmla="*/ 2373 h 113630"/>
                  <a:gd name="connsiteX9" fmla="*/ 2536 w 174915"/>
                  <a:gd name="connsiteY9" fmla="*/ 15709 h 11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4915" h="113630">
                    <a:moveTo>
                      <a:pt x="2536" y="15709"/>
                    </a:moveTo>
                    <a:cubicBezTo>
                      <a:pt x="-3807" y="29330"/>
                      <a:pt x="1964" y="45522"/>
                      <a:pt x="15487" y="52094"/>
                    </a:cubicBezTo>
                    <a:lnTo>
                      <a:pt x="142623" y="112006"/>
                    </a:lnTo>
                    <a:cubicBezTo>
                      <a:pt x="150251" y="115721"/>
                      <a:pt x="159413" y="112483"/>
                      <a:pt x="163098" y="104863"/>
                    </a:cubicBezTo>
                    <a:cubicBezTo>
                      <a:pt x="163127" y="104767"/>
                      <a:pt x="163165" y="104767"/>
                      <a:pt x="163193" y="104672"/>
                    </a:cubicBezTo>
                    <a:lnTo>
                      <a:pt x="173383" y="82860"/>
                    </a:lnTo>
                    <a:cubicBezTo>
                      <a:pt x="177021" y="75240"/>
                      <a:pt x="173783" y="66096"/>
                      <a:pt x="166136" y="62381"/>
                    </a:cubicBezTo>
                    <a:cubicBezTo>
                      <a:pt x="166108" y="62381"/>
                      <a:pt x="166079" y="62381"/>
                      <a:pt x="166050" y="62381"/>
                    </a:cubicBezTo>
                    <a:lnTo>
                      <a:pt x="38819" y="2373"/>
                    </a:lnTo>
                    <a:cubicBezTo>
                      <a:pt x="25116" y="-3818"/>
                      <a:pt x="8945" y="2087"/>
                      <a:pt x="2536" y="1570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01C1237-8547-5648-90F4-B411804F0CF7}"/>
                  </a:ext>
                </a:extLst>
              </p:cNvPr>
              <p:cNvSpPr/>
              <p:nvPr/>
            </p:nvSpPr>
            <p:spPr>
              <a:xfrm>
                <a:off x="18261677" y="5382510"/>
                <a:ext cx="187318" cy="509534"/>
              </a:xfrm>
              <a:custGeom>
                <a:avLst/>
                <a:gdLst>
                  <a:gd name="connsiteX0" fmla="*/ 24734 w 67357"/>
                  <a:gd name="connsiteY0" fmla="*/ 59 h 183221"/>
                  <a:gd name="connsiteX1" fmla="*/ 69 w 67357"/>
                  <a:gd name="connsiteY1" fmla="*/ 29777 h 183221"/>
                  <a:gd name="connsiteX2" fmla="*/ 12639 w 67357"/>
                  <a:gd name="connsiteY2" fmla="*/ 159031 h 183221"/>
                  <a:gd name="connsiteX3" fmla="*/ 43209 w 67357"/>
                  <a:gd name="connsiteY3" fmla="*/ 182939 h 183221"/>
                  <a:gd name="connsiteX4" fmla="*/ 67112 w 67357"/>
                  <a:gd name="connsiteY4" fmla="*/ 152364 h 183221"/>
                  <a:gd name="connsiteX5" fmla="*/ 54732 w 67357"/>
                  <a:gd name="connsiteY5" fmla="*/ 24443 h 183221"/>
                  <a:gd name="connsiteX6" fmla="*/ 24734 w 67357"/>
                  <a:gd name="connsiteY6" fmla="*/ 59 h 183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357" h="183221">
                    <a:moveTo>
                      <a:pt x="24734" y="59"/>
                    </a:moveTo>
                    <a:cubicBezTo>
                      <a:pt x="9754" y="1488"/>
                      <a:pt x="-1255" y="14822"/>
                      <a:pt x="69" y="29777"/>
                    </a:cubicBezTo>
                    <a:lnTo>
                      <a:pt x="12639" y="159031"/>
                    </a:lnTo>
                    <a:cubicBezTo>
                      <a:pt x="14477" y="174081"/>
                      <a:pt x="28172" y="184749"/>
                      <a:pt x="43209" y="182939"/>
                    </a:cubicBezTo>
                    <a:cubicBezTo>
                      <a:pt x="58256" y="181130"/>
                      <a:pt x="68950" y="167413"/>
                      <a:pt x="67112" y="152364"/>
                    </a:cubicBezTo>
                    <a:lnTo>
                      <a:pt x="54732" y="24443"/>
                    </a:lnTo>
                    <a:cubicBezTo>
                      <a:pt x="53132" y="9489"/>
                      <a:pt x="39733" y="-1465"/>
                      <a:pt x="24734" y="5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A9A6F1C2-0645-2E46-80F3-F871135C4A55}"/>
                  </a:ext>
                </a:extLst>
              </p:cNvPr>
              <p:cNvSpPr/>
              <p:nvPr/>
            </p:nvSpPr>
            <p:spPr>
              <a:xfrm>
                <a:off x="17657765" y="6474876"/>
                <a:ext cx="388283" cy="608114"/>
              </a:xfrm>
              <a:custGeom>
                <a:avLst/>
                <a:gdLst>
                  <a:gd name="connsiteX0" fmla="*/ 115708 w 139621"/>
                  <a:gd name="connsiteY0" fmla="*/ 2834 h 218669"/>
                  <a:gd name="connsiteX1" fmla="*/ 65339 w 139621"/>
                  <a:gd name="connsiteY1" fmla="*/ 23788 h 218669"/>
                  <a:gd name="connsiteX2" fmla="*/ 65330 w 139621"/>
                  <a:gd name="connsiteY2" fmla="*/ 23788 h 218669"/>
                  <a:gd name="connsiteX3" fmla="*/ 1143 w 139621"/>
                  <a:gd name="connsiteY3" fmla="*/ 179712 h 218669"/>
                  <a:gd name="connsiteX4" fmla="*/ 9409 w 139621"/>
                  <a:gd name="connsiteY4" fmla="*/ 199715 h 218669"/>
                  <a:gd name="connsiteX5" fmla="*/ 9524 w 139621"/>
                  <a:gd name="connsiteY5" fmla="*/ 199810 h 218669"/>
                  <a:gd name="connsiteX6" fmla="*/ 52283 w 139621"/>
                  <a:gd name="connsiteY6" fmla="*/ 217431 h 218669"/>
                  <a:gd name="connsiteX7" fmla="*/ 72377 w 139621"/>
                  <a:gd name="connsiteY7" fmla="*/ 209049 h 218669"/>
                  <a:gd name="connsiteX8" fmla="*/ 136945 w 139621"/>
                  <a:gd name="connsiteY8" fmla="*/ 52077 h 218669"/>
                  <a:gd name="connsiteX9" fmla="*/ 115708 w 139621"/>
                  <a:gd name="connsiteY9" fmla="*/ 2834 h 218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21" h="218669">
                    <a:moveTo>
                      <a:pt x="115708" y="2834"/>
                    </a:moveTo>
                    <a:cubicBezTo>
                      <a:pt x="96024" y="-5264"/>
                      <a:pt x="73463" y="4072"/>
                      <a:pt x="65339" y="23788"/>
                    </a:cubicBezTo>
                    <a:cubicBezTo>
                      <a:pt x="65339" y="23788"/>
                      <a:pt x="65330" y="23788"/>
                      <a:pt x="65330" y="23788"/>
                    </a:cubicBezTo>
                    <a:lnTo>
                      <a:pt x="1143" y="179712"/>
                    </a:lnTo>
                    <a:cubicBezTo>
                      <a:pt x="-2114" y="187522"/>
                      <a:pt x="1591" y="196476"/>
                      <a:pt x="9409" y="199715"/>
                    </a:cubicBezTo>
                    <a:cubicBezTo>
                      <a:pt x="9447" y="199810"/>
                      <a:pt x="9485" y="199810"/>
                      <a:pt x="9524" y="199810"/>
                    </a:cubicBezTo>
                    <a:lnTo>
                      <a:pt x="52283" y="217431"/>
                    </a:lnTo>
                    <a:cubicBezTo>
                      <a:pt x="60149" y="220670"/>
                      <a:pt x="69130" y="216860"/>
                      <a:pt x="72377" y="209049"/>
                    </a:cubicBezTo>
                    <a:lnTo>
                      <a:pt x="136945" y="52077"/>
                    </a:lnTo>
                    <a:cubicBezTo>
                      <a:pt x="144573" y="32647"/>
                      <a:pt x="135097" y="10644"/>
                      <a:pt x="115708" y="283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1E5CA8C-1016-0946-A280-CC9ABC62BEE7}"/>
                  </a:ext>
                </a:extLst>
              </p:cNvPr>
              <p:cNvSpPr/>
              <p:nvPr/>
            </p:nvSpPr>
            <p:spPr>
              <a:xfrm>
                <a:off x="17834260" y="6067362"/>
                <a:ext cx="224061" cy="621190"/>
              </a:xfrm>
              <a:custGeom>
                <a:avLst/>
                <a:gdLst>
                  <a:gd name="connsiteX0" fmla="*/ 37768 w 80569"/>
                  <a:gd name="connsiteY0" fmla="*/ 223282 h 223371"/>
                  <a:gd name="connsiteX1" fmla="*/ 77099 w 80569"/>
                  <a:gd name="connsiteY1" fmla="*/ 185468 h 223371"/>
                  <a:gd name="connsiteX2" fmla="*/ 77099 w 80569"/>
                  <a:gd name="connsiteY2" fmla="*/ 185182 h 223371"/>
                  <a:gd name="connsiteX3" fmla="*/ 80528 w 80569"/>
                  <a:gd name="connsiteY3" fmla="*/ 16590 h 223371"/>
                  <a:gd name="connsiteX4" fmla="*/ 65481 w 80569"/>
                  <a:gd name="connsiteY4" fmla="*/ 874 h 223371"/>
                  <a:gd name="connsiteX5" fmla="*/ 19293 w 80569"/>
                  <a:gd name="connsiteY5" fmla="*/ -78 h 223371"/>
                  <a:gd name="connsiteX6" fmla="*/ 3484 w 80569"/>
                  <a:gd name="connsiteY6" fmla="*/ 14971 h 223371"/>
                  <a:gd name="connsiteX7" fmla="*/ 3484 w 80569"/>
                  <a:gd name="connsiteY7" fmla="*/ 14971 h 223371"/>
                  <a:gd name="connsiteX8" fmla="*/ -39 w 80569"/>
                  <a:gd name="connsiteY8" fmla="*/ 184707 h 223371"/>
                  <a:gd name="connsiteX9" fmla="*/ 37768 w 80569"/>
                  <a:gd name="connsiteY9" fmla="*/ 223282 h 22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569" h="223371">
                    <a:moveTo>
                      <a:pt x="37768" y="223282"/>
                    </a:moveTo>
                    <a:cubicBezTo>
                      <a:pt x="59062" y="223664"/>
                      <a:pt x="76671" y="206804"/>
                      <a:pt x="77099" y="185468"/>
                    </a:cubicBezTo>
                    <a:cubicBezTo>
                      <a:pt x="77099" y="185373"/>
                      <a:pt x="77099" y="185278"/>
                      <a:pt x="77099" y="185182"/>
                    </a:cubicBezTo>
                    <a:lnTo>
                      <a:pt x="80528" y="16590"/>
                    </a:lnTo>
                    <a:cubicBezTo>
                      <a:pt x="80689" y="8113"/>
                      <a:pt x="73966" y="1065"/>
                      <a:pt x="65481" y="874"/>
                    </a:cubicBezTo>
                    <a:lnTo>
                      <a:pt x="19293" y="-78"/>
                    </a:lnTo>
                    <a:cubicBezTo>
                      <a:pt x="10779" y="-269"/>
                      <a:pt x="3694" y="6399"/>
                      <a:pt x="3484" y="14971"/>
                    </a:cubicBezTo>
                    <a:cubicBezTo>
                      <a:pt x="3484" y="14971"/>
                      <a:pt x="3484" y="14971"/>
                      <a:pt x="3484" y="14971"/>
                    </a:cubicBezTo>
                    <a:lnTo>
                      <a:pt x="-39" y="184707"/>
                    </a:lnTo>
                    <a:cubicBezTo>
                      <a:pt x="8" y="205661"/>
                      <a:pt x="16789" y="222807"/>
                      <a:pt x="37768" y="223282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E957C4DB-85B6-0A4A-AD66-1C9D441075EE}"/>
                  </a:ext>
                </a:extLst>
              </p:cNvPr>
              <p:cNvSpPr/>
              <p:nvPr/>
            </p:nvSpPr>
            <p:spPr>
              <a:xfrm>
                <a:off x="17965903" y="6062523"/>
                <a:ext cx="363975" cy="614602"/>
              </a:xfrm>
              <a:custGeom>
                <a:avLst/>
                <a:gdLst>
                  <a:gd name="connsiteX0" fmla="*/ 104901 w 130880"/>
                  <a:gd name="connsiteY0" fmla="*/ 218832 h 221002"/>
                  <a:gd name="connsiteX1" fmla="*/ 128709 w 130880"/>
                  <a:gd name="connsiteY1" fmla="*/ 169683 h 221002"/>
                  <a:gd name="connsiteX2" fmla="*/ 73665 w 130880"/>
                  <a:gd name="connsiteY2" fmla="*/ 10330 h 221002"/>
                  <a:gd name="connsiteX3" fmla="*/ 54209 w 130880"/>
                  <a:gd name="connsiteY3" fmla="*/ 709 h 221002"/>
                  <a:gd name="connsiteX4" fmla="*/ 54047 w 130880"/>
                  <a:gd name="connsiteY4" fmla="*/ 805 h 221002"/>
                  <a:gd name="connsiteX5" fmla="*/ 10335 w 130880"/>
                  <a:gd name="connsiteY5" fmla="*/ 15854 h 221002"/>
                  <a:gd name="connsiteX6" fmla="*/ 812 w 130880"/>
                  <a:gd name="connsiteY6" fmla="*/ 35476 h 221002"/>
                  <a:gd name="connsiteX7" fmla="*/ 56237 w 130880"/>
                  <a:gd name="connsiteY7" fmla="*/ 195877 h 221002"/>
                  <a:gd name="connsiteX8" fmla="*/ 104901 w 130880"/>
                  <a:gd name="connsiteY8" fmla="*/ 218832 h 22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880" h="221002">
                    <a:moveTo>
                      <a:pt x="104901" y="218832"/>
                    </a:moveTo>
                    <a:cubicBezTo>
                      <a:pt x="125024" y="211784"/>
                      <a:pt x="135671" y="189876"/>
                      <a:pt x="128709" y="169683"/>
                    </a:cubicBezTo>
                    <a:lnTo>
                      <a:pt x="73665" y="10330"/>
                    </a:lnTo>
                    <a:cubicBezTo>
                      <a:pt x="70941" y="2329"/>
                      <a:pt x="62228" y="-1958"/>
                      <a:pt x="54209" y="709"/>
                    </a:cubicBezTo>
                    <a:cubicBezTo>
                      <a:pt x="54161" y="805"/>
                      <a:pt x="54104" y="805"/>
                      <a:pt x="54047" y="805"/>
                    </a:cubicBezTo>
                    <a:lnTo>
                      <a:pt x="10335" y="15854"/>
                    </a:lnTo>
                    <a:cubicBezTo>
                      <a:pt x="2288" y="18617"/>
                      <a:pt x="-1969" y="27474"/>
                      <a:pt x="812" y="35476"/>
                    </a:cubicBezTo>
                    <a:lnTo>
                      <a:pt x="56237" y="195877"/>
                    </a:lnTo>
                    <a:cubicBezTo>
                      <a:pt x="63599" y="215403"/>
                      <a:pt x="85140" y="225595"/>
                      <a:pt x="104901" y="218832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B6891E4C-A197-834B-8F34-69CE02983594}"/>
                  </a:ext>
                </a:extLst>
              </p:cNvPr>
              <p:cNvSpPr/>
              <p:nvPr/>
            </p:nvSpPr>
            <p:spPr>
              <a:xfrm>
                <a:off x="18113392" y="6463065"/>
                <a:ext cx="223271" cy="620156"/>
              </a:xfrm>
              <a:custGeom>
                <a:avLst/>
                <a:gdLst>
                  <a:gd name="connsiteX0" fmla="*/ 38057 w 80285"/>
                  <a:gd name="connsiteY0" fmla="*/ -63 h 222999"/>
                  <a:gd name="connsiteX1" fmla="*/ -36 w 80285"/>
                  <a:gd name="connsiteY1" fmla="*/ 38989 h 222999"/>
                  <a:gd name="connsiteX2" fmla="*/ -36 w 80285"/>
                  <a:gd name="connsiteY2" fmla="*/ 39085 h 222999"/>
                  <a:gd name="connsiteX3" fmla="*/ 2631 w 80285"/>
                  <a:gd name="connsiteY3" fmla="*/ 207772 h 222999"/>
                  <a:gd name="connsiteX4" fmla="*/ 18249 w 80285"/>
                  <a:gd name="connsiteY4" fmla="*/ 222917 h 222999"/>
                  <a:gd name="connsiteX5" fmla="*/ 65103 w 80285"/>
                  <a:gd name="connsiteY5" fmla="*/ 222060 h 222999"/>
                  <a:gd name="connsiteX6" fmla="*/ 80246 w 80285"/>
                  <a:gd name="connsiteY6" fmla="*/ 206439 h 222999"/>
                  <a:gd name="connsiteX7" fmla="*/ 77579 w 80285"/>
                  <a:gd name="connsiteY7" fmla="*/ 36799 h 222999"/>
                  <a:gd name="connsiteX8" fmla="*/ 38295 w 80285"/>
                  <a:gd name="connsiteY8" fmla="*/ -63 h 222999"/>
                  <a:gd name="connsiteX9" fmla="*/ 38057 w 80285"/>
                  <a:gd name="connsiteY9" fmla="*/ -63 h 22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285" h="222999">
                    <a:moveTo>
                      <a:pt x="38057" y="-63"/>
                    </a:moveTo>
                    <a:cubicBezTo>
                      <a:pt x="16753" y="222"/>
                      <a:pt x="-302" y="17654"/>
                      <a:pt x="-36" y="38989"/>
                    </a:cubicBezTo>
                    <a:cubicBezTo>
                      <a:pt x="-36" y="38989"/>
                      <a:pt x="-36" y="39085"/>
                      <a:pt x="-36" y="39085"/>
                    </a:cubicBezTo>
                    <a:lnTo>
                      <a:pt x="2631" y="207772"/>
                    </a:lnTo>
                    <a:cubicBezTo>
                      <a:pt x="2783" y="216250"/>
                      <a:pt x="9764" y="223012"/>
                      <a:pt x="18249" y="222917"/>
                    </a:cubicBezTo>
                    <a:lnTo>
                      <a:pt x="65103" y="222060"/>
                    </a:lnTo>
                    <a:cubicBezTo>
                      <a:pt x="73588" y="221869"/>
                      <a:pt x="80350" y="214916"/>
                      <a:pt x="80246" y="206439"/>
                    </a:cubicBezTo>
                    <a:lnTo>
                      <a:pt x="77579" y="36799"/>
                    </a:lnTo>
                    <a:cubicBezTo>
                      <a:pt x="76912" y="15748"/>
                      <a:pt x="59323" y="-730"/>
                      <a:pt x="38295" y="-63"/>
                    </a:cubicBezTo>
                    <a:cubicBezTo>
                      <a:pt x="38219" y="-63"/>
                      <a:pt x="38134" y="-63"/>
                      <a:pt x="38057" y="-6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4B13A53A-40AA-7E4F-9CB5-91709B7EF797}"/>
                  </a:ext>
                </a:extLst>
              </p:cNvPr>
              <p:cNvSpPr/>
              <p:nvPr/>
            </p:nvSpPr>
            <p:spPr>
              <a:xfrm>
                <a:off x="17839182" y="5917459"/>
                <a:ext cx="336432" cy="336649"/>
              </a:xfrm>
              <a:custGeom>
                <a:avLst/>
                <a:gdLst>
                  <a:gd name="connsiteX0" fmla="*/ 116755 w 120976"/>
                  <a:gd name="connsiteY0" fmla="*/ 82496 h 121054"/>
                  <a:gd name="connsiteX1" fmla="*/ 38388 w 120976"/>
                  <a:gd name="connsiteY1" fmla="*/ 116785 h 121054"/>
                  <a:gd name="connsiteX2" fmla="*/ 4142 w 120976"/>
                  <a:gd name="connsiteY2" fmla="*/ 38395 h 121054"/>
                  <a:gd name="connsiteX3" fmla="*/ 82471 w 120976"/>
                  <a:gd name="connsiteY3" fmla="*/ 4105 h 121054"/>
                  <a:gd name="connsiteX4" fmla="*/ 116765 w 120976"/>
                  <a:gd name="connsiteY4" fmla="*/ 82496 h 121054"/>
                  <a:gd name="connsiteX5" fmla="*/ 116755 w 120976"/>
                  <a:gd name="connsiteY5" fmla="*/ 82496 h 121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76" h="121054">
                    <a:moveTo>
                      <a:pt x="116755" y="82496"/>
                    </a:moveTo>
                    <a:cubicBezTo>
                      <a:pt x="104575" y="113642"/>
                      <a:pt x="69491" y="128978"/>
                      <a:pt x="38388" y="116785"/>
                    </a:cubicBezTo>
                    <a:cubicBezTo>
                      <a:pt x="7295" y="104593"/>
                      <a:pt x="-8038" y="69446"/>
                      <a:pt x="4142" y="38395"/>
                    </a:cubicBezTo>
                    <a:cubicBezTo>
                      <a:pt x="16313" y="7248"/>
                      <a:pt x="51378" y="-8087"/>
                      <a:pt x="82471" y="4105"/>
                    </a:cubicBezTo>
                    <a:cubicBezTo>
                      <a:pt x="113575" y="16297"/>
                      <a:pt x="128935" y="51349"/>
                      <a:pt x="116765" y="82496"/>
                    </a:cubicBezTo>
                    <a:cubicBezTo>
                      <a:pt x="116765" y="82496"/>
                      <a:pt x="116755" y="82496"/>
                      <a:pt x="116755" y="82496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90FCBA43-D528-BE4C-8075-0312A3D6698A}"/>
                  </a:ext>
                </a:extLst>
              </p:cNvPr>
              <p:cNvSpPr/>
              <p:nvPr/>
            </p:nvSpPr>
            <p:spPr>
              <a:xfrm>
                <a:off x="18088834" y="5284147"/>
                <a:ext cx="336515" cy="336468"/>
              </a:xfrm>
              <a:custGeom>
                <a:avLst/>
                <a:gdLst>
                  <a:gd name="connsiteX0" fmla="*/ 116789 w 121006"/>
                  <a:gd name="connsiteY0" fmla="*/ 82387 h 120989"/>
                  <a:gd name="connsiteX1" fmla="*/ 38479 w 121006"/>
                  <a:gd name="connsiteY1" fmla="*/ 116772 h 120989"/>
                  <a:gd name="connsiteX2" fmla="*/ 4110 w 121006"/>
                  <a:gd name="connsiteY2" fmla="*/ 38477 h 120989"/>
                  <a:gd name="connsiteX3" fmla="*/ 82419 w 121006"/>
                  <a:gd name="connsiteY3" fmla="*/ 4092 h 120989"/>
                  <a:gd name="connsiteX4" fmla="*/ 82505 w 121006"/>
                  <a:gd name="connsiteY4" fmla="*/ 4092 h 120989"/>
                  <a:gd name="connsiteX5" fmla="*/ 116827 w 121006"/>
                  <a:gd name="connsiteY5" fmla="*/ 82292 h 120989"/>
                  <a:gd name="connsiteX6" fmla="*/ 116789 w 121006"/>
                  <a:gd name="connsiteY6" fmla="*/ 82387 h 12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006" h="120989">
                    <a:moveTo>
                      <a:pt x="116789" y="82387"/>
                    </a:moveTo>
                    <a:cubicBezTo>
                      <a:pt x="104656" y="113534"/>
                      <a:pt x="69592" y="128869"/>
                      <a:pt x="38479" y="116772"/>
                    </a:cubicBezTo>
                    <a:cubicBezTo>
                      <a:pt x="7357" y="104581"/>
                      <a:pt x="-8023" y="69529"/>
                      <a:pt x="4110" y="38477"/>
                    </a:cubicBezTo>
                    <a:cubicBezTo>
                      <a:pt x="16242" y="7330"/>
                      <a:pt x="51307" y="-8100"/>
                      <a:pt x="82419" y="4092"/>
                    </a:cubicBezTo>
                    <a:cubicBezTo>
                      <a:pt x="82448" y="4092"/>
                      <a:pt x="82476" y="4092"/>
                      <a:pt x="82505" y="4092"/>
                    </a:cubicBezTo>
                    <a:cubicBezTo>
                      <a:pt x="113570" y="16189"/>
                      <a:pt x="128941" y="51241"/>
                      <a:pt x="116827" y="82292"/>
                    </a:cubicBezTo>
                    <a:cubicBezTo>
                      <a:pt x="116817" y="82292"/>
                      <a:pt x="116798" y="82387"/>
                      <a:pt x="116789" y="82387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617C499E-2165-464F-86F9-F5F1FC56E840}"/>
                  </a:ext>
                </a:extLst>
              </p:cNvPr>
              <p:cNvSpPr/>
              <p:nvPr/>
            </p:nvSpPr>
            <p:spPr>
              <a:xfrm>
                <a:off x="17846360" y="5381308"/>
                <a:ext cx="563126" cy="794676"/>
              </a:xfrm>
              <a:custGeom>
                <a:avLst/>
                <a:gdLst>
                  <a:gd name="connsiteX0" fmla="*/ 113508 w 202492"/>
                  <a:gd name="connsiteY0" fmla="*/ 276049 h 285754"/>
                  <a:gd name="connsiteX1" fmla="*/ 93890 w 202492"/>
                  <a:gd name="connsiteY1" fmla="*/ 284622 h 285754"/>
                  <a:gd name="connsiteX2" fmla="*/ 9418 w 202492"/>
                  <a:gd name="connsiteY2" fmla="*/ 251570 h 285754"/>
                  <a:gd name="connsiteX3" fmla="*/ 847 w 202492"/>
                  <a:gd name="connsiteY3" fmla="*/ 232520 h 285754"/>
                  <a:gd name="connsiteX4" fmla="*/ 88747 w 202492"/>
                  <a:gd name="connsiteY4" fmla="*/ 9540 h 285754"/>
                  <a:gd name="connsiteX5" fmla="*/ 108365 w 202492"/>
                  <a:gd name="connsiteY5" fmla="*/ 967 h 285754"/>
                  <a:gd name="connsiteX6" fmla="*/ 192837 w 202492"/>
                  <a:gd name="connsiteY6" fmla="*/ 34020 h 285754"/>
                  <a:gd name="connsiteX7" fmla="*/ 201407 w 202492"/>
                  <a:gd name="connsiteY7" fmla="*/ 53641 h 28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492" h="285754">
                    <a:moveTo>
                      <a:pt x="113508" y="276049"/>
                    </a:moveTo>
                    <a:cubicBezTo>
                      <a:pt x="110460" y="283860"/>
                      <a:pt x="101670" y="287671"/>
                      <a:pt x="93890" y="284622"/>
                    </a:cubicBezTo>
                    <a:lnTo>
                      <a:pt x="9418" y="251570"/>
                    </a:lnTo>
                    <a:cubicBezTo>
                      <a:pt x="1904" y="248522"/>
                      <a:pt x="-1886" y="240141"/>
                      <a:pt x="847" y="232520"/>
                    </a:cubicBezTo>
                    <a:lnTo>
                      <a:pt x="88747" y="9540"/>
                    </a:lnTo>
                    <a:cubicBezTo>
                      <a:pt x="91804" y="1730"/>
                      <a:pt x="100585" y="-2080"/>
                      <a:pt x="108365" y="967"/>
                    </a:cubicBezTo>
                    <a:lnTo>
                      <a:pt x="192837" y="34020"/>
                    </a:lnTo>
                    <a:cubicBezTo>
                      <a:pt x="200617" y="37067"/>
                      <a:pt x="204455" y="45831"/>
                      <a:pt x="201407" y="53641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FC6BE483-AF3F-5C4B-BF9B-8944E8C41E19}"/>
                  </a:ext>
                </a:extLst>
              </p:cNvPr>
              <p:cNvSpPr/>
              <p:nvPr/>
            </p:nvSpPr>
            <p:spPr>
              <a:xfrm>
                <a:off x="18524964" y="5950656"/>
                <a:ext cx="401496" cy="1114286"/>
              </a:xfrm>
              <a:custGeom>
                <a:avLst/>
                <a:gdLst>
                  <a:gd name="connsiteX0" fmla="*/ 144333 w 144372"/>
                  <a:gd name="connsiteY0" fmla="*/ 400599 h 400681"/>
                  <a:gd name="connsiteX1" fmla="*/ 114335 w 144372"/>
                  <a:gd name="connsiteY1" fmla="*/ 400599 h 400681"/>
                  <a:gd name="connsiteX2" fmla="*/ 114335 w 144372"/>
                  <a:gd name="connsiteY2" fmla="*/ 69415 h 400681"/>
                  <a:gd name="connsiteX3" fmla="*/ 70909 w 144372"/>
                  <a:gd name="connsiteY3" fmla="*/ 25123 h 400681"/>
                  <a:gd name="connsiteX4" fmla="*/ 24912 w 144372"/>
                  <a:gd name="connsiteY4" fmla="*/ 71987 h 400681"/>
                  <a:gd name="connsiteX5" fmla="*/ -39 w 144372"/>
                  <a:gd name="connsiteY5" fmla="*/ 71034 h 400681"/>
                  <a:gd name="connsiteX6" fmla="*/ 71575 w 144372"/>
                  <a:gd name="connsiteY6" fmla="*/ -23 h 400681"/>
                  <a:gd name="connsiteX7" fmla="*/ 122239 w 144372"/>
                  <a:gd name="connsiteY7" fmla="*/ 18361 h 400681"/>
                  <a:gd name="connsiteX8" fmla="*/ 144333 w 144372"/>
                  <a:gd name="connsiteY8" fmla="*/ 69510 h 400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372" h="400681">
                    <a:moveTo>
                      <a:pt x="144333" y="400599"/>
                    </a:moveTo>
                    <a:lnTo>
                      <a:pt x="114335" y="400599"/>
                    </a:lnTo>
                    <a:lnTo>
                      <a:pt x="114335" y="69415"/>
                    </a:lnTo>
                    <a:cubicBezTo>
                      <a:pt x="114335" y="64938"/>
                      <a:pt x="113573" y="25123"/>
                      <a:pt x="70909" y="25123"/>
                    </a:cubicBezTo>
                    <a:cubicBezTo>
                      <a:pt x="26721" y="25123"/>
                      <a:pt x="25007" y="70081"/>
                      <a:pt x="24912" y="71987"/>
                    </a:cubicBezTo>
                    <a:lnTo>
                      <a:pt x="-39" y="71034"/>
                    </a:lnTo>
                    <a:cubicBezTo>
                      <a:pt x="818" y="46459"/>
                      <a:pt x="17007" y="-23"/>
                      <a:pt x="71575" y="-23"/>
                    </a:cubicBezTo>
                    <a:cubicBezTo>
                      <a:pt x="90222" y="-784"/>
                      <a:pt x="108440" y="5787"/>
                      <a:pt x="122239" y="18361"/>
                    </a:cubicBezTo>
                    <a:cubicBezTo>
                      <a:pt x="135096" y="32458"/>
                      <a:pt x="142867" y="50460"/>
                      <a:pt x="144333" y="69510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83854DE-C7B8-CD45-9564-87265C9843DF}"/>
                </a:ext>
              </a:extLst>
            </p:cNvPr>
            <p:cNvGrpSpPr/>
            <p:nvPr/>
          </p:nvGrpSpPr>
          <p:grpSpPr>
            <a:xfrm>
              <a:off x="11896635" y="4876463"/>
              <a:ext cx="754578" cy="1146577"/>
              <a:chOff x="19581038" y="4841423"/>
              <a:chExt cx="1475532" cy="2242062"/>
            </a:xfrm>
            <a:solidFill>
              <a:schemeClr val="bg1"/>
            </a:solidFill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1B12447B-7889-1F4A-AE63-4515D4FDD2C3}"/>
                  </a:ext>
                </a:extLst>
              </p:cNvPr>
              <p:cNvSpPr/>
              <p:nvPr/>
            </p:nvSpPr>
            <p:spPr>
              <a:xfrm>
                <a:off x="19892652" y="4841423"/>
                <a:ext cx="396729" cy="396896"/>
              </a:xfrm>
              <a:custGeom>
                <a:avLst/>
                <a:gdLst>
                  <a:gd name="connsiteX0" fmla="*/ 142601 w 142658"/>
                  <a:gd name="connsiteY0" fmla="*/ 72897 h 142718"/>
                  <a:gd name="connsiteX1" fmla="*/ 69652 w 142658"/>
                  <a:gd name="connsiteY1" fmla="*/ 142619 h 142718"/>
                  <a:gd name="connsiteX2" fmla="*/ -20 w 142658"/>
                  <a:gd name="connsiteY2" fmla="*/ 69659 h 142718"/>
                  <a:gd name="connsiteX3" fmla="*/ 72890 w 142658"/>
                  <a:gd name="connsiteY3" fmla="*/ -65 h 142718"/>
                  <a:gd name="connsiteX4" fmla="*/ 142601 w 142658"/>
                  <a:gd name="connsiteY4" fmla="*/ 72897 h 142718"/>
                  <a:gd name="connsiteX5" fmla="*/ 142601 w 142658"/>
                  <a:gd name="connsiteY5" fmla="*/ 72897 h 142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658" h="142718">
                    <a:moveTo>
                      <a:pt x="142601" y="72897"/>
                    </a:moveTo>
                    <a:cubicBezTo>
                      <a:pt x="141696" y="112330"/>
                      <a:pt x="109041" y="143477"/>
                      <a:pt x="69652" y="142619"/>
                    </a:cubicBezTo>
                    <a:cubicBezTo>
                      <a:pt x="30274" y="141667"/>
                      <a:pt x="-925" y="108997"/>
                      <a:pt x="-20" y="69659"/>
                    </a:cubicBezTo>
                    <a:cubicBezTo>
                      <a:pt x="885" y="30225"/>
                      <a:pt x="33521" y="-922"/>
                      <a:pt x="72890" y="-65"/>
                    </a:cubicBezTo>
                    <a:cubicBezTo>
                      <a:pt x="112278" y="793"/>
                      <a:pt x="143486" y="33463"/>
                      <a:pt x="142601" y="72897"/>
                    </a:cubicBezTo>
                    <a:cubicBezTo>
                      <a:pt x="142601" y="72897"/>
                      <a:pt x="142601" y="72897"/>
                      <a:pt x="142601" y="72897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AAC4BC7D-574B-BB41-9857-467CE064FFC8}"/>
                  </a:ext>
                </a:extLst>
              </p:cNvPr>
              <p:cNvSpPr/>
              <p:nvPr/>
            </p:nvSpPr>
            <p:spPr>
              <a:xfrm>
                <a:off x="20098225" y="5734468"/>
                <a:ext cx="495001" cy="296956"/>
              </a:xfrm>
              <a:custGeom>
                <a:avLst/>
                <a:gdLst>
                  <a:gd name="connsiteX0" fmla="*/ 1921 w 177995"/>
                  <a:gd name="connsiteY0" fmla="*/ 17327 h 106781"/>
                  <a:gd name="connsiteX1" fmla="*/ 16968 w 177995"/>
                  <a:gd name="connsiteY1" fmla="*/ 52951 h 106781"/>
                  <a:gd name="connsiteX2" fmla="*/ 147341 w 177995"/>
                  <a:gd name="connsiteY2" fmla="*/ 105529 h 106781"/>
                  <a:gd name="connsiteX3" fmla="*/ 167245 w 177995"/>
                  <a:gd name="connsiteY3" fmla="*/ 97242 h 106781"/>
                  <a:gd name="connsiteX4" fmla="*/ 167340 w 177995"/>
                  <a:gd name="connsiteY4" fmla="*/ 97051 h 106781"/>
                  <a:gd name="connsiteX5" fmla="*/ 176863 w 177995"/>
                  <a:gd name="connsiteY5" fmla="*/ 74668 h 106781"/>
                  <a:gd name="connsiteX6" fmla="*/ 168293 w 177995"/>
                  <a:gd name="connsiteY6" fmla="*/ 54666 h 106781"/>
                  <a:gd name="connsiteX7" fmla="*/ 37062 w 177995"/>
                  <a:gd name="connsiteY7" fmla="*/ 1611 h 106781"/>
                  <a:gd name="connsiteX8" fmla="*/ 1921 w 177995"/>
                  <a:gd name="connsiteY8" fmla="*/ 17327 h 10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95" h="106781">
                    <a:moveTo>
                      <a:pt x="1921" y="17327"/>
                    </a:moveTo>
                    <a:cubicBezTo>
                      <a:pt x="-3650" y="31329"/>
                      <a:pt x="3054" y="47236"/>
                      <a:pt x="16968" y="52951"/>
                    </a:cubicBezTo>
                    <a:lnTo>
                      <a:pt x="147341" y="105529"/>
                    </a:lnTo>
                    <a:cubicBezTo>
                      <a:pt x="155112" y="108767"/>
                      <a:pt x="164026" y="105052"/>
                      <a:pt x="167245" y="97242"/>
                    </a:cubicBezTo>
                    <a:cubicBezTo>
                      <a:pt x="167283" y="97242"/>
                      <a:pt x="167312" y="97147"/>
                      <a:pt x="167340" y="97051"/>
                    </a:cubicBezTo>
                    <a:lnTo>
                      <a:pt x="176863" y="74668"/>
                    </a:lnTo>
                    <a:cubicBezTo>
                      <a:pt x="179996" y="66761"/>
                      <a:pt x="176168" y="57808"/>
                      <a:pt x="168293" y="54666"/>
                    </a:cubicBezTo>
                    <a:lnTo>
                      <a:pt x="37062" y="1611"/>
                    </a:lnTo>
                    <a:cubicBezTo>
                      <a:pt x="23025" y="-3532"/>
                      <a:pt x="7454" y="3421"/>
                      <a:pt x="1921" y="17327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5E5D2E4F-2026-D844-BFAE-2E8F1945BBCC}"/>
                  </a:ext>
                </a:extLst>
              </p:cNvPr>
              <p:cNvSpPr/>
              <p:nvPr/>
            </p:nvSpPr>
            <p:spPr>
              <a:xfrm>
                <a:off x="19997542" y="5388931"/>
                <a:ext cx="251629" cy="493276"/>
              </a:xfrm>
              <a:custGeom>
                <a:avLst/>
                <a:gdLst>
                  <a:gd name="connsiteX0" fmla="*/ 20030 w 90482"/>
                  <a:gd name="connsiteY0" fmla="*/ 989 h 177375"/>
                  <a:gd name="connsiteX1" fmla="*/ 974 w 90482"/>
                  <a:gd name="connsiteY1" fmla="*/ 34803 h 177375"/>
                  <a:gd name="connsiteX2" fmla="*/ 984 w 90482"/>
                  <a:gd name="connsiteY2" fmla="*/ 34803 h 177375"/>
                  <a:gd name="connsiteX3" fmla="*/ 37173 w 90482"/>
                  <a:gd name="connsiteY3" fmla="*/ 159485 h 177375"/>
                  <a:gd name="connsiteX4" fmla="*/ 72656 w 90482"/>
                  <a:gd name="connsiteY4" fmla="*/ 175487 h 177375"/>
                  <a:gd name="connsiteX5" fmla="*/ 89551 w 90482"/>
                  <a:gd name="connsiteY5" fmla="*/ 142816 h 177375"/>
                  <a:gd name="connsiteX6" fmla="*/ 53743 w 90482"/>
                  <a:gd name="connsiteY6" fmla="*/ 18991 h 177375"/>
                  <a:gd name="connsiteX7" fmla="*/ 20030 w 90482"/>
                  <a:gd name="connsiteY7" fmla="*/ 989 h 17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482" h="177375">
                    <a:moveTo>
                      <a:pt x="20030" y="989"/>
                    </a:moveTo>
                    <a:cubicBezTo>
                      <a:pt x="5441" y="5085"/>
                      <a:pt x="-3092" y="20229"/>
                      <a:pt x="974" y="34803"/>
                    </a:cubicBezTo>
                    <a:cubicBezTo>
                      <a:pt x="984" y="34803"/>
                      <a:pt x="984" y="34803"/>
                      <a:pt x="984" y="34803"/>
                    </a:cubicBezTo>
                    <a:lnTo>
                      <a:pt x="37173" y="159485"/>
                    </a:lnTo>
                    <a:cubicBezTo>
                      <a:pt x="42553" y="173677"/>
                      <a:pt x="58438" y="180916"/>
                      <a:pt x="72656" y="175487"/>
                    </a:cubicBezTo>
                    <a:cubicBezTo>
                      <a:pt x="85808" y="170534"/>
                      <a:pt x="93093" y="156437"/>
                      <a:pt x="89551" y="142816"/>
                    </a:cubicBezTo>
                    <a:lnTo>
                      <a:pt x="53743" y="18991"/>
                    </a:lnTo>
                    <a:cubicBezTo>
                      <a:pt x="49219" y="4894"/>
                      <a:pt x="34287" y="-3107"/>
                      <a:pt x="20030" y="98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5546D913-F69A-054E-8787-A9FEF32D1A38}"/>
                  </a:ext>
                </a:extLst>
              </p:cNvPr>
              <p:cNvSpPr/>
              <p:nvPr/>
            </p:nvSpPr>
            <p:spPr>
              <a:xfrm>
                <a:off x="19581038" y="6461933"/>
                <a:ext cx="388228" cy="608381"/>
              </a:xfrm>
              <a:custGeom>
                <a:avLst/>
                <a:gdLst>
                  <a:gd name="connsiteX0" fmla="*/ 115708 w 139601"/>
                  <a:gd name="connsiteY0" fmla="*/ 2819 h 218765"/>
                  <a:gd name="connsiteX1" fmla="*/ 65330 w 139601"/>
                  <a:gd name="connsiteY1" fmla="*/ 23870 h 218765"/>
                  <a:gd name="connsiteX2" fmla="*/ 1143 w 139601"/>
                  <a:gd name="connsiteY2" fmla="*/ 179794 h 218765"/>
                  <a:gd name="connsiteX3" fmla="*/ 9409 w 139601"/>
                  <a:gd name="connsiteY3" fmla="*/ 199796 h 218765"/>
                  <a:gd name="connsiteX4" fmla="*/ 9524 w 139601"/>
                  <a:gd name="connsiteY4" fmla="*/ 199892 h 218765"/>
                  <a:gd name="connsiteX5" fmla="*/ 52283 w 139601"/>
                  <a:gd name="connsiteY5" fmla="*/ 217513 h 218765"/>
                  <a:gd name="connsiteX6" fmla="*/ 72329 w 139601"/>
                  <a:gd name="connsiteY6" fmla="*/ 209226 h 218765"/>
                  <a:gd name="connsiteX7" fmla="*/ 72377 w 139601"/>
                  <a:gd name="connsiteY7" fmla="*/ 209131 h 218765"/>
                  <a:gd name="connsiteX8" fmla="*/ 137040 w 139601"/>
                  <a:gd name="connsiteY8" fmla="*/ 52254 h 218765"/>
                  <a:gd name="connsiteX9" fmla="*/ 115708 w 139601"/>
                  <a:gd name="connsiteY9" fmla="*/ 2819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1" h="218765">
                    <a:moveTo>
                      <a:pt x="115708" y="2819"/>
                    </a:moveTo>
                    <a:cubicBezTo>
                      <a:pt x="95985" y="-5277"/>
                      <a:pt x="73453" y="4153"/>
                      <a:pt x="65330" y="23870"/>
                    </a:cubicBezTo>
                    <a:lnTo>
                      <a:pt x="1143" y="179794"/>
                    </a:lnTo>
                    <a:cubicBezTo>
                      <a:pt x="-2114" y="187604"/>
                      <a:pt x="1591" y="196558"/>
                      <a:pt x="9409" y="199796"/>
                    </a:cubicBezTo>
                    <a:cubicBezTo>
                      <a:pt x="9447" y="199892"/>
                      <a:pt x="9485" y="199892"/>
                      <a:pt x="9524" y="199892"/>
                    </a:cubicBezTo>
                    <a:lnTo>
                      <a:pt x="52283" y="217513"/>
                    </a:lnTo>
                    <a:cubicBezTo>
                      <a:pt x="60101" y="220751"/>
                      <a:pt x="69073" y="217037"/>
                      <a:pt x="72329" y="209226"/>
                    </a:cubicBezTo>
                    <a:cubicBezTo>
                      <a:pt x="72349" y="209226"/>
                      <a:pt x="72358" y="209131"/>
                      <a:pt x="72377" y="209131"/>
                    </a:cubicBezTo>
                    <a:lnTo>
                      <a:pt x="137040" y="52254"/>
                    </a:lnTo>
                    <a:cubicBezTo>
                      <a:pt x="144449" y="32728"/>
                      <a:pt x="135002" y="10821"/>
                      <a:pt x="115708" y="281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5CC6404-3E32-3F46-9472-49FBBAEDBC1D}"/>
                  </a:ext>
                </a:extLst>
              </p:cNvPr>
              <p:cNvSpPr/>
              <p:nvPr/>
            </p:nvSpPr>
            <p:spPr>
              <a:xfrm>
                <a:off x="19757783" y="6054392"/>
                <a:ext cx="223813" cy="621446"/>
              </a:xfrm>
              <a:custGeom>
                <a:avLst/>
                <a:gdLst>
                  <a:gd name="connsiteX0" fmla="*/ 37677 w 80480"/>
                  <a:gd name="connsiteY0" fmla="*/ 223375 h 223463"/>
                  <a:gd name="connsiteX1" fmla="*/ 77009 w 80480"/>
                  <a:gd name="connsiteY1" fmla="*/ 185370 h 223463"/>
                  <a:gd name="connsiteX2" fmla="*/ 77009 w 80480"/>
                  <a:gd name="connsiteY2" fmla="*/ 185275 h 223463"/>
                  <a:gd name="connsiteX3" fmla="*/ 80437 w 80480"/>
                  <a:gd name="connsiteY3" fmla="*/ 16683 h 223463"/>
                  <a:gd name="connsiteX4" fmla="*/ 65495 w 80480"/>
                  <a:gd name="connsiteY4" fmla="*/ 966 h 223463"/>
                  <a:gd name="connsiteX5" fmla="*/ 65390 w 80480"/>
                  <a:gd name="connsiteY5" fmla="*/ 966 h 223463"/>
                  <a:gd name="connsiteX6" fmla="*/ 19202 w 80480"/>
                  <a:gd name="connsiteY6" fmla="*/ -81 h 223463"/>
                  <a:gd name="connsiteX7" fmla="*/ 3393 w 80480"/>
                  <a:gd name="connsiteY7" fmla="*/ 15063 h 223463"/>
                  <a:gd name="connsiteX8" fmla="*/ -35 w 80480"/>
                  <a:gd name="connsiteY8" fmla="*/ 184704 h 223463"/>
                  <a:gd name="connsiteX9" fmla="*/ 37478 w 80480"/>
                  <a:gd name="connsiteY9" fmla="*/ 223375 h 223463"/>
                  <a:gd name="connsiteX10" fmla="*/ 37677 w 80480"/>
                  <a:gd name="connsiteY10" fmla="*/ 223375 h 22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480" h="223463">
                    <a:moveTo>
                      <a:pt x="37677" y="223375"/>
                    </a:moveTo>
                    <a:cubicBezTo>
                      <a:pt x="59029" y="223756"/>
                      <a:pt x="76637" y="206706"/>
                      <a:pt x="77009" y="185370"/>
                    </a:cubicBezTo>
                    <a:cubicBezTo>
                      <a:pt x="77009" y="185370"/>
                      <a:pt x="77009" y="185275"/>
                      <a:pt x="77009" y="185275"/>
                    </a:cubicBezTo>
                    <a:lnTo>
                      <a:pt x="80437" y="16683"/>
                    </a:lnTo>
                    <a:cubicBezTo>
                      <a:pt x="80646" y="8205"/>
                      <a:pt x="73961" y="1157"/>
                      <a:pt x="65495" y="966"/>
                    </a:cubicBezTo>
                    <a:cubicBezTo>
                      <a:pt x="65457" y="966"/>
                      <a:pt x="65428" y="966"/>
                      <a:pt x="65390" y="966"/>
                    </a:cubicBezTo>
                    <a:lnTo>
                      <a:pt x="19202" y="-81"/>
                    </a:lnTo>
                    <a:cubicBezTo>
                      <a:pt x="10688" y="-177"/>
                      <a:pt x="3651" y="6586"/>
                      <a:pt x="3393" y="15063"/>
                    </a:cubicBezTo>
                    <a:lnTo>
                      <a:pt x="-35" y="184704"/>
                    </a:lnTo>
                    <a:cubicBezTo>
                      <a:pt x="-349" y="205754"/>
                      <a:pt x="16440" y="223090"/>
                      <a:pt x="37478" y="223375"/>
                    </a:cubicBezTo>
                    <a:cubicBezTo>
                      <a:pt x="37544" y="223375"/>
                      <a:pt x="37611" y="223375"/>
                      <a:pt x="37677" y="22337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E46CE753-4D46-574B-8085-FE94514B2B62}"/>
                  </a:ext>
                </a:extLst>
              </p:cNvPr>
              <p:cNvSpPr/>
              <p:nvPr/>
            </p:nvSpPr>
            <p:spPr>
              <a:xfrm>
                <a:off x="19890497" y="6049678"/>
                <a:ext cx="362809" cy="614132"/>
              </a:xfrm>
              <a:custGeom>
                <a:avLst/>
                <a:gdLst>
                  <a:gd name="connsiteX0" fmla="*/ 104425 w 130461"/>
                  <a:gd name="connsiteY0" fmla="*/ 218784 h 220833"/>
                  <a:gd name="connsiteX1" fmla="*/ 128328 w 130461"/>
                  <a:gd name="connsiteY1" fmla="*/ 169730 h 220833"/>
                  <a:gd name="connsiteX2" fmla="*/ 73665 w 130461"/>
                  <a:gd name="connsiteY2" fmla="*/ 10282 h 220833"/>
                  <a:gd name="connsiteX3" fmla="*/ 54047 w 130461"/>
                  <a:gd name="connsiteY3" fmla="*/ 757 h 220833"/>
                  <a:gd name="connsiteX4" fmla="*/ 10335 w 130461"/>
                  <a:gd name="connsiteY4" fmla="*/ 15901 h 220833"/>
                  <a:gd name="connsiteX5" fmla="*/ 812 w 130461"/>
                  <a:gd name="connsiteY5" fmla="*/ 35523 h 220833"/>
                  <a:gd name="connsiteX6" fmla="*/ 56237 w 130461"/>
                  <a:gd name="connsiteY6" fmla="*/ 195924 h 220833"/>
                  <a:gd name="connsiteX7" fmla="*/ 104425 w 130461"/>
                  <a:gd name="connsiteY7" fmla="*/ 218784 h 22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461" h="220833">
                    <a:moveTo>
                      <a:pt x="104425" y="218784"/>
                    </a:moveTo>
                    <a:cubicBezTo>
                      <a:pt x="124538" y="211830"/>
                      <a:pt x="135223" y="189923"/>
                      <a:pt x="128328" y="169730"/>
                    </a:cubicBezTo>
                    <a:lnTo>
                      <a:pt x="73665" y="10282"/>
                    </a:lnTo>
                    <a:cubicBezTo>
                      <a:pt x="70837" y="2280"/>
                      <a:pt x="62094" y="-2006"/>
                      <a:pt x="54047" y="757"/>
                    </a:cubicBezTo>
                    <a:lnTo>
                      <a:pt x="10335" y="15901"/>
                    </a:lnTo>
                    <a:cubicBezTo>
                      <a:pt x="2288" y="18664"/>
                      <a:pt x="-1969" y="27521"/>
                      <a:pt x="812" y="35523"/>
                    </a:cubicBezTo>
                    <a:lnTo>
                      <a:pt x="56237" y="195924"/>
                    </a:lnTo>
                    <a:cubicBezTo>
                      <a:pt x="63599" y="215260"/>
                      <a:pt x="84836" y="225261"/>
                      <a:pt x="104425" y="21878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04548A81-84DA-4245-8A7B-2C187FC9232C}"/>
                  </a:ext>
                </a:extLst>
              </p:cNvPr>
              <p:cNvSpPr/>
              <p:nvPr/>
            </p:nvSpPr>
            <p:spPr>
              <a:xfrm>
                <a:off x="20036665" y="6450131"/>
                <a:ext cx="221416" cy="620375"/>
              </a:xfrm>
              <a:custGeom>
                <a:avLst/>
                <a:gdLst>
                  <a:gd name="connsiteX0" fmla="*/ 38057 w 79618"/>
                  <a:gd name="connsiteY0" fmla="*/ -81 h 223078"/>
                  <a:gd name="connsiteX1" fmla="*/ -36 w 79618"/>
                  <a:gd name="connsiteY1" fmla="*/ 38973 h 223078"/>
                  <a:gd name="connsiteX2" fmla="*/ -36 w 79618"/>
                  <a:gd name="connsiteY2" fmla="*/ 39163 h 223078"/>
                  <a:gd name="connsiteX3" fmla="*/ 2535 w 79618"/>
                  <a:gd name="connsiteY3" fmla="*/ 207755 h 223078"/>
                  <a:gd name="connsiteX4" fmla="*/ 18248 w 79618"/>
                  <a:gd name="connsiteY4" fmla="*/ 222995 h 223078"/>
                  <a:gd name="connsiteX5" fmla="*/ 64436 w 79618"/>
                  <a:gd name="connsiteY5" fmla="*/ 222234 h 223078"/>
                  <a:gd name="connsiteX6" fmla="*/ 79578 w 79618"/>
                  <a:gd name="connsiteY6" fmla="*/ 206708 h 223078"/>
                  <a:gd name="connsiteX7" fmla="*/ 79578 w 79618"/>
                  <a:gd name="connsiteY7" fmla="*/ 206612 h 223078"/>
                  <a:gd name="connsiteX8" fmla="*/ 77007 w 79618"/>
                  <a:gd name="connsiteY8" fmla="*/ 36876 h 223078"/>
                  <a:gd name="connsiteX9" fmla="*/ 38057 w 79618"/>
                  <a:gd name="connsiteY9" fmla="*/ -81 h 223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18" h="223078">
                    <a:moveTo>
                      <a:pt x="38057" y="-81"/>
                    </a:moveTo>
                    <a:cubicBezTo>
                      <a:pt x="16753" y="205"/>
                      <a:pt x="-303" y="17637"/>
                      <a:pt x="-36" y="38973"/>
                    </a:cubicBezTo>
                    <a:cubicBezTo>
                      <a:pt x="-36" y="39068"/>
                      <a:pt x="-36" y="39068"/>
                      <a:pt x="-36" y="39163"/>
                    </a:cubicBezTo>
                    <a:lnTo>
                      <a:pt x="2535" y="207755"/>
                    </a:lnTo>
                    <a:cubicBezTo>
                      <a:pt x="2687" y="216328"/>
                      <a:pt x="9716" y="223091"/>
                      <a:pt x="18248" y="222995"/>
                    </a:cubicBezTo>
                    <a:lnTo>
                      <a:pt x="64436" y="222234"/>
                    </a:lnTo>
                    <a:cubicBezTo>
                      <a:pt x="72903" y="222138"/>
                      <a:pt x="79683" y="215185"/>
                      <a:pt x="79578" y="206708"/>
                    </a:cubicBezTo>
                    <a:cubicBezTo>
                      <a:pt x="79578" y="206708"/>
                      <a:pt x="79578" y="206612"/>
                      <a:pt x="79578" y="206612"/>
                    </a:cubicBezTo>
                    <a:lnTo>
                      <a:pt x="77007" y="36876"/>
                    </a:lnTo>
                    <a:cubicBezTo>
                      <a:pt x="76083" y="16112"/>
                      <a:pt x="58865" y="-270"/>
                      <a:pt x="38057" y="-81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AF572AB5-25B7-2E4D-A9D6-475BDAD3F623}"/>
                  </a:ext>
                </a:extLst>
              </p:cNvPr>
              <p:cNvSpPr/>
              <p:nvPr/>
            </p:nvSpPr>
            <p:spPr>
              <a:xfrm>
                <a:off x="19760517" y="5977756"/>
                <a:ext cx="336387" cy="336373"/>
              </a:xfrm>
              <a:custGeom>
                <a:avLst/>
                <a:gdLst>
                  <a:gd name="connsiteX0" fmla="*/ 120403 w 120960"/>
                  <a:gd name="connsiteY0" fmla="*/ 68243 h 120955"/>
                  <a:gd name="connsiteX1" fmla="*/ 52607 w 120960"/>
                  <a:gd name="connsiteY1" fmla="*/ 120345 h 120955"/>
                  <a:gd name="connsiteX2" fmla="*/ 477 w 120960"/>
                  <a:gd name="connsiteY2" fmla="*/ 52527 h 120955"/>
                  <a:gd name="connsiteX3" fmla="*/ 68216 w 120960"/>
                  <a:gd name="connsiteY3" fmla="*/ 425 h 120955"/>
                  <a:gd name="connsiteX4" fmla="*/ 120413 w 120960"/>
                  <a:gd name="connsiteY4" fmla="*/ 68148 h 120955"/>
                  <a:gd name="connsiteX5" fmla="*/ 120403 w 120960"/>
                  <a:gd name="connsiteY5" fmla="*/ 68243 h 12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60" h="120955">
                    <a:moveTo>
                      <a:pt x="120403" y="68243"/>
                    </a:moveTo>
                    <a:cubicBezTo>
                      <a:pt x="116080" y="101390"/>
                      <a:pt x="85719" y="124726"/>
                      <a:pt x="52607" y="120345"/>
                    </a:cubicBezTo>
                    <a:cubicBezTo>
                      <a:pt x="19485" y="116059"/>
                      <a:pt x="-3847" y="85674"/>
                      <a:pt x="477" y="52527"/>
                    </a:cubicBezTo>
                    <a:cubicBezTo>
                      <a:pt x="4800" y="19475"/>
                      <a:pt x="35122" y="-3862"/>
                      <a:pt x="68216" y="425"/>
                    </a:cubicBezTo>
                    <a:cubicBezTo>
                      <a:pt x="101338" y="4711"/>
                      <a:pt x="124708" y="35096"/>
                      <a:pt x="120413" y="68148"/>
                    </a:cubicBezTo>
                    <a:cubicBezTo>
                      <a:pt x="120413" y="68243"/>
                      <a:pt x="120403" y="68243"/>
                      <a:pt x="120403" y="6824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A8706A0F-B86D-CE4A-8E2B-7E4781AF99D3}"/>
                  </a:ext>
                </a:extLst>
              </p:cNvPr>
              <p:cNvSpPr/>
              <p:nvPr/>
            </p:nvSpPr>
            <p:spPr>
              <a:xfrm>
                <a:off x="19850565" y="5301494"/>
                <a:ext cx="336407" cy="336373"/>
              </a:xfrm>
              <a:custGeom>
                <a:avLst/>
                <a:gdLst>
                  <a:gd name="connsiteX0" fmla="*/ 120403 w 120967"/>
                  <a:gd name="connsiteY0" fmla="*/ 68243 h 120955"/>
                  <a:gd name="connsiteX1" fmla="*/ 52607 w 120967"/>
                  <a:gd name="connsiteY1" fmla="*/ 120345 h 120955"/>
                  <a:gd name="connsiteX2" fmla="*/ 477 w 120967"/>
                  <a:gd name="connsiteY2" fmla="*/ 52527 h 120955"/>
                  <a:gd name="connsiteX3" fmla="*/ 68215 w 120967"/>
                  <a:gd name="connsiteY3" fmla="*/ 425 h 120955"/>
                  <a:gd name="connsiteX4" fmla="*/ 120432 w 120967"/>
                  <a:gd name="connsiteY4" fmla="*/ 67957 h 120955"/>
                  <a:gd name="connsiteX5" fmla="*/ 120403 w 120967"/>
                  <a:gd name="connsiteY5" fmla="*/ 68243 h 12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67" h="120955">
                    <a:moveTo>
                      <a:pt x="120403" y="68243"/>
                    </a:moveTo>
                    <a:cubicBezTo>
                      <a:pt x="116079" y="101390"/>
                      <a:pt x="85719" y="124727"/>
                      <a:pt x="52607" y="120345"/>
                    </a:cubicBezTo>
                    <a:cubicBezTo>
                      <a:pt x="19485" y="116059"/>
                      <a:pt x="-3847" y="85673"/>
                      <a:pt x="477" y="52527"/>
                    </a:cubicBezTo>
                    <a:cubicBezTo>
                      <a:pt x="4800" y="19475"/>
                      <a:pt x="35122" y="-3861"/>
                      <a:pt x="68215" y="425"/>
                    </a:cubicBezTo>
                    <a:cubicBezTo>
                      <a:pt x="101290" y="4616"/>
                      <a:pt x="124670" y="34906"/>
                      <a:pt x="120432" y="67957"/>
                    </a:cubicBezTo>
                    <a:cubicBezTo>
                      <a:pt x="120422" y="68052"/>
                      <a:pt x="120413" y="68148"/>
                      <a:pt x="120403" y="6824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C661A054-E103-AF49-87A5-6E69E570F8D3}"/>
                  </a:ext>
                </a:extLst>
              </p:cNvPr>
              <p:cNvSpPr/>
              <p:nvPr/>
            </p:nvSpPr>
            <p:spPr>
              <a:xfrm>
                <a:off x="19761446" y="5429186"/>
                <a:ext cx="422325" cy="777328"/>
              </a:xfrm>
              <a:custGeom>
                <a:avLst/>
                <a:gdLst>
                  <a:gd name="connsiteX0" fmla="*/ 120070 w 151862"/>
                  <a:gd name="connsiteY0" fmla="*/ 266263 h 279516"/>
                  <a:gd name="connsiteX1" fmla="*/ 103118 w 151862"/>
                  <a:gd name="connsiteY1" fmla="*/ 279312 h 279516"/>
                  <a:gd name="connsiteX2" fmla="*/ 13123 w 151862"/>
                  <a:gd name="connsiteY2" fmla="*/ 267597 h 279516"/>
                  <a:gd name="connsiteX3" fmla="*/ 77 w 151862"/>
                  <a:gd name="connsiteY3" fmla="*/ 250642 h 279516"/>
                  <a:gd name="connsiteX4" fmla="*/ 31789 w 151862"/>
                  <a:gd name="connsiteY4" fmla="*/ 13089 h 279516"/>
                  <a:gd name="connsiteX5" fmla="*/ 48740 w 151862"/>
                  <a:gd name="connsiteY5" fmla="*/ 40 h 279516"/>
                  <a:gd name="connsiteX6" fmla="*/ 138640 w 151862"/>
                  <a:gd name="connsiteY6" fmla="*/ 11851 h 279516"/>
                  <a:gd name="connsiteX7" fmla="*/ 151706 w 151862"/>
                  <a:gd name="connsiteY7" fmla="*/ 28615 h 279516"/>
                  <a:gd name="connsiteX8" fmla="*/ 151687 w 151862"/>
                  <a:gd name="connsiteY8" fmla="*/ 28805 h 279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862" h="279516">
                    <a:moveTo>
                      <a:pt x="120070" y="266263"/>
                    </a:moveTo>
                    <a:cubicBezTo>
                      <a:pt x="118984" y="274550"/>
                      <a:pt x="111404" y="280360"/>
                      <a:pt x="103118" y="279312"/>
                    </a:cubicBezTo>
                    <a:lnTo>
                      <a:pt x="13123" y="267597"/>
                    </a:lnTo>
                    <a:cubicBezTo>
                      <a:pt x="4876" y="266454"/>
                      <a:pt x="-942" y="258929"/>
                      <a:pt x="77" y="250642"/>
                    </a:cubicBezTo>
                    <a:lnTo>
                      <a:pt x="31789" y="13089"/>
                    </a:lnTo>
                    <a:cubicBezTo>
                      <a:pt x="32874" y="4802"/>
                      <a:pt x="40455" y="-1008"/>
                      <a:pt x="48740" y="40"/>
                    </a:cubicBezTo>
                    <a:lnTo>
                      <a:pt x="138640" y="11851"/>
                    </a:lnTo>
                    <a:cubicBezTo>
                      <a:pt x="146887" y="12898"/>
                      <a:pt x="152734" y="20423"/>
                      <a:pt x="151706" y="28615"/>
                    </a:cubicBezTo>
                    <a:cubicBezTo>
                      <a:pt x="151696" y="28710"/>
                      <a:pt x="151696" y="28710"/>
                      <a:pt x="151687" y="2880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90A81EB8-0C5A-DD4D-8F02-DA4B71EE5B99}"/>
                  </a:ext>
                </a:extLst>
              </p:cNvPr>
              <p:cNvSpPr/>
              <p:nvPr/>
            </p:nvSpPr>
            <p:spPr>
              <a:xfrm>
                <a:off x="20388379" y="5930752"/>
                <a:ext cx="350117" cy="1150085"/>
              </a:xfrm>
              <a:custGeom>
                <a:avLst/>
                <a:gdLst>
                  <a:gd name="connsiteX0" fmla="*/ 105383 w 125897"/>
                  <a:gd name="connsiteY0" fmla="*/ 18470 h 413554"/>
                  <a:gd name="connsiteX1" fmla="*/ 53101 w 125897"/>
                  <a:gd name="connsiteY1" fmla="*/ -9 h 413554"/>
                  <a:gd name="connsiteX2" fmla="*/ 43578 w 125897"/>
                  <a:gd name="connsiteY2" fmla="*/ -9 h 413554"/>
                  <a:gd name="connsiteX3" fmla="*/ 43578 w 125897"/>
                  <a:gd name="connsiteY3" fmla="*/ 25233 h 413554"/>
                  <a:gd name="connsiteX4" fmla="*/ 53101 w 125897"/>
                  <a:gd name="connsiteY4" fmla="*/ 25233 h 413554"/>
                  <a:gd name="connsiteX5" fmla="*/ 98955 w 125897"/>
                  <a:gd name="connsiteY5" fmla="*/ 67143 h 413554"/>
                  <a:gd name="connsiteX6" fmla="*/ 99003 w 125897"/>
                  <a:gd name="connsiteY6" fmla="*/ 68952 h 413554"/>
                  <a:gd name="connsiteX7" fmla="*/ -39 w 125897"/>
                  <a:gd name="connsiteY7" fmla="*/ 413472 h 413554"/>
                  <a:gd name="connsiteX8" fmla="*/ 25102 w 125897"/>
                  <a:gd name="connsiteY8" fmla="*/ 413472 h 413554"/>
                  <a:gd name="connsiteX9" fmla="*/ 125859 w 125897"/>
                  <a:gd name="connsiteY9" fmla="*/ 69143 h 413554"/>
                  <a:gd name="connsiteX10" fmla="*/ 105383 w 125897"/>
                  <a:gd name="connsiteY10" fmla="*/ 18470 h 413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897" h="413554">
                    <a:moveTo>
                      <a:pt x="105383" y="18470"/>
                    </a:moveTo>
                    <a:cubicBezTo>
                      <a:pt x="90994" y="5801"/>
                      <a:pt x="72261" y="-866"/>
                      <a:pt x="53101" y="-9"/>
                    </a:cubicBezTo>
                    <a:cubicBezTo>
                      <a:pt x="51005" y="-9"/>
                      <a:pt x="58624" y="-9"/>
                      <a:pt x="43578" y="-9"/>
                    </a:cubicBezTo>
                    <a:lnTo>
                      <a:pt x="43578" y="25233"/>
                    </a:lnTo>
                    <a:cubicBezTo>
                      <a:pt x="58624" y="25233"/>
                      <a:pt x="50910" y="25233"/>
                      <a:pt x="53101" y="25233"/>
                    </a:cubicBezTo>
                    <a:cubicBezTo>
                      <a:pt x="77318" y="24090"/>
                      <a:pt x="97850" y="42854"/>
                      <a:pt x="98955" y="67143"/>
                    </a:cubicBezTo>
                    <a:cubicBezTo>
                      <a:pt x="98984" y="67714"/>
                      <a:pt x="99003" y="68381"/>
                      <a:pt x="99003" y="68952"/>
                    </a:cubicBezTo>
                    <a:lnTo>
                      <a:pt x="-39" y="413472"/>
                    </a:lnTo>
                    <a:lnTo>
                      <a:pt x="25102" y="413472"/>
                    </a:lnTo>
                    <a:lnTo>
                      <a:pt x="125859" y="69143"/>
                    </a:lnTo>
                    <a:cubicBezTo>
                      <a:pt x="125401" y="50283"/>
                      <a:pt x="118126" y="32281"/>
                      <a:pt x="105383" y="18470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DA28685A-1FF9-474C-B1D1-E01FAA92C355}"/>
                  </a:ext>
                </a:extLst>
              </p:cNvPr>
              <p:cNvSpPr/>
              <p:nvPr/>
            </p:nvSpPr>
            <p:spPr>
              <a:xfrm>
                <a:off x="20916206" y="6943096"/>
                <a:ext cx="140364" cy="140389"/>
              </a:xfrm>
              <a:custGeom>
                <a:avLst/>
                <a:gdLst>
                  <a:gd name="connsiteX0" fmla="*/ 50434 w 50473"/>
                  <a:gd name="connsiteY0" fmla="*/ 25063 h 50482"/>
                  <a:gd name="connsiteX1" fmla="*/ 25293 w 50473"/>
                  <a:gd name="connsiteY1" fmla="*/ 50399 h 50482"/>
                  <a:gd name="connsiteX2" fmla="*/ -39 w 50473"/>
                  <a:gd name="connsiteY2" fmla="*/ 25253 h 50482"/>
                  <a:gd name="connsiteX3" fmla="*/ 25103 w 50473"/>
                  <a:gd name="connsiteY3" fmla="*/ -82 h 50482"/>
                  <a:gd name="connsiteX4" fmla="*/ 25293 w 50473"/>
                  <a:gd name="connsiteY4" fmla="*/ -82 h 50482"/>
                  <a:gd name="connsiteX5" fmla="*/ 50434 w 50473"/>
                  <a:gd name="connsiteY5" fmla="*/ 25063 h 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73" h="50482">
                    <a:moveTo>
                      <a:pt x="50434" y="25063"/>
                    </a:moveTo>
                    <a:cubicBezTo>
                      <a:pt x="50482" y="38970"/>
                      <a:pt x="39235" y="50304"/>
                      <a:pt x="25293" y="50399"/>
                    </a:cubicBezTo>
                    <a:cubicBezTo>
                      <a:pt x="11351" y="50495"/>
                      <a:pt x="9" y="39161"/>
                      <a:pt x="-39" y="25253"/>
                    </a:cubicBezTo>
                    <a:cubicBezTo>
                      <a:pt x="-96" y="11347"/>
                      <a:pt x="11161" y="13"/>
                      <a:pt x="25103" y="-82"/>
                    </a:cubicBezTo>
                    <a:cubicBezTo>
                      <a:pt x="25169" y="-82"/>
                      <a:pt x="25226" y="-82"/>
                      <a:pt x="25293" y="-82"/>
                    </a:cubicBezTo>
                    <a:cubicBezTo>
                      <a:pt x="39159" y="13"/>
                      <a:pt x="50377" y="11156"/>
                      <a:pt x="50434" y="2506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7F600529-DF94-A34B-9B70-56874BEF12C6}"/>
                  </a:ext>
                </a:extLst>
              </p:cNvPr>
              <p:cNvSpPr/>
              <p:nvPr/>
            </p:nvSpPr>
            <p:spPr>
              <a:xfrm>
                <a:off x="20509677" y="5931281"/>
                <a:ext cx="453405" cy="993800"/>
              </a:xfrm>
              <a:custGeom>
                <a:avLst/>
                <a:gdLst>
                  <a:gd name="connsiteX0" fmla="*/ 162999 w 163038"/>
                  <a:gd name="connsiteY0" fmla="*/ 345749 h 357356"/>
                  <a:gd name="connsiteX1" fmla="*/ 82242 w 163038"/>
                  <a:gd name="connsiteY1" fmla="*/ 69524 h 357356"/>
                  <a:gd name="connsiteX2" fmla="*/ 61767 w 163038"/>
                  <a:gd name="connsiteY2" fmla="*/ 18470 h 357356"/>
                  <a:gd name="connsiteX3" fmla="*/ 9484 w 163038"/>
                  <a:gd name="connsiteY3" fmla="*/ -9 h 357356"/>
                  <a:gd name="connsiteX4" fmla="*/ -39 w 163038"/>
                  <a:gd name="connsiteY4" fmla="*/ -9 h 357356"/>
                  <a:gd name="connsiteX5" fmla="*/ -39 w 163038"/>
                  <a:gd name="connsiteY5" fmla="*/ 25233 h 357356"/>
                  <a:gd name="connsiteX6" fmla="*/ 9484 w 163038"/>
                  <a:gd name="connsiteY6" fmla="*/ 25233 h 357356"/>
                  <a:gd name="connsiteX7" fmla="*/ 55357 w 163038"/>
                  <a:gd name="connsiteY7" fmla="*/ 67904 h 357356"/>
                  <a:gd name="connsiteX8" fmla="*/ 55386 w 163038"/>
                  <a:gd name="connsiteY8" fmla="*/ 69524 h 357356"/>
                  <a:gd name="connsiteX9" fmla="*/ 140334 w 163038"/>
                  <a:gd name="connsiteY9" fmla="*/ 357274 h 357356"/>
                  <a:gd name="connsiteX10" fmla="*/ 162999 w 163038"/>
                  <a:gd name="connsiteY10" fmla="*/ 345749 h 357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038" h="357356">
                    <a:moveTo>
                      <a:pt x="162999" y="345749"/>
                    </a:moveTo>
                    <a:lnTo>
                      <a:pt x="82242" y="69524"/>
                    </a:lnTo>
                    <a:cubicBezTo>
                      <a:pt x="81794" y="50569"/>
                      <a:pt x="74528" y="32472"/>
                      <a:pt x="61767" y="18470"/>
                    </a:cubicBezTo>
                    <a:cubicBezTo>
                      <a:pt x="47377" y="5801"/>
                      <a:pt x="28644" y="-866"/>
                      <a:pt x="9484" y="-9"/>
                    </a:cubicBezTo>
                    <a:cubicBezTo>
                      <a:pt x="7389" y="-9"/>
                      <a:pt x="15007" y="-9"/>
                      <a:pt x="-39" y="-9"/>
                    </a:cubicBezTo>
                    <a:lnTo>
                      <a:pt x="-39" y="25233"/>
                    </a:lnTo>
                    <a:cubicBezTo>
                      <a:pt x="15007" y="25233"/>
                      <a:pt x="7293" y="25233"/>
                      <a:pt x="9484" y="25233"/>
                    </a:cubicBezTo>
                    <a:cubicBezTo>
                      <a:pt x="33921" y="24376"/>
                      <a:pt x="54462" y="43426"/>
                      <a:pt x="55357" y="67904"/>
                    </a:cubicBezTo>
                    <a:cubicBezTo>
                      <a:pt x="55376" y="68381"/>
                      <a:pt x="55386" y="68952"/>
                      <a:pt x="55386" y="69524"/>
                    </a:cubicBezTo>
                    <a:lnTo>
                      <a:pt x="140334" y="357274"/>
                    </a:lnTo>
                    <a:cubicBezTo>
                      <a:pt x="146648" y="351369"/>
                      <a:pt x="154504" y="347368"/>
                      <a:pt x="162999" y="34574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EBE141D8-667F-4641-89CF-0AA37291F7BE}"/>
                  </a:ext>
                </a:extLst>
              </p:cNvPr>
              <p:cNvSpPr/>
              <p:nvPr/>
            </p:nvSpPr>
            <p:spPr>
              <a:xfrm>
                <a:off x="20551258" y="6580197"/>
                <a:ext cx="291589" cy="83438"/>
              </a:xfrm>
              <a:custGeom>
                <a:avLst/>
                <a:gdLst>
                  <a:gd name="connsiteX0" fmla="*/ 0 w 104851"/>
                  <a:gd name="connsiteY0" fmla="*/ 0 h 30003"/>
                  <a:gd name="connsiteX1" fmla="*/ 104852 w 104851"/>
                  <a:gd name="connsiteY1" fmla="*/ 0 h 30003"/>
                  <a:gd name="connsiteX2" fmla="*/ 104852 w 104851"/>
                  <a:gd name="connsiteY2" fmla="*/ 30004 h 30003"/>
                  <a:gd name="connsiteX3" fmla="*/ 0 w 104851"/>
                  <a:gd name="connsiteY3" fmla="*/ 30004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851" h="30003">
                    <a:moveTo>
                      <a:pt x="0" y="0"/>
                    </a:moveTo>
                    <a:lnTo>
                      <a:pt x="104852" y="0"/>
                    </a:lnTo>
                    <a:lnTo>
                      <a:pt x="104852" y="30004"/>
                    </a:lnTo>
                    <a:lnTo>
                      <a:pt x="0" y="30004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58AFF47E-3B53-B842-9577-FBB81F69A548}"/>
                </a:ext>
              </a:extLst>
            </p:cNvPr>
            <p:cNvSpPr/>
            <p:nvPr/>
          </p:nvSpPr>
          <p:spPr>
            <a:xfrm>
              <a:off x="2422936" y="8765492"/>
              <a:ext cx="454936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16C5F014-022B-EE4D-A7AF-3560A3E31D9D}"/>
                </a:ext>
              </a:extLst>
            </p:cNvPr>
            <p:cNvSpPr/>
            <p:nvPr/>
          </p:nvSpPr>
          <p:spPr>
            <a:xfrm>
              <a:off x="9984195" y="8765492"/>
              <a:ext cx="454936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2B389787-8F31-514C-ACC3-001F30AB9035}"/>
                </a:ext>
              </a:extLst>
            </p:cNvPr>
            <p:cNvSpPr/>
            <p:nvPr/>
          </p:nvSpPr>
          <p:spPr>
            <a:xfrm>
              <a:off x="17469916" y="8765492"/>
              <a:ext cx="454936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65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FEC98B-085B-CF4C-B2D5-F079455CDE83}"/>
              </a:ext>
            </a:extLst>
          </p:cNvPr>
          <p:cNvGrpSpPr/>
          <p:nvPr/>
        </p:nvGrpSpPr>
        <p:grpSpPr>
          <a:xfrm>
            <a:off x="3546485" y="5817660"/>
            <a:ext cx="17284680" cy="5515029"/>
            <a:chOff x="2239635" y="5817660"/>
            <a:chExt cx="17284680" cy="551502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E8817B-B90B-7C47-87B8-86D9F2DF3766}"/>
                </a:ext>
              </a:extLst>
            </p:cNvPr>
            <p:cNvGrpSpPr/>
            <p:nvPr/>
          </p:nvGrpSpPr>
          <p:grpSpPr>
            <a:xfrm>
              <a:off x="7029783" y="5817660"/>
              <a:ext cx="7532004" cy="5515029"/>
              <a:chOff x="8267863" y="5416206"/>
              <a:chExt cx="7532004" cy="551502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60AF193-F2F7-9E49-B10A-949897E75CB5}"/>
                  </a:ext>
                </a:extLst>
              </p:cNvPr>
              <p:cNvGrpSpPr/>
              <p:nvPr/>
            </p:nvGrpSpPr>
            <p:grpSpPr>
              <a:xfrm>
                <a:off x="10318364" y="5416206"/>
                <a:ext cx="3315031" cy="5515029"/>
                <a:chOff x="10318364" y="5416206"/>
                <a:chExt cx="3315031" cy="5515029"/>
              </a:xfrm>
              <a:solidFill>
                <a:schemeClr val="accent1"/>
              </a:solidFill>
            </p:grpSpPr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A48746B4-BE34-664E-B9A7-1559783657DB}"/>
                    </a:ext>
                  </a:extLst>
                </p:cNvPr>
                <p:cNvSpPr/>
                <p:nvPr/>
              </p:nvSpPr>
              <p:spPr>
                <a:xfrm>
                  <a:off x="10318364" y="5416206"/>
                  <a:ext cx="3315031" cy="5515029"/>
                </a:xfrm>
                <a:custGeom>
                  <a:avLst/>
                  <a:gdLst>
                    <a:gd name="connsiteX0" fmla="*/ 117318 w 494011"/>
                    <a:gd name="connsiteY0" fmla="*/ 821776 h 821858"/>
                    <a:gd name="connsiteX1" fmla="*/ 84272 w 494011"/>
                    <a:gd name="connsiteY1" fmla="*/ 818156 h 821858"/>
                    <a:gd name="connsiteX2" fmla="*/ 753 w 494011"/>
                    <a:gd name="connsiteY2" fmla="*/ 740147 h 821858"/>
                    <a:gd name="connsiteX3" fmla="*/ 10276 w 494011"/>
                    <a:gd name="connsiteY3" fmla="*/ 721097 h 821858"/>
                    <a:gd name="connsiteX4" fmla="*/ 29323 w 494011"/>
                    <a:gd name="connsiteY4" fmla="*/ 730622 h 821858"/>
                    <a:gd name="connsiteX5" fmla="*/ 90938 w 494011"/>
                    <a:gd name="connsiteY5" fmla="*/ 788438 h 821858"/>
                    <a:gd name="connsiteX6" fmla="*/ 224264 w 494011"/>
                    <a:gd name="connsiteY6" fmla="*/ 750338 h 821858"/>
                    <a:gd name="connsiteX7" fmla="*/ 232074 w 494011"/>
                    <a:gd name="connsiteY7" fmla="*/ 742147 h 821858"/>
                    <a:gd name="connsiteX8" fmla="*/ 460632 w 494011"/>
                    <a:gd name="connsiteY8" fmla="*/ 348574 h 821858"/>
                    <a:gd name="connsiteX9" fmla="*/ 407301 w 494011"/>
                    <a:gd name="connsiteY9" fmla="*/ 95494 h 821858"/>
                    <a:gd name="connsiteX10" fmla="*/ 268166 w 494011"/>
                    <a:gd name="connsiteY10" fmla="*/ 30344 h 821858"/>
                    <a:gd name="connsiteX11" fmla="*/ 111128 w 494011"/>
                    <a:gd name="connsiteY11" fmla="*/ 80350 h 821858"/>
                    <a:gd name="connsiteX12" fmla="*/ 71892 w 494011"/>
                    <a:gd name="connsiteY12" fmla="*/ 168170 h 821858"/>
                    <a:gd name="connsiteX13" fmla="*/ 109319 w 494011"/>
                    <a:gd name="connsiteY13" fmla="*/ 290377 h 821858"/>
                    <a:gd name="connsiteX14" fmla="*/ 102938 w 494011"/>
                    <a:gd name="connsiteY14" fmla="*/ 310570 h 821858"/>
                    <a:gd name="connsiteX15" fmla="*/ 82748 w 494011"/>
                    <a:gd name="connsiteY15" fmla="*/ 304187 h 821858"/>
                    <a:gd name="connsiteX16" fmla="*/ 41989 w 494011"/>
                    <a:gd name="connsiteY16" fmla="*/ 169599 h 821858"/>
                    <a:gd name="connsiteX17" fmla="*/ 89605 w 494011"/>
                    <a:gd name="connsiteY17" fmla="*/ 59109 h 821858"/>
                    <a:gd name="connsiteX18" fmla="*/ 269404 w 494011"/>
                    <a:gd name="connsiteY18" fmla="*/ 435 h 821858"/>
                    <a:gd name="connsiteX19" fmla="*/ 429777 w 494011"/>
                    <a:gd name="connsiteY19" fmla="*/ 76635 h 821858"/>
                    <a:gd name="connsiteX20" fmla="*/ 489964 w 494011"/>
                    <a:gd name="connsiteY20" fmla="*/ 352860 h 821858"/>
                    <a:gd name="connsiteX21" fmla="*/ 253786 w 494011"/>
                    <a:gd name="connsiteY21" fmla="*/ 763578 h 821858"/>
                    <a:gd name="connsiteX22" fmla="*/ 246073 w 494011"/>
                    <a:gd name="connsiteY22" fmla="*/ 771674 h 821858"/>
                    <a:gd name="connsiteX23" fmla="*/ 117318 w 494011"/>
                    <a:gd name="connsiteY23" fmla="*/ 821776 h 821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94011" h="821858">
                      <a:moveTo>
                        <a:pt x="117318" y="821776"/>
                      </a:moveTo>
                      <a:cubicBezTo>
                        <a:pt x="106175" y="821776"/>
                        <a:pt x="95129" y="820633"/>
                        <a:pt x="84272" y="818156"/>
                      </a:cubicBezTo>
                      <a:cubicBezTo>
                        <a:pt x="43989" y="809869"/>
                        <a:pt x="11801" y="779771"/>
                        <a:pt x="753" y="740147"/>
                      </a:cubicBezTo>
                      <a:cubicBezTo>
                        <a:pt x="-1914" y="732240"/>
                        <a:pt x="2373" y="723764"/>
                        <a:pt x="10276" y="721097"/>
                      </a:cubicBezTo>
                      <a:cubicBezTo>
                        <a:pt x="18180" y="718430"/>
                        <a:pt x="26656" y="722715"/>
                        <a:pt x="29323" y="730622"/>
                      </a:cubicBezTo>
                      <a:cubicBezTo>
                        <a:pt x="37227" y="760054"/>
                        <a:pt x="61035" y="782437"/>
                        <a:pt x="90938" y="788438"/>
                      </a:cubicBezTo>
                      <a:cubicBezTo>
                        <a:pt x="138555" y="799488"/>
                        <a:pt x="198742" y="777390"/>
                        <a:pt x="224264" y="750338"/>
                      </a:cubicBezTo>
                      <a:lnTo>
                        <a:pt x="232074" y="742147"/>
                      </a:lnTo>
                      <a:cubicBezTo>
                        <a:pt x="289214" y="682520"/>
                        <a:pt x="439585" y="524215"/>
                        <a:pt x="460632" y="348574"/>
                      </a:cubicBezTo>
                      <a:cubicBezTo>
                        <a:pt x="473298" y="241227"/>
                        <a:pt x="454347" y="151311"/>
                        <a:pt x="407301" y="95494"/>
                      </a:cubicBezTo>
                      <a:cubicBezTo>
                        <a:pt x="373494" y="55395"/>
                        <a:pt x="326735" y="33487"/>
                        <a:pt x="268166" y="30344"/>
                      </a:cubicBezTo>
                      <a:cubicBezTo>
                        <a:pt x="184647" y="25867"/>
                        <a:pt x="136555" y="55108"/>
                        <a:pt x="111128" y="80350"/>
                      </a:cubicBezTo>
                      <a:cubicBezTo>
                        <a:pt x="86749" y="103115"/>
                        <a:pt x="72559" y="134833"/>
                        <a:pt x="71892" y="168170"/>
                      </a:cubicBezTo>
                      <a:cubicBezTo>
                        <a:pt x="74463" y="222748"/>
                        <a:pt x="108937" y="289709"/>
                        <a:pt x="109319" y="290377"/>
                      </a:cubicBezTo>
                      <a:cubicBezTo>
                        <a:pt x="113128" y="297710"/>
                        <a:pt x="110271" y="306759"/>
                        <a:pt x="102938" y="310570"/>
                      </a:cubicBezTo>
                      <a:cubicBezTo>
                        <a:pt x="95605" y="314379"/>
                        <a:pt x="86558" y="311522"/>
                        <a:pt x="82748" y="304187"/>
                      </a:cubicBezTo>
                      <a:cubicBezTo>
                        <a:pt x="81129" y="301234"/>
                        <a:pt x="44655" y="230845"/>
                        <a:pt x="41989" y="169599"/>
                      </a:cubicBezTo>
                      <a:cubicBezTo>
                        <a:pt x="42084" y="127784"/>
                        <a:pt x="59226" y="87875"/>
                        <a:pt x="89605" y="59109"/>
                      </a:cubicBezTo>
                      <a:cubicBezTo>
                        <a:pt x="119317" y="29487"/>
                        <a:pt x="174648" y="-4709"/>
                        <a:pt x="269404" y="435"/>
                      </a:cubicBezTo>
                      <a:cubicBezTo>
                        <a:pt x="336067" y="3959"/>
                        <a:pt x="391112" y="30153"/>
                        <a:pt x="429777" y="76635"/>
                      </a:cubicBezTo>
                      <a:cubicBezTo>
                        <a:pt x="482249" y="138929"/>
                        <a:pt x="503583" y="236846"/>
                        <a:pt x="489964" y="352860"/>
                      </a:cubicBezTo>
                      <a:cubicBezTo>
                        <a:pt x="468155" y="538407"/>
                        <a:pt x="312450" y="701952"/>
                        <a:pt x="253786" y="763578"/>
                      </a:cubicBezTo>
                      <a:lnTo>
                        <a:pt x="246073" y="771674"/>
                      </a:lnTo>
                      <a:cubicBezTo>
                        <a:pt x="221027" y="798345"/>
                        <a:pt x="168649" y="821776"/>
                        <a:pt x="117318" y="821776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B180767A-A62C-2641-8667-8A44F85E3B9A}"/>
                    </a:ext>
                  </a:extLst>
                </p:cNvPr>
                <p:cNvSpPr/>
                <p:nvPr/>
              </p:nvSpPr>
              <p:spPr>
                <a:xfrm>
                  <a:off x="11122925" y="7125671"/>
                  <a:ext cx="1509480" cy="2279302"/>
                </a:xfrm>
                <a:custGeom>
                  <a:avLst/>
                  <a:gdLst>
                    <a:gd name="connsiteX0" fmla="*/ 24276 w 224945"/>
                    <a:gd name="connsiteY0" fmla="*/ 339572 h 339665"/>
                    <a:gd name="connsiteX1" fmla="*/ 13515 w 224945"/>
                    <a:gd name="connsiteY1" fmla="*/ 338048 h 339665"/>
                    <a:gd name="connsiteX2" fmla="*/ 1611 w 224945"/>
                    <a:gd name="connsiteY2" fmla="*/ 326808 h 339665"/>
                    <a:gd name="connsiteX3" fmla="*/ 22753 w 224945"/>
                    <a:gd name="connsiteY3" fmla="*/ 256705 h 339665"/>
                    <a:gd name="connsiteX4" fmla="*/ 40371 w 224945"/>
                    <a:gd name="connsiteY4" fmla="*/ 218605 h 339665"/>
                    <a:gd name="connsiteX5" fmla="*/ 9039 w 224945"/>
                    <a:gd name="connsiteY5" fmla="*/ 115734 h 339665"/>
                    <a:gd name="connsiteX6" fmla="*/ 10754 w 224945"/>
                    <a:gd name="connsiteY6" fmla="*/ 105638 h 339665"/>
                    <a:gd name="connsiteX7" fmla="*/ 20848 w 224945"/>
                    <a:gd name="connsiteY7" fmla="*/ 107257 h 339665"/>
                    <a:gd name="connsiteX8" fmla="*/ 53989 w 224945"/>
                    <a:gd name="connsiteY8" fmla="*/ 223844 h 339665"/>
                    <a:gd name="connsiteX9" fmla="*/ 35800 w 224945"/>
                    <a:gd name="connsiteY9" fmla="*/ 262991 h 339665"/>
                    <a:gd name="connsiteX10" fmla="*/ 15134 w 224945"/>
                    <a:gd name="connsiteY10" fmla="*/ 321094 h 339665"/>
                    <a:gd name="connsiteX11" fmla="*/ 18467 w 224945"/>
                    <a:gd name="connsiteY11" fmla="*/ 323950 h 339665"/>
                    <a:gd name="connsiteX12" fmla="*/ 112366 w 224945"/>
                    <a:gd name="connsiteY12" fmla="*/ 292994 h 339665"/>
                    <a:gd name="connsiteX13" fmla="*/ 209314 w 224945"/>
                    <a:gd name="connsiteY13" fmla="*/ 155740 h 339665"/>
                    <a:gd name="connsiteX14" fmla="*/ 151317 w 224945"/>
                    <a:gd name="connsiteY14" fmla="*/ 29438 h 339665"/>
                    <a:gd name="connsiteX15" fmla="*/ 45419 w 224945"/>
                    <a:gd name="connsiteY15" fmla="*/ 30772 h 339665"/>
                    <a:gd name="connsiteX16" fmla="*/ 35895 w 224945"/>
                    <a:gd name="connsiteY16" fmla="*/ 27914 h 339665"/>
                    <a:gd name="connsiteX17" fmla="*/ 38656 w 224945"/>
                    <a:gd name="connsiteY17" fmla="*/ 18389 h 339665"/>
                    <a:gd name="connsiteX18" fmla="*/ 159793 w 224945"/>
                    <a:gd name="connsiteY18" fmla="*/ 17723 h 339665"/>
                    <a:gd name="connsiteX19" fmla="*/ 224075 w 224945"/>
                    <a:gd name="connsiteY19" fmla="*/ 158026 h 339665"/>
                    <a:gd name="connsiteX20" fmla="*/ 120367 w 224945"/>
                    <a:gd name="connsiteY20" fmla="*/ 305854 h 339665"/>
                    <a:gd name="connsiteX21" fmla="*/ 24276 w 224945"/>
                    <a:gd name="connsiteY21" fmla="*/ 339572 h 339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4945" h="339665">
                      <a:moveTo>
                        <a:pt x="24276" y="339572"/>
                      </a:moveTo>
                      <a:cubicBezTo>
                        <a:pt x="20657" y="339667"/>
                        <a:pt x="16944" y="339191"/>
                        <a:pt x="13515" y="338048"/>
                      </a:cubicBezTo>
                      <a:cubicBezTo>
                        <a:pt x="8087" y="336238"/>
                        <a:pt x="3707" y="332143"/>
                        <a:pt x="1611" y="326808"/>
                      </a:cubicBezTo>
                      <a:cubicBezTo>
                        <a:pt x="-4674" y="311092"/>
                        <a:pt x="7992" y="285850"/>
                        <a:pt x="22753" y="256705"/>
                      </a:cubicBezTo>
                      <a:cubicBezTo>
                        <a:pt x="29228" y="243941"/>
                        <a:pt x="35895" y="230701"/>
                        <a:pt x="40371" y="218605"/>
                      </a:cubicBezTo>
                      <a:cubicBezTo>
                        <a:pt x="52466" y="187172"/>
                        <a:pt x="21895" y="133736"/>
                        <a:pt x="9039" y="115734"/>
                      </a:cubicBezTo>
                      <a:cubicBezTo>
                        <a:pt x="6658" y="112496"/>
                        <a:pt x="7421" y="107924"/>
                        <a:pt x="10754" y="105638"/>
                      </a:cubicBezTo>
                      <a:cubicBezTo>
                        <a:pt x="13991" y="103257"/>
                        <a:pt x="18467" y="104018"/>
                        <a:pt x="20848" y="107257"/>
                      </a:cubicBezTo>
                      <a:cubicBezTo>
                        <a:pt x="22944" y="110210"/>
                        <a:pt x="71322" y="178790"/>
                        <a:pt x="53989" y="223844"/>
                      </a:cubicBezTo>
                      <a:cubicBezTo>
                        <a:pt x="49227" y="236226"/>
                        <a:pt x="42371" y="249847"/>
                        <a:pt x="35800" y="262991"/>
                      </a:cubicBezTo>
                      <a:cubicBezTo>
                        <a:pt x="24848" y="284518"/>
                        <a:pt x="11325" y="311378"/>
                        <a:pt x="15134" y="321094"/>
                      </a:cubicBezTo>
                      <a:cubicBezTo>
                        <a:pt x="15706" y="322523"/>
                        <a:pt x="16944" y="323570"/>
                        <a:pt x="18467" y="323950"/>
                      </a:cubicBezTo>
                      <a:cubicBezTo>
                        <a:pt x="27990" y="327380"/>
                        <a:pt x="68560" y="319760"/>
                        <a:pt x="112366" y="292994"/>
                      </a:cubicBezTo>
                      <a:cubicBezTo>
                        <a:pt x="144460" y="273373"/>
                        <a:pt x="199695" y="229558"/>
                        <a:pt x="209314" y="155740"/>
                      </a:cubicBezTo>
                      <a:cubicBezTo>
                        <a:pt x="214266" y="117640"/>
                        <a:pt x="192172" y="57156"/>
                        <a:pt x="151317" y="29438"/>
                      </a:cubicBezTo>
                      <a:cubicBezTo>
                        <a:pt x="120652" y="8673"/>
                        <a:pt x="83987" y="9150"/>
                        <a:pt x="45419" y="30772"/>
                      </a:cubicBezTo>
                      <a:cubicBezTo>
                        <a:pt x="41990" y="32486"/>
                        <a:pt x="37800" y="31247"/>
                        <a:pt x="35895" y="27914"/>
                      </a:cubicBezTo>
                      <a:cubicBezTo>
                        <a:pt x="34181" y="24485"/>
                        <a:pt x="35324" y="20293"/>
                        <a:pt x="38656" y="18389"/>
                      </a:cubicBezTo>
                      <a:cubicBezTo>
                        <a:pt x="93987" y="-12472"/>
                        <a:pt x="135127" y="1054"/>
                        <a:pt x="159793" y="17723"/>
                      </a:cubicBezTo>
                      <a:cubicBezTo>
                        <a:pt x="206647" y="49440"/>
                        <a:pt x="229694" y="115258"/>
                        <a:pt x="224075" y="158026"/>
                      </a:cubicBezTo>
                      <a:cubicBezTo>
                        <a:pt x="213790" y="237845"/>
                        <a:pt x="154650" y="284898"/>
                        <a:pt x="120367" y="305854"/>
                      </a:cubicBezTo>
                      <a:cubicBezTo>
                        <a:pt x="83892" y="328047"/>
                        <a:pt x="45609" y="339572"/>
                        <a:pt x="24276" y="339572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C8B000CB-F4D3-414C-BC9F-62158939D331}"/>
                    </a:ext>
                  </a:extLst>
                </p:cNvPr>
                <p:cNvSpPr/>
                <p:nvPr/>
              </p:nvSpPr>
              <p:spPr>
                <a:xfrm>
                  <a:off x="11133548" y="5726275"/>
                  <a:ext cx="2163654" cy="3759155"/>
                </a:xfrm>
                <a:custGeom>
                  <a:avLst/>
                  <a:gdLst>
                    <a:gd name="connsiteX0" fmla="*/ 139735 w 322431"/>
                    <a:gd name="connsiteY0" fmla="*/ 560018 h 560195"/>
                    <a:gd name="connsiteX1" fmla="*/ 133164 w 322431"/>
                    <a:gd name="connsiteY1" fmla="*/ 556114 h 560195"/>
                    <a:gd name="connsiteX2" fmla="*/ 136402 w 322431"/>
                    <a:gd name="connsiteY2" fmla="*/ 546589 h 560195"/>
                    <a:gd name="connsiteX3" fmla="*/ 299345 w 322431"/>
                    <a:gd name="connsiteY3" fmla="*/ 331513 h 560195"/>
                    <a:gd name="connsiteX4" fmla="*/ 259252 w 322431"/>
                    <a:gd name="connsiteY4" fmla="*/ 86054 h 560195"/>
                    <a:gd name="connsiteX5" fmla="*/ 178589 w 322431"/>
                    <a:gd name="connsiteY5" fmla="*/ 17188 h 560195"/>
                    <a:gd name="connsiteX6" fmla="*/ 45835 w 322431"/>
                    <a:gd name="connsiteY6" fmla="*/ 58528 h 560195"/>
                    <a:gd name="connsiteX7" fmla="*/ 23074 w 322431"/>
                    <a:gd name="connsiteY7" fmla="*/ 197116 h 560195"/>
                    <a:gd name="connsiteX8" fmla="*/ 149639 w 322431"/>
                    <a:gd name="connsiteY8" fmla="*/ 348563 h 560195"/>
                    <a:gd name="connsiteX9" fmla="*/ 154781 w 322431"/>
                    <a:gd name="connsiteY9" fmla="*/ 357516 h 560195"/>
                    <a:gd name="connsiteX10" fmla="*/ 145830 w 322431"/>
                    <a:gd name="connsiteY10" fmla="*/ 362660 h 560195"/>
                    <a:gd name="connsiteX11" fmla="*/ 9075 w 322431"/>
                    <a:gd name="connsiteY11" fmla="*/ 201497 h 560195"/>
                    <a:gd name="connsiteX12" fmla="*/ 34979 w 322431"/>
                    <a:gd name="connsiteY12" fmla="*/ 49097 h 560195"/>
                    <a:gd name="connsiteX13" fmla="*/ 181351 w 322431"/>
                    <a:gd name="connsiteY13" fmla="*/ 3282 h 560195"/>
                    <a:gd name="connsiteX14" fmla="*/ 271727 w 322431"/>
                    <a:gd name="connsiteY14" fmla="*/ 78910 h 560195"/>
                    <a:gd name="connsiteX15" fmla="*/ 313248 w 322431"/>
                    <a:gd name="connsiteY15" fmla="*/ 336085 h 560195"/>
                    <a:gd name="connsiteX16" fmla="*/ 142972 w 322431"/>
                    <a:gd name="connsiteY16" fmla="*/ 559733 h 560195"/>
                    <a:gd name="connsiteX17" fmla="*/ 139735 w 322431"/>
                    <a:gd name="connsiteY17" fmla="*/ 560018 h 56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2431" h="560195">
                      <a:moveTo>
                        <a:pt x="139735" y="560018"/>
                      </a:moveTo>
                      <a:cubicBezTo>
                        <a:pt x="136972" y="560018"/>
                        <a:pt x="134497" y="558495"/>
                        <a:pt x="133164" y="556114"/>
                      </a:cubicBezTo>
                      <a:cubicBezTo>
                        <a:pt x="131545" y="552589"/>
                        <a:pt x="132973" y="548398"/>
                        <a:pt x="136402" y="546589"/>
                      </a:cubicBezTo>
                      <a:cubicBezTo>
                        <a:pt x="191065" y="518584"/>
                        <a:pt x="266870" y="433812"/>
                        <a:pt x="299345" y="331513"/>
                      </a:cubicBezTo>
                      <a:cubicBezTo>
                        <a:pt x="320011" y="266458"/>
                        <a:pt x="302392" y="158634"/>
                        <a:pt x="259252" y="86054"/>
                      </a:cubicBezTo>
                      <a:cubicBezTo>
                        <a:pt x="242966" y="58622"/>
                        <a:pt x="215730" y="24427"/>
                        <a:pt x="178589" y="17188"/>
                      </a:cubicBezTo>
                      <a:cubicBezTo>
                        <a:pt x="130116" y="6902"/>
                        <a:pt x="79833" y="22523"/>
                        <a:pt x="45835" y="58528"/>
                      </a:cubicBezTo>
                      <a:cubicBezTo>
                        <a:pt x="14408" y="93388"/>
                        <a:pt x="6313" y="142633"/>
                        <a:pt x="23074" y="197116"/>
                      </a:cubicBezTo>
                      <a:cubicBezTo>
                        <a:pt x="61168" y="322941"/>
                        <a:pt x="148782" y="348373"/>
                        <a:pt x="149639" y="348563"/>
                      </a:cubicBezTo>
                      <a:cubicBezTo>
                        <a:pt x="153544" y="349611"/>
                        <a:pt x="155829" y="353612"/>
                        <a:pt x="154781" y="357516"/>
                      </a:cubicBezTo>
                      <a:cubicBezTo>
                        <a:pt x="153733" y="361422"/>
                        <a:pt x="149734" y="363708"/>
                        <a:pt x="145830" y="362660"/>
                      </a:cubicBezTo>
                      <a:cubicBezTo>
                        <a:pt x="141925" y="361613"/>
                        <a:pt x="50597" y="335324"/>
                        <a:pt x="9075" y="201497"/>
                      </a:cubicBezTo>
                      <a:cubicBezTo>
                        <a:pt x="-9114" y="141871"/>
                        <a:pt x="123" y="87197"/>
                        <a:pt x="34979" y="49097"/>
                      </a:cubicBezTo>
                      <a:cubicBezTo>
                        <a:pt x="72501" y="9378"/>
                        <a:pt x="127926" y="-7958"/>
                        <a:pt x="181351" y="3282"/>
                      </a:cubicBezTo>
                      <a:cubicBezTo>
                        <a:pt x="214969" y="9759"/>
                        <a:pt x="246205" y="35952"/>
                        <a:pt x="271727" y="78910"/>
                      </a:cubicBezTo>
                      <a:cubicBezTo>
                        <a:pt x="316772" y="155110"/>
                        <a:pt x="334962" y="267792"/>
                        <a:pt x="313248" y="336085"/>
                      </a:cubicBezTo>
                      <a:cubicBezTo>
                        <a:pt x="279155" y="443241"/>
                        <a:pt x="201826" y="529729"/>
                        <a:pt x="142972" y="559733"/>
                      </a:cubicBezTo>
                      <a:cubicBezTo>
                        <a:pt x="141925" y="560113"/>
                        <a:pt x="140782" y="560209"/>
                        <a:pt x="139735" y="560018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22F450F1-92B5-F14D-BFBA-10A134BD7508}"/>
                    </a:ext>
                  </a:extLst>
                </p:cNvPr>
                <p:cNvSpPr/>
                <p:nvPr/>
              </p:nvSpPr>
              <p:spPr>
                <a:xfrm>
                  <a:off x="11203618" y="8075171"/>
                  <a:ext cx="732190" cy="1283197"/>
                </a:xfrm>
                <a:custGeom>
                  <a:avLst/>
                  <a:gdLst>
                    <a:gd name="connsiteX0" fmla="*/ 38440 w 109112"/>
                    <a:gd name="connsiteY0" fmla="*/ 31864 h 191224"/>
                    <a:gd name="connsiteX1" fmla="*/ 63486 w 109112"/>
                    <a:gd name="connsiteY1" fmla="*/ 15386 h 191224"/>
                    <a:gd name="connsiteX2" fmla="*/ 66344 w 109112"/>
                    <a:gd name="connsiteY2" fmla="*/ 159023 h 191224"/>
                    <a:gd name="connsiteX3" fmla="*/ 11871 w 109112"/>
                    <a:gd name="connsiteY3" fmla="*/ 133686 h 191224"/>
                    <a:gd name="connsiteX4" fmla="*/ 38440 w 109112"/>
                    <a:gd name="connsiteY4" fmla="*/ 31864 h 191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112" h="191224">
                      <a:moveTo>
                        <a:pt x="38440" y="31864"/>
                      </a:moveTo>
                      <a:cubicBezTo>
                        <a:pt x="38440" y="31864"/>
                        <a:pt x="-6890" y="-27286"/>
                        <a:pt x="63486" y="15386"/>
                      </a:cubicBezTo>
                      <a:cubicBezTo>
                        <a:pt x="92056" y="32816"/>
                        <a:pt x="148434" y="82061"/>
                        <a:pt x="66344" y="159023"/>
                      </a:cubicBezTo>
                      <a:cubicBezTo>
                        <a:pt x="442" y="220744"/>
                        <a:pt x="-13557" y="183026"/>
                        <a:pt x="11871" y="133686"/>
                      </a:cubicBezTo>
                      <a:cubicBezTo>
                        <a:pt x="33012" y="92634"/>
                        <a:pt x="51011" y="45009"/>
                        <a:pt x="38440" y="31864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C3112B-32C9-6E40-81AA-8EBF7A70DD72}"/>
                  </a:ext>
                </a:extLst>
              </p:cNvPr>
              <p:cNvGrpSpPr/>
              <p:nvPr/>
            </p:nvGrpSpPr>
            <p:grpSpPr>
              <a:xfrm>
                <a:off x="13793747" y="5645945"/>
                <a:ext cx="2006120" cy="5000217"/>
                <a:chOff x="13793747" y="5645945"/>
                <a:chExt cx="2006120" cy="5000217"/>
              </a:xfrm>
              <a:solidFill>
                <a:schemeClr val="accent2"/>
              </a:solidFill>
            </p:grpSpPr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02E1F3E1-4E75-B34B-90E8-1BCC7A60155B}"/>
                    </a:ext>
                  </a:extLst>
                </p:cNvPr>
                <p:cNvSpPr/>
                <p:nvPr/>
              </p:nvSpPr>
              <p:spPr>
                <a:xfrm>
                  <a:off x="14519072" y="5645945"/>
                  <a:ext cx="1280795" cy="5000217"/>
                </a:xfrm>
                <a:custGeom>
                  <a:avLst/>
                  <a:gdLst>
                    <a:gd name="connsiteX0" fmla="*/ 20150 w 190866"/>
                    <a:gd name="connsiteY0" fmla="*/ 745058 h 745140"/>
                    <a:gd name="connsiteX1" fmla="*/ -39 w 190866"/>
                    <a:gd name="connsiteY1" fmla="*/ 722865 h 745140"/>
                    <a:gd name="connsiteX2" fmla="*/ 34149 w 190866"/>
                    <a:gd name="connsiteY2" fmla="*/ 31635 h 745140"/>
                    <a:gd name="connsiteX3" fmla="*/ 23960 w 190866"/>
                    <a:gd name="connsiteY3" fmla="*/ 20681 h 745140"/>
                    <a:gd name="connsiteX4" fmla="*/ 45576 w 190866"/>
                    <a:gd name="connsiteY4" fmla="*/ -82 h 745140"/>
                    <a:gd name="connsiteX5" fmla="*/ 31768 w 190866"/>
                    <a:gd name="connsiteY5" fmla="*/ 734200 h 745140"/>
                    <a:gd name="connsiteX6" fmla="*/ 20150 w 190866"/>
                    <a:gd name="connsiteY6" fmla="*/ 745058 h 7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866" h="745140">
                      <a:moveTo>
                        <a:pt x="20150" y="745058"/>
                      </a:moveTo>
                      <a:lnTo>
                        <a:pt x="-39" y="722865"/>
                      </a:lnTo>
                      <a:cubicBezTo>
                        <a:pt x="200234" y="541414"/>
                        <a:pt x="215568" y="231947"/>
                        <a:pt x="34149" y="31635"/>
                      </a:cubicBezTo>
                      <a:cubicBezTo>
                        <a:pt x="30816" y="27921"/>
                        <a:pt x="27388" y="24301"/>
                        <a:pt x="23960" y="20681"/>
                      </a:cubicBezTo>
                      <a:lnTo>
                        <a:pt x="45576" y="-82"/>
                      </a:lnTo>
                      <a:cubicBezTo>
                        <a:pt x="244518" y="206514"/>
                        <a:pt x="238327" y="535222"/>
                        <a:pt x="31768" y="734200"/>
                      </a:cubicBezTo>
                      <a:cubicBezTo>
                        <a:pt x="27959" y="737914"/>
                        <a:pt x="24054" y="741534"/>
                        <a:pt x="20150" y="745058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7EE69834-3604-2A43-9F0C-C802801B1357}"/>
                    </a:ext>
                  </a:extLst>
                </p:cNvPr>
                <p:cNvSpPr/>
                <p:nvPr/>
              </p:nvSpPr>
              <p:spPr>
                <a:xfrm>
                  <a:off x="14147139" y="6019857"/>
                  <a:ext cx="1114269" cy="4254312"/>
                </a:xfrm>
                <a:custGeom>
                  <a:avLst/>
                  <a:gdLst>
                    <a:gd name="connsiteX0" fmla="*/ 20150 w 166050"/>
                    <a:gd name="connsiteY0" fmla="*/ 633902 h 633984"/>
                    <a:gd name="connsiteX1" fmla="*/ -39 w 166050"/>
                    <a:gd name="connsiteY1" fmla="*/ 611708 h 633984"/>
                    <a:gd name="connsiteX2" fmla="*/ 28626 w 166050"/>
                    <a:gd name="connsiteY2" fmla="*/ 25730 h 633984"/>
                    <a:gd name="connsiteX3" fmla="*/ 23674 w 166050"/>
                    <a:gd name="connsiteY3" fmla="*/ 20397 h 633984"/>
                    <a:gd name="connsiteX4" fmla="*/ 45578 w 166050"/>
                    <a:gd name="connsiteY4" fmla="*/ -82 h 633984"/>
                    <a:gd name="connsiteX5" fmla="*/ 25579 w 166050"/>
                    <a:gd name="connsiteY5" fmla="*/ 628949 h 633984"/>
                    <a:gd name="connsiteX6" fmla="*/ 20150 w 166050"/>
                    <a:gd name="connsiteY6" fmla="*/ 633902 h 633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6050" h="633984">
                      <a:moveTo>
                        <a:pt x="20150" y="633902"/>
                      </a:moveTo>
                      <a:lnTo>
                        <a:pt x="-39" y="611708"/>
                      </a:lnTo>
                      <a:cubicBezTo>
                        <a:pt x="169666" y="457784"/>
                        <a:pt x="182522" y="195466"/>
                        <a:pt x="28626" y="25730"/>
                      </a:cubicBezTo>
                      <a:cubicBezTo>
                        <a:pt x="27008" y="23921"/>
                        <a:pt x="25388" y="22206"/>
                        <a:pt x="23674" y="20397"/>
                      </a:cubicBezTo>
                      <a:lnTo>
                        <a:pt x="45578" y="-82"/>
                      </a:lnTo>
                      <a:cubicBezTo>
                        <a:pt x="213664" y="179178"/>
                        <a:pt x="204711" y="460737"/>
                        <a:pt x="25579" y="628949"/>
                      </a:cubicBezTo>
                      <a:cubicBezTo>
                        <a:pt x="23769" y="630568"/>
                        <a:pt x="21960" y="632283"/>
                        <a:pt x="20150" y="633902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2A8214EF-9738-3F43-9933-51FDDCF1154E}"/>
                    </a:ext>
                  </a:extLst>
                </p:cNvPr>
                <p:cNvSpPr/>
                <p:nvPr/>
              </p:nvSpPr>
              <p:spPr>
                <a:xfrm>
                  <a:off x="13793747" y="6377148"/>
                  <a:ext cx="956795" cy="3544837"/>
                </a:xfrm>
                <a:custGeom>
                  <a:avLst/>
                  <a:gdLst>
                    <a:gd name="connsiteX0" fmla="*/ 20150 w 142583"/>
                    <a:gd name="connsiteY0" fmla="*/ 527984 h 528257"/>
                    <a:gd name="connsiteX1" fmla="*/ -39 w 142583"/>
                    <a:gd name="connsiteY1" fmla="*/ 505790 h 528257"/>
                    <a:gd name="connsiteX2" fmla="*/ 23388 w 142583"/>
                    <a:gd name="connsiteY2" fmla="*/ 20015 h 528257"/>
                    <a:gd name="connsiteX3" fmla="*/ 45576 w 142583"/>
                    <a:gd name="connsiteY3" fmla="*/ -82 h 528257"/>
                    <a:gd name="connsiteX4" fmla="*/ 20150 w 142583"/>
                    <a:gd name="connsiteY4" fmla="*/ 528175 h 52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583" h="528257">
                      <a:moveTo>
                        <a:pt x="20150" y="527984"/>
                      </a:moveTo>
                      <a:lnTo>
                        <a:pt x="-39" y="505790"/>
                      </a:lnTo>
                      <a:cubicBezTo>
                        <a:pt x="140238" y="377966"/>
                        <a:pt x="150714" y="160700"/>
                        <a:pt x="23388" y="20015"/>
                      </a:cubicBezTo>
                      <a:lnTo>
                        <a:pt x="45576" y="-82"/>
                      </a:lnTo>
                      <a:cubicBezTo>
                        <a:pt x="184236" y="152890"/>
                        <a:pt x="172807" y="389204"/>
                        <a:pt x="20150" y="528175"/>
                      </a:cubicBezTo>
                      <a:close/>
                    </a:path>
                  </a:pathLst>
                </a:custGeom>
                <a:grpFill/>
                <a:ln w="95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" name="Right Arrow 5">
                <a:extLst>
                  <a:ext uri="{FF2B5EF4-FFF2-40B4-BE49-F238E27FC236}">
                    <a16:creationId xmlns:a16="http://schemas.microsoft.com/office/drawing/2014/main" id="{C0CA0C1B-45E6-AF46-9EF7-DC55417CCF5F}"/>
                  </a:ext>
                </a:extLst>
              </p:cNvPr>
              <p:cNvSpPr/>
              <p:nvPr/>
            </p:nvSpPr>
            <p:spPr>
              <a:xfrm>
                <a:off x="8267863" y="7605852"/>
                <a:ext cx="2316041" cy="1413457"/>
              </a:xfrm>
              <a:prstGeom prst="rightArrow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98E483-EB74-8045-9AE8-122C33343EA8}"/>
                </a:ext>
              </a:extLst>
            </p:cNvPr>
            <p:cNvGrpSpPr/>
            <p:nvPr/>
          </p:nvGrpSpPr>
          <p:grpSpPr>
            <a:xfrm>
              <a:off x="2239635" y="7485093"/>
              <a:ext cx="4096523" cy="2457882"/>
              <a:chOff x="1306750" y="9615917"/>
              <a:chExt cx="4096523" cy="2457882"/>
            </a:xfrm>
          </p:grpSpPr>
          <p:sp>
            <p:nvSpPr>
              <p:cNvPr id="73" name="CuadroTexto 395">
                <a:extLst>
                  <a:ext uri="{FF2B5EF4-FFF2-40B4-BE49-F238E27FC236}">
                    <a16:creationId xmlns:a16="http://schemas.microsoft.com/office/drawing/2014/main" id="{C2F3B973-C037-C146-9F98-FED16B9031A9}"/>
                  </a:ext>
                </a:extLst>
              </p:cNvPr>
              <p:cNvSpPr txBox="1"/>
              <p:nvPr/>
            </p:nvSpPr>
            <p:spPr>
              <a:xfrm>
                <a:off x="1389878" y="9615917"/>
                <a:ext cx="2779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Awareness</a:t>
                </a:r>
              </a:p>
            </p:txBody>
          </p:sp>
          <p:sp>
            <p:nvSpPr>
              <p:cNvPr id="74" name="Rectangle 56">
                <a:extLst>
                  <a:ext uri="{FF2B5EF4-FFF2-40B4-BE49-F238E27FC236}">
                    <a16:creationId xmlns:a16="http://schemas.microsoft.com/office/drawing/2014/main" id="{415A4035-901B-A44D-95BE-9FE2018F108C}"/>
                  </a:ext>
                </a:extLst>
              </p:cNvPr>
              <p:cNvSpPr/>
              <p:nvPr/>
            </p:nvSpPr>
            <p:spPr>
              <a:xfrm>
                <a:off x="1306750" y="10257917"/>
                <a:ext cx="4096523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number, there are people who have a significant.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9F50AF1-C509-244E-9F53-1B982AAA934C}"/>
                </a:ext>
              </a:extLst>
            </p:cNvPr>
            <p:cNvGrpSpPr/>
            <p:nvPr/>
          </p:nvGrpSpPr>
          <p:grpSpPr>
            <a:xfrm>
              <a:off x="15367951" y="7485093"/>
              <a:ext cx="4156364" cy="2457882"/>
              <a:chOff x="17068800" y="9615917"/>
              <a:chExt cx="4156364" cy="2457882"/>
            </a:xfrm>
          </p:grpSpPr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A44C8B76-49A1-CC40-B863-3142579FFC6B}"/>
                  </a:ext>
                </a:extLst>
              </p:cNvPr>
              <p:cNvSpPr txBox="1"/>
              <p:nvPr/>
            </p:nvSpPr>
            <p:spPr>
              <a:xfrm>
                <a:off x="17068800" y="9615917"/>
                <a:ext cx="2779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Knowledge</a:t>
                </a:r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DCDC25D5-5B97-E145-BF70-77992F9CF942}"/>
                  </a:ext>
                </a:extLst>
              </p:cNvPr>
              <p:cNvSpPr/>
              <p:nvPr/>
            </p:nvSpPr>
            <p:spPr>
              <a:xfrm>
                <a:off x="17068800" y="10257917"/>
                <a:ext cx="415636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number, there are people who have a significant.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807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A72C3773-44E6-2140-A595-E9B9DECBDC2C}"/>
              </a:ext>
            </a:extLst>
          </p:cNvPr>
          <p:cNvSpPr/>
          <p:nvPr/>
        </p:nvSpPr>
        <p:spPr>
          <a:xfrm>
            <a:off x="9597521" y="5995926"/>
            <a:ext cx="5182608" cy="51826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B2B233-EC33-4A4E-B1B9-D2D81E8830B9}"/>
              </a:ext>
            </a:extLst>
          </p:cNvPr>
          <p:cNvGrpSpPr/>
          <p:nvPr/>
        </p:nvGrpSpPr>
        <p:grpSpPr>
          <a:xfrm>
            <a:off x="10996930" y="6635239"/>
            <a:ext cx="2383790" cy="3622154"/>
            <a:chOff x="5169167" y="3021256"/>
            <a:chExt cx="530580" cy="806213"/>
          </a:xfrm>
          <a:solidFill>
            <a:schemeClr val="tx2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EDA4250-1FEB-4447-9883-955F4404948D}"/>
                </a:ext>
              </a:extLst>
            </p:cNvPr>
            <p:cNvSpPr/>
            <p:nvPr/>
          </p:nvSpPr>
          <p:spPr>
            <a:xfrm>
              <a:off x="5281219" y="3021256"/>
              <a:ext cx="142658" cy="142718"/>
            </a:xfrm>
            <a:custGeom>
              <a:avLst/>
              <a:gdLst>
                <a:gd name="connsiteX0" fmla="*/ 142601 w 142658"/>
                <a:gd name="connsiteY0" fmla="*/ 72897 h 142718"/>
                <a:gd name="connsiteX1" fmla="*/ 69652 w 142658"/>
                <a:gd name="connsiteY1" fmla="*/ 142619 h 142718"/>
                <a:gd name="connsiteX2" fmla="*/ -20 w 142658"/>
                <a:gd name="connsiteY2" fmla="*/ 69659 h 142718"/>
                <a:gd name="connsiteX3" fmla="*/ 72890 w 142658"/>
                <a:gd name="connsiteY3" fmla="*/ -65 h 142718"/>
                <a:gd name="connsiteX4" fmla="*/ 142601 w 142658"/>
                <a:gd name="connsiteY4" fmla="*/ 72897 h 142718"/>
                <a:gd name="connsiteX5" fmla="*/ 142601 w 142658"/>
                <a:gd name="connsiteY5" fmla="*/ 72897 h 14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658" h="142718">
                  <a:moveTo>
                    <a:pt x="142601" y="72897"/>
                  </a:moveTo>
                  <a:cubicBezTo>
                    <a:pt x="141696" y="112330"/>
                    <a:pt x="109041" y="143477"/>
                    <a:pt x="69652" y="142619"/>
                  </a:cubicBezTo>
                  <a:cubicBezTo>
                    <a:pt x="30274" y="141667"/>
                    <a:pt x="-925" y="108997"/>
                    <a:pt x="-20" y="69659"/>
                  </a:cubicBezTo>
                  <a:cubicBezTo>
                    <a:pt x="885" y="30225"/>
                    <a:pt x="33521" y="-922"/>
                    <a:pt x="72890" y="-65"/>
                  </a:cubicBezTo>
                  <a:cubicBezTo>
                    <a:pt x="112278" y="793"/>
                    <a:pt x="143486" y="33463"/>
                    <a:pt x="142601" y="72897"/>
                  </a:cubicBezTo>
                  <a:cubicBezTo>
                    <a:pt x="142601" y="72897"/>
                    <a:pt x="142601" y="72897"/>
                    <a:pt x="142601" y="7289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C4298D9-3B18-B841-98B2-D03D2868A5F3}"/>
                </a:ext>
              </a:extLst>
            </p:cNvPr>
            <p:cNvSpPr/>
            <p:nvPr/>
          </p:nvSpPr>
          <p:spPr>
            <a:xfrm>
              <a:off x="5355140" y="3342382"/>
              <a:ext cx="177995" cy="106781"/>
            </a:xfrm>
            <a:custGeom>
              <a:avLst/>
              <a:gdLst>
                <a:gd name="connsiteX0" fmla="*/ 1921 w 177995"/>
                <a:gd name="connsiteY0" fmla="*/ 17327 h 106781"/>
                <a:gd name="connsiteX1" fmla="*/ 16968 w 177995"/>
                <a:gd name="connsiteY1" fmla="*/ 52951 h 106781"/>
                <a:gd name="connsiteX2" fmla="*/ 147341 w 177995"/>
                <a:gd name="connsiteY2" fmla="*/ 105529 h 106781"/>
                <a:gd name="connsiteX3" fmla="*/ 167245 w 177995"/>
                <a:gd name="connsiteY3" fmla="*/ 97242 h 106781"/>
                <a:gd name="connsiteX4" fmla="*/ 167340 w 177995"/>
                <a:gd name="connsiteY4" fmla="*/ 97051 h 106781"/>
                <a:gd name="connsiteX5" fmla="*/ 176863 w 177995"/>
                <a:gd name="connsiteY5" fmla="*/ 74668 h 106781"/>
                <a:gd name="connsiteX6" fmla="*/ 168293 w 177995"/>
                <a:gd name="connsiteY6" fmla="*/ 54666 h 106781"/>
                <a:gd name="connsiteX7" fmla="*/ 37062 w 177995"/>
                <a:gd name="connsiteY7" fmla="*/ 1611 h 106781"/>
                <a:gd name="connsiteX8" fmla="*/ 1921 w 177995"/>
                <a:gd name="connsiteY8" fmla="*/ 17327 h 10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995" h="106781">
                  <a:moveTo>
                    <a:pt x="1921" y="17327"/>
                  </a:moveTo>
                  <a:cubicBezTo>
                    <a:pt x="-3650" y="31329"/>
                    <a:pt x="3054" y="47236"/>
                    <a:pt x="16968" y="52951"/>
                  </a:cubicBezTo>
                  <a:lnTo>
                    <a:pt x="147341" y="105529"/>
                  </a:lnTo>
                  <a:cubicBezTo>
                    <a:pt x="155112" y="108767"/>
                    <a:pt x="164026" y="105052"/>
                    <a:pt x="167245" y="97242"/>
                  </a:cubicBezTo>
                  <a:cubicBezTo>
                    <a:pt x="167283" y="97242"/>
                    <a:pt x="167312" y="97147"/>
                    <a:pt x="167340" y="97051"/>
                  </a:cubicBezTo>
                  <a:lnTo>
                    <a:pt x="176863" y="74668"/>
                  </a:lnTo>
                  <a:cubicBezTo>
                    <a:pt x="179996" y="66761"/>
                    <a:pt x="176168" y="57808"/>
                    <a:pt x="168293" y="54666"/>
                  </a:cubicBezTo>
                  <a:lnTo>
                    <a:pt x="37062" y="1611"/>
                  </a:lnTo>
                  <a:cubicBezTo>
                    <a:pt x="23025" y="-3532"/>
                    <a:pt x="7454" y="3421"/>
                    <a:pt x="1921" y="1732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83D63A4-F02E-264D-8AC7-A54EAA129BC3}"/>
                </a:ext>
              </a:extLst>
            </p:cNvPr>
            <p:cNvSpPr/>
            <p:nvPr/>
          </p:nvSpPr>
          <p:spPr>
            <a:xfrm>
              <a:off x="5318936" y="3218132"/>
              <a:ext cx="90482" cy="177375"/>
            </a:xfrm>
            <a:custGeom>
              <a:avLst/>
              <a:gdLst>
                <a:gd name="connsiteX0" fmla="*/ 20030 w 90482"/>
                <a:gd name="connsiteY0" fmla="*/ 989 h 177375"/>
                <a:gd name="connsiteX1" fmla="*/ 974 w 90482"/>
                <a:gd name="connsiteY1" fmla="*/ 34803 h 177375"/>
                <a:gd name="connsiteX2" fmla="*/ 984 w 90482"/>
                <a:gd name="connsiteY2" fmla="*/ 34803 h 177375"/>
                <a:gd name="connsiteX3" fmla="*/ 37173 w 90482"/>
                <a:gd name="connsiteY3" fmla="*/ 159485 h 177375"/>
                <a:gd name="connsiteX4" fmla="*/ 72656 w 90482"/>
                <a:gd name="connsiteY4" fmla="*/ 175487 h 177375"/>
                <a:gd name="connsiteX5" fmla="*/ 89551 w 90482"/>
                <a:gd name="connsiteY5" fmla="*/ 142816 h 177375"/>
                <a:gd name="connsiteX6" fmla="*/ 53743 w 90482"/>
                <a:gd name="connsiteY6" fmla="*/ 18991 h 177375"/>
                <a:gd name="connsiteX7" fmla="*/ 20030 w 90482"/>
                <a:gd name="connsiteY7" fmla="*/ 989 h 17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2" h="177375">
                  <a:moveTo>
                    <a:pt x="20030" y="989"/>
                  </a:moveTo>
                  <a:cubicBezTo>
                    <a:pt x="5441" y="5085"/>
                    <a:pt x="-3092" y="20229"/>
                    <a:pt x="974" y="34803"/>
                  </a:cubicBezTo>
                  <a:cubicBezTo>
                    <a:pt x="984" y="34803"/>
                    <a:pt x="984" y="34803"/>
                    <a:pt x="984" y="34803"/>
                  </a:cubicBezTo>
                  <a:lnTo>
                    <a:pt x="37173" y="159485"/>
                  </a:lnTo>
                  <a:cubicBezTo>
                    <a:pt x="42553" y="173677"/>
                    <a:pt x="58438" y="180916"/>
                    <a:pt x="72656" y="175487"/>
                  </a:cubicBezTo>
                  <a:cubicBezTo>
                    <a:pt x="85808" y="170534"/>
                    <a:pt x="93093" y="156437"/>
                    <a:pt x="89551" y="142816"/>
                  </a:cubicBezTo>
                  <a:lnTo>
                    <a:pt x="53743" y="18991"/>
                  </a:lnTo>
                  <a:cubicBezTo>
                    <a:pt x="49219" y="4894"/>
                    <a:pt x="34287" y="-3107"/>
                    <a:pt x="20030" y="98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6D9D49F-3B66-1E43-8406-B5EA4F8C4551}"/>
                </a:ext>
              </a:extLst>
            </p:cNvPr>
            <p:cNvSpPr/>
            <p:nvPr/>
          </p:nvSpPr>
          <p:spPr>
            <a:xfrm>
              <a:off x="5169167" y="3603968"/>
              <a:ext cx="139601" cy="218765"/>
            </a:xfrm>
            <a:custGeom>
              <a:avLst/>
              <a:gdLst>
                <a:gd name="connsiteX0" fmla="*/ 115708 w 139601"/>
                <a:gd name="connsiteY0" fmla="*/ 2819 h 218765"/>
                <a:gd name="connsiteX1" fmla="*/ 65330 w 139601"/>
                <a:gd name="connsiteY1" fmla="*/ 23870 h 218765"/>
                <a:gd name="connsiteX2" fmla="*/ 1143 w 139601"/>
                <a:gd name="connsiteY2" fmla="*/ 179794 h 218765"/>
                <a:gd name="connsiteX3" fmla="*/ 9409 w 139601"/>
                <a:gd name="connsiteY3" fmla="*/ 199796 h 218765"/>
                <a:gd name="connsiteX4" fmla="*/ 9524 w 139601"/>
                <a:gd name="connsiteY4" fmla="*/ 199892 h 218765"/>
                <a:gd name="connsiteX5" fmla="*/ 52283 w 139601"/>
                <a:gd name="connsiteY5" fmla="*/ 217513 h 218765"/>
                <a:gd name="connsiteX6" fmla="*/ 72329 w 139601"/>
                <a:gd name="connsiteY6" fmla="*/ 209226 h 218765"/>
                <a:gd name="connsiteX7" fmla="*/ 72377 w 139601"/>
                <a:gd name="connsiteY7" fmla="*/ 209131 h 218765"/>
                <a:gd name="connsiteX8" fmla="*/ 137040 w 139601"/>
                <a:gd name="connsiteY8" fmla="*/ 52254 h 218765"/>
                <a:gd name="connsiteX9" fmla="*/ 115708 w 139601"/>
                <a:gd name="connsiteY9" fmla="*/ 2819 h 21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01" h="218765">
                  <a:moveTo>
                    <a:pt x="115708" y="2819"/>
                  </a:moveTo>
                  <a:cubicBezTo>
                    <a:pt x="95985" y="-5277"/>
                    <a:pt x="73453" y="4153"/>
                    <a:pt x="65330" y="23870"/>
                  </a:cubicBezTo>
                  <a:lnTo>
                    <a:pt x="1143" y="179794"/>
                  </a:lnTo>
                  <a:cubicBezTo>
                    <a:pt x="-2114" y="187604"/>
                    <a:pt x="1591" y="196558"/>
                    <a:pt x="9409" y="199796"/>
                  </a:cubicBezTo>
                  <a:cubicBezTo>
                    <a:pt x="9447" y="199892"/>
                    <a:pt x="9485" y="199892"/>
                    <a:pt x="9524" y="199892"/>
                  </a:cubicBezTo>
                  <a:lnTo>
                    <a:pt x="52283" y="217513"/>
                  </a:lnTo>
                  <a:cubicBezTo>
                    <a:pt x="60101" y="220751"/>
                    <a:pt x="69073" y="217037"/>
                    <a:pt x="72329" y="209226"/>
                  </a:cubicBezTo>
                  <a:cubicBezTo>
                    <a:pt x="72349" y="209226"/>
                    <a:pt x="72358" y="209131"/>
                    <a:pt x="72377" y="209131"/>
                  </a:cubicBezTo>
                  <a:lnTo>
                    <a:pt x="137040" y="52254"/>
                  </a:lnTo>
                  <a:cubicBezTo>
                    <a:pt x="144449" y="32728"/>
                    <a:pt x="135002" y="10821"/>
                    <a:pt x="115708" y="281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D37D579-EC9A-C545-86A8-549CDBF75C48}"/>
                </a:ext>
              </a:extLst>
            </p:cNvPr>
            <p:cNvSpPr/>
            <p:nvPr/>
          </p:nvSpPr>
          <p:spPr>
            <a:xfrm>
              <a:off x="5232722" y="3457422"/>
              <a:ext cx="80480" cy="223463"/>
            </a:xfrm>
            <a:custGeom>
              <a:avLst/>
              <a:gdLst>
                <a:gd name="connsiteX0" fmla="*/ 37677 w 80480"/>
                <a:gd name="connsiteY0" fmla="*/ 223375 h 223463"/>
                <a:gd name="connsiteX1" fmla="*/ 77009 w 80480"/>
                <a:gd name="connsiteY1" fmla="*/ 185370 h 223463"/>
                <a:gd name="connsiteX2" fmla="*/ 77009 w 80480"/>
                <a:gd name="connsiteY2" fmla="*/ 185275 h 223463"/>
                <a:gd name="connsiteX3" fmla="*/ 80437 w 80480"/>
                <a:gd name="connsiteY3" fmla="*/ 16683 h 223463"/>
                <a:gd name="connsiteX4" fmla="*/ 65495 w 80480"/>
                <a:gd name="connsiteY4" fmla="*/ 966 h 223463"/>
                <a:gd name="connsiteX5" fmla="*/ 65390 w 80480"/>
                <a:gd name="connsiteY5" fmla="*/ 966 h 223463"/>
                <a:gd name="connsiteX6" fmla="*/ 19202 w 80480"/>
                <a:gd name="connsiteY6" fmla="*/ -81 h 223463"/>
                <a:gd name="connsiteX7" fmla="*/ 3393 w 80480"/>
                <a:gd name="connsiteY7" fmla="*/ 15063 h 223463"/>
                <a:gd name="connsiteX8" fmla="*/ -35 w 80480"/>
                <a:gd name="connsiteY8" fmla="*/ 184704 h 223463"/>
                <a:gd name="connsiteX9" fmla="*/ 37478 w 80480"/>
                <a:gd name="connsiteY9" fmla="*/ 223375 h 223463"/>
                <a:gd name="connsiteX10" fmla="*/ 37677 w 80480"/>
                <a:gd name="connsiteY10" fmla="*/ 223375 h 22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480" h="223463">
                  <a:moveTo>
                    <a:pt x="37677" y="223375"/>
                  </a:moveTo>
                  <a:cubicBezTo>
                    <a:pt x="59029" y="223756"/>
                    <a:pt x="76637" y="206706"/>
                    <a:pt x="77009" y="185370"/>
                  </a:cubicBezTo>
                  <a:cubicBezTo>
                    <a:pt x="77009" y="185370"/>
                    <a:pt x="77009" y="185275"/>
                    <a:pt x="77009" y="185275"/>
                  </a:cubicBezTo>
                  <a:lnTo>
                    <a:pt x="80437" y="16683"/>
                  </a:lnTo>
                  <a:cubicBezTo>
                    <a:pt x="80646" y="8205"/>
                    <a:pt x="73961" y="1157"/>
                    <a:pt x="65495" y="966"/>
                  </a:cubicBezTo>
                  <a:cubicBezTo>
                    <a:pt x="65457" y="966"/>
                    <a:pt x="65428" y="966"/>
                    <a:pt x="65390" y="966"/>
                  </a:cubicBezTo>
                  <a:lnTo>
                    <a:pt x="19202" y="-81"/>
                  </a:lnTo>
                  <a:cubicBezTo>
                    <a:pt x="10688" y="-177"/>
                    <a:pt x="3651" y="6586"/>
                    <a:pt x="3393" y="15063"/>
                  </a:cubicBezTo>
                  <a:lnTo>
                    <a:pt x="-35" y="184704"/>
                  </a:lnTo>
                  <a:cubicBezTo>
                    <a:pt x="-349" y="205754"/>
                    <a:pt x="16440" y="223090"/>
                    <a:pt x="37478" y="223375"/>
                  </a:cubicBezTo>
                  <a:cubicBezTo>
                    <a:pt x="37544" y="223375"/>
                    <a:pt x="37611" y="223375"/>
                    <a:pt x="37677" y="2233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F3F9518-9A3B-7641-A4B1-D6D67ECE0FB9}"/>
                </a:ext>
              </a:extLst>
            </p:cNvPr>
            <p:cNvSpPr/>
            <p:nvPr/>
          </p:nvSpPr>
          <p:spPr>
            <a:xfrm>
              <a:off x="5280444" y="3455727"/>
              <a:ext cx="130461" cy="220833"/>
            </a:xfrm>
            <a:custGeom>
              <a:avLst/>
              <a:gdLst>
                <a:gd name="connsiteX0" fmla="*/ 104425 w 130461"/>
                <a:gd name="connsiteY0" fmla="*/ 218784 h 220833"/>
                <a:gd name="connsiteX1" fmla="*/ 128328 w 130461"/>
                <a:gd name="connsiteY1" fmla="*/ 169730 h 220833"/>
                <a:gd name="connsiteX2" fmla="*/ 73665 w 130461"/>
                <a:gd name="connsiteY2" fmla="*/ 10282 h 220833"/>
                <a:gd name="connsiteX3" fmla="*/ 54047 w 130461"/>
                <a:gd name="connsiteY3" fmla="*/ 757 h 220833"/>
                <a:gd name="connsiteX4" fmla="*/ 10335 w 130461"/>
                <a:gd name="connsiteY4" fmla="*/ 15901 h 220833"/>
                <a:gd name="connsiteX5" fmla="*/ 812 w 130461"/>
                <a:gd name="connsiteY5" fmla="*/ 35523 h 220833"/>
                <a:gd name="connsiteX6" fmla="*/ 56237 w 130461"/>
                <a:gd name="connsiteY6" fmla="*/ 195924 h 220833"/>
                <a:gd name="connsiteX7" fmla="*/ 104425 w 130461"/>
                <a:gd name="connsiteY7" fmla="*/ 218784 h 22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461" h="220833">
                  <a:moveTo>
                    <a:pt x="104425" y="218784"/>
                  </a:moveTo>
                  <a:cubicBezTo>
                    <a:pt x="124538" y="211830"/>
                    <a:pt x="135223" y="189923"/>
                    <a:pt x="128328" y="169730"/>
                  </a:cubicBezTo>
                  <a:lnTo>
                    <a:pt x="73665" y="10282"/>
                  </a:lnTo>
                  <a:cubicBezTo>
                    <a:pt x="70837" y="2280"/>
                    <a:pt x="62094" y="-2006"/>
                    <a:pt x="54047" y="757"/>
                  </a:cubicBezTo>
                  <a:lnTo>
                    <a:pt x="10335" y="15901"/>
                  </a:lnTo>
                  <a:cubicBezTo>
                    <a:pt x="2288" y="18664"/>
                    <a:pt x="-1969" y="27521"/>
                    <a:pt x="812" y="35523"/>
                  </a:cubicBezTo>
                  <a:lnTo>
                    <a:pt x="56237" y="195924"/>
                  </a:lnTo>
                  <a:cubicBezTo>
                    <a:pt x="63599" y="215260"/>
                    <a:pt x="84836" y="225261"/>
                    <a:pt x="104425" y="21878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643110C-2481-ED43-94E3-AB4C66B9F252}"/>
                </a:ext>
              </a:extLst>
            </p:cNvPr>
            <p:cNvSpPr/>
            <p:nvPr/>
          </p:nvSpPr>
          <p:spPr>
            <a:xfrm>
              <a:off x="5333004" y="3599724"/>
              <a:ext cx="79618" cy="223078"/>
            </a:xfrm>
            <a:custGeom>
              <a:avLst/>
              <a:gdLst>
                <a:gd name="connsiteX0" fmla="*/ 38057 w 79618"/>
                <a:gd name="connsiteY0" fmla="*/ -81 h 223078"/>
                <a:gd name="connsiteX1" fmla="*/ -36 w 79618"/>
                <a:gd name="connsiteY1" fmla="*/ 38973 h 223078"/>
                <a:gd name="connsiteX2" fmla="*/ -36 w 79618"/>
                <a:gd name="connsiteY2" fmla="*/ 39163 h 223078"/>
                <a:gd name="connsiteX3" fmla="*/ 2535 w 79618"/>
                <a:gd name="connsiteY3" fmla="*/ 207755 h 223078"/>
                <a:gd name="connsiteX4" fmla="*/ 18248 w 79618"/>
                <a:gd name="connsiteY4" fmla="*/ 222995 h 223078"/>
                <a:gd name="connsiteX5" fmla="*/ 64436 w 79618"/>
                <a:gd name="connsiteY5" fmla="*/ 222234 h 223078"/>
                <a:gd name="connsiteX6" fmla="*/ 79578 w 79618"/>
                <a:gd name="connsiteY6" fmla="*/ 206708 h 223078"/>
                <a:gd name="connsiteX7" fmla="*/ 79578 w 79618"/>
                <a:gd name="connsiteY7" fmla="*/ 206612 h 223078"/>
                <a:gd name="connsiteX8" fmla="*/ 77007 w 79618"/>
                <a:gd name="connsiteY8" fmla="*/ 36876 h 223078"/>
                <a:gd name="connsiteX9" fmla="*/ 38057 w 79618"/>
                <a:gd name="connsiteY9" fmla="*/ -81 h 22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618" h="223078">
                  <a:moveTo>
                    <a:pt x="38057" y="-81"/>
                  </a:moveTo>
                  <a:cubicBezTo>
                    <a:pt x="16753" y="205"/>
                    <a:pt x="-303" y="17637"/>
                    <a:pt x="-36" y="38973"/>
                  </a:cubicBezTo>
                  <a:cubicBezTo>
                    <a:pt x="-36" y="39068"/>
                    <a:pt x="-36" y="39068"/>
                    <a:pt x="-36" y="39163"/>
                  </a:cubicBezTo>
                  <a:lnTo>
                    <a:pt x="2535" y="207755"/>
                  </a:lnTo>
                  <a:cubicBezTo>
                    <a:pt x="2687" y="216328"/>
                    <a:pt x="9716" y="223091"/>
                    <a:pt x="18248" y="222995"/>
                  </a:cubicBezTo>
                  <a:lnTo>
                    <a:pt x="64436" y="222234"/>
                  </a:lnTo>
                  <a:cubicBezTo>
                    <a:pt x="72903" y="222138"/>
                    <a:pt x="79683" y="215185"/>
                    <a:pt x="79578" y="206708"/>
                  </a:cubicBezTo>
                  <a:cubicBezTo>
                    <a:pt x="79578" y="206708"/>
                    <a:pt x="79578" y="206612"/>
                    <a:pt x="79578" y="206612"/>
                  </a:cubicBezTo>
                  <a:lnTo>
                    <a:pt x="77007" y="36876"/>
                  </a:lnTo>
                  <a:cubicBezTo>
                    <a:pt x="76083" y="16112"/>
                    <a:pt x="58865" y="-270"/>
                    <a:pt x="38057" y="-81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9517F9A-96EC-FB4A-86F5-744E99B6AA9E}"/>
                </a:ext>
              </a:extLst>
            </p:cNvPr>
            <p:cNvSpPr/>
            <p:nvPr/>
          </p:nvSpPr>
          <p:spPr>
            <a:xfrm>
              <a:off x="5233705" y="3429865"/>
              <a:ext cx="120960" cy="120955"/>
            </a:xfrm>
            <a:custGeom>
              <a:avLst/>
              <a:gdLst>
                <a:gd name="connsiteX0" fmla="*/ 120403 w 120960"/>
                <a:gd name="connsiteY0" fmla="*/ 68243 h 120955"/>
                <a:gd name="connsiteX1" fmla="*/ 52607 w 120960"/>
                <a:gd name="connsiteY1" fmla="*/ 120345 h 120955"/>
                <a:gd name="connsiteX2" fmla="*/ 477 w 120960"/>
                <a:gd name="connsiteY2" fmla="*/ 52527 h 120955"/>
                <a:gd name="connsiteX3" fmla="*/ 68216 w 120960"/>
                <a:gd name="connsiteY3" fmla="*/ 425 h 120955"/>
                <a:gd name="connsiteX4" fmla="*/ 120413 w 120960"/>
                <a:gd name="connsiteY4" fmla="*/ 68148 h 120955"/>
                <a:gd name="connsiteX5" fmla="*/ 120403 w 120960"/>
                <a:gd name="connsiteY5" fmla="*/ 68243 h 1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0" h="120955">
                  <a:moveTo>
                    <a:pt x="120403" y="68243"/>
                  </a:moveTo>
                  <a:cubicBezTo>
                    <a:pt x="116080" y="101390"/>
                    <a:pt x="85719" y="124726"/>
                    <a:pt x="52607" y="120345"/>
                  </a:cubicBezTo>
                  <a:cubicBezTo>
                    <a:pt x="19485" y="116059"/>
                    <a:pt x="-3847" y="85674"/>
                    <a:pt x="477" y="52527"/>
                  </a:cubicBezTo>
                  <a:cubicBezTo>
                    <a:pt x="4800" y="19475"/>
                    <a:pt x="35122" y="-3862"/>
                    <a:pt x="68216" y="425"/>
                  </a:cubicBezTo>
                  <a:cubicBezTo>
                    <a:pt x="101338" y="4711"/>
                    <a:pt x="124708" y="35096"/>
                    <a:pt x="120413" y="68148"/>
                  </a:cubicBezTo>
                  <a:cubicBezTo>
                    <a:pt x="120413" y="68243"/>
                    <a:pt x="120403" y="68243"/>
                    <a:pt x="120403" y="6824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372F07D-B05A-C446-9200-F5E9B0953CD1}"/>
                </a:ext>
              </a:extLst>
            </p:cNvPr>
            <p:cNvSpPr/>
            <p:nvPr/>
          </p:nvSpPr>
          <p:spPr>
            <a:xfrm>
              <a:off x="5266085" y="3186691"/>
              <a:ext cx="120967" cy="120955"/>
            </a:xfrm>
            <a:custGeom>
              <a:avLst/>
              <a:gdLst>
                <a:gd name="connsiteX0" fmla="*/ 120403 w 120967"/>
                <a:gd name="connsiteY0" fmla="*/ 68243 h 120955"/>
                <a:gd name="connsiteX1" fmla="*/ 52607 w 120967"/>
                <a:gd name="connsiteY1" fmla="*/ 120345 h 120955"/>
                <a:gd name="connsiteX2" fmla="*/ 477 w 120967"/>
                <a:gd name="connsiteY2" fmla="*/ 52527 h 120955"/>
                <a:gd name="connsiteX3" fmla="*/ 68215 w 120967"/>
                <a:gd name="connsiteY3" fmla="*/ 425 h 120955"/>
                <a:gd name="connsiteX4" fmla="*/ 120432 w 120967"/>
                <a:gd name="connsiteY4" fmla="*/ 67957 h 120955"/>
                <a:gd name="connsiteX5" fmla="*/ 120403 w 120967"/>
                <a:gd name="connsiteY5" fmla="*/ 68243 h 1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" h="120955">
                  <a:moveTo>
                    <a:pt x="120403" y="68243"/>
                  </a:moveTo>
                  <a:cubicBezTo>
                    <a:pt x="116079" y="101390"/>
                    <a:pt x="85719" y="124727"/>
                    <a:pt x="52607" y="120345"/>
                  </a:cubicBezTo>
                  <a:cubicBezTo>
                    <a:pt x="19485" y="116059"/>
                    <a:pt x="-3847" y="85673"/>
                    <a:pt x="477" y="52527"/>
                  </a:cubicBezTo>
                  <a:cubicBezTo>
                    <a:pt x="4800" y="19475"/>
                    <a:pt x="35122" y="-3861"/>
                    <a:pt x="68215" y="425"/>
                  </a:cubicBezTo>
                  <a:cubicBezTo>
                    <a:pt x="101290" y="4616"/>
                    <a:pt x="124670" y="34906"/>
                    <a:pt x="120432" y="67957"/>
                  </a:cubicBezTo>
                  <a:cubicBezTo>
                    <a:pt x="120422" y="68052"/>
                    <a:pt x="120413" y="68148"/>
                    <a:pt x="120403" y="6824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2F3089D-9919-194B-BADB-55E9CBAAF573}"/>
                </a:ext>
              </a:extLst>
            </p:cNvPr>
            <p:cNvSpPr/>
            <p:nvPr/>
          </p:nvSpPr>
          <p:spPr>
            <a:xfrm>
              <a:off x="5234039" y="3232607"/>
              <a:ext cx="151862" cy="279516"/>
            </a:xfrm>
            <a:custGeom>
              <a:avLst/>
              <a:gdLst>
                <a:gd name="connsiteX0" fmla="*/ 120070 w 151862"/>
                <a:gd name="connsiteY0" fmla="*/ 266263 h 279516"/>
                <a:gd name="connsiteX1" fmla="*/ 103118 w 151862"/>
                <a:gd name="connsiteY1" fmla="*/ 279312 h 279516"/>
                <a:gd name="connsiteX2" fmla="*/ 13123 w 151862"/>
                <a:gd name="connsiteY2" fmla="*/ 267597 h 279516"/>
                <a:gd name="connsiteX3" fmla="*/ 77 w 151862"/>
                <a:gd name="connsiteY3" fmla="*/ 250642 h 279516"/>
                <a:gd name="connsiteX4" fmla="*/ 31789 w 151862"/>
                <a:gd name="connsiteY4" fmla="*/ 13089 h 279516"/>
                <a:gd name="connsiteX5" fmla="*/ 48740 w 151862"/>
                <a:gd name="connsiteY5" fmla="*/ 40 h 279516"/>
                <a:gd name="connsiteX6" fmla="*/ 138640 w 151862"/>
                <a:gd name="connsiteY6" fmla="*/ 11851 h 279516"/>
                <a:gd name="connsiteX7" fmla="*/ 151706 w 151862"/>
                <a:gd name="connsiteY7" fmla="*/ 28615 h 279516"/>
                <a:gd name="connsiteX8" fmla="*/ 151687 w 151862"/>
                <a:gd name="connsiteY8" fmla="*/ 28805 h 27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862" h="279516">
                  <a:moveTo>
                    <a:pt x="120070" y="266263"/>
                  </a:moveTo>
                  <a:cubicBezTo>
                    <a:pt x="118984" y="274550"/>
                    <a:pt x="111404" y="280360"/>
                    <a:pt x="103118" y="279312"/>
                  </a:cubicBezTo>
                  <a:lnTo>
                    <a:pt x="13123" y="267597"/>
                  </a:lnTo>
                  <a:cubicBezTo>
                    <a:pt x="4876" y="266454"/>
                    <a:pt x="-942" y="258929"/>
                    <a:pt x="77" y="250642"/>
                  </a:cubicBezTo>
                  <a:lnTo>
                    <a:pt x="31789" y="13089"/>
                  </a:lnTo>
                  <a:cubicBezTo>
                    <a:pt x="32874" y="4802"/>
                    <a:pt x="40455" y="-1008"/>
                    <a:pt x="48740" y="40"/>
                  </a:cubicBezTo>
                  <a:lnTo>
                    <a:pt x="138640" y="11851"/>
                  </a:lnTo>
                  <a:cubicBezTo>
                    <a:pt x="146887" y="12898"/>
                    <a:pt x="152734" y="20423"/>
                    <a:pt x="151706" y="28615"/>
                  </a:cubicBezTo>
                  <a:cubicBezTo>
                    <a:pt x="151696" y="28710"/>
                    <a:pt x="151696" y="28710"/>
                    <a:pt x="151687" y="2880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EF315B2-B842-9F4D-A9E2-1B20B6B1CB65}"/>
                </a:ext>
              </a:extLst>
            </p:cNvPr>
            <p:cNvSpPr/>
            <p:nvPr/>
          </p:nvSpPr>
          <p:spPr>
            <a:xfrm>
              <a:off x="5459475" y="3412963"/>
              <a:ext cx="125897" cy="413554"/>
            </a:xfrm>
            <a:custGeom>
              <a:avLst/>
              <a:gdLst>
                <a:gd name="connsiteX0" fmla="*/ 105383 w 125897"/>
                <a:gd name="connsiteY0" fmla="*/ 18470 h 413554"/>
                <a:gd name="connsiteX1" fmla="*/ 53101 w 125897"/>
                <a:gd name="connsiteY1" fmla="*/ -9 h 413554"/>
                <a:gd name="connsiteX2" fmla="*/ 43578 w 125897"/>
                <a:gd name="connsiteY2" fmla="*/ -9 h 413554"/>
                <a:gd name="connsiteX3" fmla="*/ 43578 w 125897"/>
                <a:gd name="connsiteY3" fmla="*/ 25233 h 413554"/>
                <a:gd name="connsiteX4" fmla="*/ 53101 w 125897"/>
                <a:gd name="connsiteY4" fmla="*/ 25233 h 413554"/>
                <a:gd name="connsiteX5" fmla="*/ 98955 w 125897"/>
                <a:gd name="connsiteY5" fmla="*/ 67143 h 413554"/>
                <a:gd name="connsiteX6" fmla="*/ 99003 w 125897"/>
                <a:gd name="connsiteY6" fmla="*/ 68952 h 413554"/>
                <a:gd name="connsiteX7" fmla="*/ -39 w 125897"/>
                <a:gd name="connsiteY7" fmla="*/ 413472 h 413554"/>
                <a:gd name="connsiteX8" fmla="*/ 25102 w 125897"/>
                <a:gd name="connsiteY8" fmla="*/ 413472 h 413554"/>
                <a:gd name="connsiteX9" fmla="*/ 125859 w 125897"/>
                <a:gd name="connsiteY9" fmla="*/ 69143 h 413554"/>
                <a:gd name="connsiteX10" fmla="*/ 105383 w 125897"/>
                <a:gd name="connsiteY10" fmla="*/ 18470 h 41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897" h="413554">
                  <a:moveTo>
                    <a:pt x="105383" y="18470"/>
                  </a:moveTo>
                  <a:cubicBezTo>
                    <a:pt x="90994" y="5801"/>
                    <a:pt x="72261" y="-866"/>
                    <a:pt x="53101" y="-9"/>
                  </a:cubicBezTo>
                  <a:cubicBezTo>
                    <a:pt x="51005" y="-9"/>
                    <a:pt x="58624" y="-9"/>
                    <a:pt x="43578" y="-9"/>
                  </a:cubicBezTo>
                  <a:lnTo>
                    <a:pt x="43578" y="25233"/>
                  </a:lnTo>
                  <a:cubicBezTo>
                    <a:pt x="58624" y="25233"/>
                    <a:pt x="50910" y="25233"/>
                    <a:pt x="53101" y="25233"/>
                  </a:cubicBezTo>
                  <a:cubicBezTo>
                    <a:pt x="77318" y="24090"/>
                    <a:pt x="97850" y="42854"/>
                    <a:pt x="98955" y="67143"/>
                  </a:cubicBezTo>
                  <a:cubicBezTo>
                    <a:pt x="98984" y="67714"/>
                    <a:pt x="99003" y="68381"/>
                    <a:pt x="99003" y="68952"/>
                  </a:cubicBezTo>
                  <a:lnTo>
                    <a:pt x="-39" y="413472"/>
                  </a:lnTo>
                  <a:lnTo>
                    <a:pt x="25102" y="413472"/>
                  </a:lnTo>
                  <a:lnTo>
                    <a:pt x="125859" y="69143"/>
                  </a:lnTo>
                  <a:cubicBezTo>
                    <a:pt x="125401" y="50283"/>
                    <a:pt x="118126" y="32281"/>
                    <a:pt x="105383" y="1847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F52C640-800F-6247-B5F3-F3E6CCD2C357}"/>
                </a:ext>
              </a:extLst>
            </p:cNvPr>
            <p:cNvSpPr/>
            <p:nvPr/>
          </p:nvSpPr>
          <p:spPr>
            <a:xfrm>
              <a:off x="5649274" y="3776987"/>
              <a:ext cx="50473" cy="50482"/>
            </a:xfrm>
            <a:custGeom>
              <a:avLst/>
              <a:gdLst>
                <a:gd name="connsiteX0" fmla="*/ 50434 w 50473"/>
                <a:gd name="connsiteY0" fmla="*/ 25063 h 50482"/>
                <a:gd name="connsiteX1" fmla="*/ 25293 w 50473"/>
                <a:gd name="connsiteY1" fmla="*/ 50399 h 50482"/>
                <a:gd name="connsiteX2" fmla="*/ -39 w 50473"/>
                <a:gd name="connsiteY2" fmla="*/ 25253 h 50482"/>
                <a:gd name="connsiteX3" fmla="*/ 25103 w 50473"/>
                <a:gd name="connsiteY3" fmla="*/ -82 h 50482"/>
                <a:gd name="connsiteX4" fmla="*/ 25293 w 50473"/>
                <a:gd name="connsiteY4" fmla="*/ -82 h 50482"/>
                <a:gd name="connsiteX5" fmla="*/ 50434 w 50473"/>
                <a:gd name="connsiteY5" fmla="*/ 25063 h 5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3" h="50482">
                  <a:moveTo>
                    <a:pt x="50434" y="25063"/>
                  </a:moveTo>
                  <a:cubicBezTo>
                    <a:pt x="50482" y="38970"/>
                    <a:pt x="39235" y="50304"/>
                    <a:pt x="25293" y="50399"/>
                  </a:cubicBezTo>
                  <a:cubicBezTo>
                    <a:pt x="11351" y="50495"/>
                    <a:pt x="9" y="39161"/>
                    <a:pt x="-39" y="25253"/>
                  </a:cubicBezTo>
                  <a:cubicBezTo>
                    <a:pt x="-96" y="11347"/>
                    <a:pt x="11161" y="13"/>
                    <a:pt x="25103" y="-82"/>
                  </a:cubicBezTo>
                  <a:cubicBezTo>
                    <a:pt x="25169" y="-82"/>
                    <a:pt x="25226" y="-82"/>
                    <a:pt x="25293" y="-82"/>
                  </a:cubicBezTo>
                  <a:cubicBezTo>
                    <a:pt x="39159" y="13"/>
                    <a:pt x="50377" y="11156"/>
                    <a:pt x="50434" y="2506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977372A-C767-524F-AD35-57E12E61CE69}"/>
                </a:ext>
              </a:extLst>
            </p:cNvPr>
            <p:cNvSpPr/>
            <p:nvPr/>
          </p:nvSpPr>
          <p:spPr>
            <a:xfrm>
              <a:off x="5503092" y="3413153"/>
              <a:ext cx="163038" cy="357356"/>
            </a:xfrm>
            <a:custGeom>
              <a:avLst/>
              <a:gdLst>
                <a:gd name="connsiteX0" fmla="*/ 162999 w 163038"/>
                <a:gd name="connsiteY0" fmla="*/ 345749 h 357356"/>
                <a:gd name="connsiteX1" fmla="*/ 82242 w 163038"/>
                <a:gd name="connsiteY1" fmla="*/ 69524 h 357356"/>
                <a:gd name="connsiteX2" fmla="*/ 61767 w 163038"/>
                <a:gd name="connsiteY2" fmla="*/ 18470 h 357356"/>
                <a:gd name="connsiteX3" fmla="*/ 9484 w 163038"/>
                <a:gd name="connsiteY3" fmla="*/ -9 h 357356"/>
                <a:gd name="connsiteX4" fmla="*/ -39 w 163038"/>
                <a:gd name="connsiteY4" fmla="*/ -9 h 357356"/>
                <a:gd name="connsiteX5" fmla="*/ -39 w 163038"/>
                <a:gd name="connsiteY5" fmla="*/ 25233 h 357356"/>
                <a:gd name="connsiteX6" fmla="*/ 9484 w 163038"/>
                <a:gd name="connsiteY6" fmla="*/ 25233 h 357356"/>
                <a:gd name="connsiteX7" fmla="*/ 55357 w 163038"/>
                <a:gd name="connsiteY7" fmla="*/ 67904 h 357356"/>
                <a:gd name="connsiteX8" fmla="*/ 55386 w 163038"/>
                <a:gd name="connsiteY8" fmla="*/ 69524 h 357356"/>
                <a:gd name="connsiteX9" fmla="*/ 140334 w 163038"/>
                <a:gd name="connsiteY9" fmla="*/ 357274 h 357356"/>
                <a:gd name="connsiteX10" fmla="*/ 162999 w 163038"/>
                <a:gd name="connsiteY10" fmla="*/ 345749 h 35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038" h="357356">
                  <a:moveTo>
                    <a:pt x="162999" y="345749"/>
                  </a:moveTo>
                  <a:lnTo>
                    <a:pt x="82242" y="69524"/>
                  </a:lnTo>
                  <a:cubicBezTo>
                    <a:pt x="81794" y="50569"/>
                    <a:pt x="74528" y="32472"/>
                    <a:pt x="61767" y="18470"/>
                  </a:cubicBezTo>
                  <a:cubicBezTo>
                    <a:pt x="47377" y="5801"/>
                    <a:pt x="28644" y="-866"/>
                    <a:pt x="9484" y="-9"/>
                  </a:cubicBezTo>
                  <a:cubicBezTo>
                    <a:pt x="7389" y="-9"/>
                    <a:pt x="15007" y="-9"/>
                    <a:pt x="-39" y="-9"/>
                  </a:cubicBezTo>
                  <a:lnTo>
                    <a:pt x="-39" y="25233"/>
                  </a:lnTo>
                  <a:cubicBezTo>
                    <a:pt x="15007" y="25233"/>
                    <a:pt x="7293" y="25233"/>
                    <a:pt x="9484" y="25233"/>
                  </a:cubicBezTo>
                  <a:cubicBezTo>
                    <a:pt x="33921" y="24376"/>
                    <a:pt x="54462" y="43426"/>
                    <a:pt x="55357" y="67904"/>
                  </a:cubicBezTo>
                  <a:cubicBezTo>
                    <a:pt x="55376" y="68381"/>
                    <a:pt x="55386" y="68952"/>
                    <a:pt x="55386" y="69524"/>
                  </a:cubicBezTo>
                  <a:lnTo>
                    <a:pt x="140334" y="357274"/>
                  </a:lnTo>
                  <a:cubicBezTo>
                    <a:pt x="146648" y="351369"/>
                    <a:pt x="154504" y="347368"/>
                    <a:pt x="162999" y="34574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B1F6DA9-64A7-2A40-B0D8-6313DE727250}"/>
                </a:ext>
              </a:extLst>
            </p:cNvPr>
            <p:cNvSpPr/>
            <p:nvPr/>
          </p:nvSpPr>
          <p:spPr>
            <a:xfrm>
              <a:off x="5518044" y="3646494"/>
              <a:ext cx="104851" cy="30003"/>
            </a:xfrm>
            <a:custGeom>
              <a:avLst/>
              <a:gdLst>
                <a:gd name="connsiteX0" fmla="*/ 0 w 104851"/>
                <a:gd name="connsiteY0" fmla="*/ 0 h 30003"/>
                <a:gd name="connsiteX1" fmla="*/ 104852 w 104851"/>
                <a:gd name="connsiteY1" fmla="*/ 0 h 30003"/>
                <a:gd name="connsiteX2" fmla="*/ 104852 w 104851"/>
                <a:gd name="connsiteY2" fmla="*/ 30004 h 30003"/>
                <a:gd name="connsiteX3" fmla="*/ 0 w 104851"/>
                <a:gd name="connsiteY3" fmla="*/ 30004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851" h="30003">
                  <a:moveTo>
                    <a:pt x="0" y="0"/>
                  </a:moveTo>
                  <a:lnTo>
                    <a:pt x="104852" y="0"/>
                  </a:lnTo>
                  <a:lnTo>
                    <a:pt x="104852" y="30004"/>
                  </a:lnTo>
                  <a:lnTo>
                    <a:pt x="0" y="30004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Овал 106">
            <a:extLst>
              <a:ext uri="{FF2B5EF4-FFF2-40B4-BE49-F238E27FC236}">
                <a16:creationId xmlns:a16="http://schemas.microsoft.com/office/drawing/2014/main" id="{769360F1-C119-B44C-B51A-24A16D56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2982" y="7813545"/>
            <a:ext cx="1296036" cy="1296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39" name="Text Box 27">
            <a:extLst>
              <a:ext uri="{FF2B5EF4-FFF2-40B4-BE49-F238E27FC236}">
                <a16:creationId xmlns:a16="http://schemas.microsoft.com/office/drawing/2014/main" id="{228F88E1-C18B-EC41-A00E-3371B5405CD4}"/>
              </a:ext>
            </a:extLst>
          </p:cNvPr>
          <p:cNvSpPr txBox="1">
            <a:spLocks/>
          </p:cNvSpPr>
          <p:nvPr/>
        </p:nvSpPr>
        <p:spPr bwMode="auto">
          <a:xfrm>
            <a:off x="15745324" y="8087244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2</a:t>
            </a:r>
          </a:p>
        </p:txBody>
      </p:sp>
      <p:sp>
        <p:nvSpPr>
          <p:cNvPr id="40" name="Овал 106">
            <a:extLst>
              <a:ext uri="{FF2B5EF4-FFF2-40B4-BE49-F238E27FC236}">
                <a16:creationId xmlns:a16="http://schemas.microsoft.com/office/drawing/2014/main" id="{12D5EA7E-01D8-3C43-AE61-86639844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182" y="7813545"/>
            <a:ext cx="1296036" cy="12962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41" name="Text Box 27">
            <a:extLst>
              <a:ext uri="{FF2B5EF4-FFF2-40B4-BE49-F238E27FC236}">
                <a16:creationId xmlns:a16="http://schemas.microsoft.com/office/drawing/2014/main" id="{B8D54057-EC50-5C4C-970D-9698051EDD71}"/>
              </a:ext>
            </a:extLst>
          </p:cNvPr>
          <p:cNvSpPr txBox="1">
            <a:spLocks/>
          </p:cNvSpPr>
          <p:nvPr/>
        </p:nvSpPr>
        <p:spPr bwMode="auto">
          <a:xfrm>
            <a:off x="7058524" y="8087244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  <a:sym typeface="Helvetica Neue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BF56C4-34F1-CD48-A787-4E5F45D8B439}"/>
              </a:ext>
            </a:extLst>
          </p:cNvPr>
          <p:cNvGrpSpPr/>
          <p:nvPr/>
        </p:nvGrpSpPr>
        <p:grpSpPr>
          <a:xfrm>
            <a:off x="17519623" y="7721642"/>
            <a:ext cx="4689341" cy="1480065"/>
            <a:chOff x="10285375" y="8565841"/>
            <a:chExt cx="4689341" cy="148006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3F396C-4E2C-F846-860A-CDB936CCFB24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D2B68E5-A225-934D-9BC3-12D18F161D79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47" name="Овал 106">
            <a:extLst>
              <a:ext uri="{FF2B5EF4-FFF2-40B4-BE49-F238E27FC236}">
                <a16:creationId xmlns:a16="http://schemas.microsoft.com/office/drawing/2014/main" id="{777769C2-FB14-6D41-9D66-F2593EC5B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6295" y="5075130"/>
            <a:ext cx="1296036" cy="1299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48" name="Text Box 27">
            <a:extLst>
              <a:ext uri="{FF2B5EF4-FFF2-40B4-BE49-F238E27FC236}">
                <a16:creationId xmlns:a16="http://schemas.microsoft.com/office/drawing/2014/main" id="{05F3ED05-225A-8B4C-BFC6-F6F6AD00C351}"/>
              </a:ext>
            </a:extLst>
          </p:cNvPr>
          <p:cNvSpPr txBox="1">
            <a:spLocks/>
          </p:cNvSpPr>
          <p:nvPr/>
        </p:nvSpPr>
        <p:spPr bwMode="auto">
          <a:xfrm>
            <a:off x="14308637" y="5350367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1</a:t>
            </a:r>
          </a:p>
        </p:txBody>
      </p:sp>
      <p:sp>
        <p:nvSpPr>
          <p:cNvPr id="49" name="Овал 106">
            <a:extLst>
              <a:ext uri="{FF2B5EF4-FFF2-40B4-BE49-F238E27FC236}">
                <a16:creationId xmlns:a16="http://schemas.microsoft.com/office/drawing/2014/main" id="{1C40724B-118E-434D-82F4-53DCC579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245" y="5075130"/>
            <a:ext cx="1296036" cy="1299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A1F92FED-039A-F741-ADCC-5D96A2620986}"/>
              </a:ext>
            </a:extLst>
          </p:cNvPr>
          <p:cNvSpPr txBox="1">
            <a:spLocks/>
          </p:cNvSpPr>
          <p:nvPr/>
        </p:nvSpPr>
        <p:spPr bwMode="auto">
          <a:xfrm>
            <a:off x="8574587" y="5350367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0AC9158-ADE6-8249-83ED-5B652E131EAA}"/>
              </a:ext>
            </a:extLst>
          </p:cNvPr>
          <p:cNvGrpSpPr/>
          <p:nvPr/>
        </p:nvGrpSpPr>
        <p:grpSpPr>
          <a:xfrm>
            <a:off x="16029112" y="4990414"/>
            <a:ext cx="4689341" cy="1480065"/>
            <a:chOff x="18018259" y="8565841"/>
            <a:chExt cx="4689341" cy="14800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1104F3-1F5A-364A-877E-99A4254921E1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168D70-0E7B-D540-9FC4-F1FD931C1A55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687BC8D-7165-EF4F-BA5B-61306208066C}"/>
              </a:ext>
            </a:extLst>
          </p:cNvPr>
          <p:cNvGrpSpPr/>
          <p:nvPr/>
        </p:nvGrpSpPr>
        <p:grpSpPr>
          <a:xfrm flipH="1">
            <a:off x="3636123" y="4990414"/>
            <a:ext cx="4689341" cy="1480065"/>
            <a:chOff x="18018259" y="8565841"/>
            <a:chExt cx="4689341" cy="148006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E1CD56-1809-F145-863C-5D4B0ADC8A4C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9D2286B-2E7D-E947-8E11-8F485F3A8724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86242E3-CF77-184D-9234-2805A5B46B9B}"/>
              </a:ext>
            </a:extLst>
          </p:cNvPr>
          <p:cNvSpPr txBox="1"/>
          <p:nvPr/>
        </p:nvSpPr>
        <p:spPr>
          <a:xfrm flipH="1">
            <a:off x="2168686" y="8370710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BD0B4-65A0-DC40-B122-555379A52798}"/>
              </a:ext>
            </a:extLst>
          </p:cNvPr>
          <p:cNvSpPr/>
          <p:nvPr/>
        </p:nvSpPr>
        <p:spPr>
          <a:xfrm flipH="1">
            <a:off x="3877002" y="772164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7" name="Овал 106">
            <a:extLst>
              <a:ext uri="{FF2B5EF4-FFF2-40B4-BE49-F238E27FC236}">
                <a16:creationId xmlns:a16="http://schemas.microsoft.com/office/drawing/2014/main" id="{0C42187F-4201-D549-AB56-ED458A522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6295" y="10663646"/>
            <a:ext cx="1296036" cy="1296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2D88E726-ED86-2D40-B92E-5E75C624F546}"/>
              </a:ext>
            </a:extLst>
          </p:cNvPr>
          <p:cNvSpPr txBox="1">
            <a:spLocks/>
          </p:cNvSpPr>
          <p:nvPr/>
        </p:nvSpPr>
        <p:spPr bwMode="auto">
          <a:xfrm>
            <a:off x="14308637" y="10937347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3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596656-F55F-D847-A136-CCC86524734F}"/>
              </a:ext>
            </a:extLst>
          </p:cNvPr>
          <p:cNvGrpSpPr/>
          <p:nvPr/>
        </p:nvGrpSpPr>
        <p:grpSpPr>
          <a:xfrm>
            <a:off x="16029111" y="10556386"/>
            <a:ext cx="4689341" cy="1480065"/>
            <a:chOff x="14063087" y="8565841"/>
            <a:chExt cx="4689341" cy="148006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3BDE4C-73E0-6C48-9B7D-CF2FF7F3A2D8}"/>
                </a:ext>
              </a:extLst>
            </p:cNvPr>
            <p:cNvSpPr txBox="1"/>
            <p:nvPr/>
          </p:nvSpPr>
          <p:spPr>
            <a:xfrm>
              <a:off x="14063087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1BFCA0-5948-724C-BA53-72EB2B65B430}"/>
                </a:ext>
              </a:extLst>
            </p:cNvPr>
            <p:cNvSpPr/>
            <p:nvPr/>
          </p:nvSpPr>
          <p:spPr>
            <a:xfrm>
              <a:off x="14063087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54C9EB9-2BEB-A94A-95EB-65DB53032B8D}"/>
              </a:ext>
            </a:extLst>
          </p:cNvPr>
          <p:cNvGrpSpPr/>
          <p:nvPr/>
        </p:nvGrpSpPr>
        <p:grpSpPr>
          <a:xfrm flipH="1">
            <a:off x="3477488" y="10556386"/>
            <a:ext cx="4689341" cy="1480065"/>
            <a:chOff x="14063087" y="8565841"/>
            <a:chExt cx="4689341" cy="148006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60BF8B-24DC-CF43-AE07-2E36821FE048}"/>
                </a:ext>
              </a:extLst>
            </p:cNvPr>
            <p:cNvSpPr txBox="1"/>
            <p:nvPr/>
          </p:nvSpPr>
          <p:spPr>
            <a:xfrm>
              <a:off x="14063087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A39D319-6CAB-1340-9011-E92E2E97AE35}"/>
                </a:ext>
              </a:extLst>
            </p:cNvPr>
            <p:cNvSpPr/>
            <p:nvPr/>
          </p:nvSpPr>
          <p:spPr>
            <a:xfrm>
              <a:off x="14063087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81" name="Овал 106">
            <a:extLst>
              <a:ext uri="{FF2B5EF4-FFF2-40B4-BE49-F238E27FC236}">
                <a16:creationId xmlns:a16="http://schemas.microsoft.com/office/drawing/2014/main" id="{E3B18B9F-54B2-414A-95D6-E0F8056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036" y="10663646"/>
            <a:ext cx="1296036" cy="12962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508E1011-09B6-474C-9072-0DD245587939}"/>
              </a:ext>
            </a:extLst>
          </p:cNvPr>
          <p:cNvSpPr txBox="1">
            <a:spLocks/>
          </p:cNvSpPr>
          <p:nvPr/>
        </p:nvSpPr>
        <p:spPr bwMode="auto">
          <a:xfrm>
            <a:off x="8404378" y="10937347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05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FB6B9A1-B125-0F47-920E-464AA1A0E8E0}"/>
              </a:ext>
            </a:extLst>
          </p:cNvPr>
          <p:cNvSpPr/>
          <p:nvPr/>
        </p:nvSpPr>
        <p:spPr>
          <a:xfrm>
            <a:off x="3453753" y="5572579"/>
            <a:ext cx="17470143" cy="6068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440DB8DB-19A2-294C-B063-15F104DB7799}"/>
              </a:ext>
            </a:extLst>
          </p:cNvPr>
          <p:cNvSpPr txBox="1"/>
          <p:nvPr/>
        </p:nvSpPr>
        <p:spPr>
          <a:xfrm flipH="1">
            <a:off x="5568574" y="8288171"/>
            <a:ext cx="352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303A968B-6B92-D140-AA85-A027FC5107DF}"/>
              </a:ext>
            </a:extLst>
          </p:cNvPr>
          <p:cNvSpPr/>
          <p:nvPr/>
        </p:nvSpPr>
        <p:spPr>
          <a:xfrm>
            <a:off x="4620200" y="10054545"/>
            <a:ext cx="44697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B3A71F8F-A3EF-304E-9CC4-48DFB39F5F43}"/>
              </a:ext>
            </a:extLst>
          </p:cNvPr>
          <p:cNvSpPr/>
          <p:nvPr/>
        </p:nvSpPr>
        <p:spPr>
          <a:xfrm>
            <a:off x="4620200" y="6227051"/>
            <a:ext cx="44697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09B4BB2B-28EE-8C4F-A5F5-5353E3040409}"/>
              </a:ext>
            </a:extLst>
          </p:cNvPr>
          <p:cNvSpPr txBox="1"/>
          <p:nvPr/>
        </p:nvSpPr>
        <p:spPr>
          <a:xfrm flipH="1">
            <a:off x="15302874" y="8288171"/>
            <a:ext cx="313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C2341B28-B825-EA49-A7A9-C86AF41BE479}"/>
              </a:ext>
            </a:extLst>
          </p:cNvPr>
          <p:cNvSpPr/>
          <p:nvPr/>
        </p:nvSpPr>
        <p:spPr>
          <a:xfrm>
            <a:off x="15287718" y="10054545"/>
            <a:ext cx="44697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2F51B658-FEE3-BB44-8AFB-8388D9DE291A}"/>
              </a:ext>
            </a:extLst>
          </p:cNvPr>
          <p:cNvSpPr/>
          <p:nvPr/>
        </p:nvSpPr>
        <p:spPr>
          <a:xfrm>
            <a:off x="15287718" y="6227051"/>
            <a:ext cx="44697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D73121-CE18-F14D-9C41-E7667E6FF9CF}"/>
              </a:ext>
            </a:extLst>
          </p:cNvPr>
          <p:cNvGrpSpPr/>
          <p:nvPr/>
        </p:nvGrpSpPr>
        <p:grpSpPr>
          <a:xfrm>
            <a:off x="11087590" y="6858000"/>
            <a:ext cx="2208678" cy="3644302"/>
            <a:chOff x="8069175" y="3161021"/>
            <a:chExt cx="2850203" cy="4702818"/>
          </a:xfrm>
          <a:solidFill>
            <a:schemeClr val="tx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E54673F-7C44-EE4D-977B-7D1CA2CE883E}"/>
                </a:ext>
              </a:extLst>
            </p:cNvPr>
            <p:cNvSpPr/>
            <p:nvPr/>
          </p:nvSpPr>
          <p:spPr>
            <a:xfrm>
              <a:off x="8450837" y="3161021"/>
              <a:ext cx="846305" cy="846455"/>
            </a:xfrm>
            <a:custGeom>
              <a:avLst/>
              <a:gdLst>
                <a:gd name="connsiteX0" fmla="*/ 145863 w 146669"/>
                <a:gd name="connsiteY0" fmla="*/ 62788 h 146695"/>
                <a:gd name="connsiteX1" fmla="*/ 83771 w 146669"/>
                <a:gd name="connsiteY1" fmla="*/ 145846 h 146695"/>
                <a:gd name="connsiteX2" fmla="*/ 728 w 146669"/>
                <a:gd name="connsiteY2" fmla="*/ 83743 h 146695"/>
                <a:gd name="connsiteX3" fmla="*/ 62725 w 146669"/>
                <a:gd name="connsiteY3" fmla="*/ 685 h 146695"/>
                <a:gd name="connsiteX4" fmla="*/ 145863 w 146669"/>
                <a:gd name="connsiteY4" fmla="*/ 62788 h 1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69" h="146695">
                  <a:moveTo>
                    <a:pt x="145863" y="62788"/>
                  </a:moveTo>
                  <a:cubicBezTo>
                    <a:pt x="151672" y="102888"/>
                    <a:pt x="123864" y="140036"/>
                    <a:pt x="83771" y="145846"/>
                  </a:cubicBezTo>
                  <a:cubicBezTo>
                    <a:pt x="43678" y="151656"/>
                    <a:pt x="6537" y="123844"/>
                    <a:pt x="728" y="83743"/>
                  </a:cubicBezTo>
                  <a:cubicBezTo>
                    <a:pt x="-5081" y="43643"/>
                    <a:pt x="22727" y="6495"/>
                    <a:pt x="62725" y="685"/>
                  </a:cubicBezTo>
                  <a:cubicBezTo>
                    <a:pt x="102817" y="-5125"/>
                    <a:pt x="140054" y="22688"/>
                    <a:pt x="145863" y="62788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A0CE58D-6329-DD47-B3B2-734D63DA6D42}"/>
                </a:ext>
              </a:extLst>
            </p:cNvPr>
            <p:cNvSpPr/>
            <p:nvPr/>
          </p:nvSpPr>
          <p:spPr>
            <a:xfrm>
              <a:off x="9315606" y="4825477"/>
              <a:ext cx="1023576" cy="705137"/>
            </a:xfrm>
            <a:custGeom>
              <a:avLst/>
              <a:gdLst>
                <a:gd name="connsiteX0" fmla="*/ 3136 w 177391"/>
                <a:gd name="connsiteY0" fmla="*/ 14740 h 122204"/>
                <a:gd name="connsiteX1" fmla="*/ 14659 w 177391"/>
                <a:gd name="connsiteY1" fmla="*/ 52840 h 122204"/>
                <a:gd name="connsiteX2" fmla="*/ 142557 w 177391"/>
                <a:gd name="connsiteY2" fmla="*/ 120277 h 122204"/>
                <a:gd name="connsiteX3" fmla="*/ 163984 w 177391"/>
                <a:gd name="connsiteY3" fmla="*/ 113705 h 122204"/>
                <a:gd name="connsiteX4" fmla="*/ 175507 w 177391"/>
                <a:gd name="connsiteY4" fmla="*/ 91797 h 122204"/>
                <a:gd name="connsiteX5" fmla="*/ 168937 w 177391"/>
                <a:gd name="connsiteY5" fmla="*/ 70461 h 122204"/>
                <a:gd name="connsiteX6" fmla="*/ 168841 w 177391"/>
                <a:gd name="connsiteY6" fmla="*/ 70366 h 122204"/>
                <a:gd name="connsiteX7" fmla="*/ 40943 w 177391"/>
                <a:gd name="connsiteY7" fmla="*/ 2929 h 122204"/>
                <a:gd name="connsiteX8" fmla="*/ 3136 w 177391"/>
                <a:gd name="connsiteY8" fmla="*/ 14740 h 12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391" h="122204">
                  <a:moveTo>
                    <a:pt x="3136" y="14740"/>
                  </a:moveTo>
                  <a:cubicBezTo>
                    <a:pt x="-3911" y="28456"/>
                    <a:pt x="1137" y="45315"/>
                    <a:pt x="14659" y="52840"/>
                  </a:cubicBezTo>
                  <a:lnTo>
                    <a:pt x="142557" y="120277"/>
                  </a:lnTo>
                  <a:cubicBezTo>
                    <a:pt x="150272" y="124373"/>
                    <a:pt x="159889" y="121420"/>
                    <a:pt x="163984" y="113705"/>
                  </a:cubicBezTo>
                  <a:lnTo>
                    <a:pt x="175507" y="91797"/>
                  </a:lnTo>
                  <a:cubicBezTo>
                    <a:pt x="179603" y="84082"/>
                    <a:pt x="176650" y="74557"/>
                    <a:pt x="168937" y="70461"/>
                  </a:cubicBezTo>
                  <a:cubicBezTo>
                    <a:pt x="168937" y="70366"/>
                    <a:pt x="168841" y="70366"/>
                    <a:pt x="168841" y="70366"/>
                  </a:cubicBezTo>
                  <a:lnTo>
                    <a:pt x="40943" y="2929"/>
                  </a:lnTo>
                  <a:cubicBezTo>
                    <a:pt x="27230" y="-3928"/>
                    <a:pt x="10565" y="1310"/>
                    <a:pt x="3136" y="1474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B6A29461-C298-8F42-80C6-61B6A3A8307B}"/>
                </a:ext>
              </a:extLst>
            </p:cNvPr>
            <p:cNvSpPr/>
            <p:nvPr/>
          </p:nvSpPr>
          <p:spPr>
            <a:xfrm>
              <a:off x="8738382" y="4317754"/>
              <a:ext cx="882178" cy="816196"/>
            </a:xfrm>
            <a:custGeom>
              <a:avLst/>
              <a:gdLst>
                <a:gd name="connsiteX0" fmla="*/ 6893 w 152886"/>
                <a:gd name="connsiteY0" fmla="*/ 9386 h 141451"/>
                <a:gd name="connsiteX1" fmla="*/ 9273 w 152886"/>
                <a:gd name="connsiteY1" fmla="*/ 49106 h 141451"/>
                <a:gd name="connsiteX2" fmla="*/ 109554 w 152886"/>
                <a:gd name="connsiteY2" fmla="*/ 137308 h 141451"/>
                <a:gd name="connsiteX3" fmla="*/ 148790 w 152886"/>
                <a:gd name="connsiteY3" fmla="*/ 127497 h 141451"/>
                <a:gd name="connsiteX4" fmla="*/ 145741 w 152886"/>
                <a:gd name="connsiteY4" fmla="*/ 93968 h 141451"/>
                <a:gd name="connsiteX5" fmla="*/ 46605 w 152886"/>
                <a:gd name="connsiteY5" fmla="*/ 6720 h 141451"/>
                <a:gd name="connsiteX6" fmla="*/ 6893 w 152886"/>
                <a:gd name="connsiteY6" fmla="*/ 9386 h 14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86" h="141451">
                  <a:moveTo>
                    <a:pt x="6893" y="9386"/>
                  </a:moveTo>
                  <a:cubicBezTo>
                    <a:pt x="-3203" y="21103"/>
                    <a:pt x="-2154" y="38724"/>
                    <a:pt x="9273" y="49106"/>
                  </a:cubicBezTo>
                  <a:lnTo>
                    <a:pt x="109554" y="137308"/>
                  </a:lnTo>
                  <a:cubicBezTo>
                    <a:pt x="123076" y="145404"/>
                    <a:pt x="140600" y="141022"/>
                    <a:pt x="148790" y="127497"/>
                  </a:cubicBezTo>
                  <a:cubicBezTo>
                    <a:pt x="155169" y="116829"/>
                    <a:pt x="153931" y="103304"/>
                    <a:pt x="145741" y="93968"/>
                  </a:cubicBezTo>
                  <a:lnTo>
                    <a:pt x="46605" y="6720"/>
                  </a:lnTo>
                  <a:cubicBezTo>
                    <a:pt x="34796" y="-3282"/>
                    <a:pt x="17273" y="-2139"/>
                    <a:pt x="6893" y="938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07A5E02-A534-5F4E-8CF1-7679DB77921B}"/>
                </a:ext>
              </a:extLst>
            </p:cNvPr>
            <p:cNvSpPr/>
            <p:nvPr/>
          </p:nvSpPr>
          <p:spPr>
            <a:xfrm>
              <a:off x="8069175" y="6442451"/>
              <a:ext cx="890019" cy="1276286"/>
            </a:xfrm>
            <a:custGeom>
              <a:avLst/>
              <a:gdLst>
                <a:gd name="connsiteX0" fmla="*/ 132392 w 154245"/>
                <a:gd name="connsiteY0" fmla="*/ 4069 h 221187"/>
                <a:gd name="connsiteX1" fmla="*/ 79253 w 154245"/>
                <a:gd name="connsiteY1" fmla="*/ 21880 h 221187"/>
                <a:gd name="connsiteX2" fmla="*/ 79253 w 154245"/>
                <a:gd name="connsiteY2" fmla="*/ 21880 h 221187"/>
                <a:gd name="connsiteX3" fmla="*/ 1638 w 154245"/>
                <a:gd name="connsiteY3" fmla="*/ 176946 h 221187"/>
                <a:gd name="connsiteX4" fmla="*/ 8685 w 154245"/>
                <a:gd name="connsiteY4" fmla="*/ 198188 h 221187"/>
                <a:gd name="connsiteX5" fmla="*/ 8781 w 154245"/>
                <a:gd name="connsiteY5" fmla="*/ 198188 h 221187"/>
                <a:gd name="connsiteX6" fmla="*/ 51159 w 154245"/>
                <a:gd name="connsiteY6" fmla="*/ 219429 h 221187"/>
                <a:gd name="connsiteX7" fmla="*/ 72491 w 154245"/>
                <a:gd name="connsiteY7" fmla="*/ 212380 h 221187"/>
                <a:gd name="connsiteX8" fmla="*/ 150487 w 154245"/>
                <a:gd name="connsiteY8" fmla="*/ 56265 h 221187"/>
                <a:gd name="connsiteX9" fmla="*/ 132392 w 154245"/>
                <a:gd name="connsiteY9" fmla="*/ 4069 h 22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45" h="221187">
                  <a:moveTo>
                    <a:pt x="132392" y="4069"/>
                  </a:moveTo>
                  <a:cubicBezTo>
                    <a:pt x="112774" y="-5647"/>
                    <a:pt x="89061" y="2258"/>
                    <a:pt x="79253" y="21880"/>
                  </a:cubicBezTo>
                  <a:cubicBezTo>
                    <a:pt x="79253" y="21880"/>
                    <a:pt x="79253" y="21880"/>
                    <a:pt x="79253" y="21880"/>
                  </a:cubicBezTo>
                  <a:lnTo>
                    <a:pt x="1638" y="176946"/>
                  </a:lnTo>
                  <a:cubicBezTo>
                    <a:pt x="-2267" y="184757"/>
                    <a:pt x="875" y="194282"/>
                    <a:pt x="8685" y="198188"/>
                  </a:cubicBezTo>
                  <a:cubicBezTo>
                    <a:pt x="8781" y="198188"/>
                    <a:pt x="8781" y="198188"/>
                    <a:pt x="8781" y="198188"/>
                  </a:cubicBezTo>
                  <a:lnTo>
                    <a:pt x="51159" y="219429"/>
                  </a:lnTo>
                  <a:cubicBezTo>
                    <a:pt x="58968" y="223333"/>
                    <a:pt x="68587" y="220190"/>
                    <a:pt x="72491" y="212380"/>
                  </a:cubicBezTo>
                  <a:lnTo>
                    <a:pt x="150487" y="56265"/>
                  </a:lnTo>
                  <a:cubicBezTo>
                    <a:pt x="159534" y="36834"/>
                    <a:pt x="151534" y="13689"/>
                    <a:pt x="132392" y="406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C81EEC41-2975-CB44-9360-20B4A8B54940}"/>
                </a:ext>
              </a:extLst>
            </p:cNvPr>
            <p:cNvSpPr/>
            <p:nvPr/>
          </p:nvSpPr>
          <p:spPr>
            <a:xfrm>
              <a:off x="8506888" y="5569078"/>
              <a:ext cx="551628" cy="1329735"/>
            </a:xfrm>
            <a:custGeom>
              <a:avLst/>
              <a:gdLst>
                <a:gd name="connsiteX0" fmla="*/ 36059 w 95600"/>
                <a:gd name="connsiteY0" fmla="*/ 230199 h 230450"/>
                <a:gd name="connsiteX1" fmla="*/ 79295 w 95600"/>
                <a:gd name="connsiteY1" fmla="*/ 194385 h 230450"/>
                <a:gd name="connsiteX2" fmla="*/ 95484 w 95600"/>
                <a:gd name="connsiteY2" fmla="*/ 21697 h 230450"/>
                <a:gd name="connsiteX3" fmla="*/ 81200 w 95600"/>
                <a:gd name="connsiteY3" fmla="*/ 4456 h 230450"/>
                <a:gd name="connsiteX4" fmla="*/ 81200 w 95600"/>
                <a:gd name="connsiteY4" fmla="*/ 4456 h 230450"/>
                <a:gd name="connsiteX5" fmla="*/ 33583 w 95600"/>
                <a:gd name="connsiteY5" fmla="*/ -21 h 230450"/>
                <a:gd name="connsiteX6" fmla="*/ 16347 w 95600"/>
                <a:gd name="connsiteY6" fmla="*/ 14362 h 230450"/>
                <a:gd name="connsiteX7" fmla="*/ 61 w 95600"/>
                <a:gd name="connsiteY7" fmla="*/ 188003 h 230450"/>
                <a:gd name="connsiteX8" fmla="*/ 36059 w 95600"/>
                <a:gd name="connsiteY8" fmla="*/ 230199 h 23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600" h="230450">
                  <a:moveTo>
                    <a:pt x="36059" y="230199"/>
                  </a:moveTo>
                  <a:cubicBezTo>
                    <a:pt x="57868" y="232199"/>
                    <a:pt x="77200" y="216197"/>
                    <a:pt x="79295" y="194385"/>
                  </a:cubicBezTo>
                  <a:lnTo>
                    <a:pt x="95484" y="21697"/>
                  </a:lnTo>
                  <a:cubicBezTo>
                    <a:pt x="96342" y="13028"/>
                    <a:pt x="89961" y="5314"/>
                    <a:pt x="81200" y="4456"/>
                  </a:cubicBezTo>
                  <a:cubicBezTo>
                    <a:pt x="81200" y="4456"/>
                    <a:pt x="81200" y="4456"/>
                    <a:pt x="81200" y="4456"/>
                  </a:cubicBezTo>
                  <a:lnTo>
                    <a:pt x="33583" y="-21"/>
                  </a:lnTo>
                  <a:cubicBezTo>
                    <a:pt x="24822" y="-782"/>
                    <a:pt x="17108" y="5599"/>
                    <a:pt x="16347" y="14362"/>
                  </a:cubicBezTo>
                  <a:lnTo>
                    <a:pt x="61" y="188003"/>
                  </a:lnTo>
                  <a:cubicBezTo>
                    <a:pt x="-1462" y="209529"/>
                    <a:pt x="14537" y="228293"/>
                    <a:pt x="36059" y="23019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E4C7D0F-25FE-F647-A3C0-C4E85D8D3899}"/>
                </a:ext>
              </a:extLst>
            </p:cNvPr>
            <p:cNvSpPr/>
            <p:nvPr/>
          </p:nvSpPr>
          <p:spPr>
            <a:xfrm>
              <a:off x="8799788" y="5679877"/>
              <a:ext cx="978822" cy="1234787"/>
            </a:xfrm>
            <a:custGeom>
              <a:avLst/>
              <a:gdLst>
                <a:gd name="connsiteX0" fmla="*/ 151480 w 169635"/>
                <a:gd name="connsiteY0" fmla="*/ 207569 h 213995"/>
                <a:gd name="connsiteX1" fmla="*/ 163289 w 169635"/>
                <a:gd name="connsiteY1" fmla="*/ 152800 h 213995"/>
                <a:gd name="connsiteX2" fmla="*/ 163193 w 169635"/>
                <a:gd name="connsiteY2" fmla="*/ 152705 h 213995"/>
                <a:gd name="connsiteX3" fmla="*/ 69008 w 169635"/>
                <a:gd name="connsiteY3" fmla="*/ 7163 h 213995"/>
                <a:gd name="connsiteX4" fmla="*/ 47295 w 169635"/>
                <a:gd name="connsiteY4" fmla="*/ 2400 h 213995"/>
                <a:gd name="connsiteX5" fmla="*/ 47104 w 169635"/>
                <a:gd name="connsiteY5" fmla="*/ 2495 h 213995"/>
                <a:gd name="connsiteX6" fmla="*/ 7297 w 169635"/>
                <a:gd name="connsiteY6" fmla="*/ 28308 h 213995"/>
                <a:gd name="connsiteX7" fmla="*/ 2345 w 169635"/>
                <a:gd name="connsiteY7" fmla="*/ 50025 h 213995"/>
                <a:gd name="connsiteX8" fmla="*/ 2536 w 169635"/>
                <a:gd name="connsiteY8" fmla="*/ 50216 h 213995"/>
                <a:gd name="connsiteX9" fmla="*/ 97292 w 169635"/>
                <a:gd name="connsiteY9" fmla="*/ 196710 h 213995"/>
                <a:gd name="connsiteX10" fmla="*/ 151480 w 169635"/>
                <a:gd name="connsiteY10" fmla="*/ 207569 h 21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9635" h="213995">
                  <a:moveTo>
                    <a:pt x="151480" y="207569"/>
                  </a:moveTo>
                  <a:cubicBezTo>
                    <a:pt x="169859" y="195663"/>
                    <a:pt x="175097" y="171183"/>
                    <a:pt x="163289" y="152800"/>
                  </a:cubicBezTo>
                  <a:cubicBezTo>
                    <a:pt x="163193" y="152800"/>
                    <a:pt x="163193" y="152705"/>
                    <a:pt x="163193" y="152705"/>
                  </a:cubicBezTo>
                  <a:lnTo>
                    <a:pt x="69008" y="7163"/>
                  </a:lnTo>
                  <a:cubicBezTo>
                    <a:pt x="64342" y="-172"/>
                    <a:pt x="54628" y="-2267"/>
                    <a:pt x="47295" y="2400"/>
                  </a:cubicBezTo>
                  <a:cubicBezTo>
                    <a:pt x="47199" y="2400"/>
                    <a:pt x="47199" y="2495"/>
                    <a:pt x="47104" y="2495"/>
                  </a:cubicBezTo>
                  <a:lnTo>
                    <a:pt x="7297" y="28308"/>
                  </a:lnTo>
                  <a:cubicBezTo>
                    <a:pt x="-36" y="32975"/>
                    <a:pt x="-2226" y="42595"/>
                    <a:pt x="2345" y="50025"/>
                  </a:cubicBezTo>
                  <a:cubicBezTo>
                    <a:pt x="2440" y="50025"/>
                    <a:pt x="2440" y="50120"/>
                    <a:pt x="2536" y="50216"/>
                  </a:cubicBezTo>
                  <a:lnTo>
                    <a:pt x="97292" y="196710"/>
                  </a:lnTo>
                  <a:cubicBezTo>
                    <a:pt x="109387" y="214427"/>
                    <a:pt x="133481" y="219189"/>
                    <a:pt x="151480" y="20756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639374D-734D-8F40-9A60-05A658025C9C}"/>
                </a:ext>
              </a:extLst>
            </p:cNvPr>
            <p:cNvSpPr/>
            <p:nvPr/>
          </p:nvSpPr>
          <p:spPr>
            <a:xfrm>
              <a:off x="9323528" y="6454603"/>
              <a:ext cx="919632" cy="1265599"/>
            </a:xfrm>
            <a:custGeom>
              <a:avLst/>
              <a:gdLst>
                <a:gd name="connsiteX0" fmla="*/ 20619 w 159377"/>
                <a:gd name="connsiteY0" fmla="*/ 4724 h 219335"/>
                <a:gd name="connsiteX1" fmla="*/ 4811 w 159377"/>
                <a:gd name="connsiteY1" fmla="*/ 58541 h 219335"/>
                <a:gd name="connsiteX2" fmla="*/ 87854 w 159377"/>
                <a:gd name="connsiteY2" fmla="*/ 210941 h 219335"/>
                <a:gd name="connsiteX3" fmla="*/ 109377 w 159377"/>
                <a:gd name="connsiteY3" fmla="*/ 217323 h 219335"/>
                <a:gd name="connsiteX4" fmla="*/ 151089 w 159377"/>
                <a:gd name="connsiteY4" fmla="*/ 194558 h 219335"/>
                <a:gd name="connsiteX5" fmla="*/ 157469 w 159377"/>
                <a:gd name="connsiteY5" fmla="*/ 173031 h 219335"/>
                <a:gd name="connsiteX6" fmla="*/ 73855 w 159377"/>
                <a:gd name="connsiteY6" fmla="*/ 19870 h 219335"/>
                <a:gd name="connsiteX7" fmla="*/ 20619 w 159377"/>
                <a:gd name="connsiteY7" fmla="*/ 4724 h 2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377" h="219335">
                  <a:moveTo>
                    <a:pt x="20619" y="4724"/>
                  </a:moveTo>
                  <a:cubicBezTo>
                    <a:pt x="1382" y="15202"/>
                    <a:pt x="-5665" y="39300"/>
                    <a:pt x="4811" y="58541"/>
                  </a:cubicBezTo>
                  <a:lnTo>
                    <a:pt x="87854" y="210941"/>
                  </a:lnTo>
                  <a:cubicBezTo>
                    <a:pt x="92044" y="218657"/>
                    <a:pt x="101662" y="221513"/>
                    <a:pt x="109377" y="217323"/>
                  </a:cubicBezTo>
                  <a:lnTo>
                    <a:pt x="151089" y="194558"/>
                  </a:lnTo>
                  <a:cubicBezTo>
                    <a:pt x="158707" y="190366"/>
                    <a:pt x="161564" y="180746"/>
                    <a:pt x="157469" y="173031"/>
                  </a:cubicBezTo>
                  <a:lnTo>
                    <a:pt x="73855" y="19870"/>
                  </a:lnTo>
                  <a:cubicBezTo>
                    <a:pt x="63189" y="1200"/>
                    <a:pt x="39570" y="-5562"/>
                    <a:pt x="20619" y="472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CEB9E67-99DF-594F-BCF9-8DB140BF75B2}"/>
                </a:ext>
              </a:extLst>
            </p:cNvPr>
            <p:cNvSpPr/>
            <p:nvPr/>
          </p:nvSpPr>
          <p:spPr>
            <a:xfrm>
              <a:off x="8514886" y="4157805"/>
              <a:ext cx="717659" cy="717745"/>
            </a:xfrm>
            <a:custGeom>
              <a:avLst/>
              <a:gdLst>
                <a:gd name="connsiteX0" fmla="*/ 124288 w 124374"/>
                <a:gd name="connsiteY0" fmla="*/ 59775 h 124389"/>
                <a:gd name="connsiteX1" fmla="*/ 64481 w 124374"/>
                <a:gd name="connsiteY1" fmla="*/ 124259 h 124389"/>
                <a:gd name="connsiteX2" fmla="*/ 8 w 124374"/>
                <a:gd name="connsiteY2" fmla="*/ 64442 h 124389"/>
                <a:gd name="connsiteX3" fmla="*/ 59815 w 124374"/>
                <a:gd name="connsiteY3" fmla="*/ -41 h 124389"/>
                <a:gd name="connsiteX4" fmla="*/ 59910 w 124374"/>
                <a:gd name="connsiteY4" fmla="*/ -41 h 124389"/>
                <a:gd name="connsiteX5" fmla="*/ 124288 w 124374"/>
                <a:gd name="connsiteY5" fmla="*/ 59775 h 12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374" h="124389">
                  <a:moveTo>
                    <a:pt x="124288" y="59775"/>
                  </a:moveTo>
                  <a:cubicBezTo>
                    <a:pt x="125621" y="94066"/>
                    <a:pt x="98765" y="123021"/>
                    <a:pt x="64481" y="124259"/>
                  </a:cubicBezTo>
                  <a:cubicBezTo>
                    <a:pt x="30198" y="125593"/>
                    <a:pt x="1342" y="98828"/>
                    <a:pt x="8" y="64442"/>
                  </a:cubicBezTo>
                  <a:cubicBezTo>
                    <a:pt x="-1325" y="30152"/>
                    <a:pt x="25531" y="1291"/>
                    <a:pt x="59815" y="-41"/>
                  </a:cubicBezTo>
                  <a:cubicBezTo>
                    <a:pt x="59815" y="-41"/>
                    <a:pt x="59910" y="-41"/>
                    <a:pt x="59910" y="-41"/>
                  </a:cubicBezTo>
                  <a:cubicBezTo>
                    <a:pt x="94194" y="-1279"/>
                    <a:pt x="122954" y="25485"/>
                    <a:pt x="124288" y="597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229B63F-1C93-1F40-A6D8-0EA5A7E294E6}"/>
                </a:ext>
              </a:extLst>
            </p:cNvPr>
            <p:cNvSpPr/>
            <p:nvPr/>
          </p:nvSpPr>
          <p:spPr>
            <a:xfrm>
              <a:off x="8516207" y="4453094"/>
              <a:ext cx="765055" cy="1619836"/>
            </a:xfrm>
            <a:custGeom>
              <a:avLst/>
              <a:gdLst>
                <a:gd name="connsiteX0" fmla="*/ 132534 w 132588"/>
                <a:gd name="connsiteY0" fmla="*/ 261108 h 280726"/>
                <a:gd name="connsiteX1" fmla="*/ 117772 w 132588"/>
                <a:gd name="connsiteY1" fmla="*/ 277206 h 280726"/>
                <a:gd name="connsiteX2" fmla="*/ 117582 w 132588"/>
                <a:gd name="connsiteY2" fmla="*/ 277206 h 280726"/>
                <a:gd name="connsiteX3" fmla="*/ 24350 w 132588"/>
                <a:gd name="connsiteY3" fmla="*/ 280635 h 280726"/>
                <a:gd name="connsiteX4" fmla="*/ 8255 w 132588"/>
                <a:gd name="connsiteY4" fmla="*/ 265680 h 280726"/>
                <a:gd name="connsiteX5" fmla="*/ -30 w 132588"/>
                <a:gd name="connsiteY5" fmla="*/ 19459 h 280726"/>
                <a:gd name="connsiteX6" fmla="*/ 14922 w 132588"/>
                <a:gd name="connsiteY6" fmla="*/ 3267 h 280726"/>
                <a:gd name="connsiteX7" fmla="*/ 108154 w 132588"/>
                <a:gd name="connsiteY7" fmla="*/ -67 h 280726"/>
                <a:gd name="connsiteX8" fmla="*/ 124249 w 132588"/>
                <a:gd name="connsiteY8" fmla="*/ 14696 h 280726"/>
                <a:gd name="connsiteX9" fmla="*/ 124249 w 132588"/>
                <a:gd name="connsiteY9" fmla="*/ 14887 h 28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88" h="280726">
                  <a:moveTo>
                    <a:pt x="132534" y="261108"/>
                  </a:moveTo>
                  <a:cubicBezTo>
                    <a:pt x="132914" y="269586"/>
                    <a:pt x="126344" y="276825"/>
                    <a:pt x="117772" y="277206"/>
                  </a:cubicBezTo>
                  <a:cubicBezTo>
                    <a:pt x="117677" y="277206"/>
                    <a:pt x="117677" y="277206"/>
                    <a:pt x="117582" y="277206"/>
                  </a:cubicBezTo>
                  <a:lnTo>
                    <a:pt x="24350" y="280635"/>
                  </a:lnTo>
                  <a:cubicBezTo>
                    <a:pt x="15779" y="280921"/>
                    <a:pt x="8636" y="274253"/>
                    <a:pt x="8255" y="265680"/>
                  </a:cubicBezTo>
                  <a:lnTo>
                    <a:pt x="-30" y="19459"/>
                  </a:lnTo>
                  <a:cubicBezTo>
                    <a:pt x="-316" y="10886"/>
                    <a:pt x="6351" y="3648"/>
                    <a:pt x="14922" y="3267"/>
                  </a:cubicBezTo>
                  <a:lnTo>
                    <a:pt x="108154" y="-67"/>
                  </a:lnTo>
                  <a:cubicBezTo>
                    <a:pt x="116630" y="-448"/>
                    <a:pt x="123868" y="6124"/>
                    <a:pt x="124249" y="14696"/>
                  </a:cubicBezTo>
                  <a:cubicBezTo>
                    <a:pt x="124249" y="14792"/>
                    <a:pt x="124249" y="14792"/>
                    <a:pt x="124249" y="1488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6ABDD040-C7CE-E94F-A717-592372224B70}"/>
                </a:ext>
              </a:extLst>
            </p:cNvPr>
            <p:cNvSpPr/>
            <p:nvPr/>
          </p:nvSpPr>
          <p:spPr>
            <a:xfrm rot="19783201">
              <a:off x="10790247" y="5273536"/>
              <a:ext cx="129131" cy="2590303"/>
            </a:xfrm>
            <a:custGeom>
              <a:avLst/>
              <a:gdLst>
                <a:gd name="connsiteX0" fmla="*/ -39 w 22379"/>
                <a:gd name="connsiteY0" fmla="*/ -83 h 448913"/>
                <a:gd name="connsiteX1" fmla="*/ 22340 w 22379"/>
                <a:gd name="connsiteY1" fmla="*/ -83 h 448913"/>
                <a:gd name="connsiteX2" fmla="*/ 22340 w 22379"/>
                <a:gd name="connsiteY2" fmla="*/ 448831 h 448913"/>
                <a:gd name="connsiteX3" fmla="*/ -39 w 22379"/>
                <a:gd name="connsiteY3" fmla="*/ 448831 h 44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79" h="448913">
                  <a:moveTo>
                    <a:pt x="-39" y="-83"/>
                  </a:moveTo>
                  <a:lnTo>
                    <a:pt x="22340" y="-83"/>
                  </a:lnTo>
                  <a:lnTo>
                    <a:pt x="22340" y="448831"/>
                  </a:lnTo>
                  <a:lnTo>
                    <a:pt x="-39" y="448831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0EA4194-C55B-5943-8698-313011FA4F74}"/>
              </a:ext>
            </a:extLst>
          </p:cNvPr>
          <p:cNvSpPr/>
          <p:nvPr/>
        </p:nvSpPr>
        <p:spPr>
          <a:xfrm>
            <a:off x="2366944" y="7538987"/>
            <a:ext cx="2323989" cy="2323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A9BAE41-574E-DE49-980E-F15CD5A16F49}"/>
              </a:ext>
            </a:extLst>
          </p:cNvPr>
          <p:cNvSpPr/>
          <p:nvPr/>
        </p:nvSpPr>
        <p:spPr>
          <a:xfrm>
            <a:off x="19683182" y="7538987"/>
            <a:ext cx="2323989" cy="23239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946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Овал 106">
            <a:extLst>
              <a:ext uri="{FF2B5EF4-FFF2-40B4-BE49-F238E27FC236}">
                <a16:creationId xmlns:a16="http://schemas.microsoft.com/office/drawing/2014/main" id="{8FA12712-E372-1A4A-ADBC-E1A2612B1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078" y="6098739"/>
            <a:ext cx="1296036" cy="1299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53" name="Text Box 27">
            <a:extLst>
              <a:ext uri="{FF2B5EF4-FFF2-40B4-BE49-F238E27FC236}">
                <a16:creationId xmlns:a16="http://schemas.microsoft.com/office/drawing/2014/main" id="{4EA13A11-C846-1549-8E7C-3D31BC9D58CF}"/>
              </a:ext>
            </a:extLst>
          </p:cNvPr>
          <p:cNvSpPr txBox="1">
            <a:spLocks/>
          </p:cNvSpPr>
          <p:nvPr/>
        </p:nvSpPr>
        <p:spPr bwMode="auto">
          <a:xfrm>
            <a:off x="8414420" y="6404158"/>
            <a:ext cx="1480566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4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795DE-C104-304C-B1AF-2A5FC5A11F57}"/>
              </a:ext>
            </a:extLst>
          </p:cNvPr>
          <p:cNvSpPr txBox="1"/>
          <p:nvPr/>
        </p:nvSpPr>
        <p:spPr>
          <a:xfrm>
            <a:off x="9982644" y="6595885"/>
            <a:ext cx="4355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9288C7-2FF1-7447-8D1C-2FF713CA0164}"/>
              </a:ext>
            </a:extLst>
          </p:cNvPr>
          <p:cNvSpPr/>
          <p:nvPr/>
        </p:nvSpPr>
        <p:spPr>
          <a:xfrm>
            <a:off x="9982644" y="5946817"/>
            <a:ext cx="450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0" name="Овал 106">
            <a:extLst>
              <a:ext uri="{FF2B5EF4-FFF2-40B4-BE49-F238E27FC236}">
                <a16:creationId xmlns:a16="http://schemas.microsoft.com/office/drawing/2014/main" id="{6FE803F7-176F-8C44-A6B1-CBEB81A8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078" y="9634419"/>
            <a:ext cx="1296036" cy="1299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91" name="Text Box 27">
            <a:extLst>
              <a:ext uri="{FF2B5EF4-FFF2-40B4-BE49-F238E27FC236}">
                <a16:creationId xmlns:a16="http://schemas.microsoft.com/office/drawing/2014/main" id="{50A8A2FD-E381-6340-AACE-3C28255C4D77}"/>
              </a:ext>
            </a:extLst>
          </p:cNvPr>
          <p:cNvSpPr txBox="1">
            <a:spLocks/>
          </p:cNvSpPr>
          <p:nvPr/>
        </p:nvSpPr>
        <p:spPr bwMode="auto">
          <a:xfrm>
            <a:off x="8414420" y="9939838"/>
            <a:ext cx="1480566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4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ED04F9-8DCB-2F42-9A07-A89935CF1D98}"/>
              </a:ext>
            </a:extLst>
          </p:cNvPr>
          <p:cNvSpPr txBox="1"/>
          <p:nvPr/>
        </p:nvSpPr>
        <p:spPr>
          <a:xfrm>
            <a:off x="9982644" y="10131565"/>
            <a:ext cx="4355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E288FCA-88C9-C74C-B440-8B007CED778A}"/>
              </a:ext>
            </a:extLst>
          </p:cNvPr>
          <p:cNvSpPr/>
          <p:nvPr/>
        </p:nvSpPr>
        <p:spPr>
          <a:xfrm>
            <a:off x="9982644" y="9482497"/>
            <a:ext cx="450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1" name="Овал 106">
            <a:extLst>
              <a:ext uri="{FF2B5EF4-FFF2-40B4-BE49-F238E27FC236}">
                <a16:creationId xmlns:a16="http://schemas.microsoft.com/office/drawing/2014/main" id="{3A6FB8EC-B761-9B44-A0FC-797473FB0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598" y="6098739"/>
            <a:ext cx="1296036" cy="12993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02" name="Text Box 27">
            <a:extLst>
              <a:ext uri="{FF2B5EF4-FFF2-40B4-BE49-F238E27FC236}">
                <a16:creationId xmlns:a16="http://schemas.microsoft.com/office/drawing/2014/main" id="{0967C4E9-51B9-4C4C-A33B-B27394EC67CE}"/>
              </a:ext>
            </a:extLst>
          </p:cNvPr>
          <p:cNvSpPr txBox="1">
            <a:spLocks/>
          </p:cNvSpPr>
          <p:nvPr/>
        </p:nvSpPr>
        <p:spPr bwMode="auto">
          <a:xfrm>
            <a:off x="16003940" y="6404158"/>
            <a:ext cx="1480566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4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3285B2E-06B5-EA4F-B680-CF4F0F7A07A5}"/>
              </a:ext>
            </a:extLst>
          </p:cNvPr>
          <p:cNvSpPr txBox="1"/>
          <p:nvPr/>
        </p:nvSpPr>
        <p:spPr>
          <a:xfrm>
            <a:off x="17572164" y="6595885"/>
            <a:ext cx="4355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E02F2D-1584-5B4E-B479-3442FF5899A2}"/>
              </a:ext>
            </a:extLst>
          </p:cNvPr>
          <p:cNvSpPr/>
          <p:nvPr/>
        </p:nvSpPr>
        <p:spPr>
          <a:xfrm>
            <a:off x="17572164" y="5946817"/>
            <a:ext cx="450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4EAA498-3DF3-8440-B57D-264D0BC67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598" y="9634419"/>
            <a:ext cx="1296036" cy="12993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08" name="Text Box 27">
            <a:extLst>
              <a:ext uri="{FF2B5EF4-FFF2-40B4-BE49-F238E27FC236}">
                <a16:creationId xmlns:a16="http://schemas.microsoft.com/office/drawing/2014/main" id="{20801AEF-0321-084E-840B-BE8C5C9CDB42}"/>
              </a:ext>
            </a:extLst>
          </p:cNvPr>
          <p:cNvSpPr txBox="1">
            <a:spLocks/>
          </p:cNvSpPr>
          <p:nvPr/>
        </p:nvSpPr>
        <p:spPr bwMode="auto">
          <a:xfrm>
            <a:off x="16003940" y="9939838"/>
            <a:ext cx="1480566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4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D2E3D3-D058-A84E-BFE3-9067CB02703A}"/>
              </a:ext>
            </a:extLst>
          </p:cNvPr>
          <p:cNvSpPr txBox="1"/>
          <p:nvPr/>
        </p:nvSpPr>
        <p:spPr>
          <a:xfrm>
            <a:off x="17572164" y="10131565"/>
            <a:ext cx="4355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20F8EC-881D-6145-9407-ABF8DA1BB05E}"/>
              </a:ext>
            </a:extLst>
          </p:cNvPr>
          <p:cNvSpPr/>
          <p:nvPr/>
        </p:nvSpPr>
        <p:spPr>
          <a:xfrm>
            <a:off x="17572164" y="9482497"/>
            <a:ext cx="450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6C4C71-A822-494A-9CF8-6B9441A87EA5}"/>
              </a:ext>
            </a:extLst>
          </p:cNvPr>
          <p:cNvGrpSpPr/>
          <p:nvPr/>
        </p:nvGrpSpPr>
        <p:grpSpPr>
          <a:xfrm>
            <a:off x="3183309" y="4925680"/>
            <a:ext cx="3477400" cy="6993216"/>
            <a:chOff x="7299628" y="3037942"/>
            <a:chExt cx="392547" cy="78943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6A3352F4-F21B-0649-A0AA-66CFA78D0686}"/>
                </a:ext>
              </a:extLst>
            </p:cNvPr>
            <p:cNvSpPr/>
            <p:nvPr/>
          </p:nvSpPr>
          <p:spPr>
            <a:xfrm>
              <a:off x="7299628" y="3288692"/>
              <a:ext cx="80207" cy="172566"/>
            </a:xfrm>
            <a:custGeom>
              <a:avLst/>
              <a:gdLst>
                <a:gd name="connsiteX0" fmla="*/ 20275 w 80207"/>
                <a:gd name="connsiteY0" fmla="*/ 532 h 172566"/>
                <a:gd name="connsiteX1" fmla="*/ 561 w 80207"/>
                <a:gd name="connsiteY1" fmla="*/ 31298 h 172566"/>
                <a:gd name="connsiteX2" fmla="*/ 29131 w 80207"/>
                <a:gd name="connsiteY2" fmla="*/ 161123 h 172566"/>
                <a:gd name="connsiteX3" fmla="*/ 46559 w 80207"/>
                <a:gd name="connsiteY3" fmla="*/ 172173 h 172566"/>
                <a:gd name="connsiteX4" fmla="*/ 68843 w 80207"/>
                <a:gd name="connsiteY4" fmla="*/ 167220 h 172566"/>
                <a:gd name="connsiteX5" fmla="*/ 79795 w 80207"/>
                <a:gd name="connsiteY5" fmla="*/ 149789 h 172566"/>
                <a:gd name="connsiteX6" fmla="*/ 51225 w 80207"/>
                <a:gd name="connsiteY6" fmla="*/ 19963 h 172566"/>
                <a:gd name="connsiteX7" fmla="*/ 20275 w 80207"/>
                <a:gd name="connsiteY7" fmla="*/ 532 h 17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207" h="172566">
                  <a:moveTo>
                    <a:pt x="20275" y="532"/>
                  </a:moveTo>
                  <a:cubicBezTo>
                    <a:pt x="6370" y="3581"/>
                    <a:pt x="-2486" y="17391"/>
                    <a:pt x="561" y="31298"/>
                  </a:cubicBezTo>
                  <a:lnTo>
                    <a:pt x="29131" y="161123"/>
                  </a:lnTo>
                  <a:cubicBezTo>
                    <a:pt x="30941" y="168935"/>
                    <a:pt x="38749" y="173792"/>
                    <a:pt x="46559" y="172173"/>
                  </a:cubicBezTo>
                  <a:lnTo>
                    <a:pt x="68843" y="167220"/>
                  </a:lnTo>
                  <a:cubicBezTo>
                    <a:pt x="76652" y="165410"/>
                    <a:pt x="81604" y="157599"/>
                    <a:pt x="79795" y="149789"/>
                  </a:cubicBezTo>
                  <a:lnTo>
                    <a:pt x="51225" y="19963"/>
                  </a:lnTo>
                  <a:cubicBezTo>
                    <a:pt x="47987" y="6057"/>
                    <a:pt x="34178" y="-2515"/>
                    <a:pt x="20275" y="532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57E6E509-E5B6-2947-B5E2-E5A5FAAD897E}"/>
                </a:ext>
              </a:extLst>
            </p:cNvPr>
            <p:cNvSpPr/>
            <p:nvPr/>
          </p:nvSpPr>
          <p:spPr>
            <a:xfrm>
              <a:off x="7300941" y="3198023"/>
              <a:ext cx="133913" cy="142301"/>
            </a:xfrm>
            <a:custGeom>
              <a:avLst/>
              <a:gdLst>
                <a:gd name="connsiteX0" fmla="*/ 125337 w 133913"/>
                <a:gd name="connsiteY0" fmla="*/ 6714 h 142301"/>
                <a:gd name="connsiteX1" fmla="*/ 88863 w 133913"/>
                <a:gd name="connsiteY1" fmla="*/ 8239 h 142301"/>
                <a:gd name="connsiteX2" fmla="*/ 88863 w 133913"/>
                <a:gd name="connsiteY2" fmla="*/ 8239 h 142301"/>
                <a:gd name="connsiteX3" fmla="*/ 6296 w 133913"/>
                <a:gd name="connsiteY3" fmla="*/ 99202 h 142301"/>
                <a:gd name="connsiteX4" fmla="*/ 9058 w 133913"/>
                <a:gd name="connsiteY4" fmla="*/ 135874 h 142301"/>
                <a:gd name="connsiteX5" fmla="*/ 45722 w 133913"/>
                <a:gd name="connsiteY5" fmla="*/ 133207 h 142301"/>
                <a:gd name="connsiteX6" fmla="*/ 127337 w 133913"/>
                <a:gd name="connsiteY6" fmla="*/ 43101 h 142301"/>
                <a:gd name="connsiteX7" fmla="*/ 125337 w 133913"/>
                <a:gd name="connsiteY7" fmla="*/ 6714 h 14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913" h="142301">
                  <a:moveTo>
                    <a:pt x="125337" y="6714"/>
                  </a:moveTo>
                  <a:cubicBezTo>
                    <a:pt x="114861" y="-2906"/>
                    <a:pt x="98481" y="-2238"/>
                    <a:pt x="88863" y="8239"/>
                  </a:cubicBezTo>
                  <a:cubicBezTo>
                    <a:pt x="88863" y="8239"/>
                    <a:pt x="88863" y="8239"/>
                    <a:pt x="88863" y="8239"/>
                  </a:cubicBezTo>
                  <a:lnTo>
                    <a:pt x="6296" y="99202"/>
                  </a:lnTo>
                  <a:cubicBezTo>
                    <a:pt x="-3132" y="110061"/>
                    <a:pt x="-1894" y="126540"/>
                    <a:pt x="9058" y="135874"/>
                  </a:cubicBezTo>
                  <a:cubicBezTo>
                    <a:pt x="19914" y="145304"/>
                    <a:pt x="36294" y="144065"/>
                    <a:pt x="45722" y="133207"/>
                  </a:cubicBezTo>
                  <a:lnTo>
                    <a:pt x="127337" y="43101"/>
                  </a:lnTo>
                  <a:cubicBezTo>
                    <a:pt x="136765" y="32527"/>
                    <a:pt x="135907" y="16239"/>
                    <a:pt x="125337" y="671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CA6D5FB2-BA6B-794C-B431-89B0D390DCE0}"/>
                </a:ext>
              </a:extLst>
            </p:cNvPr>
            <p:cNvSpPr/>
            <p:nvPr/>
          </p:nvSpPr>
          <p:spPr>
            <a:xfrm>
              <a:off x="7612063" y="3288790"/>
              <a:ext cx="80112" cy="172496"/>
            </a:xfrm>
            <a:custGeom>
              <a:avLst/>
              <a:gdLst>
                <a:gd name="connsiteX0" fmla="*/ 59725 w 80112"/>
                <a:gd name="connsiteY0" fmla="*/ 434 h 172496"/>
                <a:gd name="connsiteX1" fmla="*/ 79533 w 80112"/>
                <a:gd name="connsiteY1" fmla="*/ 31200 h 172496"/>
                <a:gd name="connsiteX2" fmla="*/ 50963 w 80112"/>
                <a:gd name="connsiteY2" fmla="*/ 161026 h 172496"/>
                <a:gd name="connsiteX3" fmla="*/ 33536 w 80112"/>
                <a:gd name="connsiteY3" fmla="*/ 172075 h 172496"/>
                <a:gd name="connsiteX4" fmla="*/ 11347 w 80112"/>
                <a:gd name="connsiteY4" fmla="*/ 167122 h 172496"/>
                <a:gd name="connsiteX5" fmla="*/ 300 w 80112"/>
                <a:gd name="connsiteY5" fmla="*/ 149691 h 172496"/>
                <a:gd name="connsiteX6" fmla="*/ 300 w 80112"/>
                <a:gd name="connsiteY6" fmla="*/ 149691 h 172496"/>
                <a:gd name="connsiteX7" fmla="*/ 29347 w 80112"/>
                <a:gd name="connsiteY7" fmla="*/ 19866 h 172496"/>
                <a:gd name="connsiteX8" fmla="*/ 59725 w 80112"/>
                <a:gd name="connsiteY8" fmla="*/ 434 h 172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112" h="172496">
                  <a:moveTo>
                    <a:pt x="59725" y="434"/>
                  </a:moveTo>
                  <a:cubicBezTo>
                    <a:pt x="73629" y="3578"/>
                    <a:pt x="82391" y="17294"/>
                    <a:pt x="79533" y="31200"/>
                  </a:cubicBezTo>
                  <a:lnTo>
                    <a:pt x="50963" y="161026"/>
                  </a:lnTo>
                  <a:cubicBezTo>
                    <a:pt x="49155" y="168837"/>
                    <a:pt x="41345" y="173790"/>
                    <a:pt x="33536" y="172075"/>
                  </a:cubicBezTo>
                  <a:lnTo>
                    <a:pt x="11347" y="167122"/>
                  </a:lnTo>
                  <a:cubicBezTo>
                    <a:pt x="3538" y="165408"/>
                    <a:pt x="-1415" y="157597"/>
                    <a:pt x="300" y="149691"/>
                  </a:cubicBezTo>
                  <a:cubicBezTo>
                    <a:pt x="300" y="149691"/>
                    <a:pt x="300" y="149691"/>
                    <a:pt x="300" y="149691"/>
                  </a:cubicBezTo>
                  <a:lnTo>
                    <a:pt x="29347" y="19866"/>
                  </a:lnTo>
                  <a:cubicBezTo>
                    <a:pt x="32584" y="6244"/>
                    <a:pt x="46012" y="-2327"/>
                    <a:pt x="59725" y="43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356C3A4-FACA-4C4F-959A-4EC3D9658794}"/>
                </a:ext>
              </a:extLst>
            </p:cNvPr>
            <p:cNvSpPr/>
            <p:nvPr/>
          </p:nvSpPr>
          <p:spPr>
            <a:xfrm>
              <a:off x="7556914" y="3198023"/>
              <a:ext cx="133627" cy="141931"/>
            </a:xfrm>
            <a:custGeom>
              <a:avLst/>
              <a:gdLst>
                <a:gd name="connsiteX0" fmla="*/ 8498 w 133627"/>
                <a:gd name="connsiteY0" fmla="*/ 6714 h 141931"/>
                <a:gd name="connsiteX1" fmla="*/ 44973 w 133627"/>
                <a:gd name="connsiteY1" fmla="*/ 8239 h 141931"/>
                <a:gd name="connsiteX2" fmla="*/ 44973 w 133627"/>
                <a:gd name="connsiteY2" fmla="*/ 8239 h 141931"/>
                <a:gd name="connsiteX3" fmla="*/ 127539 w 133627"/>
                <a:gd name="connsiteY3" fmla="*/ 99202 h 141931"/>
                <a:gd name="connsiteX4" fmla="*/ 124206 w 133627"/>
                <a:gd name="connsiteY4" fmla="*/ 135779 h 141931"/>
                <a:gd name="connsiteX5" fmla="*/ 88208 w 133627"/>
                <a:gd name="connsiteY5" fmla="*/ 133207 h 141931"/>
                <a:gd name="connsiteX6" fmla="*/ 6499 w 133627"/>
                <a:gd name="connsiteY6" fmla="*/ 43101 h 141931"/>
                <a:gd name="connsiteX7" fmla="*/ 8498 w 133627"/>
                <a:gd name="connsiteY7" fmla="*/ 6714 h 14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627" h="141931">
                  <a:moveTo>
                    <a:pt x="8498" y="6714"/>
                  </a:moveTo>
                  <a:cubicBezTo>
                    <a:pt x="18975" y="-2906"/>
                    <a:pt x="35355" y="-2238"/>
                    <a:pt x="44973" y="8239"/>
                  </a:cubicBezTo>
                  <a:cubicBezTo>
                    <a:pt x="44973" y="8239"/>
                    <a:pt x="44973" y="8239"/>
                    <a:pt x="44973" y="8239"/>
                  </a:cubicBezTo>
                  <a:lnTo>
                    <a:pt x="127539" y="99202"/>
                  </a:lnTo>
                  <a:cubicBezTo>
                    <a:pt x="136778" y="110251"/>
                    <a:pt x="135254" y="126634"/>
                    <a:pt x="124206" y="135779"/>
                  </a:cubicBezTo>
                  <a:cubicBezTo>
                    <a:pt x="113445" y="144827"/>
                    <a:pt x="97542" y="143589"/>
                    <a:pt x="88208" y="133207"/>
                  </a:cubicBezTo>
                  <a:lnTo>
                    <a:pt x="6499" y="43101"/>
                  </a:lnTo>
                  <a:cubicBezTo>
                    <a:pt x="-2929" y="32527"/>
                    <a:pt x="-2072" y="16239"/>
                    <a:pt x="8498" y="671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798222B3-6B47-FC40-8CE6-6E89CABB3BED}"/>
                </a:ext>
              </a:extLst>
            </p:cNvPr>
            <p:cNvSpPr/>
            <p:nvPr/>
          </p:nvSpPr>
          <p:spPr>
            <a:xfrm>
              <a:off x="7412794" y="3210820"/>
              <a:ext cx="169227" cy="287276"/>
            </a:xfrm>
            <a:custGeom>
              <a:avLst/>
              <a:gdLst>
                <a:gd name="connsiteX0" fmla="*/ 169188 w 169227"/>
                <a:gd name="connsiteY0" fmla="*/ 272143 h 287276"/>
                <a:gd name="connsiteX1" fmla="*/ 153951 w 169227"/>
                <a:gd name="connsiteY1" fmla="*/ 287193 h 287276"/>
                <a:gd name="connsiteX2" fmla="*/ 153951 w 169227"/>
                <a:gd name="connsiteY2" fmla="*/ 287193 h 287276"/>
                <a:gd name="connsiteX3" fmla="*/ 15198 w 169227"/>
                <a:gd name="connsiteY3" fmla="*/ 287193 h 287276"/>
                <a:gd name="connsiteX4" fmla="*/ -39 w 169227"/>
                <a:gd name="connsiteY4" fmla="*/ 272143 h 287276"/>
                <a:gd name="connsiteX5" fmla="*/ -39 w 169227"/>
                <a:gd name="connsiteY5" fmla="*/ 272143 h 287276"/>
                <a:gd name="connsiteX6" fmla="*/ -39 w 169227"/>
                <a:gd name="connsiteY6" fmla="*/ 14968 h 287276"/>
                <a:gd name="connsiteX7" fmla="*/ 15198 w 169227"/>
                <a:gd name="connsiteY7" fmla="*/ -81 h 287276"/>
                <a:gd name="connsiteX8" fmla="*/ 15198 w 169227"/>
                <a:gd name="connsiteY8" fmla="*/ -81 h 287276"/>
                <a:gd name="connsiteX9" fmla="*/ 153951 w 169227"/>
                <a:gd name="connsiteY9" fmla="*/ -81 h 287276"/>
                <a:gd name="connsiteX10" fmla="*/ 169188 w 169227"/>
                <a:gd name="connsiteY10" fmla="*/ 14968 h 287276"/>
                <a:gd name="connsiteX11" fmla="*/ 169188 w 169227"/>
                <a:gd name="connsiteY11" fmla="*/ 14968 h 28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9227" h="287276">
                  <a:moveTo>
                    <a:pt x="169188" y="272143"/>
                  </a:moveTo>
                  <a:cubicBezTo>
                    <a:pt x="169094" y="280525"/>
                    <a:pt x="162332" y="287288"/>
                    <a:pt x="153951" y="287193"/>
                  </a:cubicBezTo>
                  <a:cubicBezTo>
                    <a:pt x="153951" y="287193"/>
                    <a:pt x="153951" y="287193"/>
                    <a:pt x="153951" y="287193"/>
                  </a:cubicBezTo>
                  <a:lnTo>
                    <a:pt x="15198" y="287193"/>
                  </a:lnTo>
                  <a:cubicBezTo>
                    <a:pt x="6817" y="287288"/>
                    <a:pt x="56" y="280525"/>
                    <a:pt x="-39" y="272143"/>
                  </a:cubicBezTo>
                  <a:cubicBezTo>
                    <a:pt x="-39" y="272143"/>
                    <a:pt x="-39" y="272143"/>
                    <a:pt x="-39" y="272143"/>
                  </a:cubicBezTo>
                  <a:lnTo>
                    <a:pt x="-39" y="14968"/>
                  </a:lnTo>
                  <a:cubicBezTo>
                    <a:pt x="56" y="6587"/>
                    <a:pt x="6817" y="-177"/>
                    <a:pt x="15198" y="-81"/>
                  </a:cubicBezTo>
                  <a:cubicBezTo>
                    <a:pt x="15198" y="-81"/>
                    <a:pt x="15198" y="-81"/>
                    <a:pt x="15198" y="-81"/>
                  </a:cubicBezTo>
                  <a:lnTo>
                    <a:pt x="153951" y="-81"/>
                  </a:lnTo>
                  <a:cubicBezTo>
                    <a:pt x="162332" y="-177"/>
                    <a:pt x="169094" y="6587"/>
                    <a:pt x="169188" y="14968"/>
                  </a:cubicBezTo>
                  <a:cubicBezTo>
                    <a:pt x="169188" y="14968"/>
                    <a:pt x="169188" y="14968"/>
                    <a:pt x="169188" y="14968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4C42D4F6-6441-7C44-9EDC-FFD70E4BD59C}"/>
                </a:ext>
              </a:extLst>
            </p:cNvPr>
            <p:cNvSpPr/>
            <p:nvPr/>
          </p:nvSpPr>
          <p:spPr>
            <a:xfrm>
              <a:off x="7412794" y="3455994"/>
              <a:ext cx="75044" cy="370141"/>
            </a:xfrm>
            <a:custGeom>
              <a:avLst/>
              <a:gdLst>
                <a:gd name="connsiteX0" fmla="*/ 75004 w 75044"/>
                <a:gd name="connsiteY0" fmla="*/ 355010 h 370141"/>
                <a:gd name="connsiteX1" fmla="*/ 60147 w 75044"/>
                <a:gd name="connsiteY1" fmla="*/ 370059 h 370141"/>
                <a:gd name="connsiteX2" fmla="*/ 60052 w 75044"/>
                <a:gd name="connsiteY2" fmla="*/ 370059 h 370141"/>
                <a:gd name="connsiteX3" fmla="*/ 15007 w 75044"/>
                <a:gd name="connsiteY3" fmla="*/ 370059 h 370141"/>
                <a:gd name="connsiteX4" fmla="*/ -39 w 75044"/>
                <a:gd name="connsiteY4" fmla="*/ 355010 h 370141"/>
                <a:gd name="connsiteX5" fmla="*/ -39 w 75044"/>
                <a:gd name="connsiteY5" fmla="*/ 14968 h 370141"/>
                <a:gd name="connsiteX6" fmla="*/ 15007 w 75044"/>
                <a:gd name="connsiteY6" fmla="*/ -82 h 370141"/>
                <a:gd name="connsiteX7" fmla="*/ 60052 w 75044"/>
                <a:gd name="connsiteY7" fmla="*/ -82 h 370141"/>
                <a:gd name="connsiteX8" fmla="*/ 75004 w 75044"/>
                <a:gd name="connsiteY8" fmla="*/ 14873 h 370141"/>
                <a:gd name="connsiteX9" fmla="*/ 75004 w 75044"/>
                <a:gd name="connsiteY9" fmla="*/ 14968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044" h="370141">
                  <a:moveTo>
                    <a:pt x="75004" y="355010"/>
                  </a:moveTo>
                  <a:cubicBezTo>
                    <a:pt x="75100" y="363297"/>
                    <a:pt x="68433" y="369964"/>
                    <a:pt x="60147" y="370059"/>
                  </a:cubicBezTo>
                  <a:cubicBezTo>
                    <a:pt x="60147" y="370059"/>
                    <a:pt x="60052" y="370059"/>
                    <a:pt x="60052" y="370059"/>
                  </a:cubicBezTo>
                  <a:lnTo>
                    <a:pt x="15007" y="370059"/>
                  </a:lnTo>
                  <a:cubicBezTo>
                    <a:pt x="6722" y="370059"/>
                    <a:pt x="-39" y="363297"/>
                    <a:pt x="-39" y="355010"/>
                  </a:cubicBezTo>
                  <a:lnTo>
                    <a:pt x="-39" y="14968"/>
                  </a:lnTo>
                  <a:cubicBezTo>
                    <a:pt x="-39" y="6681"/>
                    <a:pt x="6722" y="-82"/>
                    <a:pt x="15007" y="-82"/>
                  </a:cubicBezTo>
                  <a:lnTo>
                    <a:pt x="60052" y="-82"/>
                  </a:lnTo>
                  <a:cubicBezTo>
                    <a:pt x="68337" y="-82"/>
                    <a:pt x="75004" y="6586"/>
                    <a:pt x="75004" y="14873"/>
                  </a:cubicBezTo>
                  <a:cubicBezTo>
                    <a:pt x="75004" y="14873"/>
                    <a:pt x="75004" y="14968"/>
                    <a:pt x="75004" y="14968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5F68740B-9228-404A-8544-555BE3857BCF}"/>
                </a:ext>
              </a:extLst>
            </p:cNvPr>
            <p:cNvSpPr/>
            <p:nvPr/>
          </p:nvSpPr>
          <p:spPr>
            <a:xfrm>
              <a:off x="7381176" y="3197867"/>
              <a:ext cx="230083" cy="65055"/>
            </a:xfrm>
            <a:custGeom>
              <a:avLst/>
              <a:gdLst>
                <a:gd name="connsiteX0" fmla="*/ 199950 w 230083"/>
                <a:gd name="connsiteY0" fmla="*/ -82 h 65055"/>
                <a:gd name="connsiteX1" fmla="*/ 164428 w 230083"/>
                <a:gd name="connsiteY1" fmla="*/ -82 h 65055"/>
                <a:gd name="connsiteX2" fmla="*/ 114717 w 230083"/>
                <a:gd name="connsiteY2" fmla="*/ 9443 h 65055"/>
                <a:gd name="connsiteX3" fmla="*/ 65006 w 230083"/>
                <a:gd name="connsiteY3" fmla="*/ -82 h 65055"/>
                <a:gd name="connsiteX4" fmla="*/ 29960 w 230083"/>
                <a:gd name="connsiteY4" fmla="*/ -82 h 65055"/>
                <a:gd name="connsiteX5" fmla="*/ -39 w 230083"/>
                <a:gd name="connsiteY5" fmla="*/ 29922 h 65055"/>
                <a:gd name="connsiteX6" fmla="*/ -39 w 230083"/>
                <a:gd name="connsiteY6" fmla="*/ 34875 h 65055"/>
                <a:gd name="connsiteX7" fmla="*/ 29864 w 230083"/>
                <a:gd name="connsiteY7" fmla="*/ 64973 h 65055"/>
                <a:gd name="connsiteX8" fmla="*/ 29960 w 230083"/>
                <a:gd name="connsiteY8" fmla="*/ 64973 h 65055"/>
                <a:gd name="connsiteX9" fmla="*/ 200045 w 230083"/>
                <a:gd name="connsiteY9" fmla="*/ 64973 h 65055"/>
                <a:gd name="connsiteX10" fmla="*/ 230044 w 230083"/>
                <a:gd name="connsiteY10" fmla="*/ 34970 h 65055"/>
                <a:gd name="connsiteX11" fmla="*/ 230044 w 230083"/>
                <a:gd name="connsiteY11" fmla="*/ 34875 h 65055"/>
                <a:gd name="connsiteX12" fmla="*/ 230044 w 230083"/>
                <a:gd name="connsiteY12" fmla="*/ 29922 h 65055"/>
                <a:gd name="connsiteX13" fmla="*/ 200045 w 230083"/>
                <a:gd name="connsiteY13" fmla="*/ -82 h 65055"/>
                <a:gd name="connsiteX14" fmla="*/ 199950 w 230083"/>
                <a:gd name="connsiteY14" fmla="*/ -82 h 6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083" h="65055">
                  <a:moveTo>
                    <a:pt x="199950" y="-82"/>
                  </a:moveTo>
                  <a:lnTo>
                    <a:pt x="164428" y="-82"/>
                  </a:lnTo>
                  <a:cubicBezTo>
                    <a:pt x="152715" y="-82"/>
                    <a:pt x="136431" y="9443"/>
                    <a:pt x="114717" y="9443"/>
                  </a:cubicBezTo>
                  <a:cubicBezTo>
                    <a:pt x="93004" y="9443"/>
                    <a:pt x="78814" y="-82"/>
                    <a:pt x="65006" y="-82"/>
                  </a:cubicBezTo>
                  <a:lnTo>
                    <a:pt x="29960" y="-82"/>
                  </a:lnTo>
                  <a:cubicBezTo>
                    <a:pt x="13389" y="-82"/>
                    <a:pt x="-39" y="13348"/>
                    <a:pt x="-39" y="29922"/>
                  </a:cubicBezTo>
                  <a:lnTo>
                    <a:pt x="-39" y="34875"/>
                  </a:lnTo>
                  <a:cubicBezTo>
                    <a:pt x="-134" y="51448"/>
                    <a:pt x="13294" y="64878"/>
                    <a:pt x="29864" y="64973"/>
                  </a:cubicBezTo>
                  <a:cubicBezTo>
                    <a:pt x="29864" y="64973"/>
                    <a:pt x="29960" y="64973"/>
                    <a:pt x="29960" y="64973"/>
                  </a:cubicBezTo>
                  <a:lnTo>
                    <a:pt x="200045" y="64973"/>
                  </a:lnTo>
                  <a:cubicBezTo>
                    <a:pt x="216616" y="64973"/>
                    <a:pt x="230044" y="51544"/>
                    <a:pt x="230044" y="34970"/>
                  </a:cubicBezTo>
                  <a:cubicBezTo>
                    <a:pt x="230044" y="34970"/>
                    <a:pt x="230044" y="34875"/>
                    <a:pt x="230044" y="34875"/>
                  </a:cubicBezTo>
                  <a:lnTo>
                    <a:pt x="230044" y="29922"/>
                  </a:lnTo>
                  <a:cubicBezTo>
                    <a:pt x="230044" y="13348"/>
                    <a:pt x="216616" y="-82"/>
                    <a:pt x="200045" y="-82"/>
                  </a:cubicBezTo>
                  <a:cubicBezTo>
                    <a:pt x="200045" y="-82"/>
                    <a:pt x="199950" y="-82"/>
                    <a:pt x="199950" y="-82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1EF46E3-C2D3-FF4C-9336-E3B2A1CE040D}"/>
                </a:ext>
              </a:extLst>
            </p:cNvPr>
            <p:cNvSpPr/>
            <p:nvPr/>
          </p:nvSpPr>
          <p:spPr>
            <a:xfrm>
              <a:off x="7426507" y="3037942"/>
              <a:ext cx="139039" cy="139065"/>
            </a:xfrm>
            <a:custGeom>
              <a:avLst/>
              <a:gdLst>
                <a:gd name="connsiteX0" fmla="*/ 139000 w 139039"/>
                <a:gd name="connsiteY0" fmla="*/ 69451 h 139065"/>
                <a:gd name="connsiteX1" fmla="*/ 69481 w 139039"/>
                <a:gd name="connsiteY1" fmla="*/ 138984 h 139065"/>
                <a:gd name="connsiteX2" fmla="*/ -39 w 139039"/>
                <a:gd name="connsiteY2" fmla="*/ 69451 h 139065"/>
                <a:gd name="connsiteX3" fmla="*/ 69481 w 139039"/>
                <a:gd name="connsiteY3" fmla="*/ -82 h 139065"/>
                <a:gd name="connsiteX4" fmla="*/ 139000 w 139039"/>
                <a:gd name="connsiteY4" fmla="*/ 69451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39" h="139065">
                  <a:moveTo>
                    <a:pt x="139000" y="69451"/>
                  </a:moveTo>
                  <a:cubicBezTo>
                    <a:pt x="139000" y="107837"/>
                    <a:pt x="107859" y="138984"/>
                    <a:pt x="69481" y="138984"/>
                  </a:cubicBezTo>
                  <a:cubicBezTo>
                    <a:pt x="31102" y="138984"/>
                    <a:pt x="-39" y="107837"/>
                    <a:pt x="-39" y="69451"/>
                  </a:cubicBezTo>
                  <a:cubicBezTo>
                    <a:pt x="-39" y="31065"/>
                    <a:pt x="31102" y="-82"/>
                    <a:pt x="69481" y="-82"/>
                  </a:cubicBezTo>
                  <a:cubicBezTo>
                    <a:pt x="107859" y="-82"/>
                    <a:pt x="139000" y="31065"/>
                    <a:pt x="139000" y="69451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208D89FC-4673-274F-8AAF-1D46A940227C}"/>
                </a:ext>
              </a:extLst>
            </p:cNvPr>
            <p:cNvSpPr/>
            <p:nvPr/>
          </p:nvSpPr>
          <p:spPr>
            <a:xfrm>
              <a:off x="7360892" y="3240443"/>
              <a:ext cx="269699" cy="59912"/>
            </a:xfrm>
            <a:custGeom>
              <a:avLst/>
              <a:gdLst>
                <a:gd name="connsiteX0" fmla="*/ 0 w 269699"/>
                <a:gd name="connsiteY0" fmla="*/ 0 h 59912"/>
                <a:gd name="connsiteX1" fmla="*/ 269698 w 269699"/>
                <a:gd name="connsiteY1" fmla="*/ 0 h 59912"/>
                <a:gd name="connsiteX2" fmla="*/ 269698 w 269699"/>
                <a:gd name="connsiteY2" fmla="*/ 59913 h 59912"/>
                <a:gd name="connsiteX3" fmla="*/ 0 w 269699"/>
                <a:gd name="connsiteY3" fmla="*/ 59913 h 5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99" h="59912">
                  <a:moveTo>
                    <a:pt x="0" y="0"/>
                  </a:moveTo>
                  <a:lnTo>
                    <a:pt x="269698" y="0"/>
                  </a:lnTo>
                  <a:lnTo>
                    <a:pt x="269698" y="59913"/>
                  </a:lnTo>
                  <a:lnTo>
                    <a:pt x="0" y="59913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F74E4AEC-CB20-A747-A384-B1BDF5CB157E}"/>
                </a:ext>
              </a:extLst>
            </p:cNvPr>
            <p:cNvSpPr/>
            <p:nvPr/>
          </p:nvSpPr>
          <p:spPr>
            <a:xfrm>
              <a:off x="7330893" y="3266637"/>
              <a:ext cx="88280" cy="560736"/>
            </a:xfrm>
            <a:custGeom>
              <a:avLst/>
              <a:gdLst>
                <a:gd name="connsiteX0" fmla="*/ 21713 w 88280"/>
                <a:gd name="connsiteY0" fmla="*/ 560737 h 560736"/>
                <a:gd name="connsiteX1" fmla="*/ 0 w 88280"/>
                <a:gd name="connsiteY1" fmla="*/ 558642 h 560736"/>
                <a:gd name="connsiteX2" fmla="*/ 26095 w 88280"/>
                <a:gd name="connsiteY2" fmla="*/ 297466 h 560736"/>
                <a:gd name="connsiteX3" fmla="*/ 44951 w 88280"/>
                <a:gd name="connsiteY3" fmla="*/ 0 h 560736"/>
                <a:gd name="connsiteX4" fmla="*/ 88281 w 88280"/>
                <a:gd name="connsiteY4" fmla="*/ 4286 h 560736"/>
                <a:gd name="connsiteX5" fmla="*/ 47807 w 88280"/>
                <a:gd name="connsiteY5" fmla="*/ 299656 h 560736"/>
                <a:gd name="connsiteX6" fmla="*/ 21713 w 88280"/>
                <a:gd name="connsiteY6" fmla="*/ 560737 h 56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80" h="560736">
                  <a:moveTo>
                    <a:pt x="21713" y="560737"/>
                  </a:moveTo>
                  <a:lnTo>
                    <a:pt x="0" y="558642"/>
                  </a:lnTo>
                  <a:lnTo>
                    <a:pt x="26095" y="297466"/>
                  </a:lnTo>
                  <a:lnTo>
                    <a:pt x="44951" y="0"/>
                  </a:lnTo>
                  <a:lnTo>
                    <a:pt x="88281" y="4286"/>
                  </a:lnTo>
                  <a:lnTo>
                    <a:pt x="47807" y="299656"/>
                  </a:lnTo>
                  <a:lnTo>
                    <a:pt x="21713" y="560737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FABDCCCE-3F68-AA47-9F32-50821C2168F1}"/>
                </a:ext>
              </a:extLst>
            </p:cNvPr>
            <p:cNvSpPr/>
            <p:nvPr/>
          </p:nvSpPr>
          <p:spPr>
            <a:xfrm>
              <a:off x="7570595" y="3266637"/>
              <a:ext cx="88280" cy="560736"/>
            </a:xfrm>
            <a:custGeom>
              <a:avLst/>
              <a:gdLst>
                <a:gd name="connsiteX0" fmla="*/ 66568 w 88280"/>
                <a:gd name="connsiteY0" fmla="*/ 560737 h 560736"/>
                <a:gd name="connsiteX1" fmla="*/ 88281 w 88280"/>
                <a:gd name="connsiteY1" fmla="*/ 558642 h 560736"/>
                <a:gd name="connsiteX2" fmla="*/ 62187 w 88280"/>
                <a:gd name="connsiteY2" fmla="*/ 297466 h 560736"/>
                <a:gd name="connsiteX3" fmla="*/ 43331 w 88280"/>
                <a:gd name="connsiteY3" fmla="*/ 0 h 560736"/>
                <a:gd name="connsiteX4" fmla="*/ 0 w 88280"/>
                <a:gd name="connsiteY4" fmla="*/ 4286 h 560736"/>
                <a:gd name="connsiteX5" fmla="*/ 40474 w 88280"/>
                <a:gd name="connsiteY5" fmla="*/ 299656 h 560736"/>
                <a:gd name="connsiteX6" fmla="*/ 66568 w 88280"/>
                <a:gd name="connsiteY6" fmla="*/ 560737 h 56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80" h="560736">
                  <a:moveTo>
                    <a:pt x="66568" y="560737"/>
                  </a:moveTo>
                  <a:lnTo>
                    <a:pt x="88281" y="558642"/>
                  </a:lnTo>
                  <a:lnTo>
                    <a:pt x="62187" y="297466"/>
                  </a:lnTo>
                  <a:lnTo>
                    <a:pt x="43331" y="0"/>
                  </a:lnTo>
                  <a:lnTo>
                    <a:pt x="0" y="4286"/>
                  </a:lnTo>
                  <a:lnTo>
                    <a:pt x="40474" y="299656"/>
                  </a:lnTo>
                  <a:lnTo>
                    <a:pt x="66568" y="560737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C9BE0125-52E9-8D47-B212-ECE4FC8C65FB}"/>
                </a:ext>
              </a:extLst>
            </p:cNvPr>
            <p:cNvSpPr/>
            <p:nvPr/>
          </p:nvSpPr>
          <p:spPr>
            <a:xfrm>
              <a:off x="7495742" y="3706216"/>
              <a:ext cx="89899" cy="73532"/>
            </a:xfrm>
            <a:custGeom>
              <a:avLst/>
              <a:gdLst>
                <a:gd name="connsiteX0" fmla="*/ 89899 w 89899"/>
                <a:gd name="connsiteY0" fmla="*/ 51815 h 73532"/>
                <a:gd name="connsiteX1" fmla="*/ 89899 w 89899"/>
                <a:gd name="connsiteY1" fmla="*/ 37337 h 73532"/>
                <a:gd name="connsiteX2" fmla="*/ 0 w 89899"/>
                <a:gd name="connsiteY2" fmla="*/ 0 h 73532"/>
                <a:gd name="connsiteX3" fmla="*/ 0 w 89899"/>
                <a:gd name="connsiteY3" fmla="*/ 73533 h 73532"/>
                <a:gd name="connsiteX4" fmla="*/ 89899 w 89899"/>
                <a:gd name="connsiteY4" fmla="*/ 51815 h 7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99" h="73532">
                  <a:moveTo>
                    <a:pt x="89899" y="51815"/>
                  </a:moveTo>
                  <a:lnTo>
                    <a:pt x="89899" y="37337"/>
                  </a:lnTo>
                  <a:lnTo>
                    <a:pt x="0" y="0"/>
                  </a:lnTo>
                  <a:lnTo>
                    <a:pt x="0" y="73533"/>
                  </a:lnTo>
                  <a:lnTo>
                    <a:pt x="89899" y="51815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6079E4E-5A66-0B45-942C-24DB21ABEA4F}"/>
                </a:ext>
              </a:extLst>
            </p:cNvPr>
            <p:cNvSpPr/>
            <p:nvPr/>
          </p:nvSpPr>
          <p:spPr>
            <a:xfrm>
              <a:off x="7495742" y="3602012"/>
              <a:ext cx="89899" cy="95917"/>
            </a:xfrm>
            <a:custGeom>
              <a:avLst/>
              <a:gdLst>
                <a:gd name="connsiteX0" fmla="*/ 0 w 89899"/>
                <a:gd name="connsiteY0" fmla="*/ 80201 h 95917"/>
                <a:gd name="connsiteX1" fmla="*/ 33331 w 89899"/>
                <a:gd name="connsiteY1" fmla="*/ 95917 h 95917"/>
                <a:gd name="connsiteX2" fmla="*/ 89899 w 89899"/>
                <a:gd name="connsiteY2" fmla="*/ 33910 h 95917"/>
                <a:gd name="connsiteX3" fmla="*/ 89899 w 89899"/>
                <a:gd name="connsiteY3" fmla="*/ 0 h 95917"/>
                <a:gd name="connsiteX4" fmla="*/ 0 w 89899"/>
                <a:gd name="connsiteY4" fmla="*/ 37815 h 95917"/>
                <a:gd name="connsiteX5" fmla="*/ 0 w 89899"/>
                <a:gd name="connsiteY5" fmla="*/ 80201 h 9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899" h="95917">
                  <a:moveTo>
                    <a:pt x="0" y="80201"/>
                  </a:moveTo>
                  <a:lnTo>
                    <a:pt x="33331" y="95917"/>
                  </a:lnTo>
                  <a:lnTo>
                    <a:pt x="89899" y="33910"/>
                  </a:lnTo>
                  <a:lnTo>
                    <a:pt x="89899" y="0"/>
                  </a:lnTo>
                  <a:lnTo>
                    <a:pt x="0" y="37815"/>
                  </a:lnTo>
                  <a:lnTo>
                    <a:pt x="0" y="80201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85EFEE7-DEB8-174B-83D0-CF40BB458782}"/>
                </a:ext>
              </a:extLst>
            </p:cNvPr>
            <p:cNvSpPr/>
            <p:nvPr/>
          </p:nvSpPr>
          <p:spPr>
            <a:xfrm>
              <a:off x="7554501" y="3659639"/>
              <a:ext cx="31140" cy="68103"/>
            </a:xfrm>
            <a:custGeom>
              <a:avLst/>
              <a:gdLst>
                <a:gd name="connsiteX0" fmla="*/ 31140 w 31140"/>
                <a:gd name="connsiteY0" fmla="*/ 68104 h 68103"/>
                <a:gd name="connsiteX1" fmla="*/ 31140 w 31140"/>
                <a:gd name="connsiteY1" fmla="*/ 0 h 68103"/>
                <a:gd name="connsiteX2" fmla="*/ 0 w 31140"/>
                <a:gd name="connsiteY2" fmla="*/ 49149 h 68103"/>
                <a:gd name="connsiteX3" fmla="*/ 31140 w 31140"/>
                <a:gd name="connsiteY3" fmla="*/ 68104 h 6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40" h="68103">
                  <a:moveTo>
                    <a:pt x="31140" y="68104"/>
                  </a:moveTo>
                  <a:lnTo>
                    <a:pt x="31140" y="0"/>
                  </a:lnTo>
                  <a:lnTo>
                    <a:pt x="0" y="49149"/>
                  </a:lnTo>
                  <a:lnTo>
                    <a:pt x="31140" y="68104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9651F558-6430-214D-8305-0FD38D809DCD}"/>
                </a:ext>
              </a:extLst>
            </p:cNvPr>
            <p:cNvSpPr/>
            <p:nvPr/>
          </p:nvSpPr>
          <p:spPr>
            <a:xfrm>
              <a:off x="7495837" y="3464982"/>
              <a:ext cx="89899" cy="151985"/>
            </a:xfrm>
            <a:custGeom>
              <a:avLst/>
              <a:gdLst>
                <a:gd name="connsiteX0" fmla="*/ 89860 w 89899"/>
                <a:gd name="connsiteY0" fmla="*/ 123328 h 151985"/>
                <a:gd name="connsiteX1" fmla="*/ 89860 w 89899"/>
                <a:gd name="connsiteY1" fmla="*/ 6074 h 151985"/>
                <a:gd name="connsiteX2" fmla="*/ 66242 w 89899"/>
                <a:gd name="connsiteY2" fmla="*/ 264 h 151985"/>
                <a:gd name="connsiteX3" fmla="*/ 21197 w 89899"/>
                <a:gd name="connsiteY3" fmla="*/ 264 h 151985"/>
                <a:gd name="connsiteX4" fmla="*/ -39 w 89899"/>
                <a:gd name="connsiteY4" fmla="*/ 6074 h 151985"/>
                <a:gd name="connsiteX5" fmla="*/ -39 w 89899"/>
                <a:gd name="connsiteY5" fmla="*/ 151903 h 15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899" h="151985">
                  <a:moveTo>
                    <a:pt x="89860" y="123328"/>
                  </a:moveTo>
                  <a:lnTo>
                    <a:pt x="89860" y="6074"/>
                  </a:lnTo>
                  <a:cubicBezTo>
                    <a:pt x="89860" y="-2212"/>
                    <a:pt x="74528" y="264"/>
                    <a:pt x="66242" y="264"/>
                  </a:cubicBezTo>
                  <a:lnTo>
                    <a:pt x="21197" y="264"/>
                  </a:lnTo>
                  <a:cubicBezTo>
                    <a:pt x="12912" y="264"/>
                    <a:pt x="-39" y="-2212"/>
                    <a:pt x="-39" y="6074"/>
                  </a:cubicBezTo>
                  <a:lnTo>
                    <a:pt x="-39" y="151903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7BDE4650-BC58-EA40-9D33-9A9D2FB6F540}"/>
                </a:ext>
              </a:extLst>
            </p:cNvPr>
            <p:cNvSpPr/>
            <p:nvPr/>
          </p:nvSpPr>
          <p:spPr>
            <a:xfrm>
              <a:off x="7495837" y="3770224"/>
              <a:ext cx="89899" cy="54864"/>
            </a:xfrm>
            <a:custGeom>
              <a:avLst/>
              <a:gdLst>
                <a:gd name="connsiteX0" fmla="*/ -39 w 89899"/>
                <a:gd name="connsiteY0" fmla="*/ 31446 h 54864"/>
                <a:gd name="connsiteX1" fmla="*/ -39 w 89899"/>
                <a:gd name="connsiteY1" fmla="*/ 40971 h 54864"/>
                <a:gd name="connsiteX2" fmla="*/ 21197 w 89899"/>
                <a:gd name="connsiteY2" fmla="*/ 54782 h 54864"/>
                <a:gd name="connsiteX3" fmla="*/ 66242 w 89899"/>
                <a:gd name="connsiteY3" fmla="*/ 54782 h 54864"/>
                <a:gd name="connsiteX4" fmla="*/ 89860 w 89899"/>
                <a:gd name="connsiteY4" fmla="*/ 40971 h 54864"/>
                <a:gd name="connsiteX5" fmla="*/ 89860 w 89899"/>
                <a:gd name="connsiteY5" fmla="*/ -82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899" h="54864">
                  <a:moveTo>
                    <a:pt x="-39" y="31446"/>
                  </a:moveTo>
                  <a:lnTo>
                    <a:pt x="-39" y="40971"/>
                  </a:lnTo>
                  <a:cubicBezTo>
                    <a:pt x="-39" y="49258"/>
                    <a:pt x="12912" y="54782"/>
                    <a:pt x="21197" y="54782"/>
                  </a:cubicBezTo>
                  <a:lnTo>
                    <a:pt x="66242" y="54782"/>
                  </a:lnTo>
                  <a:cubicBezTo>
                    <a:pt x="74528" y="54782"/>
                    <a:pt x="89860" y="49258"/>
                    <a:pt x="89860" y="40971"/>
                  </a:cubicBezTo>
                  <a:lnTo>
                    <a:pt x="89860" y="-82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Овал 106">
            <a:extLst>
              <a:ext uri="{FF2B5EF4-FFF2-40B4-BE49-F238E27FC236}">
                <a16:creationId xmlns:a16="http://schemas.microsoft.com/office/drawing/2014/main" id="{E46844EB-0F22-B447-8002-5301DC027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14" y="9270787"/>
            <a:ext cx="419494" cy="420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46" name="Овал 106">
            <a:extLst>
              <a:ext uri="{FF2B5EF4-FFF2-40B4-BE49-F238E27FC236}">
                <a16:creationId xmlns:a16="http://schemas.microsoft.com/office/drawing/2014/main" id="{00BE9411-59BC-5A45-8EB6-B4E453FAF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808" y="10137087"/>
            <a:ext cx="419494" cy="42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47" name="Овал 106">
            <a:extLst>
              <a:ext uri="{FF2B5EF4-FFF2-40B4-BE49-F238E27FC236}">
                <a16:creationId xmlns:a16="http://schemas.microsoft.com/office/drawing/2014/main" id="{48DCCE71-F405-3E44-A4F1-BA3D340A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964" y="11122409"/>
            <a:ext cx="419494" cy="420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48" name="Овал 106">
            <a:extLst>
              <a:ext uri="{FF2B5EF4-FFF2-40B4-BE49-F238E27FC236}">
                <a16:creationId xmlns:a16="http://schemas.microsoft.com/office/drawing/2014/main" id="{C822FA88-2398-3143-AF60-9AE7B8867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312" y="10193082"/>
            <a:ext cx="419494" cy="420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593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B3C8C85F-EE12-D44E-84AE-1A477CC30F64}"/>
              </a:ext>
            </a:extLst>
          </p:cNvPr>
          <p:cNvSpPr/>
          <p:nvPr/>
        </p:nvSpPr>
        <p:spPr>
          <a:xfrm rot="16200000">
            <a:off x="5108568" y="4816310"/>
            <a:ext cx="6884776" cy="7643042"/>
          </a:xfrm>
          <a:prstGeom prst="trapezoid">
            <a:avLst>
              <a:gd name="adj" fmla="val 30701"/>
            </a:avLst>
          </a:prstGeom>
          <a:gradFill>
            <a:gsLst>
              <a:gs pos="100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11AA01-4B26-A34F-92D2-470E23D2D7F5}"/>
              </a:ext>
            </a:extLst>
          </p:cNvPr>
          <p:cNvGrpSpPr/>
          <p:nvPr/>
        </p:nvGrpSpPr>
        <p:grpSpPr>
          <a:xfrm>
            <a:off x="3652345" y="5452217"/>
            <a:ext cx="4023502" cy="6638748"/>
            <a:chOff x="8069175" y="3161021"/>
            <a:chExt cx="2850203" cy="4702818"/>
          </a:xfrm>
          <a:solidFill>
            <a:schemeClr val="accent1"/>
          </a:solidFill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B429078-98DE-FA4F-9C8C-F2671B021566}"/>
                </a:ext>
              </a:extLst>
            </p:cNvPr>
            <p:cNvSpPr/>
            <p:nvPr/>
          </p:nvSpPr>
          <p:spPr>
            <a:xfrm>
              <a:off x="8450837" y="3161021"/>
              <a:ext cx="846305" cy="846455"/>
            </a:xfrm>
            <a:custGeom>
              <a:avLst/>
              <a:gdLst>
                <a:gd name="connsiteX0" fmla="*/ 145863 w 146669"/>
                <a:gd name="connsiteY0" fmla="*/ 62788 h 146695"/>
                <a:gd name="connsiteX1" fmla="*/ 83771 w 146669"/>
                <a:gd name="connsiteY1" fmla="*/ 145846 h 146695"/>
                <a:gd name="connsiteX2" fmla="*/ 728 w 146669"/>
                <a:gd name="connsiteY2" fmla="*/ 83743 h 146695"/>
                <a:gd name="connsiteX3" fmla="*/ 62725 w 146669"/>
                <a:gd name="connsiteY3" fmla="*/ 685 h 146695"/>
                <a:gd name="connsiteX4" fmla="*/ 145863 w 146669"/>
                <a:gd name="connsiteY4" fmla="*/ 62788 h 1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69" h="146695">
                  <a:moveTo>
                    <a:pt x="145863" y="62788"/>
                  </a:moveTo>
                  <a:cubicBezTo>
                    <a:pt x="151672" y="102888"/>
                    <a:pt x="123864" y="140036"/>
                    <a:pt x="83771" y="145846"/>
                  </a:cubicBezTo>
                  <a:cubicBezTo>
                    <a:pt x="43678" y="151656"/>
                    <a:pt x="6537" y="123844"/>
                    <a:pt x="728" y="83743"/>
                  </a:cubicBezTo>
                  <a:cubicBezTo>
                    <a:pt x="-5081" y="43643"/>
                    <a:pt x="22727" y="6495"/>
                    <a:pt x="62725" y="685"/>
                  </a:cubicBezTo>
                  <a:cubicBezTo>
                    <a:pt x="102817" y="-5125"/>
                    <a:pt x="140054" y="22688"/>
                    <a:pt x="145863" y="62788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614E3AF-CD92-9D49-A9DA-E13300AFC4F1}"/>
                </a:ext>
              </a:extLst>
            </p:cNvPr>
            <p:cNvSpPr/>
            <p:nvPr/>
          </p:nvSpPr>
          <p:spPr>
            <a:xfrm>
              <a:off x="9315606" y="4825477"/>
              <a:ext cx="1023576" cy="705137"/>
            </a:xfrm>
            <a:custGeom>
              <a:avLst/>
              <a:gdLst>
                <a:gd name="connsiteX0" fmla="*/ 3136 w 177391"/>
                <a:gd name="connsiteY0" fmla="*/ 14740 h 122204"/>
                <a:gd name="connsiteX1" fmla="*/ 14659 w 177391"/>
                <a:gd name="connsiteY1" fmla="*/ 52840 h 122204"/>
                <a:gd name="connsiteX2" fmla="*/ 142557 w 177391"/>
                <a:gd name="connsiteY2" fmla="*/ 120277 h 122204"/>
                <a:gd name="connsiteX3" fmla="*/ 163984 w 177391"/>
                <a:gd name="connsiteY3" fmla="*/ 113705 h 122204"/>
                <a:gd name="connsiteX4" fmla="*/ 175507 w 177391"/>
                <a:gd name="connsiteY4" fmla="*/ 91797 h 122204"/>
                <a:gd name="connsiteX5" fmla="*/ 168937 w 177391"/>
                <a:gd name="connsiteY5" fmla="*/ 70461 h 122204"/>
                <a:gd name="connsiteX6" fmla="*/ 168841 w 177391"/>
                <a:gd name="connsiteY6" fmla="*/ 70366 h 122204"/>
                <a:gd name="connsiteX7" fmla="*/ 40943 w 177391"/>
                <a:gd name="connsiteY7" fmla="*/ 2929 h 122204"/>
                <a:gd name="connsiteX8" fmla="*/ 3136 w 177391"/>
                <a:gd name="connsiteY8" fmla="*/ 14740 h 12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391" h="122204">
                  <a:moveTo>
                    <a:pt x="3136" y="14740"/>
                  </a:moveTo>
                  <a:cubicBezTo>
                    <a:pt x="-3911" y="28456"/>
                    <a:pt x="1137" y="45315"/>
                    <a:pt x="14659" y="52840"/>
                  </a:cubicBezTo>
                  <a:lnTo>
                    <a:pt x="142557" y="120277"/>
                  </a:lnTo>
                  <a:cubicBezTo>
                    <a:pt x="150272" y="124373"/>
                    <a:pt x="159889" y="121420"/>
                    <a:pt x="163984" y="113705"/>
                  </a:cubicBezTo>
                  <a:lnTo>
                    <a:pt x="175507" y="91797"/>
                  </a:lnTo>
                  <a:cubicBezTo>
                    <a:pt x="179603" y="84082"/>
                    <a:pt x="176650" y="74557"/>
                    <a:pt x="168937" y="70461"/>
                  </a:cubicBezTo>
                  <a:cubicBezTo>
                    <a:pt x="168937" y="70366"/>
                    <a:pt x="168841" y="70366"/>
                    <a:pt x="168841" y="70366"/>
                  </a:cubicBezTo>
                  <a:lnTo>
                    <a:pt x="40943" y="2929"/>
                  </a:lnTo>
                  <a:cubicBezTo>
                    <a:pt x="27230" y="-3928"/>
                    <a:pt x="10565" y="1310"/>
                    <a:pt x="3136" y="1474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F718F46-7266-FB49-A751-34141CDFE98C}"/>
                </a:ext>
              </a:extLst>
            </p:cNvPr>
            <p:cNvSpPr/>
            <p:nvPr/>
          </p:nvSpPr>
          <p:spPr>
            <a:xfrm>
              <a:off x="8738382" y="4317754"/>
              <a:ext cx="882178" cy="816196"/>
            </a:xfrm>
            <a:custGeom>
              <a:avLst/>
              <a:gdLst>
                <a:gd name="connsiteX0" fmla="*/ 6893 w 152886"/>
                <a:gd name="connsiteY0" fmla="*/ 9386 h 141451"/>
                <a:gd name="connsiteX1" fmla="*/ 9273 w 152886"/>
                <a:gd name="connsiteY1" fmla="*/ 49106 h 141451"/>
                <a:gd name="connsiteX2" fmla="*/ 109554 w 152886"/>
                <a:gd name="connsiteY2" fmla="*/ 137308 h 141451"/>
                <a:gd name="connsiteX3" fmla="*/ 148790 w 152886"/>
                <a:gd name="connsiteY3" fmla="*/ 127497 h 141451"/>
                <a:gd name="connsiteX4" fmla="*/ 145741 w 152886"/>
                <a:gd name="connsiteY4" fmla="*/ 93968 h 141451"/>
                <a:gd name="connsiteX5" fmla="*/ 46605 w 152886"/>
                <a:gd name="connsiteY5" fmla="*/ 6720 h 141451"/>
                <a:gd name="connsiteX6" fmla="*/ 6893 w 152886"/>
                <a:gd name="connsiteY6" fmla="*/ 9386 h 14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86" h="141451">
                  <a:moveTo>
                    <a:pt x="6893" y="9386"/>
                  </a:moveTo>
                  <a:cubicBezTo>
                    <a:pt x="-3203" y="21103"/>
                    <a:pt x="-2154" y="38724"/>
                    <a:pt x="9273" y="49106"/>
                  </a:cubicBezTo>
                  <a:lnTo>
                    <a:pt x="109554" y="137308"/>
                  </a:lnTo>
                  <a:cubicBezTo>
                    <a:pt x="123076" y="145404"/>
                    <a:pt x="140600" y="141022"/>
                    <a:pt x="148790" y="127497"/>
                  </a:cubicBezTo>
                  <a:cubicBezTo>
                    <a:pt x="155169" y="116829"/>
                    <a:pt x="153931" y="103304"/>
                    <a:pt x="145741" y="93968"/>
                  </a:cubicBezTo>
                  <a:lnTo>
                    <a:pt x="46605" y="6720"/>
                  </a:lnTo>
                  <a:cubicBezTo>
                    <a:pt x="34796" y="-3282"/>
                    <a:pt x="17273" y="-2139"/>
                    <a:pt x="6893" y="938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038F8DB-15F4-0A46-A5A8-633B72D3567B}"/>
                </a:ext>
              </a:extLst>
            </p:cNvPr>
            <p:cNvSpPr/>
            <p:nvPr/>
          </p:nvSpPr>
          <p:spPr>
            <a:xfrm>
              <a:off x="8069175" y="6442451"/>
              <a:ext cx="890019" cy="1276286"/>
            </a:xfrm>
            <a:custGeom>
              <a:avLst/>
              <a:gdLst>
                <a:gd name="connsiteX0" fmla="*/ 132392 w 154245"/>
                <a:gd name="connsiteY0" fmla="*/ 4069 h 221187"/>
                <a:gd name="connsiteX1" fmla="*/ 79253 w 154245"/>
                <a:gd name="connsiteY1" fmla="*/ 21880 h 221187"/>
                <a:gd name="connsiteX2" fmla="*/ 79253 w 154245"/>
                <a:gd name="connsiteY2" fmla="*/ 21880 h 221187"/>
                <a:gd name="connsiteX3" fmla="*/ 1638 w 154245"/>
                <a:gd name="connsiteY3" fmla="*/ 176946 h 221187"/>
                <a:gd name="connsiteX4" fmla="*/ 8685 w 154245"/>
                <a:gd name="connsiteY4" fmla="*/ 198188 h 221187"/>
                <a:gd name="connsiteX5" fmla="*/ 8781 w 154245"/>
                <a:gd name="connsiteY5" fmla="*/ 198188 h 221187"/>
                <a:gd name="connsiteX6" fmla="*/ 51159 w 154245"/>
                <a:gd name="connsiteY6" fmla="*/ 219429 h 221187"/>
                <a:gd name="connsiteX7" fmla="*/ 72491 w 154245"/>
                <a:gd name="connsiteY7" fmla="*/ 212380 h 221187"/>
                <a:gd name="connsiteX8" fmla="*/ 150487 w 154245"/>
                <a:gd name="connsiteY8" fmla="*/ 56265 h 221187"/>
                <a:gd name="connsiteX9" fmla="*/ 132392 w 154245"/>
                <a:gd name="connsiteY9" fmla="*/ 4069 h 22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45" h="221187">
                  <a:moveTo>
                    <a:pt x="132392" y="4069"/>
                  </a:moveTo>
                  <a:cubicBezTo>
                    <a:pt x="112774" y="-5647"/>
                    <a:pt x="89061" y="2258"/>
                    <a:pt x="79253" y="21880"/>
                  </a:cubicBezTo>
                  <a:cubicBezTo>
                    <a:pt x="79253" y="21880"/>
                    <a:pt x="79253" y="21880"/>
                    <a:pt x="79253" y="21880"/>
                  </a:cubicBezTo>
                  <a:lnTo>
                    <a:pt x="1638" y="176946"/>
                  </a:lnTo>
                  <a:cubicBezTo>
                    <a:pt x="-2267" y="184757"/>
                    <a:pt x="875" y="194282"/>
                    <a:pt x="8685" y="198188"/>
                  </a:cubicBezTo>
                  <a:cubicBezTo>
                    <a:pt x="8781" y="198188"/>
                    <a:pt x="8781" y="198188"/>
                    <a:pt x="8781" y="198188"/>
                  </a:cubicBezTo>
                  <a:lnTo>
                    <a:pt x="51159" y="219429"/>
                  </a:lnTo>
                  <a:cubicBezTo>
                    <a:pt x="58968" y="223333"/>
                    <a:pt x="68587" y="220190"/>
                    <a:pt x="72491" y="212380"/>
                  </a:cubicBezTo>
                  <a:lnTo>
                    <a:pt x="150487" y="56265"/>
                  </a:lnTo>
                  <a:cubicBezTo>
                    <a:pt x="159534" y="36834"/>
                    <a:pt x="151534" y="13689"/>
                    <a:pt x="132392" y="406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BDF2BC6-BFB2-6F4D-94CA-F22FD7029B9F}"/>
                </a:ext>
              </a:extLst>
            </p:cNvPr>
            <p:cNvSpPr/>
            <p:nvPr/>
          </p:nvSpPr>
          <p:spPr>
            <a:xfrm>
              <a:off x="8506888" y="5569078"/>
              <a:ext cx="551628" cy="1329735"/>
            </a:xfrm>
            <a:custGeom>
              <a:avLst/>
              <a:gdLst>
                <a:gd name="connsiteX0" fmla="*/ 36059 w 95600"/>
                <a:gd name="connsiteY0" fmla="*/ 230199 h 230450"/>
                <a:gd name="connsiteX1" fmla="*/ 79295 w 95600"/>
                <a:gd name="connsiteY1" fmla="*/ 194385 h 230450"/>
                <a:gd name="connsiteX2" fmla="*/ 95484 w 95600"/>
                <a:gd name="connsiteY2" fmla="*/ 21697 h 230450"/>
                <a:gd name="connsiteX3" fmla="*/ 81200 w 95600"/>
                <a:gd name="connsiteY3" fmla="*/ 4456 h 230450"/>
                <a:gd name="connsiteX4" fmla="*/ 81200 w 95600"/>
                <a:gd name="connsiteY4" fmla="*/ 4456 h 230450"/>
                <a:gd name="connsiteX5" fmla="*/ 33583 w 95600"/>
                <a:gd name="connsiteY5" fmla="*/ -21 h 230450"/>
                <a:gd name="connsiteX6" fmla="*/ 16347 w 95600"/>
                <a:gd name="connsiteY6" fmla="*/ 14362 h 230450"/>
                <a:gd name="connsiteX7" fmla="*/ 61 w 95600"/>
                <a:gd name="connsiteY7" fmla="*/ 188003 h 230450"/>
                <a:gd name="connsiteX8" fmla="*/ 36059 w 95600"/>
                <a:gd name="connsiteY8" fmla="*/ 230199 h 23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600" h="230450">
                  <a:moveTo>
                    <a:pt x="36059" y="230199"/>
                  </a:moveTo>
                  <a:cubicBezTo>
                    <a:pt x="57868" y="232199"/>
                    <a:pt x="77200" y="216197"/>
                    <a:pt x="79295" y="194385"/>
                  </a:cubicBezTo>
                  <a:lnTo>
                    <a:pt x="95484" y="21697"/>
                  </a:lnTo>
                  <a:cubicBezTo>
                    <a:pt x="96342" y="13028"/>
                    <a:pt x="89961" y="5314"/>
                    <a:pt x="81200" y="4456"/>
                  </a:cubicBezTo>
                  <a:cubicBezTo>
                    <a:pt x="81200" y="4456"/>
                    <a:pt x="81200" y="4456"/>
                    <a:pt x="81200" y="4456"/>
                  </a:cubicBezTo>
                  <a:lnTo>
                    <a:pt x="33583" y="-21"/>
                  </a:lnTo>
                  <a:cubicBezTo>
                    <a:pt x="24822" y="-782"/>
                    <a:pt x="17108" y="5599"/>
                    <a:pt x="16347" y="14362"/>
                  </a:cubicBezTo>
                  <a:lnTo>
                    <a:pt x="61" y="188003"/>
                  </a:lnTo>
                  <a:cubicBezTo>
                    <a:pt x="-1462" y="209529"/>
                    <a:pt x="14537" y="228293"/>
                    <a:pt x="36059" y="23019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A5421F-94DA-8F4A-950E-1478541908AB}"/>
                </a:ext>
              </a:extLst>
            </p:cNvPr>
            <p:cNvSpPr/>
            <p:nvPr/>
          </p:nvSpPr>
          <p:spPr>
            <a:xfrm>
              <a:off x="8799788" y="5679877"/>
              <a:ext cx="978822" cy="1234787"/>
            </a:xfrm>
            <a:custGeom>
              <a:avLst/>
              <a:gdLst>
                <a:gd name="connsiteX0" fmla="*/ 151480 w 169635"/>
                <a:gd name="connsiteY0" fmla="*/ 207569 h 213995"/>
                <a:gd name="connsiteX1" fmla="*/ 163289 w 169635"/>
                <a:gd name="connsiteY1" fmla="*/ 152800 h 213995"/>
                <a:gd name="connsiteX2" fmla="*/ 163193 w 169635"/>
                <a:gd name="connsiteY2" fmla="*/ 152705 h 213995"/>
                <a:gd name="connsiteX3" fmla="*/ 69008 w 169635"/>
                <a:gd name="connsiteY3" fmla="*/ 7163 h 213995"/>
                <a:gd name="connsiteX4" fmla="*/ 47295 w 169635"/>
                <a:gd name="connsiteY4" fmla="*/ 2400 h 213995"/>
                <a:gd name="connsiteX5" fmla="*/ 47104 w 169635"/>
                <a:gd name="connsiteY5" fmla="*/ 2495 h 213995"/>
                <a:gd name="connsiteX6" fmla="*/ 7297 w 169635"/>
                <a:gd name="connsiteY6" fmla="*/ 28308 h 213995"/>
                <a:gd name="connsiteX7" fmla="*/ 2345 w 169635"/>
                <a:gd name="connsiteY7" fmla="*/ 50025 h 213995"/>
                <a:gd name="connsiteX8" fmla="*/ 2536 w 169635"/>
                <a:gd name="connsiteY8" fmla="*/ 50216 h 213995"/>
                <a:gd name="connsiteX9" fmla="*/ 97292 w 169635"/>
                <a:gd name="connsiteY9" fmla="*/ 196710 h 213995"/>
                <a:gd name="connsiteX10" fmla="*/ 151480 w 169635"/>
                <a:gd name="connsiteY10" fmla="*/ 207569 h 21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9635" h="213995">
                  <a:moveTo>
                    <a:pt x="151480" y="207569"/>
                  </a:moveTo>
                  <a:cubicBezTo>
                    <a:pt x="169859" y="195663"/>
                    <a:pt x="175097" y="171183"/>
                    <a:pt x="163289" y="152800"/>
                  </a:cubicBezTo>
                  <a:cubicBezTo>
                    <a:pt x="163193" y="152800"/>
                    <a:pt x="163193" y="152705"/>
                    <a:pt x="163193" y="152705"/>
                  </a:cubicBezTo>
                  <a:lnTo>
                    <a:pt x="69008" y="7163"/>
                  </a:lnTo>
                  <a:cubicBezTo>
                    <a:pt x="64342" y="-172"/>
                    <a:pt x="54628" y="-2267"/>
                    <a:pt x="47295" y="2400"/>
                  </a:cubicBezTo>
                  <a:cubicBezTo>
                    <a:pt x="47199" y="2400"/>
                    <a:pt x="47199" y="2495"/>
                    <a:pt x="47104" y="2495"/>
                  </a:cubicBezTo>
                  <a:lnTo>
                    <a:pt x="7297" y="28308"/>
                  </a:lnTo>
                  <a:cubicBezTo>
                    <a:pt x="-36" y="32975"/>
                    <a:pt x="-2226" y="42595"/>
                    <a:pt x="2345" y="50025"/>
                  </a:cubicBezTo>
                  <a:cubicBezTo>
                    <a:pt x="2440" y="50025"/>
                    <a:pt x="2440" y="50120"/>
                    <a:pt x="2536" y="50216"/>
                  </a:cubicBezTo>
                  <a:lnTo>
                    <a:pt x="97292" y="196710"/>
                  </a:lnTo>
                  <a:cubicBezTo>
                    <a:pt x="109387" y="214427"/>
                    <a:pt x="133481" y="219189"/>
                    <a:pt x="151480" y="20756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B88A15-9498-3E40-BF7C-F2469915B772}"/>
                </a:ext>
              </a:extLst>
            </p:cNvPr>
            <p:cNvSpPr/>
            <p:nvPr/>
          </p:nvSpPr>
          <p:spPr>
            <a:xfrm>
              <a:off x="9323528" y="6454603"/>
              <a:ext cx="919632" cy="1265599"/>
            </a:xfrm>
            <a:custGeom>
              <a:avLst/>
              <a:gdLst>
                <a:gd name="connsiteX0" fmla="*/ 20619 w 159377"/>
                <a:gd name="connsiteY0" fmla="*/ 4724 h 219335"/>
                <a:gd name="connsiteX1" fmla="*/ 4811 w 159377"/>
                <a:gd name="connsiteY1" fmla="*/ 58541 h 219335"/>
                <a:gd name="connsiteX2" fmla="*/ 87854 w 159377"/>
                <a:gd name="connsiteY2" fmla="*/ 210941 h 219335"/>
                <a:gd name="connsiteX3" fmla="*/ 109377 w 159377"/>
                <a:gd name="connsiteY3" fmla="*/ 217323 h 219335"/>
                <a:gd name="connsiteX4" fmla="*/ 151089 w 159377"/>
                <a:gd name="connsiteY4" fmla="*/ 194558 h 219335"/>
                <a:gd name="connsiteX5" fmla="*/ 157469 w 159377"/>
                <a:gd name="connsiteY5" fmla="*/ 173031 h 219335"/>
                <a:gd name="connsiteX6" fmla="*/ 73855 w 159377"/>
                <a:gd name="connsiteY6" fmla="*/ 19870 h 219335"/>
                <a:gd name="connsiteX7" fmla="*/ 20619 w 159377"/>
                <a:gd name="connsiteY7" fmla="*/ 4724 h 2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377" h="219335">
                  <a:moveTo>
                    <a:pt x="20619" y="4724"/>
                  </a:moveTo>
                  <a:cubicBezTo>
                    <a:pt x="1382" y="15202"/>
                    <a:pt x="-5665" y="39300"/>
                    <a:pt x="4811" y="58541"/>
                  </a:cubicBezTo>
                  <a:lnTo>
                    <a:pt x="87854" y="210941"/>
                  </a:lnTo>
                  <a:cubicBezTo>
                    <a:pt x="92044" y="218657"/>
                    <a:pt x="101662" y="221513"/>
                    <a:pt x="109377" y="217323"/>
                  </a:cubicBezTo>
                  <a:lnTo>
                    <a:pt x="151089" y="194558"/>
                  </a:lnTo>
                  <a:cubicBezTo>
                    <a:pt x="158707" y="190366"/>
                    <a:pt x="161564" y="180746"/>
                    <a:pt x="157469" y="173031"/>
                  </a:cubicBezTo>
                  <a:lnTo>
                    <a:pt x="73855" y="19870"/>
                  </a:lnTo>
                  <a:cubicBezTo>
                    <a:pt x="63189" y="1200"/>
                    <a:pt x="39570" y="-5562"/>
                    <a:pt x="20619" y="472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717DA8E-E752-DE47-86C2-5E8C434326E3}"/>
                </a:ext>
              </a:extLst>
            </p:cNvPr>
            <p:cNvSpPr/>
            <p:nvPr/>
          </p:nvSpPr>
          <p:spPr>
            <a:xfrm>
              <a:off x="8514886" y="4157805"/>
              <a:ext cx="717659" cy="717745"/>
            </a:xfrm>
            <a:custGeom>
              <a:avLst/>
              <a:gdLst>
                <a:gd name="connsiteX0" fmla="*/ 124288 w 124374"/>
                <a:gd name="connsiteY0" fmla="*/ 59775 h 124389"/>
                <a:gd name="connsiteX1" fmla="*/ 64481 w 124374"/>
                <a:gd name="connsiteY1" fmla="*/ 124259 h 124389"/>
                <a:gd name="connsiteX2" fmla="*/ 8 w 124374"/>
                <a:gd name="connsiteY2" fmla="*/ 64442 h 124389"/>
                <a:gd name="connsiteX3" fmla="*/ 59815 w 124374"/>
                <a:gd name="connsiteY3" fmla="*/ -41 h 124389"/>
                <a:gd name="connsiteX4" fmla="*/ 59910 w 124374"/>
                <a:gd name="connsiteY4" fmla="*/ -41 h 124389"/>
                <a:gd name="connsiteX5" fmla="*/ 124288 w 124374"/>
                <a:gd name="connsiteY5" fmla="*/ 59775 h 12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374" h="124389">
                  <a:moveTo>
                    <a:pt x="124288" y="59775"/>
                  </a:moveTo>
                  <a:cubicBezTo>
                    <a:pt x="125621" y="94066"/>
                    <a:pt x="98765" y="123021"/>
                    <a:pt x="64481" y="124259"/>
                  </a:cubicBezTo>
                  <a:cubicBezTo>
                    <a:pt x="30198" y="125593"/>
                    <a:pt x="1342" y="98828"/>
                    <a:pt x="8" y="64442"/>
                  </a:cubicBezTo>
                  <a:cubicBezTo>
                    <a:pt x="-1325" y="30152"/>
                    <a:pt x="25531" y="1291"/>
                    <a:pt x="59815" y="-41"/>
                  </a:cubicBezTo>
                  <a:cubicBezTo>
                    <a:pt x="59815" y="-41"/>
                    <a:pt x="59910" y="-41"/>
                    <a:pt x="59910" y="-41"/>
                  </a:cubicBezTo>
                  <a:cubicBezTo>
                    <a:pt x="94194" y="-1279"/>
                    <a:pt x="122954" y="25485"/>
                    <a:pt x="124288" y="597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5EFD1DC-5C32-8143-AE7A-54694CB8C7A5}"/>
                </a:ext>
              </a:extLst>
            </p:cNvPr>
            <p:cNvSpPr/>
            <p:nvPr/>
          </p:nvSpPr>
          <p:spPr>
            <a:xfrm>
              <a:off x="8516207" y="4453094"/>
              <a:ext cx="765055" cy="1619836"/>
            </a:xfrm>
            <a:custGeom>
              <a:avLst/>
              <a:gdLst>
                <a:gd name="connsiteX0" fmla="*/ 132534 w 132588"/>
                <a:gd name="connsiteY0" fmla="*/ 261108 h 280726"/>
                <a:gd name="connsiteX1" fmla="*/ 117772 w 132588"/>
                <a:gd name="connsiteY1" fmla="*/ 277206 h 280726"/>
                <a:gd name="connsiteX2" fmla="*/ 117582 w 132588"/>
                <a:gd name="connsiteY2" fmla="*/ 277206 h 280726"/>
                <a:gd name="connsiteX3" fmla="*/ 24350 w 132588"/>
                <a:gd name="connsiteY3" fmla="*/ 280635 h 280726"/>
                <a:gd name="connsiteX4" fmla="*/ 8255 w 132588"/>
                <a:gd name="connsiteY4" fmla="*/ 265680 h 280726"/>
                <a:gd name="connsiteX5" fmla="*/ -30 w 132588"/>
                <a:gd name="connsiteY5" fmla="*/ 19459 h 280726"/>
                <a:gd name="connsiteX6" fmla="*/ 14922 w 132588"/>
                <a:gd name="connsiteY6" fmla="*/ 3267 h 280726"/>
                <a:gd name="connsiteX7" fmla="*/ 108154 w 132588"/>
                <a:gd name="connsiteY7" fmla="*/ -67 h 280726"/>
                <a:gd name="connsiteX8" fmla="*/ 124249 w 132588"/>
                <a:gd name="connsiteY8" fmla="*/ 14696 h 280726"/>
                <a:gd name="connsiteX9" fmla="*/ 124249 w 132588"/>
                <a:gd name="connsiteY9" fmla="*/ 14887 h 28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88" h="280726">
                  <a:moveTo>
                    <a:pt x="132534" y="261108"/>
                  </a:moveTo>
                  <a:cubicBezTo>
                    <a:pt x="132914" y="269586"/>
                    <a:pt x="126344" y="276825"/>
                    <a:pt x="117772" y="277206"/>
                  </a:cubicBezTo>
                  <a:cubicBezTo>
                    <a:pt x="117677" y="277206"/>
                    <a:pt x="117677" y="277206"/>
                    <a:pt x="117582" y="277206"/>
                  </a:cubicBezTo>
                  <a:lnTo>
                    <a:pt x="24350" y="280635"/>
                  </a:lnTo>
                  <a:cubicBezTo>
                    <a:pt x="15779" y="280921"/>
                    <a:pt x="8636" y="274253"/>
                    <a:pt x="8255" y="265680"/>
                  </a:cubicBezTo>
                  <a:lnTo>
                    <a:pt x="-30" y="19459"/>
                  </a:lnTo>
                  <a:cubicBezTo>
                    <a:pt x="-316" y="10886"/>
                    <a:pt x="6351" y="3648"/>
                    <a:pt x="14922" y="3267"/>
                  </a:cubicBezTo>
                  <a:lnTo>
                    <a:pt x="108154" y="-67"/>
                  </a:lnTo>
                  <a:cubicBezTo>
                    <a:pt x="116630" y="-448"/>
                    <a:pt x="123868" y="6124"/>
                    <a:pt x="124249" y="14696"/>
                  </a:cubicBezTo>
                  <a:cubicBezTo>
                    <a:pt x="124249" y="14792"/>
                    <a:pt x="124249" y="14792"/>
                    <a:pt x="124249" y="1488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251716C-4277-464D-B896-09D53FAE1EEB}"/>
                </a:ext>
              </a:extLst>
            </p:cNvPr>
            <p:cNvSpPr/>
            <p:nvPr/>
          </p:nvSpPr>
          <p:spPr>
            <a:xfrm rot="19783201">
              <a:off x="10790247" y="5273536"/>
              <a:ext cx="129131" cy="2590303"/>
            </a:xfrm>
            <a:custGeom>
              <a:avLst/>
              <a:gdLst>
                <a:gd name="connsiteX0" fmla="*/ -39 w 22379"/>
                <a:gd name="connsiteY0" fmla="*/ -83 h 448913"/>
                <a:gd name="connsiteX1" fmla="*/ 22340 w 22379"/>
                <a:gd name="connsiteY1" fmla="*/ -83 h 448913"/>
                <a:gd name="connsiteX2" fmla="*/ 22340 w 22379"/>
                <a:gd name="connsiteY2" fmla="*/ 448831 h 448913"/>
                <a:gd name="connsiteX3" fmla="*/ -39 w 22379"/>
                <a:gd name="connsiteY3" fmla="*/ 448831 h 44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79" h="448913">
                  <a:moveTo>
                    <a:pt x="-39" y="-83"/>
                  </a:moveTo>
                  <a:lnTo>
                    <a:pt x="22340" y="-83"/>
                  </a:lnTo>
                  <a:lnTo>
                    <a:pt x="22340" y="448831"/>
                  </a:lnTo>
                  <a:lnTo>
                    <a:pt x="-39" y="448831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F97BC6-0CE7-4641-993C-355E17FE78D8}"/>
              </a:ext>
            </a:extLst>
          </p:cNvPr>
          <p:cNvGrpSpPr/>
          <p:nvPr/>
        </p:nvGrpSpPr>
        <p:grpSpPr>
          <a:xfrm>
            <a:off x="10838626" y="7933858"/>
            <a:ext cx="1480566" cy="1296260"/>
            <a:chOff x="11203618" y="7842418"/>
            <a:chExt cx="1480566" cy="1296260"/>
          </a:xfrm>
        </p:grpSpPr>
        <p:sp>
          <p:nvSpPr>
            <p:cNvPr id="18" name="Овал 106">
              <a:extLst>
                <a:ext uri="{FF2B5EF4-FFF2-40B4-BE49-F238E27FC236}">
                  <a16:creationId xmlns:a16="http://schemas.microsoft.com/office/drawing/2014/main" id="{7419F2E6-7092-0C48-9FA1-81811949E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1276" y="7842418"/>
              <a:ext cx="1296036" cy="12962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ru-RU" altLang="ru-RU"/>
            </a:p>
          </p:txBody>
        </p:sp>
        <p:sp>
          <p:nvSpPr>
            <p:cNvPr id="19" name="Text Box 27">
              <a:extLst>
                <a:ext uri="{FF2B5EF4-FFF2-40B4-BE49-F238E27FC236}">
                  <a16:creationId xmlns:a16="http://schemas.microsoft.com/office/drawing/2014/main" id="{F05D0787-E032-B845-AB5B-C405A3573C7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03618" y="8116117"/>
              <a:ext cx="1480566" cy="718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4000" dirty="0">
                  <a:solidFill>
                    <a:srgbClr val="FFFFFF"/>
                  </a:solidFill>
                  <a:latin typeface="Poppins Medium" pitchFamily="2" charset="77"/>
                  <a:ea typeface="Impact" charset="0"/>
                  <a:cs typeface="Poppins Medium" pitchFamily="2" charset="77"/>
                  <a:sym typeface="Helvetica Neue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4345835-1C34-4E49-98F8-10AD525B8971}"/>
              </a:ext>
            </a:extLst>
          </p:cNvPr>
          <p:cNvGrpSpPr/>
          <p:nvPr/>
        </p:nvGrpSpPr>
        <p:grpSpPr>
          <a:xfrm>
            <a:off x="10750968" y="5195443"/>
            <a:ext cx="1480566" cy="1299332"/>
            <a:chOff x="9766931" y="5104003"/>
            <a:chExt cx="1480566" cy="1299332"/>
          </a:xfrm>
        </p:grpSpPr>
        <p:sp>
          <p:nvSpPr>
            <p:cNvPr id="20" name="Овал 106">
              <a:extLst>
                <a:ext uri="{FF2B5EF4-FFF2-40B4-BE49-F238E27FC236}">
                  <a16:creationId xmlns:a16="http://schemas.microsoft.com/office/drawing/2014/main" id="{90D7D4C5-A853-514A-8D13-1D35F0D49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589" y="5104003"/>
              <a:ext cx="1296036" cy="12993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ru-RU" altLang="ru-RU"/>
            </a:p>
          </p:txBody>
        </p: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0FC2F83C-40E3-E748-9A50-FCBB79E94D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66931" y="5379240"/>
              <a:ext cx="1480566" cy="718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4000" dirty="0">
                  <a:solidFill>
                    <a:srgbClr val="FFFFFF"/>
                  </a:solidFill>
                  <a:latin typeface="Poppins Medium" pitchFamily="2" charset="77"/>
                  <a:ea typeface="Impact" charset="0"/>
                  <a:cs typeface="Poppins Medium" pitchFamily="2" charset="77"/>
                  <a:sym typeface="Helvetica Neue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D064FB-A733-8D40-9EAF-62DE7CD4E51A}"/>
              </a:ext>
            </a:extLst>
          </p:cNvPr>
          <p:cNvGrpSpPr/>
          <p:nvPr/>
        </p:nvGrpSpPr>
        <p:grpSpPr>
          <a:xfrm>
            <a:off x="10891912" y="10783959"/>
            <a:ext cx="1480566" cy="1296260"/>
            <a:chOff x="9766931" y="10692519"/>
            <a:chExt cx="1480566" cy="1296260"/>
          </a:xfrm>
        </p:grpSpPr>
        <p:sp>
          <p:nvSpPr>
            <p:cNvPr id="22" name="Овал 106">
              <a:extLst>
                <a:ext uri="{FF2B5EF4-FFF2-40B4-BE49-F238E27FC236}">
                  <a16:creationId xmlns:a16="http://schemas.microsoft.com/office/drawing/2014/main" id="{87CED8FB-D4DB-6145-B152-1ED1A48A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589" y="10692519"/>
              <a:ext cx="1296036" cy="12962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ru-RU" altLang="ru-RU"/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7CC7D0AD-6AAF-0F48-B458-8364E5ED98A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66931" y="10966220"/>
              <a:ext cx="1480566" cy="718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4000" dirty="0">
                  <a:solidFill>
                    <a:srgbClr val="FFFFFF"/>
                  </a:solidFill>
                  <a:latin typeface="Poppins Medium" pitchFamily="2" charset="77"/>
                  <a:ea typeface="Impact" charset="0"/>
                  <a:cs typeface="Poppins Medium" pitchFamily="2" charset="77"/>
                  <a:sym typeface="Helvetica Neue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D1A1C-E053-1B44-B258-BD87AE0EACFE}"/>
              </a:ext>
            </a:extLst>
          </p:cNvPr>
          <p:cNvGrpSpPr/>
          <p:nvPr/>
        </p:nvGrpSpPr>
        <p:grpSpPr>
          <a:xfrm>
            <a:off x="12910793" y="4972209"/>
            <a:ext cx="7814511" cy="1596107"/>
            <a:chOff x="16674800" y="7485093"/>
            <a:chExt cx="7814511" cy="1596107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0EBF070D-3309-CF40-A48C-14AADB3FD1A2}"/>
                </a:ext>
              </a:extLst>
            </p:cNvPr>
            <p:cNvSpPr txBox="1"/>
            <p:nvPr/>
          </p:nvSpPr>
          <p:spPr>
            <a:xfrm>
              <a:off x="16674801" y="7485093"/>
              <a:ext cx="277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E44BDF7A-B553-7143-AA48-F40FB8D04857}"/>
                </a:ext>
              </a:extLst>
            </p:cNvPr>
            <p:cNvSpPr/>
            <p:nvPr/>
          </p:nvSpPr>
          <p:spPr>
            <a:xfrm>
              <a:off x="16674800" y="8127093"/>
              <a:ext cx="781451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number, there are people who have a significant.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6BCD6B-F259-1F41-889F-654210C9B269}"/>
              </a:ext>
            </a:extLst>
          </p:cNvPr>
          <p:cNvGrpSpPr/>
          <p:nvPr/>
        </p:nvGrpSpPr>
        <p:grpSpPr>
          <a:xfrm>
            <a:off x="12910793" y="7768575"/>
            <a:ext cx="7814511" cy="1596107"/>
            <a:chOff x="16674800" y="7485093"/>
            <a:chExt cx="7814511" cy="1596107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3305C4A0-DC95-DB44-AEDA-2A7AD96A4D56}"/>
                </a:ext>
              </a:extLst>
            </p:cNvPr>
            <p:cNvSpPr txBox="1"/>
            <p:nvPr/>
          </p:nvSpPr>
          <p:spPr>
            <a:xfrm>
              <a:off x="16674801" y="7485093"/>
              <a:ext cx="277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8FE05832-B55E-944B-BBF7-B15D1CF5B866}"/>
                </a:ext>
              </a:extLst>
            </p:cNvPr>
            <p:cNvSpPr/>
            <p:nvPr/>
          </p:nvSpPr>
          <p:spPr>
            <a:xfrm>
              <a:off x="16674800" y="8127093"/>
              <a:ext cx="781451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number, there are people who have a significant.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D171A8-2F53-C146-9F35-2ED73649743A}"/>
              </a:ext>
            </a:extLst>
          </p:cNvPr>
          <p:cNvGrpSpPr/>
          <p:nvPr/>
        </p:nvGrpSpPr>
        <p:grpSpPr>
          <a:xfrm>
            <a:off x="12910793" y="10618678"/>
            <a:ext cx="7814511" cy="1596107"/>
            <a:chOff x="16674800" y="7485093"/>
            <a:chExt cx="7814511" cy="1596107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FEDD68C6-5F3D-4C4F-B616-34DD541ED775}"/>
                </a:ext>
              </a:extLst>
            </p:cNvPr>
            <p:cNvSpPr txBox="1"/>
            <p:nvPr/>
          </p:nvSpPr>
          <p:spPr>
            <a:xfrm>
              <a:off x="16674801" y="7485093"/>
              <a:ext cx="277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Action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956B5C68-9D08-6A4A-A76D-81287E87C7E5}"/>
                </a:ext>
              </a:extLst>
            </p:cNvPr>
            <p:cNvSpPr/>
            <p:nvPr/>
          </p:nvSpPr>
          <p:spPr>
            <a:xfrm>
              <a:off x="16674800" y="8127093"/>
              <a:ext cx="781451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number, there are people who have a significant.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87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AA3C8E-2DDE-A848-AF3B-4543DA8B63D8}"/>
              </a:ext>
            </a:extLst>
          </p:cNvPr>
          <p:cNvGrpSpPr/>
          <p:nvPr/>
        </p:nvGrpSpPr>
        <p:grpSpPr>
          <a:xfrm>
            <a:off x="1812067" y="4770054"/>
            <a:ext cx="20753516" cy="7676539"/>
            <a:chOff x="2007557" y="4770054"/>
            <a:chExt cx="20753516" cy="76765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FBDBEF-2F4C-F249-B296-B26157AA6489}"/>
                </a:ext>
              </a:extLst>
            </p:cNvPr>
            <p:cNvGrpSpPr/>
            <p:nvPr/>
          </p:nvGrpSpPr>
          <p:grpSpPr>
            <a:xfrm>
              <a:off x="15071068" y="4770054"/>
              <a:ext cx="7690005" cy="7676539"/>
              <a:chOff x="16777948" y="6111174"/>
              <a:chExt cx="7690005" cy="7676539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153A5D6-BB72-6944-8E50-B20F9A72E890}"/>
                  </a:ext>
                </a:extLst>
              </p:cNvPr>
              <p:cNvSpPr/>
              <p:nvPr/>
            </p:nvSpPr>
            <p:spPr>
              <a:xfrm>
                <a:off x="16777948" y="8296368"/>
                <a:ext cx="3481459" cy="348146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adroTexto 395">
                <a:extLst>
                  <a:ext uri="{FF2B5EF4-FFF2-40B4-BE49-F238E27FC236}">
                    <a16:creationId xmlns:a16="http://schemas.microsoft.com/office/drawing/2014/main" id="{2B2E1102-BFCA-9D46-BEEA-74FEBB98E559}"/>
                  </a:ext>
                </a:extLst>
              </p:cNvPr>
              <p:cNvSpPr txBox="1"/>
              <p:nvPr/>
            </p:nvSpPr>
            <p:spPr>
              <a:xfrm flipH="1">
                <a:off x="17196911" y="9569226"/>
                <a:ext cx="27177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35%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5824B62-0DFE-A241-B510-62D6B6EC373B}"/>
                  </a:ext>
                </a:extLst>
              </p:cNvPr>
              <p:cNvSpPr/>
              <p:nvPr/>
            </p:nvSpPr>
            <p:spPr>
              <a:xfrm>
                <a:off x="18673677" y="6111174"/>
                <a:ext cx="3996715" cy="39967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CE92973-E35D-1148-A326-39D1D789731F}"/>
                  </a:ext>
                </a:extLst>
              </p:cNvPr>
              <p:cNvGrpSpPr/>
              <p:nvPr/>
            </p:nvGrpSpPr>
            <p:grpSpPr>
              <a:xfrm>
                <a:off x="19342076" y="8661836"/>
                <a:ext cx="5125877" cy="5125877"/>
                <a:chOff x="9701135" y="8296368"/>
                <a:chExt cx="5125877" cy="5125877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D971B36-D8AA-DE40-903E-C28540F259C9}"/>
                    </a:ext>
                  </a:extLst>
                </p:cNvPr>
                <p:cNvSpPr/>
                <p:nvPr/>
              </p:nvSpPr>
              <p:spPr>
                <a:xfrm>
                  <a:off x="9701135" y="8296368"/>
                  <a:ext cx="5125877" cy="512587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adroTexto 395">
                  <a:extLst>
                    <a:ext uri="{FF2B5EF4-FFF2-40B4-BE49-F238E27FC236}">
                      <a16:creationId xmlns:a16="http://schemas.microsoft.com/office/drawing/2014/main" id="{89475278-613F-5044-A69D-557C3D3EA135}"/>
                    </a:ext>
                  </a:extLst>
                </p:cNvPr>
                <p:cNvSpPr txBox="1"/>
                <p:nvPr/>
              </p:nvSpPr>
              <p:spPr>
                <a:xfrm flipH="1">
                  <a:off x="10905208" y="10351474"/>
                  <a:ext cx="271773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75%</a:t>
                  </a:r>
                </a:p>
              </p:txBody>
            </p:sp>
          </p:grpSp>
          <p:sp>
            <p:nvSpPr>
              <p:cNvPr id="62" name="CuadroTexto 395">
                <a:extLst>
                  <a:ext uri="{FF2B5EF4-FFF2-40B4-BE49-F238E27FC236}">
                    <a16:creationId xmlns:a16="http://schemas.microsoft.com/office/drawing/2014/main" id="{05CF640C-541C-E24D-ABDB-40BBDBF5810E}"/>
                  </a:ext>
                </a:extLst>
              </p:cNvPr>
              <p:cNvSpPr txBox="1"/>
              <p:nvPr/>
            </p:nvSpPr>
            <p:spPr>
              <a:xfrm flipH="1">
                <a:off x="19492613" y="7576884"/>
                <a:ext cx="27177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50%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B3035DF-F72A-5F4A-85F9-9FCE38DE49AF}"/>
                </a:ext>
              </a:extLst>
            </p:cNvPr>
            <p:cNvGrpSpPr/>
            <p:nvPr/>
          </p:nvGrpSpPr>
          <p:grpSpPr>
            <a:xfrm>
              <a:off x="13355554" y="8449877"/>
              <a:ext cx="2630295" cy="3996716"/>
              <a:chOff x="5169167" y="3021256"/>
              <a:chExt cx="530580" cy="806213"/>
            </a:xfrm>
            <a:solidFill>
              <a:schemeClr val="tx2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A8A48A2A-BD45-4846-8D88-226D82AD1833}"/>
                  </a:ext>
                </a:extLst>
              </p:cNvPr>
              <p:cNvSpPr/>
              <p:nvPr/>
            </p:nvSpPr>
            <p:spPr>
              <a:xfrm>
                <a:off x="5281219" y="3021256"/>
                <a:ext cx="142658" cy="142718"/>
              </a:xfrm>
              <a:custGeom>
                <a:avLst/>
                <a:gdLst>
                  <a:gd name="connsiteX0" fmla="*/ 142601 w 142658"/>
                  <a:gd name="connsiteY0" fmla="*/ 72897 h 142718"/>
                  <a:gd name="connsiteX1" fmla="*/ 69652 w 142658"/>
                  <a:gd name="connsiteY1" fmla="*/ 142619 h 142718"/>
                  <a:gd name="connsiteX2" fmla="*/ -20 w 142658"/>
                  <a:gd name="connsiteY2" fmla="*/ 69659 h 142718"/>
                  <a:gd name="connsiteX3" fmla="*/ 72890 w 142658"/>
                  <a:gd name="connsiteY3" fmla="*/ -65 h 142718"/>
                  <a:gd name="connsiteX4" fmla="*/ 142601 w 142658"/>
                  <a:gd name="connsiteY4" fmla="*/ 72897 h 142718"/>
                  <a:gd name="connsiteX5" fmla="*/ 142601 w 142658"/>
                  <a:gd name="connsiteY5" fmla="*/ 72897 h 142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658" h="142718">
                    <a:moveTo>
                      <a:pt x="142601" y="72897"/>
                    </a:moveTo>
                    <a:cubicBezTo>
                      <a:pt x="141696" y="112330"/>
                      <a:pt x="109041" y="143477"/>
                      <a:pt x="69652" y="142619"/>
                    </a:cubicBezTo>
                    <a:cubicBezTo>
                      <a:pt x="30274" y="141667"/>
                      <a:pt x="-925" y="108997"/>
                      <a:pt x="-20" y="69659"/>
                    </a:cubicBezTo>
                    <a:cubicBezTo>
                      <a:pt x="885" y="30225"/>
                      <a:pt x="33521" y="-922"/>
                      <a:pt x="72890" y="-65"/>
                    </a:cubicBezTo>
                    <a:cubicBezTo>
                      <a:pt x="112278" y="793"/>
                      <a:pt x="143486" y="33463"/>
                      <a:pt x="142601" y="72897"/>
                    </a:cubicBezTo>
                    <a:cubicBezTo>
                      <a:pt x="142601" y="72897"/>
                      <a:pt x="142601" y="72897"/>
                      <a:pt x="142601" y="72897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1AF7162E-737B-8144-90CE-67DF9FD7998B}"/>
                  </a:ext>
                </a:extLst>
              </p:cNvPr>
              <p:cNvSpPr/>
              <p:nvPr/>
            </p:nvSpPr>
            <p:spPr>
              <a:xfrm>
                <a:off x="5355140" y="3342382"/>
                <a:ext cx="177995" cy="106781"/>
              </a:xfrm>
              <a:custGeom>
                <a:avLst/>
                <a:gdLst>
                  <a:gd name="connsiteX0" fmla="*/ 1921 w 177995"/>
                  <a:gd name="connsiteY0" fmla="*/ 17327 h 106781"/>
                  <a:gd name="connsiteX1" fmla="*/ 16968 w 177995"/>
                  <a:gd name="connsiteY1" fmla="*/ 52951 h 106781"/>
                  <a:gd name="connsiteX2" fmla="*/ 147341 w 177995"/>
                  <a:gd name="connsiteY2" fmla="*/ 105529 h 106781"/>
                  <a:gd name="connsiteX3" fmla="*/ 167245 w 177995"/>
                  <a:gd name="connsiteY3" fmla="*/ 97242 h 106781"/>
                  <a:gd name="connsiteX4" fmla="*/ 167340 w 177995"/>
                  <a:gd name="connsiteY4" fmla="*/ 97051 h 106781"/>
                  <a:gd name="connsiteX5" fmla="*/ 176863 w 177995"/>
                  <a:gd name="connsiteY5" fmla="*/ 74668 h 106781"/>
                  <a:gd name="connsiteX6" fmla="*/ 168293 w 177995"/>
                  <a:gd name="connsiteY6" fmla="*/ 54666 h 106781"/>
                  <a:gd name="connsiteX7" fmla="*/ 37062 w 177995"/>
                  <a:gd name="connsiteY7" fmla="*/ 1611 h 106781"/>
                  <a:gd name="connsiteX8" fmla="*/ 1921 w 177995"/>
                  <a:gd name="connsiteY8" fmla="*/ 17327 h 10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95" h="106781">
                    <a:moveTo>
                      <a:pt x="1921" y="17327"/>
                    </a:moveTo>
                    <a:cubicBezTo>
                      <a:pt x="-3650" y="31329"/>
                      <a:pt x="3054" y="47236"/>
                      <a:pt x="16968" y="52951"/>
                    </a:cubicBezTo>
                    <a:lnTo>
                      <a:pt x="147341" y="105529"/>
                    </a:lnTo>
                    <a:cubicBezTo>
                      <a:pt x="155112" y="108767"/>
                      <a:pt x="164026" y="105052"/>
                      <a:pt x="167245" y="97242"/>
                    </a:cubicBezTo>
                    <a:cubicBezTo>
                      <a:pt x="167283" y="97242"/>
                      <a:pt x="167312" y="97147"/>
                      <a:pt x="167340" y="97051"/>
                    </a:cubicBezTo>
                    <a:lnTo>
                      <a:pt x="176863" y="74668"/>
                    </a:lnTo>
                    <a:cubicBezTo>
                      <a:pt x="179996" y="66761"/>
                      <a:pt x="176168" y="57808"/>
                      <a:pt x="168293" y="54666"/>
                    </a:cubicBezTo>
                    <a:lnTo>
                      <a:pt x="37062" y="1611"/>
                    </a:lnTo>
                    <a:cubicBezTo>
                      <a:pt x="23025" y="-3532"/>
                      <a:pt x="7454" y="3421"/>
                      <a:pt x="1921" y="17327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7B3CFF96-6071-A24F-94E9-1E66DC0623A4}"/>
                  </a:ext>
                </a:extLst>
              </p:cNvPr>
              <p:cNvSpPr/>
              <p:nvPr/>
            </p:nvSpPr>
            <p:spPr>
              <a:xfrm>
                <a:off x="5318936" y="3218132"/>
                <a:ext cx="90482" cy="177375"/>
              </a:xfrm>
              <a:custGeom>
                <a:avLst/>
                <a:gdLst>
                  <a:gd name="connsiteX0" fmla="*/ 20030 w 90482"/>
                  <a:gd name="connsiteY0" fmla="*/ 989 h 177375"/>
                  <a:gd name="connsiteX1" fmla="*/ 974 w 90482"/>
                  <a:gd name="connsiteY1" fmla="*/ 34803 h 177375"/>
                  <a:gd name="connsiteX2" fmla="*/ 984 w 90482"/>
                  <a:gd name="connsiteY2" fmla="*/ 34803 h 177375"/>
                  <a:gd name="connsiteX3" fmla="*/ 37173 w 90482"/>
                  <a:gd name="connsiteY3" fmla="*/ 159485 h 177375"/>
                  <a:gd name="connsiteX4" fmla="*/ 72656 w 90482"/>
                  <a:gd name="connsiteY4" fmla="*/ 175487 h 177375"/>
                  <a:gd name="connsiteX5" fmla="*/ 89551 w 90482"/>
                  <a:gd name="connsiteY5" fmla="*/ 142816 h 177375"/>
                  <a:gd name="connsiteX6" fmla="*/ 53743 w 90482"/>
                  <a:gd name="connsiteY6" fmla="*/ 18991 h 177375"/>
                  <a:gd name="connsiteX7" fmla="*/ 20030 w 90482"/>
                  <a:gd name="connsiteY7" fmla="*/ 989 h 17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482" h="177375">
                    <a:moveTo>
                      <a:pt x="20030" y="989"/>
                    </a:moveTo>
                    <a:cubicBezTo>
                      <a:pt x="5441" y="5085"/>
                      <a:pt x="-3092" y="20229"/>
                      <a:pt x="974" y="34803"/>
                    </a:cubicBezTo>
                    <a:cubicBezTo>
                      <a:pt x="984" y="34803"/>
                      <a:pt x="984" y="34803"/>
                      <a:pt x="984" y="34803"/>
                    </a:cubicBezTo>
                    <a:lnTo>
                      <a:pt x="37173" y="159485"/>
                    </a:lnTo>
                    <a:cubicBezTo>
                      <a:pt x="42553" y="173677"/>
                      <a:pt x="58438" y="180916"/>
                      <a:pt x="72656" y="175487"/>
                    </a:cubicBezTo>
                    <a:cubicBezTo>
                      <a:pt x="85808" y="170534"/>
                      <a:pt x="93093" y="156437"/>
                      <a:pt x="89551" y="142816"/>
                    </a:cubicBezTo>
                    <a:lnTo>
                      <a:pt x="53743" y="18991"/>
                    </a:lnTo>
                    <a:cubicBezTo>
                      <a:pt x="49219" y="4894"/>
                      <a:pt x="34287" y="-3107"/>
                      <a:pt x="20030" y="98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CAE15010-90E9-3344-8C52-0AFA707C9D41}"/>
                  </a:ext>
                </a:extLst>
              </p:cNvPr>
              <p:cNvSpPr/>
              <p:nvPr/>
            </p:nvSpPr>
            <p:spPr>
              <a:xfrm>
                <a:off x="5169167" y="3603968"/>
                <a:ext cx="139601" cy="218765"/>
              </a:xfrm>
              <a:custGeom>
                <a:avLst/>
                <a:gdLst>
                  <a:gd name="connsiteX0" fmla="*/ 115708 w 139601"/>
                  <a:gd name="connsiteY0" fmla="*/ 2819 h 218765"/>
                  <a:gd name="connsiteX1" fmla="*/ 65330 w 139601"/>
                  <a:gd name="connsiteY1" fmla="*/ 23870 h 218765"/>
                  <a:gd name="connsiteX2" fmla="*/ 1143 w 139601"/>
                  <a:gd name="connsiteY2" fmla="*/ 179794 h 218765"/>
                  <a:gd name="connsiteX3" fmla="*/ 9409 w 139601"/>
                  <a:gd name="connsiteY3" fmla="*/ 199796 h 218765"/>
                  <a:gd name="connsiteX4" fmla="*/ 9524 w 139601"/>
                  <a:gd name="connsiteY4" fmla="*/ 199892 h 218765"/>
                  <a:gd name="connsiteX5" fmla="*/ 52283 w 139601"/>
                  <a:gd name="connsiteY5" fmla="*/ 217513 h 218765"/>
                  <a:gd name="connsiteX6" fmla="*/ 72329 w 139601"/>
                  <a:gd name="connsiteY6" fmla="*/ 209226 h 218765"/>
                  <a:gd name="connsiteX7" fmla="*/ 72377 w 139601"/>
                  <a:gd name="connsiteY7" fmla="*/ 209131 h 218765"/>
                  <a:gd name="connsiteX8" fmla="*/ 137040 w 139601"/>
                  <a:gd name="connsiteY8" fmla="*/ 52254 h 218765"/>
                  <a:gd name="connsiteX9" fmla="*/ 115708 w 139601"/>
                  <a:gd name="connsiteY9" fmla="*/ 2819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1" h="218765">
                    <a:moveTo>
                      <a:pt x="115708" y="2819"/>
                    </a:moveTo>
                    <a:cubicBezTo>
                      <a:pt x="95985" y="-5277"/>
                      <a:pt x="73453" y="4153"/>
                      <a:pt x="65330" y="23870"/>
                    </a:cubicBezTo>
                    <a:lnTo>
                      <a:pt x="1143" y="179794"/>
                    </a:lnTo>
                    <a:cubicBezTo>
                      <a:pt x="-2114" y="187604"/>
                      <a:pt x="1591" y="196558"/>
                      <a:pt x="9409" y="199796"/>
                    </a:cubicBezTo>
                    <a:cubicBezTo>
                      <a:pt x="9447" y="199892"/>
                      <a:pt x="9485" y="199892"/>
                      <a:pt x="9524" y="199892"/>
                    </a:cubicBezTo>
                    <a:lnTo>
                      <a:pt x="52283" y="217513"/>
                    </a:lnTo>
                    <a:cubicBezTo>
                      <a:pt x="60101" y="220751"/>
                      <a:pt x="69073" y="217037"/>
                      <a:pt x="72329" y="209226"/>
                    </a:cubicBezTo>
                    <a:cubicBezTo>
                      <a:pt x="72349" y="209226"/>
                      <a:pt x="72358" y="209131"/>
                      <a:pt x="72377" y="209131"/>
                    </a:cubicBezTo>
                    <a:lnTo>
                      <a:pt x="137040" y="52254"/>
                    </a:lnTo>
                    <a:cubicBezTo>
                      <a:pt x="144449" y="32728"/>
                      <a:pt x="135002" y="10821"/>
                      <a:pt x="115708" y="281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44485A21-FC90-BF44-A804-186EDCA9A126}"/>
                  </a:ext>
                </a:extLst>
              </p:cNvPr>
              <p:cNvSpPr/>
              <p:nvPr/>
            </p:nvSpPr>
            <p:spPr>
              <a:xfrm>
                <a:off x="5232722" y="3457422"/>
                <a:ext cx="80480" cy="223463"/>
              </a:xfrm>
              <a:custGeom>
                <a:avLst/>
                <a:gdLst>
                  <a:gd name="connsiteX0" fmla="*/ 37677 w 80480"/>
                  <a:gd name="connsiteY0" fmla="*/ 223375 h 223463"/>
                  <a:gd name="connsiteX1" fmla="*/ 77009 w 80480"/>
                  <a:gd name="connsiteY1" fmla="*/ 185370 h 223463"/>
                  <a:gd name="connsiteX2" fmla="*/ 77009 w 80480"/>
                  <a:gd name="connsiteY2" fmla="*/ 185275 h 223463"/>
                  <a:gd name="connsiteX3" fmla="*/ 80437 w 80480"/>
                  <a:gd name="connsiteY3" fmla="*/ 16683 h 223463"/>
                  <a:gd name="connsiteX4" fmla="*/ 65495 w 80480"/>
                  <a:gd name="connsiteY4" fmla="*/ 966 h 223463"/>
                  <a:gd name="connsiteX5" fmla="*/ 65390 w 80480"/>
                  <a:gd name="connsiteY5" fmla="*/ 966 h 223463"/>
                  <a:gd name="connsiteX6" fmla="*/ 19202 w 80480"/>
                  <a:gd name="connsiteY6" fmla="*/ -81 h 223463"/>
                  <a:gd name="connsiteX7" fmla="*/ 3393 w 80480"/>
                  <a:gd name="connsiteY7" fmla="*/ 15063 h 223463"/>
                  <a:gd name="connsiteX8" fmla="*/ -35 w 80480"/>
                  <a:gd name="connsiteY8" fmla="*/ 184704 h 223463"/>
                  <a:gd name="connsiteX9" fmla="*/ 37478 w 80480"/>
                  <a:gd name="connsiteY9" fmla="*/ 223375 h 223463"/>
                  <a:gd name="connsiteX10" fmla="*/ 37677 w 80480"/>
                  <a:gd name="connsiteY10" fmla="*/ 223375 h 22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480" h="223463">
                    <a:moveTo>
                      <a:pt x="37677" y="223375"/>
                    </a:moveTo>
                    <a:cubicBezTo>
                      <a:pt x="59029" y="223756"/>
                      <a:pt x="76637" y="206706"/>
                      <a:pt x="77009" y="185370"/>
                    </a:cubicBezTo>
                    <a:cubicBezTo>
                      <a:pt x="77009" y="185370"/>
                      <a:pt x="77009" y="185275"/>
                      <a:pt x="77009" y="185275"/>
                    </a:cubicBezTo>
                    <a:lnTo>
                      <a:pt x="80437" y="16683"/>
                    </a:lnTo>
                    <a:cubicBezTo>
                      <a:pt x="80646" y="8205"/>
                      <a:pt x="73961" y="1157"/>
                      <a:pt x="65495" y="966"/>
                    </a:cubicBezTo>
                    <a:cubicBezTo>
                      <a:pt x="65457" y="966"/>
                      <a:pt x="65428" y="966"/>
                      <a:pt x="65390" y="966"/>
                    </a:cubicBezTo>
                    <a:lnTo>
                      <a:pt x="19202" y="-81"/>
                    </a:lnTo>
                    <a:cubicBezTo>
                      <a:pt x="10688" y="-177"/>
                      <a:pt x="3651" y="6586"/>
                      <a:pt x="3393" y="15063"/>
                    </a:cubicBezTo>
                    <a:lnTo>
                      <a:pt x="-35" y="184704"/>
                    </a:lnTo>
                    <a:cubicBezTo>
                      <a:pt x="-349" y="205754"/>
                      <a:pt x="16440" y="223090"/>
                      <a:pt x="37478" y="223375"/>
                    </a:cubicBezTo>
                    <a:cubicBezTo>
                      <a:pt x="37544" y="223375"/>
                      <a:pt x="37611" y="223375"/>
                      <a:pt x="37677" y="22337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BD162C49-5238-AE47-AE0F-BC2ED067F899}"/>
                  </a:ext>
                </a:extLst>
              </p:cNvPr>
              <p:cNvSpPr/>
              <p:nvPr/>
            </p:nvSpPr>
            <p:spPr>
              <a:xfrm>
                <a:off x="5280444" y="3455727"/>
                <a:ext cx="130461" cy="220833"/>
              </a:xfrm>
              <a:custGeom>
                <a:avLst/>
                <a:gdLst>
                  <a:gd name="connsiteX0" fmla="*/ 104425 w 130461"/>
                  <a:gd name="connsiteY0" fmla="*/ 218784 h 220833"/>
                  <a:gd name="connsiteX1" fmla="*/ 128328 w 130461"/>
                  <a:gd name="connsiteY1" fmla="*/ 169730 h 220833"/>
                  <a:gd name="connsiteX2" fmla="*/ 73665 w 130461"/>
                  <a:gd name="connsiteY2" fmla="*/ 10282 h 220833"/>
                  <a:gd name="connsiteX3" fmla="*/ 54047 w 130461"/>
                  <a:gd name="connsiteY3" fmla="*/ 757 h 220833"/>
                  <a:gd name="connsiteX4" fmla="*/ 10335 w 130461"/>
                  <a:gd name="connsiteY4" fmla="*/ 15901 h 220833"/>
                  <a:gd name="connsiteX5" fmla="*/ 812 w 130461"/>
                  <a:gd name="connsiteY5" fmla="*/ 35523 h 220833"/>
                  <a:gd name="connsiteX6" fmla="*/ 56237 w 130461"/>
                  <a:gd name="connsiteY6" fmla="*/ 195924 h 220833"/>
                  <a:gd name="connsiteX7" fmla="*/ 104425 w 130461"/>
                  <a:gd name="connsiteY7" fmla="*/ 218784 h 22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461" h="220833">
                    <a:moveTo>
                      <a:pt x="104425" y="218784"/>
                    </a:moveTo>
                    <a:cubicBezTo>
                      <a:pt x="124538" y="211830"/>
                      <a:pt x="135223" y="189923"/>
                      <a:pt x="128328" y="169730"/>
                    </a:cubicBezTo>
                    <a:lnTo>
                      <a:pt x="73665" y="10282"/>
                    </a:lnTo>
                    <a:cubicBezTo>
                      <a:pt x="70837" y="2280"/>
                      <a:pt x="62094" y="-2006"/>
                      <a:pt x="54047" y="757"/>
                    </a:cubicBezTo>
                    <a:lnTo>
                      <a:pt x="10335" y="15901"/>
                    </a:lnTo>
                    <a:cubicBezTo>
                      <a:pt x="2288" y="18664"/>
                      <a:pt x="-1969" y="27521"/>
                      <a:pt x="812" y="35523"/>
                    </a:cubicBezTo>
                    <a:lnTo>
                      <a:pt x="56237" y="195924"/>
                    </a:lnTo>
                    <a:cubicBezTo>
                      <a:pt x="63599" y="215260"/>
                      <a:pt x="84836" y="225261"/>
                      <a:pt x="104425" y="218784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C13606F5-5723-EE43-81C3-73AEBC4D5D51}"/>
                  </a:ext>
                </a:extLst>
              </p:cNvPr>
              <p:cNvSpPr/>
              <p:nvPr/>
            </p:nvSpPr>
            <p:spPr>
              <a:xfrm>
                <a:off x="5333004" y="3599724"/>
                <a:ext cx="79618" cy="223078"/>
              </a:xfrm>
              <a:custGeom>
                <a:avLst/>
                <a:gdLst>
                  <a:gd name="connsiteX0" fmla="*/ 38057 w 79618"/>
                  <a:gd name="connsiteY0" fmla="*/ -81 h 223078"/>
                  <a:gd name="connsiteX1" fmla="*/ -36 w 79618"/>
                  <a:gd name="connsiteY1" fmla="*/ 38973 h 223078"/>
                  <a:gd name="connsiteX2" fmla="*/ -36 w 79618"/>
                  <a:gd name="connsiteY2" fmla="*/ 39163 h 223078"/>
                  <a:gd name="connsiteX3" fmla="*/ 2535 w 79618"/>
                  <a:gd name="connsiteY3" fmla="*/ 207755 h 223078"/>
                  <a:gd name="connsiteX4" fmla="*/ 18248 w 79618"/>
                  <a:gd name="connsiteY4" fmla="*/ 222995 h 223078"/>
                  <a:gd name="connsiteX5" fmla="*/ 64436 w 79618"/>
                  <a:gd name="connsiteY5" fmla="*/ 222234 h 223078"/>
                  <a:gd name="connsiteX6" fmla="*/ 79578 w 79618"/>
                  <a:gd name="connsiteY6" fmla="*/ 206708 h 223078"/>
                  <a:gd name="connsiteX7" fmla="*/ 79578 w 79618"/>
                  <a:gd name="connsiteY7" fmla="*/ 206612 h 223078"/>
                  <a:gd name="connsiteX8" fmla="*/ 77007 w 79618"/>
                  <a:gd name="connsiteY8" fmla="*/ 36876 h 223078"/>
                  <a:gd name="connsiteX9" fmla="*/ 38057 w 79618"/>
                  <a:gd name="connsiteY9" fmla="*/ -81 h 223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18" h="223078">
                    <a:moveTo>
                      <a:pt x="38057" y="-81"/>
                    </a:moveTo>
                    <a:cubicBezTo>
                      <a:pt x="16753" y="205"/>
                      <a:pt x="-303" y="17637"/>
                      <a:pt x="-36" y="38973"/>
                    </a:cubicBezTo>
                    <a:cubicBezTo>
                      <a:pt x="-36" y="39068"/>
                      <a:pt x="-36" y="39068"/>
                      <a:pt x="-36" y="39163"/>
                    </a:cubicBezTo>
                    <a:lnTo>
                      <a:pt x="2535" y="207755"/>
                    </a:lnTo>
                    <a:cubicBezTo>
                      <a:pt x="2687" y="216328"/>
                      <a:pt x="9716" y="223091"/>
                      <a:pt x="18248" y="222995"/>
                    </a:cubicBezTo>
                    <a:lnTo>
                      <a:pt x="64436" y="222234"/>
                    </a:lnTo>
                    <a:cubicBezTo>
                      <a:pt x="72903" y="222138"/>
                      <a:pt x="79683" y="215185"/>
                      <a:pt x="79578" y="206708"/>
                    </a:cubicBezTo>
                    <a:cubicBezTo>
                      <a:pt x="79578" y="206708"/>
                      <a:pt x="79578" y="206612"/>
                      <a:pt x="79578" y="206612"/>
                    </a:cubicBezTo>
                    <a:lnTo>
                      <a:pt x="77007" y="36876"/>
                    </a:lnTo>
                    <a:cubicBezTo>
                      <a:pt x="76083" y="16112"/>
                      <a:pt x="58865" y="-270"/>
                      <a:pt x="38057" y="-81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8F3AC6F-4CB8-F641-A5C7-36C26DE52EDD}"/>
                  </a:ext>
                </a:extLst>
              </p:cNvPr>
              <p:cNvSpPr/>
              <p:nvPr/>
            </p:nvSpPr>
            <p:spPr>
              <a:xfrm>
                <a:off x="5233705" y="3429865"/>
                <a:ext cx="120960" cy="120955"/>
              </a:xfrm>
              <a:custGeom>
                <a:avLst/>
                <a:gdLst>
                  <a:gd name="connsiteX0" fmla="*/ 120403 w 120960"/>
                  <a:gd name="connsiteY0" fmla="*/ 68243 h 120955"/>
                  <a:gd name="connsiteX1" fmla="*/ 52607 w 120960"/>
                  <a:gd name="connsiteY1" fmla="*/ 120345 h 120955"/>
                  <a:gd name="connsiteX2" fmla="*/ 477 w 120960"/>
                  <a:gd name="connsiteY2" fmla="*/ 52527 h 120955"/>
                  <a:gd name="connsiteX3" fmla="*/ 68216 w 120960"/>
                  <a:gd name="connsiteY3" fmla="*/ 425 h 120955"/>
                  <a:gd name="connsiteX4" fmla="*/ 120413 w 120960"/>
                  <a:gd name="connsiteY4" fmla="*/ 68148 h 120955"/>
                  <a:gd name="connsiteX5" fmla="*/ 120403 w 120960"/>
                  <a:gd name="connsiteY5" fmla="*/ 68243 h 12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60" h="120955">
                    <a:moveTo>
                      <a:pt x="120403" y="68243"/>
                    </a:moveTo>
                    <a:cubicBezTo>
                      <a:pt x="116080" y="101390"/>
                      <a:pt x="85719" y="124726"/>
                      <a:pt x="52607" y="120345"/>
                    </a:cubicBezTo>
                    <a:cubicBezTo>
                      <a:pt x="19485" y="116059"/>
                      <a:pt x="-3847" y="85674"/>
                      <a:pt x="477" y="52527"/>
                    </a:cubicBezTo>
                    <a:cubicBezTo>
                      <a:pt x="4800" y="19475"/>
                      <a:pt x="35122" y="-3862"/>
                      <a:pt x="68216" y="425"/>
                    </a:cubicBezTo>
                    <a:cubicBezTo>
                      <a:pt x="101338" y="4711"/>
                      <a:pt x="124708" y="35096"/>
                      <a:pt x="120413" y="68148"/>
                    </a:cubicBezTo>
                    <a:cubicBezTo>
                      <a:pt x="120413" y="68243"/>
                      <a:pt x="120403" y="68243"/>
                      <a:pt x="120403" y="6824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30D69652-A553-4A48-863C-06AD4E8543DB}"/>
                  </a:ext>
                </a:extLst>
              </p:cNvPr>
              <p:cNvSpPr/>
              <p:nvPr/>
            </p:nvSpPr>
            <p:spPr>
              <a:xfrm>
                <a:off x="5266085" y="3186691"/>
                <a:ext cx="120967" cy="120955"/>
              </a:xfrm>
              <a:custGeom>
                <a:avLst/>
                <a:gdLst>
                  <a:gd name="connsiteX0" fmla="*/ 120403 w 120967"/>
                  <a:gd name="connsiteY0" fmla="*/ 68243 h 120955"/>
                  <a:gd name="connsiteX1" fmla="*/ 52607 w 120967"/>
                  <a:gd name="connsiteY1" fmla="*/ 120345 h 120955"/>
                  <a:gd name="connsiteX2" fmla="*/ 477 w 120967"/>
                  <a:gd name="connsiteY2" fmla="*/ 52527 h 120955"/>
                  <a:gd name="connsiteX3" fmla="*/ 68215 w 120967"/>
                  <a:gd name="connsiteY3" fmla="*/ 425 h 120955"/>
                  <a:gd name="connsiteX4" fmla="*/ 120432 w 120967"/>
                  <a:gd name="connsiteY4" fmla="*/ 67957 h 120955"/>
                  <a:gd name="connsiteX5" fmla="*/ 120403 w 120967"/>
                  <a:gd name="connsiteY5" fmla="*/ 68243 h 12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67" h="120955">
                    <a:moveTo>
                      <a:pt x="120403" y="68243"/>
                    </a:moveTo>
                    <a:cubicBezTo>
                      <a:pt x="116079" y="101390"/>
                      <a:pt x="85719" y="124727"/>
                      <a:pt x="52607" y="120345"/>
                    </a:cubicBezTo>
                    <a:cubicBezTo>
                      <a:pt x="19485" y="116059"/>
                      <a:pt x="-3847" y="85673"/>
                      <a:pt x="477" y="52527"/>
                    </a:cubicBezTo>
                    <a:cubicBezTo>
                      <a:pt x="4800" y="19475"/>
                      <a:pt x="35122" y="-3861"/>
                      <a:pt x="68215" y="425"/>
                    </a:cubicBezTo>
                    <a:cubicBezTo>
                      <a:pt x="101290" y="4616"/>
                      <a:pt x="124670" y="34906"/>
                      <a:pt x="120432" y="67957"/>
                    </a:cubicBezTo>
                    <a:cubicBezTo>
                      <a:pt x="120422" y="68052"/>
                      <a:pt x="120413" y="68148"/>
                      <a:pt x="120403" y="6824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EF6DBBDE-E085-974C-853A-BFECA26E7ADE}"/>
                  </a:ext>
                </a:extLst>
              </p:cNvPr>
              <p:cNvSpPr/>
              <p:nvPr/>
            </p:nvSpPr>
            <p:spPr>
              <a:xfrm>
                <a:off x="5234039" y="3232607"/>
                <a:ext cx="151862" cy="279516"/>
              </a:xfrm>
              <a:custGeom>
                <a:avLst/>
                <a:gdLst>
                  <a:gd name="connsiteX0" fmla="*/ 120070 w 151862"/>
                  <a:gd name="connsiteY0" fmla="*/ 266263 h 279516"/>
                  <a:gd name="connsiteX1" fmla="*/ 103118 w 151862"/>
                  <a:gd name="connsiteY1" fmla="*/ 279312 h 279516"/>
                  <a:gd name="connsiteX2" fmla="*/ 13123 w 151862"/>
                  <a:gd name="connsiteY2" fmla="*/ 267597 h 279516"/>
                  <a:gd name="connsiteX3" fmla="*/ 77 w 151862"/>
                  <a:gd name="connsiteY3" fmla="*/ 250642 h 279516"/>
                  <a:gd name="connsiteX4" fmla="*/ 31789 w 151862"/>
                  <a:gd name="connsiteY4" fmla="*/ 13089 h 279516"/>
                  <a:gd name="connsiteX5" fmla="*/ 48740 w 151862"/>
                  <a:gd name="connsiteY5" fmla="*/ 40 h 279516"/>
                  <a:gd name="connsiteX6" fmla="*/ 138640 w 151862"/>
                  <a:gd name="connsiteY6" fmla="*/ 11851 h 279516"/>
                  <a:gd name="connsiteX7" fmla="*/ 151706 w 151862"/>
                  <a:gd name="connsiteY7" fmla="*/ 28615 h 279516"/>
                  <a:gd name="connsiteX8" fmla="*/ 151687 w 151862"/>
                  <a:gd name="connsiteY8" fmla="*/ 28805 h 279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862" h="279516">
                    <a:moveTo>
                      <a:pt x="120070" y="266263"/>
                    </a:moveTo>
                    <a:cubicBezTo>
                      <a:pt x="118984" y="274550"/>
                      <a:pt x="111404" y="280360"/>
                      <a:pt x="103118" y="279312"/>
                    </a:cubicBezTo>
                    <a:lnTo>
                      <a:pt x="13123" y="267597"/>
                    </a:lnTo>
                    <a:cubicBezTo>
                      <a:pt x="4876" y="266454"/>
                      <a:pt x="-942" y="258929"/>
                      <a:pt x="77" y="250642"/>
                    </a:cubicBezTo>
                    <a:lnTo>
                      <a:pt x="31789" y="13089"/>
                    </a:lnTo>
                    <a:cubicBezTo>
                      <a:pt x="32874" y="4802"/>
                      <a:pt x="40455" y="-1008"/>
                      <a:pt x="48740" y="40"/>
                    </a:cubicBezTo>
                    <a:lnTo>
                      <a:pt x="138640" y="11851"/>
                    </a:lnTo>
                    <a:cubicBezTo>
                      <a:pt x="146887" y="12898"/>
                      <a:pt x="152734" y="20423"/>
                      <a:pt x="151706" y="28615"/>
                    </a:cubicBezTo>
                    <a:cubicBezTo>
                      <a:pt x="151696" y="28710"/>
                      <a:pt x="151696" y="28710"/>
                      <a:pt x="151687" y="28805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B7F63D7C-0DC8-BF47-849D-4EBD8CA457B8}"/>
                  </a:ext>
                </a:extLst>
              </p:cNvPr>
              <p:cNvSpPr/>
              <p:nvPr/>
            </p:nvSpPr>
            <p:spPr>
              <a:xfrm>
                <a:off x="5459475" y="3412963"/>
                <a:ext cx="125897" cy="413554"/>
              </a:xfrm>
              <a:custGeom>
                <a:avLst/>
                <a:gdLst>
                  <a:gd name="connsiteX0" fmla="*/ 105383 w 125897"/>
                  <a:gd name="connsiteY0" fmla="*/ 18470 h 413554"/>
                  <a:gd name="connsiteX1" fmla="*/ 53101 w 125897"/>
                  <a:gd name="connsiteY1" fmla="*/ -9 h 413554"/>
                  <a:gd name="connsiteX2" fmla="*/ 43578 w 125897"/>
                  <a:gd name="connsiteY2" fmla="*/ -9 h 413554"/>
                  <a:gd name="connsiteX3" fmla="*/ 43578 w 125897"/>
                  <a:gd name="connsiteY3" fmla="*/ 25233 h 413554"/>
                  <a:gd name="connsiteX4" fmla="*/ 53101 w 125897"/>
                  <a:gd name="connsiteY4" fmla="*/ 25233 h 413554"/>
                  <a:gd name="connsiteX5" fmla="*/ 98955 w 125897"/>
                  <a:gd name="connsiteY5" fmla="*/ 67143 h 413554"/>
                  <a:gd name="connsiteX6" fmla="*/ 99003 w 125897"/>
                  <a:gd name="connsiteY6" fmla="*/ 68952 h 413554"/>
                  <a:gd name="connsiteX7" fmla="*/ -39 w 125897"/>
                  <a:gd name="connsiteY7" fmla="*/ 413472 h 413554"/>
                  <a:gd name="connsiteX8" fmla="*/ 25102 w 125897"/>
                  <a:gd name="connsiteY8" fmla="*/ 413472 h 413554"/>
                  <a:gd name="connsiteX9" fmla="*/ 125859 w 125897"/>
                  <a:gd name="connsiteY9" fmla="*/ 69143 h 413554"/>
                  <a:gd name="connsiteX10" fmla="*/ 105383 w 125897"/>
                  <a:gd name="connsiteY10" fmla="*/ 18470 h 413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897" h="413554">
                    <a:moveTo>
                      <a:pt x="105383" y="18470"/>
                    </a:moveTo>
                    <a:cubicBezTo>
                      <a:pt x="90994" y="5801"/>
                      <a:pt x="72261" y="-866"/>
                      <a:pt x="53101" y="-9"/>
                    </a:cubicBezTo>
                    <a:cubicBezTo>
                      <a:pt x="51005" y="-9"/>
                      <a:pt x="58624" y="-9"/>
                      <a:pt x="43578" y="-9"/>
                    </a:cubicBezTo>
                    <a:lnTo>
                      <a:pt x="43578" y="25233"/>
                    </a:lnTo>
                    <a:cubicBezTo>
                      <a:pt x="58624" y="25233"/>
                      <a:pt x="50910" y="25233"/>
                      <a:pt x="53101" y="25233"/>
                    </a:cubicBezTo>
                    <a:cubicBezTo>
                      <a:pt x="77318" y="24090"/>
                      <a:pt x="97850" y="42854"/>
                      <a:pt x="98955" y="67143"/>
                    </a:cubicBezTo>
                    <a:cubicBezTo>
                      <a:pt x="98984" y="67714"/>
                      <a:pt x="99003" y="68381"/>
                      <a:pt x="99003" y="68952"/>
                    </a:cubicBezTo>
                    <a:lnTo>
                      <a:pt x="-39" y="413472"/>
                    </a:lnTo>
                    <a:lnTo>
                      <a:pt x="25102" y="413472"/>
                    </a:lnTo>
                    <a:lnTo>
                      <a:pt x="125859" y="69143"/>
                    </a:lnTo>
                    <a:cubicBezTo>
                      <a:pt x="125401" y="50283"/>
                      <a:pt x="118126" y="32281"/>
                      <a:pt x="105383" y="18470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4D24E3C-B507-C14B-AAD3-ABC90B14CABE}"/>
                  </a:ext>
                </a:extLst>
              </p:cNvPr>
              <p:cNvSpPr/>
              <p:nvPr/>
            </p:nvSpPr>
            <p:spPr>
              <a:xfrm>
                <a:off x="5649274" y="3776987"/>
                <a:ext cx="50473" cy="50482"/>
              </a:xfrm>
              <a:custGeom>
                <a:avLst/>
                <a:gdLst>
                  <a:gd name="connsiteX0" fmla="*/ 50434 w 50473"/>
                  <a:gd name="connsiteY0" fmla="*/ 25063 h 50482"/>
                  <a:gd name="connsiteX1" fmla="*/ 25293 w 50473"/>
                  <a:gd name="connsiteY1" fmla="*/ 50399 h 50482"/>
                  <a:gd name="connsiteX2" fmla="*/ -39 w 50473"/>
                  <a:gd name="connsiteY2" fmla="*/ 25253 h 50482"/>
                  <a:gd name="connsiteX3" fmla="*/ 25103 w 50473"/>
                  <a:gd name="connsiteY3" fmla="*/ -82 h 50482"/>
                  <a:gd name="connsiteX4" fmla="*/ 25293 w 50473"/>
                  <a:gd name="connsiteY4" fmla="*/ -82 h 50482"/>
                  <a:gd name="connsiteX5" fmla="*/ 50434 w 50473"/>
                  <a:gd name="connsiteY5" fmla="*/ 25063 h 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73" h="50482">
                    <a:moveTo>
                      <a:pt x="50434" y="25063"/>
                    </a:moveTo>
                    <a:cubicBezTo>
                      <a:pt x="50482" y="38970"/>
                      <a:pt x="39235" y="50304"/>
                      <a:pt x="25293" y="50399"/>
                    </a:cubicBezTo>
                    <a:cubicBezTo>
                      <a:pt x="11351" y="50495"/>
                      <a:pt x="9" y="39161"/>
                      <a:pt x="-39" y="25253"/>
                    </a:cubicBezTo>
                    <a:cubicBezTo>
                      <a:pt x="-96" y="11347"/>
                      <a:pt x="11161" y="13"/>
                      <a:pt x="25103" y="-82"/>
                    </a:cubicBezTo>
                    <a:cubicBezTo>
                      <a:pt x="25169" y="-82"/>
                      <a:pt x="25226" y="-82"/>
                      <a:pt x="25293" y="-82"/>
                    </a:cubicBezTo>
                    <a:cubicBezTo>
                      <a:pt x="39159" y="13"/>
                      <a:pt x="50377" y="11156"/>
                      <a:pt x="50434" y="25063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0CC46B0C-4C76-6847-904E-9BC2A5EC0F26}"/>
                  </a:ext>
                </a:extLst>
              </p:cNvPr>
              <p:cNvSpPr/>
              <p:nvPr/>
            </p:nvSpPr>
            <p:spPr>
              <a:xfrm>
                <a:off x="5503092" y="3413153"/>
                <a:ext cx="163038" cy="357356"/>
              </a:xfrm>
              <a:custGeom>
                <a:avLst/>
                <a:gdLst>
                  <a:gd name="connsiteX0" fmla="*/ 162999 w 163038"/>
                  <a:gd name="connsiteY0" fmla="*/ 345749 h 357356"/>
                  <a:gd name="connsiteX1" fmla="*/ 82242 w 163038"/>
                  <a:gd name="connsiteY1" fmla="*/ 69524 h 357356"/>
                  <a:gd name="connsiteX2" fmla="*/ 61767 w 163038"/>
                  <a:gd name="connsiteY2" fmla="*/ 18470 h 357356"/>
                  <a:gd name="connsiteX3" fmla="*/ 9484 w 163038"/>
                  <a:gd name="connsiteY3" fmla="*/ -9 h 357356"/>
                  <a:gd name="connsiteX4" fmla="*/ -39 w 163038"/>
                  <a:gd name="connsiteY4" fmla="*/ -9 h 357356"/>
                  <a:gd name="connsiteX5" fmla="*/ -39 w 163038"/>
                  <a:gd name="connsiteY5" fmla="*/ 25233 h 357356"/>
                  <a:gd name="connsiteX6" fmla="*/ 9484 w 163038"/>
                  <a:gd name="connsiteY6" fmla="*/ 25233 h 357356"/>
                  <a:gd name="connsiteX7" fmla="*/ 55357 w 163038"/>
                  <a:gd name="connsiteY7" fmla="*/ 67904 h 357356"/>
                  <a:gd name="connsiteX8" fmla="*/ 55386 w 163038"/>
                  <a:gd name="connsiteY8" fmla="*/ 69524 h 357356"/>
                  <a:gd name="connsiteX9" fmla="*/ 140334 w 163038"/>
                  <a:gd name="connsiteY9" fmla="*/ 357274 h 357356"/>
                  <a:gd name="connsiteX10" fmla="*/ 162999 w 163038"/>
                  <a:gd name="connsiteY10" fmla="*/ 345749 h 357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038" h="357356">
                    <a:moveTo>
                      <a:pt x="162999" y="345749"/>
                    </a:moveTo>
                    <a:lnTo>
                      <a:pt x="82242" y="69524"/>
                    </a:lnTo>
                    <a:cubicBezTo>
                      <a:pt x="81794" y="50569"/>
                      <a:pt x="74528" y="32472"/>
                      <a:pt x="61767" y="18470"/>
                    </a:cubicBezTo>
                    <a:cubicBezTo>
                      <a:pt x="47377" y="5801"/>
                      <a:pt x="28644" y="-866"/>
                      <a:pt x="9484" y="-9"/>
                    </a:cubicBezTo>
                    <a:cubicBezTo>
                      <a:pt x="7389" y="-9"/>
                      <a:pt x="15007" y="-9"/>
                      <a:pt x="-39" y="-9"/>
                    </a:cubicBezTo>
                    <a:lnTo>
                      <a:pt x="-39" y="25233"/>
                    </a:lnTo>
                    <a:cubicBezTo>
                      <a:pt x="15007" y="25233"/>
                      <a:pt x="7293" y="25233"/>
                      <a:pt x="9484" y="25233"/>
                    </a:cubicBezTo>
                    <a:cubicBezTo>
                      <a:pt x="33921" y="24376"/>
                      <a:pt x="54462" y="43426"/>
                      <a:pt x="55357" y="67904"/>
                    </a:cubicBezTo>
                    <a:cubicBezTo>
                      <a:pt x="55376" y="68381"/>
                      <a:pt x="55386" y="68952"/>
                      <a:pt x="55386" y="69524"/>
                    </a:cubicBezTo>
                    <a:lnTo>
                      <a:pt x="140334" y="357274"/>
                    </a:lnTo>
                    <a:cubicBezTo>
                      <a:pt x="146648" y="351369"/>
                      <a:pt x="154504" y="347368"/>
                      <a:pt x="162999" y="345749"/>
                    </a:cubicBez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DEFDA2F-241C-C344-8322-DFB8F45D8FB9}"/>
                  </a:ext>
                </a:extLst>
              </p:cNvPr>
              <p:cNvSpPr/>
              <p:nvPr/>
            </p:nvSpPr>
            <p:spPr>
              <a:xfrm>
                <a:off x="5518044" y="3646494"/>
                <a:ext cx="104851" cy="30003"/>
              </a:xfrm>
              <a:custGeom>
                <a:avLst/>
                <a:gdLst>
                  <a:gd name="connsiteX0" fmla="*/ 0 w 104851"/>
                  <a:gd name="connsiteY0" fmla="*/ 0 h 30003"/>
                  <a:gd name="connsiteX1" fmla="*/ 104852 w 104851"/>
                  <a:gd name="connsiteY1" fmla="*/ 0 h 30003"/>
                  <a:gd name="connsiteX2" fmla="*/ 104852 w 104851"/>
                  <a:gd name="connsiteY2" fmla="*/ 30004 h 30003"/>
                  <a:gd name="connsiteX3" fmla="*/ 0 w 104851"/>
                  <a:gd name="connsiteY3" fmla="*/ 30004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851" h="30003">
                    <a:moveTo>
                      <a:pt x="0" y="0"/>
                    </a:moveTo>
                    <a:lnTo>
                      <a:pt x="104852" y="0"/>
                    </a:lnTo>
                    <a:lnTo>
                      <a:pt x="104852" y="30004"/>
                    </a:lnTo>
                    <a:lnTo>
                      <a:pt x="0" y="30004"/>
                    </a:lnTo>
                    <a:close/>
                  </a:path>
                </a:pathLst>
              </a:custGeom>
              <a:grpFill/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A702A4B-623F-CB4A-8597-1FFB3B2FDB80}"/>
                </a:ext>
              </a:extLst>
            </p:cNvPr>
            <p:cNvGrpSpPr/>
            <p:nvPr/>
          </p:nvGrpSpPr>
          <p:grpSpPr>
            <a:xfrm>
              <a:off x="2095215" y="7933858"/>
              <a:ext cx="1480566" cy="1296260"/>
              <a:chOff x="11203618" y="7842418"/>
              <a:chExt cx="1480566" cy="1296260"/>
            </a:xfrm>
          </p:grpSpPr>
          <p:sp>
            <p:nvSpPr>
              <p:cNvPr id="95" name="Овал 106">
                <a:extLst>
                  <a:ext uri="{FF2B5EF4-FFF2-40B4-BE49-F238E27FC236}">
                    <a16:creationId xmlns:a16="http://schemas.microsoft.com/office/drawing/2014/main" id="{3D657AD5-A50B-474C-847A-F8D2A4F3C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1276" y="7842418"/>
                <a:ext cx="1296036" cy="12962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/>
                <a:endParaRPr lang="ru-RU" altLang="ru-RU"/>
              </a:p>
            </p:txBody>
          </p:sp>
          <p:sp>
            <p:nvSpPr>
              <p:cNvPr id="96" name="Text Box 27">
                <a:extLst>
                  <a:ext uri="{FF2B5EF4-FFF2-40B4-BE49-F238E27FC236}">
                    <a16:creationId xmlns:a16="http://schemas.microsoft.com/office/drawing/2014/main" id="{2EFA8B32-347A-D84C-AC30-B335FDF7E8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03618" y="8116117"/>
                <a:ext cx="1480566" cy="718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4000" dirty="0">
                    <a:solidFill>
                      <a:srgbClr val="FFFFFF"/>
                    </a:solidFill>
                    <a:latin typeface="Poppins Medium" pitchFamily="2" charset="77"/>
                    <a:ea typeface="Impact" charset="0"/>
                    <a:cs typeface="Poppins Medium" pitchFamily="2" charset="77"/>
                    <a:sym typeface="Helvetica Neue" charset="0"/>
                  </a:rPr>
                  <a:t>2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7BF14A3-F619-9C4D-8911-F1F44C6F2AF1}"/>
                </a:ext>
              </a:extLst>
            </p:cNvPr>
            <p:cNvGrpSpPr/>
            <p:nvPr/>
          </p:nvGrpSpPr>
          <p:grpSpPr>
            <a:xfrm>
              <a:off x="2007557" y="5195443"/>
              <a:ext cx="1480566" cy="1299332"/>
              <a:chOff x="9766931" y="5104003"/>
              <a:chExt cx="1480566" cy="1299332"/>
            </a:xfrm>
          </p:grpSpPr>
          <p:sp>
            <p:nvSpPr>
              <p:cNvPr id="98" name="Овал 106">
                <a:extLst>
                  <a:ext uri="{FF2B5EF4-FFF2-40B4-BE49-F238E27FC236}">
                    <a16:creationId xmlns:a16="http://schemas.microsoft.com/office/drawing/2014/main" id="{F617FE52-D1D3-4940-819B-0314EA942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4589" y="5104003"/>
                <a:ext cx="1296036" cy="12993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/>
                <a:endParaRPr lang="ru-RU" altLang="ru-RU"/>
              </a:p>
            </p:txBody>
          </p:sp>
          <p:sp>
            <p:nvSpPr>
              <p:cNvPr id="99" name="Text Box 27">
                <a:extLst>
                  <a:ext uri="{FF2B5EF4-FFF2-40B4-BE49-F238E27FC236}">
                    <a16:creationId xmlns:a16="http://schemas.microsoft.com/office/drawing/2014/main" id="{84943083-EF08-7848-9564-E242EDFC82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766931" y="5379240"/>
                <a:ext cx="1480566" cy="718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4000" dirty="0">
                    <a:solidFill>
                      <a:srgbClr val="FFFFFF"/>
                    </a:solidFill>
                    <a:latin typeface="Poppins Medium" pitchFamily="2" charset="77"/>
                    <a:ea typeface="Impact" charset="0"/>
                    <a:cs typeface="Poppins Medium" pitchFamily="2" charset="77"/>
                    <a:sym typeface="Helvetica Neue" charset="0"/>
                  </a:rPr>
                  <a:t>1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BA167CF-EBF0-7C45-AF83-2F295AE9E11A}"/>
                </a:ext>
              </a:extLst>
            </p:cNvPr>
            <p:cNvGrpSpPr/>
            <p:nvPr/>
          </p:nvGrpSpPr>
          <p:grpSpPr>
            <a:xfrm>
              <a:off x="2148501" y="10783959"/>
              <a:ext cx="1480566" cy="1296260"/>
              <a:chOff x="9766931" y="10692519"/>
              <a:chExt cx="1480566" cy="1296260"/>
            </a:xfrm>
          </p:grpSpPr>
          <p:sp>
            <p:nvSpPr>
              <p:cNvPr id="101" name="Овал 106">
                <a:extLst>
                  <a:ext uri="{FF2B5EF4-FFF2-40B4-BE49-F238E27FC236}">
                    <a16:creationId xmlns:a16="http://schemas.microsoft.com/office/drawing/2014/main" id="{FE9DE62B-D403-B74A-88CD-1374B05F9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4589" y="10692519"/>
                <a:ext cx="1296036" cy="129626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/>
                <a:endParaRPr lang="ru-RU" altLang="ru-RU" dirty="0"/>
              </a:p>
            </p:txBody>
          </p:sp>
          <p:sp>
            <p:nvSpPr>
              <p:cNvPr id="102" name="Text Box 27">
                <a:extLst>
                  <a:ext uri="{FF2B5EF4-FFF2-40B4-BE49-F238E27FC236}">
                    <a16:creationId xmlns:a16="http://schemas.microsoft.com/office/drawing/2014/main" id="{1FB6B5AB-7332-FF4E-AF83-AD0FE27D1D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766931" y="10966220"/>
                <a:ext cx="1480566" cy="718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4000" dirty="0">
                    <a:solidFill>
                      <a:srgbClr val="FFFFFF"/>
                    </a:solidFill>
                    <a:latin typeface="Poppins Medium" pitchFamily="2" charset="77"/>
                    <a:ea typeface="Impact" charset="0"/>
                    <a:cs typeface="Poppins Medium" pitchFamily="2" charset="77"/>
                    <a:sym typeface="Helvetica Neue" charset="0"/>
                  </a:rPr>
                  <a:t>3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46ABC76-2EAF-8A41-B2F2-78BA7502C2AB}"/>
                </a:ext>
              </a:extLst>
            </p:cNvPr>
            <p:cNvGrpSpPr/>
            <p:nvPr/>
          </p:nvGrpSpPr>
          <p:grpSpPr>
            <a:xfrm>
              <a:off x="4167382" y="4972209"/>
              <a:ext cx="7814511" cy="1596107"/>
              <a:chOff x="16674800" y="7485093"/>
              <a:chExt cx="7814511" cy="1596107"/>
            </a:xfrm>
          </p:grpSpPr>
          <p:sp>
            <p:nvSpPr>
              <p:cNvPr id="104" name="CuadroTexto 395">
                <a:extLst>
                  <a:ext uri="{FF2B5EF4-FFF2-40B4-BE49-F238E27FC236}">
                    <a16:creationId xmlns:a16="http://schemas.microsoft.com/office/drawing/2014/main" id="{96784EE3-48C3-344B-BE7C-CB333D3727AF}"/>
                  </a:ext>
                </a:extLst>
              </p:cNvPr>
              <p:cNvSpPr txBox="1"/>
              <p:nvPr/>
            </p:nvSpPr>
            <p:spPr>
              <a:xfrm>
                <a:off x="16674801" y="7485093"/>
                <a:ext cx="2779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Awareness</a:t>
                </a:r>
              </a:p>
            </p:txBody>
          </p:sp>
          <p:sp>
            <p:nvSpPr>
              <p:cNvPr id="105" name="Rectangle 56">
                <a:extLst>
                  <a:ext uri="{FF2B5EF4-FFF2-40B4-BE49-F238E27FC236}">
                    <a16:creationId xmlns:a16="http://schemas.microsoft.com/office/drawing/2014/main" id="{1E19D04C-0F22-8344-9E09-721A9069F3AB}"/>
                  </a:ext>
                </a:extLst>
              </p:cNvPr>
              <p:cNvSpPr/>
              <p:nvPr/>
            </p:nvSpPr>
            <p:spPr>
              <a:xfrm>
                <a:off x="16674800" y="8127093"/>
                <a:ext cx="781451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number, there are people who have a significant.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C138218-6914-B648-B32D-AA08378BBAE9}"/>
                </a:ext>
              </a:extLst>
            </p:cNvPr>
            <p:cNvGrpSpPr/>
            <p:nvPr/>
          </p:nvGrpSpPr>
          <p:grpSpPr>
            <a:xfrm>
              <a:off x="4167382" y="7768575"/>
              <a:ext cx="7814511" cy="1596107"/>
              <a:chOff x="16674800" y="7485093"/>
              <a:chExt cx="7814511" cy="1596107"/>
            </a:xfrm>
          </p:grpSpPr>
          <p:sp>
            <p:nvSpPr>
              <p:cNvPr id="107" name="CuadroTexto 395">
                <a:extLst>
                  <a:ext uri="{FF2B5EF4-FFF2-40B4-BE49-F238E27FC236}">
                    <a16:creationId xmlns:a16="http://schemas.microsoft.com/office/drawing/2014/main" id="{E8D90D76-4591-AA46-81D7-B369981354BD}"/>
                  </a:ext>
                </a:extLst>
              </p:cNvPr>
              <p:cNvSpPr txBox="1"/>
              <p:nvPr/>
            </p:nvSpPr>
            <p:spPr>
              <a:xfrm>
                <a:off x="16674801" y="7485093"/>
                <a:ext cx="2779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Knowledge</a:t>
                </a:r>
              </a:p>
            </p:txBody>
          </p:sp>
          <p:sp>
            <p:nvSpPr>
              <p:cNvPr id="108" name="Rectangle 56">
                <a:extLst>
                  <a:ext uri="{FF2B5EF4-FFF2-40B4-BE49-F238E27FC236}">
                    <a16:creationId xmlns:a16="http://schemas.microsoft.com/office/drawing/2014/main" id="{43B6AEC2-FEFE-244B-8B1D-14F2F4037FAB}"/>
                  </a:ext>
                </a:extLst>
              </p:cNvPr>
              <p:cNvSpPr/>
              <p:nvPr/>
            </p:nvSpPr>
            <p:spPr>
              <a:xfrm>
                <a:off x="16674800" y="8127093"/>
                <a:ext cx="781451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number, there are people who have a significant.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11BAB66-07FE-2244-9C19-4D45DC8482FA}"/>
                </a:ext>
              </a:extLst>
            </p:cNvPr>
            <p:cNvGrpSpPr/>
            <p:nvPr/>
          </p:nvGrpSpPr>
          <p:grpSpPr>
            <a:xfrm>
              <a:off x="4167382" y="10618678"/>
              <a:ext cx="7814511" cy="1596107"/>
              <a:chOff x="16674800" y="7485093"/>
              <a:chExt cx="7814511" cy="1596107"/>
            </a:xfrm>
          </p:grpSpPr>
          <p:sp>
            <p:nvSpPr>
              <p:cNvPr id="110" name="CuadroTexto 395">
                <a:extLst>
                  <a:ext uri="{FF2B5EF4-FFF2-40B4-BE49-F238E27FC236}">
                    <a16:creationId xmlns:a16="http://schemas.microsoft.com/office/drawing/2014/main" id="{6BC202A4-72BB-914A-8DD8-36AC33AE1D3D}"/>
                  </a:ext>
                </a:extLst>
              </p:cNvPr>
              <p:cNvSpPr txBox="1"/>
              <p:nvPr/>
            </p:nvSpPr>
            <p:spPr>
              <a:xfrm>
                <a:off x="16674801" y="7485093"/>
                <a:ext cx="2779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Action</a:t>
                </a:r>
              </a:p>
            </p:txBody>
          </p:sp>
          <p:sp>
            <p:nvSpPr>
              <p:cNvPr id="111" name="Rectangle 56">
                <a:extLst>
                  <a:ext uri="{FF2B5EF4-FFF2-40B4-BE49-F238E27FC236}">
                    <a16:creationId xmlns:a16="http://schemas.microsoft.com/office/drawing/2014/main" id="{C3B68CCF-E8E2-BD4B-A768-1F97F8DE6429}"/>
                  </a:ext>
                </a:extLst>
              </p:cNvPr>
              <p:cNvSpPr/>
              <p:nvPr/>
            </p:nvSpPr>
            <p:spPr>
              <a:xfrm>
                <a:off x="16674800" y="8127093"/>
                <a:ext cx="781451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number, there are people who have a significant.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317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34202" y="1022190"/>
            <a:ext cx="12109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Disability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D18E9F-77E6-6948-8034-4C2C03095B4B}"/>
              </a:ext>
            </a:extLst>
          </p:cNvPr>
          <p:cNvSpPr/>
          <p:nvPr/>
        </p:nvSpPr>
        <p:spPr>
          <a:xfrm>
            <a:off x="19008867" y="8131005"/>
            <a:ext cx="1908313" cy="19083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12687B9-0D64-F84E-8BB1-2AA3E8D33A33}"/>
              </a:ext>
            </a:extLst>
          </p:cNvPr>
          <p:cNvSpPr/>
          <p:nvPr/>
        </p:nvSpPr>
        <p:spPr>
          <a:xfrm>
            <a:off x="13613089" y="8131005"/>
            <a:ext cx="1908313" cy="19083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8ACB8A-E2CC-AC43-9450-15501938587D}"/>
              </a:ext>
            </a:extLst>
          </p:cNvPr>
          <p:cNvSpPr/>
          <p:nvPr/>
        </p:nvSpPr>
        <p:spPr>
          <a:xfrm>
            <a:off x="8473289" y="8131005"/>
            <a:ext cx="1908313" cy="19083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026997-0BBB-A748-A256-98EEBBBC4DBE}"/>
              </a:ext>
            </a:extLst>
          </p:cNvPr>
          <p:cNvSpPr/>
          <p:nvPr/>
        </p:nvSpPr>
        <p:spPr>
          <a:xfrm>
            <a:off x="3460466" y="8131005"/>
            <a:ext cx="1908313" cy="19083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1D80EB-C11C-044B-995B-8BC21DDEB08F}"/>
              </a:ext>
            </a:extLst>
          </p:cNvPr>
          <p:cNvCxnSpPr>
            <a:cxnSpLocks/>
          </p:cNvCxnSpPr>
          <p:nvPr/>
        </p:nvCxnSpPr>
        <p:spPr>
          <a:xfrm>
            <a:off x="1407922" y="7633454"/>
            <a:ext cx="21561806" cy="0"/>
          </a:xfrm>
          <a:prstGeom prst="line">
            <a:avLst/>
          </a:prstGeom>
          <a:ln w="635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06680B0-20BB-B349-92DE-6E0F4ECC6D84}"/>
              </a:ext>
            </a:extLst>
          </p:cNvPr>
          <p:cNvSpPr/>
          <p:nvPr/>
        </p:nvSpPr>
        <p:spPr>
          <a:xfrm>
            <a:off x="4277032" y="7479532"/>
            <a:ext cx="275186" cy="275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4DAE8B-4CBB-5B4F-87A1-93B6DBEE3343}"/>
              </a:ext>
            </a:extLst>
          </p:cNvPr>
          <p:cNvSpPr/>
          <p:nvPr/>
        </p:nvSpPr>
        <p:spPr>
          <a:xfrm>
            <a:off x="9302783" y="7479532"/>
            <a:ext cx="275186" cy="2751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D863CE5-0FD2-FD4A-8441-25333F8D243D}"/>
              </a:ext>
            </a:extLst>
          </p:cNvPr>
          <p:cNvSpPr/>
          <p:nvPr/>
        </p:nvSpPr>
        <p:spPr>
          <a:xfrm>
            <a:off x="14418053" y="7479532"/>
            <a:ext cx="275186" cy="275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BEC297E-5F5B-CE4F-9524-B498CDE5F879}"/>
              </a:ext>
            </a:extLst>
          </p:cNvPr>
          <p:cNvSpPr/>
          <p:nvPr/>
        </p:nvSpPr>
        <p:spPr>
          <a:xfrm>
            <a:off x="19852757" y="7479532"/>
            <a:ext cx="275186" cy="2751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6E5028-AC97-3549-A685-B0C056BBE4B1}"/>
              </a:ext>
            </a:extLst>
          </p:cNvPr>
          <p:cNvSpPr txBox="1"/>
          <p:nvPr/>
        </p:nvSpPr>
        <p:spPr>
          <a:xfrm>
            <a:off x="2314149" y="10958698"/>
            <a:ext cx="4200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2527969-F50A-484B-BBF9-8EDFF0B839A5}"/>
              </a:ext>
            </a:extLst>
          </p:cNvPr>
          <p:cNvSpPr/>
          <p:nvPr/>
        </p:nvSpPr>
        <p:spPr>
          <a:xfrm>
            <a:off x="2587898" y="10309630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80AFBC-D6C9-D24D-9CC0-175A302A147D}"/>
              </a:ext>
            </a:extLst>
          </p:cNvPr>
          <p:cNvSpPr txBox="1"/>
          <p:nvPr/>
        </p:nvSpPr>
        <p:spPr>
          <a:xfrm>
            <a:off x="7326972" y="10958698"/>
            <a:ext cx="4200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8986E0-2175-2C4B-99A7-920FDB760831}"/>
              </a:ext>
            </a:extLst>
          </p:cNvPr>
          <p:cNvSpPr/>
          <p:nvPr/>
        </p:nvSpPr>
        <p:spPr>
          <a:xfrm>
            <a:off x="7600721" y="10309630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C02A5C-79C4-BA4E-A927-A5394D1C2E64}"/>
              </a:ext>
            </a:extLst>
          </p:cNvPr>
          <p:cNvSpPr txBox="1"/>
          <p:nvPr/>
        </p:nvSpPr>
        <p:spPr>
          <a:xfrm>
            <a:off x="12466772" y="10958698"/>
            <a:ext cx="4200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17F521-45A3-0D4E-BF21-B1F7A1DDC00E}"/>
              </a:ext>
            </a:extLst>
          </p:cNvPr>
          <p:cNvSpPr/>
          <p:nvPr/>
        </p:nvSpPr>
        <p:spPr>
          <a:xfrm>
            <a:off x="12740521" y="10309630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E4B88C-E145-C14A-98F1-1D17C61644A8}"/>
              </a:ext>
            </a:extLst>
          </p:cNvPr>
          <p:cNvSpPr txBox="1"/>
          <p:nvPr/>
        </p:nvSpPr>
        <p:spPr>
          <a:xfrm>
            <a:off x="17862550" y="10958698"/>
            <a:ext cx="4200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1135012-3A0B-D74F-9566-F8235DDE6D83}"/>
              </a:ext>
            </a:extLst>
          </p:cNvPr>
          <p:cNvSpPr/>
          <p:nvPr/>
        </p:nvSpPr>
        <p:spPr>
          <a:xfrm>
            <a:off x="18136299" y="10309630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22D65C5-5548-3B4B-838A-91511F7296F7}"/>
              </a:ext>
            </a:extLst>
          </p:cNvPr>
          <p:cNvSpPr/>
          <p:nvPr/>
        </p:nvSpPr>
        <p:spPr>
          <a:xfrm>
            <a:off x="3208470" y="8669663"/>
            <a:ext cx="2412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2017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CAE9A2E-0E29-CC41-AE63-3C645F620513}"/>
              </a:ext>
            </a:extLst>
          </p:cNvPr>
          <p:cNvSpPr/>
          <p:nvPr/>
        </p:nvSpPr>
        <p:spPr>
          <a:xfrm>
            <a:off x="8221293" y="8669663"/>
            <a:ext cx="2412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2018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1607257-49B1-4344-8CFC-915944D8A0DB}"/>
              </a:ext>
            </a:extLst>
          </p:cNvPr>
          <p:cNvSpPr/>
          <p:nvPr/>
        </p:nvSpPr>
        <p:spPr>
          <a:xfrm>
            <a:off x="13361093" y="8669663"/>
            <a:ext cx="2412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2019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890BB5-A23E-8346-8D51-9B18FC504ADD}"/>
              </a:ext>
            </a:extLst>
          </p:cNvPr>
          <p:cNvSpPr/>
          <p:nvPr/>
        </p:nvSpPr>
        <p:spPr>
          <a:xfrm>
            <a:off x="18756871" y="8669663"/>
            <a:ext cx="2412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2020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76037F-7D8E-134E-A3C8-65143AA09A2B}"/>
              </a:ext>
            </a:extLst>
          </p:cNvPr>
          <p:cNvGrpSpPr/>
          <p:nvPr/>
        </p:nvGrpSpPr>
        <p:grpSpPr>
          <a:xfrm>
            <a:off x="8551341" y="4853565"/>
            <a:ext cx="1666902" cy="2229918"/>
            <a:chOff x="8551341" y="4853565"/>
            <a:chExt cx="1666902" cy="2229918"/>
          </a:xfrm>
          <a:solidFill>
            <a:schemeClr val="accent2"/>
          </a:solidFill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B778115D-6710-D142-8903-08366B749CB7}"/>
                </a:ext>
              </a:extLst>
            </p:cNvPr>
            <p:cNvSpPr/>
            <p:nvPr/>
          </p:nvSpPr>
          <p:spPr>
            <a:xfrm>
              <a:off x="8766650" y="4853565"/>
              <a:ext cx="430220" cy="430359"/>
            </a:xfrm>
            <a:custGeom>
              <a:avLst/>
              <a:gdLst>
                <a:gd name="connsiteX0" fmla="*/ 151097 w 154701"/>
                <a:gd name="connsiteY0" fmla="*/ 54147 h 154751"/>
                <a:gd name="connsiteX1" fmla="*/ 100462 w 154701"/>
                <a:gd name="connsiteY1" fmla="*/ 151112 h 154751"/>
                <a:gd name="connsiteX2" fmla="*/ 3525 w 154701"/>
                <a:gd name="connsiteY2" fmla="*/ 100439 h 154751"/>
                <a:gd name="connsiteX3" fmla="*/ 54170 w 154701"/>
                <a:gd name="connsiteY3" fmla="*/ 3475 h 154751"/>
                <a:gd name="connsiteX4" fmla="*/ 54246 w 154701"/>
                <a:gd name="connsiteY4" fmla="*/ 3475 h 154751"/>
                <a:gd name="connsiteX5" fmla="*/ 151097 w 154701"/>
                <a:gd name="connsiteY5" fmla="*/ 54147 h 1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701" h="15475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FDBE08EB-3A51-A84D-9380-619C9A26BEA3}"/>
                </a:ext>
              </a:extLst>
            </p:cNvPr>
            <p:cNvSpPr/>
            <p:nvPr/>
          </p:nvSpPr>
          <p:spPr>
            <a:xfrm>
              <a:off x="9690480" y="6217599"/>
              <a:ext cx="408326" cy="662132"/>
            </a:xfrm>
            <a:custGeom>
              <a:avLst/>
              <a:gdLst>
                <a:gd name="connsiteX0" fmla="*/ 119837 w 146828"/>
                <a:gd name="connsiteY0" fmla="*/ 235364 h 238093"/>
                <a:gd name="connsiteX1" fmla="*/ 144074 w 146828"/>
                <a:gd name="connsiteY1" fmla="*/ 181547 h 238093"/>
                <a:gd name="connsiteX2" fmla="*/ 144026 w 146828"/>
                <a:gd name="connsiteY2" fmla="*/ 181452 h 238093"/>
                <a:gd name="connsiteX3" fmla="*/ 78982 w 146828"/>
                <a:gd name="connsiteY3" fmla="*/ 10574 h 238093"/>
                <a:gd name="connsiteX4" fmla="*/ 57459 w 146828"/>
                <a:gd name="connsiteY4" fmla="*/ 1049 h 238093"/>
                <a:gd name="connsiteX5" fmla="*/ 10605 w 146828"/>
                <a:gd name="connsiteY5" fmla="*/ 18861 h 238093"/>
                <a:gd name="connsiteX6" fmla="*/ 1082 w 146828"/>
                <a:gd name="connsiteY6" fmla="*/ 40483 h 238093"/>
                <a:gd name="connsiteX7" fmla="*/ 66506 w 146828"/>
                <a:gd name="connsiteY7" fmla="*/ 211933 h 238093"/>
                <a:gd name="connsiteX8" fmla="*/ 119837 w 146828"/>
                <a:gd name="connsiteY8" fmla="*/ 235364 h 23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828" h="238093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F91F9AA-0960-8348-9AE4-03708AD09A1A}"/>
                </a:ext>
              </a:extLst>
            </p:cNvPr>
            <p:cNvSpPr/>
            <p:nvPr/>
          </p:nvSpPr>
          <p:spPr>
            <a:xfrm>
              <a:off x="8799555" y="5353682"/>
              <a:ext cx="364481" cy="364472"/>
            </a:xfrm>
            <a:custGeom>
              <a:avLst/>
              <a:gdLst>
                <a:gd name="connsiteX0" fmla="*/ 129742 w 131062"/>
                <a:gd name="connsiteY0" fmla="*/ 52620 h 131059"/>
                <a:gd name="connsiteX1" fmla="*/ 78326 w 131062"/>
                <a:gd name="connsiteY1" fmla="*/ 129678 h 131059"/>
                <a:gd name="connsiteX2" fmla="*/ 1245 w 131062"/>
                <a:gd name="connsiteY2" fmla="*/ 78338 h 131059"/>
                <a:gd name="connsiteX3" fmla="*/ 52661 w 131062"/>
                <a:gd name="connsiteY3" fmla="*/ 1186 h 131059"/>
                <a:gd name="connsiteX4" fmla="*/ 52699 w 131062"/>
                <a:gd name="connsiteY4" fmla="*/ 1186 h 131059"/>
                <a:gd name="connsiteX5" fmla="*/ 129742 w 131062"/>
                <a:gd name="connsiteY5" fmla="*/ 52620 h 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062" h="131059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ADA54A50-FD9A-B241-8EF9-D51A15428FF4}"/>
                </a:ext>
              </a:extLst>
            </p:cNvPr>
            <p:cNvSpPr/>
            <p:nvPr/>
          </p:nvSpPr>
          <p:spPr>
            <a:xfrm>
              <a:off x="8766706" y="6047926"/>
              <a:ext cx="94289" cy="94247"/>
            </a:xfrm>
            <a:custGeom>
              <a:avLst/>
              <a:gdLst>
                <a:gd name="connsiteX0" fmla="*/ 33561 w 33905"/>
                <a:gd name="connsiteY0" fmla="*/ 13673 h 33890"/>
                <a:gd name="connsiteX1" fmla="*/ 20104 w 33905"/>
                <a:gd name="connsiteY1" fmla="*/ 33486 h 33890"/>
                <a:gd name="connsiteX2" fmla="*/ 267 w 33905"/>
                <a:gd name="connsiteY2" fmla="*/ 20055 h 33890"/>
                <a:gd name="connsiteX3" fmla="*/ 13562 w 33905"/>
                <a:gd name="connsiteY3" fmla="*/ 244 h 33890"/>
                <a:gd name="connsiteX4" fmla="*/ 33532 w 33905"/>
                <a:gd name="connsiteY4" fmla="*/ 13484 h 33890"/>
                <a:gd name="connsiteX5" fmla="*/ 33561 w 33905"/>
                <a:gd name="connsiteY5" fmla="*/ 13673 h 3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5" h="33890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723E562B-3512-C647-8DAB-D0B11AEE6989}"/>
                </a:ext>
              </a:extLst>
            </p:cNvPr>
            <p:cNvSpPr/>
            <p:nvPr/>
          </p:nvSpPr>
          <p:spPr>
            <a:xfrm>
              <a:off x="8672458" y="5553390"/>
              <a:ext cx="94300" cy="94236"/>
            </a:xfrm>
            <a:custGeom>
              <a:avLst/>
              <a:gdLst>
                <a:gd name="connsiteX0" fmla="*/ 33547 w 33909"/>
                <a:gd name="connsiteY0" fmla="*/ 13575 h 33886"/>
                <a:gd name="connsiteX1" fmla="*/ 20196 w 33909"/>
                <a:gd name="connsiteY1" fmla="*/ 33482 h 33886"/>
                <a:gd name="connsiteX2" fmla="*/ 283 w 33909"/>
                <a:gd name="connsiteY2" fmla="*/ 20147 h 33886"/>
                <a:gd name="connsiteX3" fmla="*/ 13549 w 33909"/>
                <a:gd name="connsiteY3" fmla="*/ 240 h 33886"/>
                <a:gd name="connsiteX4" fmla="*/ 33547 w 33909"/>
                <a:gd name="connsiteY4" fmla="*/ 13575 h 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9" h="33886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650A45BA-5AEC-184A-946C-D34CE3E766DA}"/>
                </a:ext>
              </a:extLst>
            </p:cNvPr>
            <p:cNvSpPr/>
            <p:nvPr/>
          </p:nvSpPr>
          <p:spPr>
            <a:xfrm>
              <a:off x="8673993" y="5586612"/>
              <a:ext cx="186381" cy="527888"/>
            </a:xfrm>
            <a:custGeom>
              <a:avLst/>
              <a:gdLst>
                <a:gd name="connsiteX0" fmla="*/ 66898 w 67020"/>
                <a:gd name="connsiteY0" fmla="*/ 179746 h 189821"/>
                <a:gd name="connsiteX1" fmla="*/ 63622 w 67020"/>
                <a:gd name="connsiteY1" fmla="*/ 184699 h 189821"/>
                <a:gd name="connsiteX2" fmla="*/ 63565 w 67020"/>
                <a:gd name="connsiteY2" fmla="*/ 184699 h 189821"/>
                <a:gd name="connsiteX3" fmla="*/ 38614 w 67020"/>
                <a:gd name="connsiteY3" fmla="*/ 189652 h 189821"/>
                <a:gd name="connsiteX4" fmla="*/ 33671 w 67020"/>
                <a:gd name="connsiteY4" fmla="*/ 186414 h 189821"/>
                <a:gd name="connsiteX5" fmla="*/ 33662 w 67020"/>
                <a:gd name="connsiteY5" fmla="*/ 186318 h 189821"/>
                <a:gd name="connsiteX6" fmla="*/ 45 w 67020"/>
                <a:gd name="connsiteY6" fmla="*/ 9915 h 189821"/>
                <a:gd name="connsiteX7" fmla="*/ 3321 w 67020"/>
                <a:gd name="connsiteY7" fmla="*/ 4962 h 189821"/>
                <a:gd name="connsiteX8" fmla="*/ 3378 w 67020"/>
                <a:gd name="connsiteY8" fmla="*/ 4962 h 189821"/>
                <a:gd name="connsiteX9" fmla="*/ 28329 w 67020"/>
                <a:gd name="connsiteY9" fmla="*/ 9 h 189821"/>
                <a:gd name="connsiteX10" fmla="*/ 33281 w 67020"/>
                <a:gd name="connsiteY10" fmla="*/ 3247 h 18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020" h="189821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25018C54-8FBE-EB41-A648-43F13781DA39}"/>
                </a:ext>
              </a:extLst>
            </p:cNvPr>
            <p:cNvSpPr/>
            <p:nvPr/>
          </p:nvSpPr>
          <p:spPr>
            <a:xfrm>
              <a:off x="8998392" y="6460999"/>
              <a:ext cx="175324" cy="175355"/>
            </a:xfrm>
            <a:custGeom>
              <a:avLst/>
              <a:gdLst>
                <a:gd name="connsiteX0" fmla="*/ 63005 w 63044"/>
                <a:gd name="connsiteY0" fmla="*/ 31446 h 63055"/>
                <a:gd name="connsiteX1" fmla="*/ 31483 w 63044"/>
                <a:gd name="connsiteY1" fmla="*/ 62973 h 63055"/>
                <a:gd name="connsiteX2" fmla="*/ -39 w 63044"/>
                <a:gd name="connsiteY2" fmla="*/ 31446 h 63055"/>
                <a:gd name="connsiteX3" fmla="*/ 31483 w 63044"/>
                <a:gd name="connsiteY3" fmla="*/ -82 h 63055"/>
                <a:gd name="connsiteX4" fmla="*/ 63005 w 63044"/>
                <a:gd name="connsiteY4" fmla="*/ 31446 h 6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44" h="63055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DC5F46CD-5CC2-394B-9D46-092B3BDAB7E2}"/>
                </a:ext>
              </a:extLst>
            </p:cNvPr>
            <p:cNvSpPr/>
            <p:nvPr/>
          </p:nvSpPr>
          <p:spPr>
            <a:xfrm>
              <a:off x="8551341" y="6013865"/>
              <a:ext cx="1069423" cy="1069618"/>
            </a:xfrm>
            <a:custGeom>
              <a:avLst/>
              <a:gdLst>
                <a:gd name="connsiteX0" fmla="*/ 192236 w 384549"/>
                <a:gd name="connsiteY0" fmla="*/ -82 h 384619"/>
                <a:gd name="connsiteX1" fmla="*/ -39 w 384549"/>
                <a:gd name="connsiteY1" fmla="*/ 192228 h 384619"/>
                <a:gd name="connsiteX2" fmla="*/ 192236 w 384549"/>
                <a:gd name="connsiteY2" fmla="*/ 384537 h 384619"/>
                <a:gd name="connsiteX3" fmla="*/ 384511 w 384549"/>
                <a:gd name="connsiteY3" fmla="*/ 192228 h 384619"/>
                <a:gd name="connsiteX4" fmla="*/ 192236 w 384549"/>
                <a:gd name="connsiteY4" fmla="*/ -82 h 384619"/>
                <a:gd name="connsiteX5" fmla="*/ 192236 w 384549"/>
                <a:gd name="connsiteY5" fmla="*/ 361868 h 384619"/>
                <a:gd name="connsiteX6" fmla="*/ 22245 w 384549"/>
                <a:gd name="connsiteY6" fmla="*/ 191847 h 384619"/>
                <a:gd name="connsiteX7" fmla="*/ 192236 w 384549"/>
                <a:gd name="connsiteY7" fmla="*/ 21826 h 384619"/>
                <a:gd name="connsiteX8" fmla="*/ 362226 w 384549"/>
                <a:gd name="connsiteY8" fmla="*/ 191847 h 384619"/>
                <a:gd name="connsiteX9" fmla="*/ 192617 w 384549"/>
                <a:gd name="connsiteY9" fmla="*/ 362249 h 384619"/>
                <a:gd name="connsiteX10" fmla="*/ 192236 w 384549"/>
                <a:gd name="connsiteY10" fmla="*/ 362249 h 38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49" h="38461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2EC5DB49-AFBC-C944-A898-C54C11A57EA9}"/>
                </a:ext>
              </a:extLst>
            </p:cNvPr>
            <p:cNvSpPr/>
            <p:nvPr/>
          </p:nvSpPr>
          <p:spPr>
            <a:xfrm>
              <a:off x="9509533" y="6142582"/>
              <a:ext cx="405353" cy="297226"/>
            </a:xfrm>
            <a:custGeom>
              <a:avLst/>
              <a:gdLst>
                <a:gd name="connsiteX0" fmla="*/ 91765 w 145759"/>
                <a:gd name="connsiteY0" fmla="*/ -75 h 106878"/>
                <a:gd name="connsiteX1" fmla="*/ -39 w 145759"/>
                <a:gd name="connsiteY1" fmla="*/ -75 h 106878"/>
                <a:gd name="connsiteX2" fmla="*/ 55005 w 145759"/>
                <a:gd name="connsiteY2" fmla="*/ 106796 h 106878"/>
                <a:gd name="connsiteX3" fmla="*/ 93098 w 145759"/>
                <a:gd name="connsiteY3" fmla="*/ 106796 h 106878"/>
                <a:gd name="connsiteX4" fmla="*/ 145714 w 145759"/>
                <a:gd name="connsiteY4" fmla="*/ 52598 h 106878"/>
                <a:gd name="connsiteX5" fmla="*/ 91479 w 145759"/>
                <a:gd name="connsiteY5" fmla="*/ -75 h 10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59" h="106878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BC14CC01-A165-874D-96DD-32ADEF285214}"/>
                </a:ext>
              </a:extLst>
            </p:cNvPr>
            <p:cNvSpPr/>
            <p:nvPr/>
          </p:nvSpPr>
          <p:spPr>
            <a:xfrm>
              <a:off x="8806399" y="5481402"/>
              <a:ext cx="449150" cy="514453"/>
            </a:xfrm>
            <a:custGeom>
              <a:avLst/>
              <a:gdLst>
                <a:gd name="connsiteX0" fmla="*/ 100520 w 161508"/>
                <a:gd name="connsiteY0" fmla="*/ 172525 h 184990"/>
                <a:gd name="connsiteX1" fmla="*/ 161470 w 161508"/>
                <a:gd name="connsiteY1" fmla="*/ 182050 h 184990"/>
                <a:gd name="connsiteX2" fmla="*/ 128519 w 161508"/>
                <a:gd name="connsiteY2" fmla="*/ 13076 h 184990"/>
                <a:gd name="connsiteX3" fmla="*/ 109472 w 161508"/>
                <a:gd name="connsiteY3" fmla="*/ 218 h 184990"/>
                <a:gd name="connsiteX4" fmla="*/ 13097 w 161508"/>
                <a:gd name="connsiteY4" fmla="*/ 19268 h 184990"/>
                <a:gd name="connsiteX5" fmla="*/ 240 w 161508"/>
                <a:gd name="connsiteY5" fmla="*/ 38318 h 184990"/>
                <a:gd name="connsiteX6" fmla="*/ 28810 w 161508"/>
                <a:gd name="connsiteY6" fmla="*/ 184908 h 184990"/>
                <a:gd name="connsiteX7" fmla="*/ 100520 w 161508"/>
                <a:gd name="connsiteY7" fmla="*/ 172525 h 1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508" h="184990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79ACF20-60D1-DB48-B6B8-5BD6F13377C4}"/>
                </a:ext>
              </a:extLst>
            </p:cNvPr>
            <p:cNvSpPr/>
            <p:nvPr/>
          </p:nvSpPr>
          <p:spPr>
            <a:xfrm>
              <a:off x="9759807" y="6903097"/>
              <a:ext cx="458436" cy="83438"/>
            </a:xfrm>
            <a:custGeom>
              <a:avLst/>
              <a:gdLst>
                <a:gd name="connsiteX0" fmla="*/ 0 w 164847"/>
                <a:gd name="connsiteY0" fmla="*/ -1 h 30003"/>
                <a:gd name="connsiteX1" fmla="*/ 164848 w 164847"/>
                <a:gd name="connsiteY1" fmla="*/ -1 h 30003"/>
                <a:gd name="connsiteX2" fmla="*/ 164848 w 164847"/>
                <a:gd name="connsiteY2" fmla="*/ 30003 h 30003"/>
                <a:gd name="connsiteX3" fmla="*/ 0 w 164847"/>
                <a:gd name="connsiteY3" fmla="*/ 30003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47" h="30003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3A955C0-2148-3A44-A17D-2458118E056F}"/>
              </a:ext>
            </a:extLst>
          </p:cNvPr>
          <p:cNvGrpSpPr/>
          <p:nvPr/>
        </p:nvGrpSpPr>
        <p:grpSpPr>
          <a:xfrm>
            <a:off x="19356002" y="4853059"/>
            <a:ext cx="1268695" cy="2230162"/>
            <a:chOff x="17657765" y="4853059"/>
            <a:chExt cx="1268695" cy="2230162"/>
          </a:xfrm>
          <a:solidFill>
            <a:schemeClr val="accent4"/>
          </a:solidFill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3C8CEC2F-32BE-F84A-9631-BFFE8E685EC9}"/>
                </a:ext>
              </a:extLst>
            </p:cNvPr>
            <p:cNvSpPr/>
            <p:nvPr/>
          </p:nvSpPr>
          <p:spPr>
            <a:xfrm>
              <a:off x="18232646" y="4853059"/>
              <a:ext cx="396768" cy="396779"/>
            </a:xfrm>
            <a:custGeom>
              <a:avLst/>
              <a:gdLst>
                <a:gd name="connsiteX0" fmla="*/ 140120 w 142672"/>
                <a:gd name="connsiteY0" fmla="*/ 90048 h 142676"/>
                <a:gd name="connsiteX1" fmla="*/ 52525 w 142672"/>
                <a:gd name="connsiteY1" fmla="*/ 140054 h 142676"/>
                <a:gd name="connsiteX2" fmla="*/ 2499 w 142672"/>
                <a:gd name="connsiteY2" fmla="*/ 52425 h 142676"/>
                <a:gd name="connsiteX3" fmla="*/ 90027 w 142672"/>
                <a:gd name="connsiteY3" fmla="*/ 2419 h 142676"/>
                <a:gd name="connsiteX4" fmla="*/ 140120 w 142672"/>
                <a:gd name="connsiteY4" fmla="*/ 90048 h 14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72" h="142676">
                  <a:moveTo>
                    <a:pt x="140120" y="90048"/>
                  </a:moveTo>
                  <a:cubicBezTo>
                    <a:pt x="129749" y="128053"/>
                    <a:pt x="90523" y="150436"/>
                    <a:pt x="52525" y="140054"/>
                  </a:cubicBezTo>
                  <a:cubicBezTo>
                    <a:pt x="14517" y="129672"/>
                    <a:pt x="-7882" y="90525"/>
                    <a:pt x="2499" y="52425"/>
                  </a:cubicBezTo>
                  <a:cubicBezTo>
                    <a:pt x="12861" y="14516"/>
                    <a:pt x="52039" y="-7869"/>
                    <a:pt x="90027" y="2419"/>
                  </a:cubicBezTo>
                  <a:cubicBezTo>
                    <a:pt x="128035" y="12801"/>
                    <a:pt x="150443" y="52043"/>
                    <a:pt x="140120" y="90048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A690AD0C-DE28-A447-99F0-2237315DFE95}"/>
                </a:ext>
              </a:extLst>
            </p:cNvPr>
            <p:cNvSpPr/>
            <p:nvPr/>
          </p:nvSpPr>
          <p:spPr>
            <a:xfrm>
              <a:off x="18297190" y="5738970"/>
              <a:ext cx="486435" cy="316003"/>
            </a:xfrm>
            <a:custGeom>
              <a:avLst/>
              <a:gdLst>
                <a:gd name="connsiteX0" fmla="*/ 2536 w 174915"/>
                <a:gd name="connsiteY0" fmla="*/ 15709 h 113630"/>
                <a:gd name="connsiteX1" fmla="*/ 15487 w 174915"/>
                <a:gd name="connsiteY1" fmla="*/ 52094 h 113630"/>
                <a:gd name="connsiteX2" fmla="*/ 142623 w 174915"/>
                <a:gd name="connsiteY2" fmla="*/ 112006 h 113630"/>
                <a:gd name="connsiteX3" fmla="*/ 163098 w 174915"/>
                <a:gd name="connsiteY3" fmla="*/ 104863 h 113630"/>
                <a:gd name="connsiteX4" fmla="*/ 163193 w 174915"/>
                <a:gd name="connsiteY4" fmla="*/ 104672 h 113630"/>
                <a:gd name="connsiteX5" fmla="*/ 173383 w 174915"/>
                <a:gd name="connsiteY5" fmla="*/ 82860 h 113630"/>
                <a:gd name="connsiteX6" fmla="*/ 166136 w 174915"/>
                <a:gd name="connsiteY6" fmla="*/ 62381 h 113630"/>
                <a:gd name="connsiteX7" fmla="*/ 166050 w 174915"/>
                <a:gd name="connsiteY7" fmla="*/ 62381 h 113630"/>
                <a:gd name="connsiteX8" fmla="*/ 38819 w 174915"/>
                <a:gd name="connsiteY8" fmla="*/ 2373 h 113630"/>
                <a:gd name="connsiteX9" fmla="*/ 2536 w 174915"/>
                <a:gd name="connsiteY9" fmla="*/ 15709 h 11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915" h="113630">
                  <a:moveTo>
                    <a:pt x="2536" y="15709"/>
                  </a:moveTo>
                  <a:cubicBezTo>
                    <a:pt x="-3807" y="29330"/>
                    <a:pt x="1964" y="45522"/>
                    <a:pt x="15487" y="52094"/>
                  </a:cubicBezTo>
                  <a:lnTo>
                    <a:pt x="142623" y="112006"/>
                  </a:lnTo>
                  <a:cubicBezTo>
                    <a:pt x="150251" y="115721"/>
                    <a:pt x="159413" y="112483"/>
                    <a:pt x="163098" y="104863"/>
                  </a:cubicBezTo>
                  <a:cubicBezTo>
                    <a:pt x="163127" y="104767"/>
                    <a:pt x="163165" y="104767"/>
                    <a:pt x="163193" y="104672"/>
                  </a:cubicBezTo>
                  <a:lnTo>
                    <a:pt x="173383" y="82860"/>
                  </a:lnTo>
                  <a:cubicBezTo>
                    <a:pt x="177021" y="75240"/>
                    <a:pt x="173783" y="66096"/>
                    <a:pt x="166136" y="62381"/>
                  </a:cubicBezTo>
                  <a:cubicBezTo>
                    <a:pt x="166108" y="62381"/>
                    <a:pt x="166079" y="62381"/>
                    <a:pt x="166050" y="62381"/>
                  </a:cubicBezTo>
                  <a:lnTo>
                    <a:pt x="38819" y="2373"/>
                  </a:lnTo>
                  <a:cubicBezTo>
                    <a:pt x="25116" y="-3818"/>
                    <a:pt x="8945" y="2087"/>
                    <a:pt x="2536" y="1570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4AED8B52-64B4-F14E-8020-C6B38D42E687}"/>
                </a:ext>
              </a:extLst>
            </p:cNvPr>
            <p:cNvSpPr/>
            <p:nvPr/>
          </p:nvSpPr>
          <p:spPr>
            <a:xfrm>
              <a:off x="18261677" y="5382510"/>
              <a:ext cx="187318" cy="509534"/>
            </a:xfrm>
            <a:custGeom>
              <a:avLst/>
              <a:gdLst>
                <a:gd name="connsiteX0" fmla="*/ 24734 w 67357"/>
                <a:gd name="connsiteY0" fmla="*/ 59 h 183221"/>
                <a:gd name="connsiteX1" fmla="*/ 69 w 67357"/>
                <a:gd name="connsiteY1" fmla="*/ 29777 h 183221"/>
                <a:gd name="connsiteX2" fmla="*/ 12639 w 67357"/>
                <a:gd name="connsiteY2" fmla="*/ 159031 h 183221"/>
                <a:gd name="connsiteX3" fmla="*/ 43209 w 67357"/>
                <a:gd name="connsiteY3" fmla="*/ 182939 h 183221"/>
                <a:gd name="connsiteX4" fmla="*/ 67112 w 67357"/>
                <a:gd name="connsiteY4" fmla="*/ 152364 h 183221"/>
                <a:gd name="connsiteX5" fmla="*/ 54732 w 67357"/>
                <a:gd name="connsiteY5" fmla="*/ 24443 h 183221"/>
                <a:gd name="connsiteX6" fmla="*/ 24734 w 67357"/>
                <a:gd name="connsiteY6" fmla="*/ 59 h 18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57" h="183221">
                  <a:moveTo>
                    <a:pt x="24734" y="59"/>
                  </a:moveTo>
                  <a:cubicBezTo>
                    <a:pt x="9754" y="1488"/>
                    <a:pt x="-1255" y="14822"/>
                    <a:pt x="69" y="29777"/>
                  </a:cubicBezTo>
                  <a:lnTo>
                    <a:pt x="12639" y="159031"/>
                  </a:lnTo>
                  <a:cubicBezTo>
                    <a:pt x="14477" y="174081"/>
                    <a:pt x="28172" y="184749"/>
                    <a:pt x="43209" y="182939"/>
                  </a:cubicBezTo>
                  <a:cubicBezTo>
                    <a:pt x="58256" y="181130"/>
                    <a:pt x="68950" y="167413"/>
                    <a:pt x="67112" y="152364"/>
                  </a:cubicBezTo>
                  <a:lnTo>
                    <a:pt x="54732" y="24443"/>
                  </a:lnTo>
                  <a:cubicBezTo>
                    <a:pt x="53132" y="9489"/>
                    <a:pt x="39733" y="-1465"/>
                    <a:pt x="24734" y="5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E29B7132-4401-6B4F-8914-8CC04D4F0F7C}"/>
                </a:ext>
              </a:extLst>
            </p:cNvPr>
            <p:cNvSpPr/>
            <p:nvPr/>
          </p:nvSpPr>
          <p:spPr>
            <a:xfrm>
              <a:off x="17657765" y="6474876"/>
              <a:ext cx="388283" cy="608114"/>
            </a:xfrm>
            <a:custGeom>
              <a:avLst/>
              <a:gdLst>
                <a:gd name="connsiteX0" fmla="*/ 115708 w 139621"/>
                <a:gd name="connsiteY0" fmla="*/ 2834 h 218669"/>
                <a:gd name="connsiteX1" fmla="*/ 65339 w 139621"/>
                <a:gd name="connsiteY1" fmla="*/ 23788 h 218669"/>
                <a:gd name="connsiteX2" fmla="*/ 65330 w 139621"/>
                <a:gd name="connsiteY2" fmla="*/ 23788 h 218669"/>
                <a:gd name="connsiteX3" fmla="*/ 1143 w 139621"/>
                <a:gd name="connsiteY3" fmla="*/ 179712 h 218669"/>
                <a:gd name="connsiteX4" fmla="*/ 9409 w 139621"/>
                <a:gd name="connsiteY4" fmla="*/ 199715 h 218669"/>
                <a:gd name="connsiteX5" fmla="*/ 9524 w 139621"/>
                <a:gd name="connsiteY5" fmla="*/ 199810 h 218669"/>
                <a:gd name="connsiteX6" fmla="*/ 52283 w 139621"/>
                <a:gd name="connsiteY6" fmla="*/ 217431 h 218669"/>
                <a:gd name="connsiteX7" fmla="*/ 72377 w 139621"/>
                <a:gd name="connsiteY7" fmla="*/ 209049 h 218669"/>
                <a:gd name="connsiteX8" fmla="*/ 136945 w 139621"/>
                <a:gd name="connsiteY8" fmla="*/ 52077 h 218669"/>
                <a:gd name="connsiteX9" fmla="*/ 115708 w 139621"/>
                <a:gd name="connsiteY9" fmla="*/ 2834 h 21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21" h="218669">
                  <a:moveTo>
                    <a:pt x="115708" y="2834"/>
                  </a:moveTo>
                  <a:cubicBezTo>
                    <a:pt x="96024" y="-5264"/>
                    <a:pt x="73463" y="4072"/>
                    <a:pt x="65339" y="23788"/>
                  </a:cubicBezTo>
                  <a:cubicBezTo>
                    <a:pt x="65339" y="23788"/>
                    <a:pt x="65330" y="23788"/>
                    <a:pt x="65330" y="23788"/>
                  </a:cubicBezTo>
                  <a:lnTo>
                    <a:pt x="1143" y="179712"/>
                  </a:lnTo>
                  <a:cubicBezTo>
                    <a:pt x="-2114" y="187522"/>
                    <a:pt x="1591" y="196476"/>
                    <a:pt x="9409" y="199715"/>
                  </a:cubicBezTo>
                  <a:cubicBezTo>
                    <a:pt x="9447" y="199810"/>
                    <a:pt x="9485" y="199810"/>
                    <a:pt x="9524" y="199810"/>
                  </a:cubicBezTo>
                  <a:lnTo>
                    <a:pt x="52283" y="217431"/>
                  </a:lnTo>
                  <a:cubicBezTo>
                    <a:pt x="60149" y="220670"/>
                    <a:pt x="69130" y="216860"/>
                    <a:pt x="72377" y="209049"/>
                  </a:cubicBezTo>
                  <a:lnTo>
                    <a:pt x="136945" y="52077"/>
                  </a:lnTo>
                  <a:cubicBezTo>
                    <a:pt x="144573" y="32647"/>
                    <a:pt x="135097" y="10644"/>
                    <a:pt x="115708" y="283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9028635D-1CA7-BA42-B0DB-1BC367C5391A}"/>
                </a:ext>
              </a:extLst>
            </p:cNvPr>
            <p:cNvSpPr/>
            <p:nvPr/>
          </p:nvSpPr>
          <p:spPr>
            <a:xfrm>
              <a:off x="17834260" y="6067362"/>
              <a:ext cx="224061" cy="621190"/>
            </a:xfrm>
            <a:custGeom>
              <a:avLst/>
              <a:gdLst>
                <a:gd name="connsiteX0" fmla="*/ 37768 w 80569"/>
                <a:gd name="connsiteY0" fmla="*/ 223282 h 223371"/>
                <a:gd name="connsiteX1" fmla="*/ 77099 w 80569"/>
                <a:gd name="connsiteY1" fmla="*/ 185468 h 223371"/>
                <a:gd name="connsiteX2" fmla="*/ 77099 w 80569"/>
                <a:gd name="connsiteY2" fmla="*/ 185182 h 223371"/>
                <a:gd name="connsiteX3" fmla="*/ 80528 w 80569"/>
                <a:gd name="connsiteY3" fmla="*/ 16590 h 223371"/>
                <a:gd name="connsiteX4" fmla="*/ 65481 w 80569"/>
                <a:gd name="connsiteY4" fmla="*/ 874 h 223371"/>
                <a:gd name="connsiteX5" fmla="*/ 19293 w 80569"/>
                <a:gd name="connsiteY5" fmla="*/ -78 h 223371"/>
                <a:gd name="connsiteX6" fmla="*/ 3484 w 80569"/>
                <a:gd name="connsiteY6" fmla="*/ 14971 h 223371"/>
                <a:gd name="connsiteX7" fmla="*/ 3484 w 80569"/>
                <a:gd name="connsiteY7" fmla="*/ 14971 h 223371"/>
                <a:gd name="connsiteX8" fmla="*/ -39 w 80569"/>
                <a:gd name="connsiteY8" fmla="*/ 184707 h 223371"/>
                <a:gd name="connsiteX9" fmla="*/ 37768 w 80569"/>
                <a:gd name="connsiteY9" fmla="*/ 223282 h 22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569" h="223371">
                  <a:moveTo>
                    <a:pt x="37768" y="223282"/>
                  </a:moveTo>
                  <a:cubicBezTo>
                    <a:pt x="59062" y="223664"/>
                    <a:pt x="76671" y="206804"/>
                    <a:pt x="77099" y="185468"/>
                  </a:cubicBezTo>
                  <a:cubicBezTo>
                    <a:pt x="77099" y="185373"/>
                    <a:pt x="77099" y="185278"/>
                    <a:pt x="77099" y="185182"/>
                  </a:cubicBezTo>
                  <a:lnTo>
                    <a:pt x="80528" y="16590"/>
                  </a:lnTo>
                  <a:cubicBezTo>
                    <a:pt x="80689" y="8113"/>
                    <a:pt x="73966" y="1065"/>
                    <a:pt x="65481" y="874"/>
                  </a:cubicBezTo>
                  <a:lnTo>
                    <a:pt x="19293" y="-78"/>
                  </a:lnTo>
                  <a:cubicBezTo>
                    <a:pt x="10779" y="-269"/>
                    <a:pt x="3694" y="6399"/>
                    <a:pt x="3484" y="14971"/>
                  </a:cubicBezTo>
                  <a:cubicBezTo>
                    <a:pt x="3484" y="14971"/>
                    <a:pt x="3484" y="14971"/>
                    <a:pt x="3484" y="14971"/>
                  </a:cubicBezTo>
                  <a:lnTo>
                    <a:pt x="-39" y="184707"/>
                  </a:lnTo>
                  <a:cubicBezTo>
                    <a:pt x="8" y="205661"/>
                    <a:pt x="16789" y="222807"/>
                    <a:pt x="37768" y="223282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6F2A42C-4C98-AC4A-98D6-8500A2994C47}"/>
                </a:ext>
              </a:extLst>
            </p:cNvPr>
            <p:cNvSpPr/>
            <p:nvPr/>
          </p:nvSpPr>
          <p:spPr>
            <a:xfrm>
              <a:off x="17965903" y="6062523"/>
              <a:ext cx="363975" cy="614602"/>
            </a:xfrm>
            <a:custGeom>
              <a:avLst/>
              <a:gdLst>
                <a:gd name="connsiteX0" fmla="*/ 104901 w 130880"/>
                <a:gd name="connsiteY0" fmla="*/ 218832 h 221002"/>
                <a:gd name="connsiteX1" fmla="*/ 128709 w 130880"/>
                <a:gd name="connsiteY1" fmla="*/ 169683 h 221002"/>
                <a:gd name="connsiteX2" fmla="*/ 73665 w 130880"/>
                <a:gd name="connsiteY2" fmla="*/ 10330 h 221002"/>
                <a:gd name="connsiteX3" fmla="*/ 54209 w 130880"/>
                <a:gd name="connsiteY3" fmla="*/ 709 h 221002"/>
                <a:gd name="connsiteX4" fmla="*/ 54047 w 130880"/>
                <a:gd name="connsiteY4" fmla="*/ 805 h 221002"/>
                <a:gd name="connsiteX5" fmla="*/ 10335 w 130880"/>
                <a:gd name="connsiteY5" fmla="*/ 15854 h 221002"/>
                <a:gd name="connsiteX6" fmla="*/ 812 w 130880"/>
                <a:gd name="connsiteY6" fmla="*/ 35476 h 221002"/>
                <a:gd name="connsiteX7" fmla="*/ 56237 w 130880"/>
                <a:gd name="connsiteY7" fmla="*/ 195877 h 221002"/>
                <a:gd name="connsiteX8" fmla="*/ 104901 w 130880"/>
                <a:gd name="connsiteY8" fmla="*/ 218832 h 22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880" h="221002">
                  <a:moveTo>
                    <a:pt x="104901" y="218832"/>
                  </a:moveTo>
                  <a:cubicBezTo>
                    <a:pt x="125024" y="211784"/>
                    <a:pt x="135671" y="189876"/>
                    <a:pt x="128709" y="169683"/>
                  </a:cubicBezTo>
                  <a:lnTo>
                    <a:pt x="73665" y="10330"/>
                  </a:lnTo>
                  <a:cubicBezTo>
                    <a:pt x="70941" y="2329"/>
                    <a:pt x="62228" y="-1958"/>
                    <a:pt x="54209" y="709"/>
                  </a:cubicBezTo>
                  <a:cubicBezTo>
                    <a:pt x="54161" y="805"/>
                    <a:pt x="54104" y="805"/>
                    <a:pt x="54047" y="805"/>
                  </a:cubicBezTo>
                  <a:lnTo>
                    <a:pt x="10335" y="15854"/>
                  </a:lnTo>
                  <a:cubicBezTo>
                    <a:pt x="2288" y="18617"/>
                    <a:pt x="-1969" y="27474"/>
                    <a:pt x="812" y="35476"/>
                  </a:cubicBezTo>
                  <a:lnTo>
                    <a:pt x="56237" y="195877"/>
                  </a:lnTo>
                  <a:cubicBezTo>
                    <a:pt x="63599" y="215403"/>
                    <a:pt x="85140" y="225595"/>
                    <a:pt x="104901" y="218832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C370F18A-56A8-5147-B152-AEBAA410C892}"/>
                </a:ext>
              </a:extLst>
            </p:cNvPr>
            <p:cNvSpPr/>
            <p:nvPr/>
          </p:nvSpPr>
          <p:spPr>
            <a:xfrm>
              <a:off x="18113392" y="6463065"/>
              <a:ext cx="223271" cy="620156"/>
            </a:xfrm>
            <a:custGeom>
              <a:avLst/>
              <a:gdLst>
                <a:gd name="connsiteX0" fmla="*/ 38057 w 80285"/>
                <a:gd name="connsiteY0" fmla="*/ -63 h 222999"/>
                <a:gd name="connsiteX1" fmla="*/ -36 w 80285"/>
                <a:gd name="connsiteY1" fmla="*/ 38989 h 222999"/>
                <a:gd name="connsiteX2" fmla="*/ -36 w 80285"/>
                <a:gd name="connsiteY2" fmla="*/ 39085 h 222999"/>
                <a:gd name="connsiteX3" fmla="*/ 2631 w 80285"/>
                <a:gd name="connsiteY3" fmla="*/ 207772 h 222999"/>
                <a:gd name="connsiteX4" fmla="*/ 18249 w 80285"/>
                <a:gd name="connsiteY4" fmla="*/ 222917 h 222999"/>
                <a:gd name="connsiteX5" fmla="*/ 65103 w 80285"/>
                <a:gd name="connsiteY5" fmla="*/ 222060 h 222999"/>
                <a:gd name="connsiteX6" fmla="*/ 80246 w 80285"/>
                <a:gd name="connsiteY6" fmla="*/ 206439 h 222999"/>
                <a:gd name="connsiteX7" fmla="*/ 77579 w 80285"/>
                <a:gd name="connsiteY7" fmla="*/ 36799 h 222999"/>
                <a:gd name="connsiteX8" fmla="*/ 38295 w 80285"/>
                <a:gd name="connsiteY8" fmla="*/ -63 h 222999"/>
                <a:gd name="connsiteX9" fmla="*/ 38057 w 80285"/>
                <a:gd name="connsiteY9" fmla="*/ -63 h 22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285" h="222999">
                  <a:moveTo>
                    <a:pt x="38057" y="-63"/>
                  </a:moveTo>
                  <a:cubicBezTo>
                    <a:pt x="16753" y="222"/>
                    <a:pt x="-302" y="17654"/>
                    <a:pt x="-36" y="38989"/>
                  </a:cubicBezTo>
                  <a:cubicBezTo>
                    <a:pt x="-36" y="38989"/>
                    <a:pt x="-36" y="39085"/>
                    <a:pt x="-36" y="39085"/>
                  </a:cubicBezTo>
                  <a:lnTo>
                    <a:pt x="2631" y="207772"/>
                  </a:lnTo>
                  <a:cubicBezTo>
                    <a:pt x="2783" y="216250"/>
                    <a:pt x="9764" y="223012"/>
                    <a:pt x="18249" y="222917"/>
                  </a:cubicBezTo>
                  <a:lnTo>
                    <a:pt x="65103" y="222060"/>
                  </a:lnTo>
                  <a:cubicBezTo>
                    <a:pt x="73588" y="221869"/>
                    <a:pt x="80350" y="214916"/>
                    <a:pt x="80246" y="206439"/>
                  </a:cubicBezTo>
                  <a:lnTo>
                    <a:pt x="77579" y="36799"/>
                  </a:lnTo>
                  <a:cubicBezTo>
                    <a:pt x="76912" y="15748"/>
                    <a:pt x="59323" y="-730"/>
                    <a:pt x="38295" y="-63"/>
                  </a:cubicBezTo>
                  <a:cubicBezTo>
                    <a:pt x="38219" y="-63"/>
                    <a:pt x="38134" y="-63"/>
                    <a:pt x="38057" y="-6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18EDEBFE-A72B-854A-827E-A6990F7571FD}"/>
                </a:ext>
              </a:extLst>
            </p:cNvPr>
            <p:cNvSpPr/>
            <p:nvPr/>
          </p:nvSpPr>
          <p:spPr>
            <a:xfrm>
              <a:off x="17839182" y="5917459"/>
              <a:ext cx="336432" cy="336649"/>
            </a:xfrm>
            <a:custGeom>
              <a:avLst/>
              <a:gdLst>
                <a:gd name="connsiteX0" fmla="*/ 116755 w 120976"/>
                <a:gd name="connsiteY0" fmla="*/ 82496 h 121054"/>
                <a:gd name="connsiteX1" fmla="*/ 38388 w 120976"/>
                <a:gd name="connsiteY1" fmla="*/ 116785 h 121054"/>
                <a:gd name="connsiteX2" fmla="*/ 4142 w 120976"/>
                <a:gd name="connsiteY2" fmla="*/ 38395 h 121054"/>
                <a:gd name="connsiteX3" fmla="*/ 82471 w 120976"/>
                <a:gd name="connsiteY3" fmla="*/ 4105 h 121054"/>
                <a:gd name="connsiteX4" fmla="*/ 116765 w 120976"/>
                <a:gd name="connsiteY4" fmla="*/ 82496 h 121054"/>
                <a:gd name="connsiteX5" fmla="*/ 116755 w 120976"/>
                <a:gd name="connsiteY5" fmla="*/ 82496 h 12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76" h="121054">
                  <a:moveTo>
                    <a:pt x="116755" y="82496"/>
                  </a:moveTo>
                  <a:cubicBezTo>
                    <a:pt x="104575" y="113642"/>
                    <a:pt x="69491" y="128978"/>
                    <a:pt x="38388" y="116785"/>
                  </a:cubicBezTo>
                  <a:cubicBezTo>
                    <a:pt x="7295" y="104593"/>
                    <a:pt x="-8038" y="69446"/>
                    <a:pt x="4142" y="38395"/>
                  </a:cubicBezTo>
                  <a:cubicBezTo>
                    <a:pt x="16313" y="7248"/>
                    <a:pt x="51378" y="-8087"/>
                    <a:pt x="82471" y="4105"/>
                  </a:cubicBezTo>
                  <a:cubicBezTo>
                    <a:pt x="113575" y="16297"/>
                    <a:pt x="128935" y="51349"/>
                    <a:pt x="116765" y="82496"/>
                  </a:cubicBezTo>
                  <a:cubicBezTo>
                    <a:pt x="116765" y="82496"/>
                    <a:pt x="116755" y="82496"/>
                    <a:pt x="116755" y="8249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0C658A94-D53C-5240-9612-3C596BA6CC99}"/>
                </a:ext>
              </a:extLst>
            </p:cNvPr>
            <p:cNvSpPr/>
            <p:nvPr/>
          </p:nvSpPr>
          <p:spPr>
            <a:xfrm>
              <a:off x="18088834" y="5284147"/>
              <a:ext cx="336515" cy="336468"/>
            </a:xfrm>
            <a:custGeom>
              <a:avLst/>
              <a:gdLst>
                <a:gd name="connsiteX0" fmla="*/ 116789 w 121006"/>
                <a:gd name="connsiteY0" fmla="*/ 82387 h 120989"/>
                <a:gd name="connsiteX1" fmla="*/ 38479 w 121006"/>
                <a:gd name="connsiteY1" fmla="*/ 116772 h 120989"/>
                <a:gd name="connsiteX2" fmla="*/ 4110 w 121006"/>
                <a:gd name="connsiteY2" fmla="*/ 38477 h 120989"/>
                <a:gd name="connsiteX3" fmla="*/ 82419 w 121006"/>
                <a:gd name="connsiteY3" fmla="*/ 4092 h 120989"/>
                <a:gd name="connsiteX4" fmla="*/ 82505 w 121006"/>
                <a:gd name="connsiteY4" fmla="*/ 4092 h 120989"/>
                <a:gd name="connsiteX5" fmla="*/ 116827 w 121006"/>
                <a:gd name="connsiteY5" fmla="*/ 82292 h 120989"/>
                <a:gd name="connsiteX6" fmla="*/ 116789 w 121006"/>
                <a:gd name="connsiteY6" fmla="*/ 82387 h 12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006" h="120989">
                  <a:moveTo>
                    <a:pt x="116789" y="82387"/>
                  </a:moveTo>
                  <a:cubicBezTo>
                    <a:pt x="104656" y="113534"/>
                    <a:pt x="69592" y="128869"/>
                    <a:pt x="38479" y="116772"/>
                  </a:cubicBezTo>
                  <a:cubicBezTo>
                    <a:pt x="7357" y="104581"/>
                    <a:pt x="-8023" y="69529"/>
                    <a:pt x="4110" y="38477"/>
                  </a:cubicBezTo>
                  <a:cubicBezTo>
                    <a:pt x="16242" y="7330"/>
                    <a:pt x="51307" y="-8100"/>
                    <a:pt x="82419" y="4092"/>
                  </a:cubicBezTo>
                  <a:cubicBezTo>
                    <a:pt x="82448" y="4092"/>
                    <a:pt x="82476" y="4092"/>
                    <a:pt x="82505" y="4092"/>
                  </a:cubicBezTo>
                  <a:cubicBezTo>
                    <a:pt x="113570" y="16189"/>
                    <a:pt x="128941" y="51241"/>
                    <a:pt x="116827" y="82292"/>
                  </a:cubicBezTo>
                  <a:cubicBezTo>
                    <a:pt x="116817" y="82292"/>
                    <a:pt x="116798" y="82387"/>
                    <a:pt x="116789" y="8238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670083A3-5A81-9F43-BE34-89507965D44B}"/>
                </a:ext>
              </a:extLst>
            </p:cNvPr>
            <p:cNvSpPr/>
            <p:nvPr/>
          </p:nvSpPr>
          <p:spPr>
            <a:xfrm>
              <a:off x="17846360" y="5381308"/>
              <a:ext cx="563126" cy="794676"/>
            </a:xfrm>
            <a:custGeom>
              <a:avLst/>
              <a:gdLst>
                <a:gd name="connsiteX0" fmla="*/ 113508 w 202492"/>
                <a:gd name="connsiteY0" fmla="*/ 276049 h 285754"/>
                <a:gd name="connsiteX1" fmla="*/ 93890 w 202492"/>
                <a:gd name="connsiteY1" fmla="*/ 284622 h 285754"/>
                <a:gd name="connsiteX2" fmla="*/ 9418 w 202492"/>
                <a:gd name="connsiteY2" fmla="*/ 251570 h 285754"/>
                <a:gd name="connsiteX3" fmla="*/ 847 w 202492"/>
                <a:gd name="connsiteY3" fmla="*/ 232520 h 285754"/>
                <a:gd name="connsiteX4" fmla="*/ 88747 w 202492"/>
                <a:gd name="connsiteY4" fmla="*/ 9540 h 285754"/>
                <a:gd name="connsiteX5" fmla="*/ 108365 w 202492"/>
                <a:gd name="connsiteY5" fmla="*/ 967 h 285754"/>
                <a:gd name="connsiteX6" fmla="*/ 192837 w 202492"/>
                <a:gd name="connsiteY6" fmla="*/ 34020 h 285754"/>
                <a:gd name="connsiteX7" fmla="*/ 201407 w 202492"/>
                <a:gd name="connsiteY7" fmla="*/ 53641 h 28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492" h="285754">
                  <a:moveTo>
                    <a:pt x="113508" y="276049"/>
                  </a:moveTo>
                  <a:cubicBezTo>
                    <a:pt x="110460" y="283860"/>
                    <a:pt x="101670" y="287671"/>
                    <a:pt x="93890" y="284622"/>
                  </a:cubicBezTo>
                  <a:lnTo>
                    <a:pt x="9418" y="251570"/>
                  </a:lnTo>
                  <a:cubicBezTo>
                    <a:pt x="1904" y="248522"/>
                    <a:pt x="-1886" y="240141"/>
                    <a:pt x="847" y="232520"/>
                  </a:cubicBezTo>
                  <a:lnTo>
                    <a:pt x="88747" y="9540"/>
                  </a:lnTo>
                  <a:cubicBezTo>
                    <a:pt x="91804" y="1730"/>
                    <a:pt x="100585" y="-2080"/>
                    <a:pt x="108365" y="967"/>
                  </a:cubicBezTo>
                  <a:lnTo>
                    <a:pt x="192837" y="34020"/>
                  </a:lnTo>
                  <a:cubicBezTo>
                    <a:pt x="200617" y="37067"/>
                    <a:pt x="204455" y="45831"/>
                    <a:pt x="201407" y="53641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F5189CE4-13FA-6843-8401-4A3646582105}"/>
                </a:ext>
              </a:extLst>
            </p:cNvPr>
            <p:cNvSpPr/>
            <p:nvPr/>
          </p:nvSpPr>
          <p:spPr>
            <a:xfrm>
              <a:off x="18524964" y="5950656"/>
              <a:ext cx="401496" cy="1114286"/>
            </a:xfrm>
            <a:custGeom>
              <a:avLst/>
              <a:gdLst>
                <a:gd name="connsiteX0" fmla="*/ 144333 w 144372"/>
                <a:gd name="connsiteY0" fmla="*/ 400599 h 400681"/>
                <a:gd name="connsiteX1" fmla="*/ 114335 w 144372"/>
                <a:gd name="connsiteY1" fmla="*/ 400599 h 400681"/>
                <a:gd name="connsiteX2" fmla="*/ 114335 w 144372"/>
                <a:gd name="connsiteY2" fmla="*/ 69415 h 400681"/>
                <a:gd name="connsiteX3" fmla="*/ 70909 w 144372"/>
                <a:gd name="connsiteY3" fmla="*/ 25123 h 400681"/>
                <a:gd name="connsiteX4" fmla="*/ 24912 w 144372"/>
                <a:gd name="connsiteY4" fmla="*/ 71987 h 400681"/>
                <a:gd name="connsiteX5" fmla="*/ -39 w 144372"/>
                <a:gd name="connsiteY5" fmla="*/ 71034 h 400681"/>
                <a:gd name="connsiteX6" fmla="*/ 71575 w 144372"/>
                <a:gd name="connsiteY6" fmla="*/ -23 h 400681"/>
                <a:gd name="connsiteX7" fmla="*/ 122239 w 144372"/>
                <a:gd name="connsiteY7" fmla="*/ 18361 h 400681"/>
                <a:gd name="connsiteX8" fmla="*/ 144333 w 144372"/>
                <a:gd name="connsiteY8" fmla="*/ 69510 h 4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372" h="400681">
                  <a:moveTo>
                    <a:pt x="144333" y="400599"/>
                  </a:moveTo>
                  <a:lnTo>
                    <a:pt x="114335" y="400599"/>
                  </a:lnTo>
                  <a:lnTo>
                    <a:pt x="114335" y="69415"/>
                  </a:lnTo>
                  <a:cubicBezTo>
                    <a:pt x="114335" y="64938"/>
                    <a:pt x="113573" y="25123"/>
                    <a:pt x="70909" y="25123"/>
                  </a:cubicBezTo>
                  <a:cubicBezTo>
                    <a:pt x="26721" y="25123"/>
                    <a:pt x="25007" y="70081"/>
                    <a:pt x="24912" y="71987"/>
                  </a:cubicBezTo>
                  <a:lnTo>
                    <a:pt x="-39" y="71034"/>
                  </a:lnTo>
                  <a:cubicBezTo>
                    <a:pt x="818" y="46459"/>
                    <a:pt x="17007" y="-23"/>
                    <a:pt x="71575" y="-23"/>
                  </a:cubicBezTo>
                  <a:cubicBezTo>
                    <a:pt x="90222" y="-784"/>
                    <a:pt x="108440" y="5787"/>
                    <a:pt x="122239" y="18361"/>
                  </a:cubicBezTo>
                  <a:cubicBezTo>
                    <a:pt x="135096" y="32458"/>
                    <a:pt x="142867" y="50460"/>
                    <a:pt x="144333" y="6951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3A87B7-9587-5947-B1F3-E0CDF9657CF9}"/>
              </a:ext>
            </a:extLst>
          </p:cNvPr>
          <p:cNvGrpSpPr/>
          <p:nvPr/>
        </p:nvGrpSpPr>
        <p:grpSpPr>
          <a:xfrm>
            <a:off x="13789638" y="4841423"/>
            <a:ext cx="1475532" cy="2242062"/>
            <a:chOff x="19581038" y="4841423"/>
            <a:chExt cx="1475532" cy="2242062"/>
          </a:xfrm>
          <a:solidFill>
            <a:schemeClr val="accent3"/>
          </a:solidFill>
        </p:grpSpPr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555AE0C3-5390-794D-B98D-47E93F29C966}"/>
                </a:ext>
              </a:extLst>
            </p:cNvPr>
            <p:cNvSpPr/>
            <p:nvPr/>
          </p:nvSpPr>
          <p:spPr>
            <a:xfrm>
              <a:off x="19892652" y="4841423"/>
              <a:ext cx="396729" cy="396896"/>
            </a:xfrm>
            <a:custGeom>
              <a:avLst/>
              <a:gdLst>
                <a:gd name="connsiteX0" fmla="*/ 142601 w 142658"/>
                <a:gd name="connsiteY0" fmla="*/ 72897 h 142718"/>
                <a:gd name="connsiteX1" fmla="*/ 69652 w 142658"/>
                <a:gd name="connsiteY1" fmla="*/ 142619 h 142718"/>
                <a:gd name="connsiteX2" fmla="*/ -20 w 142658"/>
                <a:gd name="connsiteY2" fmla="*/ 69659 h 142718"/>
                <a:gd name="connsiteX3" fmla="*/ 72890 w 142658"/>
                <a:gd name="connsiteY3" fmla="*/ -65 h 142718"/>
                <a:gd name="connsiteX4" fmla="*/ 142601 w 142658"/>
                <a:gd name="connsiteY4" fmla="*/ 72897 h 142718"/>
                <a:gd name="connsiteX5" fmla="*/ 142601 w 142658"/>
                <a:gd name="connsiteY5" fmla="*/ 72897 h 14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658" h="142718">
                  <a:moveTo>
                    <a:pt x="142601" y="72897"/>
                  </a:moveTo>
                  <a:cubicBezTo>
                    <a:pt x="141696" y="112330"/>
                    <a:pt x="109041" y="143477"/>
                    <a:pt x="69652" y="142619"/>
                  </a:cubicBezTo>
                  <a:cubicBezTo>
                    <a:pt x="30274" y="141667"/>
                    <a:pt x="-925" y="108997"/>
                    <a:pt x="-20" y="69659"/>
                  </a:cubicBezTo>
                  <a:cubicBezTo>
                    <a:pt x="885" y="30225"/>
                    <a:pt x="33521" y="-922"/>
                    <a:pt x="72890" y="-65"/>
                  </a:cubicBezTo>
                  <a:cubicBezTo>
                    <a:pt x="112278" y="793"/>
                    <a:pt x="143486" y="33463"/>
                    <a:pt x="142601" y="72897"/>
                  </a:cubicBezTo>
                  <a:cubicBezTo>
                    <a:pt x="142601" y="72897"/>
                    <a:pt x="142601" y="72897"/>
                    <a:pt x="142601" y="7289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6FF782D1-2855-2A48-AAF0-A4031B8AD07C}"/>
                </a:ext>
              </a:extLst>
            </p:cNvPr>
            <p:cNvSpPr/>
            <p:nvPr/>
          </p:nvSpPr>
          <p:spPr>
            <a:xfrm>
              <a:off x="20098225" y="5734468"/>
              <a:ext cx="495001" cy="296956"/>
            </a:xfrm>
            <a:custGeom>
              <a:avLst/>
              <a:gdLst>
                <a:gd name="connsiteX0" fmla="*/ 1921 w 177995"/>
                <a:gd name="connsiteY0" fmla="*/ 17327 h 106781"/>
                <a:gd name="connsiteX1" fmla="*/ 16968 w 177995"/>
                <a:gd name="connsiteY1" fmla="*/ 52951 h 106781"/>
                <a:gd name="connsiteX2" fmla="*/ 147341 w 177995"/>
                <a:gd name="connsiteY2" fmla="*/ 105529 h 106781"/>
                <a:gd name="connsiteX3" fmla="*/ 167245 w 177995"/>
                <a:gd name="connsiteY3" fmla="*/ 97242 h 106781"/>
                <a:gd name="connsiteX4" fmla="*/ 167340 w 177995"/>
                <a:gd name="connsiteY4" fmla="*/ 97051 h 106781"/>
                <a:gd name="connsiteX5" fmla="*/ 176863 w 177995"/>
                <a:gd name="connsiteY5" fmla="*/ 74668 h 106781"/>
                <a:gd name="connsiteX6" fmla="*/ 168293 w 177995"/>
                <a:gd name="connsiteY6" fmla="*/ 54666 h 106781"/>
                <a:gd name="connsiteX7" fmla="*/ 37062 w 177995"/>
                <a:gd name="connsiteY7" fmla="*/ 1611 h 106781"/>
                <a:gd name="connsiteX8" fmla="*/ 1921 w 177995"/>
                <a:gd name="connsiteY8" fmla="*/ 17327 h 10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995" h="106781">
                  <a:moveTo>
                    <a:pt x="1921" y="17327"/>
                  </a:moveTo>
                  <a:cubicBezTo>
                    <a:pt x="-3650" y="31329"/>
                    <a:pt x="3054" y="47236"/>
                    <a:pt x="16968" y="52951"/>
                  </a:cubicBezTo>
                  <a:lnTo>
                    <a:pt x="147341" y="105529"/>
                  </a:lnTo>
                  <a:cubicBezTo>
                    <a:pt x="155112" y="108767"/>
                    <a:pt x="164026" y="105052"/>
                    <a:pt x="167245" y="97242"/>
                  </a:cubicBezTo>
                  <a:cubicBezTo>
                    <a:pt x="167283" y="97242"/>
                    <a:pt x="167312" y="97147"/>
                    <a:pt x="167340" y="97051"/>
                  </a:cubicBezTo>
                  <a:lnTo>
                    <a:pt x="176863" y="74668"/>
                  </a:lnTo>
                  <a:cubicBezTo>
                    <a:pt x="179996" y="66761"/>
                    <a:pt x="176168" y="57808"/>
                    <a:pt x="168293" y="54666"/>
                  </a:cubicBezTo>
                  <a:lnTo>
                    <a:pt x="37062" y="1611"/>
                  </a:lnTo>
                  <a:cubicBezTo>
                    <a:pt x="23025" y="-3532"/>
                    <a:pt x="7454" y="3421"/>
                    <a:pt x="1921" y="1732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40F49CF8-794B-DE48-938D-F9678A76A8D0}"/>
                </a:ext>
              </a:extLst>
            </p:cNvPr>
            <p:cNvSpPr/>
            <p:nvPr/>
          </p:nvSpPr>
          <p:spPr>
            <a:xfrm>
              <a:off x="19997542" y="5388931"/>
              <a:ext cx="251629" cy="493276"/>
            </a:xfrm>
            <a:custGeom>
              <a:avLst/>
              <a:gdLst>
                <a:gd name="connsiteX0" fmla="*/ 20030 w 90482"/>
                <a:gd name="connsiteY0" fmla="*/ 989 h 177375"/>
                <a:gd name="connsiteX1" fmla="*/ 974 w 90482"/>
                <a:gd name="connsiteY1" fmla="*/ 34803 h 177375"/>
                <a:gd name="connsiteX2" fmla="*/ 984 w 90482"/>
                <a:gd name="connsiteY2" fmla="*/ 34803 h 177375"/>
                <a:gd name="connsiteX3" fmla="*/ 37173 w 90482"/>
                <a:gd name="connsiteY3" fmla="*/ 159485 h 177375"/>
                <a:gd name="connsiteX4" fmla="*/ 72656 w 90482"/>
                <a:gd name="connsiteY4" fmla="*/ 175487 h 177375"/>
                <a:gd name="connsiteX5" fmla="*/ 89551 w 90482"/>
                <a:gd name="connsiteY5" fmla="*/ 142816 h 177375"/>
                <a:gd name="connsiteX6" fmla="*/ 53743 w 90482"/>
                <a:gd name="connsiteY6" fmla="*/ 18991 h 177375"/>
                <a:gd name="connsiteX7" fmla="*/ 20030 w 90482"/>
                <a:gd name="connsiteY7" fmla="*/ 989 h 17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2" h="177375">
                  <a:moveTo>
                    <a:pt x="20030" y="989"/>
                  </a:moveTo>
                  <a:cubicBezTo>
                    <a:pt x="5441" y="5085"/>
                    <a:pt x="-3092" y="20229"/>
                    <a:pt x="974" y="34803"/>
                  </a:cubicBezTo>
                  <a:cubicBezTo>
                    <a:pt x="984" y="34803"/>
                    <a:pt x="984" y="34803"/>
                    <a:pt x="984" y="34803"/>
                  </a:cubicBezTo>
                  <a:lnTo>
                    <a:pt x="37173" y="159485"/>
                  </a:lnTo>
                  <a:cubicBezTo>
                    <a:pt x="42553" y="173677"/>
                    <a:pt x="58438" y="180916"/>
                    <a:pt x="72656" y="175487"/>
                  </a:cubicBezTo>
                  <a:cubicBezTo>
                    <a:pt x="85808" y="170534"/>
                    <a:pt x="93093" y="156437"/>
                    <a:pt x="89551" y="142816"/>
                  </a:cubicBezTo>
                  <a:lnTo>
                    <a:pt x="53743" y="18991"/>
                  </a:lnTo>
                  <a:cubicBezTo>
                    <a:pt x="49219" y="4894"/>
                    <a:pt x="34287" y="-3107"/>
                    <a:pt x="20030" y="98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CE7D68D9-56A5-D44C-A494-7C6CA5B016C2}"/>
                </a:ext>
              </a:extLst>
            </p:cNvPr>
            <p:cNvSpPr/>
            <p:nvPr/>
          </p:nvSpPr>
          <p:spPr>
            <a:xfrm>
              <a:off x="19581038" y="6461933"/>
              <a:ext cx="388228" cy="608381"/>
            </a:xfrm>
            <a:custGeom>
              <a:avLst/>
              <a:gdLst>
                <a:gd name="connsiteX0" fmla="*/ 115708 w 139601"/>
                <a:gd name="connsiteY0" fmla="*/ 2819 h 218765"/>
                <a:gd name="connsiteX1" fmla="*/ 65330 w 139601"/>
                <a:gd name="connsiteY1" fmla="*/ 23870 h 218765"/>
                <a:gd name="connsiteX2" fmla="*/ 1143 w 139601"/>
                <a:gd name="connsiteY2" fmla="*/ 179794 h 218765"/>
                <a:gd name="connsiteX3" fmla="*/ 9409 w 139601"/>
                <a:gd name="connsiteY3" fmla="*/ 199796 h 218765"/>
                <a:gd name="connsiteX4" fmla="*/ 9524 w 139601"/>
                <a:gd name="connsiteY4" fmla="*/ 199892 h 218765"/>
                <a:gd name="connsiteX5" fmla="*/ 52283 w 139601"/>
                <a:gd name="connsiteY5" fmla="*/ 217513 h 218765"/>
                <a:gd name="connsiteX6" fmla="*/ 72329 w 139601"/>
                <a:gd name="connsiteY6" fmla="*/ 209226 h 218765"/>
                <a:gd name="connsiteX7" fmla="*/ 72377 w 139601"/>
                <a:gd name="connsiteY7" fmla="*/ 209131 h 218765"/>
                <a:gd name="connsiteX8" fmla="*/ 137040 w 139601"/>
                <a:gd name="connsiteY8" fmla="*/ 52254 h 218765"/>
                <a:gd name="connsiteX9" fmla="*/ 115708 w 139601"/>
                <a:gd name="connsiteY9" fmla="*/ 2819 h 21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01" h="218765">
                  <a:moveTo>
                    <a:pt x="115708" y="2819"/>
                  </a:moveTo>
                  <a:cubicBezTo>
                    <a:pt x="95985" y="-5277"/>
                    <a:pt x="73453" y="4153"/>
                    <a:pt x="65330" y="23870"/>
                  </a:cubicBezTo>
                  <a:lnTo>
                    <a:pt x="1143" y="179794"/>
                  </a:lnTo>
                  <a:cubicBezTo>
                    <a:pt x="-2114" y="187604"/>
                    <a:pt x="1591" y="196558"/>
                    <a:pt x="9409" y="199796"/>
                  </a:cubicBezTo>
                  <a:cubicBezTo>
                    <a:pt x="9447" y="199892"/>
                    <a:pt x="9485" y="199892"/>
                    <a:pt x="9524" y="199892"/>
                  </a:cubicBezTo>
                  <a:lnTo>
                    <a:pt x="52283" y="217513"/>
                  </a:lnTo>
                  <a:cubicBezTo>
                    <a:pt x="60101" y="220751"/>
                    <a:pt x="69073" y="217037"/>
                    <a:pt x="72329" y="209226"/>
                  </a:cubicBezTo>
                  <a:cubicBezTo>
                    <a:pt x="72349" y="209226"/>
                    <a:pt x="72358" y="209131"/>
                    <a:pt x="72377" y="209131"/>
                  </a:cubicBezTo>
                  <a:lnTo>
                    <a:pt x="137040" y="52254"/>
                  </a:lnTo>
                  <a:cubicBezTo>
                    <a:pt x="144449" y="32728"/>
                    <a:pt x="135002" y="10821"/>
                    <a:pt x="115708" y="281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98ADDAE6-E90E-914C-8CCE-0E74254AB0C0}"/>
                </a:ext>
              </a:extLst>
            </p:cNvPr>
            <p:cNvSpPr/>
            <p:nvPr/>
          </p:nvSpPr>
          <p:spPr>
            <a:xfrm>
              <a:off x="19757783" y="6054392"/>
              <a:ext cx="223813" cy="621446"/>
            </a:xfrm>
            <a:custGeom>
              <a:avLst/>
              <a:gdLst>
                <a:gd name="connsiteX0" fmla="*/ 37677 w 80480"/>
                <a:gd name="connsiteY0" fmla="*/ 223375 h 223463"/>
                <a:gd name="connsiteX1" fmla="*/ 77009 w 80480"/>
                <a:gd name="connsiteY1" fmla="*/ 185370 h 223463"/>
                <a:gd name="connsiteX2" fmla="*/ 77009 w 80480"/>
                <a:gd name="connsiteY2" fmla="*/ 185275 h 223463"/>
                <a:gd name="connsiteX3" fmla="*/ 80437 w 80480"/>
                <a:gd name="connsiteY3" fmla="*/ 16683 h 223463"/>
                <a:gd name="connsiteX4" fmla="*/ 65495 w 80480"/>
                <a:gd name="connsiteY4" fmla="*/ 966 h 223463"/>
                <a:gd name="connsiteX5" fmla="*/ 65390 w 80480"/>
                <a:gd name="connsiteY5" fmla="*/ 966 h 223463"/>
                <a:gd name="connsiteX6" fmla="*/ 19202 w 80480"/>
                <a:gd name="connsiteY6" fmla="*/ -81 h 223463"/>
                <a:gd name="connsiteX7" fmla="*/ 3393 w 80480"/>
                <a:gd name="connsiteY7" fmla="*/ 15063 h 223463"/>
                <a:gd name="connsiteX8" fmla="*/ -35 w 80480"/>
                <a:gd name="connsiteY8" fmla="*/ 184704 h 223463"/>
                <a:gd name="connsiteX9" fmla="*/ 37478 w 80480"/>
                <a:gd name="connsiteY9" fmla="*/ 223375 h 223463"/>
                <a:gd name="connsiteX10" fmla="*/ 37677 w 80480"/>
                <a:gd name="connsiteY10" fmla="*/ 223375 h 22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480" h="223463">
                  <a:moveTo>
                    <a:pt x="37677" y="223375"/>
                  </a:moveTo>
                  <a:cubicBezTo>
                    <a:pt x="59029" y="223756"/>
                    <a:pt x="76637" y="206706"/>
                    <a:pt x="77009" y="185370"/>
                  </a:cubicBezTo>
                  <a:cubicBezTo>
                    <a:pt x="77009" y="185370"/>
                    <a:pt x="77009" y="185275"/>
                    <a:pt x="77009" y="185275"/>
                  </a:cubicBezTo>
                  <a:lnTo>
                    <a:pt x="80437" y="16683"/>
                  </a:lnTo>
                  <a:cubicBezTo>
                    <a:pt x="80646" y="8205"/>
                    <a:pt x="73961" y="1157"/>
                    <a:pt x="65495" y="966"/>
                  </a:cubicBezTo>
                  <a:cubicBezTo>
                    <a:pt x="65457" y="966"/>
                    <a:pt x="65428" y="966"/>
                    <a:pt x="65390" y="966"/>
                  </a:cubicBezTo>
                  <a:lnTo>
                    <a:pt x="19202" y="-81"/>
                  </a:lnTo>
                  <a:cubicBezTo>
                    <a:pt x="10688" y="-177"/>
                    <a:pt x="3651" y="6586"/>
                    <a:pt x="3393" y="15063"/>
                  </a:cubicBezTo>
                  <a:lnTo>
                    <a:pt x="-35" y="184704"/>
                  </a:lnTo>
                  <a:cubicBezTo>
                    <a:pt x="-349" y="205754"/>
                    <a:pt x="16440" y="223090"/>
                    <a:pt x="37478" y="223375"/>
                  </a:cubicBezTo>
                  <a:cubicBezTo>
                    <a:pt x="37544" y="223375"/>
                    <a:pt x="37611" y="223375"/>
                    <a:pt x="37677" y="22337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B578CA3A-56AE-E84E-99CC-B5BD117826B6}"/>
                </a:ext>
              </a:extLst>
            </p:cNvPr>
            <p:cNvSpPr/>
            <p:nvPr/>
          </p:nvSpPr>
          <p:spPr>
            <a:xfrm>
              <a:off x="19890497" y="6049678"/>
              <a:ext cx="362809" cy="614132"/>
            </a:xfrm>
            <a:custGeom>
              <a:avLst/>
              <a:gdLst>
                <a:gd name="connsiteX0" fmla="*/ 104425 w 130461"/>
                <a:gd name="connsiteY0" fmla="*/ 218784 h 220833"/>
                <a:gd name="connsiteX1" fmla="*/ 128328 w 130461"/>
                <a:gd name="connsiteY1" fmla="*/ 169730 h 220833"/>
                <a:gd name="connsiteX2" fmla="*/ 73665 w 130461"/>
                <a:gd name="connsiteY2" fmla="*/ 10282 h 220833"/>
                <a:gd name="connsiteX3" fmla="*/ 54047 w 130461"/>
                <a:gd name="connsiteY3" fmla="*/ 757 h 220833"/>
                <a:gd name="connsiteX4" fmla="*/ 10335 w 130461"/>
                <a:gd name="connsiteY4" fmla="*/ 15901 h 220833"/>
                <a:gd name="connsiteX5" fmla="*/ 812 w 130461"/>
                <a:gd name="connsiteY5" fmla="*/ 35523 h 220833"/>
                <a:gd name="connsiteX6" fmla="*/ 56237 w 130461"/>
                <a:gd name="connsiteY6" fmla="*/ 195924 h 220833"/>
                <a:gd name="connsiteX7" fmla="*/ 104425 w 130461"/>
                <a:gd name="connsiteY7" fmla="*/ 218784 h 22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461" h="220833">
                  <a:moveTo>
                    <a:pt x="104425" y="218784"/>
                  </a:moveTo>
                  <a:cubicBezTo>
                    <a:pt x="124538" y="211830"/>
                    <a:pt x="135223" y="189923"/>
                    <a:pt x="128328" y="169730"/>
                  </a:cubicBezTo>
                  <a:lnTo>
                    <a:pt x="73665" y="10282"/>
                  </a:lnTo>
                  <a:cubicBezTo>
                    <a:pt x="70837" y="2280"/>
                    <a:pt x="62094" y="-2006"/>
                    <a:pt x="54047" y="757"/>
                  </a:cubicBezTo>
                  <a:lnTo>
                    <a:pt x="10335" y="15901"/>
                  </a:lnTo>
                  <a:cubicBezTo>
                    <a:pt x="2288" y="18664"/>
                    <a:pt x="-1969" y="27521"/>
                    <a:pt x="812" y="35523"/>
                  </a:cubicBezTo>
                  <a:lnTo>
                    <a:pt x="56237" y="195924"/>
                  </a:lnTo>
                  <a:cubicBezTo>
                    <a:pt x="63599" y="215260"/>
                    <a:pt x="84836" y="225261"/>
                    <a:pt x="104425" y="218784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AC903A3A-6906-0B4B-ADA9-640286D6FE67}"/>
                </a:ext>
              </a:extLst>
            </p:cNvPr>
            <p:cNvSpPr/>
            <p:nvPr/>
          </p:nvSpPr>
          <p:spPr>
            <a:xfrm>
              <a:off x="20036665" y="6450131"/>
              <a:ext cx="221416" cy="620375"/>
            </a:xfrm>
            <a:custGeom>
              <a:avLst/>
              <a:gdLst>
                <a:gd name="connsiteX0" fmla="*/ 38057 w 79618"/>
                <a:gd name="connsiteY0" fmla="*/ -81 h 223078"/>
                <a:gd name="connsiteX1" fmla="*/ -36 w 79618"/>
                <a:gd name="connsiteY1" fmla="*/ 38973 h 223078"/>
                <a:gd name="connsiteX2" fmla="*/ -36 w 79618"/>
                <a:gd name="connsiteY2" fmla="*/ 39163 h 223078"/>
                <a:gd name="connsiteX3" fmla="*/ 2535 w 79618"/>
                <a:gd name="connsiteY3" fmla="*/ 207755 h 223078"/>
                <a:gd name="connsiteX4" fmla="*/ 18248 w 79618"/>
                <a:gd name="connsiteY4" fmla="*/ 222995 h 223078"/>
                <a:gd name="connsiteX5" fmla="*/ 64436 w 79618"/>
                <a:gd name="connsiteY5" fmla="*/ 222234 h 223078"/>
                <a:gd name="connsiteX6" fmla="*/ 79578 w 79618"/>
                <a:gd name="connsiteY6" fmla="*/ 206708 h 223078"/>
                <a:gd name="connsiteX7" fmla="*/ 79578 w 79618"/>
                <a:gd name="connsiteY7" fmla="*/ 206612 h 223078"/>
                <a:gd name="connsiteX8" fmla="*/ 77007 w 79618"/>
                <a:gd name="connsiteY8" fmla="*/ 36876 h 223078"/>
                <a:gd name="connsiteX9" fmla="*/ 38057 w 79618"/>
                <a:gd name="connsiteY9" fmla="*/ -81 h 22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618" h="223078">
                  <a:moveTo>
                    <a:pt x="38057" y="-81"/>
                  </a:moveTo>
                  <a:cubicBezTo>
                    <a:pt x="16753" y="205"/>
                    <a:pt x="-303" y="17637"/>
                    <a:pt x="-36" y="38973"/>
                  </a:cubicBezTo>
                  <a:cubicBezTo>
                    <a:pt x="-36" y="39068"/>
                    <a:pt x="-36" y="39068"/>
                    <a:pt x="-36" y="39163"/>
                  </a:cubicBezTo>
                  <a:lnTo>
                    <a:pt x="2535" y="207755"/>
                  </a:lnTo>
                  <a:cubicBezTo>
                    <a:pt x="2687" y="216328"/>
                    <a:pt x="9716" y="223091"/>
                    <a:pt x="18248" y="222995"/>
                  </a:cubicBezTo>
                  <a:lnTo>
                    <a:pt x="64436" y="222234"/>
                  </a:lnTo>
                  <a:cubicBezTo>
                    <a:pt x="72903" y="222138"/>
                    <a:pt x="79683" y="215185"/>
                    <a:pt x="79578" y="206708"/>
                  </a:cubicBezTo>
                  <a:cubicBezTo>
                    <a:pt x="79578" y="206708"/>
                    <a:pt x="79578" y="206612"/>
                    <a:pt x="79578" y="206612"/>
                  </a:cubicBezTo>
                  <a:lnTo>
                    <a:pt x="77007" y="36876"/>
                  </a:lnTo>
                  <a:cubicBezTo>
                    <a:pt x="76083" y="16112"/>
                    <a:pt x="58865" y="-270"/>
                    <a:pt x="38057" y="-81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D006D83C-7EAB-3544-AF96-3CEE320EF6AA}"/>
                </a:ext>
              </a:extLst>
            </p:cNvPr>
            <p:cNvSpPr/>
            <p:nvPr/>
          </p:nvSpPr>
          <p:spPr>
            <a:xfrm>
              <a:off x="19760517" y="5977756"/>
              <a:ext cx="336387" cy="336373"/>
            </a:xfrm>
            <a:custGeom>
              <a:avLst/>
              <a:gdLst>
                <a:gd name="connsiteX0" fmla="*/ 120403 w 120960"/>
                <a:gd name="connsiteY0" fmla="*/ 68243 h 120955"/>
                <a:gd name="connsiteX1" fmla="*/ 52607 w 120960"/>
                <a:gd name="connsiteY1" fmla="*/ 120345 h 120955"/>
                <a:gd name="connsiteX2" fmla="*/ 477 w 120960"/>
                <a:gd name="connsiteY2" fmla="*/ 52527 h 120955"/>
                <a:gd name="connsiteX3" fmla="*/ 68216 w 120960"/>
                <a:gd name="connsiteY3" fmla="*/ 425 h 120955"/>
                <a:gd name="connsiteX4" fmla="*/ 120413 w 120960"/>
                <a:gd name="connsiteY4" fmla="*/ 68148 h 120955"/>
                <a:gd name="connsiteX5" fmla="*/ 120403 w 120960"/>
                <a:gd name="connsiteY5" fmla="*/ 68243 h 1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0" h="120955">
                  <a:moveTo>
                    <a:pt x="120403" y="68243"/>
                  </a:moveTo>
                  <a:cubicBezTo>
                    <a:pt x="116080" y="101390"/>
                    <a:pt x="85719" y="124726"/>
                    <a:pt x="52607" y="120345"/>
                  </a:cubicBezTo>
                  <a:cubicBezTo>
                    <a:pt x="19485" y="116059"/>
                    <a:pt x="-3847" y="85674"/>
                    <a:pt x="477" y="52527"/>
                  </a:cubicBezTo>
                  <a:cubicBezTo>
                    <a:pt x="4800" y="19475"/>
                    <a:pt x="35122" y="-3862"/>
                    <a:pt x="68216" y="425"/>
                  </a:cubicBezTo>
                  <a:cubicBezTo>
                    <a:pt x="101338" y="4711"/>
                    <a:pt x="124708" y="35096"/>
                    <a:pt x="120413" y="68148"/>
                  </a:cubicBezTo>
                  <a:cubicBezTo>
                    <a:pt x="120413" y="68243"/>
                    <a:pt x="120403" y="68243"/>
                    <a:pt x="120403" y="6824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A6B4DC63-1748-2842-9A02-0C0C44843A5B}"/>
                </a:ext>
              </a:extLst>
            </p:cNvPr>
            <p:cNvSpPr/>
            <p:nvPr/>
          </p:nvSpPr>
          <p:spPr>
            <a:xfrm>
              <a:off x="19850565" y="5301494"/>
              <a:ext cx="336407" cy="336373"/>
            </a:xfrm>
            <a:custGeom>
              <a:avLst/>
              <a:gdLst>
                <a:gd name="connsiteX0" fmla="*/ 120403 w 120967"/>
                <a:gd name="connsiteY0" fmla="*/ 68243 h 120955"/>
                <a:gd name="connsiteX1" fmla="*/ 52607 w 120967"/>
                <a:gd name="connsiteY1" fmla="*/ 120345 h 120955"/>
                <a:gd name="connsiteX2" fmla="*/ 477 w 120967"/>
                <a:gd name="connsiteY2" fmla="*/ 52527 h 120955"/>
                <a:gd name="connsiteX3" fmla="*/ 68215 w 120967"/>
                <a:gd name="connsiteY3" fmla="*/ 425 h 120955"/>
                <a:gd name="connsiteX4" fmla="*/ 120432 w 120967"/>
                <a:gd name="connsiteY4" fmla="*/ 67957 h 120955"/>
                <a:gd name="connsiteX5" fmla="*/ 120403 w 120967"/>
                <a:gd name="connsiteY5" fmla="*/ 68243 h 1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" h="120955">
                  <a:moveTo>
                    <a:pt x="120403" y="68243"/>
                  </a:moveTo>
                  <a:cubicBezTo>
                    <a:pt x="116079" y="101390"/>
                    <a:pt x="85719" y="124727"/>
                    <a:pt x="52607" y="120345"/>
                  </a:cubicBezTo>
                  <a:cubicBezTo>
                    <a:pt x="19485" y="116059"/>
                    <a:pt x="-3847" y="85673"/>
                    <a:pt x="477" y="52527"/>
                  </a:cubicBezTo>
                  <a:cubicBezTo>
                    <a:pt x="4800" y="19475"/>
                    <a:pt x="35122" y="-3861"/>
                    <a:pt x="68215" y="425"/>
                  </a:cubicBezTo>
                  <a:cubicBezTo>
                    <a:pt x="101290" y="4616"/>
                    <a:pt x="124670" y="34906"/>
                    <a:pt x="120432" y="67957"/>
                  </a:cubicBezTo>
                  <a:cubicBezTo>
                    <a:pt x="120422" y="68052"/>
                    <a:pt x="120413" y="68148"/>
                    <a:pt x="120403" y="6824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0D9DA9C-2E3D-3742-8E55-485BE4325362}"/>
                </a:ext>
              </a:extLst>
            </p:cNvPr>
            <p:cNvSpPr/>
            <p:nvPr/>
          </p:nvSpPr>
          <p:spPr>
            <a:xfrm>
              <a:off x="19761446" y="5429186"/>
              <a:ext cx="422325" cy="777328"/>
            </a:xfrm>
            <a:custGeom>
              <a:avLst/>
              <a:gdLst>
                <a:gd name="connsiteX0" fmla="*/ 120070 w 151862"/>
                <a:gd name="connsiteY0" fmla="*/ 266263 h 279516"/>
                <a:gd name="connsiteX1" fmla="*/ 103118 w 151862"/>
                <a:gd name="connsiteY1" fmla="*/ 279312 h 279516"/>
                <a:gd name="connsiteX2" fmla="*/ 13123 w 151862"/>
                <a:gd name="connsiteY2" fmla="*/ 267597 h 279516"/>
                <a:gd name="connsiteX3" fmla="*/ 77 w 151862"/>
                <a:gd name="connsiteY3" fmla="*/ 250642 h 279516"/>
                <a:gd name="connsiteX4" fmla="*/ 31789 w 151862"/>
                <a:gd name="connsiteY4" fmla="*/ 13089 h 279516"/>
                <a:gd name="connsiteX5" fmla="*/ 48740 w 151862"/>
                <a:gd name="connsiteY5" fmla="*/ 40 h 279516"/>
                <a:gd name="connsiteX6" fmla="*/ 138640 w 151862"/>
                <a:gd name="connsiteY6" fmla="*/ 11851 h 279516"/>
                <a:gd name="connsiteX7" fmla="*/ 151706 w 151862"/>
                <a:gd name="connsiteY7" fmla="*/ 28615 h 279516"/>
                <a:gd name="connsiteX8" fmla="*/ 151687 w 151862"/>
                <a:gd name="connsiteY8" fmla="*/ 28805 h 27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862" h="279516">
                  <a:moveTo>
                    <a:pt x="120070" y="266263"/>
                  </a:moveTo>
                  <a:cubicBezTo>
                    <a:pt x="118984" y="274550"/>
                    <a:pt x="111404" y="280360"/>
                    <a:pt x="103118" y="279312"/>
                  </a:cubicBezTo>
                  <a:lnTo>
                    <a:pt x="13123" y="267597"/>
                  </a:lnTo>
                  <a:cubicBezTo>
                    <a:pt x="4876" y="266454"/>
                    <a:pt x="-942" y="258929"/>
                    <a:pt x="77" y="250642"/>
                  </a:cubicBezTo>
                  <a:lnTo>
                    <a:pt x="31789" y="13089"/>
                  </a:lnTo>
                  <a:cubicBezTo>
                    <a:pt x="32874" y="4802"/>
                    <a:pt x="40455" y="-1008"/>
                    <a:pt x="48740" y="40"/>
                  </a:cubicBezTo>
                  <a:lnTo>
                    <a:pt x="138640" y="11851"/>
                  </a:lnTo>
                  <a:cubicBezTo>
                    <a:pt x="146887" y="12898"/>
                    <a:pt x="152734" y="20423"/>
                    <a:pt x="151706" y="28615"/>
                  </a:cubicBezTo>
                  <a:cubicBezTo>
                    <a:pt x="151696" y="28710"/>
                    <a:pt x="151696" y="28710"/>
                    <a:pt x="151687" y="28805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C1177733-778B-2448-B555-ECE23B5CF549}"/>
                </a:ext>
              </a:extLst>
            </p:cNvPr>
            <p:cNvSpPr/>
            <p:nvPr/>
          </p:nvSpPr>
          <p:spPr>
            <a:xfrm>
              <a:off x="20388379" y="5930752"/>
              <a:ext cx="350117" cy="1150085"/>
            </a:xfrm>
            <a:custGeom>
              <a:avLst/>
              <a:gdLst>
                <a:gd name="connsiteX0" fmla="*/ 105383 w 125897"/>
                <a:gd name="connsiteY0" fmla="*/ 18470 h 413554"/>
                <a:gd name="connsiteX1" fmla="*/ 53101 w 125897"/>
                <a:gd name="connsiteY1" fmla="*/ -9 h 413554"/>
                <a:gd name="connsiteX2" fmla="*/ 43578 w 125897"/>
                <a:gd name="connsiteY2" fmla="*/ -9 h 413554"/>
                <a:gd name="connsiteX3" fmla="*/ 43578 w 125897"/>
                <a:gd name="connsiteY3" fmla="*/ 25233 h 413554"/>
                <a:gd name="connsiteX4" fmla="*/ 53101 w 125897"/>
                <a:gd name="connsiteY4" fmla="*/ 25233 h 413554"/>
                <a:gd name="connsiteX5" fmla="*/ 98955 w 125897"/>
                <a:gd name="connsiteY5" fmla="*/ 67143 h 413554"/>
                <a:gd name="connsiteX6" fmla="*/ 99003 w 125897"/>
                <a:gd name="connsiteY6" fmla="*/ 68952 h 413554"/>
                <a:gd name="connsiteX7" fmla="*/ -39 w 125897"/>
                <a:gd name="connsiteY7" fmla="*/ 413472 h 413554"/>
                <a:gd name="connsiteX8" fmla="*/ 25102 w 125897"/>
                <a:gd name="connsiteY8" fmla="*/ 413472 h 413554"/>
                <a:gd name="connsiteX9" fmla="*/ 125859 w 125897"/>
                <a:gd name="connsiteY9" fmla="*/ 69143 h 413554"/>
                <a:gd name="connsiteX10" fmla="*/ 105383 w 125897"/>
                <a:gd name="connsiteY10" fmla="*/ 18470 h 41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897" h="413554">
                  <a:moveTo>
                    <a:pt x="105383" y="18470"/>
                  </a:moveTo>
                  <a:cubicBezTo>
                    <a:pt x="90994" y="5801"/>
                    <a:pt x="72261" y="-866"/>
                    <a:pt x="53101" y="-9"/>
                  </a:cubicBezTo>
                  <a:cubicBezTo>
                    <a:pt x="51005" y="-9"/>
                    <a:pt x="58624" y="-9"/>
                    <a:pt x="43578" y="-9"/>
                  </a:cubicBezTo>
                  <a:lnTo>
                    <a:pt x="43578" y="25233"/>
                  </a:lnTo>
                  <a:cubicBezTo>
                    <a:pt x="58624" y="25233"/>
                    <a:pt x="50910" y="25233"/>
                    <a:pt x="53101" y="25233"/>
                  </a:cubicBezTo>
                  <a:cubicBezTo>
                    <a:pt x="77318" y="24090"/>
                    <a:pt x="97850" y="42854"/>
                    <a:pt x="98955" y="67143"/>
                  </a:cubicBezTo>
                  <a:cubicBezTo>
                    <a:pt x="98984" y="67714"/>
                    <a:pt x="99003" y="68381"/>
                    <a:pt x="99003" y="68952"/>
                  </a:cubicBezTo>
                  <a:lnTo>
                    <a:pt x="-39" y="413472"/>
                  </a:lnTo>
                  <a:lnTo>
                    <a:pt x="25102" y="413472"/>
                  </a:lnTo>
                  <a:lnTo>
                    <a:pt x="125859" y="69143"/>
                  </a:lnTo>
                  <a:cubicBezTo>
                    <a:pt x="125401" y="50283"/>
                    <a:pt x="118126" y="32281"/>
                    <a:pt x="105383" y="18470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69EC266F-78D5-D443-B7FD-F9A9AEC4971A}"/>
                </a:ext>
              </a:extLst>
            </p:cNvPr>
            <p:cNvSpPr/>
            <p:nvPr/>
          </p:nvSpPr>
          <p:spPr>
            <a:xfrm>
              <a:off x="20916206" y="6943096"/>
              <a:ext cx="140364" cy="140389"/>
            </a:xfrm>
            <a:custGeom>
              <a:avLst/>
              <a:gdLst>
                <a:gd name="connsiteX0" fmla="*/ 50434 w 50473"/>
                <a:gd name="connsiteY0" fmla="*/ 25063 h 50482"/>
                <a:gd name="connsiteX1" fmla="*/ 25293 w 50473"/>
                <a:gd name="connsiteY1" fmla="*/ 50399 h 50482"/>
                <a:gd name="connsiteX2" fmla="*/ -39 w 50473"/>
                <a:gd name="connsiteY2" fmla="*/ 25253 h 50482"/>
                <a:gd name="connsiteX3" fmla="*/ 25103 w 50473"/>
                <a:gd name="connsiteY3" fmla="*/ -82 h 50482"/>
                <a:gd name="connsiteX4" fmla="*/ 25293 w 50473"/>
                <a:gd name="connsiteY4" fmla="*/ -82 h 50482"/>
                <a:gd name="connsiteX5" fmla="*/ 50434 w 50473"/>
                <a:gd name="connsiteY5" fmla="*/ 25063 h 5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3" h="50482">
                  <a:moveTo>
                    <a:pt x="50434" y="25063"/>
                  </a:moveTo>
                  <a:cubicBezTo>
                    <a:pt x="50482" y="38970"/>
                    <a:pt x="39235" y="50304"/>
                    <a:pt x="25293" y="50399"/>
                  </a:cubicBezTo>
                  <a:cubicBezTo>
                    <a:pt x="11351" y="50495"/>
                    <a:pt x="9" y="39161"/>
                    <a:pt x="-39" y="25253"/>
                  </a:cubicBezTo>
                  <a:cubicBezTo>
                    <a:pt x="-96" y="11347"/>
                    <a:pt x="11161" y="13"/>
                    <a:pt x="25103" y="-82"/>
                  </a:cubicBezTo>
                  <a:cubicBezTo>
                    <a:pt x="25169" y="-82"/>
                    <a:pt x="25226" y="-82"/>
                    <a:pt x="25293" y="-82"/>
                  </a:cubicBezTo>
                  <a:cubicBezTo>
                    <a:pt x="39159" y="13"/>
                    <a:pt x="50377" y="11156"/>
                    <a:pt x="50434" y="25063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73A461BD-7BFA-7746-8EE1-8AE3D86480B1}"/>
                </a:ext>
              </a:extLst>
            </p:cNvPr>
            <p:cNvSpPr/>
            <p:nvPr/>
          </p:nvSpPr>
          <p:spPr>
            <a:xfrm>
              <a:off x="20509677" y="5931281"/>
              <a:ext cx="453405" cy="993800"/>
            </a:xfrm>
            <a:custGeom>
              <a:avLst/>
              <a:gdLst>
                <a:gd name="connsiteX0" fmla="*/ 162999 w 163038"/>
                <a:gd name="connsiteY0" fmla="*/ 345749 h 357356"/>
                <a:gd name="connsiteX1" fmla="*/ 82242 w 163038"/>
                <a:gd name="connsiteY1" fmla="*/ 69524 h 357356"/>
                <a:gd name="connsiteX2" fmla="*/ 61767 w 163038"/>
                <a:gd name="connsiteY2" fmla="*/ 18470 h 357356"/>
                <a:gd name="connsiteX3" fmla="*/ 9484 w 163038"/>
                <a:gd name="connsiteY3" fmla="*/ -9 h 357356"/>
                <a:gd name="connsiteX4" fmla="*/ -39 w 163038"/>
                <a:gd name="connsiteY4" fmla="*/ -9 h 357356"/>
                <a:gd name="connsiteX5" fmla="*/ -39 w 163038"/>
                <a:gd name="connsiteY5" fmla="*/ 25233 h 357356"/>
                <a:gd name="connsiteX6" fmla="*/ 9484 w 163038"/>
                <a:gd name="connsiteY6" fmla="*/ 25233 h 357356"/>
                <a:gd name="connsiteX7" fmla="*/ 55357 w 163038"/>
                <a:gd name="connsiteY7" fmla="*/ 67904 h 357356"/>
                <a:gd name="connsiteX8" fmla="*/ 55386 w 163038"/>
                <a:gd name="connsiteY8" fmla="*/ 69524 h 357356"/>
                <a:gd name="connsiteX9" fmla="*/ 140334 w 163038"/>
                <a:gd name="connsiteY9" fmla="*/ 357274 h 357356"/>
                <a:gd name="connsiteX10" fmla="*/ 162999 w 163038"/>
                <a:gd name="connsiteY10" fmla="*/ 345749 h 35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038" h="357356">
                  <a:moveTo>
                    <a:pt x="162999" y="345749"/>
                  </a:moveTo>
                  <a:lnTo>
                    <a:pt x="82242" y="69524"/>
                  </a:lnTo>
                  <a:cubicBezTo>
                    <a:pt x="81794" y="50569"/>
                    <a:pt x="74528" y="32472"/>
                    <a:pt x="61767" y="18470"/>
                  </a:cubicBezTo>
                  <a:cubicBezTo>
                    <a:pt x="47377" y="5801"/>
                    <a:pt x="28644" y="-866"/>
                    <a:pt x="9484" y="-9"/>
                  </a:cubicBezTo>
                  <a:cubicBezTo>
                    <a:pt x="7389" y="-9"/>
                    <a:pt x="15007" y="-9"/>
                    <a:pt x="-39" y="-9"/>
                  </a:cubicBezTo>
                  <a:lnTo>
                    <a:pt x="-39" y="25233"/>
                  </a:lnTo>
                  <a:cubicBezTo>
                    <a:pt x="15007" y="25233"/>
                    <a:pt x="7293" y="25233"/>
                    <a:pt x="9484" y="25233"/>
                  </a:cubicBezTo>
                  <a:cubicBezTo>
                    <a:pt x="33921" y="24376"/>
                    <a:pt x="54462" y="43426"/>
                    <a:pt x="55357" y="67904"/>
                  </a:cubicBezTo>
                  <a:cubicBezTo>
                    <a:pt x="55376" y="68381"/>
                    <a:pt x="55386" y="68952"/>
                    <a:pt x="55386" y="69524"/>
                  </a:cubicBezTo>
                  <a:lnTo>
                    <a:pt x="140334" y="357274"/>
                  </a:lnTo>
                  <a:cubicBezTo>
                    <a:pt x="146648" y="351369"/>
                    <a:pt x="154504" y="347368"/>
                    <a:pt x="162999" y="345749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46840418-DC50-ED4E-B685-FC410C0FFFC3}"/>
                </a:ext>
              </a:extLst>
            </p:cNvPr>
            <p:cNvSpPr/>
            <p:nvPr/>
          </p:nvSpPr>
          <p:spPr>
            <a:xfrm>
              <a:off x="20551258" y="6580197"/>
              <a:ext cx="291589" cy="83438"/>
            </a:xfrm>
            <a:custGeom>
              <a:avLst/>
              <a:gdLst>
                <a:gd name="connsiteX0" fmla="*/ 0 w 104851"/>
                <a:gd name="connsiteY0" fmla="*/ 0 h 30003"/>
                <a:gd name="connsiteX1" fmla="*/ 104852 w 104851"/>
                <a:gd name="connsiteY1" fmla="*/ 0 h 30003"/>
                <a:gd name="connsiteX2" fmla="*/ 104852 w 104851"/>
                <a:gd name="connsiteY2" fmla="*/ 30004 h 30003"/>
                <a:gd name="connsiteX3" fmla="*/ 0 w 104851"/>
                <a:gd name="connsiteY3" fmla="*/ 30004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851" h="30003">
                  <a:moveTo>
                    <a:pt x="0" y="0"/>
                  </a:moveTo>
                  <a:lnTo>
                    <a:pt x="104852" y="0"/>
                  </a:lnTo>
                  <a:lnTo>
                    <a:pt x="104852" y="30004"/>
                  </a:lnTo>
                  <a:lnTo>
                    <a:pt x="0" y="30004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5FEBBA-FA93-C045-958C-F3EE6C661E9B}"/>
              </a:ext>
            </a:extLst>
          </p:cNvPr>
          <p:cNvGrpSpPr/>
          <p:nvPr/>
        </p:nvGrpSpPr>
        <p:grpSpPr>
          <a:xfrm>
            <a:off x="3049066" y="5423905"/>
            <a:ext cx="2792209" cy="1659316"/>
            <a:chOff x="21984044" y="5423905"/>
            <a:chExt cx="2792209" cy="1659316"/>
          </a:xfrm>
          <a:solidFill>
            <a:schemeClr val="accent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68766490-CB7F-434E-A327-A281163E08FD}"/>
                </a:ext>
              </a:extLst>
            </p:cNvPr>
            <p:cNvSpPr/>
            <p:nvPr/>
          </p:nvSpPr>
          <p:spPr>
            <a:xfrm>
              <a:off x="21984044" y="5635871"/>
              <a:ext cx="2792209" cy="1447350"/>
            </a:xfrm>
            <a:custGeom>
              <a:avLst/>
              <a:gdLst>
                <a:gd name="connsiteX0" fmla="*/ 1003999 w 1004038"/>
                <a:gd name="connsiteY0" fmla="*/ 172701 h 520446"/>
                <a:gd name="connsiteX1" fmla="*/ 1003999 w 1004038"/>
                <a:gd name="connsiteY1" fmla="*/ 520364 h 520446"/>
                <a:gd name="connsiteX2" fmla="*/ 945336 w 1004038"/>
                <a:gd name="connsiteY2" fmla="*/ 520364 h 520446"/>
                <a:gd name="connsiteX3" fmla="*/ 945336 w 1004038"/>
                <a:gd name="connsiteY3" fmla="*/ 432353 h 520446"/>
                <a:gd name="connsiteX4" fmla="*/ 65862 w 1004038"/>
                <a:gd name="connsiteY4" fmla="*/ 432353 h 520446"/>
                <a:gd name="connsiteX5" fmla="*/ 65862 w 1004038"/>
                <a:gd name="connsiteY5" fmla="*/ 520364 h 520446"/>
                <a:gd name="connsiteX6" fmla="*/ -39 w 1004038"/>
                <a:gd name="connsiteY6" fmla="*/ 520364 h 520446"/>
                <a:gd name="connsiteX7" fmla="*/ -39 w 1004038"/>
                <a:gd name="connsiteY7" fmla="*/ 25922 h 520446"/>
                <a:gd name="connsiteX8" fmla="*/ 29673 w 1004038"/>
                <a:gd name="connsiteY8" fmla="*/ -82 h 520446"/>
                <a:gd name="connsiteX9" fmla="*/ 33102 w 1004038"/>
                <a:gd name="connsiteY9" fmla="*/ -82 h 520446"/>
                <a:gd name="connsiteX10" fmla="*/ 65862 w 1004038"/>
                <a:gd name="connsiteY10" fmla="*/ 25922 h 520446"/>
                <a:gd name="connsiteX11" fmla="*/ 65862 w 1004038"/>
                <a:gd name="connsiteY11" fmla="*/ 74879 h 520446"/>
                <a:gd name="connsiteX12" fmla="*/ 348418 w 1004038"/>
                <a:gd name="connsiteY12" fmla="*/ 249092 h 520446"/>
                <a:gd name="connsiteX13" fmla="*/ 335275 w 1004038"/>
                <a:gd name="connsiteY13" fmla="*/ 223375 h 520446"/>
                <a:gd name="connsiteX14" fmla="*/ 630497 w 1004038"/>
                <a:gd name="connsiteY14" fmla="*/ 136030 h 520446"/>
                <a:gd name="connsiteX15" fmla="*/ 925718 w 1004038"/>
                <a:gd name="connsiteY15" fmla="*/ 223375 h 520446"/>
                <a:gd name="connsiteX16" fmla="*/ 912672 w 1004038"/>
                <a:gd name="connsiteY16" fmla="*/ 249092 h 520446"/>
                <a:gd name="connsiteX17" fmla="*/ 945336 w 1004038"/>
                <a:gd name="connsiteY17" fmla="*/ 249092 h 520446"/>
                <a:gd name="connsiteX18" fmla="*/ 945336 w 1004038"/>
                <a:gd name="connsiteY18" fmla="*/ 172892 h 520446"/>
                <a:gd name="connsiteX19" fmla="*/ 969239 w 1004038"/>
                <a:gd name="connsiteY19" fmla="*/ 146603 h 520446"/>
                <a:gd name="connsiteX20" fmla="*/ 972858 w 1004038"/>
                <a:gd name="connsiteY20" fmla="*/ 146698 h 520446"/>
                <a:gd name="connsiteX21" fmla="*/ 976382 w 1004038"/>
                <a:gd name="connsiteY21" fmla="*/ 146698 h 520446"/>
                <a:gd name="connsiteX22" fmla="*/ 1003904 w 1004038"/>
                <a:gd name="connsiteY22" fmla="*/ 169463 h 520446"/>
                <a:gd name="connsiteX23" fmla="*/ 1003999 w 1004038"/>
                <a:gd name="connsiteY23" fmla="*/ 172701 h 520446"/>
                <a:gd name="connsiteX24" fmla="*/ 945336 w 1004038"/>
                <a:gd name="connsiteY24" fmla="*/ 337103 h 520446"/>
                <a:gd name="connsiteX25" fmla="*/ 945336 w 1004038"/>
                <a:gd name="connsiteY25" fmla="*/ 322435 h 520446"/>
                <a:gd name="connsiteX26" fmla="*/ 348418 w 1004038"/>
                <a:gd name="connsiteY26" fmla="*/ 322435 h 520446"/>
                <a:gd name="connsiteX27" fmla="*/ 65862 w 1004038"/>
                <a:gd name="connsiteY27" fmla="*/ 144031 h 520446"/>
                <a:gd name="connsiteX28" fmla="*/ 65862 w 1004038"/>
                <a:gd name="connsiteY28" fmla="*/ 337103 h 52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04038" h="520446">
                  <a:moveTo>
                    <a:pt x="1003999" y="172701"/>
                  </a:moveTo>
                  <a:lnTo>
                    <a:pt x="1003999" y="520364"/>
                  </a:lnTo>
                  <a:lnTo>
                    <a:pt x="945336" y="520364"/>
                  </a:lnTo>
                  <a:lnTo>
                    <a:pt x="945336" y="432353"/>
                  </a:lnTo>
                  <a:lnTo>
                    <a:pt x="65862" y="432353"/>
                  </a:lnTo>
                  <a:lnTo>
                    <a:pt x="65862" y="520364"/>
                  </a:lnTo>
                  <a:lnTo>
                    <a:pt x="-39" y="520364"/>
                  </a:lnTo>
                  <a:lnTo>
                    <a:pt x="-39" y="25922"/>
                  </a:lnTo>
                  <a:cubicBezTo>
                    <a:pt x="-39" y="9538"/>
                    <a:pt x="13198" y="-82"/>
                    <a:pt x="29673" y="-82"/>
                  </a:cubicBezTo>
                  <a:lnTo>
                    <a:pt x="33102" y="-82"/>
                  </a:lnTo>
                  <a:cubicBezTo>
                    <a:pt x="49482" y="-82"/>
                    <a:pt x="65862" y="9443"/>
                    <a:pt x="65862" y="25922"/>
                  </a:cubicBezTo>
                  <a:lnTo>
                    <a:pt x="65862" y="74879"/>
                  </a:lnTo>
                  <a:cubicBezTo>
                    <a:pt x="69385" y="73641"/>
                    <a:pt x="348418" y="249092"/>
                    <a:pt x="348418" y="249092"/>
                  </a:cubicBezTo>
                  <a:cubicBezTo>
                    <a:pt x="340665" y="242710"/>
                    <a:pt x="335913" y="233376"/>
                    <a:pt x="335275" y="223375"/>
                  </a:cubicBezTo>
                  <a:cubicBezTo>
                    <a:pt x="335275" y="175083"/>
                    <a:pt x="467459" y="136030"/>
                    <a:pt x="630497" y="136030"/>
                  </a:cubicBezTo>
                  <a:cubicBezTo>
                    <a:pt x="793535" y="136030"/>
                    <a:pt x="925718" y="175083"/>
                    <a:pt x="925718" y="223375"/>
                  </a:cubicBezTo>
                  <a:cubicBezTo>
                    <a:pt x="925146" y="233376"/>
                    <a:pt x="920385" y="242710"/>
                    <a:pt x="912672" y="249092"/>
                  </a:cubicBezTo>
                  <a:lnTo>
                    <a:pt x="945336" y="249092"/>
                  </a:lnTo>
                  <a:lnTo>
                    <a:pt x="945336" y="172892"/>
                  </a:lnTo>
                  <a:cubicBezTo>
                    <a:pt x="944670" y="158986"/>
                    <a:pt x="955431" y="147270"/>
                    <a:pt x="969239" y="146603"/>
                  </a:cubicBezTo>
                  <a:cubicBezTo>
                    <a:pt x="970477" y="146508"/>
                    <a:pt x="971715" y="146603"/>
                    <a:pt x="972858" y="146698"/>
                  </a:cubicBezTo>
                  <a:lnTo>
                    <a:pt x="976382" y="146698"/>
                  </a:lnTo>
                  <a:cubicBezTo>
                    <a:pt x="990286" y="145365"/>
                    <a:pt x="1002571" y="155557"/>
                    <a:pt x="1003904" y="169463"/>
                  </a:cubicBezTo>
                  <a:cubicBezTo>
                    <a:pt x="1003999" y="170511"/>
                    <a:pt x="1003999" y="171654"/>
                    <a:pt x="1003999" y="172701"/>
                  </a:cubicBezTo>
                  <a:close/>
                  <a:moveTo>
                    <a:pt x="945336" y="337103"/>
                  </a:moveTo>
                  <a:lnTo>
                    <a:pt x="945336" y="322435"/>
                  </a:lnTo>
                  <a:lnTo>
                    <a:pt x="348418" y="322435"/>
                  </a:lnTo>
                  <a:cubicBezTo>
                    <a:pt x="348418" y="322435"/>
                    <a:pt x="69385" y="145365"/>
                    <a:pt x="65862" y="144031"/>
                  </a:cubicBezTo>
                  <a:lnTo>
                    <a:pt x="65862" y="337103"/>
                  </a:ln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84D271D-552F-4F45-99D7-31E90756820F}"/>
                </a:ext>
              </a:extLst>
            </p:cNvPr>
            <p:cNvSpPr/>
            <p:nvPr/>
          </p:nvSpPr>
          <p:spPr>
            <a:xfrm>
              <a:off x="22263237" y="5423905"/>
              <a:ext cx="443344" cy="443527"/>
            </a:xfrm>
            <a:custGeom>
              <a:avLst/>
              <a:gdLst>
                <a:gd name="connsiteX0" fmla="*/ 159362 w 159420"/>
                <a:gd name="connsiteY0" fmla="*/ 81376 h 159486"/>
                <a:gd name="connsiteX1" fmla="*/ 77937 w 159420"/>
                <a:gd name="connsiteY1" fmla="*/ 159385 h 159486"/>
                <a:gd name="connsiteX2" fmla="*/ -20 w 159420"/>
                <a:gd name="connsiteY2" fmla="*/ 77947 h 159486"/>
                <a:gd name="connsiteX3" fmla="*/ 81404 w 159420"/>
                <a:gd name="connsiteY3" fmla="*/ -63 h 159486"/>
                <a:gd name="connsiteX4" fmla="*/ 81461 w 159420"/>
                <a:gd name="connsiteY4" fmla="*/ -63 h 159486"/>
                <a:gd name="connsiteX5" fmla="*/ 159362 w 159420"/>
                <a:gd name="connsiteY5" fmla="*/ 81376 h 15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420" h="159486">
                  <a:moveTo>
                    <a:pt x="159362" y="81376"/>
                  </a:moveTo>
                  <a:cubicBezTo>
                    <a:pt x="158400" y="125381"/>
                    <a:pt x="121945" y="160339"/>
                    <a:pt x="77937" y="159385"/>
                  </a:cubicBezTo>
                  <a:cubicBezTo>
                    <a:pt x="33921" y="158433"/>
                    <a:pt x="-982" y="121953"/>
                    <a:pt x="-20" y="77947"/>
                  </a:cubicBezTo>
                  <a:cubicBezTo>
                    <a:pt x="942" y="33846"/>
                    <a:pt x="37397" y="-1016"/>
                    <a:pt x="81404" y="-63"/>
                  </a:cubicBezTo>
                  <a:cubicBezTo>
                    <a:pt x="81423" y="-63"/>
                    <a:pt x="81442" y="-63"/>
                    <a:pt x="81461" y="-63"/>
                  </a:cubicBezTo>
                  <a:cubicBezTo>
                    <a:pt x="125449" y="890"/>
                    <a:pt x="160323" y="37370"/>
                    <a:pt x="159362" y="8137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56AE26C6-6497-AD4D-8347-EE2D16437D11}"/>
                </a:ext>
              </a:extLst>
            </p:cNvPr>
            <p:cNvSpPr/>
            <p:nvPr/>
          </p:nvSpPr>
          <p:spPr>
            <a:xfrm>
              <a:off x="23299344" y="6135755"/>
              <a:ext cx="375599" cy="375660"/>
            </a:xfrm>
            <a:custGeom>
              <a:avLst/>
              <a:gdLst>
                <a:gd name="connsiteX0" fmla="*/ 103727 w 135060"/>
                <a:gd name="connsiteY0" fmla="*/ 10477 h 135082"/>
                <a:gd name="connsiteX1" fmla="*/ 124487 w 135060"/>
                <a:gd name="connsiteY1" fmla="*/ 103726 h 135082"/>
                <a:gd name="connsiteX2" fmla="*/ 31255 w 135060"/>
                <a:gd name="connsiteY2" fmla="*/ 124395 h 135082"/>
                <a:gd name="connsiteX3" fmla="*/ 10494 w 135060"/>
                <a:gd name="connsiteY3" fmla="*/ 31241 h 135082"/>
                <a:gd name="connsiteX4" fmla="*/ 103727 w 135060"/>
                <a:gd name="connsiteY4" fmla="*/ 10477 h 135082"/>
                <a:gd name="connsiteX5" fmla="*/ 103727 w 135060"/>
                <a:gd name="connsiteY5" fmla="*/ 10477 h 13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060" h="135082">
                  <a:moveTo>
                    <a:pt x="103727" y="10477"/>
                  </a:moveTo>
                  <a:cubicBezTo>
                    <a:pt x="135153" y="30479"/>
                    <a:pt x="144487" y="72198"/>
                    <a:pt x="124487" y="103726"/>
                  </a:cubicBezTo>
                  <a:cubicBezTo>
                    <a:pt x="104393" y="135159"/>
                    <a:pt x="62681" y="144493"/>
                    <a:pt x="31255" y="124395"/>
                  </a:cubicBezTo>
                  <a:cubicBezTo>
                    <a:pt x="-172" y="104393"/>
                    <a:pt x="-9505" y="62673"/>
                    <a:pt x="10494" y="31241"/>
                  </a:cubicBezTo>
                  <a:cubicBezTo>
                    <a:pt x="30493" y="-287"/>
                    <a:pt x="72205" y="-9527"/>
                    <a:pt x="103727" y="10477"/>
                  </a:cubicBezTo>
                  <a:cubicBezTo>
                    <a:pt x="103727" y="10477"/>
                    <a:pt x="103727" y="10477"/>
                    <a:pt x="103727" y="10477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6158FC92-00A2-F947-9654-895F24B54F46}"/>
                </a:ext>
              </a:extLst>
            </p:cNvPr>
            <p:cNvSpPr/>
            <p:nvPr/>
          </p:nvSpPr>
          <p:spPr>
            <a:xfrm>
              <a:off x="22658679" y="5727032"/>
              <a:ext cx="375588" cy="375660"/>
            </a:xfrm>
            <a:custGeom>
              <a:avLst/>
              <a:gdLst>
                <a:gd name="connsiteX0" fmla="*/ 103732 w 135056"/>
                <a:gd name="connsiteY0" fmla="*/ 10476 h 135082"/>
                <a:gd name="connsiteX1" fmla="*/ 124455 w 135056"/>
                <a:gd name="connsiteY1" fmla="*/ 103726 h 135082"/>
                <a:gd name="connsiteX2" fmla="*/ 31250 w 135056"/>
                <a:gd name="connsiteY2" fmla="*/ 124395 h 135082"/>
                <a:gd name="connsiteX3" fmla="*/ 10500 w 135056"/>
                <a:gd name="connsiteY3" fmla="*/ 31241 h 135082"/>
                <a:gd name="connsiteX4" fmla="*/ 103694 w 135056"/>
                <a:gd name="connsiteY4" fmla="*/ 10476 h 135082"/>
                <a:gd name="connsiteX5" fmla="*/ 103732 w 135056"/>
                <a:gd name="connsiteY5" fmla="*/ 10476 h 13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056" h="135082">
                  <a:moveTo>
                    <a:pt x="103732" y="10476"/>
                  </a:moveTo>
                  <a:cubicBezTo>
                    <a:pt x="135197" y="30478"/>
                    <a:pt x="144473" y="72198"/>
                    <a:pt x="124455" y="103726"/>
                  </a:cubicBezTo>
                  <a:cubicBezTo>
                    <a:pt x="104447" y="135158"/>
                    <a:pt x="62706" y="144492"/>
                    <a:pt x="31250" y="124395"/>
                  </a:cubicBezTo>
                  <a:cubicBezTo>
                    <a:pt x="-205" y="104392"/>
                    <a:pt x="-9490" y="62673"/>
                    <a:pt x="10500" y="31241"/>
                  </a:cubicBezTo>
                  <a:cubicBezTo>
                    <a:pt x="30498" y="-287"/>
                    <a:pt x="72220" y="-9526"/>
                    <a:pt x="103694" y="10476"/>
                  </a:cubicBezTo>
                  <a:cubicBezTo>
                    <a:pt x="103713" y="10476"/>
                    <a:pt x="103723" y="10476"/>
                    <a:pt x="103732" y="10476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1CF2D18E-5822-0742-BC2F-CA63195571E2}"/>
                </a:ext>
              </a:extLst>
            </p:cNvPr>
            <p:cNvSpPr/>
            <p:nvPr/>
          </p:nvSpPr>
          <p:spPr>
            <a:xfrm>
              <a:off x="22740056" y="5758142"/>
              <a:ext cx="871537" cy="733425"/>
            </a:xfrm>
            <a:custGeom>
              <a:avLst/>
              <a:gdLst>
                <a:gd name="connsiteX0" fmla="*/ 305505 w 313392"/>
                <a:gd name="connsiteY0" fmla="*/ 146737 h 263729"/>
                <a:gd name="connsiteX1" fmla="*/ 310743 w 313392"/>
                <a:gd name="connsiteY1" fmla="*/ 170074 h 263729"/>
                <a:gd name="connsiteX2" fmla="*/ 256366 w 313392"/>
                <a:gd name="connsiteY2" fmla="*/ 255799 h 263729"/>
                <a:gd name="connsiteX3" fmla="*/ 233129 w 313392"/>
                <a:gd name="connsiteY3" fmla="*/ 261037 h 263729"/>
                <a:gd name="connsiteX4" fmla="*/ 7808 w 313392"/>
                <a:gd name="connsiteY4" fmla="*/ 116828 h 263729"/>
                <a:gd name="connsiteX5" fmla="*/ 2570 w 313392"/>
                <a:gd name="connsiteY5" fmla="*/ 93492 h 263729"/>
                <a:gd name="connsiteX6" fmla="*/ 56853 w 313392"/>
                <a:gd name="connsiteY6" fmla="*/ 7767 h 263729"/>
                <a:gd name="connsiteX7" fmla="*/ 80185 w 313392"/>
                <a:gd name="connsiteY7" fmla="*/ 2528 h 26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392" h="263729">
                  <a:moveTo>
                    <a:pt x="305505" y="146737"/>
                  </a:moveTo>
                  <a:cubicBezTo>
                    <a:pt x="313410" y="151785"/>
                    <a:pt x="315695" y="162167"/>
                    <a:pt x="310743" y="170074"/>
                  </a:cubicBezTo>
                  <a:lnTo>
                    <a:pt x="256366" y="255799"/>
                  </a:lnTo>
                  <a:cubicBezTo>
                    <a:pt x="251413" y="263704"/>
                    <a:pt x="241033" y="265990"/>
                    <a:pt x="233129" y="261037"/>
                  </a:cubicBezTo>
                  <a:lnTo>
                    <a:pt x="7808" y="116828"/>
                  </a:lnTo>
                  <a:cubicBezTo>
                    <a:pt x="-58" y="111781"/>
                    <a:pt x="-2401" y="101398"/>
                    <a:pt x="2570" y="93492"/>
                  </a:cubicBezTo>
                  <a:lnTo>
                    <a:pt x="56853" y="7767"/>
                  </a:lnTo>
                  <a:cubicBezTo>
                    <a:pt x="61862" y="-138"/>
                    <a:pt x="72290" y="-2425"/>
                    <a:pt x="80185" y="2528"/>
                  </a:cubicBezTo>
                  <a:close/>
                </a:path>
              </a:pathLst>
            </a:custGeom>
            <a:grpFill/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71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56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EB5640"/>
      </a:accent1>
      <a:accent2>
        <a:srgbClr val="82CCDB"/>
      </a:accent2>
      <a:accent3>
        <a:srgbClr val="956B9A"/>
      </a:accent3>
      <a:accent4>
        <a:srgbClr val="39B9AB"/>
      </a:accent4>
      <a:accent5>
        <a:srgbClr val="E6C846"/>
      </a:accent5>
      <a:accent6>
        <a:srgbClr val="EB564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128772</TotalTime>
  <Words>1590</Words>
  <Application>Microsoft Macintosh PowerPoint</Application>
  <PresentationFormat>Custom</PresentationFormat>
  <Paragraphs>272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20656</cp:revision>
  <dcterms:created xsi:type="dcterms:W3CDTF">2014-11-12T21:47:38Z</dcterms:created>
  <dcterms:modified xsi:type="dcterms:W3CDTF">2020-10-19T19:06:50Z</dcterms:modified>
  <cp:category/>
</cp:coreProperties>
</file>