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0"/>
    <p:restoredTop sz="95213"/>
  </p:normalViewPr>
  <p:slideViewPr>
    <p:cSldViewPr snapToGrid="0">
      <p:cViewPr varScale="1">
        <p:scale>
          <a:sx n="48" d="100"/>
          <a:sy n="48" d="100"/>
        </p:scale>
        <p:origin x="8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04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08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62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23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277">
            <a:extLst>
              <a:ext uri="{FF2B5EF4-FFF2-40B4-BE49-F238E27FC236}">
                <a16:creationId xmlns:a16="http://schemas.microsoft.com/office/drawing/2014/main" id="{1397F70F-89AF-B241-AC26-94185B0DB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61" y="4882265"/>
            <a:ext cx="836408" cy="827369"/>
          </a:xfrm>
          <a:custGeom>
            <a:avLst/>
            <a:gdLst>
              <a:gd name="T0" fmla="*/ 731 w 818"/>
              <a:gd name="T1" fmla="*/ 0 h 809"/>
              <a:gd name="T2" fmla="*/ 731 w 818"/>
              <a:gd name="T3" fmla="*/ 0 h 809"/>
              <a:gd name="T4" fmla="*/ 85 w 818"/>
              <a:gd name="T5" fmla="*/ 0 h 809"/>
              <a:gd name="T6" fmla="*/ 0 w 818"/>
              <a:gd name="T7" fmla="*/ 85 h 809"/>
              <a:gd name="T8" fmla="*/ 0 w 818"/>
              <a:gd name="T9" fmla="*/ 723 h 809"/>
              <a:gd name="T10" fmla="*/ 85 w 818"/>
              <a:gd name="T11" fmla="*/ 808 h 809"/>
              <a:gd name="T12" fmla="*/ 731 w 818"/>
              <a:gd name="T13" fmla="*/ 808 h 809"/>
              <a:gd name="T14" fmla="*/ 817 w 818"/>
              <a:gd name="T15" fmla="*/ 723 h 809"/>
              <a:gd name="T16" fmla="*/ 817 w 818"/>
              <a:gd name="T17" fmla="*/ 85 h 809"/>
              <a:gd name="T18" fmla="*/ 731 w 818"/>
              <a:gd name="T19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8" h="809">
                <a:moveTo>
                  <a:pt x="731" y="0"/>
                </a:moveTo>
                <a:lnTo>
                  <a:pt x="731" y="0"/>
                </a:lnTo>
                <a:cubicBezTo>
                  <a:pt x="85" y="0"/>
                  <a:pt x="85" y="0"/>
                  <a:pt x="85" y="0"/>
                </a:cubicBezTo>
                <a:cubicBezTo>
                  <a:pt x="42" y="0"/>
                  <a:pt x="0" y="34"/>
                  <a:pt x="0" y="85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74"/>
                  <a:pt x="42" y="808"/>
                  <a:pt x="85" y="808"/>
                </a:cubicBezTo>
                <a:cubicBezTo>
                  <a:pt x="731" y="808"/>
                  <a:pt x="731" y="808"/>
                  <a:pt x="731" y="808"/>
                </a:cubicBezTo>
                <a:cubicBezTo>
                  <a:pt x="774" y="808"/>
                  <a:pt x="817" y="774"/>
                  <a:pt x="817" y="723"/>
                </a:cubicBezTo>
                <a:cubicBezTo>
                  <a:pt x="817" y="85"/>
                  <a:pt x="817" y="85"/>
                  <a:pt x="817" y="85"/>
                </a:cubicBezTo>
                <a:cubicBezTo>
                  <a:pt x="817" y="34"/>
                  <a:pt x="774" y="0"/>
                  <a:pt x="73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78">
            <a:extLst>
              <a:ext uri="{FF2B5EF4-FFF2-40B4-BE49-F238E27FC236}">
                <a16:creationId xmlns:a16="http://schemas.microsoft.com/office/drawing/2014/main" id="{7848BD45-1F05-CA46-83FC-31B83863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992" y="5049548"/>
            <a:ext cx="1690904" cy="524452"/>
          </a:xfrm>
          <a:custGeom>
            <a:avLst/>
            <a:gdLst>
              <a:gd name="T0" fmla="*/ 1531 w 1651"/>
              <a:gd name="T1" fmla="*/ 0 h 511"/>
              <a:gd name="T2" fmla="*/ 1531 w 1651"/>
              <a:gd name="T3" fmla="*/ 0 h 511"/>
              <a:gd name="T4" fmla="*/ 0 w 1651"/>
              <a:gd name="T5" fmla="*/ 0 h 511"/>
              <a:gd name="T6" fmla="*/ 0 w 1651"/>
              <a:gd name="T7" fmla="*/ 110 h 511"/>
              <a:gd name="T8" fmla="*/ 1497 w 1651"/>
              <a:gd name="T9" fmla="*/ 110 h 511"/>
              <a:gd name="T10" fmla="*/ 1531 w 1651"/>
              <a:gd name="T11" fmla="*/ 144 h 511"/>
              <a:gd name="T12" fmla="*/ 1531 w 1651"/>
              <a:gd name="T13" fmla="*/ 510 h 511"/>
              <a:gd name="T14" fmla="*/ 1650 w 1651"/>
              <a:gd name="T15" fmla="*/ 510 h 511"/>
              <a:gd name="T16" fmla="*/ 1650 w 1651"/>
              <a:gd name="T17" fmla="*/ 110 h 511"/>
              <a:gd name="T18" fmla="*/ 1650 w 1651"/>
              <a:gd name="T19" fmla="*/ 110 h 511"/>
              <a:gd name="T20" fmla="*/ 1540 w 1651"/>
              <a:gd name="T21" fmla="*/ 0 h 511"/>
              <a:gd name="T22" fmla="*/ 1531 w 1651"/>
              <a:gd name="T23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1" h="511">
                <a:moveTo>
                  <a:pt x="1531" y="0"/>
                </a:moveTo>
                <a:lnTo>
                  <a:pt x="1531" y="0"/>
                </a:lnTo>
                <a:cubicBezTo>
                  <a:pt x="0" y="0"/>
                  <a:pt x="0" y="0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1497" y="110"/>
                  <a:pt x="1497" y="110"/>
                  <a:pt x="1497" y="110"/>
                </a:cubicBezTo>
                <a:cubicBezTo>
                  <a:pt x="1514" y="110"/>
                  <a:pt x="1531" y="119"/>
                  <a:pt x="1531" y="144"/>
                </a:cubicBezTo>
                <a:cubicBezTo>
                  <a:pt x="1531" y="510"/>
                  <a:pt x="1531" y="510"/>
                  <a:pt x="1531" y="510"/>
                </a:cubicBezTo>
                <a:cubicBezTo>
                  <a:pt x="1650" y="510"/>
                  <a:pt x="1650" y="510"/>
                  <a:pt x="1650" y="510"/>
                </a:cubicBezTo>
                <a:cubicBezTo>
                  <a:pt x="1650" y="110"/>
                  <a:pt x="1650" y="110"/>
                  <a:pt x="1650" y="110"/>
                </a:cubicBezTo>
                <a:lnTo>
                  <a:pt x="1650" y="110"/>
                </a:lnTo>
                <a:cubicBezTo>
                  <a:pt x="1650" y="51"/>
                  <a:pt x="1599" y="0"/>
                  <a:pt x="1540" y="0"/>
                </a:cubicBezTo>
                <a:lnTo>
                  <a:pt x="153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79">
            <a:extLst>
              <a:ext uri="{FF2B5EF4-FFF2-40B4-BE49-F238E27FC236}">
                <a16:creationId xmlns:a16="http://schemas.microsoft.com/office/drawing/2014/main" id="{589574F6-2B62-1049-A490-DCF9BF10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61" y="5433843"/>
            <a:ext cx="3210005" cy="3332077"/>
          </a:xfrm>
          <a:custGeom>
            <a:avLst/>
            <a:gdLst>
              <a:gd name="T0" fmla="*/ 3046 w 3132"/>
              <a:gd name="T1" fmla="*/ 511 h 3251"/>
              <a:gd name="T2" fmla="*/ 3046 w 3132"/>
              <a:gd name="T3" fmla="*/ 511 h 3251"/>
              <a:gd name="T4" fmla="*/ 2706 w 3132"/>
              <a:gd name="T5" fmla="*/ 111 h 3251"/>
              <a:gd name="T6" fmla="*/ 2476 w 3132"/>
              <a:gd name="T7" fmla="*/ 0 h 3251"/>
              <a:gd name="T8" fmla="*/ 0 w 3132"/>
              <a:gd name="T9" fmla="*/ 0 h 3251"/>
              <a:gd name="T10" fmla="*/ 0 w 3132"/>
              <a:gd name="T11" fmla="*/ 2960 h 3251"/>
              <a:gd name="T12" fmla="*/ 298 w 3132"/>
              <a:gd name="T13" fmla="*/ 3250 h 3251"/>
              <a:gd name="T14" fmla="*/ 2842 w 3132"/>
              <a:gd name="T15" fmla="*/ 3250 h 3251"/>
              <a:gd name="T16" fmla="*/ 3131 w 3132"/>
              <a:gd name="T17" fmla="*/ 2960 h 3251"/>
              <a:gd name="T18" fmla="*/ 3131 w 3132"/>
              <a:gd name="T19" fmla="*/ 749 h 3251"/>
              <a:gd name="T20" fmla="*/ 3046 w 3132"/>
              <a:gd name="T21" fmla="*/ 5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32" h="3251">
                <a:moveTo>
                  <a:pt x="3046" y="511"/>
                </a:moveTo>
                <a:lnTo>
                  <a:pt x="3046" y="511"/>
                </a:lnTo>
                <a:cubicBezTo>
                  <a:pt x="2706" y="111"/>
                  <a:pt x="2706" y="111"/>
                  <a:pt x="2706" y="111"/>
                </a:cubicBezTo>
                <a:cubicBezTo>
                  <a:pt x="2646" y="43"/>
                  <a:pt x="2569" y="0"/>
                  <a:pt x="24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60"/>
                  <a:pt x="0" y="2960"/>
                  <a:pt x="0" y="2960"/>
                </a:cubicBezTo>
                <a:cubicBezTo>
                  <a:pt x="0" y="3122"/>
                  <a:pt x="136" y="3250"/>
                  <a:pt x="298" y="3250"/>
                </a:cubicBezTo>
                <a:cubicBezTo>
                  <a:pt x="2842" y="3250"/>
                  <a:pt x="2842" y="3250"/>
                  <a:pt x="2842" y="3250"/>
                </a:cubicBezTo>
                <a:cubicBezTo>
                  <a:pt x="3004" y="3250"/>
                  <a:pt x="3131" y="3122"/>
                  <a:pt x="3131" y="2960"/>
                </a:cubicBezTo>
                <a:cubicBezTo>
                  <a:pt x="3131" y="749"/>
                  <a:pt x="3131" y="749"/>
                  <a:pt x="3131" y="749"/>
                </a:cubicBezTo>
                <a:cubicBezTo>
                  <a:pt x="3131" y="664"/>
                  <a:pt x="3097" y="579"/>
                  <a:pt x="3046" y="5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47" name="Freeform 280">
            <a:extLst>
              <a:ext uri="{FF2B5EF4-FFF2-40B4-BE49-F238E27FC236}">
                <a16:creationId xmlns:a16="http://schemas.microsoft.com/office/drawing/2014/main" id="{5BC9B2D2-BE98-5B46-A56E-EC93C7E6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682" y="5913083"/>
            <a:ext cx="2097806" cy="2427850"/>
          </a:xfrm>
          <a:custGeom>
            <a:avLst/>
            <a:gdLst>
              <a:gd name="T0" fmla="*/ 1711 w 2044"/>
              <a:gd name="T1" fmla="*/ 2365 h 2366"/>
              <a:gd name="T2" fmla="*/ 1711 w 2044"/>
              <a:gd name="T3" fmla="*/ 2365 h 2366"/>
              <a:gd name="T4" fmla="*/ 341 w 2044"/>
              <a:gd name="T5" fmla="*/ 2365 h 2366"/>
              <a:gd name="T6" fmla="*/ 0 w 2044"/>
              <a:gd name="T7" fmla="*/ 2024 h 2366"/>
              <a:gd name="T8" fmla="*/ 0 w 2044"/>
              <a:gd name="T9" fmla="*/ 332 h 2366"/>
              <a:gd name="T10" fmla="*/ 341 w 2044"/>
              <a:gd name="T11" fmla="*/ 0 h 2366"/>
              <a:gd name="T12" fmla="*/ 1711 w 2044"/>
              <a:gd name="T13" fmla="*/ 0 h 2366"/>
              <a:gd name="T14" fmla="*/ 2043 w 2044"/>
              <a:gd name="T15" fmla="*/ 332 h 2366"/>
              <a:gd name="T16" fmla="*/ 2043 w 2044"/>
              <a:gd name="T17" fmla="*/ 2024 h 2366"/>
              <a:gd name="T18" fmla="*/ 1711 w 2044"/>
              <a:gd name="T19" fmla="*/ 2365 h 2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4" h="2366">
                <a:moveTo>
                  <a:pt x="1711" y="2365"/>
                </a:moveTo>
                <a:lnTo>
                  <a:pt x="1711" y="2365"/>
                </a:lnTo>
                <a:cubicBezTo>
                  <a:pt x="341" y="2365"/>
                  <a:pt x="341" y="2365"/>
                  <a:pt x="341" y="2365"/>
                </a:cubicBezTo>
                <a:cubicBezTo>
                  <a:pt x="153" y="2365"/>
                  <a:pt x="0" y="2212"/>
                  <a:pt x="0" y="2024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45"/>
                  <a:pt x="153" y="0"/>
                  <a:pt x="341" y="0"/>
                </a:cubicBezTo>
                <a:cubicBezTo>
                  <a:pt x="1711" y="0"/>
                  <a:pt x="1711" y="0"/>
                  <a:pt x="1711" y="0"/>
                </a:cubicBezTo>
                <a:cubicBezTo>
                  <a:pt x="1898" y="0"/>
                  <a:pt x="2043" y="145"/>
                  <a:pt x="2043" y="332"/>
                </a:cubicBezTo>
                <a:cubicBezTo>
                  <a:pt x="2043" y="2024"/>
                  <a:pt x="2043" y="2024"/>
                  <a:pt x="2043" y="2024"/>
                </a:cubicBezTo>
                <a:cubicBezTo>
                  <a:pt x="2043" y="2212"/>
                  <a:pt x="1898" y="2365"/>
                  <a:pt x="1711" y="2365"/>
                </a:cubicBezTo>
              </a:path>
            </a:pathLst>
          </a:custGeom>
          <a:noFill/>
          <a:ln w="216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1">
            <a:extLst>
              <a:ext uri="{FF2B5EF4-FFF2-40B4-BE49-F238E27FC236}">
                <a16:creationId xmlns:a16="http://schemas.microsoft.com/office/drawing/2014/main" id="{1AB71248-C193-7749-BD0D-64B7A92C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61" y="5239436"/>
            <a:ext cx="705297" cy="741466"/>
          </a:xfrm>
          <a:custGeom>
            <a:avLst/>
            <a:gdLst>
              <a:gd name="T0" fmla="*/ 400 w 690"/>
              <a:gd name="T1" fmla="*/ 698 h 724"/>
              <a:gd name="T2" fmla="*/ 400 w 690"/>
              <a:gd name="T3" fmla="*/ 698 h 724"/>
              <a:gd name="T4" fmla="*/ 17 w 690"/>
              <a:gd name="T5" fmla="*/ 255 h 724"/>
              <a:gd name="T6" fmla="*/ 26 w 690"/>
              <a:gd name="T7" fmla="*/ 187 h 724"/>
              <a:gd name="T8" fmla="*/ 221 w 690"/>
              <a:gd name="T9" fmla="*/ 17 h 724"/>
              <a:gd name="T10" fmla="*/ 289 w 690"/>
              <a:gd name="T11" fmla="*/ 25 h 724"/>
              <a:gd name="T12" fmla="*/ 672 w 690"/>
              <a:gd name="T13" fmla="*/ 459 h 724"/>
              <a:gd name="T14" fmla="*/ 664 w 690"/>
              <a:gd name="T15" fmla="*/ 527 h 724"/>
              <a:gd name="T16" fmla="*/ 468 w 690"/>
              <a:gd name="T17" fmla="*/ 706 h 724"/>
              <a:gd name="T18" fmla="*/ 400 w 690"/>
              <a:gd name="T19" fmla="*/ 698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0" h="724">
                <a:moveTo>
                  <a:pt x="400" y="698"/>
                </a:moveTo>
                <a:lnTo>
                  <a:pt x="400" y="698"/>
                </a:lnTo>
                <a:cubicBezTo>
                  <a:pt x="17" y="255"/>
                  <a:pt x="17" y="255"/>
                  <a:pt x="17" y="255"/>
                </a:cubicBezTo>
                <a:cubicBezTo>
                  <a:pt x="0" y="238"/>
                  <a:pt x="0" y="204"/>
                  <a:pt x="26" y="187"/>
                </a:cubicBezTo>
                <a:cubicBezTo>
                  <a:pt x="221" y="17"/>
                  <a:pt x="221" y="17"/>
                  <a:pt x="221" y="17"/>
                </a:cubicBezTo>
                <a:cubicBezTo>
                  <a:pt x="239" y="0"/>
                  <a:pt x="273" y="0"/>
                  <a:pt x="289" y="25"/>
                </a:cubicBezTo>
                <a:cubicBezTo>
                  <a:pt x="672" y="459"/>
                  <a:pt x="672" y="459"/>
                  <a:pt x="672" y="459"/>
                </a:cubicBezTo>
                <a:cubicBezTo>
                  <a:pt x="689" y="485"/>
                  <a:pt x="689" y="511"/>
                  <a:pt x="664" y="527"/>
                </a:cubicBezTo>
                <a:cubicBezTo>
                  <a:pt x="468" y="706"/>
                  <a:pt x="468" y="706"/>
                  <a:pt x="468" y="706"/>
                </a:cubicBezTo>
                <a:cubicBezTo>
                  <a:pt x="443" y="723"/>
                  <a:pt x="417" y="715"/>
                  <a:pt x="400" y="6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2">
            <a:extLst>
              <a:ext uri="{FF2B5EF4-FFF2-40B4-BE49-F238E27FC236}">
                <a16:creationId xmlns:a16="http://schemas.microsoft.com/office/drawing/2014/main" id="{1AD05421-8DB7-6443-8334-BB771315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880" y="6523438"/>
            <a:ext cx="1161930" cy="1161930"/>
          </a:xfrm>
          <a:custGeom>
            <a:avLst/>
            <a:gdLst>
              <a:gd name="T0" fmla="*/ 1114 w 1133"/>
              <a:gd name="T1" fmla="*/ 1045 h 1132"/>
              <a:gd name="T2" fmla="*/ 1114 w 1133"/>
              <a:gd name="T3" fmla="*/ 1045 h 1132"/>
              <a:gd name="T4" fmla="*/ 1114 w 1133"/>
              <a:gd name="T5" fmla="*/ 1114 h 1132"/>
              <a:gd name="T6" fmla="*/ 1080 w 1133"/>
              <a:gd name="T7" fmla="*/ 1131 h 1132"/>
              <a:gd name="T8" fmla="*/ 1046 w 1133"/>
              <a:gd name="T9" fmla="*/ 1114 h 1132"/>
              <a:gd name="T10" fmla="*/ 561 w 1133"/>
              <a:gd name="T11" fmla="*/ 629 h 1132"/>
              <a:gd name="T12" fmla="*/ 85 w 1133"/>
              <a:gd name="T13" fmla="*/ 1114 h 1132"/>
              <a:gd name="T14" fmla="*/ 51 w 1133"/>
              <a:gd name="T15" fmla="*/ 1131 h 1132"/>
              <a:gd name="T16" fmla="*/ 17 w 1133"/>
              <a:gd name="T17" fmla="*/ 1114 h 1132"/>
              <a:gd name="T18" fmla="*/ 17 w 1133"/>
              <a:gd name="T19" fmla="*/ 1045 h 1132"/>
              <a:gd name="T20" fmla="*/ 493 w 1133"/>
              <a:gd name="T21" fmla="*/ 560 h 1132"/>
              <a:gd name="T22" fmla="*/ 17 w 1133"/>
              <a:gd name="T23" fmla="*/ 85 h 1132"/>
              <a:gd name="T24" fmla="*/ 17 w 1133"/>
              <a:gd name="T25" fmla="*/ 17 h 1132"/>
              <a:gd name="T26" fmla="*/ 85 w 1133"/>
              <a:gd name="T27" fmla="*/ 17 h 1132"/>
              <a:gd name="T28" fmla="*/ 561 w 1133"/>
              <a:gd name="T29" fmla="*/ 492 h 1132"/>
              <a:gd name="T30" fmla="*/ 1046 w 1133"/>
              <a:gd name="T31" fmla="*/ 17 h 1132"/>
              <a:gd name="T32" fmla="*/ 1114 w 1133"/>
              <a:gd name="T33" fmla="*/ 17 h 1132"/>
              <a:gd name="T34" fmla="*/ 1114 w 1133"/>
              <a:gd name="T35" fmla="*/ 85 h 1132"/>
              <a:gd name="T36" fmla="*/ 629 w 1133"/>
              <a:gd name="T37" fmla="*/ 560 h 1132"/>
              <a:gd name="T38" fmla="*/ 1114 w 1133"/>
              <a:gd name="T39" fmla="*/ 1045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33" h="1132">
                <a:moveTo>
                  <a:pt x="1114" y="1045"/>
                </a:moveTo>
                <a:lnTo>
                  <a:pt x="1114" y="1045"/>
                </a:lnTo>
                <a:cubicBezTo>
                  <a:pt x="1132" y="1063"/>
                  <a:pt x="1132" y="1097"/>
                  <a:pt x="1114" y="1114"/>
                </a:cubicBezTo>
                <a:cubicBezTo>
                  <a:pt x="1106" y="1122"/>
                  <a:pt x="1089" y="1131"/>
                  <a:pt x="1080" y="1131"/>
                </a:cubicBezTo>
                <a:cubicBezTo>
                  <a:pt x="1064" y="1131"/>
                  <a:pt x="1055" y="1122"/>
                  <a:pt x="1046" y="1114"/>
                </a:cubicBezTo>
                <a:cubicBezTo>
                  <a:pt x="561" y="629"/>
                  <a:pt x="561" y="629"/>
                  <a:pt x="561" y="629"/>
                </a:cubicBezTo>
                <a:cubicBezTo>
                  <a:pt x="85" y="1114"/>
                  <a:pt x="85" y="1114"/>
                  <a:pt x="85" y="1114"/>
                </a:cubicBezTo>
                <a:cubicBezTo>
                  <a:pt x="76" y="1122"/>
                  <a:pt x="59" y="1131"/>
                  <a:pt x="51" y="1131"/>
                </a:cubicBezTo>
                <a:cubicBezTo>
                  <a:pt x="34" y="1131"/>
                  <a:pt x="25" y="1122"/>
                  <a:pt x="17" y="1114"/>
                </a:cubicBezTo>
                <a:cubicBezTo>
                  <a:pt x="0" y="1097"/>
                  <a:pt x="0" y="1063"/>
                  <a:pt x="17" y="1045"/>
                </a:cubicBezTo>
                <a:cubicBezTo>
                  <a:pt x="493" y="560"/>
                  <a:pt x="493" y="560"/>
                  <a:pt x="493" y="560"/>
                </a:cubicBezTo>
                <a:cubicBezTo>
                  <a:pt x="17" y="85"/>
                  <a:pt x="17" y="85"/>
                  <a:pt x="17" y="85"/>
                </a:cubicBezTo>
                <a:cubicBezTo>
                  <a:pt x="0" y="68"/>
                  <a:pt x="0" y="34"/>
                  <a:pt x="17" y="17"/>
                </a:cubicBezTo>
                <a:cubicBezTo>
                  <a:pt x="34" y="0"/>
                  <a:pt x="68" y="0"/>
                  <a:pt x="85" y="17"/>
                </a:cubicBezTo>
                <a:cubicBezTo>
                  <a:pt x="561" y="492"/>
                  <a:pt x="561" y="492"/>
                  <a:pt x="561" y="492"/>
                </a:cubicBezTo>
                <a:cubicBezTo>
                  <a:pt x="1046" y="17"/>
                  <a:pt x="1046" y="17"/>
                  <a:pt x="1046" y="17"/>
                </a:cubicBezTo>
                <a:cubicBezTo>
                  <a:pt x="1064" y="0"/>
                  <a:pt x="1089" y="0"/>
                  <a:pt x="1114" y="17"/>
                </a:cubicBezTo>
                <a:cubicBezTo>
                  <a:pt x="1132" y="34"/>
                  <a:pt x="1132" y="68"/>
                  <a:pt x="1114" y="85"/>
                </a:cubicBezTo>
                <a:cubicBezTo>
                  <a:pt x="629" y="560"/>
                  <a:pt x="629" y="560"/>
                  <a:pt x="629" y="560"/>
                </a:cubicBezTo>
                <a:lnTo>
                  <a:pt x="1114" y="10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3">
            <a:extLst>
              <a:ext uri="{FF2B5EF4-FFF2-40B4-BE49-F238E27FC236}">
                <a16:creationId xmlns:a16="http://schemas.microsoft.com/office/drawing/2014/main" id="{49980440-E13C-A747-A3E2-A35C5F63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569" y="5293689"/>
            <a:ext cx="5416318" cy="3377286"/>
          </a:xfrm>
          <a:custGeom>
            <a:avLst/>
            <a:gdLst>
              <a:gd name="T0" fmla="*/ 4178 w 5285"/>
              <a:gd name="T1" fmla="*/ 1081 h 3293"/>
              <a:gd name="T2" fmla="*/ 3497 w 5285"/>
              <a:gd name="T3" fmla="*/ 868 h 3293"/>
              <a:gd name="T4" fmla="*/ 3761 w 5285"/>
              <a:gd name="T5" fmla="*/ 774 h 3293"/>
              <a:gd name="T6" fmla="*/ 3667 w 5285"/>
              <a:gd name="T7" fmla="*/ 638 h 3293"/>
              <a:gd name="T8" fmla="*/ 2970 w 5285"/>
              <a:gd name="T9" fmla="*/ 732 h 3293"/>
              <a:gd name="T10" fmla="*/ 3038 w 5285"/>
              <a:gd name="T11" fmla="*/ 868 h 3293"/>
              <a:gd name="T12" fmla="*/ 1191 w 5285"/>
              <a:gd name="T13" fmla="*/ 1089 h 3293"/>
              <a:gd name="T14" fmla="*/ 1430 w 5285"/>
              <a:gd name="T15" fmla="*/ 187 h 3293"/>
              <a:gd name="T16" fmla="*/ 1549 w 5285"/>
              <a:gd name="T17" fmla="*/ 170 h 3293"/>
              <a:gd name="T18" fmla="*/ 1617 w 5285"/>
              <a:gd name="T19" fmla="*/ 76 h 3293"/>
              <a:gd name="T20" fmla="*/ 1430 w 5285"/>
              <a:gd name="T21" fmla="*/ 17 h 3293"/>
              <a:gd name="T22" fmla="*/ 1012 w 5285"/>
              <a:gd name="T23" fmla="*/ 0 h 3293"/>
              <a:gd name="T24" fmla="*/ 1012 w 5285"/>
              <a:gd name="T25" fmla="*/ 94 h 3293"/>
              <a:gd name="T26" fmla="*/ 0 w 5285"/>
              <a:gd name="T27" fmla="*/ 2186 h 3293"/>
              <a:gd name="T28" fmla="*/ 2204 w 5285"/>
              <a:gd name="T29" fmla="*/ 2279 h 3293"/>
              <a:gd name="T30" fmla="*/ 2451 w 5285"/>
              <a:gd name="T31" fmla="*/ 2484 h 3293"/>
              <a:gd name="T32" fmla="*/ 2238 w 5285"/>
              <a:gd name="T33" fmla="*/ 2577 h 3293"/>
              <a:gd name="T34" fmla="*/ 2536 w 5285"/>
              <a:gd name="T35" fmla="*/ 2662 h 3293"/>
              <a:gd name="T36" fmla="*/ 2629 w 5285"/>
              <a:gd name="T37" fmla="*/ 2279 h 3293"/>
              <a:gd name="T38" fmla="*/ 4178 w 5285"/>
              <a:gd name="T39" fmla="*/ 3292 h 3293"/>
              <a:gd name="T40" fmla="*/ 4178 w 5285"/>
              <a:gd name="T41" fmla="*/ 1081 h 3293"/>
              <a:gd name="T42" fmla="*/ 3310 w 5285"/>
              <a:gd name="T43" fmla="*/ 911 h 3293"/>
              <a:gd name="T44" fmla="*/ 3072 w 5285"/>
              <a:gd name="T45" fmla="*/ 2101 h 3293"/>
              <a:gd name="T46" fmla="*/ 2085 w 5285"/>
              <a:gd name="T47" fmla="*/ 1675 h 3293"/>
              <a:gd name="T48" fmla="*/ 3633 w 5285"/>
              <a:gd name="T49" fmla="*/ 1438 h 3293"/>
              <a:gd name="T50" fmla="*/ 4017 w 5285"/>
              <a:gd name="T51" fmla="*/ 2101 h 3293"/>
              <a:gd name="T52" fmla="*/ 3633 w 5285"/>
              <a:gd name="T53" fmla="*/ 1438 h 3293"/>
              <a:gd name="T54" fmla="*/ 2025 w 5285"/>
              <a:gd name="T55" fmla="*/ 2101 h 3293"/>
              <a:gd name="T56" fmla="*/ 1931 w 5285"/>
              <a:gd name="T57" fmla="*/ 1777 h 3293"/>
              <a:gd name="T58" fmla="*/ 1838 w 5285"/>
              <a:gd name="T59" fmla="*/ 1624 h 3293"/>
              <a:gd name="T60" fmla="*/ 1191 w 5285"/>
              <a:gd name="T61" fmla="*/ 2024 h 3293"/>
              <a:gd name="T62" fmla="*/ 1838 w 5285"/>
              <a:gd name="T63" fmla="*/ 1624 h 3293"/>
              <a:gd name="T64" fmla="*/ 1106 w 5285"/>
              <a:gd name="T65" fmla="*/ 3114 h 3293"/>
              <a:gd name="T66" fmla="*/ 1012 w 5285"/>
              <a:gd name="T67" fmla="*/ 1268 h 3293"/>
              <a:gd name="T68" fmla="*/ 1012 w 5285"/>
              <a:gd name="T69" fmla="*/ 2186 h 3293"/>
              <a:gd name="T70" fmla="*/ 1106 w 5285"/>
              <a:gd name="T71" fmla="*/ 2279 h 3293"/>
              <a:gd name="T72" fmla="*/ 1106 w 5285"/>
              <a:gd name="T73" fmla="*/ 3114 h 3293"/>
              <a:gd name="T74" fmla="*/ 4178 w 5285"/>
              <a:gd name="T75" fmla="*/ 3114 h 3293"/>
              <a:gd name="T76" fmla="*/ 4178 w 5285"/>
              <a:gd name="T77" fmla="*/ 2279 h 3293"/>
              <a:gd name="T78" fmla="*/ 4255 w 5285"/>
              <a:gd name="T79" fmla="*/ 2143 h 3293"/>
              <a:gd name="T80" fmla="*/ 4178 w 5285"/>
              <a:gd name="T81" fmla="*/ 1259 h 3293"/>
              <a:gd name="T82" fmla="*/ 4178 w 5285"/>
              <a:gd name="T83" fmla="*/ 3114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285" h="3293">
                <a:moveTo>
                  <a:pt x="4178" y="1081"/>
                </a:moveTo>
                <a:lnTo>
                  <a:pt x="4178" y="1081"/>
                </a:lnTo>
                <a:cubicBezTo>
                  <a:pt x="3999" y="1081"/>
                  <a:pt x="3838" y="1123"/>
                  <a:pt x="3693" y="1191"/>
                </a:cubicBezTo>
                <a:cubicBezTo>
                  <a:pt x="3497" y="868"/>
                  <a:pt x="3497" y="868"/>
                  <a:pt x="3497" y="868"/>
                </a:cubicBezTo>
                <a:cubicBezTo>
                  <a:pt x="3667" y="868"/>
                  <a:pt x="3667" y="868"/>
                  <a:pt x="3667" y="868"/>
                </a:cubicBezTo>
                <a:cubicBezTo>
                  <a:pt x="3719" y="868"/>
                  <a:pt x="3761" y="825"/>
                  <a:pt x="3761" y="774"/>
                </a:cubicBezTo>
                <a:cubicBezTo>
                  <a:pt x="3761" y="732"/>
                  <a:pt x="3761" y="732"/>
                  <a:pt x="3761" y="732"/>
                </a:cubicBezTo>
                <a:cubicBezTo>
                  <a:pt x="3761" y="681"/>
                  <a:pt x="3719" y="638"/>
                  <a:pt x="3667" y="638"/>
                </a:cubicBezTo>
                <a:cubicBezTo>
                  <a:pt x="3063" y="638"/>
                  <a:pt x="3063" y="638"/>
                  <a:pt x="3063" y="638"/>
                </a:cubicBezTo>
                <a:cubicBezTo>
                  <a:pt x="3012" y="638"/>
                  <a:pt x="2970" y="681"/>
                  <a:pt x="2970" y="732"/>
                </a:cubicBezTo>
                <a:cubicBezTo>
                  <a:pt x="2970" y="774"/>
                  <a:pt x="2970" y="774"/>
                  <a:pt x="2970" y="774"/>
                </a:cubicBezTo>
                <a:cubicBezTo>
                  <a:pt x="2970" y="817"/>
                  <a:pt x="3004" y="859"/>
                  <a:pt x="3038" y="868"/>
                </a:cubicBezTo>
                <a:cubicBezTo>
                  <a:pt x="1991" y="1531"/>
                  <a:pt x="1991" y="1531"/>
                  <a:pt x="1991" y="1531"/>
                </a:cubicBezTo>
                <a:cubicBezTo>
                  <a:pt x="1804" y="1285"/>
                  <a:pt x="1514" y="1115"/>
                  <a:pt x="1191" y="1089"/>
                </a:cubicBezTo>
                <a:cubicBezTo>
                  <a:pt x="1191" y="187"/>
                  <a:pt x="1191" y="187"/>
                  <a:pt x="1191" y="187"/>
                </a:cubicBezTo>
                <a:cubicBezTo>
                  <a:pt x="1430" y="187"/>
                  <a:pt x="1430" y="187"/>
                  <a:pt x="1430" y="187"/>
                </a:cubicBezTo>
                <a:cubicBezTo>
                  <a:pt x="1430" y="170"/>
                  <a:pt x="1430" y="170"/>
                  <a:pt x="1430" y="170"/>
                </a:cubicBezTo>
                <a:cubicBezTo>
                  <a:pt x="1549" y="170"/>
                  <a:pt x="1549" y="170"/>
                  <a:pt x="1549" y="170"/>
                </a:cubicBezTo>
                <a:cubicBezTo>
                  <a:pt x="1591" y="170"/>
                  <a:pt x="1617" y="145"/>
                  <a:pt x="1617" y="102"/>
                </a:cubicBezTo>
                <a:cubicBezTo>
                  <a:pt x="1617" y="76"/>
                  <a:pt x="1617" y="76"/>
                  <a:pt x="1617" y="76"/>
                </a:cubicBezTo>
                <a:cubicBezTo>
                  <a:pt x="1617" y="42"/>
                  <a:pt x="1591" y="17"/>
                  <a:pt x="1549" y="17"/>
                </a:cubicBezTo>
                <a:cubicBezTo>
                  <a:pt x="1430" y="17"/>
                  <a:pt x="1430" y="17"/>
                  <a:pt x="1430" y="17"/>
                </a:cubicBezTo>
                <a:cubicBezTo>
                  <a:pt x="1430" y="0"/>
                  <a:pt x="1430" y="0"/>
                  <a:pt x="1430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2" y="94"/>
                  <a:pt x="1012" y="94"/>
                  <a:pt x="1012" y="94"/>
                </a:cubicBezTo>
                <a:lnTo>
                  <a:pt x="1012" y="94"/>
                </a:lnTo>
                <a:cubicBezTo>
                  <a:pt x="1012" y="1089"/>
                  <a:pt x="1012" y="1089"/>
                  <a:pt x="1012" y="1089"/>
                </a:cubicBezTo>
                <a:cubicBezTo>
                  <a:pt x="442" y="1132"/>
                  <a:pt x="0" y="1607"/>
                  <a:pt x="0" y="2186"/>
                </a:cubicBezTo>
                <a:cubicBezTo>
                  <a:pt x="0" y="2798"/>
                  <a:pt x="493" y="3292"/>
                  <a:pt x="1106" y="3292"/>
                </a:cubicBezTo>
                <a:cubicBezTo>
                  <a:pt x="1685" y="3292"/>
                  <a:pt x="2161" y="2850"/>
                  <a:pt x="2204" y="2279"/>
                </a:cubicBezTo>
                <a:cubicBezTo>
                  <a:pt x="2451" y="2279"/>
                  <a:pt x="2451" y="2279"/>
                  <a:pt x="2451" y="2279"/>
                </a:cubicBezTo>
                <a:cubicBezTo>
                  <a:pt x="2451" y="2484"/>
                  <a:pt x="2451" y="2484"/>
                  <a:pt x="2451" y="2484"/>
                </a:cubicBezTo>
                <a:cubicBezTo>
                  <a:pt x="2331" y="2484"/>
                  <a:pt x="2331" y="2484"/>
                  <a:pt x="2331" y="2484"/>
                </a:cubicBezTo>
                <a:cubicBezTo>
                  <a:pt x="2281" y="2484"/>
                  <a:pt x="2238" y="2526"/>
                  <a:pt x="2238" y="2577"/>
                </a:cubicBezTo>
                <a:cubicBezTo>
                  <a:pt x="2238" y="2628"/>
                  <a:pt x="2281" y="2662"/>
                  <a:pt x="2331" y="2662"/>
                </a:cubicBezTo>
                <a:cubicBezTo>
                  <a:pt x="2536" y="2662"/>
                  <a:pt x="2536" y="2662"/>
                  <a:pt x="2536" y="2662"/>
                </a:cubicBezTo>
                <a:cubicBezTo>
                  <a:pt x="2587" y="2662"/>
                  <a:pt x="2629" y="2628"/>
                  <a:pt x="2629" y="2577"/>
                </a:cubicBezTo>
                <a:cubicBezTo>
                  <a:pt x="2629" y="2279"/>
                  <a:pt x="2629" y="2279"/>
                  <a:pt x="2629" y="2279"/>
                </a:cubicBezTo>
                <a:cubicBezTo>
                  <a:pt x="3072" y="2279"/>
                  <a:pt x="3072" y="2279"/>
                  <a:pt x="3072" y="2279"/>
                </a:cubicBezTo>
                <a:cubicBezTo>
                  <a:pt x="3114" y="2850"/>
                  <a:pt x="3599" y="3292"/>
                  <a:pt x="4178" y="3292"/>
                </a:cubicBezTo>
                <a:cubicBezTo>
                  <a:pt x="4782" y="3292"/>
                  <a:pt x="5284" y="2798"/>
                  <a:pt x="5284" y="2186"/>
                </a:cubicBezTo>
                <a:cubicBezTo>
                  <a:pt x="5284" y="1582"/>
                  <a:pt x="4782" y="1081"/>
                  <a:pt x="4178" y="1081"/>
                </a:cubicBezTo>
                <a:close/>
                <a:moveTo>
                  <a:pt x="3310" y="911"/>
                </a:moveTo>
                <a:lnTo>
                  <a:pt x="3310" y="911"/>
                </a:lnTo>
                <a:cubicBezTo>
                  <a:pt x="3540" y="1285"/>
                  <a:pt x="3540" y="1285"/>
                  <a:pt x="3540" y="1285"/>
                </a:cubicBezTo>
                <a:cubicBezTo>
                  <a:pt x="3276" y="1472"/>
                  <a:pt x="3097" y="1760"/>
                  <a:pt x="3072" y="2101"/>
                </a:cubicBezTo>
                <a:cubicBezTo>
                  <a:pt x="2204" y="2101"/>
                  <a:pt x="2204" y="2101"/>
                  <a:pt x="2204" y="2101"/>
                </a:cubicBezTo>
                <a:cubicBezTo>
                  <a:pt x="2195" y="1948"/>
                  <a:pt x="2153" y="1803"/>
                  <a:pt x="2085" y="1675"/>
                </a:cubicBezTo>
                <a:lnTo>
                  <a:pt x="3310" y="911"/>
                </a:lnTo>
                <a:close/>
                <a:moveTo>
                  <a:pt x="3633" y="1438"/>
                </a:moveTo>
                <a:lnTo>
                  <a:pt x="3633" y="1438"/>
                </a:lnTo>
                <a:cubicBezTo>
                  <a:pt x="4017" y="2101"/>
                  <a:pt x="4017" y="2101"/>
                  <a:pt x="4017" y="2101"/>
                </a:cubicBezTo>
                <a:cubicBezTo>
                  <a:pt x="3250" y="2101"/>
                  <a:pt x="3250" y="2101"/>
                  <a:pt x="3250" y="2101"/>
                </a:cubicBezTo>
                <a:cubicBezTo>
                  <a:pt x="3276" y="1829"/>
                  <a:pt x="3421" y="1590"/>
                  <a:pt x="3633" y="1438"/>
                </a:cubicBezTo>
                <a:close/>
                <a:moveTo>
                  <a:pt x="2025" y="2101"/>
                </a:moveTo>
                <a:lnTo>
                  <a:pt x="2025" y="2101"/>
                </a:lnTo>
                <a:cubicBezTo>
                  <a:pt x="1412" y="2101"/>
                  <a:pt x="1412" y="2101"/>
                  <a:pt x="1412" y="2101"/>
                </a:cubicBezTo>
                <a:cubicBezTo>
                  <a:pt x="1931" y="1777"/>
                  <a:pt x="1931" y="1777"/>
                  <a:pt x="1931" y="1777"/>
                </a:cubicBezTo>
                <a:cubicBezTo>
                  <a:pt x="1983" y="1871"/>
                  <a:pt x="2017" y="1982"/>
                  <a:pt x="2025" y="2101"/>
                </a:cubicBezTo>
                <a:close/>
                <a:moveTo>
                  <a:pt x="1838" y="1624"/>
                </a:moveTo>
                <a:lnTo>
                  <a:pt x="1838" y="1624"/>
                </a:lnTo>
                <a:cubicBezTo>
                  <a:pt x="1191" y="2024"/>
                  <a:pt x="1191" y="2024"/>
                  <a:pt x="1191" y="2024"/>
                </a:cubicBezTo>
                <a:cubicBezTo>
                  <a:pt x="1191" y="1268"/>
                  <a:pt x="1191" y="1268"/>
                  <a:pt x="1191" y="1268"/>
                </a:cubicBezTo>
                <a:cubicBezTo>
                  <a:pt x="1455" y="1293"/>
                  <a:pt x="1685" y="1430"/>
                  <a:pt x="1838" y="1624"/>
                </a:cubicBezTo>
                <a:close/>
                <a:moveTo>
                  <a:pt x="1106" y="3114"/>
                </a:moveTo>
                <a:lnTo>
                  <a:pt x="1106" y="3114"/>
                </a:lnTo>
                <a:cubicBezTo>
                  <a:pt x="595" y="3114"/>
                  <a:pt x="179" y="2696"/>
                  <a:pt x="179" y="2186"/>
                </a:cubicBezTo>
                <a:cubicBezTo>
                  <a:pt x="179" y="1709"/>
                  <a:pt x="545" y="1311"/>
                  <a:pt x="1012" y="1268"/>
                </a:cubicBezTo>
                <a:cubicBezTo>
                  <a:pt x="1012" y="2186"/>
                  <a:pt x="1012" y="2186"/>
                  <a:pt x="1012" y="2186"/>
                </a:cubicBezTo>
                <a:lnTo>
                  <a:pt x="1012" y="2186"/>
                </a:lnTo>
                <a:cubicBezTo>
                  <a:pt x="1012" y="2194"/>
                  <a:pt x="1012" y="2203"/>
                  <a:pt x="1021" y="2211"/>
                </a:cubicBezTo>
                <a:cubicBezTo>
                  <a:pt x="1030" y="2254"/>
                  <a:pt x="1064" y="2279"/>
                  <a:pt x="1106" y="2279"/>
                </a:cubicBezTo>
                <a:cubicBezTo>
                  <a:pt x="2025" y="2279"/>
                  <a:pt x="2025" y="2279"/>
                  <a:pt x="2025" y="2279"/>
                </a:cubicBezTo>
                <a:cubicBezTo>
                  <a:pt x="1983" y="2748"/>
                  <a:pt x="1583" y="3114"/>
                  <a:pt x="1106" y="3114"/>
                </a:cubicBezTo>
                <a:close/>
                <a:moveTo>
                  <a:pt x="4178" y="3114"/>
                </a:moveTo>
                <a:lnTo>
                  <a:pt x="4178" y="3114"/>
                </a:lnTo>
                <a:cubicBezTo>
                  <a:pt x="3693" y="3114"/>
                  <a:pt x="3302" y="2748"/>
                  <a:pt x="3250" y="2279"/>
                </a:cubicBezTo>
                <a:cubicBezTo>
                  <a:pt x="4178" y="2279"/>
                  <a:pt x="4178" y="2279"/>
                  <a:pt x="4178" y="2279"/>
                </a:cubicBezTo>
                <a:cubicBezTo>
                  <a:pt x="4204" y="2279"/>
                  <a:pt x="4238" y="2263"/>
                  <a:pt x="4255" y="2237"/>
                </a:cubicBezTo>
                <a:cubicBezTo>
                  <a:pt x="4272" y="2203"/>
                  <a:pt x="4272" y="2169"/>
                  <a:pt x="4255" y="2143"/>
                </a:cubicBezTo>
                <a:cubicBezTo>
                  <a:pt x="3787" y="1353"/>
                  <a:pt x="3787" y="1353"/>
                  <a:pt x="3787" y="1353"/>
                </a:cubicBezTo>
                <a:cubicBezTo>
                  <a:pt x="3906" y="1293"/>
                  <a:pt x="4033" y="1259"/>
                  <a:pt x="4178" y="1259"/>
                </a:cubicBezTo>
                <a:cubicBezTo>
                  <a:pt x="4689" y="1259"/>
                  <a:pt x="5106" y="1675"/>
                  <a:pt x="5106" y="2186"/>
                </a:cubicBezTo>
                <a:cubicBezTo>
                  <a:pt x="5106" y="2696"/>
                  <a:pt x="4689" y="3114"/>
                  <a:pt x="4178" y="31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4">
            <a:extLst>
              <a:ext uri="{FF2B5EF4-FFF2-40B4-BE49-F238E27FC236}">
                <a16:creationId xmlns:a16="http://schemas.microsoft.com/office/drawing/2014/main" id="{C28EFBA5-839D-324F-998A-E8EE9A90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748" y="9593286"/>
            <a:ext cx="1211664" cy="1211664"/>
          </a:xfrm>
          <a:custGeom>
            <a:avLst/>
            <a:gdLst>
              <a:gd name="T0" fmla="*/ 1182 w 1183"/>
              <a:gd name="T1" fmla="*/ 596 h 1184"/>
              <a:gd name="T2" fmla="*/ 1182 w 1183"/>
              <a:gd name="T3" fmla="*/ 596 h 1184"/>
              <a:gd name="T4" fmla="*/ 595 w 1183"/>
              <a:gd name="T5" fmla="*/ 1183 h 1184"/>
              <a:gd name="T6" fmla="*/ 0 w 1183"/>
              <a:gd name="T7" fmla="*/ 596 h 1184"/>
              <a:gd name="T8" fmla="*/ 595 w 1183"/>
              <a:gd name="T9" fmla="*/ 0 h 1184"/>
              <a:gd name="T10" fmla="*/ 1182 w 1183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84">
                <a:moveTo>
                  <a:pt x="1182" y="596"/>
                </a:moveTo>
                <a:lnTo>
                  <a:pt x="1182" y="596"/>
                </a:lnTo>
                <a:cubicBezTo>
                  <a:pt x="1182" y="919"/>
                  <a:pt x="918" y="1183"/>
                  <a:pt x="595" y="1183"/>
                </a:cubicBezTo>
                <a:cubicBezTo>
                  <a:pt x="263" y="1183"/>
                  <a:pt x="0" y="919"/>
                  <a:pt x="0" y="596"/>
                </a:cubicBezTo>
                <a:cubicBezTo>
                  <a:pt x="0" y="264"/>
                  <a:pt x="263" y="0"/>
                  <a:pt x="595" y="0"/>
                </a:cubicBezTo>
                <a:cubicBezTo>
                  <a:pt x="918" y="0"/>
                  <a:pt x="1182" y="264"/>
                  <a:pt x="1182" y="596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85">
            <a:extLst>
              <a:ext uri="{FF2B5EF4-FFF2-40B4-BE49-F238E27FC236}">
                <a16:creationId xmlns:a16="http://schemas.microsoft.com/office/drawing/2014/main" id="{1E6322AB-41E9-CF4C-9589-DA15C0D0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091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96 w 1184"/>
              <a:gd name="T5" fmla="*/ 1183 h 1184"/>
              <a:gd name="T6" fmla="*/ 0 w 1184"/>
              <a:gd name="T7" fmla="*/ 596 h 1184"/>
              <a:gd name="T8" fmla="*/ 596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9" y="1183"/>
                  <a:pt x="596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96" y="0"/>
                </a:cubicBezTo>
                <a:cubicBezTo>
                  <a:pt x="919" y="0"/>
                  <a:pt x="1183" y="264"/>
                  <a:pt x="1183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86">
            <a:extLst>
              <a:ext uri="{FF2B5EF4-FFF2-40B4-BE49-F238E27FC236}">
                <a16:creationId xmlns:a16="http://schemas.microsoft.com/office/drawing/2014/main" id="{17194EC8-4D87-954C-889E-AF0A849C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2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87 w 1184"/>
              <a:gd name="T5" fmla="*/ 1183 h 1184"/>
              <a:gd name="T6" fmla="*/ 0 w 1184"/>
              <a:gd name="T7" fmla="*/ 596 h 1184"/>
              <a:gd name="T8" fmla="*/ 587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9" y="1183"/>
                  <a:pt x="587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87" y="0"/>
                </a:cubicBezTo>
                <a:cubicBezTo>
                  <a:pt x="919" y="0"/>
                  <a:pt x="1183" y="264"/>
                  <a:pt x="1183" y="59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05">
            <a:extLst>
              <a:ext uri="{FF2B5EF4-FFF2-40B4-BE49-F238E27FC236}">
                <a16:creationId xmlns:a16="http://schemas.microsoft.com/office/drawing/2014/main" id="{B74F0A57-F28D-5649-BA2D-274CE2B1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4552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87 w 1184"/>
              <a:gd name="T5" fmla="*/ 1183 h 1184"/>
              <a:gd name="T6" fmla="*/ 0 w 1184"/>
              <a:gd name="T7" fmla="*/ 596 h 1184"/>
              <a:gd name="T8" fmla="*/ 587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9" y="1183"/>
                  <a:pt x="587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87" y="0"/>
                </a:cubicBezTo>
                <a:cubicBezTo>
                  <a:pt x="919" y="0"/>
                  <a:pt x="1183" y="264"/>
                  <a:pt x="1183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06">
            <a:extLst>
              <a:ext uri="{FF2B5EF4-FFF2-40B4-BE49-F238E27FC236}">
                <a16:creationId xmlns:a16="http://schemas.microsoft.com/office/drawing/2014/main" id="{2ECD35BF-76E8-554D-B68C-D0722701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6895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87 w 1184"/>
              <a:gd name="T5" fmla="*/ 1183 h 1184"/>
              <a:gd name="T6" fmla="*/ 0 w 1184"/>
              <a:gd name="T7" fmla="*/ 596 h 1184"/>
              <a:gd name="T8" fmla="*/ 587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0" y="1183"/>
                  <a:pt x="587" y="1183"/>
                </a:cubicBezTo>
                <a:cubicBezTo>
                  <a:pt x="263" y="1183"/>
                  <a:pt x="0" y="919"/>
                  <a:pt x="0" y="596"/>
                </a:cubicBezTo>
                <a:cubicBezTo>
                  <a:pt x="0" y="264"/>
                  <a:pt x="263" y="0"/>
                  <a:pt x="587" y="0"/>
                </a:cubicBezTo>
                <a:cubicBezTo>
                  <a:pt x="910" y="0"/>
                  <a:pt x="1183" y="264"/>
                  <a:pt x="1183" y="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07">
            <a:extLst>
              <a:ext uri="{FF2B5EF4-FFF2-40B4-BE49-F238E27FC236}">
                <a16:creationId xmlns:a16="http://schemas.microsoft.com/office/drawing/2014/main" id="{B612A3CE-5DFC-714E-87DD-B68E90A9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18" y="9593286"/>
            <a:ext cx="1207141" cy="1211664"/>
          </a:xfrm>
          <a:custGeom>
            <a:avLst/>
            <a:gdLst>
              <a:gd name="T0" fmla="*/ 1175 w 1176"/>
              <a:gd name="T1" fmla="*/ 596 h 1184"/>
              <a:gd name="T2" fmla="*/ 1175 w 1176"/>
              <a:gd name="T3" fmla="*/ 596 h 1184"/>
              <a:gd name="T4" fmla="*/ 587 w 1176"/>
              <a:gd name="T5" fmla="*/ 1183 h 1184"/>
              <a:gd name="T6" fmla="*/ 0 w 1176"/>
              <a:gd name="T7" fmla="*/ 596 h 1184"/>
              <a:gd name="T8" fmla="*/ 587 w 1176"/>
              <a:gd name="T9" fmla="*/ 0 h 1184"/>
              <a:gd name="T10" fmla="*/ 1175 w 1176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6" h="1184">
                <a:moveTo>
                  <a:pt x="1175" y="596"/>
                </a:moveTo>
                <a:lnTo>
                  <a:pt x="1175" y="596"/>
                </a:lnTo>
                <a:cubicBezTo>
                  <a:pt x="1175" y="919"/>
                  <a:pt x="911" y="1183"/>
                  <a:pt x="587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87" y="0"/>
                </a:cubicBezTo>
                <a:cubicBezTo>
                  <a:pt x="911" y="0"/>
                  <a:pt x="1175" y="264"/>
                  <a:pt x="1175" y="59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08">
            <a:extLst>
              <a:ext uri="{FF2B5EF4-FFF2-40B4-BE49-F238E27FC236}">
                <a16:creationId xmlns:a16="http://schemas.microsoft.com/office/drawing/2014/main" id="{375D38A3-0BAD-9445-959E-01A729BC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13" y="9778654"/>
            <a:ext cx="849973" cy="845451"/>
          </a:xfrm>
          <a:custGeom>
            <a:avLst/>
            <a:gdLst>
              <a:gd name="T0" fmla="*/ 707 w 827"/>
              <a:gd name="T1" fmla="*/ 119 h 826"/>
              <a:gd name="T2" fmla="*/ 707 w 827"/>
              <a:gd name="T3" fmla="*/ 119 h 826"/>
              <a:gd name="T4" fmla="*/ 417 w 827"/>
              <a:gd name="T5" fmla="*/ 0 h 826"/>
              <a:gd name="T6" fmla="*/ 128 w 827"/>
              <a:gd name="T7" fmla="*/ 119 h 826"/>
              <a:gd name="T8" fmla="*/ 0 w 827"/>
              <a:gd name="T9" fmla="*/ 417 h 826"/>
              <a:gd name="T10" fmla="*/ 128 w 827"/>
              <a:gd name="T11" fmla="*/ 706 h 826"/>
              <a:gd name="T12" fmla="*/ 409 w 827"/>
              <a:gd name="T13" fmla="*/ 825 h 826"/>
              <a:gd name="T14" fmla="*/ 417 w 827"/>
              <a:gd name="T15" fmla="*/ 825 h 826"/>
              <a:gd name="T16" fmla="*/ 417 w 827"/>
              <a:gd name="T17" fmla="*/ 825 h 826"/>
              <a:gd name="T18" fmla="*/ 417 w 827"/>
              <a:gd name="T19" fmla="*/ 825 h 826"/>
              <a:gd name="T20" fmla="*/ 707 w 827"/>
              <a:gd name="T21" fmla="*/ 706 h 826"/>
              <a:gd name="T22" fmla="*/ 826 w 827"/>
              <a:gd name="T23" fmla="*/ 417 h 826"/>
              <a:gd name="T24" fmla="*/ 707 w 827"/>
              <a:gd name="T25" fmla="*/ 119 h 826"/>
              <a:gd name="T26" fmla="*/ 179 w 827"/>
              <a:gd name="T27" fmla="*/ 672 h 826"/>
              <a:gd name="T28" fmla="*/ 179 w 827"/>
              <a:gd name="T29" fmla="*/ 672 h 826"/>
              <a:gd name="T30" fmla="*/ 179 w 827"/>
              <a:gd name="T31" fmla="*/ 664 h 826"/>
              <a:gd name="T32" fmla="*/ 179 w 827"/>
              <a:gd name="T33" fmla="*/ 664 h 826"/>
              <a:gd name="T34" fmla="*/ 409 w 827"/>
              <a:gd name="T35" fmla="*/ 587 h 826"/>
              <a:gd name="T36" fmla="*/ 647 w 827"/>
              <a:gd name="T37" fmla="*/ 672 h 826"/>
              <a:gd name="T38" fmla="*/ 647 w 827"/>
              <a:gd name="T39" fmla="*/ 672 h 826"/>
              <a:gd name="T40" fmla="*/ 647 w 827"/>
              <a:gd name="T41" fmla="*/ 672 h 826"/>
              <a:gd name="T42" fmla="*/ 417 w 827"/>
              <a:gd name="T43" fmla="*/ 766 h 826"/>
              <a:gd name="T44" fmla="*/ 409 w 827"/>
              <a:gd name="T45" fmla="*/ 766 h 826"/>
              <a:gd name="T46" fmla="*/ 179 w 827"/>
              <a:gd name="T47" fmla="*/ 672 h 826"/>
              <a:gd name="T48" fmla="*/ 690 w 827"/>
              <a:gd name="T49" fmla="*/ 638 h 826"/>
              <a:gd name="T50" fmla="*/ 690 w 827"/>
              <a:gd name="T51" fmla="*/ 638 h 826"/>
              <a:gd name="T52" fmla="*/ 690 w 827"/>
              <a:gd name="T53" fmla="*/ 630 h 826"/>
              <a:gd name="T54" fmla="*/ 571 w 827"/>
              <a:gd name="T55" fmla="*/ 561 h 826"/>
              <a:gd name="T56" fmla="*/ 409 w 827"/>
              <a:gd name="T57" fmla="*/ 536 h 826"/>
              <a:gd name="T58" fmla="*/ 145 w 827"/>
              <a:gd name="T59" fmla="*/ 621 h 826"/>
              <a:gd name="T60" fmla="*/ 136 w 827"/>
              <a:gd name="T61" fmla="*/ 630 h 826"/>
              <a:gd name="T62" fmla="*/ 60 w 827"/>
              <a:gd name="T63" fmla="*/ 417 h 826"/>
              <a:gd name="T64" fmla="*/ 162 w 827"/>
              <a:gd name="T65" fmla="*/ 161 h 826"/>
              <a:gd name="T66" fmla="*/ 417 w 827"/>
              <a:gd name="T67" fmla="*/ 59 h 826"/>
              <a:gd name="T68" fmla="*/ 664 w 827"/>
              <a:gd name="T69" fmla="*/ 161 h 826"/>
              <a:gd name="T70" fmla="*/ 775 w 827"/>
              <a:gd name="T71" fmla="*/ 417 h 826"/>
              <a:gd name="T72" fmla="*/ 690 w 827"/>
              <a:gd name="T73" fmla="*/ 638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27" h="826">
                <a:moveTo>
                  <a:pt x="707" y="119"/>
                </a:moveTo>
                <a:lnTo>
                  <a:pt x="707" y="119"/>
                </a:lnTo>
                <a:cubicBezTo>
                  <a:pt x="630" y="42"/>
                  <a:pt x="528" y="0"/>
                  <a:pt x="417" y="0"/>
                </a:cubicBezTo>
                <a:cubicBezTo>
                  <a:pt x="307" y="0"/>
                  <a:pt x="205" y="42"/>
                  <a:pt x="128" y="119"/>
                </a:cubicBezTo>
                <a:cubicBezTo>
                  <a:pt x="43" y="204"/>
                  <a:pt x="0" y="306"/>
                  <a:pt x="0" y="417"/>
                </a:cubicBezTo>
                <a:cubicBezTo>
                  <a:pt x="0" y="519"/>
                  <a:pt x="43" y="630"/>
                  <a:pt x="128" y="706"/>
                </a:cubicBezTo>
                <a:cubicBezTo>
                  <a:pt x="205" y="783"/>
                  <a:pt x="298" y="825"/>
                  <a:pt x="409" y="825"/>
                </a:cubicBezTo>
                <a:lnTo>
                  <a:pt x="417" y="825"/>
                </a:lnTo>
                <a:lnTo>
                  <a:pt x="417" y="825"/>
                </a:lnTo>
                <a:lnTo>
                  <a:pt x="417" y="825"/>
                </a:lnTo>
                <a:cubicBezTo>
                  <a:pt x="528" y="825"/>
                  <a:pt x="630" y="783"/>
                  <a:pt x="707" y="706"/>
                </a:cubicBezTo>
                <a:cubicBezTo>
                  <a:pt x="783" y="630"/>
                  <a:pt x="826" y="519"/>
                  <a:pt x="826" y="417"/>
                </a:cubicBezTo>
                <a:cubicBezTo>
                  <a:pt x="826" y="306"/>
                  <a:pt x="783" y="204"/>
                  <a:pt x="707" y="119"/>
                </a:cubicBezTo>
                <a:close/>
                <a:moveTo>
                  <a:pt x="179" y="672"/>
                </a:moveTo>
                <a:lnTo>
                  <a:pt x="179" y="672"/>
                </a:lnTo>
                <a:cubicBezTo>
                  <a:pt x="179" y="672"/>
                  <a:pt x="179" y="672"/>
                  <a:pt x="179" y="664"/>
                </a:cubicBezTo>
                <a:lnTo>
                  <a:pt x="179" y="664"/>
                </a:lnTo>
                <a:cubicBezTo>
                  <a:pt x="230" y="621"/>
                  <a:pt x="324" y="587"/>
                  <a:pt x="409" y="587"/>
                </a:cubicBezTo>
                <a:cubicBezTo>
                  <a:pt x="502" y="587"/>
                  <a:pt x="596" y="621"/>
                  <a:pt x="647" y="672"/>
                </a:cubicBezTo>
                <a:lnTo>
                  <a:pt x="647" y="672"/>
                </a:lnTo>
                <a:lnTo>
                  <a:pt x="647" y="672"/>
                </a:lnTo>
                <a:cubicBezTo>
                  <a:pt x="587" y="732"/>
                  <a:pt x="502" y="766"/>
                  <a:pt x="417" y="766"/>
                </a:cubicBezTo>
                <a:cubicBezTo>
                  <a:pt x="409" y="766"/>
                  <a:pt x="409" y="766"/>
                  <a:pt x="409" y="766"/>
                </a:cubicBezTo>
                <a:cubicBezTo>
                  <a:pt x="315" y="766"/>
                  <a:pt x="239" y="732"/>
                  <a:pt x="179" y="672"/>
                </a:cubicBezTo>
                <a:close/>
                <a:moveTo>
                  <a:pt x="690" y="638"/>
                </a:moveTo>
                <a:lnTo>
                  <a:pt x="690" y="638"/>
                </a:lnTo>
                <a:cubicBezTo>
                  <a:pt x="690" y="630"/>
                  <a:pt x="690" y="630"/>
                  <a:pt x="690" y="630"/>
                </a:cubicBezTo>
                <a:cubicBezTo>
                  <a:pt x="656" y="604"/>
                  <a:pt x="613" y="579"/>
                  <a:pt x="571" y="561"/>
                </a:cubicBezTo>
                <a:cubicBezTo>
                  <a:pt x="519" y="545"/>
                  <a:pt x="468" y="536"/>
                  <a:pt x="409" y="536"/>
                </a:cubicBezTo>
                <a:cubicBezTo>
                  <a:pt x="307" y="536"/>
                  <a:pt x="205" y="570"/>
                  <a:pt x="145" y="621"/>
                </a:cubicBezTo>
                <a:cubicBezTo>
                  <a:pt x="136" y="630"/>
                  <a:pt x="136" y="630"/>
                  <a:pt x="136" y="630"/>
                </a:cubicBezTo>
                <a:cubicBezTo>
                  <a:pt x="85" y="570"/>
                  <a:pt x="60" y="493"/>
                  <a:pt x="60" y="417"/>
                </a:cubicBezTo>
                <a:cubicBezTo>
                  <a:pt x="60" y="315"/>
                  <a:pt x="94" y="229"/>
                  <a:pt x="162" y="161"/>
                </a:cubicBezTo>
                <a:cubicBezTo>
                  <a:pt x="230" y="93"/>
                  <a:pt x="324" y="59"/>
                  <a:pt x="417" y="59"/>
                </a:cubicBezTo>
                <a:cubicBezTo>
                  <a:pt x="511" y="59"/>
                  <a:pt x="596" y="93"/>
                  <a:pt x="664" y="161"/>
                </a:cubicBezTo>
                <a:cubicBezTo>
                  <a:pt x="732" y="229"/>
                  <a:pt x="775" y="315"/>
                  <a:pt x="775" y="417"/>
                </a:cubicBezTo>
                <a:cubicBezTo>
                  <a:pt x="775" y="493"/>
                  <a:pt x="740" y="570"/>
                  <a:pt x="690" y="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09">
            <a:extLst>
              <a:ext uri="{FF2B5EF4-FFF2-40B4-BE49-F238E27FC236}">
                <a16:creationId xmlns:a16="http://schemas.microsoft.com/office/drawing/2014/main" id="{B98637D2-7F04-2645-8460-5572CB35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043" y="9873596"/>
            <a:ext cx="438551" cy="429509"/>
          </a:xfrm>
          <a:custGeom>
            <a:avLst/>
            <a:gdLst>
              <a:gd name="T0" fmla="*/ 213 w 426"/>
              <a:gd name="T1" fmla="*/ 0 h 419"/>
              <a:gd name="T2" fmla="*/ 213 w 426"/>
              <a:gd name="T3" fmla="*/ 0 h 419"/>
              <a:gd name="T4" fmla="*/ 0 w 426"/>
              <a:gd name="T5" fmla="*/ 205 h 419"/>
              <a:gd name="T6" fmla="*/ 213 w 426"/>
              <a:gd name="T7" fmla="*/ 418 h 419"/>
              <a:gd name="T8" fmla="*/ 425 w 426"/>
              <a:gd name="T9" fmla="*/ 205 h 419"/>
              <a:gd name="T10" fmla="*/ 213 w 426"/>
              <a:gd name="T11" fmla="*/ 0 h 419"/>
              <a:gd name="T12" fmla="*/ 213 w 426"/>
              <a:gd name="T13" fmla="*/ 366 h 419"/>
              <a:gd name="T14" fmla="*/ 213 w 426"/>
              <a:gd name="T15" fmla="*/ 366 h 419"/>
              <a:gd name="T16" fmla="*/ 59 w 426"/>
              <a:gd name="T17" fmla="*/ 205 h 419"/>
              <a:gd name="T18" fmla="*/ 213 w 426"/>
              <a:gd name="T19" fmla="*/ 52 h 419"/>
              <a:gd name="T20" fmla="*/ 375 w 426"/>
              <a:gd name="T21" fmla="*/ 205 h 419"/>
              <a:gd name="T22" fmla="*/ 213 w 426"/>
              <a:gd name="T23" fmla="*/ 366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419">
                <a:moveTo>
                  <a:pt x="213" y="0"/>
                </a:moveTo>
                <a:lnTo>
                  <a:pt x="213" y="0"/>
                </a:lnTo>
                <a:cubicBezTo>
                  <a:pt x="102" y="0"/>
                  <a:pt x="0" y="94"/>
                  <a:pt x="0" y="205"/>
                </a:cubicBezTo>
                <a:cubicBezTo>
                  <a:pt x="0" y="324"/>
                  <a:pt x="102" y="418"/>
                  <a:pt x="213" y="418"/>
                </a:cubicBezTo>
                <a:cubicBezTo>
                  <a:pt x="332" y="418"/>
                  <a:pt x="425" y="324"/>
                  <a:pt x="425" y="205"/>
                </a:cubicBezTo>
                <a:cubicBezTo>
                  <a:pt x="425" y="94"/>
                  <a:pt x="332" y="0"/>
                  <a:pt x="213" y="0"/>
                </a:cubicBezTo>
                <a:close/>
                <a:moveTo>
                  <a:pt x="213" y="366"/>
                </a:moveTo>
                <a:lnTo>
                  <a:pt x="213" y="366"/>
                </a:lnTo>
                <a:cubicBezTo>
                  <a:pt x="128" y="366"/>
                  <a:pt x="59" y="298"/>
                  <a:pt x="59" y="205"/>
                </a:cubicBezTo>
                <a:cubicBezTo>
                  <a:pt x="59" y="120"/>
                  <a:pt x="128" y="52"/>
                  <a:pt x="213" y="52"/>
                </a:cubicBezTo>
                <a:cubicBezTo>
                  <a:pt x="306" y="52"/>
                  <a:pt x="375" y="120"/>
                  <a:pt x="375" y="205"/>
                </a:cubicBezTo>
                <a:cubicBezTo>
                  <a:pt x="375" y="298"/>
                  <a:pt x="306" y="366"/>
                  <a:pt x="213" y="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10">
            <a:extLst>
              <a:ext uri="{FF2B5EF4-FFF2-40B4-BE49-F238E27FC236}">
                <a16:creationId xmlns:a16="http://schemas.microsoft.com/office/drawing/2014/main" id="{4A391FB4-6096-2E4C-B63D-116B4D94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237" y="9769612"/>
            <a:ext cx="854493" cy="863535"/>
          </a:xfrm>
          <a:custGeom>
            <a:avLst/>
            <a:gdLst>
              <a:gd name="T0" fmla="*/ 417 w 835"/>
              <a:gd name="T1" fmla="*/ 843 h 844"/>
              <a:gd name="T2" fmla="*/ 417 w 835"/>
              <a:gd name="T3" fmla="*/ 843 h 844"/>
              <a:gd name="T4" fmla="*/ 119 w 835"/>
              <a:gd name="T5" fmla="*/ 715 h 844"/>
              <a:gd name="T6" fmla="*/ 0 w 835"/>
              <a:gd name="T7" fmla="*/ 426 h 844"/>
              <a:gd name="T8" fmla="*/ 119 w 835"/>
              <a:gd name="T9" fmla="*/ 128 h 844"/>
              <a:gd name="T10" fmla="*/ 417 w 835"/>
              <a:gd name="T11" fmla="*/ 0 h 844"/>
              <a:gd name="T12" fmla="*/ 715 w 835"/>
              <a:gd name="T13" fmla="*/ 128 h 844"/>
              <a:gd name="T14" fmla="*/ 834 w 835"/>
              <a:gd name="T15" fmla="*/ 426 h 844"/>
              <a:gd name="T16" fmla="*/ 715 w 835"/>
              <a:gd name="T17" fmla="*/ 715 h 844"/>
              <a:gd name="T18" fmla="*/ 417 w 835"/>
              <a:gd name="T19" fmla="*/ 843 h 844"/>
              <a:gd name="T20" fmla="*/ 417 w 835"/>
              <a:gd name="T21" fmla="*/ 60 h 844"/>
              <a:gd name="T22" fmla="*/ 417 w 835"/>
              <a:gd name="T23" fmla="*/ 60 h 844"/>
              <a:gd name="T24" fmla="*/ 162 w 835"/>
              <a:gd name="T25" fmla="*/ 162 h 844"/>
              <a:gd name="T26" fmla="*/ 51 w 835"/>
              <a:gd name="T27" fmla="*/ 426 h 844"/>
              <a:gd name="T28" fmla="*/ 162 w 835"/>
              <a:gd name="T29" fmla="*/ 681 h 844"/>
              <a:gd name="T30" fmla="*/ 417 w 835"/>
              <a:gd name="T31" fmla="*/ 783 h 844"/>
              <a:gd name="T32" fmla="*/ 681 w 835"/>
              <a:gd name="T33" fmla="*/ 681 h 844"/>
              <a:gd name="T34" fmla="*/ 783 w 835"/>
              <a:gd name="T35" fmla="*/ 426 h 844"/>
              <a:gd name="T36" fmla="*/ 681 w 835"/>
              <a:gd name="T37" fmla="*/ 162 h 844"/>
              <a:gd name="T38" fmla="*/ 417 w 835"/>
              <a:gd name="T39" fmla="*/ 6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5" h="844">
                <a:moveTo>
                  <a:pt x="417" y="843"/>
                </a:moveTo>
                <a:lnTo>
                  <a:pt x="417" y="843"/>
                </a:lnTo>
                <a:cubicBezTo>
                  <a:pt x="307" y="843"/>
                  <a:pt x="205" y="800"/>
                  <a:pt x="119" y="715"/>
                </a:cubicBezTo>
                <a:cubicBezTo>
                  <a:pt x="43" y="639"/>
                  <a:pt x="0" y="536"/>
                  <a:pt x="0" y="426"/>
                </a:cubicBezTo>
                <a:cubicBezTo>
                  <a:pt x="0" y="307"/>
                  <a:pt x="43" y="204"/>
                  <a:pt x="119" y="128"/>
                </a:cubicBezTo>
                <a:cubicBezTo>
                  <a:pt x="205" y="51"/>
                  <a:pt x="307" y="0"/>
                  <a:pt x="417" y="0"/>
                </a:cubicBezTo>
                <a:cubicBezTo>
                  <a:pt x="528" y="0"/>
                  <a:pt x="638" y="51"/>
                  <a:pt x="715" y="128"/>
                </a:cubicBezTo>
                <a:cubicBezTo>
                  <a:pt x="792" y="204"/>
                  <a:pt x="834" y="307"/>
                  <a:pt x="834" y="426"/>
                </a:cubicBezTo>
                <a:cubicBezTo>
                  <a:pt x="834" y="536"/>
                  <a:pt x="792" y="639"/>
                  <a:pt x="715" y="715"/>
                </a:cubicBezTo>
                <a:cubicBezTo>
                  <a:pt x="638" y="800"/>
                  <a:pt x="528" y="843"/>
                  <a:pt x="417" y="843"/>
                </a:cubicBezTo>
                <a:close/>
                <a:moveTo>
                  <a:pt x="417" y="60"/>
                </a:moveTo>
                <a:lnTo>
                  <a:pt x="417" y="60"/>
                </a:lnTo>
                <a:cubicBezTo>
                  <a:pt x="324" y="60"/>
                  <a:pt x="230" y="94"/>
                  <a:pt x="162" y="162"/>
                </a:cubicBezTo>
                <a:cubicBezTo>
                  <a:pt x="94" y="230"/>
                  <a:pt x="51" y="324"/>
                  <a:pt x="51" y="426"/>
                </a:cubicBezTo>
                <a:cubicBezTo>
                  <a:pt x="51" y="520"/>
                  <a:pt x="94" y="613"/>
                  <a:pt x="162" y="681"/>
                </a:cubicBezTo>
                <a:cubicBezTo>
                  <a:pt x="230" y="749"/>
                  <a:pt x="324" y="783"/>
                  <a:pt x="417" y="783"/>
                </a:cubicBezTo>
                <a:cubicBezTo>
                  <a:pt x="519" y="783"/>
                  <a:pt x="604" y="749"/>
                  <a:pt x="681" y="681"/>
                </a:cubicBezTo>
                <a:cubicBezTo>
                  <a:pt x="749" y="613"/>
                  <a:pt x="783" y="520"/>
                  <a:pt x="783" y="426"/>
                </a:cubicBezTo>
                <a:cubicBezTo>
                  <a:pt x="783" y="324"/>
                  <a:pt x="749" y="230"/>
                  <a:pt x="681" y="162"/>
                </a:cubicBezTo>
                <a:cubicBezTo>
                  <a:pt x="604" y="94"/>
                  <a:pt x="519" y="60"/>
                  <a:pt x="41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11">
            <a:extLst>
              <a:ext uri="{FF2B5EF4-FFF2-40B4-BE49-F238E27FC236}">
                <a16:creationId xmlns:a16="http://schemas.microsoft.com/office/drawing/2014/main" id="{DA146D83-D352-7F4C-AD16-B9A835A5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336" y="9950457"/>
            <a:ext cx="438549" cy="271268"/>
          </a:xfrm>
          <a:custGeom>
            <a:avLst/>
            <a:gdLst>
              <a:gd name="T0" fmla="*/ 417 w 426"/>
              <a:gd name="T1" fmla="*/ 51 h 265"/>
              <a:gd name="T2" fmla="*/ 417 w 426"/>
              <a:gd name="T3" fmla="*/ 51 h 265"/>
              <a:gd name="T4" fmla="*/ 204 w 426"/>
              <a:gd name="T5" fmla="*/ 255 h 265"/>
              <a:gd name="T6" fmla="*/ 187 w 426"/>
              <a:gd name="T7" fmla="*/ 264 h 265"/>
              <a:gd name="T8" fmla="*/ 25 w 426"/>
              <a:gd name="T9" fmla="*/ 264 h 265"/>
              <a:gd name="T10" fmla="*/ 0 w 426"/>
              <a:gd name="T11" fmla="*/ 238 h 265"/>
              <a:gd name="T12" fmla="*/ 25 w 426"/>
              <a:gd name="T13" fmla="*/ 213 h 265"/>
              <a:gd name="T14" fmla="*/ 170 w 426"/>
              <a:gd name="T15" fmla="*/ 213 h 265"/>
              <a:gd name="T16" fmla="*/ 383 w 426"/>
              <a:gd name="T17" fmla="*/ 9 h 265"/>
              <a:gd name="T18" fmla="*/ 417 w 426"/>
              <a:gd name="T19" fmla="*/ 9 h 265"/>
              <a:gd name="T20" fmla="*/ 417 w 426"/>
              <a:gd name="T21" fmla="*/ 51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265">
                <a:moveTo>
                  <a:pt x="417" y="51"/>
                </a:moveTo>
                <a:lnTo>
                  <a:pt x="417" y="51"/>
                </a:lnTo>
                <a:cubicBezTo>
                  <a:pt x="204" y="255"/>
                  <a:pt x="204" y="255"/>
                  <a:pt x="204" y="255"/>
                </a:cubicBezTo>
                <a:cubicBezTo>
                  <a:pt x="204" y="264"/>
                  <a:pt x="196" y="264"/>
                  <a:pt x="187" y="264"/>
                </a:cubicBezTo>
                <a:cubicBezTo>
                  <a:pt x="25" y="264"/>
                  <a:pt x="25" y="264"/>
                  <a:pt x="25" y="264"/>
                </a:cubicBezTo>
                <a:cubicBezTo>
                  <a:pt x="17" y="264"/>
                  <a:pt x="0" y="255"/>
                  <a:pt x="0" y="238"/>
                </a:cubicBezTo>
                <a:cubicBezTo>
                  <a:pt x="0" y="230"/>
                  <a:pt x="17" y="213"/>
                  <a:pt x="25" y="213"/>
                </a:cubicBezTo>
                <a:cubicBezTo>
                  <a:pt x="170" y="213"/>
                  <a:pt x="170" y="213"/>
                  <a:pt x="170" y="213"/>
                </a:cubicBezTo>
                <a:cubicBezTo>
                  <a:pt x="383" y="9"/>
                  <a:pt x="383" y="9"/>
                  <a:pt x="383" y="9"/>
                </a:cubicBezTo>
                <a:cubicBezTo>
                  <a:pt x="391" y="0"/>
                  <a:pt x="408" y="0"/>
                  <a:pt x="417" y="9"/>
                </a:cubicBezTo>
                <a:cubicBezTo>
                  <a:pt x="425" y="17"/>
                  <a:pt x="425" y="34"/>
                  <a:pt x="417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12">
            <a:extLst>
              <a:ext uri="{FF2B5EF4-FFF2-40B4-BE49-F238E27FC236}">
                <a16:creationId xmlns:a16="http://schemas.microsoft.com/office/drawing/2014/main" id="{855CC84C-5C4D-B047-A016-520D3202B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94" y="9769612"/>
            <a:ext cx="863535" cy="863535"/>
          </a:xfrm>
          <a:custGeom>
            <a:avLst/>
            <a:gdLst>
              <a:gd name="T0" fmla="*/ 425 w 843"/>
              <a:gd name="T1" fmla="*/ 843 h 844"/>
              <a:gd name="T2" fmla="*/ 425 w 843"/>
              <a:gd name="T3" fmla="*/ 843 h 844"/>
              <a:gd name="T4" fmla="*/ 127 w 843"/>
              <a:gd name="T5" fmla="*/ 715 h 844"/>
              <a:gd name="T6" fmla="*/ 0 w 843"/>
              <a:gd name="T7" fmla="*/ 426 h 844"/>
              <a:gd name="T8" fmla="*/ 127 w 843"/>
              <a:gd name="T9" fmla="*/ 128 h 844"/>
              <a:gd name="T10" fmla="*/ 425 w 843"/>
              <a:gd name="T11" fmla="*/ 0 h 844"/>
              <a:gd name="T12" fmla="*/ 714 w 843"/>
              <a:gd name="T13" fmla="*/ 128 h 844"/>
              <a:gd name="T14" fmla="*/ 842 w 843"/>
              <a:gd name="T15" fmla="*/ 426 h 844"/>
              <a:gd name="T16" fmla="*/ 714 w 843"/>
              <a:gd name="T17" fmla="*/ 715 h 844"/>
              <a:gd name="T18" fmla="*/ 425 w 843"/>
              <a:gd name="T19" fmla="*/ 843 h 844"/>
              <a:gd name="T20" fmla="*/ 425 w 843"/>
              <a:gd name="T21" fmla="*/ 60 h 844"/>
              <a:gd name="T22" fmla="*/ 425 w 843"/>
              <a:gd name="T23" fmla="*/ 60 h 844"/>
              <a:gd name="T24" fmla="*/ 161 w 843"/>
              <a:gd name="T25" fmla="*/ 162 h 844"/>
              <a:gd name="T26" fmla="*/ 59 w 843"/>
              <a:gd name="T27" fmla="*/ 426 h 844"/>
              <a:gd name="T28" fmla="*/ 161 w 843"/>
              <a:gd name="T29" fmla="*/ 681 h 844"/>
              <a:gd name="T30" fmla="*/ 425 w 843"/>
              <a:gd name="T31" fmla="*/ 783 h 844"/>
              <a:gd name="T32" fmla="*/ 680 w 843"/>
              <a:gd name="T33" fmla="*/ 681 h 844"/>
              <a:gd name="T34" fmla="*/ 782 w 843"/>
              <a:gd name="T35" fmla="*/ 426 h 844"/>
              <a:gd name="T36" fmla="*/ 680 w 843"/>
              <a:gd name="T37" fmla="*/ 162 h 844"/>
              <a:gd name="T38" fmla="*/ 425 w 843"/>
              <a:gd name="T39" fmla="*/ 6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3" h="844">
                <a:moveTo>
                  <a:pt x="425" y="843"/>
                </a:moveTo>
                <a:lnTo>
                  <a:pt x="425" y="843"/>
                </a:lnTo>
                <a:cubicBezTo>
                  <a:pt x="306" y="843"/>
                  <a:pt x="204" y="800"/>
                  <a:pt x="127" y="715"/>
                </a:cubicBezTo>
                <a:cubicBezTo>
                  <a:pt x="42" y="639"/>
                  <a:pt x="0" y="536"/>
                  <a:pt x="0" y="426"/>
                </a:cubicBezTo>
                <a:cubicBezTo>
                  <a:pt x="0" y="307"/>
                  <a:pt x="42" y="204"/>
                  <a:pt x="127" y="128"/>
                </a:cubicBezTo>
                <a:cubicBezTo>
                  <a:pt x="204" y="51"/>
                  <a:pt x="306" y="0"/>
                  <a:pt x="425" y="0"/>
                </a:cubicBezTo>
                <a:cubicBezTo>
                  <a:pt x="535" y="0"/>
                  <a:pt x="638" y="51"/>
                  <a:pt x="714" y="128"/>
                </a:cubicBezTo>
                <a:cubicBezTo>
                  <a:pt x="799" y="204"/>
                  <a:pt x="842" y="307"/>
                  <a:pt x="842" y="426"/>
                </a:cubicBezTo>
                <a:cubicBezTo>
                  <a:pt x="842" y="536"/>
                  <a:pt x="799" y="639"/>
                  <a:pt x="714" y="715"/>
                </a:cubicBezTo>
                <a:cubicBezTo>
                  <a:pt x="638" y="800"/>
                  <a:pt x="535" y="843"/>
                  <a:pt x="425" y="843"/>
                </a:cubicBezTo>
                <a:close/>
                <a:moveTo>
                  <a:pt x="425" y="60"/>
                </a:moveTo>
                <a:lnTo>
                  <a:pt x="425" y="60"/>
                </a:lnTo>
                <a:cubicBezTo>
                  <a:pt x="323" y="60"/>
                  <a:pt x="229" y="94"/>
                  <a:pt x="161" y="162"/>
                </a:cubicBezTo>
                <a:cubicBezTo>
                  <a:pt x="93" y="230"/>
                  <a:pt x="59" y="324"/>
                  <a:pt x="59" y="426"/>
                </a:cubicBezTo>
                <a:cubicBezTo>
                  <a:pt x="59" y="520"/>
                  <a:pt x="93" y="613"/>
                  <a:pt x="161" y="681"/>
                </a:cubicBezTo>
                <a:cubicBezTo>
                  <a:pt x="229" y="749"/>
                  <a:pt x="323" y="783"/>
                  <a:pt x="425" y="783"/>
                </a:cubicBezTo>
                <a:cubicBezTo>
                  <a:pt x="519" y="783"/>
                  <a:pt x="612" y="749"/>
                  <a:pt x="680" y="681"/>
                </a:cubicBezTo>
                <a:cubicBezTo>
                  <a:pt x="748" y="613"/>
                  <a:pt x="782" y="520"/>
                  <a:pt x="782" y="426"/>
                </a:cubicBezTo>
                <a:cubicBezTo>
                  <a:pt x="782" y="324"/>
                  <a:pt x="748" y="230"/>
                  <a:pt x="680" y="162"/>
                </a:cubicBezTo>
                <a:cubicBezTo>
                  <a:pt x="612" y="94"/>
                  <a:pt x="519" y="60"/>
                  <a:pt x="425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13">
            <a:extLst>
              <a:ext uri="{FF2B5EF4-FFF2-40B4-BE49-F238E27FC236}">
                <a16:creationId xmlns:a16="http://schemas.microsoft.com/office/drawing/2014/main" id="{D7838510-C304-F043-88E4-9891402F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75" y="9932372"/>
            <a:ext cx="533494" cy="447591"/>
          </a:xfrm>
          <a:custGeom>
            <a:avLst/>
            <a:gdLst>
              <a:gd name="T0" fmla="*/ 511 w 520"/>
              <a:gd name="T1" fmla="*/ 42 h 435"/>
              <a:gd name="T2" fmla="*/ 511 w 520"/>
              <a:gd name="T3" fmla="*/ 42 h 435"/>
              <a:gd name="T4" fmla="*/ 196 w 520"/>
              <a:gd name="T5" fmla="*/ 426 h 435"/>
              <a:gd name="T6" fmla="*/ 187 w 520"/>
              <a:gd name="T7" fmla="*/ 434 h 435"/>
              <a:gd name="T8" fmla="*/ 187 w 520"/>
              <a:gd name="T9" fmla="*/ 434 h 435"/>
              <a:gd name="T10" fmla="*/ 187 w 520"/>
              <a:gd name="T11" fmla="*/ 434 h 435"/>
              <a:gd name="T12" fmla="*/ 187 w 520"/>
              <a:gd name="T13" fmla="*/ 434 h 435"/>
              <a:gd name="T14" fmla="*/ 187 w 520"/>
              <a:gd name="T15" fmla="*/ 434 h 435"/>
              <a:gd name="T16" fmla="*/ 187 w 520"/>
              <a:gd name="T17" fmla="*/ 434 h 435"/>
              <a:gd name="T18" fmla="*/ 187 w 520"/>
              <a:gd name="T19" fmla="*/ 434 h 435"/>
              <a:gd name="T20" fmla="*/ 179 w 520"/>
              <a:gd name="T21" fmla="*/ 434 h 435"/>
              <a:gd name="T22" fmla="*/ 179 w 520"/>
              <a:gd name="T23" fmla="*/ 434 h 435"/>
              <a:gd name="T24" fmla="*/ 179 w 520"/>
              <a:gd name="T25" fmla="*/ 434 h 435"/>
              <a:gd name="T26" fmla="*/ 179 w 520"/>
              <a:gd name="T27" fmla="*/ 434 h 435"/>
              <a:gd name="T28" fmla="*/ 179 w 520"/>
              <a:gd name="T29" fmla="*/ 434 h 435"/>
              <a:gd name="T30" fmla="*/ 179 w 520"/>
              <a:gd name="T31" fmla="*/ 434 h 435"/>
              <a:gd name="T32" fmla="*/ 179 w 520"/>
              <a:gd name="T33" fmla="*/ 434 h 435"/>
              <a:gd name="T34" fmla="*/ 179 w 520"/>
              <a:gd name="T35" fmla="*/ 434 h 435"/>
              <a:gd name="T36" fmla="*/ 179 w 520"/>
              <a:gd name="T37" fmla="*/ 434 h 435"/>
              <a:gd name="T38" fmla="*/ 170 w 520"/>
              <a:gd name="T39" fmla="*/ 434 h 435"/>
              <a:gd name="T40" fmla="*/ 170 w 520"/>
              <a:gd name="T41" fmla="*/ 434 h 435"/>
              <a:gd name="T42" fmla="*/ 170 w 520"/>
              <a:gd name="T43" fmla="*/ 434 h 435"/>
              <a:gd name="T44" fmla="*/ 170 w 520"/>
              <a:gd name="T45" fmla="*/ 434 h 435"/>
              <a:gd name="T46" fmla="*/ 170 w 520"/>
              <a:gd name="T47" fmla="*/ 434 h 435"/>
              <a:gd name="T48" fmla="*/ 170 w 520"/>
              <a:gd name="T49" fmla="*/ 434 h 435"/>
              <a:gd name="T50" fmla="*/ 162 w 520"/>
              <a:gd name="T51" fmla="*/ 434 h 435"/>
              <a:gd name="T52" fmla="*/ 162 w 520"/>
              <a:gd name="T53" fmla="*/ 434 h 435"/>
              <a:gd name="T54" fmla="*/ 162 w 520"/>
              <a:gd name="T55" fmla="*/ 434 h 435"/>
              <a:gd name="T56" fmla="*/ 162 w 520"/>
              <a:gd name="T57" fmla="*/ 434 h 435"/>
              <a:gd name="T58" fmla="*/ 162 w 520"/>
              <a:gd name="T59" fmla="*/ 434 h 435"/>
              <a:gd name="T60" fmla="*/ 162 w 520"/>
              <a:gd name="T61" fmla="*/ 434 h 435"/>
              <a:gd name="T62" fmla="*/ 9 w 520"/>
              <a:gd name="T63" fmla="*/ 272 h 435"/>
              <a:gd name="T64" fmla="*/ 9 w 520"/>
              <a:gd name="T65" fmla="*/ 238 h 435"/>
              <a:gd name="T66" fmla="*/ 43 w 520"/>
              <a:gd name="T67" fmla="*/ 238 h 435"/>
              <a:gd name="T68" fmla="*/ 170 w 520"/>
              <a:gd name="T69" fmla="*/ 374 h 435"/>
              <a:gd name="T70" fmla="*/ 468 w 520"/>
              <a:gd name="T71" fmla="*/ 8 h 435"/>
              <a:gd name="T72" fmla="*/ 502 w 520"/>
              <a:gd name="T73" fmla="*/ 8 h 435"/>
              <a:gd name="T74" fmla="*/ 511 w 520"/>
              <a:gd name="T75" fmla="*/ 4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0" h="435">
                <a:moveTo>
                  <a:pt x="511" y="42"/>
                </a:moveTo>
                <a:lnTo>
                  <a:pt x="511" y="42"/>
                </a:lnTo>
                <a:cubicBezTo>
                  <a:pt x="196" y="426"/>
                  <a:pt x="196" y="426"/>
                  <a:pt x="196" y="426"/>
                </a:cubicBezTo>
                <a:cubicBezTo>
                  <a:pt x="196" y="426"/>
                  <a:pt x="196" y="434"/>
                  <a:pt x="187" y="434"/>
                </a:cubicBez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cubicBezTo>
                  <a:pt x="179" y="434"/>
                  <a:pt x="179" y="434"/>
                  <a:pt x="179" y="434"/>
                </a:cubicBez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cubicBezTo>
                  <a:pt x="179" y="434"/>
                  <a:pt x="179" y="434"/>
                  <a:pt x="170" y="434"/>
                </a:cubicBezTo>
                <a:lnTo>
                  <a:pt x="170" y="434"/>
                </a:lnTo>
                <a:lnTo>
                  <a:pt x="170" y="434"/>
                </a:lnTo>
                <a:lnTo>
                  <a:pt x="170" y="434"/>
                </a:lnTo>
                <a:lnTo>
                  <a:pt x="170" y="434"/>
                </a:lnTo>
                <a:lnTo>
                  <a:pt x="170" y="434"/>
                </a:lnTo>
                <a:cubicBezTo>
                  <a:pt x="162" y="434"/>
                  <a:pt x="162" y="434"/>
                  <a:pt x="162" y="434"/>
                </a:cubicBezTo>
                <a:lnTo>
                  <a:pt x="162" y="434"/>
                </a:lnTo>
                <a:lnTo>
                  <a:pt x="162" y="434"/>
                </a:lnTo>
                <a:lnTo>
                  <a:pt x="162" y="434"/>
                </a:lnTo>
                <a:lnTo>
                  <a:pt x="162" y="434"/>
                </a:lnTo>
                <a:lnTo>
                  <a:pt x="162" y="434"/>
                </a:lnTo>
                <a:cubicBezTo>
                  <a:pt x="9" y="272"/>
                  <a:pt x="9" y="272"/>
                  <a:pt x="9" y="272"/>
                </a:cubicBezTo>
                <a:cubicBezTo>
                  <a:pt x="0" y="264"/>
                  <a:pt x="0" y="247"/>
                  <a:pt x="9" y="238"/>
                </a:cubicBezTo>
                <a:cubicBezTo>
                  <a:pt x="17" y="230"/>
                  <a:pt x="34" y="230"/>
                  <a:pt x="43" y="238"/>
                </a:cubicBezTo>
                <a:cubicBezTo>
                  <a:pt x="170" y="374"/>
                  <a:pt x="170" y="374"/>
                  <a:pt x="170" y="374"/>
                </a:cubicBezTo>
                <a:cubicBezTo>
                  <a:pt x="468" y="8"/>
                  <a:pt x="468" y="8"/>
                  <a:pt x="468" y="8"/>
                </a:cubicBezTo>
                <a:cubicBezTo>
                  <a:pt x="477" y="0"/>
                  <a:pt x="494" y="0"/>
                  <a:pt x="502" y="8"/>
                </a:cubicBezTo>
                <a:cubicBezTo>
                  <a:pt x="511" y="17"/>
                  <a:pt x="519" y="34"/>
                  <a:pt x="511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14">
            <a:extLst>
              <a:ext uri="{FF2B5EF4-FFF2-40B4-BE49-F238E27FC236}">
                <a16:creationId xmlns:a16="http://schemas.microsoft.com/office/drawing/2014/main" id="{ACFF647B-E31D-1A47-885D-0F75E9A0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1075" y="10248852"/>
            <a:ext cx="366210" cy="357168"/>
          </a:xfrm>
          <a:custGeom>
            <a:avLst/>
            <a:gdLst>
              <a:gd name="T0" fmla="*/ 255 w 358"/>
              <a:gd name="T1" fmla="*/ 349 h 350"/>
              <a:gd name="T2" fmla="*/ 255 w 358"/>
              <a:gd name="T3" fmla="*/ 349 h 350"/>
              <a:gd name="T4" fmla="*/ 229 w 358"/>
              <a:gd name="T5" fmla="*/ 341 h 350"/>
              <a:gd name="T6" fmla="*/ 34 w 358"/>
              <a:gd name="T7" fmla="*/ 145 h 350"/>
              <a:gd name="T8" fmla="*/ 34 w 358"/>
              <a:gd name="T9" fmla="*/ 26 h 350"/>
              <a:gd name="T10" fmla="*/ 93 w 358"/>
              <a:gd name="T11" fmla="*/ 0 h 350"/>
              <a:gd name="T12" fmla="*/ 153 w 358"/>
              <a:gd name="T13" fmla="*/ 26 h 350"/>
              <a:gd name="T14" fmla="*/ 349 w 358"/>
              <a:gd name="T15" fmla="*/ 230 h 350"/>
              <a:gd name="T16" fmla="*/ 357 w 358"/>
              <a:gd name="T17" fmla="*/ 247 h 350"/>
              <a:gd name="T18" fmla="*/ 349 w 358"/>
              <a:gd name="T19" fmla="*/ 264 h 350"/>
              <a:gd name="T20" fmla="*/ 272 w 358"/>
              <a:gd name="T21" fmla="*/ 341 h 350"/>
              <a:gd name="T22" fmla="*/ 255 w 358"/>
              <a:gd name="T23" fmla="*/ 349 h 350"/>
              <a:gd name="T24" fmla="*/ 93 w 358"/>
              <a:gd name="T25" fmla="*/ 60 h 350"/>
              <a:gd name="T26" fmla="*/ 93 w 358"/>
              <a:gd name="T27" fmla="*/ 60 h 350"/>
              <a:gd name="T28" fmla="*/ 93 w 358"/>
              <a:gd name="T29" fmla="*/ 60 h 350"/>
              <a:gd name="T30" fmla="*/ 76 w 358"/>
              <a:gd name="T31" fmla="*/ 68 h 350"/>
              <a:gd name="T32" fmla="*/ 76 w 358"/>
              <a:gd name="T33" fmla="*/ 111 h 350"/>
              <a:gd name="T34" fmla="*/ 255 w 358"/>
              <a:gd name="T35" fmla="*/ 281 h 350"/>
              <a:gd name="T36" fmla="*/ 289 w 358"/>
              <a:gd name="T37" fmla="*/ 247 h 350"/>
              <a:gd name="T38" fmla="*/ 110 w 358"/>
              <a:gd name="T39" fmla="*/ 68 h 350"/>
              <a:gd name="T40" fmla="*/ 93 w 358"/>
              <a:gd name="T41" fmla="*/ 6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8" h="350">
                <a:moveTo>
                  <a:pt x="255" y="349"/>
                </a:moveTo>
                <a:lnTo>
                  <a:pt x="255" y="349"/>
                </a:lnTo>
                <a:cubicBezTo>
                  <a:pt x="247" y="349"/>
                  <a:pt x="238" y="349"/>
                  <a:pt x="229" y="341"/>
                </a:cubicBezTo>
                <a:cubicBezTo>
                  <a:pt x="34" y="145"/>
                  <a:pt x="34" y="145"/>
                  <a:pt x="34" y="145"/>
                </a:cubicBezTo>
                <a:cubicBezTo>
                  <a:pt x="0" y="111"/>
                  <a:pt x="0" y="60"/>
                  <a:pt x="34" y="26"/>
                </a:cubicBezTo>
                <a:cubicBezTo>
                  <a:pt x="51" y="17"/>
                  <a:pt x="68" y="0"/>
                  <a:pt x="93" y="0"/>
                </a:cubicBezTo>
                <a:cubicBezTo>
                  <a:pt x="119" y="0"/>
                  <a:pt x="136" y="9"/>
                  <a:pt x="153" y="26"/>
                </a:cubicBezTo>
                <a:cubicBezTo>
                  <a:pt x="349" y="230"/>
                  <a:pt x="349" y="230"/>
                  <a:pt x="349" y="230"/>
                </a:cubicBezTo>
                <a:cubicBezTo>
                  <a:pt x="357" y="230"/>
                  <a:pt x="357" y="239"/>
                  <a:pt x="357" y="247"/>
                </a:cubicBezTo>
                <a:cubicBezTo>
                  <a:pt x="357" y="256"/>
                  <a:pt x="357" y="264"/>
                  <a:pt x="349" y="264"/>
                </a:cubicBezTo>
                <a:cubicBezTo>
                  <a:pt x="272" y="341"/>
                  <a:pt x="272" y="341"/>
                  <a:pt x="272" y="341"/>
                </a:cubicBezTo>
                <a:cubicBezTo>
                  <a:pt x="263" y="349"/>
                  <a:pt x="255" y="349"/>
                  <a:pt x="255" y="349"/>
                </a:cubicBezTo>
                <a:close/>
                <a:moveTo>
                  <a:pt x="93" y="60"/>
                </a:moveTo>
                <a:lnTo>
                  <a:pt x="93" y="60"/>
                </a:lnTo>
                <a:lnTo>
                  <a:pt x="93" y="60"/>
                </a:lnTo>
                <a:cubicBezTo>
                  <a:pt x="85" y="60"/>
                  <a:pt x="76" y="60"/>
                  <a:pt x="76" y="68"/>
                </a:cubicBezTo>
                <a:cubicBezTo>
                  <a:pt x="59" y="77"/>
                  <a:pt x="59" y="94"/>
                  <a:pt x="76" y="111"/>
                </a:cubicBezTo>
                <a:cubicBezTo>
                  <a:pt x="255" y="281"/>
                  <a:pt x="255" y="281"/>
                  <a:pt x="255" y="281"/>
                </a:cubicBezTo>
                <a:cubicBezTo>
                  <a:pt x="289" y="247"/>
                  <a:pt x="289" y="247"/>
                  <a:pt x="289" y="247"/>
                </a:cubicBezTo>
                <a:cubicBezTo>
                  <a:pt x="110" y="68"/>
                  <a:pt x="110" y="68"/>
                  <a:pt x="110" y="68"/>
                </a:cubicBezTo>
                <a:cubicBezTo>
                  <a:pt x="110" y="60"/>
                  <a:pt x="102" y="60"/>
                  <a:pt x="93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15">
            <a:extLst>
              <a:ext uri="{FF2B5EF4-FFF2-40B4-BE49-F238E27FC236}">
                <a16:creationId xmlns:a16="http://schemas.microsoft.com/office/drawing/2014/main" id="{8E8A560E-A6E4-C845-91DC-36FED8A5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482" y="9792216"/>
            <a:ext cx="542536" cy="551578"/>
          </a:xfrm>
          <a:custGeom>
            <a:avLst/>
            <a:gdLst>
              <a:gd name="T0" fmla="*/ 263 w 528"/>
              <a:gd name="T1" fmla="*/ 536 h 537"/>
              <a:gd name="T2" fmla="*/ 263 w 528"/>
              <a:gd name="T3" fmla="*/ 536 h 537"/>
              <a:gd name="T4" fmla="*/ 0 w 528"/>
              <a:gd name="T5" fmla="*/ 264 h 537"/>
              <a:gd name="T6" fmla="*/ 263 w 528"/>
              <a:gd name="T7" fmla="*/ 0 h 537"/>
              <a:gd name="T8" fmla="*/ 527 w 528"/>
              <a:gd name="T9" fmla="*/ 264 h 537"/>
              <a:gd name="T10" fmla="*/ 263 w 528"/>
              <a:gd name="T11" fmla="*/ 536 h 537"/>
              <a:gd name="T12" fmla="*/ 263 w 528"/>
              <a:gd name="T13" fmla="*/ 59 h 537"/>
              <a:gd name="T14" fmla="*/ 263 w 528"/>
              <a:gd name="T15" fmla="*/ 59 h 537"/>
              <a:gd name="T16" fmla="*/ 51 w 528"/>
              <a:gd name="T17" fmla="*/ 264 h 537"/>
              <a:gd name="T18" fmla="*/ 263 w 528"/>
              <a:gd name="T19" fmla="*/ 476 h 537"/>
              <a:gd name="T20" fmla="*/ 476 w 528"/>
              <a:gd name="T21" fmla="*/ 264 h 537"/>
              <a:gd name="T22" fmla="*/ 263 w 528"/>
              <a:gd name="T23" fmla="*/ 5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" h="537">
                <a:moveTo>
                  <a:pt x="263" y="536"/>
                </a:moveTo>
                <a:lnTo>
                  <a:pt x="263" y="536"/>
                </a:lnTo>
                <a:cubicBezTo>
                  <a:pt x="119" y="536"/>
                  <a:pt x="0" y="417"/>
                  <a:pt x="0" y="264"/>
                </a:cubicBezTo>
                <a:cubicBezTo>
                  <a:pt x="0" y="119"/>
                  <a:pt x="119" y="0"/>
                  <a:pt x="263" y="0"/>
                </a:cubicBezTo>
                <a:cubicBezTo>
                  <a:pt x="408" y="0"/>
                  <a:pt x="527" y="119"/>
                  <a:pt x="527" y="264"/>
                </a:cubicBezTo>
                <a:cubicBezTo>
                  <a:pt x="527" y="417"/>
                  <a:pt x="408" y="536"/>
                  <a:pt x="263" y="536"/>
                </a:cubicBezTo>
                <a:close/>
                <a:moveTo>
                  <a:pt x="263" y="59"/>
                </a:moveTo>
                <a:lnTo>
                  <a:pt x="263" y="59"/>
                </a:lnTo>
                <a:cubicBezTo>
                  <a:pt x="144" y="59"/>
                  <a:pt x="51" y="153"/>
                  <a:pt x="51" y="264"/>
                </a:cubicBezTo>
                <a:cubicBezTo>
                  <a:pt x="51" y="383"/>
                  <a:pt x="144" y="476"/>
                  <a:pt x="263" y="476"/>
                </a:cubicBezTo>
                <a:cubicBezTo>
                  <a:pt x="383" y="476"/>
                  <a:pt x="476" y="383"/>
                  <a:pt x="476" y="264"/>
                </a:cubicBezTo>
                <a:cubicBezTo>
                  <a:pt x="476" y="153"/>
                  <a:pt x="383" y="59"/>
                  <a:pt x="263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16">
            <a:extLst>
              <a:ext uri="{FF2B5EF4-FFF2-40B4-BE49-F238E27FC236}">
                <a16:creationId xmlns:a16="http://schemas.microsoft.com/office/drawing/2014/main" id="{2CBA1C1B-F68F-7248-AF9D-DC1CB0F8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078" y="9769612"/>
            <a:ext cx="700777" cy="863535"/>
          </a:xfrm>
          <a:custGeom>
            <a:avLst/>
            <a:gdLst>
              <a:gd name="T0" fmla="*/ 673 w 682"/>
              <a:gd name="T1" fmla="*/ 656 h 844"/>
              <a:gd name="T2" fmla="*/ 673 w 682"/>
              <a:gd name="T3" fmla="*/ 656 h 844"/>
              <a:gd name="T4" fmla="*/ 605 w 682"/>
              <a:gd name="T5" fmla="*/ 485 h 844"/>
              <a:gd name="T6" fmla="*/ 596 w 682"/>
              <a:gd name="T7" fmla="*/ 307 h 844"/>
              <a:gd name="T8" fmla="*/ 605 w 682"/>
              <a:gd name="T9" fmla="*/ 256 h 844"/>
              <a:gd name="T10" fmla="*/ 596 w 682"/>
              <a:gd name="T11" fmla="*/ 213 h 844"/>
              <a:gd name="T12" fmla="*/ 341 w 682"/>
              <a:gd name="T13" fmla="*/ 0 h 844"/>
              <a:gd name="T14" fmla="*/ 171 w 682"/>
              <a:gd name="T15" fmla="*/ 60 h 844"/>
              <a:gd name="T16" fmla="*/ 77 w 682"/>
              <a:gd name="T17" fmla="*/ 204 h 844"/>
              <a:gd name="T18" fmla="*/ 77 w 682"/>
              <a:gd name="T19" fmla="*/ 264 h 844"/>
              <a:gd name="T20" fmla="*/ 77 w 682"/>
              <a:gd name="T21" fmla="*/ 315 h 844"/>
              <a:gd name="T22" fmla="*/ 77 w 682"/>
              <a:gd name="T23" fmla="*/ 324 h 844"/>
              <a:gd name="T24" fmla="*/ 77 w 682"/>
              <a:gd name="T25" fmla="*/ 324 h 844"/>
              <a:gd name="T26" fmla="*/ 77 w 682"/>
              <a:gd name="T27" fmla="*/ 494 h 844"/>
              <a:gd name="T28" fmla="*/ 9 w 682"/>
              <a:gd name="T29" fmla="*/ 656 h 844"/>
              <a:gd name="T30" fmla="*/ 9 w 682"/>
              <a:gd name="T31" fmla="*/ 698 h 844"/>
              <a:gd name="T32" fmla="*/ 43 w 682"/>
              <a:gd name="T33" fmla="*/ 724 h 844"/>
              <a:gd name="T34" fmla="*/ 43 w 682"/>
              <a:gd name="T35" fmla="*/ 724 h 844"/>
              <a:gd name="T36" fmla="*/ 145 w 682"/>
              <a:gd name="T37" fmla="*/ 724 h 844"/>
              <a:gd name="T38" fmla="*/ 213 w 682"/>
              <a:gd name="T39" fmla="*/ 800 h 844"/>
              <a:gd name="T40" fmla="*/ 341 w 682"/>
              <a:gd name="T41" fmla="*/ 843 h 844"/>
              <a:gd name="T42" fmla="*/ 469 w 682"/>
              <a:gd name="T43" fmla="*/ 800 h 844"/>
              <a:gd name="T44" fmla="*/ 545 w 682"/>
              <a:gd name="T45" fmla="*/ 724 h 844"/>
              <a:gd name="T46" fmla="*/ 647 w 682"/>
              <a:gd name="T47" fmla="*/ 724 h 844"/>
              <a:gd name="T48" fmla="*/ 647 w 682"/>
              <a:gd name="T49" fmla="*/ 724 h 844"/>
              <a:gd name="T50" fmla="*/ 681 w 682"/>
              <a:gd name="T51" fmla="*/ 698 h 844"/>
              <a:gd name="T52" fmla="*/ 673 w 682"/>
              <a:gd name="T53" fmla="*/ 656 h 844"/>
              <a:gd name="T54" fmla="*/ 434 w 682"/>
              <a:gd name="T55" fmla="*/ 758 h 844"/>
              <a:gd name="T56" fmla="*/ 434 w 682"/>
              <a:gd name="T57" fmla="*/ 758 h 844"/>
              <a:gd name="T58" fmla="*/ 341 w 682"/>
              <a:gd name="T59" fmla="*/ 783 h 844"/>
              <a:gd name="T60" fmla="*/ 247 w 682"/>
              <a:gd name="T61" fmla="*/ 758 h 844"/>
              <a:gd name="T62" fmla="*/ 205 w 682"/>
              <a:gd name="T63" fmla="*/ 724 h 844"/>
              <a:gd name="T64" fmla="*/ 341 w 682"/>
              <a:gd name="T65" fmla="*/ 724 h 844"/>
              <a:gd name="T66" fmla="*/ 477 w 682"/>
              <a:gd name="T67" fmla="*/ 724 h 844"/>
              <a:gd name="T68" fmla="*/ 434 w 682"/>
              <a:gd name="T69" fmla="*/ 758 h 844"/>
              <a:gd name="T70" fmla="*/ 562 w 682"/>
              <a:gd name="T71" fmla="*/ 664 h 844"/>
              <a:gd name="T72" fmla="*/ 562 w 682"/>
              <a:gd name="T73" fmla="*/ 664 h 844"/>
              <a:gd name="T74" fmla="*/ 562 w 682"/>
              <a:gd name="T75" fmla="*/ 664 h 844"/>
              <a:gd name="T76" fmla="*/ 341 w 682"/>
              <a:gd name="T77" fmla="*/ 664 h 844"/>
              <a:gd name="T78" fmla="*/ 68 w 682"/>
              <a:gd name="T79" fmla="*/ 664 h 844"/>
              <a:gd name="T80" fmla="*/ 128 w 682"/>
              <a:gd name="T81" fmla="*/ 502 h 844"/>
              <a:gd name="T82" fmla="*/ 137 w 682"/>
              <a:gd name="T83" fmla="*/ 315 h 844"/>
              <a:gd name="T84" fmla="*/ 137 w 682"/>
              <a:gd name="T85" fmla="*/ 298 h 844"/>
              <a:gd name="T86" fmla="*/ 137 w 682"/>
              <a:gd name="T87" fmla="*/ 298 h 844"/>
              <a:gd name="T88" fmla="*/ 128 w 682"/>
              <a:gd name="T89" fmla="*/ 256 h 844"/>
              <a:gd name="T90" fmla="*/ 137 w 682"/>
              <a:gd name="T91" fmla="*/ 213 h 844"/>
              <a:gd name="T92" fmla="*/ 205 w 682"/>
              <a:gd name="T93" fmla="*/ 102 h 844"/>
              <a:gd name="T94" fmla="*/ 341 w 682"/>
              <a:gd name="T95" fmla="*/ 60 h 844"/>
              <a:gd name="T96" fmla="*/ 545 w 682"/>
              <a:gd name="T97" fmla="*/ 222 h 844"/>
              <a:gd name="T98" fmla="*/ 545 w 682"/>
              <a:gd name="T99" fmla="*/ 256 h 844"/>
              <a:gd name="T100" fmla="*/ 545 w 682"/>
              <a:gd name="T101" fmla="*/ 307 h 844"/>
              <a:gd name="T102" fmla="*/ 553 w 682"/>
              <a:gd name="T103" fmla="*/ 494 h 844"/>
              <a:gd name="T104" fmla="*/ 613 w 682"/>
              <a:gd name="T105" fmla="*/ 664 h 844"/>
              <a:gd name="T106" fmla="*/ 562 w 682"/>
              <a:gd name="T107" fmla="*/ 66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" h="844">
                <a:moveTo>
                  <a:pt x="673" y="656"/>
                </a:moveTo>
                <a:lnTo>
                  <a:pt x="673" y="656"/>
                </a:lnTo>
                <a:cubicBezTo>
                  <a:pt x="639" y="622"/>
                  <a:pt x="622" y="562"/>
                  <a:pt x="605" y="485"/>
                </a:cubicBezTo>
                <a:cubicBezTo>
                  <a:pt x="596" y="417"/>
                  <a:pt x="596" y="358"/>
                  <a:pt x="596" y="307"/>
                </a:cubicBezTo>
                <a:cubicBezTo>
                  <a:pt x="596" y="290"/>
                  <a:pt x="605" y="273"/>
                  <a:pt x="605" y="256"/>
                </a:cubicBezTo>
                <a:cubicBezTo>
                  <a:pt x="605" y="238"/>
                  <a:pt x="605" y="230"/>
                  <a:pt x="596" y="213"/>
                </a:cubicBezTo>
                <a:cubicBezTo>
                  <a:pt x="579" y="94"/>
                  <a:pt x="469" y="0"/>
                  <a:pt x="341" y="0"/>
                </a:cubicBezTo>
                <a:cubicBezTo>
                  <a:pt x="281" y="0"/>
                  <a:pt x="222" y="26"/>
                  <a:pt x="171" y="60"/>
                </a:cubicBezTo>
                <a:cubicBezTo>
                  <a:pt x="128" y="94"/>
                  <a:pt x="94" y="145"/>
                  <a:pt x="77" y="204"/>
                </a:cubicBezTo>
                <a:cubicBezTo>
                  <a:pt x="77" y="222"/>
                  <a:pt x="77" y="238"/>
                  <a:pt x="77" y="264"/>
                </a:cubicBezTo>
                <a:cubicBezTo>
                  <a:pt x="77" y="273"/>
                  <a:pt x="77" y="290"/>
                  <a:pt x="77" y="315"/>
                </a:cubicBezTo>
                <a:cubicBezTo>
                  <a:pt x="77" y="324"/>
                  <a:pt x="77" y="324"/>
                  <a:pt x="77" y="324"/>
                </a:cubicBezTo>
                <a:lnTo>
                  <a:pt x="77" y="324"/>
                </a:lnTo>
                <a:cubicBezTo>
                  <a:pt x="86" y="366"/>
                  <a:pt x="86" y="434"/>
                  <a:pt x="77" y="494"/>
                </a:cubicBezTo>
                <a:cubicBezTo>
                  <a:pt x="60" y="570"/>
                  <a:pt x="43" y="622"/>
                  <a:pt x="9" y="656"/>
                </a:cubicBezTo>
                <a:cubicBezTo>
                  <a:pt x="0" y="673"/>
                  <a:pt x="0" y="690"/>
                  <a:pt x="9" y="698"/>
                </a:cubicBezTo>
                <a:cubicBezTo>
                  <a:pt x="9" y="715"/>
                  <a:pt x="26" y="724"/>
                  <a:pt x="43" y="724"/>
                </a:cubicBezTo>
                <a:lnTo>
                  <a:pt x="43" y="724"/>
                </a:lnTo>
                <a:cubicBezTo>
                  <a:pt x="145" y="724"/>
                  <a:pt x="145" y="724"/>
                  <a:pt x="145" y="724"/>
                </a:cubicBezTo>
                <a:cubicBezTo>
                  <a:pt x="162" y="758"/>
                  <a:pt x="188" y="783"/>
                  <a:pt x="213" y="800"/>
                </a:cubicBezTo>
                <a:cubicBezTo>
                  <a:pt x="256" y="826"/>
                  <a:pt x="298" y="843"/>
                  <a:pt x="341" y="843"/>
                </a:cubicBezTo>
                <a:cubicBezTo>
                  <a:pt x="392" y="843"/>
                  <a:pt x="434" y="826"/>
                  <a:pt x="469" y="800"/>
                </a:cubicBezTo>
                <a:cubicBezTo>
                  <a:pt x="503" y="783"/>
                  <a:pt x="528" y="758"/>
                  <a:pt x="545" y="724"/>
                </a:cubicBezTo>
                <a:cubicBezTo>
                  <a:pt x="647" y="724"/>
                  <a:pt x="647" y="724"/>
                  <a:pt x="647" y="724"/>
                </a:cubicBezTo>
                <a:lnTo>
                  <a:pt x="647" y="724"/>
                </a:lnTo>
                <a:cubicBezTo>
                  <a:pt x="656" y="724"/>
                  <a:pt x="673" y="715"/>
                  <a:pt x="681" y="698"/>
                </a:cubicBezTo>
                <a:cubicBezTo>
                  <a:pt x="681" y="690"/>
                  <a:pt x="681" y="673"/>
                  <a:pt x="673" y="656"/>
                </a:cubicBezTo>
                <a:close/>
                <a:moveTo>
                  <a:pt x="434" y="758"/>
                </a:moveTo>
                <a:lnTo>
                  <a:pt x="434" y="758"/>
                </a:lnTo>
                <a:cubicBezTo>
                  <a:pt x="409" y="775"/>
                  <a:pt x="375" y="783"/>
                  <a:pt x="341" y="783"/>
                </a:cubicBezTo>
                <a:cubicBezTo>
                  <a:pt x="307" y="783"/>
                  <a:pt x="273" y="775"/>
                  <a:pt x="247" y="758"/>
                </a:cubicBezTo>
                <a:cubicBezTo>
                  <a:pt x="230" y="749"/>
                  <a:pt x="222" y="732"/>
                  <a:pt x="205" y="724"/>
                </a:cubicBezTo>
                <a:cubicBezTo>
                  <a:pt x="341" y="724"/>
                  <a:pt x="341" y="724"/>
                  <a:pt x="341" y="724"/>
                </a:cubicBezTo>
                <a:cubicBezTo>
                  <a:pt x="477" y="724"/>
                  <a:pt x="477" y="724"/>
                  <a:pt x="477" y="724"/>
                </a:cubicBezTo>
                <a:cubicBezTo>
                  <a:pt x="469" y="732"/>
                  <a:pt x="451" y="749"/>
                  <a:pt x="434" y="758"/>
                </a:cubicBezTo>
                <a:close/>
                <a:moveTo>
                  <a:pt x="562" y="664"/>
                </a:moveTo>
                <a:lnTo>
                  <a:pt x="562" y="664"/>
                </a:lnTo>
                <a:lnTo>
                  <a:pt x="562" y="664"/>
                </a:lnTo>
                <a:cubicBezTo>
                  <a:pt x="341" y="664"/>
                  <a:pt x="341" y="664"/>
                  <a:pt x="341" y="664"/>
                </a:cubicBezTo>
                <a:cubicBezTo>
                  <a:pt x="68" y="664"/>
                  <a:pt x="68" y="664"/>
                  <a:pt x="68" y="664"/>
                </a:cubicBezTo>
                <a:cubicBezTo>
                  <a:pt x="94" y="622"/>
                  <a:pt x="120" y="570"/>
                  <a:pt x="128" y="502"/>
                </a:cubicBezTo>
                <a:cubicBezTo>
                  <a:pt x="137" y="426"/>
                  <a:pt x="137" y="358"/>
                  <a:pt x="137" y="315"/>
                </a:cubicBezTo>
                <a:cubicBezTo>
                  <a:pt x="137" y="298"/>
                  <a:pt x="137" y="298"/>
                  <a:pt x="137" y="298"/>
                </a:cubicBezTo>
                <a:lnTo>
                  <a:pt x="137" y="298"/>
                </a:lnTo>
                <a:cubicBezTo>
                  <a:pt x="137" y="281"/>
                  <a:pt x="128" y="264"/>
                  <a:pt x="128" y="256"/>
                </a:cubicBezTo>
                <a:cubicBezTo>
                  <a:pt x="128" y="238"/>
                  <a:pt x="128" y="230"/>
                  <a:pt x="137" y="213"/>
                </a:cubicBezTo>
                <a:cubicBezTo>
                  <a:pt x="145" y="170"/>
                  <a:pt x="171" y="128"/>
                  <a:pt x="205" y="102"/>
                </a:cubicBezTo>
                <a:cubicBezTo>
                  <a:pt x="247" y="77"/>
                  <a:pt x="290" y="60"/>
                  <a:pt x="341" y="60"/>
                </a:cubicBezTo>
                <a:cubicBezTo>
                  <a:pt x="443" y="60"/>
                  <a:pt x="528" y="128"/>
                  <a:pt x="545" y="222"/>
                </a:cubicBezTo>
                <a:cubicBezTo>
                  <a:pt x="545" y="230"/>
                  <a:pt x="545" y="247"/>
                  <a:pt x="545" y="256"/>
                </a:cubicBezTo>
                <a:cubicBezTo>
                  <a:pt x="545" y="264"/>
                  <a:pt x="545" y="290"/>
                  <a:pt x="545" y="307"/>
                </a:cubicBezTo>
                <a:cubicBezTo>
                  <a:pt x="545" y="358"/>
                  <a:pt x="545" y="426"/>
                  <a:pt x="553" y="494"/>
                </a:cubicBezTo>
                <a:cubicBezTo>
                  <a:pt x="562" y="562"/>
                  <a:pt x="588" y="622"/>
                  <a:pt x="613" y="664"/>
                </a:cubicBezTo>
                <a:lnTo>
                  <a:pt x="562" y="6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17">
            <a:extLst>
              <a:ext uri="{FF2B5EF4-FFF2-40B4-BE49-F238E27FC236}">
                <a16:creationId xmlns:a16="http://schemas.microsoft.com/office/drawing/2014/main" id="{D3A6FA99-6164-294B-A54C-C843F062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9282" y="9769612"/>
            <a:ext cx="542536" cy="863535"/>
          </a:xfrm>
          <a:custGeom>
            <a:avLst/>
            <a:gdLst>
              <a:gd name="T0" fmla="*/ 263 w 528"/>
              <a:gd name="T1" fmla="*/ 843 h 844"/>
              <a:gd name="T2" fmla="*/ 263 w 528"/>
              <a:gd name="T3" fmla="*/ 843 h 844"/>
              <a:gd name="T4" fmla="*/ 247 w 528"/>
              <a:gd name="T5" fmla="*/ 826 h 844"/>
              <a:gd name="T6" fmla="*/ 119 w 528"/>
              <a:gd name="T7" fmla="*/ 613 h 844"/>
              <a:gd name="T8" fmla="*/ 0 w 528"/>
              <a:gd name="T9" fmla="*/ 264 h 844"/>
              <a:gd name="T10" fmla="*/ 263 w 528"/>
              <a:gd name="T11" fmla="*/ 0 h 844"/>
              <a:gd name="T12" fmla="*/ 527 w 528"/>
              <a:gd name="T13" fmla="*/ 264 h 844"/>
              <a:gd name="T14" fmla="*/ 408 w 528"/>
              <a:gd name="T15" fmla="*/ 613 h 844"/>
              <a:gd name="T16" fmla="*/ 289 w 528"/>
              <a:gd name="T17" fmla="*/ 826 h 844"/>
              <a:gd name="T18" fmla="*/ 263 w 528"/>
              <a:gd name="T19" fmla="*/ 843 h 844"/>
              <a:gd name="T20" fmla="*/ 263 w 528"/>
              <a:gd name="T21" fmla="*/ 60 h 844"/>
              <a:gd name="T22" fmla="*/ 263 w 528"/>
              <a:gd name="T23" fmla="*/ 60 h 844"/>
              <a:gd name="T24" fmla="*/ 51 w 528"/>
              <a:gd name="T25" fmla="*/ 264 h 844"/>
              <a:gd name="T26" fmla="*/ 170 w 528"/>
              <a:gd name="T27" fmla="*/ 588 h 844"/>
              <a:gd name="T28" fmla="*/ 263 w 528"/>
              <a:gd name="T29" fmla="*/ 758 h 844"/>
              <a:gd name="T30" fmla="*/ 357 w 528"/>
              <a:gd name="T31" fmla="*/ 588 h 844"/>
              <a:gd name="T32" fmla="*/ 476 w 528"/>
              <a:gd name="T33" fmla="*/ 264 h 844"/>
              <a:gd name="T34" fmla="*/ 263 w 528"/>
              <a:gd name="T35" fmla="*/ 6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8" h="844">
                <a:moveTo>
                  <a:pt x="263" y="843"/>
                </a:moveTo>
                <a:lnTo>
                  <a:pt x="263" y="843"/>
                </a:lnTo>
                <a:cubicBezTo>
                  <a:pt x="255" y="843"/>
                  <a:pt x="247" y="834"/>
                  <a:pt x="247" y="826"/>
                </a:cubicBezTo>
                <a:cubicBezTo>
                  <a:pt x="247" y="826"/>
                  <a:pt x="179" y="732"/>
                  <a:pt x="119" y="613"/>
                </a:cubicBezTo>
                <a:cubicBezTo>
                  <a:pt x="42" y="451"/>
                  <a:pt x="0" y="332"/>
                  <a:pt x="0" y="264"/>
                </a:cubicBezTo>
                <a:cubicBezTo>
                  <a:pt x="0" y="119"/>
                  <a:pt x="119" y="0"/>
                  <a:pt x="263" y="0"/>
                </a:cubicBezTo>
                <a:cubicBezTo>
                  <a:pt x="408" y="0"/>
                  <a:pt x="527" y="119"/>
                  <a:pt x="527" y="264"/>
                </a:cubicBezTo>
                <a:cubicBezTo>
                  <a:pt x="527" y="332"/>
                  <a:pt x="485" y="451"/>
                  <a:pt x="408" y="613"/>
                </a:cubicBezTo>
                <a:cubicBezTo>
                  <a:pt x="349" y="724"/>
                  <a:pt x="289" y="826"/>
                  <a:pt x="289" y="826"/>
                </a:cubicBezTo>
                <a:cubicBezTo>
                  <a:pt x="289" y="834"/>
                  <a:pt x="281" y="843"/>
                  <a:pt x="263" y="843"/>
                </a:cubicBezTo>
                <a:close/>
                <a:moveTo>
                  <a:pt x="263" y="60"/>
                </a:moveTo>
                <a:lnTo>
                  <a:pt x="263" y="60"/>
                </a:lnTo>
                <a:cubicBezTo>
                  <a:pt x="144" y="60"/>
                  <a:pt x="51" y="154"/>
                  <a:pt x="51" y="264"/>
                </a:cubicBezTo>
                <a:cubicBezTo>
                  <a:pt x="51" y="307"/>
                  <a:pt x="76" y="400"/>
                  <a:pt x="170" y="588"/>
                </a:cubicBezTo>
                <a:cubicBezTo>
                  <a:pt x="204" y="656"/>
                  <a:pt x="247" y="724"/>
                  <a:pt x="263" y="758"/>
                </a:cubicBezTo>
                <a:cubicBezTo>
                  <a:pt x="289" y="724"/>
                  <a:pt x="323" y="656"/>
                  <a:pt x="357" y="588"/>
                </a:cubicBezTo>
                <a:cubicBezTo>
                  <a:pt x="451" y="400"/>
                  <a:pt x="476" y="307"/>
                  <a:pt x="476" y="264"/>
                </a:cubicBezTo>
                <a:cubicBezTo>
                  <a:pt x="476" y="154"/>
                  <a:pt x="383" y="60"/>
                  <a:pt x="263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18">
            <a:extLst>
              <a:ext uri="{FF2B5EF4-FFF2-40B4-BE49-F238E27FC236}">
                <a16:creationId xmlns:a16="http://schemas.microsoft.com/office/drawing/2014/main" id="{F80649B7-5D24-CD4B-99EA-260B5F3C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4916" y="9905246"/>
            <a:ext cx="253183" cy="253183"/>
          </a:xfrm>
          <a:custGeom>
            <a:avLst/>
            <a:gdLst>
              <a:gd name="T0" fmla="*/ 127 w 248"/>
              <a:gd name="T1" fmla="*/ 247 h 248"/>
              <a:gd name="T2" fmla="*/ 127 w 248"/>
              <a:gd name="T3" fmla="*/ 247 h 248"/>
              <a:gd name="T4" fmla="*/ 0 w 248"/>
              <a:gd name="T5" fmla="*/ 120 h 248"/>
              <a:gd name="T6" fmla="*/ 127 w 248"/>
              <a:gd name="T7" fmla="*/ 0 h 248"/>
              <a:gd name="T8" fmla="*/ 247 w 248"/>
              <a:gd name="T9" fmla="*/ 120 h 248"/>
              <a:gd name="T10" fmla="*/ 127 w 248"/>
              <a:gd name="T11" fmla="*/ 247 h 248"/>
              <a:gd name="T12" fmla="*/ 127 w 248"/>
              <a:gd name="T13" fmla="*/ 52 h 248"/>
              <a:gd name="T14" fmla="*/ 127 w 248"/>
              <a:gd name="T15" fmla="*/ 52 h 248"/>
              <a:gd name="T16" fmla="*/ 59 w 248"/>
              <a:gd name="T17" fmla="*/ 120 h 248"/>
              <a:gd name="T18" fmla="*/ 127 w 248"/>
              <a:gd name="T19" fmla="*/ 196 h 248"/>
              <a:gd name="T20" fmla="*/ 196 w 248"/>
              <a:gd name="T21" fmla="*/ 120 h 248"/>
              <a:gd name="T22" fmla="*/ 127 w 248"/>
              <a:gd name="T23" fmla="*/ 5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" h="248">
                <a:moveTo>
                  <a:pt x="127" y="247"/>
                </a:moveTo>
                <a:lnTo>
                  <a:pt x="127" y="247"/>
                </a:lnTo>
                <a:cubicBezTo>
                  <a:pt x="59" y="247"/>
                  <a:pt x="0" y="188"/>
                  <a:pt x="0" y="120"/>
                </a:cubicBezTo>
                <a:cubicBezTo>
                  <a:pt x="0" y="52"/>
                  <a:pt x="59" y="0"/>
                  <a:pt x="127" y="0"/>
                </a:cubicBezTo>
                <a:cubicBezTo>
                  <a:pt x="196" y="0"/>
                  <a:pt x="247" y="52"/>
                  <a:pt x="247" y="120"/>
                </a:cubicBezTo>
                <a:cubicBezTo>
                  <a:pt x="247" y="188"/>
                  <a:pt x="196" y="247"/>
                  <a:pt x="127" y="247"/>
                </a:cubicBezTo>
                <a:close/>
                <a:moveTo>
                  <a:pt x="127" y="52"/>
                </a:moveTo>
                <a:lnTo>
                  <a:pt x="127" y="52"/>
                </a:lnTo>
                <a:cubicBezTo>
                  <a:pt x="85" y="52"/>
                  <a:pt x="59" y="86"/>
                  <a:pt x="59" y="120"/>
                </a:cubicBezTo>
                <a:cubicBezTo>
                  <a:pt x="59" y="162"/>
                  <a:pt x="85" y="196"/>
                  <a:pt x="127" y="196"/>
                </a:cubicBezTo>
                <a:cubicBezTo>
                  <a:pt x="162" y="196"/>
                  <a:pt x="196" y="162"/>
                  <a:pt x="196" y="120"/>
                </a:cubicBezTo>
                <a:cubicBezTo>
                  <a:pt x="196" y="86"/>
                  <a:pt x="162" y="52"/>
                  <a:pt x="127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Google Shape;207;p7">
            <a:extLst>
              <a:ext uri="{FF2B5EF4-FFF2-40B4-BE49-F238E27FC236}">
                <a16:creationId xmlns:a16="http://schemas.microsoft.com/office/drawing/2014/main" id="{5688720C-A723-034A-804B-D0B52347419F}"/>
              </a:ext>
            </a:extLst>
          </p:cNvPr>
          <p:cNvSpPr txBox="1"/>
          <p:nvPr/>
        </p:nvSpPr>
        <p:spPr>
          <a:xfrm>
            <a:off x="10246704" y="7939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7" name="Google Shape;208;p7">
            <a:extLst>
              <a:ext uri="{FF2B5EF4-FFF2-40B4-BE49-F238E27FC236}">
                <a16:creationId xmlns:a16="http://schemas.microsoft.com/office/drawing/2014/main" id="{0118B8B8-4EBF-7848-89FC-CB2AB72715E5}"/>
              </a:ext>
            </a:extLst>
          </p:cNvPr>
          <p:cNvSpPr txBox="1"/>
          <p:nvPr/>
        </p:nvSpPr>
        <p:spPr>
          <a:xfrm>
            <a:off x="2451398" y="21575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103;p4">
            <a:extLst>
              <a:ext uri="{FF2B5EF4-FFF2-40B4-BE49-F238E27FC236}">
                <a16:creationId xmlns:a16="http://schemas.microsoft.com/office/drawing/2014/main" id="{DF45962D-D342-884F-943C-A03598689900}"/>
              </a:ext>
            </a:extLst>
          </p:cNvPr>
          <p:cNvSpPr txBox="1"/>
          <p:nvPr/>
        </p:nvSpPr>
        <p:spPr>
          <a:xfrm>
            <a:off x="2645566" y="109467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104;p4">
            <a:extLst>
              <a:ext uri="{FF2B5EF4-FFF2-40B4-BE49-F238E27FC236}">
                <a16:creationId xmlns:a16="http://schemas.microsoft.com/office/drawing/2014/main" id="{707D8C82-6F30-0447-AD5C-E6618AEFBD0E}"/>
              </a:ext>
            </a:extLst>
          </p:cNvPr>
          <p:cNvSpPr/>
          <p:nvPr/>
        </p:nvSpPr>
        <p:spPr>
          <a:xfrm>
            <a:off x="2070374" y="1146888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0" name="Google Shape;103;p4">
            <a:extLst>
              <a:ext uri="{FF2B5EF4-FFF2-40B4-BE49-F238E27FC236}">
                <a16:creationId xmlns:a16="http://schemas.microsoft.com/office/drawing/2014/main" id="{B8E53692-8B5E-8245-A995-E8A19191A4CD}"/>
              </a:ext>
            </a:extLst>
          </p:cNvPr>
          <p:cNvSpPr txBox="1"/>
          <p:nvPr/>
        </p:nvSpPr>
        <p:spPr>
          <a:xfrm>
            <a:off x="5942415" y="109467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104;p4">
            <a:extLst>
              <a:ext uri="{FF2B5EF4-FFF2-40B4-BE49-F238E27FC236}">
                <a16:creationId xmlns:a16="http://schemas.microsoft.com/office/drawing/2014/main" id="{DA95ADE8-27AF-564F-A214-D198A4B042AB}"/>
              </a:ext>
            </a:extLst>
          </p:cNvPr>
          <p:cNvSpPr/>
          <p:nvPr/>
        </p:nvSpPr>
        <p:spPr>
          <a:xfrm>
            <a:off x="5367223" y="1146888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2" name="Google Shape;103;p4">
            <a:extLst>
              <a:ext uri="{FF2B5EF4-FFF2-40B4-BE49-F238E27FC236}">
                <a16:creationId xmlns:a16="http://schemas.microsoft.com/office/drawing/2014/main" id="{47F7541C-6504-EF44-9A39-2E4DA739894F}"/>
              </a:ext>
            </a:extLst>
          </p:cNvPr>
          <p:cNvSpPr txBox="1"/>
          <p:nvPr/>
        </p:nvSpPr>
        <p:spPr>
          <a:xfrm>
            <a:off x="9230750" y="109382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104;p4">
            <a:extLst>
              <a:ext uri="{FF2B5EF4-FFF2-40B4-BE49-F238E27FC236}">
                <a16:creationId xmlns:a16="http://schemas.microsoft.com/office/drawing/2014/main" id="{8DD655F4-8EB7-F04F-9A5F-C1AE645974FE}"/>
              </a:ext>
            </a:extLst>
          </p:cNvPr>
          <p:cNvSpPr/>
          <p:nvPr/>
        </p:nvSpPr>
        <p:spPr>
          <a:xfrm>
            <a:off x="8655558" y="1146033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4" name="Google Shape;103;p4">
            <a:extLst>
              <a:ext uri="{FF2B5EF4-FFF2-40B4-BE49-F238E27FC236}">
                <a16:creationId xmlns:a16="http://schemas.microsoft.com/office/drawing/2014/main" id="{B601E2C8-9555-0246-BC85-048E9EFE9441}"/>
              </a:ext>
            </a:extLst>
          </p:cNvPr>
          <p:cNvSpPr txBox="1"/>
          <p:nvPr/>
        </p:nvSpPr>
        <p:spPr>
          <a:xfrm>
            <a:off x="13222060" y="109382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104;p4">
            <a:extLst>
              <a:ext uri="{FF2B5EF4-FFF2-40B4-BE49-F238E27FC236}">
                <a16:creationId xmlns:a16="http://schemas.microsoft.com/office/drawing/2014/main" id="{C78739B4-3FE8-C145-BAB9-A0F92E33DD5C}"/>
              </a:ext>
            </a:extLst>
          </p:cNvPr>
          <p:cNvSpPr/>
          <p:nvPr/>
        </p:nvSpPr>
        <p:spPr>
          <a:xfrm>
            <a:off x="12646868" y="1146033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6" name="Google Shape;103;p4">
            <a:extLst>
              <a:ext uri="{FF2B5EF4-FFF2-40B4-BE49-F238E27FC236}">
                <a16:creationId xmlns:a16="http://schemas.microsoft.com/office/drawing/2014/main" id="{630E335E-E063-E347-8C6C-4D0CE0FFCA1D}"/>
              </a:ext>
            </a:extLst>
          </p:cNvPr>
          <p:cNvSpPr txBox="1"/>
          <p:nvPr/>
        </p:nvSpPr>
        <p:spPr>
          <a:xfrm>
            <a:off x="16431705" y="109382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104;p4">
            <a:extLst>
              <a:ext uri="{FF2B5EF4-FFF2-40B4-BE49-F238E27FC236}">
                <a16:creationId xmlns:a16="http://schemas.microsoft.com/office/drawing/2014/main" id="{960F3839-515F-5D4D-86B7-06107186431F}"/>
              </a:ext>
            </a:extLst>
          </p:cNvPr>
          <p:cNvSpPr/>
          <p:nvPr/>
        </p:nvSpPr>
        <p:spPr>
          <a:xfrm>
            <a:off x="15856513" y="1146033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8" name="Google Shape;103;p4">
            <a:extLst>
              <a:ext uri="{FF2B5EF4-FFF2-40B4-BE49-F238E27FC236}">
                <a16:creationId xmlns:a16="http://schemas.microsoft.com/office/drawing/2014/main" id="{761F0B44-09B3-814A-87D0-376B1E60F1A8}"/>
              </a:ext>
            </a:extLst>
          </p:cNvPr>
          <p:cNvSpPr txBox="1"/>
          <p:nvPr/>
        </p:nvSpPr>
        <p:spPr>
          <a:xfrm>
            <a:off x="19760638" y="109467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104;p4">
            <a:extLst>
              <a:ext uri="{FF2B5EF4-FFF2-40B4-BE49-F238E27FC236}">
                <a16:creationId xmlns:a16="http://schemas.microsoft.com/office/drawing/2014/main" id="{7E67E16F-FE10-324C-838B-6963FD9F3B01}"/>
              </a:ext>
            </a:extLst>
          </p:cNvPr>
          <p:cNvSpPr/>
          <p:nvPr/>
        </p:nvSpPr>
        <p:spPr>
          <a:xfrm>
            <a:off x="19185446" y="1146888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reeform 396">
            <a:extLst>
              <a:ext uri="{FF2B5EF4-FFF2-40B4-BE49-F238E27FC236}">
                <a16:creationId xmlns:a16="http://schemas.microsoft.com/office/drawing/2014/main" id="{558D52B1-45ED-7443-B16D-60E81342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22" y="4562741"/>
            <a:ext cx="252568" cy="7825147"/>
          </a:xfrm>
          <a:custGeom>
            <a:avLst/>
            <a:gdLst>
              <a:gd name="T0" fmla="*/ 250 w 251"/>
              <a:gd name="T1" fmla="*/ 7785 h 7786"/>
              <a:gd name="T2" fmla="*/ 250 w 251"/>
              <a:gd name="T3" fmla="*/ 7785 h 7786"/>
              <a:gd name="T4" fmla="*/ 0 w 251"/>
              <a:gd name="T5" fmla="*/ 7785 h 7786"/>
              <a:gd name="T6" fmla="*/ 0 w 251"/>
              <a:gd name="T7" fmla="*/ 126 h 7786"/>
              <a:gd name="T8" fmla="*/ 125 w 251"/>
              <a:gd name="T9" fmla="*/ 0 h 7786"/>
              <a:gd name="T10" fmla="*/ 125 w 251"/>
              <a:gd name="T11" fmla="*/ 0 h 7786"/>
              <a:gd name="T12" fmla="*/ 250 w 251"/>
              <a:gd name="T13" fmla="*/ 126 h 7786"/>
              <a:gd name="T14" fmla="*/ 250 w 251"/>
              <a:gd name="T15" fmla="*/ 7785 h 7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" h="7786">
                <a:moveTo>
                  <a:pt x="250" y="7785"/>
                </a:moveTo>
                <a:lnTo>
                  <a:pt x="250" y="7785"/>
                </a:lnTo>
                <a:cubicBezTo>
                  <a:pt x="0" y="7785"/>
                  <a:pt x="0" y="7785"/>
                  <a:pt x="0" y="778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3" y="0"/>
                  <a:pt x="125" y="0"/>
                </a:cubicBezTo>
                <a:lnTo>
                  <a:pt x="125" y="0"/>
                </a:lnTo>
                <a:cubicBezTo>
                  <a:pt x="197" y="0"/>
                  <a:pt x="250" y="54"/>
                  <a:pt x="250" y="126"/>
                </a:cubicBezTo>
                <a:lnTo>
                  <a:pt x="250" y="77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97">
            <a:extLst>
              <a:ext uri="{FF2B5EF4-FFF2-40B4-BE49-F238E27FC236}">
                <a16:creationId xmlns:a16="http://schemas.microsoft.com/office/drawing/2014/main" id="{C988E16E-9F4A-3741-B128-C7691AA8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880" y="4062039"/>
            <a:ext cx="3558092" cy="3039666"/>
          </a:xfrm>
          <a:custGeom>
            <a:avLst/>
            <a:gdLst>
              <a:gd name="T0" fmla="*/ 2915 w 3543"/>
              <a:gd name="T1" fmla="*/ 2700 h 3023"/>
              <a:gd name="T2" fmla="*/ 2915 w 3543"/>
              <a:gd name="T3" fmla="*/ 2700 h 3023"/>
              <a:gd name="T4" fmla="*/ 3542 w 3543"/>
              <a:gd name="T5" fmla="*/ 2520 h 3023"/>
              <a:gd name="T6" fmla="*/ 3372 w 3543"/>
              <a:gd name="T7" fmla="*/ 1893 h 3023"/>
              <a:gd name="T8" fmla="*/ 628 w 3543"/>
              <a:gd name="T9" fmla="*/ 332 h 3023"/>
              <a:gd name="T10" fmla="*/ 0 w 3543"/>
              <a:gd name="T11" fmla="*/ 502 h 3023"/>
              <a:gd name="T12" fmla="*/ 170 w 3543"/>
              <a:gd name="T13" fmla="*/ 1130 h 3023"/>
              <a:gd name="T14" fmla="*/ 2915 w 3543"/>
              <a:gd name="T15" fmla="*/ 2700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3" h="3023">
                <a:moveTo>
                  <a:pt x="2915" y="2700"/>
                </a:moveTo>
                <a:lnTo>
                  <a:pt x="2915" y="2700"/>
                </a:lnTo>
                <a:cubicBezTo>
                  <a:pt x="3542" y="2520"/>
                  <a:pt x="3542" y="2520"/>
                  <a:pt x="3542" y="2520"/>
                </a:cubicBezTo>
                <a:cubicBezTo>
                  <a:pt x="3372" y="1893"/>
                  <a:pt x="3372" y="1893"/>
                  <a:pt x="3372" y="1893"/>
                </a:cubicBezTo>
                <a:cubicBezTo>
                  <a:pt x="3049" y="700"/>
                  <a:pt x="1821" y="0"/>
                  <a:pt x="628" y="332"/>
                </a:cubicBezTo>
                <a:cubicBezTo>
                  <a:pt x="0" y="502"/>
                  <a:pt x="0" y="502"/>
                  <a:pt x="0" y="502"/>
                </a:cubicBezTo>
                <a:cubicBezTo>
                  <a:pt x="170" y="1130"/>
                  <a:pt x="170" y="1130"/>
                  <a:pt x="170" y="1130"/>
                </a:cubicBezTo>
                <a:cubicBezTo>
                  <a:pt x="493" y="2323"/>
                  <a:pt x="1722" y="3022"/>
                  <a:pt x="2915" y="27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98">
            <a:extLst>
              <a:ext uri="{FF2B5EF4-FFF2-40B4-BE49-F238E27FC236}">
                <a16:creationId xmlns:a16="http://schemas.microsoft.com/office/drawing/2014/main" id="{5F0DFD67-2715-AB43-89AF-98505A50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22" y="4062039"/>
            <a:ext cx="3566957" cy="3039666"/>
          </a:xfrm>
          <a:custGeom>
            <a:avLst/>
            <a:gdLst>
              <a:gd name="T0" fmla="*/ 626 w 3552"/>
              <a:gd name="T1" fmla="*/ 2700 h 3023"/>
              <a:gd name="T2" fmla="*/ 626 w 3552"/>
              <a:gd name="T3" fmla="*/ 2700 h 3023"/>
              <a:gd name="T4" fmla="*/ 0 w 3552"/>
              <a:gd name="T5" fmla="*/ 2520 h 3023"/>
              <a:gd name="T6" fmla="*/ 170 w 3552"/>
              <a:gd name="T7" fmla="*/ 1893 h 3023"/>
              <a:gd name="T8" fmla="*/ 2923 w 3552"/>
              <a:gd name="T9" fmla="*/ 332 h 3023"/>
              <a:gd name="T10" fmla="*/ 3551 w 3552"/>
              <a:gd name="T11" fmla="*/ 502 h 3023"/>
              <a:gd name="T12" fmla="*/ 3380 w 3552"/>
              <a:gd name="T13" fmla="*/ 1130 h 3023"/>
              <a:gd name="T14" fmla="*/ 626 w 3552"/>
              <a:gd name="T15" fmla="*/ 2700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2" h="3023">
                <a:moveTo>
                  <a:pt x="626" y="2700"/>
                </a:moveTo>
                <a:lnTo>
                  <a:pt x="626" y="2700"/>
                </a:lnTo>
                <a:cubicBezTo>
                  <a:pt x="0" y="2520"/>
                  <a:pt x="0" y="2520"/>
                  <a:pt x="0" y="2520"/>
                </a:cubicBezTo>
                <a:cubicBezTo>
                  <a:pt x="170" y="1893"/>
                  <a:pt x="170" y="1893"/>
                  <a:pt x="170" y="1893"/>
                </a:cubicBezTo>
                <a:cubicBezTo>
                  <a:pt x="501" y="700"/>
                  <a:pt x="1730" y="0"/>
                  <a:pt x="2923" y="332"/>
                </a:cubicBezTo>
                <a:cubicBezTo>
                  <a:pt x="3551" y="502"/>
                  <a:pt x="3551" y="502"/>
                  <a:pt x="3551" y="502"/>
                </a:cubicBezTo>
                <a:cubicBezTo>
                  <a:pt x="3380" y="1130"/>
                  <a:pt x="3380" y="1130"/>
                  <a:pt x="3380" y="1130"/>
                </a:cubicBezTo>
                <a:cubicBezTo>
                  <a:pt x="3048" y="2323"/>
                  <a:pt x="1819" y="3022"/>
                  <a:pt x="626" y="27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99">
            <a:extLst>
              <a:ext uri="{FF2B5EF4-FFF2-40B4-BE49-F238E27FC236}">
                <a16:creationId xmlns:a16="http://schemas.microsoft.com/office/drawing/2014/main" id="{14200647-04F1-434F-9AC2-A1912F41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578" y="8103112"/>
            <a:ext cx="9065827" cy="4590516"/>
          </a:xfrm>
          <a:custGeom>
            <a:avLst/>
            <a:gdLst>
              <a:gd name="T0" fmla="*/ 7991 w 9024"/>
              <a:gd name="T1" fmla="*/ 1911 h 4567"/>
              <a:gd name="T2" fmla="*/ 7991 w 9024"/>
              <a:gd name="T3" fmla="*/ 1911 h 4567"/>
              <a:gd name="T4" fmla="*/ 6664 w 9024"/>
              <a:gd name="T5" fmla="*/ 808 h 4567"/>
              <a:gd name="T6" fmla="*/ 5758 w 9024"/>
              <a:gd name="T7" fmla="*/ 1157 h 4567"/>
              <a:gd name="T8" fmla="*/ 3830 w 9024"/>
              <a:gd name="T9" fmla="*/ 0 h 4567"/>
              <a:gd name="T10" fmla="*/ 1669 w 9024"/>
              <a:gd name="T11" fmla="*/ 1911 h 4567"/>
              <a:gd name="T12" fmla="*/ 1346 w 9024"/>
              <a:gd name="T13" fmla="*/ 1875 h 4567"/>
              <a:gd name="T14" fmla="*/ 0 w 9024"/>
              <a:gd name="T15" fmla="*/ 3220 h 4567"/>
              <a:gd name="T16" fmla="*/ 1346 w 9024"/>
              <a:gd name="T17" fmla="*/ 4566 h 4567"/>
              <a:gd name="T18" fmla="*/ 7677 w 9024"/>
              <a:gd name="T19" fmla="*/ 4566 h 4567"/>
              <a:gd name="T20" fmla="*/ 9023 w 9024"/>
              <a:gd name="T21" fmla="*/ 3220 h 4567"/>
              <a:gd name="T22" fmla="*/ 7991 w 9024"/>
              <a:gd name="T23" fmla="*/ 1911 h 4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24" h="4567">
                <a:moveTo>
                  <a:pt x="7991" y="1911"/>
                </a:moveTo>
                <a:lnTo>
                  <a:pt x="7991" y="1911"/>
                </a:lnTo>
                <a:cubicBezTo>
                  <a:pt x="7875" y="1283"/>
                  <a:pt x="7328" y="808"/>
                  <a:pt x="6664" y="808"/>
                </a:cubicBezTo>
                <a:cubicBezTo>
                  <a:pt x="6314" y="808"/>
                  <a:pt x="5991" y="942"/>
                  <a:pt x="5758" y="1157"/>
                </a:cubicBezTo>
                <a:cubicBezTo>
                  <a:pt x="5390" y="476"/>
                  <a:pt x="4664" y="0"/>
                  <a:pt x="3830" y="0"/>
                </a:cubicBezTo>
                <a:cubicBezTo>
                  <a:pt x="2718" y="0"/>
                  <a:pt x="1803" y="835"/>
                  <a:pt x="1669" y="1911"/>
                </a:cubicBezTo>
                <a:cubicBezTo>
                  <a:pt x="1570" y="1893"/>
                  <a:pt x="1462" y="1875"/>
                  <a:pt x="1346" y="1875"/>
                </a:cubicBezTo>
                <a:cubicBezTo>
                  <a:pt x="610" y="1875"/>
                  <a:pt x="0" y="2476"/>
                  <a:pt x="0" y="3220"/>
                </a:cubicBezTo>
                <a:cubicBezTo>
                  <a:pt x="0" y="3965"/>
                  <a:pt x="610" y="4566"/>
                  <a:pt x="1346" y="4566"/>
                </a:cubicBezTo>
                <a:cubicBezTo>
                  <a:pt x="7677" y="4566"/>
                  <a:pt x="7677" y="4566"/>
                  <a:pt x="7677" y="4566"/>
                </a:cubicBezTo>
                <a:cubicBezTo>
                  <a:pt x="8413" y="4566"/>
                  <a:pt x="9023" y="3965"/>
                  <a:pt x="9023" y="3220"/>
                </a:cubicBezTo>
                <a:cubicBezTo>
                  <a:pt x="9023" y="2583"/>
                  <a:pt x="8583" y="2054"/>
                  <a:pt x="7991" y="191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00">
            <a:extLst>
              <a:ext uri="{FF2B5EF4-FFF2-40B4-BE49-F238E27FC236}">
                <a16:creationId xmlns:a16="http://schemas.microsoft.com/office/drawing/2014/main" id="{598254E7-FCD0-DF4B-8843-4407D2C6A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225" y="4527293"/>
            <a:ext cx="1395764" cy="1409058"/>
          </a:xfrm>
          <a:custGeom>
            <a:avLst/>
            <a:gdLst>
              <a:gd name="T0" fmla="*/ 1390 w 1391"/>
              <a:gd name="T1" fmla="*/ 700 h 1401"/>
              <a:gd name="T2" fmla="*/ 1390 w 1391"/>
              <a:gd name="T3" fmla="*/ 700 h 1401"/>
              <a:gd name="T4" fmla="*/ 690 w 1391"/>
              <a:gd name="T5" fmla="*/ 1400 h 1401"/>
              <a:gd name="T6" fmla="*/ 0 w 1391"/>
              <a:gd name="T7" fmla="*/ 700 h 1401"/>
              <a:gd name="T8" fmla="*/ 690 w 1391"/>
              <a:gd name="T9" fmla="*/ 0 h 1401"/>
              <a:gd name="T10" fmla="*/ 1390 w 1391"/>
              <a:gd name="T11" fmla="*/ 70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1" h="1401">
                <a:moveTo>
                  <a:pt x="1390" y="700"/>
                </a:moveTo>
                <a:lnTo>
                  <a:pt x="1390" y="700"/>
                </a:lnTo>
                <a:cubicBezTo>
                  <a:pt x="1390" y="1086"/>
                  <a:pt x="1076" y="1400"/>
                  <a:pt x="690" y="1400"/>
                </a:cubicBezTo>
                <a:cubicBezTo>
                  <a:pt x="304" y="1400"/>
                  <a:pt x="0" y="1086"/>
                  <a:pt x="0" y="700"/>
                </a:cubicBezTo>
                <a:cubicBezTo>
                  <a:pt x="0" y="314"/>
                  <a:pt x="304" y="0"/>
                  <a:pt x="690" y="0"/>
                </a:cubicBezTo>
                <a:cubicBezTo>
                  <a:pt x="1076" y="0"/>
                  <a:pt x="1390" y="314"/>
                  <a:pt x="1390" y="70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1">
            <a:extLst>
              <a:ext uri="{FF2B5EF4-FFF2-40B4-BE49-F238E27FC236}">
                <a16:creationId xmlns:a16="http://schemas.microsoft.com/office/drawing/2014/main" id="{769EC4BC-F153-8E46-BD09-7E7A81DF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225" y="6747225"/>
            <a:ext cx="1395764" cy="1395764"/>
          </a:xfrm>
          <a:custGeom>
            <a:avLst/>
            <a:gdLst>
              <a:gd name="T0" fmla="*/ 1390 w 1391"/>
              <a:gd name="T1" fmla="*/ 698 h 1390"/>
              <a:gd name="T2" fmla="*/ 1390 w 1391"/>
              <a:gd name="T3" fmla="*/ 698 h 1390"/>
              <a:gd name="T4" fmla="*/ 690 w 1391"/>
              <a:gd name="T5" fmla="*/ 1389 h 1390"/>
              <a:gd name="T6" fmla="*/ 0 w 1391"/>
              <a:gd name="T7" fmla="*/ 698 h 1390"/>
              <a:gd name="T8" fmla="*/ 690 w 1391"/>
              <a:gd name="T9" fmla="*/ 0 h 1390"/>
              <a:gd name="T10" fmla="*/ 1390 w 1391"/>
              <a:gd name="T11" fmla="*/ 698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1" h="1390">
                <a:moveTo>
                  <a:pt x="1390" y="698"/>
                </a:moveTo>
                <a:lnTo>
                  <a:pt x="1390" y="698"/>
                </a:lnTo>
                <a:cubicBezTo>
                  <a:pt x="1390" y="1084"/>
                  <a:pt x="1076" y="1389"/>
                  <a:pt x="690" y="1389"/>
                </a:cubicBezTo>
                <a:cubicBezTo>
                  <a:pt x="304" y="1389"/>
                  <a:pt x="0" y="1084"/>
                  <a:pt x="0" y="698"/>
                </a:cubicBezTo>
                <a:cubicBezTo>
                  <a:pt x="0" y="313"/>
                  <a:pt x="304" y="0"/>
                  <a:pt x="690" y="0"/>
                </a:cubicBezTo>
                <a:cubicBezTo>
                  <a:pt x="1076" y="0"/>
                  <a:pt x="1390" y="313"/>
                  <a:pt x="1390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2">
            <a:extLst>
              <a:ext uri="{FF2B5EF4-FFF2-40B4-BE49-F238E27FC236}">
                <a16:creationId xmlns:a16="http://schemas.microsoft.com/office/drawing/2014/main" id="{20E7EBBF-D336-AA49-AF8C-E4AC717E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225" y="8953864"/>
            <a:ext cx="1395764" cy="1409058"/>
          </a:xfrm>
          <a:custGeom>
            <a:avLst/>
            <a:gdLst>
              <a:gd name="T0" fmla="*/ 1390 w 1391"/>
              <a:gd name="T1" fmla="*/ 700 h 1401"/>
              <a:gd name="T2" fmla="*/ 1390 w 1391"/>
              <a:gd name="T3" fmla="*/ 700 h 1401"/>
              <a:gd name="T4" fmla="*/ 690 w 1391"/>
              <a:gd name="T5" fmla="*/ 1400 h 1401"/>
              <a:gd name="T6" fmla="*/ 0 w 1391"/>
              <a:gd name="T7" fmla="*/ 700 h 1401"/>
              <a:gd name="T8" fmla="*/ 690 w 1391"/>
              <a:gd name="T9" fmla="*/ 0 h 1401"/>
              <a:gd name="T10" fmla="*/ 1390 w 1391"/>
              <a:gd name="T11" fmla="*/ 70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1" h="1401">
                <a:moveTo>
                  <a:pt x="1390" y="700"/>
                </a:moveTo>
                <a:lnTo>
                  <a:pt x="1390" y="700"/>
                </a:lnTo>
                <a:cubicBezTo>
                  <a:pt x="1390" y="1086"/>
                  <a:pt x="1076" y="1400"/>
                  <a:pt x="690" y="1400"/>
                </a:cubicBezTo>
                <a:cubicBezTo>
                  <a:pt x="304" y="1400"/>
                  <a:pt x="0" y="1086"/>
                  <a:pt x="0" y="700"/>
                </a:cubicBezTo>
                <a:cubicBezTo>
                  <a:pt x="0" y="314"/>
                  <a:pt x="304" y="0"/>
                  <a:pt x="690" y="0"/>
                </a:cubicBezTo>
                <a:cubicBezTo>
                  <a:pt x="1076" y="0"/>
                  <a:pt x="1390" y="314"/>
                  <a:pt x="1390" y="70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3">
            <a:extLst>
              <a:ext uri="{FF2B5EF4-FFF2-40B4-BE49-F238E27FC236}">
                <a16:creationId xmlns:a16="http://schemas.microsoft.com/office/drawing/2014/main" id="{53064D62-C6E1-174A-96BE-8D362CAA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40" y="4500707"/>
            <a:ext cx="1417920" cy="1417920"/>
          </a:xfrm>
          <a:custGeom>
            <a:avLst/>
            <a:gdLst>
              <a:gd name="T0" fmla="*/ 1408 w 1409"/>
              <a:gd name="T1" fmla="*/ 700 h 1410"/>
              <a:gd name="T2" fmla="*/ 1408 w 1409"/>
              <a:gd name="T3" fmla="*/ 700 h 1410"/>
              <a:gd name="T4" fmla="*/ 699 w 1409"/>
              <a:gd name="T5" fmla="*/ 1409 h 1410"/>
              <a:gd name="T6" fmla="*/ 0 w 1409"/>
              <a:gd name="T7" fmla="*/ 700 h 1410"/>
              <a:gd name="T8" fmla="*/ 699 w 1409"/>
              <a:gd name="T9" fmla="*/ 0 h 1410"/>
              <a:gd name="T10" fmla="*/ 1408 w 1409"/>
              <a:gd name="T11" fmla="*/ 700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9" h="1410">
                <a:moveTo>
                  <a:pt x="1408" y="700"/>
                </a:moveTo>
                <a:lnTo>
                  <a:pt x="1408" y="700"/>
                </a:lnTo>
                <a:cubicBezTo>
                  <a:pt x="1408" y="1095"/>
                  <a:pt x="1094" y="1409"/>
                  <a:pt x="699" y="1409"/>
                </a:cubicBezTo>
                <a:cubicBezTo>
                  <a:pt x="314" y="1409"/>
                  <a:pt x="0" y="1095"/>
                  <a:pt x="0" y="700"/>
                </a:cubicBezTo>
                <a:cubicBezTo>
                  <a:pt x="0" y="314"/>
                  <a:pt x="314" y="0"/>
                  <a:pt x="699" y="0"/>
                </a:cubicBezTo>
                <a:cubicBezTo>
                  <a:pt x="1094" y="0"/>
                  <a:pt x="1408" y="314"/>
                  <a:pt x="1408" y="7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4">
            <a:extLst>
              <a:ext uri="{FF2B5EF4-FFF2-40B4-BE49-F238E27FC236}">
                <a16:creationId xmlns:a16="http://schemas.microsoft.com/office/drawing/2014/main" id="{07937473-3255-9743-8FC1-70C94194C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40" y="6738363"/>
            <a:ext cx="1417920" cy="1413488"/>
          </a:xfrm>
          <a:custGeom>
            <a:avLst/>
            <a:gdLst>
              <a:gd name="T0" fmla="*/ 1408 w 1409"/>
              <a:gd name="T1" fmla="*/ 707 h 1408"/>
              <a:gd name="T2" fmla="*/ 1408 w 1409"/>
              <a:gd name="T3" fmla="*/ 707 h 1408"/>
              <a:gd name="T4" fmla="*/ 699 w 1409"/>
              <a:gd name="T5" fmla="*/ 1407 h 1408"/>
              <a:gd name="T6" fmla="*/ 0 w 1409"/>
              <a:gd name="T7" fmla="*/ 707 h 1408"/>
              <a:gd name="T8" fmla="*/ 699 w 1409"/>
              <a:gd name="T9" fmla="*/ 0 h 1408"/>
              <a:gd name="T10" fmla="*/ 1408 w 1409"/>
              <a:gd name="T11" fmla="*/ 707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9" h="1408">
                <a:moveTo>
                  <a:pt x="1408" y="707"/>
                </a:moveTo>
                <a:lnTo>
                  <a:pt x="1408" y="707"/>
                </a:lnTo>
                <a:cubicBezTo>
                  <a:pt x="1408" y="1093"/>
                  <a:pt x="1094" y="1407"/>
                  <a:pt x="699" y="1407"/>
                </a:cubicBezTo>
                <a:cubicBezTo>
                  <a:pt x="314" y="1407"/>
                  <a:pt x="0" y="1093"/>
                  <a:pt x="0" y="707"/>
                </a:cubicBezTo>
                <a:cubicBezTo>
                  <a:pt x="0" y="313"/>
                  <a:pt x="314" y="0"/>
                  <a:pt x="699" y="0"/>
                </a:cubicBezTo>
                <a:cubicBezTo>
                  <a:pt x="1094" y="0"/>
                  <a:pt x="1408" y="313"/>
                  <a:pt x="1408" y="70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05">
            <a:extLst>
              <a:ext uri="{FF2B5EF4-FFF2-40B4-BE49-F238E27FC236}">
                <a16:creationId xmlns:a16="http://schemas.microsoft.com/office/drawing/2014/main" id="{04E40130-3543-8C45-8EA1-A3CD49B1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40" y="8971588"/>
            <a:ext cx="1417920" cy="1426782"/>
          </a:xfrm>
          <a:custGeom>
            <a:avLst/>
            <a:gdLst>
              <a:gd name="T0" fmla="*/ 1408 w 1409"/>
              <a:gd name="T1" fmla="*/ 709 h 1418"/>
              <a:gd name="T2" fmla="*/ 1408 w 1409"/>
              <a:gd name="T3" fmla="*/ 709 h 1418"/>
              <a:gd name="T4" fmla="*/ 699 w 1409"/>
              <a:gd name="T5" fmla="*/ 1417 h 1418"/>
              <a:gd name="T6" fmla="*/ 0 w 1409"/>
              <a:gd name="T7" fmla="*/ 709 h 1418"/>
              <a:gd name="T8" fmla="*/ 699 w 1409"/>
              <a:gd name="T9" fmla="*/ 0 h 1418"/>
              <a:gd name="T10" fmla="*/ 1408 w 1409"/>
              <a:gd name="T11" fmla="*/ 709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9" h="1418">
                <a:moveTo>
                  <a:pt x="1408" y="709"/>
                </a:moveTo>
                <a:lnTo>
                  <a:pt x="1408" y="709"/>
                </a:lnTo>
                <a:cubicBezTo>
                  <a:pt x="1408" y="1095"/>
                  <a:pt x="1094" y="1417"/>
                  <a:pt x="699" y="1417"/>
                </a:cubicBezTo>
                <a:cubicBezTo>
                  <a:pt x="314" y="1417"/>
                  <a:pt x="0" y="1095"/>
                  <a:pt x="0" y="709"/>
                </a:cubicBezTo>
                <a:cubicBezTo>
                  <a:pt x="0" y="314"/>
                  <a:pt x="314" y="0"/>
                  <a:pt x="699" y="0"/>
                </a:cubicBezTo>
                <a:cubicBezTo>
                  <a:pt x="1094" y="0"/>
                  <a:pt x="1408" y="314"/>
                  <a:pt x="1408" y="7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06">
            <a:extLst>
              <a:ext uri="{FF2B5EF4-FFF2-40B4-BE49-F238E27FC236}">
                <a16:creationId xmlns:a16="http://schemas.microsoft.com/office/drawing/2014/main" id="{BF5403AE-B43C-1846-B2DC-06418F41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192" y="7097273"/>
            <a:ext cx="607048" cy="695668"/>
          </a:xfrm>
          <a:custGeom>
            <a:avLst/>
            <a:gdLst>
              <a:gd name="T0" fmla="*/ 593 w 602"/>
              <a:gd name="T1" fmla="*/ 681 h 691"/>
              <a:gd name="T2" fmla="*/ 593 w 602"/>
              <a:gd name="T3" fmla="*/ 681 h 691"/>
              <a:gd name="T4" fmla="*/ 601 w 602"/>
              <a:gd name="T5" fmla="*/ 672 h 691"/>
              <a:gd name="T6" fmla="*/ 601 w 602"/>
              <a:gd name="T7" fmla="*/ 672 h 691"/>
              <a:gd name="T8" fmla="*/ 601 w 602"/>
              <a:gd name="T9" fmla="*/ 663 h 691"/>
              <a:gd name="T10" fmla="*/ 593 w 602"/>
              <a:gd name="T11" fmla="*/ 655 h 691"/>
              <a:gd name="T12" fmla="*/ 323 w 602"/>
              <a:gd name="T13" fmla="*/ 18 h 691"/>
              <a:gd name="T14" fmla="*/ 323 w 602"/>
              <a:gd name="T15" fmla="*/ 9 h 691"/>
              <a:gd name="T16" fmla="*/ 314 w 602"/>
              <a:gd name="T17" fmla="*/ 9 h 691"/>
              <a:gd name="T18" fmla="*/ 314 w 602"/>
              <a:gd name="T19" fmla="*/ 9 h 691"/>
              <a:gd name="T20" fmla="*/ 314 w 602"/>
              <a:gd name="T21" fmla="*/ 0 h 691"/>
              <a:gd name="T22" fmla="*/ 305 w 602"/>
              <a:gd name="T23" fmla="*/ 0 h 691"/>
              <a:gd name="T24" fmla="*/ 305 w 602"/>
              <a:gd name="T25" fmla="*/ 0 h 691"/>
              <a:gd name="T26" fmla="*/ 305 w 602"/>
              <a:gd name="T27" fmla="*/ 0 h 691"/>
              <a:gd name="T28" fmla="*/ 296 w 602"/>
              <a:gd name="T29" fmla="*/ 0 h 691"/>
              <a:gd name="T30" fmla="*/ 296 w 602"/>
              <a:gd name="T31" fmla="*/ 0 h 691"/>
              <a:gd name="T32" fmla="*/ 287 w 602"/>
              <a:gd name="T33" fmla="*/ 0 h 691"/>
              <a:gd name="T34" fmla="*/ 287 w 602"/>
              <a:gd name="T35" fmla="*/ 0 h 691"/>
              <a:gd name="T36" fmla="*/ 287 w 602"/>
              <a:gd name="T37" fmla="*/ 0 h 691"/>
              <a:gd name="T38" fmla="*/ 279 w 602"/>
              <a:gd name="T39" fmla="*/ 9 h 691"/>
              <a:gd name="T40" fmla="*/ 279 w 602"/>
              <a:gd name="T41" fmla="*/ 9 h 691"/>
              <a:gd name="T42" fmla="*/ 279 w 602"/>
              <a:gd name="T43" fmla="*/ 9 h 691"/>
              <a:gd name="T44" fmla="*/ 279 w 602"/>
              <a:gd name="T45" fmla="*/ 18 h 691"/>
              <a:gd name="T46" fmla="*/ 0 w 602"/>
              <a:gd name="T47" fmla="*/ 655 h 691"/>
              <a:gd name="T48" fmla="*/ 0 w 602"/>
              <a:gd name="T49" fmla="*/ 663 h 691"/>
              <a:gd name="T50" fmla="*/ 0 w 602"/>
              <a:gd name="T51" fmla="*/ 663 h 691"/>
              <a:gd name="T52" fmla="*/ 0 w 602"/>
              <a:gd name="T53" fmla="*/ 672 h 691"/>
              <a:gd name="T54" fmla="*/ 0 w 602"/>
              <a:gd name="T55" fmla="*/ 672 h 691"/>
              <a:gd name="T56" fmla="*/ 0 w 602"/>
              <a:gd name="T57" fmla="*/ 681 h 691"/>
              <a:gd name="T58" fmla="*/ 0 w 602"/>
              <a:gd name="T59" fmla="*/ 681 h 691"/>
              <a:gd name="T60" fmla="*/ 0 w 602"/>
              <a:gd name="T61" fmla="*/ 681 h 691"/>
              <a:gd name="T62" fmla="*/ 9 w 602"/>
              <a:gd name="T63" fmla="*/ 690 h 691"/>
              <a:gd name="T64" fmla="*/ 9 w 602"/>
              <a:gd name="T65" fmla="*/ 690 h 691"/>
              <a:gd name="T66" fmla="*/ 18 w 602"/>
              <a:gd name="T67" fmla="*/ 690 h 691"/>
              <a:gd name="T68" fmla="*/ 18 w 602"/>
              <a:gd name="T69" fmla="*/ 690 h 691"/>
              <a:gd name="T70" fmla="*/ 18 w 602"/>
              <a:gd name="T71" fmla="*/ 690 h 691"/>
              <a:gd name="T72" fmla="*/ 27 w 602"/>
              <a:gd name="T73" fmla="*/ 690 h 691"/>
              <a:gd name="T74" fmla="*/ 36 w 602"/>
              <a:gd name="T75" fmla="*/ 690 h 691"/>
              <a:gd name="T76" fmla="*/ 296 w 602"/>
              <a:gd name="T77" fmla="*/ 520 h 691"/>
              <a:gd name="T78" fmla="*/ 557 w 602"/>
              <a:gd name="T79" fmla="*/ 690 h 691"/>
              <a:gd name="T80" fmla="*/ 574 w 602"/>
              <a:gd name="T81" fmla="*/ 690 h 691"/>
              <a:gd name="T82" fmla="*/ 574 w 602"/>
              <a:gd name="T83" fmla="*/ 690 h 691"/>
              <a:gd name="T84" fmla="*/ 574 w 602"/>
              <a:gd name="T85" fmla="*/ 690 h 691"/>
              <a:gd name="T86" fmla="*/ 583 w 602"/>
              <a:gd name="T87" fmla="*/ 690 h 691"/>
              <a:gd name="T88" fmla="*/ 583 w 602"/>
              <a:gd name="T89" fmla="*/ 690 h 691"/>
              <a:gd name="T90" fmla="*/ 593 w 602"/>
              <a:gd name="T91" fmla="*/ 690 h 691"/>
              <a:gd name="T92" fmla="*/ 314 w 602"/>
              <a:gd name="T93" fmla="*/ 466 h 691"/>
              <a:gd name="T94" fmla="*/ 314 w 602"/>
              <a:gd name="T95" fmla="*/ 466 h 691"/>
              <a:gd name="T96" fmla="*/ 305 w 602"/>
              <a:gd name="T97" fmla="*/ 466 h 691"/>
              <a:gd name="T98" fmla="*/ 305 w 602"/>
              <a:gd name="T99" fmla="*/ 466 h 691"/>
              <a:gd name="T100" fmla="*/ 305 w 602"/>
              <a:gd name="T101" fmla="*/ 457 h 691"/>
              <a:gd name="T102" fmla="*/ 296 w 602"/>
              <a:gd name="T103" fmla="*/ 457 h 691"/>
              <a:gd name="T104" fmla="*/ 296 w 602"/>
              <a:gd name="T105" fmla="*/ 457 h 691"/>
              <a:gd name="T106" fmla="*/ 287 w 602"/>
              <a:gd name="T107" fmla="*/ 466 h 691"/>
              <a:gd name="T108" fmla="*/ 287 w 602"/>
              <a:gd name="T109" fmla="*/ 466 h 691"/>
              <a:gd name="T110" fmla="*/ 287 w 602"/>
              <a:gd name="T111" fmla="*/ 466 h 691"/>
              <a:gd name="T112" fmla="*/ 296 w 602"/>
              <a:gd name="T113" fmla="*/ 89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2" h="691">
                <a:moveTo>
                  <a:pt x="593" y="681"/>
                </a:move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cubicBezTo>
                  <a:pt x="593" y="672"/>
                  <a:pt x="601" y="672"/>
                  <a:pt x="601" y="672"/>
                </a:cubicBezTo>
                <a:lnTo>
                  <a:pt x="601" y="672"/>
                </a:lnTo>
                <a:lnTo>
                  <a:pt x="601" y="672"/>
                </a:lnTo>
                <a:lnTo>
                  <a:pt x="601" y="672"/>
                </a:lnTo>
                <a:lnTo>
                  <a:pt x="601" y="672"/>
                </a:lnTo>
                <a:cubicBezTo>
                  <a:pt x="601" y="663"/>
                  <a:pt x="601" y="663"/>
                  <a:pt x="601" y="663"/>
                </a:cubicBezTo>
                <a:lnTo>
                  <a:pt x="601" y="663"/>
                </a:lnTo>
                <a:lnTo>
                  <a:pt x="601" y="663"/>
                </a:lnTo>
                <a:lnTo>
                  <a:pt x="601" y="663"/>
                </a:lnTo>
                <a:lnTo>
                  <a:pt x="593" y="655"/>
                </a:lnTo>
                <a:lnTo>
                  <a:pt x="593" y="655"/>
                </a:lnTo>
                <a:lnTo>
                  <a:pt x="593" y="655"/>
                </a:lnTo>
                <a:cubicBezTo>
                  <a:pt x="323" y="18"/>
                  <a:pt x="323" y="18"/>
                  <a:pt x="323" y="18"/>
                </a:cubicBezTo>
                <a:lnTo>
                  <a:pt x="323" y="18"/>
                </a:lnTo>
                <a:lnTo>
                  <a:pt x="323" y="18"/>
                </a:lnTo>
                <a:lnTo>
                  <a:pt x="323" y="9"/>
                </a:lnTo>
                <a:lnTo>
                  <a:pt x="323" y="9"/>
                </a:lnTo>
                <a:lnTo>
                  <a:pt x="323" y="9"/>
                </a:lnTo>
                <a:cubicBezTo>
                  <a:pt x="323" y="9"/>
                  <a:pt x="323" y="9"/>
                  <a:pt x="314" y="9"/>
                </a:cubicBez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0"/>
                </a:lnTo>
                <a:lnTo>
                  <a:pt x="314" y="0"/>
                </a:lnTo>
                <a:cubicBezTo>
                  <a:pt x="314" y="0"/>
                  <a:pt x="314" y="0"/>
                  <a:pt x="305" y="0"/>
                </a:cubicBez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cubicBezTo>
                  <a:pt x="296" y="0"/>
                  <a:pt x="296" y="0"/>
                  <a:pt x="287" y="0"/>
                </a:cubicBez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9"/>
                </a:lnTo>
                <a:lnTo>
                  <a:pt x="287" y="9"/>
                </a:lnTo>
                <a:cubicBezTo>
                  <a:pt x="287" y="9"/>
                  <a:pt x="287" y="9"/>
                  <a:pt x="279" y="9"/>
                </a:cubicBez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18"/>
                </a:lnTo>
                <a:lnTo>
                  <a:pt x="279" y="18"/>
                </a:lnTo>
                <a:lnTo>
                  <a:pt x="279" y="18"/>
                </a:lnTo>
                <a:cubicBezTo>
                  <a:pt x="0" y="655"/>
                  <a:pt x="0" y="655"/>
                  <a:pt x="0" y="655"/>
                </a:cubicBezTo>
                <a:lnTo>
                  <a:pt x="0" y="655"/>
                </a:lnTo>
                <a:lnTo>
                  <a:pt x="0" y="655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cubicBezTo>
                  <a:pt x="0" y="672"/>
                  <a:pt x="0" y="672"/>
                  <a:pt x="0" y="672"/>
                </a:cubicBez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cubicBezTo>
                  <a:pt x="0" y="672"/>
                  <a:pt x="0" y="672"/>
                  <a:pt x="0" y="681"/>
                </a:cubicBez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cubicBezTo>
                  <a:pt x="9" y="681"/>
                  <a:pt x="9" y="681"/>
                  <a:pt x="9" y="681"/>
                </a:cubicBezTo>
                <a:lnTo>
                  <a:pt x="9" y="681"/>
                </a:lnTo>
                <a:cubicBezTo>
                  <a:pt x="9" y="681"/>
                  <a:pt x="9" y="681"/>
                  <a:pt x="9" y="690"/>
                </a:cubicBezTo>
                <a:lnTo>
                  <a:pt x="9" y="690"/>
                </a:lnTo>
                <a:lnTo>
                  <a:pt x="9" y="690"/>
                </a:lnTo>
                <a:lnTo>
                  <a:pt x="9" y="690"/>
                </a:lnTo>
                <a:cubicBezTo>
                  <a:pt x="9" y="690"/>
                  <a:pt x="9" y="690"/>
                  <a:pt x="18" y="690"/>
                </a:cubicBez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cubicBezTo>
                  <a:pt x="27" y="690"/>
                  <a:pt x="27" y="690"/>
                  <a:pt x="27" y="690"/>
                </a:cubicBezTo>
                <a:lnTo>
                  <a:pt x="27" y="690"/>
                </a:lnTo>
                <a:lnTo>
                  <a:pt x="27" y="690"/>
                </a:lnTo>
                <a:lnTo>
                  <a:pt x="36" y="690"/>
                </a:lnTo>
                <a:lnTo>
                  <a:pt x="36" y="690"/>
                </a:lnTo>
                <a:lnTo>
                  <a:pt x="36" y="690"/>
                </a:lnTo>
                <a:lnTo>
                  <a:pt x="36" y="690"/>
                </a:lnTo>
                <a:lnTo>
                  <a:pt x="36" y="690"/>
                </a:lnTo>
                <a:cubicBezTo>
                  <a:pt x="296" y="520"/>
                  <a:pt x="296" y="520"/>
                  <a:pt x="296" y="520"/>
                </a:cubicBezTo>
                <a:cubicBezTo>
                  <a:pt x="557" y="690"/>
                  <a:pt x="557" y="690"/>
                  <a:pt x="557" y="690"/>
                </a:cubicBezTo>
                <a:lnTo>
                  <a:pt x="557" y="690"/>
                </a:lnTo>
                <a:lnTo>
                  <a:pt x="557" y="690"/>
                </a:lnTo>
                <a:lnTo>
                  <a:pt x="557" y="690"/>
                </a:lnTo>
                <a:cubicBezTo>
                  <a:pt x="557" y="690"/>
                  <a:pt x="557" y="690"/>
                  <a:pt x="566" y="690"/>
                </a:cubicBezTo>
                <a:cubicBezTo>
                  <a:pt x="566" y="690"/>
                  <a:pt x="566" y="690"/>
                  <a:pt x="574" y="690"/>
                </a:cubicBez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cubicBezTo>
                  <a:pt x="583" y="690"/>
                  <a:pt x="583" y="690"/>
                  <a:pt x="593" y="690"/>
                </a:cubicBezTo>
                <a:lnTo>
                  <a:pt x="593" y="690"/>
                </a:lnTo>
                <a:cubicBezTo>
                  <a:pt x="593" y="681"/>
                  <a:pt x="593" y="681"/>
                  <a:pt x="593" y="681"/>
                </a:cubicBezTo>
                <a:close/>
                <a:moveTo>
                  <a:pt x="314" y="466"/>
                </a:move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cubicBezTo>
                  <a:pt x="305" y="466"/>
                  <a:pt x="305" y="466"/>
                  <a:pt x="305" y="466"/>
                </a:cubicBezTo>
                <a:lnTo>
                  <a:pt x="305" y="466"/>
                </a:lnTo>
                <a:lnTo>
                  <a:pt x="305" y="466"/>
                </a:lnTo>
                <a:lnTo>
                  <a:pt x="305" y="466"/>
                </a:lnTo>
                <a:cubicBezTo>
                  <a:pt x="305" y="457"/>
                  <a:pt x="305" y="457"/>
                  <a:pt x="305" y="457"/>
                </a:cubicBezTo>
                <a:lnTo>
                  <a:pt x="305" y="457"/>
                </a:lnTo>
                <a:lnTo>
                  <a:pt x="305" y="457"/>
                </a:lnTo>
                <a:cubicBezTo>
                  <a:pt x="305" y="457"/>
                  <a:pt x="305" y="457"/>
                  <a:pt x="296" y="457"/>
                </a:cubicBezTo>
                <a:lnTo>
                  <a:pt x="296" y="457"/>
                </a:lnTo>
                <a:lnTo>
                  <a:pt x="296" y="457"/>
                </a:lnTo>
                <a:lnTo>
                  <a:pt x="296" y="457"/>
                </a:lnTo>
                <a:lnTo>
                  <a:pt x="296" y="457"/>
                </a:lnTo>
                <a:lnTo>
                  <a:pt x="296" y="457"/>
                </a:lnTo>
                <a:cubicBezTo>
                  <a:pt x="296" y="457"/>
                  <a:pt x="296" y="457"/>
                  <a:pt x="296" y="466"/>
                </a:cubicBezTo>
                <a:lnTo>
                  <a:pt x="296" y="466"/>
                </a:lnTo>
                <a:cubicBezTo>
                  <a:pt x="287" y="466"/>
                  <a:pt x="287" y="466"/>
                  <a:pt x="287" y="466"/>
                </a:cubicBez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cubicBezTo>
                  <a:pt x="81" y="601"/>
                  <a:pt x="81" y="601"/>
                  <a:pt x="81" y="601"/>
                </a:cubicBezTo>
                <a:cubicBezTo>
                  <a:pt x="296" y="89"/>
                  <a:pt x="296" y="89"/>
                  <a:pt x="296" y="89"/>
                </a:cubicBezTo>
                <a:cubicBezTo>
                  <a:pt x="512" y="601"/>
                  <a:pt x="512" y="601"/>
                  <a:pt x="512" y="601"/>
                </a:cubicBezTo>
                <a:lnTo>
                  <a:pt x="314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07">
            <a:extLst>
              <a:ext uri="{FF2B5EF4-FFF2-40B4-BE49-F238E27FC236}">
                <a16:creationId xmlns:a16="http://schemas.microsoft.com/office/drawing/2014/main" id="{F5D9018A-E79A-154C-A260-2D6F0778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280" y="4859619"/>
            <a:ext cx="802010" cy="695666"/>
          </a:xfrm>
          <a:custGeom>
            <a:avLst/>
            <a:gdLst>
              <a:gd name="T0" fmla="*/ 394 w 799"/>
              <a:gd name="T1" fmla="*/ 691 h 692"/>
              <a:gd name="T2" fmla="*/ 394 w 799"/>
              <a:gd name="T3" fmla="*/ 691 h 692"/>
              <a:gd name="T4" fmla="*/ 377 w 799"/>
              <a:gd name="T5" fmla="*/ 682 h 692"/>
              <a:gd name="T6" fmla="*/ 116 w 799"/>
              <a:gd name="T7" fmla="*/ 413 h 692"/>
              <a:gd name="T8" fmla="*/ 107 w 799"/>
              <a:gd name="T9" fmla="*/ 413 h 692"/>
              <a:gd name="T10" fmla="*/ 62 w 799"/>
              <a:gd name="T11" fmla="*/ 368 h 692"/>
              <a:gd name="T12" fmla="*/ 0 w 799"/>
              <a:gd name="T13" fmla="*/ 216 h 692"/>
              <a:gd name="T14" fmla="*/ 62 w 799"/>
              <a:gd name="T15" fmla="*/ 63 h 692"/>
              <a:gd name="T16" fmla="*/ 206 w 799"/>
              <a:gd name="T17" fmla="*/ 0 h 692"/>
              <a:gd name="T18" fmla="*/ 358 w 799"/>
              <a:gd name="T19" fmla="*/ 63 h 692"/>
              <a:gd name="T20" fmla="*/ 394 w 799"/>
              <a:gd name="T21" fmla="*/ 99 h 692"/>
              <a:gd name="T22" fmla="*/ 430 w 799"/>
              <a:gd name="T23" fmla="*/ 63 h 692"/>
              <a:gd name="T24" fmla="*/ 583 w 799"/>
              <a:gd name="T25" fmla="*/ 0 h 692"/>
              <a:gd name="T26" fmla="*/ 735 w 799"/>
              <a:gd name="T27" fmla="*/ 63 h 692"/>
              <a:gd name="T28" fmla="*/ 798 w 799"/>
              <a:gd name="T29" fmla="*/ 216 h 692"/>
              <a:gd name="T30" fmla="*/ 735 w 799"/>
              <a:gd name="T31" fmla="*/ 368 h 692"/>
              <a:gd name="T32" fmla="*/ 735 w 799"/>
              <a:gd name="T33" fmla="*/ 368 h 692"/>
              <a:gd name="T34" fmla="*/ 681 w 799"/>
              <a:gd name="T35" fmla="*/ 413 h 692"/>
              <a:gd name="T36" fmla="*/ 681 w 799"/>
              <a:gd name="T37" fmla="*/ 413 h 692"/>
              <a:gd name="T38" fmla="*/ 412 w 799"/>
              <a:gd name="T39" fmla="*/ 682 h 692"/>
              <a:gd name="T40" fmla="*/ 394 w 799"/>
              <a:gd name="T41" fmla="*/ 691 h 692"/>
              <a:gd name="T42" fmla="*/ 152 w 799"/>
              <a:gd name="T43" fmla="*/ 386 h 692"/>
              <a:gd name="T44" fmla="*/ 152 w 799"/>
              <a:gd name="T45" fmla="*/ 386 h 692"/>
              <a:gd name="T46" fmla="*/ 394 w 799"/>
              <a:gd name="T47" fmla="*/ 628 h 692"/>
              <a:gd name="T48" fmla="*/ 645 w 799"/>
              <a:gd name="T49" fmla="*/ 386 h 692"/>
              <a:gd name="T50" fmla="*/ 645 w 799"/>
              <a:gd name="T51" fmla="*/ 377 h 692"/>
              <a:gd name="T52" fmla="*/ 699 w 799"/>
              <a:gd name="T53" fmla="*/ 323 h 692"/>
              <a:gd name="T54" fmla="*/ 744 w 799"/>
              <a:gd name="T55" fmla="*/ 216 h 692"/>
              <a:gd name="T56" fmla="*/ 699 w 799"/>
              <a:gd name="T57" fmla="*/ 99 h 692"/>
              <a:gd name="T58" fmla="*/ 583 w 799"/>
              <a:gd name="T59" fmla="*/ 45 h 692"/>
              <a:gd name="T60" fmla="*/ 466 w 799"/>
              <a:gd name="T61" fmla="*/ 99 h 692"/>
              <a:gd name="T62" fmla="*/ 412 w 799"/>
              <a:gd name="T63" fmla="*/ 153 h 692"/>
              <a:gd name="T64" fmla="*/ 394 w 799"/>
              <a:gd name="T65" fmla="*/ 153 h 692"/>
              <a:gd name="T66" fmla="*/ 377 w 799"/>
              <a:gd name="T67" fmla="*/ 153 h 692"/>
              <a:gd name="T68" fmla="*/ 323 w 799"/>
              <a:gd name="T69" fmla="*/ 99 h 692"/>
              <a:gd name="T70" fmla="*/ 206 w 799"/>
              <a:gd name="T71" fmla="*/ 45 h 692"/>
              <a:gd name="T72" fmla="*/ 98 w 799"/>
              <a:gd name="T73" fmla="*/ 99 h 692"/>
              <a:gd name="T74" fmla="*/ 45 w 799"/>
              <a:gd name="T75" fmla="*/ 216 h 692"/>
              <a:gd name="T76" fmla="*/ 98 w 799"/>
              <a:gd name="T77" fmla="*/ 323 h 692"/>
              <a:gd name="T78" fmla="*/ 152 w 799"/>
              <a:gd name="T79" fmla="*/ 377 h 692"/>
              <a:gd name="T80" fmla="*/ 152 w 799"/>
              <a:gd name="T81" fmla="*/ 386 h 692"/>
              <a:gd name="T82" fmla="*/ 717 w 799"/>
              <a:gd name="T83" fmla="*/ 341 h 692"/>
              <a:gd name="T84" fmla="*/ 717 w 799"/>
              <a:gd name="T85" fmla="*/ 34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9" h="692">
                <a:moveTo>
                  <a:pt x="394" y="691"/>
                </a:moveTo>
                <a:lnTo>
                  <a:pt x="394" y="691"/>
                </a:lnTo>
                <a:cubicBezTo>
                  <a:pt x="394" y="691"/>
                  <a:pt x="385" y="691"/>
                  <a:pt x="377" y="682"/>
                </a:cubicBezTo>
                <a:cubicBezTo>
                  <a:pt x="116" y="413"/>
                  <a:pt x="116" y="413"/>
                  <a:pt x="116" y="413"/>
                </a:cubicBezTo>
                <a:cubicBezTo>
                  <a:pt x="116" y="413"/>
                  <a:pt x="116" y="413"/>
                  <a:pt x="107" y="413"/>
                </a:cubicBezTo>
                <a:cubicBezTo>
                  <a:pt x="62" y="368"/>
                  <a:pt x="62" y="368"/>
                  <a:pt x="62" y="368"/>
                </a:cubicBezTo>
                <a:cubicBezTo>
                  <a:pt x="18" y="323"/>
                  <a:pt x="0" y="269"/>
                  <a:pt x="0" y="216"/>
                </a:cubicBezTo>
                <a:cubicBezTo>
                  <a:pt x="0" y="153"/>
                  <a:pt x="18" y="99"/>
                  <a:pt x="62" y="63"/>
                </a:cubicBezTo>
                <a:cubicBezTo>
                  <a:pt x="98" y="18"/>
                  <a:pt x="152" y="0"/>
                  <a:pt x="206" y="0"/>
                </a:cubicBezTo>
                <a:cubicBezTo>
                  <a:pt x="269" y="0"/>
                  <a:pt x="323" y="18"/>
                  <a:pt x="358" y="6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430" y="63"/>
                  <a:pt x="430" y="63"/>
                  <a:pt x="430" y="63"/>
                </a:cubicBezTo>
                <a:cubicBezTo>
                  <a:pt x="475" y="18"/>
                  <a:pt x="529" y="0"/>
                  <a:pt x="583" y="0"/>
                </a:cubicBezTo>
                <a:cubicBezTo>
                  <a:pt x="637" y="0"/>
                  <a:pt x="691" y="18"/>
                  <a:pt x="735" y="63"/>
                </a:cubicBezTo>
                <a:cubicBezTo>
                  <a:pt x="771" y="99"/>
                  <a:pt x="798" y="153"/>
                  <a:pt x="798" y="216"/>
                </a:cubicBezTo>
                <a:cubicBezTo>
                  <a:pt x="798" y="269"/>
                  <a:pt x="771" y="323"/>
                  <a:pt x="735" y="368"/>
                </a:cubicBezTo>
                <a:lnTo>
                  <a:pt x="735" y="368"/>
                </a:lnTo>
                <a:cubicBezTo>
                  <a:pt x="681" y="413"/>
                  <a:pt x="681" y="413"/>
                  <a:pt x="681" y="413"/>
                </a:cubicBezTo>
                <a:lnTo>
                  <a:pt x="681" y="413"/>
                </a:lnTo>
                <a:cubicBezTo>
                  <a:pt x="412" y="682"/>
                  <a:pt x="412" y="682"/>
                  <a:pt x="412" y="682"/>
                </a:cubicBezTo>
                <a:cubicBezTo>
                  <a:pt x="412" y="691"/>
                  <a:pt x="403" y="691"/>
                  <a:pt x="394" y="691"/>
                </a:cubicBezTo>
                <a:close/>
                <a:moveTo>
                  <a:pt x="152" y="386"/>
                </a:moveTo>
                <a:lnTo>
                  <a:pt x="152" y="386"/>
                </a:lnTo>
                <a:cubicBezTo>
                  <a:pt x="394" y="628"/>
                  <a:pt x="394" y="628"/>
                  <a:pt x="394" y="628"/>
                </a:cubicBezTo>
                <a:cubicBezTo>
                  <a:pt x="645" y="386"/>
                  <a:pt x="645" y="386"/>
                  <a:pt x="645" y="386"/>
                </a:cubicBezTo>
                <a:lnTo>
                  <a:pt x="645" y="377"/>
                </a:lnTo>
                <a:cubicBezTo>
                  <a:pt x="699" y="323"/>
                  <a:pt x="699" y="323"/>
                  <a:pt x="699" y="323"/>
                </a:cubicBezTo>
                <a:cubicBezTo>
                  <a:pt x="726" y="296"/>
                  <a:pt x="744" y="251"/>
                  <a:pt x="744" y="216"/>
                </a:cubicBezTo>
                <a:cubicBezTo>
                  <a:pt x="744" y="171"/>
                  <a:pt x="726" y="126"/>
                  <a:pt x="699" y="99"/>
                </a:cubicBezTo>
                <a:cubicBezTo>
                  <a:pt x="664" y="63"/>
                  <a:pt x="628" y="45"/>
                  <a:pt x="583" y="45"/>
                </a:cubicBezTo>
                <a:cubicBezTo>
                  <a:pt x="538" y="45"/>
                  <a:pt x="502" y="63"/>
                  <a:pt x="466" y="99"/>
                </a:cubicBezTo>
                <a:cubicBezTo>
                  <a:pt x="412" y="153"/>
                  <a:pt x="412" y="153"/>
                  <a:pt x="412" y="153"/>
                </a:cubicBezTo>
                <a:cubicBezTo>
                  <a:pt x="412" y="153"/>
                  <a:pt x="403" y="153"/>
                  <a:pt x="394" y="153"/>
                </a:cubicBezTo>
                <a:cubicBezTo>
                  <a:pt x="385" y="153"/>
                  <a:pt x="385" y="153"/>
                  <a:pt x="377" y="153"/>
                </a:cubicBezTo>
                <a:cubicBezTo>
                  <a:pt x="323" y="99"/>
                  <a:pt x="323" y="99"/>
                  <a:pt x="323" y="99"/>
                </a:cubicBezTo>
                <a:cubicBezTo>
                  <a:pt x="296" y="63"/>
                  <a:pt x="251" y="45"/>
                  <a:pt x="206" y="45"/>
                </a:cubicBezTo>
                <a:cubicBezTo>
                  <a:pt x="170" y="45"/>
                  <a:pt x="125" y="63"/>
                  <a:pt x="98" y="99"/>
                </a:cubicBezTo>
                <a:cubicBezTo>
                  <a:pt x="62" y="126"/>
                  <a:pt x="45" y="171"/>
                  <a:pt x="45" y="216"/>
                </a:cubicBezTo>
                <a:cubicBezTo>
                  <a:pt x="45" y="251"/>
                  <a:pt x="62" y="296"/>
                  <a:pt x="98" y="323"/>
                </a:cubicBezTo>
                <a:cubicBezTo>
                  <a:pt x="152" y="377"/>
                  <a:pt x="152" y="377"/>
                  <a:pt x="152" y="377"/>
                </a:cubicBezTo>
                <a:lnTo>
                  <a:pt x="152" y="386"/>
                </a:lnTo>
                <a:close/>
                <a:moveTo>
                  <a:pt x="717" y="341"/>
                </a:moveTo>
                <a:lnTo>
                  <a:pt x="717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08">
            <a:extLst>
              <a:ext uri="{FF2B5EF4-FFF2-40B4-BE49-F238E27FC236}">
                <a16:creationId xmlns:a16="http://schemas.microsoft.com/office/drawing/2014/main" id="{59CED844-2098-3742-8300-F4AD0D02A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583" y="4841895"/>
            <a:ext cx="607048" cy="775424"/>
          </a:xfrm>
          <a:custGeom>
            <a:avLst/>
            <a:gdLst>
              <a:gd name="T0" fmla="*/ 27 w 602"/>
              <a:gd name="T1" fmla="*/ 772 h 773"/>
              <a:gd name="T2" fmla="*/ 27 w 602"/>
              <a:gd name="T3" fmla="*/ 772 h 773"/>
              <a:gd name="T4" fmla="*/ 18 w 602"/>
              <a:gd name="T5" fmla="*/ 772 h 773"/>
              <a:gd name="T6" fmla="*/ 0 w 602"/>
              <a:gd name="T7" fmla="*/ 745 h 773"/>
              <a:gd name="T8" fmla="*/ 0 w 602"/>
              <a:gd name="T9" fmla="*/ 45 h 773"/>
              <a:gd name="T10" fmla="*/ 36 w 602"/>
              <a:gd name="T11" fmla="*/ 0 h 773"/>
              <a:gd name="T12" fmla="*/ 565 w 602"/>
              <a:gd name="T13" fmla="*/ 0 h 773"/>
              <a:gd name="T14" fmla="*/ 601 w 602"/>
              <a:gd name="T15" fmla="*/ 45 h 773"/>
              <a:gd name="T16" fmla="*/ 601 w 602"/>
              <a:gd name="T17" fmla="*/ 745 h 773"/>
              <a:gd name="T18" fmla="*/ 583 w 602"/>
              <a:gd name="T19" fmla="*/ 772 h 773"/>
              <a:gd name="T20" fmla="*/ 556 w 602"/>
              <a:gd name="T21" fmla="*/ 772 h 773"/>
              <a:gd name="T22" fmla="*/ 296 w 602"/>
              <a:gd name="T23" fmla="*/ 646 h 773"/>
              <a:gd name="T24" fmla="*/ 36 w 602"/>
              <a:gd name="T25" fmla="*/ 772 h 773"/>
              <a:gd name="T26" fmla="*/ 27 w 602"/>
              <a:gd name="T27" fmla="*/ 772 h 773"/>
              <a:gd name="T28" fmla="*/ 296 w 602"/>
              <a:gd name="T29" fmla="*/ 592 h 773"/>
              <a:gd name="T30" fmla="*/ 296 w 602"/>
              <a:gd name="T31" fmla="*/ 592 h 773"/>
              <a:gd name="T32" fmla="*/ 314 w 602"/>
              <a:gd name="T33" fmla="*/ 592 h 773"/>
              <a:gd name="T34" fmla="*/ 547 w 602"/>
              <a:gd name="T35" fmla="*/ 709 h 773"/>
              <a:gd name="T36" fmla="*/ 547 w 602"/>
              <a:gd name="T37" fmla="*/ 45 h 773"/>
              <a:gd name="T38" fmla="*/ 54 w 602"/>
              <a:gd name="T39" fmla="*/ 45 h 773"/>
              <a:gd name="T40" fmla="*/ 54 w 602"/>
              <a:gd name="T41" fmla="*/ 709 h 773"/>
              <a:gd name="T42" fmla="*/ 287 w 602"/>
              <a:gd name="T43" fmla="*/ 592 h 773"/>
              <a:gd name="T44" fmla="*/ 296 w 602"/>
              <a:gd name="T45" fmla="*/ 59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2" h="773">
                <a:moveTo>
                  <a:pt x="27" y="772"/>
                </a:moveTo>
                <a:lnTo>
                  <a:pt x="27" y="772"/>
                </a:lnTo>
                <a:lnTo>
                  <a:pt x="18" y="772"/>
                </a:lnTo>
                <a:cubicBezTo>
                  <a:pt x="9" y="763"/>
                  <a:pt x="0" y="754"/>
                  <a:pt x="0" y="7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83" y="0"/>
                  <a:pt x="601" y="18"/>
                  <a:pt x="601" y="45"/>
                </a:cubicBezTo>
                <a:cubicBezTo>
                  <a:pt x="601" y="745"/>
                  <a:pt x="601" y="745"/>
                  <a:pt x="601" y="745"/>
                </a:cubicBezTo>
                <a:cubicBezTo>
                  <a:pt x="601" y="754"/>
                  <a:pt x="592" y="763"/>
                  <a:pt x="583" y="772"/>
                </a:cubicBezTo>
                <a:cubicBezTo>
                  <a:pt x="574" y="772"/>
                  <a:pt x="565" y="772"/>
                  <a:pt x="556" y="772"/>
                </a:cubicBezTo>
                <a:cubicBezTo>
                  <a:pt x="296" y="646"/>
                  <a:pt x="296" y="646"/>
                  <a:pt x="296" y="646"/>
                </a:cubicBezTo>
                <a:cubicBezTo>
                  <a:pt x="36" y="772"/>
                  <a:pt x="36" y="772"/>
                  <a:pt x="36" y="772"/>
                </a:cubicBezTo>
                <a:cubicBezTo>
                  <a:pt x="36" y="772"/>
                  <a:pt x="36" y="772"/>
                  <a:pt x="27" y="772"/>
                </a:cubicBezTo>
                <a:close/>
                <a:moveTo>
                  <a:pt x="296" y="592"/>
                </a:moveTo>
                <a:lnTo>
                  <a:pt x="296" y="592"/>
                </a:lnTo>
                <a:cubicBezTo>
                  <a:pt x="305" y="592"/>
                  <a:pt x="305" y="592"/>
                  <a:pt x="314" y="592"/>
                </a:cubicBezTo>
                <a:cubicBezTo>
                  <a:pt x="547" y="709"/>
                  <a:pt x="547" y="709"/>
                  <a:pt x="547" y="709"/>
                </a:cubicBezTo>
                <a:cubicBezTo>
                  <a:pt x="547" y="45"/>
                  <a:pt x="547" y="45"/>
                  <a:pt x="547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709"/>
                  <a:pt x="54" y="709"/>
                  <a:pt x="54" y="709"/>
                </a:cubicBezTo>
                <a:cubicBezTo>
                  <a:pt x="287" y="592"/>
                  <a:pt x="287" y="592"/>
                  <a:pt x="287" y="592"/>
                </a:cubicBezTo>
                <a:cubicBezTo>
                  <a:pt x="296" y="592"/>
                  <a:pt x="296" y="592"/>
                  <a:pt x="296" y="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09">
            <a:extLst>
              <a:ext uri="{FF2B5EF4-FFF2-40B4-BE49-F238E27FC236}">
                <a16:creationId xmlns:a16="http://schemas.microsoft.com/office/drawing/2014/main" id="{14F558D2-23C0-754A-80F1-850E2941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859" y="7052963"/>
            <a:ext cx="642496" cy="784288"/>
          </a:xfrm>
          <a:custGeom>
            <a:avLst/>
            <a:gdLst>
              <a:gd name="T0" fmla="*/ 628 w 638"/>
              <a:gd name="T1" fmla="*/ 233 h 781"/>
              <a:gd name="T2" fmla="*/ 628 w 638"/>
              <a:gd name="T3" fmla="*/ 233 h 781"/>
              <a:gd name="T4" fmla="*/ 601 w 638"/>
              <a:gd name="T5" fmla="*/ 215 h 781"/>
              <a:gd name="T6" fmla="*/ 476 w 638"/>
              <a:gd name="T7" fmla="*/ 215 h 781"/>
              <a:gd name="T8" fmla="*/ 476 w 638"/>
              <a:gd name="T9" fmla="*/ 152 h 781"/>
              <a:gd name="T10" fmla="*/ 323 w 638"/>
              <a:gd name="T11" fmla="*/ 0 h 781"/>
              <a:gd name="T12" fmla="*/ 171 w 638"/>
              <a:gd name="T13" fmla="*/ 152 h 781"/>
              <a:gd name="T14" fmla="*/ 171 w 638"/>
              <a:gd name="T15" fmla="*/ 215 h 781"/>
              <a:gd name="T16" fmla="*/ 36 w 638"/>
              <a:gd name="T17" fmla="*/ 215 h 781"/>
              <a:gd name="T18" fmla="*/ 36 w 638"/>
              <a:gd name="T19" fmla="*/ 215 h 781"/>
              <a:gd name="T20" fmla="*/ 9 w 638"/>
              <a:gd name="T21" fmla="*/ 233 h 781"/>
              <a:gd name="T22" fmla="*/ 9 w 638"/>
              <a:gd name="T23" fmla="*/ 269 h 781"/>
              <a:gd name="T24" fmla="*/ 72 w 638"/>
              <a:gd name="T25" fmla="*/ 430 h 781"/>
              <a:gd name="T26" fmla="*/ 81 w 638"/>
              <a:gd name="T27" fmla="*/ 592 h 781"/>
              <a:gd name="T28" fmla="*/ 81 w 638"/>
              <a:gd name="T29" fmla="*/ 646 h 781"/>
              <a:gd name="T30" fmla="*/ 81 w 638"/>
              <a:gd name="T31" fmla="*/ 682 h 781"/>
              <a:gd name="T32" fmla="*/ 171 w 638"/>
              <a:gd name="T33" fmla="*/ 753 h 781"/>
              <a:gd name="T34" fmla="*/ 314 w 638"/>
              <a:gd name="T35" fmla="*/ 780 h 781"/>
              <a:gd name="T36" fmla="*/ 332 w 638"/>
              <a:gd name="T37" fmla="*/ 780 h 781"/>
              <a:gd name="T38" fmla="*/ 467 w 638"/>
              <a:gd name="T39" fmla="*/ 762 h 781"/>
              <a:gd name="T40" fmla="*/ 565 w 638"/>
              <a:gd name="T41" fmla="*/ 690 h 781"/>
              <a:gd name="T42" fmla="*/ 565 w 638"/>
              <a:gd name="T43" fmla="*/ 637 h 781"/>
              <a:gd name="T44" fmla="*/ 565 w 638"/>
              <a:gd name="T45" fmla="*/ 592 h 781"/>
              <a:gd name="T46" fmla="*/ 565 w 638"/>
              <a:gd name="T47" fmla="*/ 583 h 781"/>
              <a:gd name="T48" fmla="*/ 565 w 638"/>
              <a:gd name="T49" fmla="*/ 583 h 781"/>
              <a:gd name="T50" fmla="*/ 565 w 638"/>
              <a:gd name="T51" fmla="*/ 421 h 781"/>
              <a:gd name="T52" fmla="*/ 628 w 638"/>
              <a:gd name="T53" fmla="*/ 269 h 781"/>
              <a:gd name="T54" fmla="*/ 628 w 638"/>
              <a:gd name="T55" fmla="*/ 233 h 781"/>
              <a:gd name="T56" fmla="*/ 215 w 638"/>
              <a:gd name="T57" fmla="*/ 152 h 781"/>
              <a:gd name="T58" fmla="*/ 215 w 638"/>
              <a:gd name="T59" fmla="*/ 152 h 781"/>
              <a:gd name="T60" fmla="*/ 323 w 638"/>
              <a:gd name="T61" fmla="*/ 54 h 781"/>
              <a:gd name="T62" fmla="*/ 422 w 638"/>
              <a:gd name="T63" fmla="*/ 152 h 781"/>
              <a:gd name="T64" fmla="*/ 422 w 638"/>
              <a:gd name="T65" fmla="*/ 215 h 781"/>
              <a:gd name="T66" fmla="*/ 215 w 638"/>
              <a:gd name="T67" fmla="*/ 215 h 781"/>
              <a:gd name="T68" fmla="*/ 215 w 638"/>
              <a:gd name="T69" fmla="*/ 152 h 781"/>
              <a:gd name="T70" fmla="*/ 521 w 638"/>
              <a:gd name="T71" fmla="*/ 413 h 781"/>
              <a:gd name="T72" fmla="*/ 521 w 638"/>
              <a:gd name="T73" fmla="*/ 413 h 781"/>
              <a:gd name="T74" fmla="*/ 512 w 638"/>
              <a:gd name="T75" fmla="*/ 592 h 781"/>
              <a:gd name="T76" fmla="*/ 512 w 638"/>
              <a:gd name="T77" fmla="*/ 601 h 781"/>
              <a:gd name="T78" fmla="*/ 512 w 638"/>
              <a:gd name="T79" fmla="*/ 601 h 781"/>
              <a:gd name="T80" fmla="*/ 512 w 638"/>
              <a:gd name="T81" fmla="*/ 646 h 781"/>
              <a:gd name="T82" fmla="*/ 512 w 638"/>
              <a:gd name="T83" fmla="*/ 682 h 781"/>
              <a:gd name="T84" fmla="*/ 458 w 638"/>
              <a:gd name="T85" fmla="*/ 717 h 781"/>
              <a:gd name="T86" fmla="*/ 314 w 638"/>
              <a:gd name="T87" fmla="*/ 726 h 781"/>
              <a:gd name="T88" fmla="*/ 180 w 638"/>
              <a:gd name="T89" fmla="*/ 708 h 781"/>
              <a:gd name="T90" fmla="*/ 126 w 638"/>
              <a:gd name="T91" fmla="*/ 673 h 781"/>
              <a:gd name="T92" fmla="*/ 126 w 638"/>
              <a:gd name="T93" fmla="*/ 646 h 781"/>
              <a:gd name="T94" fmla="*/ 135 w 638"/>
              <a:gd name="T95" fmla="*/ 592 h 781"/>
              <a:gd name="T96" fmla="*/ 126 w 638"/>
              <a:gd name="T97" fmla="*/ 421 h 781"/>
              <a:gd name="T98" fmla="*/ 72 w 638"/>
              <a:gd name="T99" fmla="*/ 260 h 781"/>
              <a:gd name="T100" fmla="*/ 565 w 638"/>
              <a:gd name="T101" fmla="*/ 260 h 781"/>
              <a:gd name="T102" fmla="*/ 521 w 638"/>
              <a:gd name="T103" fmla="*/ 413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8" h="781">
                <a:moveTo>
                  <a:pt x="628" y="233"/>
                </a:moveTo>
                <a:lnTo>
                  <a:pt x="628" y="233"/>
                </a:lnTo>
                <a:cubicBezTo>
                  <a:pt x="628" y="224"/>
                  <a:pt x="610" y="215"/>
                  <a:pt x="601" y="215"/>
                </a:cubicBezTo>
                <a:cubicBezTo>
                  <a:pt x="476" y="215"/>
                  <a:pt x="476" y="215"/>
                  <a:pt x="476" y="215"/>
                </a:cubicBezTo>
                <a:cubicBezTo>
                  <a:pt x="476" y="152"/>
                  <a:pt x="476" y="152"/>
                  <a:pt x="476" y="152"/>
                </a:cubicBezTo>
                <a:cubicBezTo>
                  <a:pt x="476" y="72"/>
                  <a:pt x="404" y="0"/>
                  <a:pt x="323" y="0"/>
                </a:cubicBezTo>
                <a:cubicBezTo>
                  <a:pt x="234" y="0"/>
                  <a:pt x="171" y="72"/>
                  <a:pt x="171" y="152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36" y="215"/>
                  <a:pt x="36" y="215"/>
                  <a:pt x="36" y="215"/>
                </a:cubicBezTo>
                <a:lnTo>
                  <a:pt x="36" y="215"/>
                </a:lnTo>
                <a:cubicBezTo>
                  <a:pt x="27" y="215"/>
                  <a:pt x="9" y="224"/>
                  <a:pt x="9" y="233"/>
                </a:cubicBezTo>
                <a:cubicBezTo>
                  <a:pt x="0" y="242"/>
                  <a:pt x="0" y="260"/>
                  <a:pt x="9" y="269"/>
                </a:cubicBezTo>
                <a:cubicBezTo>
                  <a:pt x="36" y="305"/>
                  <a:pt x="63" y="359"/>
                  <a:pt x="72" y="430"/>
                </a:cubicBezTo>
                <a:cubicBezTo>
                  <a:pt x="81" y="493"/>
                  <a:pt x="81" y="556"/>
                  <a:pt x="81" y="592"/>
                </a:cubicBezTo>
                <a:cubicBezTo>
                  <a:pt x="81" y="610"/>
                  <a:pt x="81" y="628"/>
                  <a:pt x="81" y="646"/>
                </a:cubicBezTo>
                <a:cubicBezTo>
                  <a:pt x="81" y="655"/>
                  <a:pt x="81" y="673"/>
                  <a:pt x="81" y="682"/>
                </a:cubicBezTo>
                <a:cubicBezTo>
                  <a:pt x="90" y="717"/>
                  <a:pt x="117" y="744"/>
                  <a:pt x="171" y="753"/>
                </a:cubicBezTo>
                <a:cubicBezTo>
                  <a:pt x="207" y="771"/>
                  <a:pt x="261" y="780"/>
                  <a:pt x="314" y="780"/>
                </a:cubicBezTo>
                <a:cubicBezTo>
                  <a:pt x="323" y="780"/>
                  <a:pt x="323" y="780"/>
                  <a:pt x="332" y="780"/>
                </a:cubicBezTo>
                <a:cubicBezTo>
                  <a:pt x="377" y="780"/>
                  <a:pt x="431" y="771"/>
                  <a:pt x="467" y="762"/>
                </a:cubicBezTo>
                <a:cubicBezTo>
                  <a:pt x="521" y="744"/>
                  <a:pt x="556" y="726"/>
                  <a:pt x="565" y="690"/>
                </a:cubicBezTo>
                <a:cubicBezTo>
                  <a:pt x="565" y="673"/>
                  <a:pt x="565" y="655"/>
                  <a:pt x="565" y="637"/>
                </a:cubicBezTo>
                <a:cubicBezTo>
                  <a:pt x="565" y="628"/>
                  <a:pt x="565" y="610"/>
                  <a:pt x="565" y="592"/>
                </a:cubicBezTo>
                <a:cubicBezTo>
                  <a:pt x="565" y="583"/>
                  <a:pt x="565" y="583"/>
                  <a:pt x="565" y="583"/>
                </a:cubicBezTo>
                <a:lnTo>
                  <a:pt x="565" y="583"/>
                </a:lnTo>
                <a:cubicBezTo>
                  <a:pt x="556" y="538"/>
                  <a:pt x="556" y="484"/>
                  <a:pt x="565" y="421"/>
                </a:cubicBezTo>
                <a:cubicBezTo>
                  <a:pt x="574" y="359"/>
                  <a:pt x="601" y="305"/>
                  <a:pt x="628" y="269"/>
                </a:cubicBezTo>
                <a:cubicBezTo>
                  <a:pt x="637" y="260"/>
                  <a:pt x="637" y="242"/>
                  <a:pt x="628" y="233"/>
                </a:cubicBezTo>
                <a:close/>
                <a:moveTo>
                  <a:pt x="215" y="152"/>
                </a:moveTo>
                <a:lnTo>
                  <a:pt x="215" y="152"/>
                </a:lnTo>
                <a:cubicBezTo>
                  <a:pt x="215" y="99"/>
                  <a:pt x="261" y="54"/>
                  <a:pt x="323" y="54"/>
                </a:cubicBezTo>
                <a:cubicBezTo>
                  <a:pt x="377" y="54"/>
                  <a:pt x="422" y="99"/>
                  <a:pt x="422" y="152"/>
                </a:cubicBezTo>
                <a:cubicBezTo>
                  <a:pt x="422" y="215"/>
                  <a:pt x="422" y="215"/>
                  <a:pt x="422" y="215"/>
                </a:cubicBezTo>
                <a:cubicBezTo>
                  <a:pt x="215" y="215"/>
                  <a:pt x="215" y="215"/>
                  <a:pt x="215" y="215"/>
                </a:cubicBezTo>
                <a:lnTo>
                  <a:pt x="215" y="152"/>
                </a:lnTo>
                <a:close/>
                <a:moveTo>
                  <a:pt x="521" y="413"/>
                </a:moveTo>
                <a:lnTo>
                  <a:pt x="521" y="413"/>
                </a:lnTo>
                <a:cubicBezTo>
                  <a:pt x="512" y="484"/>
                  <a:pt x="512" y="547"/>
                  <a:pt x="512" y="592"/>
                </a:cubicBezTo>
                <a:cubicBezTo>
                  <a:pt x="512" y="601"/>
                  <a:pt x="512" y="601"/>
                  <a:pt x="512" y="601"/>
                </a:cubicBezTo>
                <a:lnTo>
                  <a:pt x="512" y="601"/>
                </a:lnTo>
                <a:cubicBezTo>
                  <a:pt x="512" y="619"/>
                  <a:pt x="512" y="637"/>
                  <a:pt x="512" y="646"/>
                </a:cubicBezTo>
                <a:cubicBezTo>
                  <a:pt x="512" y="655"/>
                  <a:pt x="512" y="664"/>
                  <a:pt x="512" y="682"/>
                </a:cubicBezTo>
                <a:cubicBezTo>
                  <a:pt x="512" y="690"/>
                  <a:pt x="494" y="700"/>
                  <a:pt x="458" y="717"/>
                </a:cubicBezTo>
                <a:cubicBezTo>
                  <a:pt x="413" y="726"/>
                  <a:pt x="368" y="726"/>
                  <a:pt x="314" y="726"/>
                </a:cubicBezTo>
                <a:cubicBezTo>
                  <a:pt x="269" y="726"/>
                  <a:pt x="215" y="717"/>
                  <a:pt x="180" y="708"/>
                </a:cubicBezTo>
                <a:cubicBezTo>
                  <a:pt x="135" y="690"/>
                  <a:pt x="126" y="682"/>
                  <a:pt x="126" y="673"/>
                </a:cubicBezTo>
                <a:cubicBezTo>
                  <a:pt x="126" y="664"/>
                  <a:pt x="126" y="655"/>
                  <a:pt x="126" y="646"/>
                </a:cubicBezTo>
                <a:cubicBezTo>
                  <a:pt x="126" y="637"/>
                  <a:pt x="126" y="610"/>
                  <a:pt x="135" y="592"/>
                </a:cubicBezTo>
                <a:cubicBezTo>
                  <a:pt x="135" y="556"/>
                  <a:pt x="135" y="484"/>
                  <a:pt x="126" y="421"/>
                </a:cubicBezTo>
                <a:cubicBezTo>
                  <a:pt x="108" y="359"/>
                  <a:pt x="90" y="305"/>
                  <a:pt x="72" y="260"/>
                </a:cubicBezTo>
                <a:cubicBezTo>
                  <a:pt x="565" y="260"/>
                  <a:pt x="565" y="260"/>
                  <a:pt x="565" y="260"/>
                </a:cubicBezTo>
                <a:cubicBezTo>
                  <a:pt x="548" y="305"/>
                  <a:pt x="529" y="350"/>
                  <a:pt x="521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0">
            <a:extLst>
              <a:ext uri="{FF2B5EF4-FFF2-40B4-BE49-F238E27FC236}">
                <a16:creationId xmlns:a16="http://schemas.microsoft.com/office/drawing/2014/main" id="{C6594742-88F1-DD4D-93DB-4713368C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192" y="9286187"/>
            <a:ext cx="607048" cy="793150"/>
          </a:xfrm>
          <a:custGeom>
            <a:avLst/>
            <a:gdLst>
              <a:gd name="T0" fmla="*/ 566 w 602"/>
              <a:gd name="T1" fmla="*/ 368 h 791"/>
              <a:gd name="T2" fmla="*/ 566 w 602"/>
              <a:gd name="T3" fmla="*/ 368 h 791"/>
              <a:gd name="T4" fmla="*/ 547 w 602"/>
              <a:gd name="T5" fmla="*/ 368 h 791"/>
              <a:gd name="T6" fmla="*/ 547 w 602"/>
              <a:gd name="T7" fmla="*/ 251 h 791"/>
              <a:gd name="T8" fmla="*/ 296 w 602"/>
              <a:gd name="T9" fmla="*/ 0 h 791"/>
              <a:gd name="T10" fmla="*/ 45 w 602"/>
              <a:gd name="T11" fmla="*/ 251 h 791"/>
              <a:gd name="T12" fmla="*/ 54 w 602"/>
              <a:gd name="T13" fmla="*/ 368 h 791"/>
              <a:gd name="T14" fmla="*/ 36 w 602"/>
              <a:gd name="T15" fmla="*/ 368 h 791"/>
              <a:gd name="T16" fmla="*/ 0 w 602"/>
              <a:gd name="T17" fmla="*/ 404 h 791"/>
              <a:gd name="T18" fmla="*/ 0 w 602"/>
              <a:gd name="T19" fmla="*/ 754 h 791"/>
              <a:gd name="T20" fmla="*/ 36 w 602"/>
              <a:gd name="T21" fmla="*/ 790 h 791"/>
              <a:gd name="T22" fmla="*/ 566 w 602"/>
              <a:gd name="T23" fmla="*/ 790 h 791"/>
              <a:gd name="T24" fmla="*/ 601 w 602"/>
              <a:gd name="T25" fmla="*/ 754 h 791"/>
              <a:gd name="T26" fmla="*/ 601 w 602"/>
              <a:gd name="T27" fmla="*/ 404 h 791"/>
              <a:gd name="T28" fmla="*/ 566 w 602"/>
              <a:gd name="T29" fmla="*/ 368 h 791"/>
              <a:gd name="T30" fmla="*/ 99 w 602"/>
              <a:gd name="T31" fmla="*/ 251 h 791"/>
              <a:gd name="T32" fmla="*/ 99 w 602"/>
              <a:gd name="T33" fmla="*/ 251 h 791"/>
              <a:gd name="T34" fmla="*/ 296 w 602"/>
              <a:gd name="T35" fmla="*/ 54 h 791"/>
              <a:gd name="T36" fmla="*/ 494 w 602"/>
              <a:gd name="T37" fmla="*/ 251 h 791"/>
              <a:gd name="T38" fmla="*/ 494 w 602"/>
              <a:gd name="T39" fmla="*/ 368 h 791"/>
              <a:gd name="T40" fmla="*/ 99 w 602"/>
              <a:gd name="T41" fmla="*/ 368 h 791"/>
              <a:gd name="T42" fmla="*/ 99 w 602"/>
              <a:gd name="T43" fmla="*/ 251 h 791"/>
              <a:gd name="T44" fmla="*/ 547 w 602"/>
              <a:gd name="T45" fmla="*/ 736 h 791"/>
              <a:gd name="T46" fmla="*/ 547 w 602"/>
              <a:gd name="T47" fmla="*/ 736 h 791"/>
              <a:gd name="T48" fmla="*/ 54 w 602"/>
              <a:gd name="T49" fmla="*/ 736 h 791"/>
              <a:gd name="T50" fmla="*/ 54 w 602"/>
              <a:gd name="T51" fmla="*/ 422 h 791"/>
              <a:gd name="T52" fmla="*/ 547 w 602"/>
              <a:gd name="T53" fmla="*/ 422 h 791"/>
              <a:gd name="T54" fmla="*/ 547 w 602"/>
              <a:gd name="T55" fmla="*/ 736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791">
                <a:moveTo>
                  <a:pt x="566" y="368"/>
                </a:moveTo>
                <a:lnTo>
                  <a:pt x="566" y="368"/>
                </a:lnTo>
                <a:cubicBezTo>
                  <a:pt x="547" y="368"/>
                  <a:pt x="547" y="368"/>
                  <a:pt x="547" y="368"/>
                </a:cubicBezTo>
                <a:cubicBezTo>
                  <a:pt x="547" y="251"/>
                  <a:pt x="547" y="251"/>
                  <a:pt x="547" y="251"/>
                </a:cubicBezTo>
                <a:cubicBezTo>
                  <a:pt x="547" y="117"/>
                  <a:pt x="431" y="0"/>
                  <a:pt x="296" y="0"/>
                </a:cubicBezTo>
                <a:cubicBezTo>
                  <a:pt x="162" y="0"/>
                  <a:pt x="45" y="117"/>
                  <a:pt x="45" y="251"/>
                </a:cubicBezTo>
                <a:cubicBezTo>
                  <a:pt x="54" y="368"/>
                  <a:pt x="54" y="368"/>
                  <a:pt x="54" y="368"/>
                </a:cubicBezTo>
                <a:cubicBezTo>
                  <a:pt x="36" y="368"/>
                  <a:pt x="36" y="368"/>
                  <a:pt x="36" y="368"/>
                </a:cubicBezTo>
                <a:cubicBezTo>
                  <a:pt x="18" y="368"/>
                  <a:pt x="0" y="386"/>
                  <a:pt x="0" y="404"/>
                </a:cubicBezTo>
                <a:cubicBezTo>
                  <a:pt x="0" y="754"/>
                  <a:pt x="0" y="754"/>
                  <a:pt x="0" y="754"/>
                </a:cubicBezTo>
                <a:cubicBezTo>
                  <a:pt x="0" y="772"/>
                  <a:pt x="18" y="790"/>
                  <a:pt x="36" y="790"/>
                </a:cubicBezTo>
                <a:cubicBezTo>
                  <a:pt x="566" y="790"/>
                  <a:pt x="566" y="790"/>
                  <a:pt x="566" y="790"/>
                </a:cubicBezTo>
                <a:cubicBezTo>
                  <a:pt x="583" y="790"/>
                  <a:pt x="601" y="772"/>
                  <a:pt x="601" y="754"/>
                </a:cubicBezTo>
                <a:cubicBezTo>
                  <a:pt x="601" y="404"/>
                  <a:pt x="601" y="404"/>
                  <a:pt x="601" y="404"/>
                </a:cubicBezTo>
                <a:cubicBezTo>
                  <a:pt x="601" y="386"/>
                  <a:pt x="583" y="368"/>
                  <a:pt x="566" y="368"/>
                </a:cubicBezTo>
                <a:close/>
                <a:moveTo>
                  <a:pt x="99" y="251"/>
                </a:moveTo>
                <a:lnTo>
                  <a:pt x="99" y="251"/>
                </a:lnTo>
                <a:cubicBezTo>
                  <a:pt x="99" y="144"/>
                  <a:pt x="189" y="54"/>
                  <a:pt x="296" y="54"/>
                </a:cubicBezTo>
                <a:cubicBezTo>
                  <a:pt x="404" y="54"/>
                  <a:pt x="494" y="144"/>
                  <a:pt x="494" y="251"/>
                </a:cubicBezTo>
                <a:cubicBezTo>
                  <a:pt x="494" y="368"/>
                  <a:pt x="494" y="368"/>
                  <a:pt x="494" y="368"/>
                </a:cubicBezTo>
                <a:cubicBezTo>
                  <a:pt x="99" y="368"/>
                  <a:pt x="99" y="368"/>
                  <a:pt x="99" y="368"/>
                </a:cubicBezTo>
                <a:lnTo>
                  <a:pt x="99" y="251"/>
                </a:lnTo>
                <a:close/>
                <a:moveTo>
                  <a:pt x="547" y="736"/>
                </a:moveTo>
                <a:lnTo>
                  <a:pt x="547" y="736"/>
                </a:lnTo>
                <a:cubicBezTo>
                  <a:pt x="54" y="736"/>
                  <a:pt x="54" y="736"/>
                  <a:pt x="54" y="736"/>
                </a:cubicBezTo>
                <a:cubicBezTo>
                  <a:pt x="54" y="422"/>
                  <a:pt x="54" y="422"/>
                  <a:pt x="54" y="422"/>
                </a:cubicBezTo>
                <a:cubicBezTo>
                  <a:pt x="547" y="422"/>
                  <a:pt x="547" y="422"/>
                  <a:pt x="547" y="422"/>
                </a:cubicBezTo>
                <a:lnTo>
                  <a:pt x="547" y="7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1">
            <a:extLst>
              <a:ext uri="{FF2B5EF4-FFF2-40B4-BE49-F238E27FC236}">
                <a16:creationId xmlns:a16="http://schemas.microsoft.com/office/drawing/2014/main" id="{29BE0962-6DE8-1F42-8FD1-59CFC0C4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138" y="9791321"/>
            <a:ext cx="53172" cy="146224"/>
          </a:xfrm>
          <a:custGeom>
            <a:avLst/>
            <a:gdLst>
              <a:gd name="T0" fmla="*/ 27 w 55"/>
              <a:gd name="T1" fmla="*/ 144 h 145"/>
              <a:gd name="T2" fmla="*/ 27 w 55"/>
              <a:gd name="T3" fmla="*/ 144 h 145"/>
              <a:gd name="T4" fmla="*/ 54 w 55"/>
              <a:gd name="T5" fmla="*/ 126 h 145"/>
              <a:gd name="T6" fmla="*/ 54 w 55"/>
              <a:gd name="T7" fmla="*/ 27 h 145"/>
              <a:gd name="T8" fmla="*/ 27 w 55"/>
              <a:gd name="T9" fmla="*/ 0 h 145"/>
              <a:gd name="T10" fmla="*/ 0 w 55"/>
              <a:gd name="T11" fmla="*/ 27 h 145"/>
              <a:gd name="T12" fmla="*/ 0 w 55"/>
              <a:gd name="T13" fmla="*/ 126 h 145"/>
              <a:gd name="T14" fmla="*/ 27 w 55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45">
                <a:moveTo>
                  <a:pt x="27" y="144"/>
                </a:moveTo>
                <a:lnTo>
                  <a:pt x="27" y="144"/>
                </a:lnTo>
                <a:cubicBezTo>
                  <a:pt x="36" y="144"/>
                  <a:pt x="54" y="135"/>
                  <a:pt x="54" y="126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9"/>
                  <a:pt x="36" y="0"/>
                  <a:pt x="27" y="0"/>
                </a:cubicBezTo>
                <a:cubicBezTo>
                  <a:pt x="9" y="0"/>
                  <a:pt x="0" y="19"/>
                  <a:pt x="0" y="2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44"/>
                  <a:pt x="27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2">
            <a:extLst>
              <a:ext uri="{FF2B5EF4-FFF2-40B4-BE49-F238E27FC236}">
                <a16:creationId xmlns:a16="http://schemas.microsoft.com/office/drawing/2014/main" id="{22AA1901-C46A-7147-98FB-E7D9B232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4997" y="9392531"/>
            <a:ext cx="593754" cy="593754"/>
          </a:xfrm>
          <a:custGeom>
            <a:avLst/>
            <a:gdLst>
              <a:gd name="T0" fmla="*/ 565 w 593"/>
              <a:gd name="T1" fmla="*/ 269 h 593"/>
              <a:gd name="T2" fmla="*/ 565 w 593"/>
              <a:gd name="T3" fmla="*/ 269 h 593"/>
              <a:gd name="T4" fmla="*/ 538 w 593"/>
              <a:gd name="T5" fmla="*/ 296 h 593"/>
              <a:gd name="T6" fmla="*/ 538 w 593"/>
              <a:gd name="T7" fmla="*/ 538 h 593"/>
              <a:gd name="T8" fmla="*/ 45 w 593"/>
              <a:gd name="T9" fmla="*/ 538 h 593"/>
              <a:gd name="T10" fmla="*/ 45 w 593"/>
              <a:gd name="T11" fmla="*/ 54 h 593"/>
              <a:gd name="T12" fmla="*/ 296 w 593"/>
              <a:gd name="T13" fmla="*/ 54 h 593"/>
              <a:gd name="T14" fmla="*/ 323 w 593"/>
              <a:gd name="T15" fmla="*/ 27 h 593"/>
              <a:gd name="T16" fmla="*/ 296 w 593"/>
              <a:gd name="T17" fmla="*/ 0 h 593"/>
              <a:gd name="T18" fmla="*/ 36 w 593"/>
              <a:gd name="T19" fmla="*/ 0 h 593"/>
              <a:gd name="T20" fmla="*/ 0 w 593"/>
              <a:gd name="T21" fmla="*/ 36 h 593"/>
              <a:gd name="T22" fmla="*/ 0 w 593"/>
              <a:gd name="T23" fmla="*/ 556 h 593"/>
              <a:gd name="T24" fmla="*/ 36 w 593"/>
              <a:gd name="T25" fmla="*/ 592 h 593"/>
              <a:gd name="T26" fmla="*/ 557 w 593"/>
              <a:gd name="T27" fmla="*/ 592 h 593"/>
              <a:gd name="T28" fmla="*/ 592 w 593"/>
              <a:gd name="T29" fmla="*/ 556 h 593"/>
              <a:gd name="T30" fmla="*/ 592 w 593"/>
              <a:gd name="T31" fmla="*/ 296 h 593"/>
              <a:gd name="T32" fmla="*/ 565 w 593"/>
              <a:gd name="T33" fmla="*/ 269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" h="593">
                <a:moveTo>
                  <a:pt x="565" y="269"/>
                </a:moveTo>
                <a:lnTo>
                  <a:pt x="565" y="269"/>
                </a:lnTo>
                <a:cubicBezTo>
                  <a:pt x="547" y="269"/>
                  <a:pt x="538" y="278"/>
                  <a:pt x="538" y="296"/>
                </a:cubicBezTo>
                <a:cubicBezTo>
                  <a:pt x="538" y="538"/>
                  <a:pt x="538" y="538"/>
                  <a:pt x="538" y="538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5" y="54"/>
                  <a:pt x="45" y="54"/>
                  <a:pt x="45" y="54"/>
                </a:cubicBezTo>
                <a:cubicBezTo>
                  <a:pt x="296" y="54"/>
                  <a:pt x="296" y="54"/>
                  <a:pt x="296" y="54"/>
                </a:cubicBezTo>
                <a:cubicBezTo>
                  <a:pt x="305" y="54"/>
                  <a:pt x="323" y="36"/>
                  <a:pt x="323" y="27"/>
                </a:cubicBezTo>
                <a:cubicBezTo>
                  <a:pt x="323" y="9"/>
                  <a:pt x="305" y="0"/>
                  <a:pt x="29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574"/>
                  <a:pt x="18" y="592"/>
                  <a:pt x="36" y="592"/>
                </a:cubicBezTo>
                <a:cubicBezTo>
                  <a:pt x="557" y="592"/>
                  <a:pt x="557" y="592"/>
                  <a:pt x="557" y="592"/>
                </a:cubicBezTo>
                <a:cubicBezTo>
                  <a:pt x="574" y="592"/>
                  <a:pt x="592" y="574"/>
                  <a:pt x="592" y="556"/>
                </a:cubicBezTo>
                <a:cubicBezTo>
                  <a:pt x="592" y="296"/>
                  <a:pt x="592" y="296"/>
                  <a:pt x="592" y="296"/>
                </a:cubicBezTo>
                <a:cubicBezTo>
                  <a:pt x="592" y="278"/>
                  <a:pt x="574" y="269"/>
                  <a:pt x="565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3">
            <a:extLst>
              <a:ext uri="{FF2B5EF4-FFF2-40B4-BE49-F238E27FC236}">
                <a16:creationId xmlns:a16="http://schemas.microsoft.com/office/drawing/2014/main" id="{D29179CF-430F-1B47-B253-37BA14F5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2891" y="9330497"/>
            <a:ext cx="336756" cy="323464"/>
          </a:xfrm>
          <a:custGeom>
            <a:avLst/>
            <a:gdLst>
              <a:gd name="T0" fmla="*/ 323 w 333"/>
              <a:gd name="T1" fmla="*/ 81 h 324"/>
              <a:gd name="T2" fmla="*/ 323 w 333"/>
              <a:gd name="T3" fmla="*/ 81 h 324"/>
              <a:gd name="T4" fmla="*/ 260 w 333"/>
              <a:gd name="T5" fmla="*/ 9 h 324"/>
              <a:gd name="T6" fmla="*/ 242 w 333"/>
              <a:gd name="T7" fmla="*/ 0 h 324"/>
              <a:gd name="T8" fmla="*/ 224 w 333"/>
              <a:gd name="T9" fmla="*/ 9 h 324"/>
              <a:gd name="T10" fmla="*/ 36 w 333"/>
              <a:gd name="T11" fmla="*/ 189 h 324"/>
              <a:gd name="T12" fmla="*/ 27 w 333"/>
              <a:gd name="T13" fmla="*/ 197 h 324"/>
              <a:gd name="T14" fmla="*/ 9 w 333"/>
              <a:gd name="T15" fmla="*/ 287 h 324"/>
              <a:gd name="T16" fmla="*/ 9 w 333"/>
              <a:gd name="T17" fmla="*/ 314 h 324"/>
              <a:gd name="T18" fmla="*/ 27 w 333"/>
              <a:gd name="T19" fmla="*/ 323 h 324"/>
              <a:gd name="T20" fmla="*/ 36 w 333"/>
              <a:gd name="T21" fmla="*/ 323 h 324"/>
              <a:gd name="T22" fmla="*/ 135 w 333"/>
              <a:gd name="T23" fmla="*/ 305 h 324"/>
              <a:gd name="T24" fmla="*/ 144 w 333"/>
              <a:gd name="T25" fmla="*/ 296 h 324"/>
              <a:gd name="T26" fmla="*/ 323 w 333"/>
              <a:gd name="T27" fmla="*/ 117 h 324"/>
              <a:gd name="T28" fmla="*/ 323 w 333"/>
              <a:gd name="T29" fmla="*/ 81 h 324"/>
              <a:gd name="T30" fmla="*/ 117 w 333"/>
              <a:gd name="T31" fmla="*/ 251 h 324"/>
              <a:gd name="T32" fmla="*/ 117 w 333"/>
              <a:gd name="T33" fmla="*/ 251 h 324"/>
              <a:gd name="T34" fmla="*/ 63 w 333"/>
              <a:gd name="T35" fmla="*/ 269 h 324"/>
              <a:gd name="T36" fmla="*/ 81 w 333"/>
              <a:gd name="T37" fmla="*/ 215 h 324"/>
              <a:gd name="T38" fmla="*/ 171 w 333"/>
              <a:gd name="T39" fmla="*/ 126 h 324"/>
              <a:gd name="T40" fmla="*/ 207 w 333"/>
              <a:gd name="T41" fmla="*/ 162 h 324"/>
              <a:gd name="T42" fmla="*/ 117 w 333"/>
              <a:gd name="T43" fmla="*/ 251 h 324"/>
              <a:gd name="T44" fmla="*/ 242 w 333"/>
              <a:gd name="T45" fmla="*/ 126 h 324"/>
              <a:gd name="T46" fmla="*/ 242 w 333"/>
              <a:gd name="T47" fmla="*/ 126 h 324"/>
              <a:gd name="T48" fmla="*/ 207 w 333"/>
              <a:gd name="T49" fmla="*/ 90 h 324"/>
              <a:gd name="T50" fmla="*/ 234 w 333"/>
              <a:gd name="T51" fmla="*/ 63 h 324"/>
              <a:gd name="T52" fmla="*/ 269 w 333"/>
              <a:gd name="T53" fmla="*/ 99 h 324"/>
              <a:gd name="T54" fmla="*/ 242 w 333"/>
              <a:gd name="T55" fmla="*/ 12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3" h="324">
                <a:moveTo>
                  <a:pt x="323" y="81"/>
                </a:moveTo>
                <a:lnTo>
                  <a:pt x="323" y="81"/>
                </a:lnTo>
                <a:cubicBezTo>
                  <a:pt x="260" y="9"/>
                  <a:pt x="260" y="9"/>
                  <a:pt x="260" y="9"/>
                </a:cubicBezTo>
                <a:cubicBezTo>
                  <a:pt x="251" y="0"/>
                  <a:pt x="242" y="0"/>
                  <a:pt x="242" y="0"/>
                </a:cubicBezTo>
                <a:cubicBezTo>
                  <a:pt x="234" y="0"/>
                  <a:pt x="224" y="0"/>
                  <a:pt x="224" y="9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6" y="189"/>
                  <a:pt x="36" y="197"/>
                  <a:pt x="27" y="197"/>
                </a:cubicBezTo>
                <a:cubicBezTo>
                  <a:pt x="9" y="287"/>
                  <a:pt x="9" y="287"/>
                  <a:pt x="9" y="287"/>
                </a:cubicBezTo>
                <a:cubicBezTo>
                  <a:pt x="0" y="296"/>
                  <a:pt x="9" y="305"/>
                  <a:pt x="9" y="314"/>
                </a:cubicBezTo>
                <a:cubicBezTo>
                  <a:pt x="18" y="323"/>
                  <a:pt x="27" y="323"/>
                  <a:pt x="27" y="323"/>
                </a:cubicBezTo>
                <a:cubicBezTo>
                  <a:pt x="36" y="323"/>
                  <a:pt x="36" y="323"/>
                  <a:pt x="36" y="323"/>
                </a:cubicBezTo>
                <a:cubicBezTo>
                  <a:pt x="135" y="305"/>
                  <a:pt x="135" y="305"/>
                  <a:pt x="135" y="305"/>
                </a:cubicBezTo>
                <a:lnTo>
                  <a:pt x="144" y="296"/>
                </a:lnTo>
                <a:cubicBezTo>
                  <a:pt x="323" y="117"/>
                  <a:pt x="323" y="117"/>
                  <a:pt x="323" y="117"/>
                </a:cubicBezTo>
                <a:cubicBezTo>
                  <a:pt x="332" y="108"/>
                  <a:pt x="332" y="90"/>
                  <a:pt x="323" y="81"/>
                </a:cubicBezTo>
                <a:close/>
                <a:moveTo>
                  <a:pt x="117" y="251"/>
                </a:moveTo>
                <a:lnTo>
                  <a:pt x="117" y="251"/>
                </a:lnTo>
                <a:cubicBezTo>
                  <a:pt x="63" y="269"/>
                  <a:pt x="63" y="269"/>
                  <a:pt x="63" y="269"/>
                </a:cubicBezTo>
                <a:cubicBezTo>
                  <a:pt x="81" y="215"/>
                  <a:pt x="81" y="215"/>
                  <a:pt x="81" y="215"/>
                </a:cubicBezTo>
                <a:cubicBezTo>
                  <a:pt x="171" y="126"/>
                  <a:pt x="171" y="126"/>
                  <a:pt x="171" y="126"/>
                </a:cubicBezTo>
                <a:cubicBezTo>
                  <a:pt x="207" y="162"/>
                  <a:pt x="207" y="162"/>
                  <a:pt x="207" y="162"/>
                </a:cubicBezTo>
                <a:lnTo>
                  <a:pt x="117" y="251"/>
                </a:lnTo>
                <a:close/>
                <a:moveTo>
                  <a:pt x="242" y="126"/>
                </a:moveTo>
                <a:lnTo>
                  <a:pt x="242" y="126"/>
                </a:lnTo>
                <a:cubicBezTo>
                  <a:pt x="207" y="90"/>
                  <a:pt x="207" y="90"/>
                  <a:pt x="207" y="90"/>
                </a:cubicBezTo>
                <a:cubicBezTo>
                  <a:pt x="234" y="63"/>
                  <a:pt x="234" y="63"/>
                  <a:pt x="234" y="63"/>
                </a:cubicBezTo>
                <a:cubicBezTo>
                  <a:pt x="269" y="99"/>
                  <a:pt x="269" y="99"/>
                  <a:pt x="269" y="99"/>
                </a:cubicBezTo>
                <a:lnTo>
                  <a:pt x="242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4">
            <a:extLst>
              <a:ext uri="{FF2B5EF4-FFF2-40B4-BE49-F238E27FC236}">
                <a16:creationId xmlns:a16="http://schemas.microsoft.com/office/drawing/2014/main" id="{DF7C2033-16BC-AF4E-A933-87D00A1E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983" y="4890635"/>
            <a:ext cx="1010268" cy="1386905"/>
          </a:xfrm>
          <a:custGeom>
            <a:avLst/>
            <a:gdLst>
              <a:gd name="T0" fmla="*/ 951 w 1006"/>
              <a:gd name="T1" fmla="*/ 135 h 1382"/>
              <a:gd name="T2" fmla="*/ 951 w 1006"/>
              <a:gd name="T3" fmla="*/ 135 h 1382"/>
              <a:gd name="T4" fmla="*/ 745 w 1006"/>
              <a:gd name="T5" fmla="*/ 135 h 1382"/>
              <a:gd name="T6" fmla="*/ 655 w 1006"/>
              <a:gd name="T7" fmla="*/ 45 h 1382"/>
              <a:gd name="T8" fmla="*/ 503 w 1006"/>
              <a:gd name="T9" fmla="*/ 0 h 1382"/>
              <a:gd name="T10" fmla="*/ 350 w 1006"/>
              <a:gd name="T11" fmla="*/ 45 h 1382"/>
              <a:gd name="T12" fmla="*/ 260 w 1006"/>
              <a:gd name="T13" fmla="*/ 135 h 1382"/>
              <a:gd name="T14" fmla="*/ 54 w 1006"/>
              <a:gd name="T15" fmla="*/ 135 h 1382"/>
              <a:gd name="T16" fmla="*/ 0 w 1006"/>
              <a:gd name="T17" fmla="*/ 216 h 1382"/>
              <a:gd name="T18" fmla="*/ 0 w 1006"/>
              <a:gd name="T19" fmla="*/ 1337 h 1382"/>
              <a:gd name="T20" fmla="*/ 36 w 1006"/>
              <a:gd name="T21" fmla="*/ 1381 h 1382"/>
              <a:gd name="T22" fmla="*/ 969 w 1006"/>
              <a:gd name="T23" fmla="*/ 1381 h 1382"/>
              <a:gd name="T24" fmla="*/ 1005 w 1006"/>
              <a:gd name="T25" fmla="*/ 1337 h 1382"/>
              <a:gd name="T26" fmla="*/ 1005 w 1006"/>
              <a:gd name="T27" fmla="*/ 216 h 1382"/>
              <a:gd name="T28" fmla="*/ 951 w 1006"/>
              <a:gd name="T29" fmla="*/ 135 h 1382"/>
              <a:gd name="T30" fmla="*/ 323 w 1006"/>
              <a:gd name="T31" fmla="*/ 189 h 1382"/>
              <a:gd name="T32" fmla="*/ 323 w 1006"/>
              <a:gd name="T33" fmla="*/ 189 h 1382"/>
              <a:gd name="T34" fmla="*/ 395 w 1006"/>
              <a:gd name="T35" fmla="*/ 108 h 1382"/>
              <a:gd name="T36" fmla="*/ 503 w 1006"/>
              <a:gd name="T37" fmla="*/ 81 h 1382"/>
              <a:gd name="T38" fmla="*/ 610 w 1006"/>
              <a:gd name="T39" fmla="*/ 108 h 1382"/>
              <a:gd name="T40" fmla="*/ 673 w 1006"/>
              <a:gd name="T41" fmla="*/ 189 h 1382"/>
              <a:gd name="T42" fmla="*/ 673 w 1006"/>
              <a:gd name="T43" fmla="*/ 260 h 1382"/>
              <a:gd name="T44" fmla="*/ 323 w 1006"/>
              <a:gd name="T45" fmla="*/ 260 h 1382"/>
              <a:gd name="T46" fmla="*/ 323 w 1006"/>
              <a:gd name="T47" fmla="*/ 189 h 1382"/>
              <a:gd name="T48" fmla="*/ 207 w 1006"/>
              <a:gd name="T49" fmla="*/ 216 h 1382"/>
              <a:gd name="T50" fmla="*/ 207 w 1006"/>
              <a:gd name="T51" fmla="*/ 216 h 1382"/>
              <a:gd name="T52" fmla="*/ 242 w 1006"/>
              <a:gd name="T53" fmla="*/ 216 h 1382"/>
              <a:gd name="T54" fmla="*/ 242 w 1006"/>
              <a:gd name="T55" fmla="*/ 296 h 1382"/>
              <a:gd name="T56" fmla="*/ 296 w 1006"/>
              <a:gd name="T57" fmla="*/ 341 h 1382"/>
              <a:gd name="T58" fmla="*/ 709 w 1006"/>
              <a:gd name="T59" fmla="*/ 341 h 1382"/>
              <a:gd name="T60" fmla="*/ 754 w 1006"/>
              <a:gd name="T61" fmla="*/ 296 h 1382"/>
              <a:gd name="T62" fmla="*/ 754 w 1006"/>
              <a:gd name="T63" fmla="*/ 216 h 1382"/>
              <a:gd name="T64" fmla="*/ 798 w 1006"/>
              <a:gd name="T65" fmla="*/ 216 h 1382"/>
              <a:gd name="T66" fmla="*/ 798 w 1006"/>
              <a:gd name="T67" fmla="*/ 1157 h 1382"/>
              <a:gd name="T68" fmla="*/ 207 w 1006"/>
              <a:gd name="T69" fmla="*/ 1157 h 1382"/>
              <a:gd name="T70" fmla="*/ 207 w 1006"/>
              <a:gd name="T71" fmla="*/ 216 h 1382"/>
              <a:gd name="T72" fmla="*/ 924 w 1006"/>
              <a:gd name="T73" fmla="*/ 1301 h 1382"/>
              <a:gd name="T74" fmla="*/ 924 w 1006"/>
              <a:gd name="T75" fmla="*/ 1301 h 1382"/>
              <a:gd name="T76" fmla="*/ 81 w 1006"/>
              <a:gd name="T77" fmla="*/ 1301 h 1382"/>
              <a:gd name="T78" fmla="*/ 81 w 1006"/>
              <a:gd name="T79" fmla="*/ 216 h 1382"/>
              <a:gd name="T80" fmla="*/ 126 w 1006"/>
              <a:gd name="T81" fmla="*/ 216 h 1382"/>
              <a:gd name="T82" fmla="*/ 126 w 1006"/>
              <a:gd name="T83" fmla="*/ 1202 h 1382"/>
              <a:gd name="T84" fmla="*/ 162 w 1006"/>
              <a:gd name="T85" fmla="*/ 1238 h 1382"/>
              <a:gd name="T86" fmla="*/ 844 w 1006"/>
              <a:gd name="T87" fmla="*/ 1238 h 1382"/>
              <a:gd name="T88" fmla="*/ 879 w 1006"/>
              <a:gd name="T89" fmla="*/ 1202 h 1382"/>
              <a:gd name="T90" fmla="*/ 879 w 1006"/>
              <a:gd name="T91" fmla="*/ 216 h 1382"/>
              <a:gd name="T92" fmla="*/ 924 w 1006"/>
              <a:gd name="T93" fmla="*/ 216 h 1382"/>
              <a:gd name="T94" fmla="*/ 924 w 1006"/>
              <a:gd name="T95" fmla="*/ 1301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6" h="1382">
                <a:moveTo>
                  <a:pt x="951" y="135"/>
                </a:moveTo>
                <a:lnTo>
                  <a:pt x="951" y="135"/>
                </a:lnTo>
                <a:cubicBezTo>
                  <a:pt x="745" y="135"/>
                  <a:pt x="745" y="135"/>
                  <a:pt x="745" y="135"/>
                </a:cubicBezTo>
                <a:cubicBezTo>
                  <a:pt x="727" y="99"/>
                  <a:pt x="691" y="72"/>
                  <a:pt x="655" y="45"/>
                </a:cubicBezTo>
                <a:cubicBezTo>
                  <a:pt x="610" y="9"/>
                  <a:pt x="556" y="0"/>
                  <a:pt x="503" y="0"/>
                </a:cubicBezTo>
                <a:cubicBezTo>
                  <a:pt x="449" y="0"/>
                  <a:pt x="395" y="9"/>
                  <a:pt x="350" y="45"/>
                </a:cubicBezTo>
                <a:cubicBezTo>
                  <a:pt x="314" y="72"/>
                  <a:pt x="278" y="99"/>
                  <a:pt x="260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18" y="135"/>
                  <a:pt x="0" y="171"/>
                  <a:pt x="0" y="216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0" y="1364"/>
                  <a:pt x="18" y="1381"/>
                  <a:pt x="36" y="1381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87" y="1381"/>
                  <a:pt x="1005" y="1364"/>
                  <a:pt x="1005" y="1337"/>
                </a:cubicBezTo>
                <a:cubicBezTo>
                  <a:pt x="1005" y="216"/>
                  <a:pt x="1005" y="216"/>
                  <a:pt x="1005" y="216"/>
                </a:cubicBezTo>
                <a:cubicBezTo>
                  <a:pt x="1005" y="171"/>
                  <a:pt x="987" y="135"/>
                  <a:pt x="951" y="135"/>
                </a:cubicBezTo>
                <a:close/>
                <a:moveTo>
                  <a:pt x="323" y="189"/>
                </a:moveTo>
                <a:lnTo>
                  <a:pt x="323" y="189"/>
                </a:lnTo>
                <a:cubicBezTo>
                  <a:pt x="341" y="153"/>
                  <a:pt x="359" y="126"/>
                  <a:pt x="395" y="108"/>
                </a:cubicBezTo>
                <a:cubicBezTo>
                  <a:pt x="422" y="90"/>
                  <a:pt x="467" y="81"/>
                  <a:pt x="503" y="81"/>
                </a:cubicBezTo>
                <a:cubicBezTo>
                  <a:pt x="538" y="81"/>
                  <a:pt x="583" y="90"/>
                  <a:pt x="610" y="108"/>
                </a:cubicBezTo>
                <a:cubicBezTo>
                  <a:pt x="637" y="126"/>
                  <a:pt x="664" y="153"/>
                  <a:pt x="673" y="189"/>
                </a:cubicBezTo>
                <a:cubicBezTo>
                  <a:pt x="673" y="260"/>
                  <a:pt x="673" y="260"/>
                  <a:pt x="673" y="260"/>
                </a:cubicBezTo>
                <a:cubicBezTo>
                  <a:pt x="323" y="260"/>
                  <a:pt x="323" y="260"/>
                  <a:pt x="323" y="260"/>
                </a:cubicBezTo>
                <a:lnTo>
                  <a:pt x="323" y="189"/>
                </a:lnTo>
                <a:close/>
                <a:moveTo>
                  <a:pt x="207" y="216"/>
                </a:moveTo>
                <a:lnTo>
                  <a:pt x="207" y="216"/>
                </a:lnTo>
                <a:cubicBezTo>
                  <a:pt x="242" y="216"/>
                  <a:pt x="242" y="216"/>
                  <a:pt x="242" y="216"/>
                </a:cubicBezTo>
                <a:cubicBezTo>
                  <a:pt x="242" y="296"/>
                  <a:pt x="242" y="296"/>
                  <a:pt x="242" y="296"/>
                </a:cubicBezTo>
                <a:cubicBezTo>
                  <a:pt x="242" y="323"/>
                  <a:pt x="269" y="341"/>
                  <a:pt x="296" y="341"/>
                </a:cubicBezTo>
                <a:cubicBezTo>
                  <a:pt x="709" y="341"/>
                  <a:pt x="709" y="341"/>
                  <a:pt x="709" y="341"/>
                </a:cubicBezTo>
                <a:cubicBezTo>
                  <a:pt x="736" y="341"/>
                  <a:pt x="754" y="323"/>
                  <a:pt x="754" y="296"/>
                </a:cubicBezTo>
                <a:cubicBezTo>
                  <a:pt x="754" y="216"/>
                  <a:pt x="754" y="216"/>
                  <a:pt x="754" y="216"/>
                </a:cubicBezTo>
                <a:cubicBezTo>
                  <a:pt x="798" y="216"/>
                  <a:pt x="798" y="216"/>
                  <a:pt x="798" y="216"/>
                </a:cubicBezTo>
                <a:cubicBezTo>
                  <a:pt x="798" y="1157"/>
                  <a:pt x="798" y="1157"/>
                  <a:pt x="798" y="1157"/>
                </a:cubicBezTo>
                <a:cubicBezTo>
                  <a:pt x="207" y="1157"/>
                  <a:pt x="207" y="1157"/>
                  <a:pt x="207" y="1157"/>
                </a:cubicBezTo>
                <a:lnTo>
                  <a:pt x="207" y="216"/>
                </a:lnTo>
                <a:close/>
                <a:moveTo>
                  <a:pt x="924" y="1301"/>
                </a:moveTo>
                <a:lnTo>
                  <a:pt x="924" y="1301"/>
                </a:lnTo>
                <a:cubicBezTo>
                  <a:pt x="81" y="1301"/>
                  <a:pt x="81" y="1301"/>
                  <a:pt x="81" y="1301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126" y="216"/>
                  <a:pt x="126" y="216"/>
                  <a:pt x="126" y="216"/>
                </a:cubicBezTo>
                <a:cubicBezTo>
                  <a:pt x="126" y="1202"/>
                  <a:pt x="126" y="1202"/>
                  <a:pt x="126" y="1202"/>
                </a:cubicBezTo>
                <a:cubicBezTo>
                  <a:pt x="126" y="1220"/>
                  <a:pt x="144" y="1238"/>
                  <a:pt x="162" y="1238"/>
                </a:cubicBezTo>
                <a:cubicBezTo>
                  <a:pt x="844" y="1238"/>
                  <a:pt x="844" y="1238"/>
                  <a:pt x="844" y="1238"/>
                </a:cubicBezTo>
                <a:cubicBezTo>
                  <a:pt x="861" y="1238"/>
                  <a:pt x="879" y="1220"/>
                  <a:pt x="879" y="1202"/>
                </a:cubicBezTo>
                <a:cubicBezTo>
                  <a:pt x="879" y="216"/>
                  <a:pt x="879" y="216"/>
                  <a:pt x="879" y="216"/>
                </a:cubicBezTo>
                <a:cubicBezTo>
                  <a:pt x="924" y="216"/>
                  <a:pt x="924" y="216"/>
                  <a:pt x="924" y="216"/>
                </a:cubicBezTo>
                <a:lnTo>
                  <a:pt x="924" y="1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5">
            <a:extLst>
              <a:ext uri="{FF2B5EF4-FFF2-40B4-BE49-F238E27FC236}">
                <a16:creationId xmlns:a16="http://schemas.microsoft.com/office/drawing/2014/main" id="{336CAD25-196F-024E-8511-940F80CD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582" y="5329305"/>
            <a:ext cx="381066" cy="84188"/>
          </a:xfrm>
          <a:custGeom>
            <a:avLst/>
            <a:gdLst>
              <a:gd name="T0" fmla="*/ 45 w 378"/>
              <a:gd name="T1" fmla="*/ 81 h 82"/>
              <a:gd name="T2" fmla="*/ 45 w 378"/>
              <a:gd name="T3" fmla="*/ 81 h 82"/>
              <a:gd name="T4" fmla="*/ 332 w 378"/>
              <a:gd name="T5" fmla="*/ 81 h 82"/>
              <a:gd name="T6" fmla="*/ 377 w 378"/>
              <a:gd name="T7" fmla="*/ 36 h 82"/>
              <a:gd name="T8" fmla="*/ 332 w 378"/>
              <a:gd name="T9" fmla="*/ 0 h 82"/>
              <a:gd name="T10" fmla="*/ 45 w 378"/>
              <a:gd name="T11" fmla="*/ 0 h 82"/>
              <a:gd name="T12" fmla="*/ 0 w 378"/>
              <a:gd name="T13" fmla="*/ 36 h 82"/>
              <a:gd name="T14" fmla="*/ 45 w 37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2">
                <a:moveTo>
                  <a:pt x="45" y="81"/>
                </a:moveTo>
                <a:lnTo>
                  <a:pt x="45" y="81"/>
                </a:ln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7" y="63"/>
                  <a:pt x="377" y="36"/>
                </a:cubicBezTo>
                <a:cubicBezTo>
                  <a:pt x="377" y="18"/>
                  <a:pt x="359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6">
            <a:extLst>
              <a:ext uri="{FF2B5EF4-FFF2-40B4-BE49-F238E27FC236}">
                <a16:creationId xmlns:a16="http://schemas.microsoft.com/office/drawing/2014/main" id="{504BD544-5B0D-BB4C-931B-0C3FB34F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582" y="5546423"/>
            <a:ext cx="381066" cy="84190"/>
          </a:xfrm>
          <a:custGeom>
            <a:avLst/>
            <a:gdLst>
              <a:gd name="T0" fmla="*/ 45 w 378"/>
              <a:gd name="T1" fmla="*/ 81 h 82"/>
              <a:gd name="T2" fmla="*/ 45 w 378"/>
              <a:gd name="T3" fmla="*/ 81 h 82"/>
              <a:gd name="T4" fmla="*/ 332 w 378"/>
              <a:gd name="T5" fmla="*/ 81 h 82"/>
              <a:gd name="T6" fmla="*/ 377 w 378"/>
              <a:gd name="T7" fmla="*/ 45 h 82"/>
              <a:gd name="T8" fmla="*/ 332 w 378"/>
              <a:gd name="T9" fmla="*/ 0 h 82"/>
              <a:gd name="T10" fmla="*/ 45 w 378"/>
              <a:gd name="T11" fmla="*/ 0 h 82"/>
              <a:gd name="T12" fmla="*/ 0 w 378"/>
              <a:gd name="T13" fmla="*/ 45 h 82"/>
              <a:gd name="T14" fmla="*/ 45 w 37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2">
                <a:moveTo>
                  <a:pt x="45" y="81"/>
                </a:moveTo>
                <a:lnTo>
                  <a:pt x="45" y="81"/>
                </a:ln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7" y="63"/>
                  <a:pt x="377" y="45"/>
                </a:cubicBezTo>
                <a:cubicBezTo>
                  <a:pt x="377" y="18"/>
                  <a:pt x="359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7">
            <a:extLst>
              <a:ext uri="{FF2B5EF4-FFF2-40B4-BE49-F238E27FC236}">
                <a16:creationId xmlns:a16="http://schemas.microsoft.com/office/drawing/2014/main" id="{320492C6-1F2D-D245-B58B-0B40111D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582" y="5772405"/>
            <a:ext cx="381066" cy="84188"/>
          </a:xfrm>
          <a:custGeom>
            <a:avLst/>
            <a:gdLst>
              <a:gd name="T0" fmla="*/ 45 w 378"/>
              <a:gd name="T1" fmla="*/ 81 h 82"/>
              <a:gd name="T2" fmla="*/ 45 w 378"/>
              <a:gd name="T3" fmla="*/ 81 h 82"/>
              <a:gd name="T4" fmla="*/ 332 w 378"/>
              <a:gd name="T5" fmla="*/ 81 h 82"/>
              <a:gd name="T6" fmla="*/ 377 w 378"/>
              <a:gd name="T7" fmla="*/ 36 h 82"/>
              <a:gd name="T8" fmla="*/ 332 w 378"/>
              <a:gd name="T9" fmla="*/ 0 h 82"/>
              <a:gd name="T10" fmla="*/ 45 w 378"/>
              <a:gd name="T11" fmla="*/ 0 h 82"/>
              <a:gd name="T12" fmla="*/ 0 w 378"/>
              <a:gd name="T13" fmla="*/ 36 h 82"/>
              <a:gd name="T14" fmla="*/ 45 w 37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2">
                <a:moveTo>
                  <a:pt x="45" y="81"/>
                </a:moveTo>
                <a:lnTo>
                  <a:pt x="45" y="81"/>
                </a:ln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7" y="63"/>
                  <a:pt x="377" y="36"/>
                </a:cubicBezTo>
                <a:cubicBezTo>
                  <a:pt x="377" y="18"/>
                  <a:pt x="359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8">
            <a:extLst>
              <a:ext uri="{FF2B5EF4-FFF2-40B4-BE49-F238E27FC236}">
                <a16:creationId xmlns:a16="http://schemas.microsoft.com/office/drawing/2014/main" id="{F34BC812-8163-8A42-90CD-FF19ECE6A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128" y="5032427"/>
            <a:ext cx="1098888" cy="1098888"/>
          </a:xfrm>
          <a:custGeom>
            <a:avLst/>
            <a:gdLst>
              <a:gd name="T0" fmla="*/ 1022 w 1095"/>
              <a:gd name="T1" fmla="*/ 0 h 1095"/>
              <a:gd name="T2" fmla="*/ 0 w 1095"/>
              <a:gd name="T3" fmla="*/ 54 h 1095"/>
              <a:gd name="T4" fmla="*/ 62 w 1095"/>
              <a:gd name="T5" fmla="*/ 1094 h 1095"/>
              <a:gd name="T6" fmla="*/ 1094 w 1095"/>
              <a:gd name="T7" fmla="*/ 1031 h 1095"/>
              <a:gd name="T8" fmla="*/ 1022 w 1095"/>
              <a:gd name="T9" fmla="*/ 0 h 1095"/>
              <a:gd name="T10" fmla="*/ 1013 w 1095"/>
              <a:gd name="T11" fmla="*/ 80 h 1095"/>
              <a:gd name="T12" fmla="*/ 834 w 1095"/>
              <a:gd name="T13" fmla="*/ 529 h 1095"/>
              <a:gd name="T14" fmla="*/ 798 w 1095"/>
              <a:gd name="T15" fmla="*/ 502 h 1095"/>
              <a:gd name="T16" fmla="*/ 798 w 1095"/>
              <a:gd name="T17" fmla="*/ 502 h 1095"/>
              <a:gd name="T18" fmla="*/ 762 w 1095"/>
              <a:gd name="T19" fmla="*/ 529 h 1095"/>
              <a:gd name="T20" fmla="*/ 322 w 1095"/>
              <a:gd name="T21" fmla="*/ 269 h 1095"/>
              <a:gd name="T22" fmla="*/ 322 w 1095"/>
              <a:gd name="T23" fmla="*/ 269 h 1095"/>
              <a:gd name="T24" fmla="*/ 322 w 1095"/>
              <a:gd name="T25" fmla="*/ 269 h 1095"/>
              <a:gd name="T26" fmla="*/ 314 w 1095"/>
              <a:gd name="T27" fmla="*/ 260 h 1095"/>
              <a:gd name="T28" fmla="*/ 314 w 1095"/>
              <a:gd name="T29" fmla="*/ 260 h 1095"/>
              <a:gd name="T30" fmla="*/ 314 w 1095"/>
              <a:gd name="T31" fmla="*/ 260 h 1095"/>
              <a:gd name="T32" fmla="*/ 305 w 1095"/>
              <a:gd name="T33" fmla="*/ 260 h 1095"/>
              <a:gd name="T34" fmla="*/ 305 w 1095"/>
              <a:gd name="T35" fmla="*/ 251 h 1095"/>
              <a:gd name="T36" fmla="*/ 305 w 1095"/>
              <a:gd name="T37" fmla="*/ 251 h 1095"/>
              <a:gd name="T38" fmla="*/ 296 w 1095"/>
              <a:gd name="T39" fmla="*/ 251 h 1095"/>
              <a:gd name="T40" fmla="*/ 296 w 1095"/>
              <a:gd name="T41" fmla="*/ 251 h 1095"/>
              <a:gd name="T42" fmla="*/ 287 w 1095"/>
              <a:gd name="T43" fmla="*/ 251 h 1095"/>
              <a:gd name="T44" fmla="*/ 287 w 1095"/>
              <a:gd name="T45" fmla="*/ 251 h 1095"/>
              <a:gd name="T46" fmla="*/ 287 w 1095"/>
              <a:gd name="T47" fmla="*/ 251 h 1095"/>
              <a:gd name="T48" fmla="*/ 278 w 1095"/>
              <a:gd name="T49" fmla="*/ 251 h 1095"/>
              <a:gd name="T50" fmla="*/ 278 w 1095"/>
              <a:gd name="T51" fmla="*/ 251 h 1095"/>
              <a:gd name="T52" fmla="*/ 269 w 1095"/>
              <a:gd name="T53" fmla="*/ 251 h 1095"/>
              <a:gd name="T54" fmla="*/ 269 w 1095"/>
              <a:gd name="T55" fmla="*/ 260 h 1095"/>
              <a:gd name="T56" fmla="*/ 269 w 1095"/>
              <a:gd name="T57" fmla="*/ 260 h 1095"/>
              <a:gd name="T58" fmla="*/ 260 w 1095"/>
              <a:gd name="T59" fmla="*/ 260 h 1095"/>
              <a:gd name="T60" fmla="*/ 260 w 1095"/>
              <a:gd name="T61" fmla="*/ 260 h 1095"/>
              <a:gd name="T62" fmla="*/ 260 w 1095"/>
              <a:gd name="T63" fmla="*/ 269 h 1095"/>
              <a:gd name="T64" fmla="*/ 260 w 1095"/>
              <a:gd name="T65" fmla="*/ 269 h 1095"/>
              <a:gd name="T66" fmla="*/ 251 w 1095"/>
              <a:gd name="T67" fmla="*/ 269 h 1095"/>
              <a:gd name="T68" fmla="*/ 80 w 1095"/>
              <a:gd name="T69" fmla="*/ 80 h 1095"/>
              <a:gd name="T70" fmla="*/ 80 w 1095"/>
              <a:gd name="T71" fmla="*/ 744 h 1095"/>
              <a:gd name="T72" fmla="*/ 80 w 1095"/>
              <a:gd name="T73" fmla="*/ 744 h 1095"/>
              <a:gd name="T74" fmla="*/ 655 w 1095"/>
              <a:gd name="T75" fmla="*/ 1013 h 1095"/>
              <a:gd name="T76" fmla="*/ 80 w 1095"/>
              <a:gd name="T77" fmla="*/ 744 h 1095"/>
              <a:gd name="T78" fmla="*/ 744 w 1095"/>
              <a:gd name="T79" fmla="*/ 1013 h 1095"/>
              <a:gd name="T80" fmla="*/ 636 w 1095"/>
              <a:gd name="T81" fmla="*/ 816 h 1095"/>
              <a:gd name="T82" fmla="*/ 1013 w 1095"/>
              <a:gd name="T83" fmla="*/ 870 h 1095"/>
              <a:gd name="T84" fmla="*/ 744 w 1095"/>
              <a:gd name="T85" fmla="*/ 1013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5" h="1095">
                <a:moveTo>
                  <a:pt x="1022" y="0"/>
                </a:moveTo>
                <a:lnTo>
                  <a:pt x="1022" y="0"/>
                </a:lnTo>
                <a:cubicBezTo>
                  <a:pt x="62" y="0"/>
                  <a:pt x="62" y="0"/>
                  <a:pt x="62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1031"/>
                  <a:pt x="0" y="1031"/>
                  <a:pt x="0" y="1031"/>
                </a:cubicBezTo>
                <a:cubicBezTo>
                  <a:pt x="0" y="1067"/>
                  <a:pt x="27" y="1094"/>
                  <a:pt x="62" y="1094"/>
                </a:cubicBezTo>
                <a:cubicBezTo>
                  <a:pt x="1022" y="1094"/>
                  <a:pt x="1022" y="1094"/>
                  <a:pt x="1022" y="1094"/>
                </a:cubicBezTo>
                <a:cubicBezTo>
                  <a:pt x="1058" y="1094"/>
                  <a:pt x="1094" y="1067"/>
                  <a:pt x="1094" y="1031"/>
                </a:cubicBezTo>
                <a:cubicBezTo>
                  <a:pt x="1094" y="54"/>
                  <a:pt x="1094" y="54"/>
                  <a:pt x="1094" y="54"/>
                </a:cubicBezTo>
                <a:cubicBezTo>
                  <a:pt x="1094" y="27"/>
                  <a:pt x="1058" y="0"/>
                  <a:pt x="1022" y="0"/>
                </a:cubicBezTo>
                <a:close/>
                <a:moveTo>
                  <a:pt x="1013" y="80"/>
                </a:moveTo>
                <a:lnTo>
                  <a:pt x="1013" y="80"/>
                </a:lnTo>
                <a:cubicBezTo>
                  <a:pt x="1013" y="744"/>
                  <a:pt x="1013" y="744"/>
                  <a:pt x="1013" y="744"/>
                </a:cubicBezTo>
                <a:cubicBezTo>
                  <a:pt x="834" y="529"/>
                  <a:pt x="834" y="529"/>
                  <a:pt x="834" y="529"/>
                </a:cubicBezTo>
                <a:cubicBezTo>
                  <a:pt x="834" y="520"/>
                  <a:pt x="834" y="520"/>
                  <a:pt x="825" y="511"/>
                </a:cubicBezTo>
                <a:cubicBezTo>
                  <a:pt x="816" y="511"/>
                  <a:pt x="807" y="502"/>
                  <a:pt x="798" y="502"/>
                </a:cubicBezTo>
                <a:lnTo>
                  <a:pt x="798" y="502"/>
                </a:lnTo>
                <a:lnTo>
                  <a:pt x="798" y="502"/>
                </a:lnTo>
                <a:cubicBezTo>
                  <a:pt x="789" y="502"/>
                  <a:pt x="780" y="511"/>
                  <a:pt x="771" y="511"/>
                </a:cubicBezTo>
                <a:cubicBezTo>
                  <a:pt x="771" y="520"/>
                  <a:pt x="762" y="520"/>
                  <a:pt x="762" y="529"/>
                </a:cubicBezTo>
                <a:cubicBezTo>
                  <a:pt x="592" y="744"/>
                  <a:pt x="592" y="744"/>
                  <a:pt x="592" y="744"/>
                </a:cubicBezTo>
                <a:cubicBezTo>
                  <a:pt x="322" y="269"/>
                  <a:pt x="322" y="269"/>
                  <a:pt x="322" y="269"/>
                </a:cubicBezTo>
                <a:lnTo>
                  <a:pt x="322" y="269"/>
                </a:lnTo>
                <a:lnTo>
                  <a:pt x="322" y="269"/>
                </a:lnTo>
                <a:lnTo>
                  <a:pt x="322" y="269"/>
                </a:lnTo>
                <a:lnTo>
                  <a:pt x="322" y="269"/>
                </a:lnTo>
                <a:lnTo>
                  <a:pt x="322" y="269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05" y="260"/>
                </a:lnTo>
                <a:lnTo>
                  <a:pt x="305" y="260"/>
                </a:lnTo>
                <a:cubicBezTo>
                  <a:pt x="305" y="260"/>
                  <a:pt x="305" y="260"/>
                  <a:pt x="305" y="251"/>
                </a:cubicBezTo>
                <a:lnTo>
                  <a:pt x="305" y="251"/>
                </a:lnTo>
                <a:lnTo>
                  <a:pt x="305" y="251"/>
                </a:lnTo>
                <a:lnTo>
                  <a:pt x="305" y="251"/>
                </a:lnTo>
                <a:cubicBezTo>
                  <a:pt x="296" y="251"/>
                  <a:pt x="296" y="251"/>
                  <a:pt x="296" y="251"/>
                </a:cubicBezTo>
                <a:lnTo>
                  <a:pt x="296" y="251"/>
                </a:lnTo>
                <a:lnTo>
                  <a:pt x="296" y="251"/>
                </a:lnTo>
                <a:lnTo>
                  <a:pt x="296" y="251"/>
                </a:lnTo>
                <a:cubicBezTo>
                  <a:pt x="296" y="251"/>
                  <a:pt x="296" y="251"/>
                  <a:pt x="287" y="251"/>
                </a:cubicBezTo>
                <a:lnTo>
                  <a:pt x="287" y="251"/>
                </a:lnTo>
                <a:lnTo>
                  <a:pt x="287" y="251"/>
                </a:lnTo>
                <a:lnTo>
                  <a:pt x="287" y="251"/>
                </a:lnTo>
                <a:lnTo>
                  <a:pt x="287" y="251"/>
                </a:lnTo>
                <a:lnTo>
                  <a:pt x="278" y="251"/>
                </a:lnTo>
                <a:lnTo>
                  <a:pt x="278" y="251"/>
                </a:lnTo>
                <a:lnTo>
                  <a:pt x="278" y="251"/>
                </a:lnTo>
                <a:lnTo>
                  <a:pt x="278" y="251"/>
                </a:lnTo>
                <a:lnTo>
                  <a:pt x="278" y="251"/>
                </a:lnTo>
                <a:cubicBezTo>
                  <a:pt x="269" y="251"/>
                  <a:pt x="269" y="251"/>
                  <a:pt x="269" y="251"/>
                </a:cubicBezTo>
                <a:cubicBezTo>
                  <a:pt x="269" y="260"/>
                  <a:pt x="269" y="260"/>
                  <a:pt x="269" y="260"/>
                </a:cubicBezTo>
                <a:lnTo>
                  <a:pt x="269" y="260"/>
                </a:lnTo>
                <a:lnTo>
                  <a:pt x="269" y="260"/>
                </a:lnTo>
                <a:lnTo>
                  <a:pt x="269" y="260"/>
                </a:lnTo>
                <a:lnTo>
                  <a:pt x="269" y="260"/>
                </a:lnTo>
                <a:lnTo>
                  <a:pt x="260" y="260"/>
                </a:lnTo>
                <a:lnTo>
                  <a:pt x="260" y="260"/>
                </a:lnTo>
                <a:lnTo>
                  <a:pt x="260" y="260"/>
                </a:lnTo>
                <a:cubicBezTo>
                  <a:pt x="260" y="260"/>
                  <a:pt x="260" y="260"/>
                  <a:pt x="260" y="269"/>
                </a:cubicBezTo>
                <a:lnTo>
                  <a:pt x="260" y="269"/>
                </a:lnTo>
                <a:lnTo>
                  <a:pt x="260" y="269"/>
                </a:lnTo>
                <a:lnTo>
                  <a:pt x="260" y="269"/>
                </a:lnTo>
                <a:cubicBezTo>
                  <a:pt x="251" y="269"/>
                  <a:pt x="251" y="269"/>
                  <a:pt x="251" y="269"/>
                </a:cubicBezTo>
                <a:lnTo>
                  <a:pt x="251" y="269"/>
                </a:lnTo>
                <a:cubicBezTo>
                  <a:pt x="80" y="583"/>
                  <a:pt x="80" y="583"/>
                  <a:pt x="80" y="583"/>
                </a:cubicBezTo>
                <a:cubicBezTo>
                  <a:pt x="80" y="80"/>
                  <a:pt x="80" y="80"/>
                  <a:pt x="80" y="80"/>
                </a:cubicBezTo>
                <a:lnTo>
                  <a:pt x="1013" y="80"/>
                </a:lnTo>
                <a:close/>
                <a:moveTo>
                  <a:pt x="80" y="744"/>
                </a:moveTo>
                <a:lnTo>
                  <a:pt x="80" y="744"/>
                </a:lnTo>
                <a:lnTo>
                  <a:pt x="80" y="744"/>
                </a:lnTo>
                <a:cubicBezTo>
                  <a:pt x="287" y="377"/>
                  <a:pt x="287" y="377"/>
                  <a:pt x="287" y="377"/>
                </a:cubicBezTo>
                <a:cubicBezTo>
                  <a:pt x="655" y="1013"/>
                  <a:pt x="655" y="1013"/>
                  <a:pt x="655" y="1013"/>
                </a:cubicBezTo>
                <a:cubicBezTo>
                  <a:pt x="80" y="1013"/>
                  <a:pt x="80" y="1013"/>
                  <a:pt x="80" y="1013"/>
                </a:cubicBezTo>
                <a:lnTo>
                  <a:pt x="80" y="744"/>
                </a:lnTo>
                <a:close/>
                <a:moveTo>
                  <a:pt x="744" y="1013"/>
                </a:moveTo>
                <a:lnTo>
                  <a:pt x="744" y="1013"/>
                </a:lnTo>
                <a:lnTo>
                  <a:pt x="744" y="1013"/>
                </a:lnTo>
                <a:cubicBezTo>
                  <a:pt x="636" y="816"/>
                  <a:pt x="636" y="816"/>
                  <a:pt x="636" y="816"/>
                </a:cubicBezTo>
                <a:cubicBezTo>
                  <a:pt x="798" y="610"/>
                  <a:pt x="798" y="610"/>
                  <a:pt x="798" y="610"/>
                </a:cubicBezTo>
                <a:cubicBezTo>
                  <a:pt x="1013" y="870"/>
                  <a:pt x="1013" y="870"/>
                  <a:pt x="1013" y="870"/>
                </a:cubicBezTo>
                <a:cubicBezTo>
                  <a:pt x="1013" y="1013"/>
                  <a:pt x="1013" y="1013"/>
                  <a:pt x="1013" y="1013"/>
                </a:cubicBezTo>
                <a:lnTo>
                  <a:pt x="744" y="1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19">
            <a:extLst>
              <a:ext uri="{FF2B5EF4-FFF2-40B4-BE49-F238E27FC236}">
                <a16:creationId xmlns:a16="http://schemas.microsoft.com/office/drawing/2014/main" id="{7DB5DA68-F9FB-B540-8E8E-4DB46B63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192" y="5152065"/>
            <a:ext cx="323464" cy="336756"/>
          </a:xfrm>
          <a:custGeom>
            <a:avLst/>
            <a:gdLst>
              <a:gd name="T0" fmla="*/ 162 w 324"/>
              <a:gd name="T1" fmla="*/ 332 h 333"/>
              <a:gd name="T2" fmla="*/ 162 w 324"/>
              <a:gd name="T3" fmla="*/ 332 h 333"/>
              <a:gd name="T4" fmla="*/ 323 w 324"/>
              <a:gd name="T5" fmla="*/ 171 h 333"/>
              <a:gd name="T6" fmla="*/ 162 w 324"/>
              <a:gd name="T7" fmla="*/ 0 h 333"/>
              <a:gd name="T8" fmla="*/ 0 w 324"/>
              <a:gd name="T9" fmla="*/ 171 h 333"/>
              <a:gd name="T10" fmla="*/ 162 w 324"/>
              <a:gd name="T11" fmla="*/ 332 h 333"/>
              <a:gd name="T12" fmla="*/ 162 w 324"/>
              <a:gd name="T13" fmla="*/ 81 h 333"/>
              <a:gd name="T14" fmla="*/ 162 w 324"/>
              <a:gd name="T15" fmla="*/ 81 h 333"/>
              <a:gd name="T16" fmla="*/ 243 w 324"/>
              <a:gd name="T17" fmla="*/ 171 h 333"/>
              <a:gd name="T18" fmla="*/ 162 w 324"/>
              <a:gd name="T19" fmla="*/ 251 h 333"/>
              <a:gd name="T20" fmla="*/ 81 w 324"/>
              <a:gd name="T21" fmla="*/ 171 h 333"/>
              <a:gd name="T22" fmla="*/ 162 w 324"/>
              <a:gd name="T23" fmla="*/ 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" h="333">
                <a:moveTo>
                  <a:pt x="162" y="332"/>
                </a:moveTo>
                <a:lnTo>
                  <a:pt x="162" y="332"/>
                </a:lnTo>
                <a:cubicBezTo>
                  <a:pt x="252" y="332"/>
                  <a:pt x="323" y="261"/>
                  <a:pt x="323" y="171"/>
                </a:cubicBezTo>
                <a:cubicBezTo>
                  <a:pt x="323" y="81"/>
                  <a:pt x="252" y="0"/>
                  <a:pt x="162" y="0"/>
                </a:cubicBezTo>
                <a:cubicBezTo>
                  <a:pt x="72" y="0"/>
                  <a:pt x="0" y="81"/>
                  <a:pt x="0" y="171"/>
                </a:cubicBezTo>
                <a:cubicBezTo>
                  <a:pt x="0" y="261"/>
                  <a:pt x="72" y="332"/>
                  <a:pt x="162" y="332"/>
                </a:cubicBezTo>
                <a:close/>
                <a:moveTo>
                  <a:pt x="162" y="81"/>
                </a:moveTo>
                <a:lnTo>
                  <a:pt x="162" y="81"/>
                </a:lnTo>
                <a:cubicBezTo>
                  <a:pt x="207" y="81"/>
                  <a:pt x="243" y="126"/>
                  <a:pt x="243" y="171"/>
                </a:cubicBezTo>
                <a:cubicBezTo>
                  <a:pt x="243" y="216"/>
                  <a:pt x="207" y="251"/>
                  <a:pt x="162" y="251"/>
                </a:cubicBezTo>
                <a:cubicBezTo>
                  <a:pt x="117" y="251"/>
                  <a:pt x="81" y="216"/>
                  <a:pt x="81" y="171"/>
                </a:cubicBezTo>
                <a:cubicBezTo>
                  <a:pt x="81" y="126"/>
                  <a:pt x="117" y="81"/>
                  <a:pt x="162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Google Shape;207;p7">
            <a:extLst>
              <a:ext uri="{FF2B5EF4-FFF2-40B4-BE49-F238E27FC236}">
                <a16:creationId xmlns:a16="http://schemas.microsoft.com/office/drawing/2014/main" id="{7FD6D614-3C6E-0B4C-9334-A27E8738D67F}"/>
              </a:ext>
            </a:extLst>
          </p:cNvPr>
          <p:cNvSpPr txBox="1"/>
          <p:nvPr/>
        </p:nvSpPr>
        <p:spPr>
          <a:xfrm>
            <a:off x="10246704" y="7939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3" name="Google Shape;208;p7">
            <a:extLst>
              <a:ext uri="{FF2B5EF4-FFF2-40B4-BE49-F238E27FC236}">
                <a16:creationId xmlns:a16="http://schemas.microsoft.com/office/drawing/2014/main" id="{14CC8F5F-3BFD-BA40-9C5D-FFA02E4C0AAD}"/>
              </a:ext>
            </a:extLst>
          </p:cNvPr>
          <p:cNvSpPr txBox="1"/>
          <p:nvPr/>
        </p:nvSpPr>
        <p:spPr>
          <a:xfrm>
            <a:off x="2451398" y="21575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270;p9">
            <a:extLst>
              <a:ext uri="{FF2B5EF4-FFF2-40B4-BE49-F238E27FC236}">
                <a16:creationId xmlns:a16="http://schemas.microsoft.com/office/drawing/2014/main" id="{DF6941CF-9677-8E42-9422-11275A8AAA27}"/>
              </a:ext>
            </a:extLst>
          </p:cNvPr>
          <p:cNvSpPr txBox="1"/>
          <p:nvPr/>
        </p:nvSpPr>
        <p:spPr>
          <a:xfrm>
            <a:off x="3274246" y="444828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271;p9">
            <a:extLst>
              <a:ext uri="{FF2B5EF4-FFF2-40B4-BE49-F238E27FC236}">
                <a16:creationId xmlns:a16="http://schemas.microsoft.com/office/drawing/2014/main" id="{2E127D1F-6958-2348-AD94-B96AF09A2D77}"/>
              </a:ext>
            </a:extLst>
          </p:cNvPr>
          <p:cNvSpPr/>
          <p:nvPr/>
        </p:nvSpPr>
        <p:spPr>
          <a:xfrm>
            <a:off x="2203605" y="496462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6" name="Google Shape;270;p9">
            <a:extLst>
              <a:ext uri="{FF2B5EF4-FFF2-40B4-BE49-F238E27FC236}">
                <a16:creationId xmlns:a16="http://schemas.microsoft.com/office/drawing/2014/main" id="{2A71EAAB-2FBC-FC4C-8BAD-801229587D56}"/>
              </a:ext>
            </a:extLst>
          </p:cNvPr>
          <p:cNvSpPr txBox="1"/>
          <p:nvPr/>
        </p:nvSpPr>
        <p:spPr>
          <a:xfrm>
            <a:off x="3307499" y="67472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271;p9">
            <a:extLst>
              <a:ext uri="{FF2B5EF4-FFF2-40B4-BE49-F238E27FC236}">
                <a16:creationId xmlns:a16="http://schemas.microsoft.com/office/drawing/2014/main" id="{6338772D-9D6C-E64B-9B07-3F26DE3DEF1F}"/>
              </a:ext>
            </a:extLst>
          </p:cNvPr>
          <p:cNvSpPr/>
          <p:nvPr/>
        </p:nvSpPr>
        <p:spPr>
          <a:xfrm>
            <a:off x="2236858" y="72635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8" name="Google Shape;270;p9">
            <a:extLst>
              <a:ext uri="{FF2B5EF4-FFF2-40B4-BE49-F238E27FC236}">
                <a16:creationId xmlns:a16="http://schemas.microsoft.com/office/drawing/2014/main" id="{5703A246-EDEA-F64B-A437-5C88AFED8689}"/>
              </a:ext>
            </a:extLst>
          </p:cNvPr>
          <p:cNvSpPr txBox="1"/>
          <p:nvPr/>
        </p:nvSpPr>
        <p:spPr>
          <a:xfrm>
            <a:off x="3307499" y="897158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271;p9">
            <a:extLst>
              <a:ext uri="{FF2B5EF4-FFF2-40B4-BE49-F238E27FC236}">
                <a16:creationId xmlns:a16="http://schemas.microsoft.com/office/drawing/2014/main" id="{B93596A9-4FC3-0B4A-A619-480BA9C4FE7D}"/>
              </a:ext>
            </a:extLst>
          </p:cNvPr>
          <p:cNvSpPr/>
          <p:nvPr/>
        </p:nvSpPr>
        <p:spPr>
          <a:xfrm>
            <a:off x="2236858" y="948793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0" name="Google Shape;264;p9">
            <a:extLst>
              <a:ext uri="{FF2B5EF4-FFF2-40B4-BE49-F238E27FC236}">
                <a16:creationId xmlns:a16="http://schemas.microsoft.com/office/drawing/2014/main" id="{9DE0F1A1-00C7-CF42-A922-762A591BA102}"/>
              </a:ext>
            </a:extLst>
          </p:cNvPr>
          <p:cNvSpPr txBox="1"/>
          <p:nvPr/>
        </p:nvSpPr>
        <p:spPr>
          <a:xfrm>
            <a:off x="19161299" y="446888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265;p9">
            <a:extLst>
              <a:ext uri="{FF2B5EF4-FFF2-40B4-BE49-F238E27FC236}">
                <a16:creationId xmlns:a16="http://schemas.microsoft.com/office/drawing/2014/main" id="{9343B69F-D8F4-864A-A5D9-3D22F29C81FB}"/>
              </a:ext>
            </a:extLst>
          </p:cNvPr>
          <p:cNvSpPr/>
          <p:nvPr/>
        </p:nvSpPr>
        <p:spPr>
          <a:xfrm>
            <a:off x="19157457" y="498522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2" name="Google Shape;264;p9">
            <a:extLst>
              <a:ext uri="{FF2B5EF4-FFF2-40B4-BE49-F238E27FC236}">
                <a16:creationId xmlns:a16="http://schemas.microsoft.com/office/drawing/2014/main" id="{327D7F7C-E649-D547-BB45-E96A5BC8D35A}"/>
              </a:ext>
            </a:extLst>
          </p:cNvPr>
          <p:cNvSpPr txBox="1"/>
          <p:nvPr/>
        </p:nvSpPr>
        <p:spPr>
          <a:xfrm>
            <a:off x="19161299" y="671475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265;p9">
            <a:extLst>
              <a:ext uri="{FF2B5EF4-FFF2-40B4-BE49-F238E27FC236}">
                <a16:creationId xmlns:a16="http://schemas.microsoft.com/office/drawing/2014/main" id="{5F7F0518-013C-4D4D-95A5-ECC41FE56A6D}"/>
              </a:ext>
            </a:extLst>
          </p:cNvPr>
          <p:cNvSpPr/>
          <p:nvPr/>
        </p:nvSpPr>
        <p:spPr>
          <a:xfrm>
            <a:off x="19157457" y="723110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4" name="Google Shape;264;p9">
            <a:extLst>
              <a:ext uri="{FF2B5EF4-FFF2-40B4-BE49-F238E27FC236}">
                <a16:creationId xmlns:a16="http://schemas.microsoft.com/office/drawing/2014/main" id="{DF5F0422-6686-B74D-9F9E-86BB1A031036}"/>
              </a:ext>
            </a:extLst>
          </p:cNvPr>
          <p:cNvSpPr txBox="1"/>
          <p:nvPr/>
        </p:nvSpPr>
        <p:spPr>
          <a:xfrm>
            <a:off x="19161299" y="89612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265;p9">
            <a:extLst>
              <a:ext uri="{FF2B5EF4-FFF2-40B4-BE49-F238E27FC236}">
                <a16:creationId xmlns:a16="http://schemas.microsoft.com/office/drawing/2014/main" id="{68C78926-3D24-B346-A3FD-58B2C5E898DC}"/>
              </a:ext>
            </a:extLst>
          </p:cNvPr>
          <p:cNvSpPr/>
          <p:nvPr/>
        </p:nvSpPr>
        <p:spPr>
          <a:xfrm>
            <a:off x="19157457" y="947762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Freeform 312">
            <a:extLst>
              <a:ext uri="{FF2B5EF4-FFF2-40B4-BE49-F238E27FC236}">
                <a16:creationId xmlns:a16="http://schemas.microsoft.com/office/drawing/2014/main" id="{6433485F-6B52-C841-AE41-969A9396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086" y="3911517"/>
            <a:ext cx="2409527" cy="2409527"/>
          </a:xfrm>
          <a:custGeom>
            <a:avLst/>
            <a:gdLst>
              <a:gd name="T0" fmla="*/ 1924 w 2353"/>
              <a:gd name="T1" fmla="*/ 2352 h 2353"/>
              <a:gd name="T2" fmla="*/ 1924 w 2353"/>
              <a:gd name="T3" fmla="*/ 2352 h 2353"/>
              <a:gd name="T4" fmla="*/ 420 w 2353"/>
              <a:gd name="T5" fmla="*/ 2352 h 2353"/>
              <a:gd name="T6" fmla="*/ 0 w 2353"/>
              <a:gd name="T7" fmla="*/ 1923 h 2353"/>
              <a:gd name="T8" fmla="*/ 0 w 2353"/>
              <a:gd name="T9" fmla="*/ 1176 h 2353"/>
              <a:gd name="T10" fmla="*/ 1176 w 2353"/>
              <a:gd name="T11" fmla="*/ 0 h 2353"/>
              <a:gd name="T12" fmla="*/ 1176 w 2353"/>
              <a:gd name="T13" fmla="*/ 0 h 2353"/>
              <a:gd name="T14" fmla="*/ 2352 w 2353"/>
              <a:gd name="T15" fmla="*/ 1176 h 2353"/>
              <a:gd name="T16" fmla="*/ 2352 w 2353"/>
              <a:gd name="T17" fmla="*/ 1923 h 2353"/>
              <a:gd name="T18" fmla="*/ 1924 w 2353"/>
              <a:gd name="T19" fmla="*/ 2352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3" h="2353">
                <a:moveTo>
                  <a:pt x="1924" y="2352"/>
                </a:moveTo>
                <a:lnTo>
                  <a:pt x="1924" y="2352"/>
                </a:lnTo>
                <a:cubicBezTo>
                  <a:pt x="420" y="2352"/>
                  <a:pt x="420" y="2352"/>
                  <a:pt x="420" y="2352"/>
                </a:cubicBezTo>
                <a:cubicBezTo>
                  <a:pt x="185" y="2352"/>
                  <a:pt x="0" y="2158"/>
                  <a:pt x="0" y="1923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529"/>
                  <a:pt x="521" y="0"/>
                  <a:pt x="1176" y="0"/>
                </a:cubicBezTo>
                <a:lnTo>
                  <a:pt x="1176" y="0"/>
                </a:lnTo>
                <a:cubicBezTo>
                  <a:pt x="1823" y="0"/>
                  <a:pt x="2352" y="529"/>
                  <a:pt x="2352" y="1176"/>
                </a:cubicBezTo>
                <a:cubicBezTo>
                  <a:pt x="2352" y="1923"/>
                  <a:pt x="2352" y="1923"/>
                  <a:pt x="2352" y="1923"/>
                </a:cubicBezTo>
                <a:cubicBezTo>
                  <a:pt x="2352" y="2158"/>
                  <a:pt x="2159" y="2352"/>
                  <a:pt x="1924" y="2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13">
            <a:extLst>
              <a:ext uri="{FF2B5EF4-FFF2-40B4-BE49-F238E27FC236}">
                <a16:creationId xmlns:a16="http://schemas.microsoft.com/office/drawing/2014/main" id="{398B12F1-CD27-404A-A832-0825C034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127" y="7133244"/>
            <a:ext cx="2287698" cy="2287698"/>
          </a:xfrm>
          <a:custGeom>
            <a:avLst/>
            <a:gdLst>
              <a:gd name="T0" fmla="*/ 2234 w 2235"/>
              <a:gd name="T1" fmla="*/ 2234 h 2235"/>
              <a:gd name="T2" fmla="*/ 0 w 2235"/>
              <a:gd name="T3" fmla="*/ 2234 h 2235"/>
              <a:gd name="T4" fmla="*/ 0 w 2235"/>
              <a:gd name="T5" fmla="*/ 0 h 2235"/>
              <a:gd name="T6" fmla="*/ 2234 w 2235"/>
              <a:gd name="T7" fmla="*/ 0 h 2235"/>
              <a:gd name="T8" fmla="*/ 2234 w 2235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5" h="2235">
                <a:moveTo>
                  <a:pt x="2234" y="2234"/>
                </a:moveTo>
                <a:lnTo>
                  <a:pt x="0" y="2234"/>
                </a:lnTo>
                <a:lnTo>
                  <a:pt x="0" y="0"/>
                </a:lnTo>
                <a:lnTo>
                  <a:pt x="2234" y="0"/>
                </a:lnTo>
                <a:lnTo>
                  <a:pt x="2234" y="2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14">
            <a:extLst>
              <a:ext uri="{FF2B5EF4-FFF2-40B4-BE49-F238E27FC236}">
                <a16:creationId xmlns:a16="http://schemas.microsoft.com/office/drawing/2014/main" id="{79A99C6E-4EB8-1B42-8840-E65D0DB6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915" y="10012042"/>
            <a:ext cx="2287698" cy="541467"/>
          </a:xfrm>
          <a:custGeom>
            <a:avLst/>
            <a:gdLst>
              <a:gd name="T0" fmla="*/ 2117 w 2235"/>
              <a:gd name="T1" fmla="*/ 529 h 530"/>
              <a:gd name="T2" fmla="*/ 2117 w 2235"/>
              <a:gd name="T3" fmla="*/ 529 h 530"/>
              <a:gd name="T4" fmla="*/ 109 w 2235"/>
              <a:gd name="T5" fmla="*/ 529 h 530"/>
              <a:gd name="T6" fmla="*/ 0 w 2235"/>
              <a:gd name="T7" fmla="*/ 411 h 530"/>
              <a:gd name="T8" fmla="*/ 0 w 2235"/>
              <a:gd name="T9" fmla="*/ 0 h 530"/>
              <a:gd name="T10" fmla="*/ 2234 w 2235"/>
              <a:gd name="T11" fmla="*/ 0 h 530"/>
              <a:gd name="T12" fmla="*/ 2234 w 2235"/>
              <a:gd name="T13" fmla="*/ 411 h 530"/>
              <a:gd name="T14" fmla="*/ 2117 w 2235"/>
              <a:gd name="T15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5" h="530">
                <a:moveTo>
                  <a:pt x="2117" y="529"/>
                </a:moveTo>
                <a:lnTo>
                  <a:pt x="2117" y="529"/>
                </a:lnTo>
                <a:cubicBezTo>
                  <a:pt x="109" y="529"/>
                  <a:pt x="109" y="529"/>
                  <a:pt x="109" y="529"/>
                </a:cubicBezTo>
                <a:cubicBezTo>
                  <a:pt x="50" y="529"/>
                  <a:pt x="0" y="479"/>
                  <a:pt x="0" y="411"/>
                </a:cubicBezTo>
                <a:cubicBezTo>
                  <a:pt x="0" y="0"/>
                  <a:pt x="0" y="0"/>
                  <a:pt x="0" y="0"/>
                </a:cubicBezTo>
                <a:cubicBezTo>
                  <a:pt x="2234" y="0"/>
                  <a:pt x="2234" y="0"/>
                  <a:pt x="2234" y="0"/>
                </a:cubicBezTo>
                <a:cubicBezTo>
                  <a:pt x="2234" y="411"/>
                  <a:pt x="2234" y="411"/>
                  <a:pt x="2234" y="411"/>
                </a:cubicBezTo>
                <a:cubicBezTo>
                  <a:pt x="2234" y="479"/>
                  <a:pt x="2176" y="529"/>
                  <a:pt x="2117" y="5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15">
            <a:extLst>
              <a:ext uri="{FF2B5EF4-FFF2-40B4-BE49-F238E27FC236}">
                <a16:creationId xmlns:a16="http://schemas.microsoft.com/office/drawing/2014/main" id="{3C5AFCAB-0A06-E947-8487-BA185BA7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066" y="3428711"/>
            <a:ext cx="938542" cy="618173"/>
          </a:xfrm>
          <a:custGeom>
            <a:avLst/>
            <a:gdLst>
              <a:gd name="T0" fmla="*/ 815 w 917"/>
              <a:gd name="T1" fmla="*/ 605 h 606"/>
              <a:gd name="T2" fmla="*/ 815 w 917"/>
              <a:gd name="T3" fmla="*/ 605 h 606"/>
              <a:gd name="T4" fmla="*/ 101 w 917"/>
              <a:gd name="T5" fmla="*/ 605 h 606"/>
              <a:gd name="T6" fmla="*/ 0 w 917"/>
              <a:gd name="T7" fmla="*/ 504 h 606"/>
              <a:gd name="T8" fmla="*/ 0 w 917"/>
              <a:gd name="T9" fmla="*/ 85 h 606"/>
              <a:gd name="T10" fmla="*/ 76 w 917"/>
              <a:gd name="T11" fmla="*/ 0 h 606"/>
              <a:gd name="T12" fmla="*/ 840 w 917"/>
              <a:gd name="T13" fmla="*/ 0 h 606"/>
              <a:gd name="T14" fmla="*/ 916 w 917"/>
              <a:gd name="T15" fmla="*/ 85 h 606"/>
              <a:gd name="T16" fmla="*/ 916 w 917"/>
              <a:gd name="T17" fmla="*/ 504 h 606"/>
              <a:gd name="T18" fmla="*/ 815 w 917"/>
              <a:gd name="T19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7" h="606">
                <a:moveTo>
                  <a:pt x="815" y="605"/>
                </a:moveTo>
                <a:lnTo>
                  <a:pt x="815" y="605"/>
                </a:lnTo>
                <a:cubicBezTo>
                  <a:pt x="101" y="605"/>
                  <a:pt x="101" y="605"/>
                  <a:pt x="101" y="605"/>
                </a:cubicBezTo>
                <a:cubicBezTo>
                  <a:pt x="42" y="605"/>
                  <a:pt x="0" y="563"/>
                  <a:pt x="0" y="50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42"/>
                  <a:pt x="34" y="0"/>
                  <a:pt x="76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882" y="0"/>
                  <a:pt x="916" y="42"/>
                  <a:pt x="916" y="85"/>
                </a:cubicBezTo>
                <a:cubicBezTo>
                  <a:pt x="916" y="504"/>
                  <a:pt x="916" y="504"/>
                  <a:pt x="916" y="504"/>
                </a:cubicBezTo>
                <a:cubicBezTo>
                  <a:pt x="916" y="563"/>
                  <a:pt x="874" y="605"/>
                  <a:pt x="815" y="60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16">
            <a:extLst>
              <a:ext uri="{FF2B5EF4-FFF2-40B4-BE49-F238E27FC236}">
                <a16:creationId xmlns:a16="http://schemas.microsoft.com/office/drawing/2014/main" id="{D9A459FE-2887-B54C-8AA3-01BCB042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5955555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5 w 2630"/>
              <a:gd name="T5" fmla="*/ 580 h 581"/>
              <a:gd name="T6" fmla="*/ 0 w 2630"/>
              <a:gd name="T7" fmla="*/ 286 h 581"/>
              <a:gd name="T8" fmla="*/ 0 w 2630"/>
              <a:gd name="T9" fmla="*/ 286 h 581"/>
              <a:gd name="T10" fmla="*/ 285 w 2630"/>
              <a:gd name="T11" fmla="*/ 0 h 581"/>
              <a:gd name="T12" fmla="*/ 2343 w 2630"/>
              <a:gd name="T13" fmla="*/ 0 h 581"/>
              <a:gd name="T14" fmla="*/ 2629 w 2630"/>
              <a:gd name="T15" fmla="*/ 286 h 581"/>
              <a:gd name="T16" fmla="*/ 2629 w 2630"/>
              <a:gd name="T17" fmla="*/ 286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5" y="580"/>
                  <a:pt x="285" y="580"/>
                  <a:pt x="285" y="580"/>
                </a:cubicBezTo>
                <a:cubicBezTo>
                  <a:pt x="126" y="580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17">
            <a:extLst>
              <a:ext uri="{FF2B5EF4-FFF2-40B4-BE49-F238E27FC236}">
                <a16:creationId xmlns:a16="http://schemas.microsoft.com/office/drawing/2014/main" id="{A59855F8-ED59-9142-AD5C-DC483740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6551169"/>
            <a:ext cx="2689285" cy="582075"/>
          </a:xfrm>
          <a:custGeom>
            <a:avLst/>
            <a:gdLst>
              <a:gd name="T0" fmla="*/ 2343 w 2630"/>
              <a:gd name="T1" fmla="*/ 570 h 571"/>
              <a:gd name="T2" fmla="*/ 2343 w 2630"/>
              <a:gd name="T3" fmla="*/ 570 h 571"/>
              <a:gd name="T4" fmla="*/ 285 w 2630"/>
              <a:gd name="T5" fmla="*/ 570 h 571"/>
              <a:gd name="T6" fmla="*/ 0 w 2630"/>
              <a:gd name="T7" fmla="*/ 285 h 571"/>
              <a:gd name="T8" fmla="*/ 0 w 2630"/>
              <a:gd name="T9" fmla="*/ 285 h 571"/>
              <a:gd name="T10" fmla="*/ 285 w 2630"/>
              <a:gd name="T11" fmla="*/ 0 h 571"/>
              <a:gd name="T12" fmla="*/ 2343 w 2630"/>
              <a:gd name="T13" fmla="*/ 0 h 571"/>
              <a:gd name="T14" fmla="*/ 2629 w 2630"/>
              <a:gd name="T15" fmla="*/ 285 h 571"/>
              <a:gd name="T16" fmla="*/ 2629 w 2630"/>
              <a:gd name="T17" fmla="*/ 285 h 571"/>
              <a:gd name="T18" fmla="*/ 2343 w 2630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1">
                <a:moveTo>
                  <a:pt x="2343" y="570"/>
                </a:moveTo>
                <a:lnTo>
                  <a:pt x="2343" y="570"/>
                </a:lnTo>
                <a:cubicBezTo>
                  <a:pt x="285" y="570"/>
                  <a:pt x="285" y="570"/>
                  <a:pt x="285" y="570"/>
                </a:cubicBezTo>
                <a:cubicBezTo>
                  <a:pt x="126" y="570"/>
                  <a:pt x="0" y="444"/>
                  <a:pt x="0" y="285"/>
                </a:cubicBezTo>
                <a:lnTo>
                  <a:pt x="0" y="285"/>
                </a:lnTo>
                <a:cubicBezTo>
                  <a:pt x="0" y="126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5"/>
                </a:cubicBezTo>
                <a:lnTo>
                  <a:pt x="2629" y="285"/>
                </a:lnTo>
                <a:cubicBezTo>
                  <a:pt x="2629" y="444"/>
                  <a:pt x="2503" y="570"/>
                  <a:pt x="2343" y="5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18">
            <a:extLst>
              <a:ext uri="{FF2B5EF4-FFF2-40B4-BE49-F238E27FC236}">
                <a16:creationId xmlns:a16="http://schemas.microsoft.com/office/drawing/2014/main" id="{00F23A49-21FC-0D4A-AC5B-DD6DFD5E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8834354"/>
            <a:ext cx="2689285" cy="586589"/>
          </a:xfrm>
          <a:custGeom>
            <a:avLst/>
            <a:gdLst>
              <a:gd name="T0" fmla="*/ 2343 w 2630"/>
              <a:gd name="T1" fmla="*/ 571 h 572"/>
              <a:gd name="T2" fmla="*/ 2343 w 2630"/>
              <a:gd name="T3" fmla="*/ 571 h 572"/>
              <a:gd name="T4" fmla="*/ 285 w 2630"/>
              <a:gd name="T5" fmla="*/ 571 h 572"/>
              <a:gd name="T6" fmla="*/ 0 w 2630"/>
              <a:gd name="T7" fmla="*/ 286 h 572"/>
              <a:gd name="T8" fmla="*/ 0 w 2630"/>
              <a:gd name="T9" fmla="*/ 286 h 572"/>
              <a:gd name="T10" fmla="*/ 285 w 2630"/>
              <a:gd name="T11" fmla="*/ 0 h 572"/>
              <a:gd name="T12" fmla="*/ 2343 w 2630"/>
              <a:gd name="T13" fmla="*/ 0 h 572"/>
              <a:gd name="T14" fmla="*/ 2629 w 2630"/>
              <a:gd name="T15" fmla="*/ 286 h 572"/>
              <a:gd name="T16" fmla="*/ 2629 w 2630"/>
              <a:gd name="T17" fmla="*/ 286 h 572"/>
              <a:gd name="T18" fmla="*/ 2343 w 2630"/>
              <a:gd name="T19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2">
                <a:moveTo>
                  <a:pt x="2343" y="571"/>
                </a:moveTo>
                <a:lnTo>
                  <a:pt x="2343" y="571"/>
                </a:lnTo>
                <a:cubicBezTo>
                  <a:pt x="285" y="571"/>
                  <a:pt x="285" y="571"/>
                  <a:pt x="285" y="571"/>
                </a:cubicBezTo>
                <a:cubicBezTo>
                  <a:pt x="126" y="571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71"/>
                  <a:pt x="2343" y="5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19">
            <a:extLst>
              <a:ext uri="{FF2B5EF4-FFF2-40B4-BE49-F238E27FC236}">
                <a16:creationId xmlns:a16="http://schemas.microsoft.com/office/drawing/2014/main" id="{B577215E-812C-4542-AF1B-BF93B625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9416429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5 w 2630"/>
              <a:gd name="T5" fmla="*/ 580 h 581"/>
              <a:gd name="T6" fmla="*/ 0 w 2630"/>
              <a:gd name="T7" fmla="*/ 294 h 581"/>
              <a:gd name="T8" fmla="*/ 0 w 2630"/>
              <a:gd name="T9" fmla="*/ 294 h 581"/>
              <a:gd name="T10" fmla="*/ 285 w 2630"/>
              <a:gd name="T11" fmla="*/ 0 h 581"/>
              <a:gd name="T12" fmla="*/ 2343 w 2630"/>
              <a:gd name="T13" fmla="*/ 0 h 581"/>
              <a:gd name="T14" fmla="*/ 2629 w 2630"/>
              <a:gd name="T15" fmla="*/ 294 h 581"/>
              <a:gd name="T16" fmla="*/ 2629 w 2630"/>
              <a:gd name="T17" fmla="*/ 294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5" y="580"/>
                  <a:pt x="285" y="580"/>
                  <a:pt x="285" y="580"/>
                </a:cubicBezTo>
                <a:cubicBezTo>
                  <a:pt x="126" y="580"/>
                  <a:pt x="0" y="445"/>
                  <a:pt x="0" y="294"/>
                </a:cubicBezTo>
                <a:lnTo>
                  <a:pt x="0" y="294"/>
                </a:lnTo>
                <a:cubicBezTo>
                  <a:pt x="0" y="134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34"/>
                  <a:pt x="2629" y="294"/>
                </a:cubicBezTo>
                <a:lnTo>
                  <a:pt x="2629" y="294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0">
            <a:extLst>
              <a:ext uri="{FF2B5EF4-FFF2-40B4-BE49-F238E27FC236}">
                <a16:creationId xmlns:a16="http://schemas.microsoft.com/office/drawing/2014/main" id="{6CDAD487-AFDF-AC4B-9946-4B3F6351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7189" y="3911517"/>
            <a:ext cx="2409527" cy="2409527"/>
          </a:xfrm>
          <a:custGeom>
            <a:avLst/>
            <a:gdLst>
              <a:gd name="T0" fmla="*/ 1923 w 2353"/>
              <a:gd name="T1" fmla="*/ 2352 h 2353"/>
              <a:gd name="T2" fmla="*/ 1923 w 2353"/>
              <a:gd name="T3" fmla="*/ 2352 h 2353"/>
              <a:gd name="T4" fmla="*/ 420 w 2353"/>
              <a:gd name="T5" fmla="*/ 2352 h 2353"/>
              <a:gd name="T6" fmla="*/ 0 w 2353"/>
              <a:gd name="T7" fmla="*/ 1923 h 2353"/>
              <a:gd name="T8" fmla="*/ 0 w 2353"/>
              <a:gd name="T9" fmla="*/ 1176 h 2353"/>
              <a:gd name="T10" fmla="*/ 1176 w 2353"/>
              <a:gd name="T11" fmla="*/ 0 h 2353"/>
              <a:gd name="T12" fmla="*/ 1176 w 2353"/>
              <a:gd name="T13" fmla="*/ 0 h 2353"/>
              <a:gd name="T14" fmla="*/ 2352 w 2353"/>
              <a:gd name="T15" fmla="*/ 1176 h 2353"/>
              <a:gd name="T16" fmla="*/ 2352 w 2353"/>
              <a:gd name="T17" fmla="*/ 1923 h 2353"/>
              <a:gd name="T18" fmla="*/ 1923 w 2353"/>
              <a:gd name="T19" fmla="*/ 2352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3" h="2353">
                <a:moveTo>
                  <a:pt x="1923" y="2352"/>
                </a:moveTo>
                <a:lnTo>
                  <a:pt x="1923" y="2352"/>
                </a:lnTo>
                <a:cubicBezTo>
                  <a:pt x="420" y="2352"/>
                  <a:pt x="420" y="2352"/>
                  <a:pt x="420" y="2352"/>
                </a:cubicBezTo>
                <a:cubicBezTo>
                  <a:pt x="193" y="2352"/>
                  <a:pt x="0" y="2158"/>
                  <a:pt x="0" y="1923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529"/>
                  <a:pt x="529" y="0"/>
                  <a:pt x="1176" y="0"/>
                </a:cubicBezTo>
                <a:lnTo>
                  <a:pt x="1176" y="0"/>
                </a:lnTo>
                <a:cubicBezTo>
                  <a:pt x="1823" y="0"/>
                  <a:pt x="2352" y="529"/>
                  <a:pt x="2352" y="1176"/>
                </a:cubicBezTo>
                <a:cubicBezTo>
                  <a:pt x="2352" y="1923"/>
                  <a:pt x="2352" y="1923"/>
                  <a:pt x="2352" y="1923"/>
                </a:cubicBezTo>
                <a:cubicBezTo>
                  <a:pt x="2352" y="2158"/>
                  <a:pt x="2159" y="2352"/>
                  <a:pt x="1923" y="2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1">
            <a:extLst>
              <a:ext uri="{FF2B5EF4-FFF2-40B4-BE49-F238E27FC236}">
                <a16:creationId xmlns:a16="http://schemas.microsoft.com/office/drawing/2014/main" id="{1F319C8F-6D4D-D341-940E-E2BA48ED1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018" y="7133244"/>
            <a:ext cx="2287698" cy="2287698"/>
          </a:xfrm>
          <a:custGeom>
            <a:avLst/>
            <a:gdLst>
              <a:gd name="T0" fmla="*/ 2235 w 2236"/>
              <a:gd name="T1" fmla="*/ 2234 h 2235"/>
              <a:gd name="T2" fmla="*/ 0 w 2236"/>
              <a:gd name="T3" fmla="*/ 2234 h 2235"/>
              <a:gd name="T4" fmla="*/ 0 w 2236"/>
              <a:gd name="T5" fmla="*/ 0 h 2235"/>
              <a:gd name="T6" fmla="*/ 2235 w 2236"/>
              <a:gd name="T7" fmla="*/ 0 h 2235"/>
              <a:gd name="T8" fmla="*/ 2235 w 2236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6" h="2235">
                <a:moveTo>
                  <a:pt x="2235" y="2234"/>
                </a:moveTo>
                <a:lnTo>
                  <a:pt x="0" y="2234"/>
                </a:lnTo>
                <a:lnTo>
                  <a:pt x="0" y="0"/>
                </a:lnTo>
                <a:lnTo>
                  <a:pt x="2235" y="0"/>
                </a:lnTo>
                <a:lnTo>
                  <a:pt x="2235" y="2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2">
            <a:extLst>
              <a:ext uri="{FF2B5EF4-FFF2-40B4-BE49-F238E27FC236}">
                <a16:creationId xmlns:a16="http://schemas.microsoft.com/office/drawing/2014/main" id="{BAA706C9-9288-C84D-BC3C-E7CA009E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018" y="10012042"/>
            <a:ext cx="2287698" cy="541467"/>
          </a:xfrm>
          <a:custGeom>
            <a:avLst/>
            <a:gdLst>
              <a:gd name="T0" fmla="*/ 2117 w 2236"/>
              <a:gd name="T1" fmla="*/ 529 h 530"/>
              <a:gd name="T2" fmla="*/ 2117 w 2236"/>
              <a:gd name="T3" fmla="*/ 529 h 530"/>
              <a:gd name="T4" fmla="*/ 118 w 2236"/>
              <a:gd name="T5" fmla="*/ 529 h 530"/>
              <a:gd name="T6" fmla="*/ 0 w 2236"/>
              <a:gd name="T7" fmla="*/ 411 h 530"/>
              <a:gd name="T8" fmla="*/ 0 w 2236"/>
              <a:gd name="T9" fmla="*/ 0 h 530"/>
              <a:gd name="T10" fmla="*/ 2235 w 2236"/>
              <a:gd name="T11" fmla="*/ 0 h 530"/>
              <a:gd name="T12" fmla="*/ 2235 w 2236"/>
              <a:gd name="T13" fmla="*/ 411 h 530"/>
              <a:gd name="T14" fmla="*/ 2117 w 2236"/>
              <a:gd name="T15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6" h="530">
                <a:moveTo>
                  <a:pt x="2117" y="529"/>
                </a:moveTo>
                <a:lnTo>
                  <a:pt x="2117" y="529"/>
                </a:lnTo>
                <a:cubicBezTo>
                  <a:pt x="118" y="529"/>
                  <a:pt x="118" y="529"/>
                  <a:pt x="118" y="529"/>
                </a:cubicBezTo>
                <a:cubicBezTo>
                  <a:pt x="51" y="529"/>
                  <a:pt x="0" y="479"/>
                  <a:pt x="0" y="411"/>
                </a:cubicBezTo>
                <a:cubicBezTo>
                  <a:pt x="0" y="0"/>
                  <a:pt x="0" y="0"/>
                  <a:pt x="0" y="0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35" y="411"/>
                  <a:pt x="2235" y="411"/>
                  <a:pt x="2235" y="411"/>
                </a:cubicBezTo>
                <a:cubicBezTo>
                  <a:pt x="2235" y="479"/>
                  <a:pt x="2184" y="529"/>
                  <a:pt x="2117" y="5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3">
            <a:extLst>
              <a:ext uri="{FF2B5EF4-FFF2-40B4-BE49-F238E27FC236}">
                <a16:creationId xmlns:a16="http://schemas.microsoft.com/office/drawing/2014/main" id="{8B4776C7-476E-DD40-9EED-3FA5789F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169" y="3428711"/>
            <a:ext cx="947567" cy="618173"/>
          </a:xfrm>
          <a:custGeom>
            <a:avLst/>
            <a:gdLst>
              <a:gd name="T0" fmla="*/ 823 w 925"/>
              <a:gd name="T1" fmla="*/ 605 h 606"/>
              <a:gd name="T2" fmla="*/ 823 w 925"/>
              <a:gd name="T3" fmla="*/ 605 h 606"/>
              <a:gd name="T4" fmla="*/ 101 w 925"/>
              <a:gd name="T5" fmla="*/ 605 h 606"/>
              <a:gd name="T6" fmla="*/ 0 w 925"/>
              <a:gd name="T7" fmla="*/ 504 h 606"/>
              <a:gd name="T8" fmla="*/ 0 w 925"/>
              <a:gd name="T9" fmla="*/ 85 h 606"/>
              <a:gd name="T10" fmla="*/ 75 w 925"/>
              <a:gd name="T11" fmla="*/ 0 h 606"/>
              <a:gd name="T12" fmla="*/ 840 w 925"/>
              <a:gd name="T13" fmla="*/ 0 h 606"/>
              <a:gd name="T14" fmla="*/ 924 w 925"/>
              <a:gd name="T15" fmla="*/ 85 h 606"/>
              <a:gd name="T16" fmla="*/ 924 w 925"/>
              <a:gd name="T17" fmla="*/ 504 h 606"/>
              <a:gd name="T18" fmla="*/ 823 w 925"/>
              <a:gd name="T19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5" h="606">
                <a:moveTo>
                  <a:pt x="823" y="605"/>
                </a:moveTo>
                <a:lnTo>
                  <a:pt x="823" y="605"/>
                </a:lnTo>
                <a:cubicBezTo>
                  <a:pt x="101" y="605"/>
                  <a:pt x="101" y="605"/>
                  <a:pt x="101" y="605"/>
                </a:cubicBezTo>
                <a:cubicBezTo>
                  <a:pt x="50" y="605"/>
                  <a:pt x="0" y="563"/>
                  <a:pt x="0" y="50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42"/>
                  <a:pt x="33" y="0"/>
                  <a:pt x="75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890" y="0"/>
                  <a:pt x="924" y="42"/>
                  <a:pt x="924" y="85"/>
                </a:cubicBezTo>
                <a:cubicBezTo>
                  <a:pt x="924" y="504"/>
                  <a:pt x="924" y="504"/>
                  <a:pt x="924" y="504"/>
                </a:cubicBezTo>
                <a:cubicBezTo>
                  <a:pt x="924" y="563"/>
                  <a:pt x="873" y="605"/>
                  <a:pt x="823" y="60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4">
            <a:extLst>
              <a:ext uri="{FF2B5EF4-FFF2-40B4-BE49-F238E27FC236}">
                <a16:creationId xmlns:a16="http://schemas.microsoft.com/office/drawing/2014/main" id="{F0AB5E4E-E67E-674F-B1CC-5661C2F6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5955555"/>
            <a:ext cx="2693796" cy="595613"/>
          </a:xfrm>
          <a:custGeom>
            <a:avLst/>
            <a:gdLst>
              <a:gd name="T0" fmla="*/ 2344 w 2631"/>
              <a:gd name="T1" fmla="*/ 580 h 581"/>
              <a:gd name="T2" fmla="*/ 2344 w 2631"/>
              <a:gd name="T3" fmla="*/ 580 h 581"/>
              <a:gd name="T4" fmla="*/ 286 w 2631"/>
              <a:gd name="T5" fmla="*/ 580 h 581"/>
              <a:gd name="T6" fmla="*/ 0 w 2631"/>
              <a:gd name="T7" fmla="*/ 286 h 581"/>
              <a:gd name="T8" fmla="*/ 0 w 2631"/>
              <a:gd name="T9" fmla="*/ 286 h 581"/>
              <a:gd name="T10" fmla="*/ 286 w 2631"/>
              <a:gd name="T11" fmla="*/ 0 h 581"/>
              <a:gd name="T12" fmla="*/ 2344 w 2631"/>
              <a:gd name="T13" fmla="*/ 0 h 581"/>
              <a:gd name="T14" fmla="*/ 2630 w 2631"/>
              <a:gd name="T15" fmla="*/ 286 h 581"/>
              <a:gd name="T16" fmla="*/ 2630 w 2631"/>
              <a:gd name="T17" fmla="*/ 286 h 581"/>
              <a:gd name="T18" fmla="*/ 2344 w 2631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81">
                <a:moveTo>
                  <a:pt x="2344" y="580"/>
                </a:moveTo>
                <a:lnTo>
                  <a:pt x="2344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26"/>
                  <a:pt x="2630" y="286"/>
                </a:cubicBezTo>
                <a:lnTo>
                  <a:pt x="2630" y="286"/>
                </a:lnTo>
                <a:cubicBezTo>
                  <a:pt x="2630" y="445"/>
                  <a:pt x="2504" y="580"/>
                  <a:pt x="2344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5">
            <a:extLst>
              <a:ext uri="{FF2B5EF4-FFF2-40B4-BE49-F238E27FC236}">
                <a16:creationId xmlns:a16="http://schemas.microsoft.com/office/drawing/2014/main" id="{2B748221-06E6-E242-937B-947E8E38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6551169"/>
            <a:ext cx="2693796" cy="582075"/>
          </a:xfrm>
          <a:custGeom>
            <a:avLst/>
            <a:gdLst>
              <a:gd name="T0" fmla="*/ 2344 w 2631"/>
              <a:gd name="T1" fmla="*/ 570 h 571"/>
              <a:gd name="T2" fmla="*/ 2344 w 2631"/>
              <a:gd name="T3" fmla="*/ 570 h 571"/>
              <a:gd name="T4" fmla="*/ 286 w 2631"/>
              <a:gd name="T5" fmla="*/ 570 h 571"/>
              <a:gd name="T6" fmla="*/ 0 w 2631"/>
              <a:gd name="T7" fmla="*/ 285 h 571"/>
              <a:gd name="T8" fmla="*/ 0 w 2631"/>
              <a:gd name="T9" fmla="*/ 285 h 571"/>
              <a:gd name="T10" fmla="*/ 286 w 2631"/>
              <a:gd name="T11" fmla="*/ 0 h 571"/>
              <a:gd name="T12" fmla="*/ 2344 w 2631"/>
              <a:gd name="T13" fmla="*/ 0 h 571"/>
              <a:gd name="T14" fmla="*/ 2630 w 2631"/>
              <a:gd name="T15" fmla="*/ 285 h 571"/>
              <a:gd name="T16" fmla="*/ 2630 w 2631"/>
              <a:gd name="T17" fmla="*/ 285 h 571"/>
              <a:gd name="T18" fmla="*/ 2344 w 2631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71">
                <a:moveTo>
                  <a:pt x="2344" y="570"/>
                </a:moveTo>
                <a:lnTo>
                  <a:pt x="2344" y="570"/>
                </a:lnTo>
                <a:cubicBezTo>
                  <a:pt x="286" y="570"/>
                  <a:pt x="286" y="570"/>
                  <a:pt x="286" y="570"/>
                </a:cubicBezTo>
                <a:cubicBezTo>
                  <a:pt x="126" y="570"/>
                  <a:pt x="0" y="444"/>
                  <a:pt x="0" y="285"/>
                </a:cubicBezTo>
                <a:lnTo>
                  <a:pt x="0" y="285"/>
                </a:lnTo>
                <a:cubicBezTo>
                  <a:pt x="0" y="126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26"/>
                  <a:pt x="2630" y="285"/>
                </a:cubicBezTo>
                <a:lnTo>
                  <a:pt x="2630" y="285"/>
                </a:lnTo>
                <a:cubicBezTo>
                  <a:pt x="2630" y="444"/>
                  <a:pt x="2504" y="570"/>
                  <a:pt x="2344" y="5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6">
            <a:extLst>
              <a:ext uri="{FF2B5EF4-FFF2-40B4-BE49-F238E27FC236}">
                <a16:creationId xmlns:a16="http://schemas.microsoft.com/office/drawing/2014/main" id="{C1502779-7184-C647-9FCE-AB872EDA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8834354"/>
            <a:ext cx="2693796" cy="586589"/>
          </a:xfrm>
          <a:custGeom>
            <a:avLst/>
            <a:gdLst>
              <a:gd name="T0" fmla="*/ 2344 w 2631"/>
              <a:gd name="T1" fmla="*/ 571 h 572"/>
              <a:gd name="T2" fmla="*/ 2344 w 2631"/>
              <a:gd name="T3" fmla="*/ 571 h 572"/>
              <a:gd name="T4" fmla="*/ 286 w 2631"/>
              <a:gd name="T5" fmla="*/ 571 h 572"/>
              <a:gd name="T6" fmla="*/ 0 w 2631"/>
              <a:gd name="T7" fmla="*/ 286 h 572"/>
              <a:gd name="T8" fmla="*/ 0 w 2631"/>
              <a:gd name="T9" fmla="*/ 286 h 572"/>
              <a:gd name="T10" fmla="*/ 286 w 2631"/>
              <a:gd name="T11" fmla="*/ 0 h 572"/>
              <a:gd name="T12" fmla="*/ 2344 w 2631"/>
              <a:gd name="T13" fmla="*/ 0 h 572"/>
              <a:gd name="T14" fmla="*/ 2630 w 2631"/>
              <a:gd name="T15" fmla="*/ 286 h 572"/>
              <a:gd name="T16" fmla="*/ 2630 w 2631"/>
              <a:gd name="T17" fmla="*/ 286 h 572"/>
              <a:gd name="T18" fmla="*/ 2344 w 2631"/>
              <a:gd name="T19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72">
                <a:moveTo>
                  <a:pt x="2344" y="571"/>
                </a:moveTo>
                <a:lnTo>
                  <a:pt x="2344" y="571"/>
                </a:lnTo>
                <a:cubicBezTo>
                  <a:pt x="286" y="571"/>
                  <a:pt x="286" y="571"/>
                  <a:pt x="286" y="571"/>
                </a:cubicBezTo>
                <a:cubicBezTo>
                  <a:pt x="126" y="571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26"/>
                  <a:pt x="2630" y="286"/>
                </a:cubicBezTo>
                <a:lnTo>
                  <a:pt x="2630" y="286"/>
                </a:lnTo>
                <a:cubicBezTo>
                  <a:pt x="2630" y="445"/>
                  <a:pt x="2504" y="571"/>
                  <a:pt x="2344" y="5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7">
            <a:extLst>
              <a:ext uri="{FF2B5EF4-FFF2-40B4-BE49-F238E27FC236}">
                <a16:creationId xmlns:a16="http://schemas.microsoft.com/office/drawing/2014/main" id="{584203DD-2FA5-3A41-A7F0-A1CF4011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9416429"/>
            <a:ext cx="2693796" cy="595613"/>
          </a:xfrm>
          <a:custGeom>
            <a:avLst/>
            <a:gdLst>
              <a:gd name="T0" fmla="*/ 2344 w 2631"/>
              <a:gd name="T1" fmla="*/ 580 h 581"/>
              <a:gd name="T2" fmla="*/ 2344 w 2631"/>
              <a:gd name="T3" fmla="*/ 580 h 581"/>
              <a:gd name="T4" fmla="*/ 286 w 2631"/>
              <a:gd name="T5" fmla="*/ 580 h 581"/>
              <a:gd name="T6" fmla="*/ 0 w 2631"/>
              <a:gd name="T7" fmla="*/ 294 h 581"/>
              <a:gd name="T8" fmla="*/ 0 w 2631"/>
              <a:gd name="T9" fmla="*/ 294 h 581"/>
              <a:gd name="T10" fmla="*/ 286 w 2631"/>
              <a:gd name="T11" fmla="*/ 0 h 581"/>
              <a:gd name="T12" fmla="*/ 2344 w 2631"/>
              <a:gd name="T13" fmla="*/ 0 h 581"/>
              <a:gd name="T14" fmla="*/ 2630 w 2631"/>
              <a:gd name="T15" fmla="*/ 294 h 581"/>
              <a:gd name="T16" fmla="*/ 2630 w 2631"/>
              <a:gd name="T17" fmla="*/ 294 h 581"/>
              <a:gd name="T18" fmla="*/ 2344 w 2631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81">
                <a:moveTo>
                  <a:pt x="2344" y="580"/>
                </a:moveTo>
                <a:lnTo>
                  <a:pt x="2344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94"/>
                </a:cubicBezTo>
                <a:lnTo>
                  <a:pt x="0" y="294"/>
                </a:lnTo>
                <a:cubicBezTo>
                  <a:pt x="0" y="134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34"/>
                  <a:pt x="2630" y="294"/>
                </a:cubicBezTo>
                <a:lnTo>
                  <a:pt x="2630" y="294"/>
                </a:lnTo>
                <a:cubicBezTo>
                  <a:pt x="2630" y="445"/>
                  <a:pt x="2504" y="580"/>
                  <a:pt x="2344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8">
            <a:extLst>
              <a:ext uri="{FF2B5EF4-FFF2-40B4-BE49-F238E27FC236}">
                <a16:creationId xmlns:a16="http://schemas.microsoft.com/office/drawing/2014/main" id="{6B34A86A-495C-7242-A838-92F22F30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075" y="3911517"/>
            <a:ext cx="2405016" cy="2409527"/>
          </a:xfrm>
          <a:custGeom>
            <a:avLst/>
            <a:gdLst>
              <a:gd name="T0" fmla="*/ 1923 w 2352"/>
              <a:gd name="T1" fmla="*/ 2352 h 2353"/>
              <a:gd name="T2" fmla="*/ 1923 w 2352"/>
              <a:gd name="T3" fmla="*/ 2352 h 2353"/>
              <a:gd name="T4" fmla="*/ 420 w 2352"/>
              <a:gd name="T5" fmla="*/ 2352 h 2353"/>
              <a:gd name="T6" fmla="*/ 0 w 2352"/>
              <a:gd name="T7" fmla="*/ 1923 h 2353"/>
              <a:gd name="T8" fmla="*/ 0 w 2352"/>
              <a:gd name="T9" fmla="*/ 1176 h 2353"/>
              <a:gd name="T10" fmla="*/ 1175 w 2352"/>
              <a:gd name="T11" fmla="*/ 0 h 2353"/>
              <a:gd name="T12" fmla="*/ 1175 w 2352"/>
              <a:gd name="T13" fmla="*/ 0 h 2353"/>
              <a:gd name="T14" fmla="*/ 2351 w 2352"/>
              <a:gd name="T15" fmla="*/ 1176 h 2353"/>
              <a:gd name="T16" fmla="*/ 2351 w 2352"/>
              <a:gd name="T17" fmla="*/ 1923 h 2353"/>
              <a:gd name="T18" fmla="*/ 1923 w 2352"/>
              <a:gd name="T19" fmla="*/ 2352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2" h="2353">
                <a:moveTo>
                  <a:pt x="1923" y="2352"/>
                </a:moveTo>
                <a:lnTo>
                  <a:pt x="1923" y="2352"/>
                </a:lnTo>
                <a:cubicBezTo>
                  <a:pt x="420" y="2352"/>
                  <a:pt x="420" y="2352"/>
                  <a:pt x="420" y="2352"/>
                </a:cubicBezTo>
                <a:cubicBezTo>
                  <a:pt x="193" y="2352"/>
                  <a:pt x="0" y="2158"/>
                  <a:pt x="0" y="1923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529"/>
                  <a:pt x="529" y="0"/>
                  <a:pt x="1175" y="0"/>
                </a:cubicBezTo>
                <a:lnTo>
                  <a:pt x="1175" y="0"/>
                </a:lnTo>
                <a:cubicBezTo>
                  <a:pt x="1822" y="0"/>
                  <a:pt x="2351" y="529"/>
                  <a:pt x="2351" y="1176"/>
                </a:cubicBezTo>
                <a:cubicBezTo>
                  <a:pt x="2351" y="1923"/>
                  <a:pt x="2351" y="1923"/>
                  <a:pt x="2351" y="1923"/>
                </a:cubicBezTo>
                <a:cubicBezTo>
                  <a:pt x="2351" y="2158"/>
                  <a:pt x="2158" y="2352"/>
                  <a:pt x="1923" y="235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9">
            <a:extLst>
              <a:ext uri="{FF2B5EF4-FFF2-40B4-BE49-F238E27FC236}">
                <a16:creationId xmlns:a16="http://schemas.microsoft.com/office/drawing/2014/main" id="{D108627F-4510-EE44-A518-D43BC52F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907" y="7133244"/>
            <a:ext cx="2287696" cy="2287698"/>
          </a:xfrm>
          <a:custGeom>
            <a:avLst/>
            <a:gdLst>
              <a:gd name="T0" fmla="*/ 2233 w 2234"/>
              <a:gd name="T1" fmla="*/ 2234 h 2235"/>
              <a:gd name="T2" fmla="*/ 0 w 2234"/>
              <a:gd name="T3" fmla="*/ 2234 h 2235"/>
              <a:gd name="T4" fmla="*/ 0 w 2234"/>
              <a:gd name="T5" fmla="*/ 0 h 2235"/>
              <a:gd name="T6" fmla="*/ 2233 w 2234"/>
              <a:gd name="T7" fmla="*/ 0 h 2235"/>
              <a:gd name="T8" fmla="*/ 2233 w 2234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4" h="2235">
                <a:moveTo>
                  <a:pt x="2233" y="2234"/>
                </a:moveTo>
                <a:lnTo>
                  <a:pt x="0" y="2234"/>
                </a:lnTo>
                <a:lnTo>
                  <a:pt x="0" y="0"/>
                </a:lnTo>
                <a:lnTo>
                  <a:pt x="2233" y="0"/>
                </a:lnTo>
                <a:lnTo>
                  <a:pt x="2233" y="2234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0">
            <a:extLst>
              <a:ext uri="{FF2B5EF4-FFF2-40B4-BE49-F238E27FC236}">
                <a16:creationId xmlns:a16="http://schemas.microsoft.com/office/drawing/2014/main" id="{C50AED8D-AE57-CB42-AFAB-59EAEA86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907" y="10012042"/>
            <a:ext cx="2287696" cy="541467"/>
          </a:xfrm>
          <a:custGeom>
            <a:avLst/>
            <a:gdLst>
              <a:gd name="T0" fmla="*/ 2115 w 2234"/>
              <a:gd name="T1" fmla="*/ 529 h 530"/>
              <a:gd name="T2" fmla="*/ 2115 w 2234"/>
              <a:gd name="T3" fmla="*/ 529 h 530"/>
              <a:gd name="T4" fmla="*/ 117 w 2234"/>
              <a:gd name="T5" fmla="*/ 529 h 530"/>
              <a:gd name="T6" fmla="*/ 0 w 2234"/>
              <a:gd name="T7" fmla="*/ 411 h 530"/>
              <a:gd name="T8" fmla="*/ 0 w 2234"/>
              <a:gd name="T9" fmla="*/ 0 h 530"/>
              <a:gd name="T10" fmla="*/ 2233 w 2234"/>
              <a:gd name="T11" fmla="*/ 0 h 530"/>
              <a:gd name="T12" fmla="*/ 2233 w 2234"/>
              <a:gd name="T13" fmla="*/ 411 h 530"/>
              <a:gd name="T14" fmla="*/ 2115 w 2234"/>
              <a:gd name="T15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4" h="530">
                <a:moveTo>
                  <a:pt x="2115" y="529"/>
                </a:moveTo>
                <a:lnTo>
                  <a:pt x="2115" y="529"/>
                </a:lnTo>
                <a:cubicBezTo>
                  <a:pt x="117" y="529"/>
                  <a:pt x="117" y="529"/>
                  <a:pt x="117" y="529"/>
                </a:cubicBezTo>
                <a:cubicBezTo>
                  <a:pt x="50" y="529"/>
                  <a:pt x="0" y="479"/>
                  <a:pt x="0" y="411"/>
                </a:cubicBezTo>
                <a:cubicBezTo>
                  <a:pt x="0" y="0"/>
                  <a:pt x="0" y="0"/>
                  <a:pt x="0" y="0"/>
                </a:cubicBezTo>
                <a:cubicBezTo>
                  <a:pt x="2233" y="0"/>
                  <a:pt x="2233" y="0"/>
                  <a:pt x="2233" y="0"/>
                </a:cubicBezTo>
                <a:cubicBezTo>
                  <a:pt x="2233" y="411"/>
                  <a:pt x="2233" y="411"/>
                  <a:pt x="2233" y="411"/>
                </a:cubicBezTo>
                <a:cubicBezTo>
                  <a:pt x="2233" y="479"/>
                  <a:pt x="2183" y="529"/>
                  <a:pt x="2115" y="52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1">
            <a:extLst>
              <a:ext uri="{FF2B5EF4-FFF2-40B4-BE49-F238E27FC236}">
                <a16:creationId xmlns:a16="http://schemas.microsoft.com/office/drawing/2014/main" id="{9941F568-58EE-E547-90AC-6B8E3490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055" y="3428711"/>
            <a:ext cx="947567" cy="618173"/>
          </a:xfrm>
          <a:custGeom>
            <a:avLst/>
            <a:gdLst>
              <a:gd name="T0" fmla="*/ 822 w 924"/>
              <a:gd name="T1" fmla="*/ 605 h 606"/>
              <a:gd name="T2" fmla="*/ 822 w 924"/>
              <a:gd name="T3" fmla="*/ 605 h 606"/>
              <a:gd name="T4" fmla="*/ 101 w 924"/>
              <a:gd name="T5" fmla="*/ 605 h 606"/>
              <a:gd name="T6" fmla="*/ 0 w 924"/>
              <a:gd name="T7" fmla="*/ 504 h 606"/>
              <a:gd name="T8" fmla="*/ 0 w 924"/>
              <a:gd name="T9" fmla="*/ 85 h 606"/>
              <a:gd name="T10" fmla="*/ 84 w 924"/>
              <a:gd name="T11" fmla="*/ 0 h 606"/>
              <a:gd name="T12" fmla="*/ 839 w 924"/>
              <a:gd name="T13" fmla="*/ 0 h 606"/>
              <a:gd name="T14" fmla="*/ 923 w 924"/>
              <a:gd name="T15" fmla="*/ 85 h 606"/>
              <a:gd name="T16" fmla="*/ 923 w 924"/>
              <a:gd name="T17" fmla="*/ 504 h 606"/>
              <a:gd name="T18" fmla="*/ 822 w 924"/>
              <a:gd name="T19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4" h="606">
                <a:moveTo>
                  <a:pt x="822" y="605"/>
                </a:moveTo>
                <a:lnTo>
                  <a:pt x="822" y="605"/>
                </a:lnTo>
                <a:cubicBezTo>
                  <a:pt x="101" y="605"/>
                  <a:pt x="101" y="605"/>
                  <a:pt x="101" y="605"/>
                </a:cubicBezTo>
                <a:cubicBezTo>
                  <a:pt x="50" y="605"/>
                  <a:pt x="0" y="563"/>
                  <a:pt x="0" y="50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42"/>
                  <a:pt x="34" y="0"/>
                  <a:pt x="84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89" y="0"/>
                  <a:pt x="923" y="42"/>
                  <a:pt x="923" y="85"/>
                </a:cubicBezTo>
                <a:cubicBezTo>
                  <a:pt x="923" y="504"/>
                  <a:pt x="923" y="504"/>
                  <a:pt x="923" y="504"/>
                </a:cubicBezTo>
                <a:cubicBezTo>
                  <a:pt x="923" y="563"/>
                  <a:pt x="873" y="605"/>
                  <a:pt x="822" y="60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2">
            <a:extLst>
              <a:ext uri="{FF2B5EF4-FFF2-40B4-BE49-F238E27FC236}">
                <a16:creationId xmlns:a16="http://schemas.microsoft.com/office/drawing/2014/main" id="{8C476787-8372-6545-888F-B4FD7CF0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5955555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6 w 2630"/>
              <a:gd name="T5" fmla="*/ 580 h 581"/>
              <a:gd name="T6" fmla="*/ 0 w 2630"/>
              <a:gd name="T7" fmla="*/ 286 h 581"/>
              <a:gd name="T8" fmla="*/ 0 w 2630"/>
              <a:gd name="T9" fmla="*/ 286 h 581"/>
              <a:gd name="T10" fmla="*/ 286 w 2630"/>
              <a:gd name="T11" fmla="*/ 0 h 581"/>
              <a:gd name="T12" fmla="*/ 2343 w 2630"/>
              <a:gd name="T13" fmla="*/ 0 h 581"/>
              <a:gd name="T14" fmla="*/ 2629 w 2630"/>
              <a:gd name="T15" fmla="*/ 286 h 581"/>
              <a:gd name="T16" fmla="*/ 2629 w 2630"/>
              <a:gd name="T17" fmla="*/ 286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3">
            <a:extLst>
              <a:ext uri="{FF2B5EF4-FFF2-40B4-BE49-F238E27FC236}">
                <a16:creationId xmlns:a16="http://schemas.microsoft.com/office/drawing/2014/main" id="{64F309D7-4674-9B45-9F6A-61F6B6B1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6551169"/>
            <a:ext cx="2689285" cy="582075"/>
          </a:xfrm>
          <a:custGeom>
            <a:avLst/>
            <a:gdLst>
              <a:gd name="T0" fmla="*/ 2343 w 2630"/>
              <a:gd name="T1" fmla="*/ 570 h 571"/>
              <a:gd name="T2" fmla="*/ 2343 w 2630"/>
              <a:gd name="T3" fmla="*/ 570 h 571"/>
              <a:gd name="T4" fmla="*/ 286 w 2630"/>
              <a:gd name="T5" fmla="*/ 570 h 571"/>
              <a:gd name="T6" fmla="*/ 0 w 2630"/>
              <a:gd name="T7" fmla="*/ 285 h 571"/>
              <a:gd name="T8" fmla="*/ 0 w 2630"/>
              <a:gd name="T9" fmla="*/ 285 h 571"/>
              <a:gd name="T10" fmla="*/ 286 w 2630"/>
              <a:gd name="T11" fmla="*/ 0 h 571"/>
              <a:gd name="T12" fmla="*/ 2343 w 2630"/>
              <a:gd name="T13" fmla="*/ 0 h 571"/>
              <a:gd name="T14" fmla="*/ 2629 w 2630"/>
              <a:gd name="T15" fmla="*/ 285 h 571"/>
              <a:gd name="T16" fmla="*/ 2629 w 2630"/>
              <a:gd name="T17" fmla="*/ 285 h 571"/>
              <a:gd name="T18" fmla="*/ 2343 w 2630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1">
                <a:moveTo>
                  <a:pt x="2343" y="570"/>
                </a:moveTo>
                <a:lnTo>
                  <a:pt x="2343" y="570"/>
                </a:lnTo>
                <a:cubicBezTo>
                  <a:pt x="286" y="570"/>
                  <a:pt x="286" y="570"/>
                  <a:pt x="286" y="570"/>
                </a:cubicBezTo>
                <a:cubicBezTo>
                  <a:pt x="126" y="570"/>
                  <a:pt x="0" y="444"/>
                  <a:pt x="0" y="285"/>
                </a:cubicBezTo>
                <a:lnTo>
                  <a:pt x="0" y="285"/>
                </a:lnTo>
                <a:cubicBezTo>
                  <a:pt x="0" y="126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5"/>
                </a:cubicBezTo>
                <a:lnTo>
                  <a:pt x="2629" y="285"/>
                </a:lnTo>
                <a:cubicBezTo>
                  <a:pt x="2629" y="444"/>
                  <a:pt x="2503" y="570"/>
                  <a:pt x="2343" y="5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4">
            <a:extLst>
              <a:ext uri="{FF2B5EF4-FFF2-40B4-BE49-F238E27FC236}">
                <a16:creationId xmlns:a16="http://schemas.microsoft.com/office/drawing/2014/main" id="{E8CA74F5-1241-CA41-95CA-99E8C8E1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8834354"/>
            <a:ext cx="2689285" cy="586589"/>
          </a:xfrm>
          <a:custGeom>
            <a:avLst/>
            <a:gdLst>
              <a:gd name="T0" fmla="*/ 2343 w 2630"/>
              <a:gd name="T1" fmla="*/ 571 h 572"/>
              <a:gd name="T2" fmla="*/ 2343 w 2630"/>
              <a:gd name="T3" fmla="*/ 571 h 572"/>
              <a:gd name="T4" fmla="*/ 286 w 2630"/>
              <a:gd name="T5" fmla="*/ 571 h 572"/>
              <a:gd name="T6" fmla="*/ 0 w 2630"/>
              <a:gd name="T7" fmla="*/ 286 h 572"/>
              <a:gd name="T8" fmla="*/ 0 w 2630"/>
              <a:gd name="T9" fmla="*/ 286 h 572"/>
              <a:gd name="T10" fmla="*/ 286 w 2630"/>
              <a:gd name="T11" fmla="*/ 0 h 572"/>
              <a:gd name="T12" fmla="*/ 2343 w 2630"/>
              <a:gd name="T13" fmla="*/ 0 h 572"/>
              <a:gd name="T14" fmla="*/ 2629 w 2630"/>
              <a:gd name="T15" fmla="*/ 286 h 572"/>
              <a:gd name="T16" fmla="*/ 2629 w 2630"/>
              <a:gd name="T17" fmla="*/ 286 h 572"/>
              <a:gd name="T18" fmla="*/ 2343 w 2630"/>
              <a:gd name="T19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2">
                <a:moveTo>
                  <a:pt x="2343" y="571"/>
                </a:moveTo>
                <a:lnTo>
                  <a:pt x="2343" y="571"/>
                </a:lnTo>
                <a:cubicBezTo>
                  <a:pt x="286" y="571"/>
                  <a:pt x="286" y="571"/>
                  <a:pt x="286" y="571"/>
                </a:cubicBezTo>
                <a:cubicBezTo>
                  <a:pt x="126" y="571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71"/>
                  <a:pt x="2343" y="5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5">
            <a:extLst>
              <a:ext uri="{FF2B5EF4-FFF2-40B4-BE49-F238E27FC236}">
                <a16:creationId xmlns:a16="http://schemas.microsoft.com/office/drawing/2014/main" id="{2DD7D16B-0A45-BB47-8C99-44AED4A4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9416429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6 w 2630"/>
              <a:gd name="T5" fmla="*/ 580 h 581"/>
              <a:gd name="T6" fmla="*/ 0 w 2630"/>
              <a:gd name="T7" fmla="*/ 294 h 581"/>
              <a:gd name="T8" fmla="*/ 0 w 2630"/>
              <a:gd name="T9" fmla="*/ 294 h 581"/>
              <a:gd name="T10" fmla="*/ 286 w 2630"/>
              <a:gd name="T11" fmla="*/ 0 h 581"/>
              <a:gd name="T12" fmla="*/ 2343 w 2630"/>
              <a:gd name="T13" fmla="*/ 0 h 581"/>
              <a:gd name="T14" fmla="*/ 2629 w 2630"/>
              <a:gd name="T15" fmla="*/ 294 h 581"/>
              <a:gd name="T16" fmla="*/ 2629 w 2630"/>
              <a:gd name="T17" fmla="*/ 294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94"/>
                </a:cubicBezTo>
                <a:lnTo>
                  <a:pt x="0" y="294"/>
                </a:lnTo>
                <a:cubicBezTo>
                  <a:pt x="0" y="134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34"/>
                  <a:pt x="2629" y="294"/>
                </a:cubicBezTo>
                <a:lnTo>
                  <a:pt x="2629" y="294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6">
            <a:extLst>
              <a:ext uri="{FF2B5EF4-FFF2-40B4-BE49-F238E27FC236}">
                <a16:creationId xmlns:a16="http://schemas.microsoft.com/office/drawing/2014/main" id="{CAA93735-716F-DA48-BCAB-83544853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1614797"/>
            <a:ext cx="911469" cy="2418551"/>
          </a:xfrm>
          <a:custGeom>
            <a:avLst/>
            <a:gdLst>
              <a:gd name="T0" fmla="*/ 891 w 892"/>
              <a:gd name="T1" fmla="*/ 932 h 2362"/>
              <a:gd name="T2" fmla="*/ 891 w 892"/>
              <a:gd name="T3" fmla="*/ 932 h 2362"/>
              <a:gd name="T4" fmla="*/ 891 w 892"/>
              <a:gd name="T5" fmla="*/ 932 h 2362"/>
              <a:gd name="T6" fmla="*/ 840 w 892"/>
              <a:gd name="T7" fmla="*/ 849 h 2362"/>
              <a:gd name="T8" fmla="*/ 840 w 892"/>
              <a:gd name="T9" fmla="*/ 815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5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5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15 h 2362"/>
              <a:gd name="T32" fmla="*/ 51 w 892"/>
              <a:gd name="T33" fmla="*/ 849 h 2362"/>
              <a:gd name="T34" fmla="*/ 0 w 892"/>
              <a:gd name="T35" fmla="*/ 932 h 2362"/>
              <a:gd name="T36" fmla="*/ 0 w 892"/>
              <a:gd name="T37" fmla="*/ 932 h 2362"/>
              <a:gd name="T38" fmla="*/ 93 w 892"/>
              <a:gd name="T39" fmla="*/ 1033 h 2362"/>
              <a:gd name="T40" fmla="*/ 0 w 892"/>
              <a:gd name="T41" fmla="*/ 1134 h 2362"/>
              <a:gd name="T42" fmla="*/ 0 w 892"/>
              <a:gd name="T43" fmla="*/ 1134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98 h 2362"/>
              <a:gd name="T50" fmla="*/ 0 w 892"/>
              <a:gd name="T51" fmla="*/ 1890 h 2362"/>
              <a:gd name="T52" fmla="*/ 0 w 892"/>
              <a:gd name="T53" fmla="*/ 1890 h 2362"/>
              <a:gd name="T54" fmla="*/ 67 w 892"/>
              <a:gd name="T55" fmla="*/ 1982 h 2362"/>
              <a:gd name="T56" fmla="*/ 67 w 892"/>
              <a:gd name="T57" fmla="*/ 1982 h 2362"/>
              <a:gd name="T58" fmla="*/ 93 w 892"/>
              <a:gd name="T59" fmla="*/ 1982 h 2362"/>
              <a:gd name="T60" fmla="*/ 0 w 892"/>
              <a:gd name="T61" fmla="*/ 2083 h 2362"/>
              <a:gd name="T62" fmla="*/ 0 w 892"/>
              <a:gd name="T63" fmla="*/ 2083 h 2362"/>
              <a:gd name="T64" fmla="*/ 93 w 892"/>
              <a:gd name="T65" fmla="*/ 2184 h 2362"/>
              <a:gd name="T66" fmla="*/ 67 w 892"/>
              <a:gd name="T67" fmla="*/ 2184 h 2362"/>
              <a:gd name="T68" fmla="*/ 67 w 892"/>
              <a:gd name="T69" fmla="*/ 2318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8 h 2362"/>
              <a:gd name="T76" fmla="*/ 823 w 892"/>
              <a:gd name="T77" fmla="*/ 2184 h 2362"/>
              <a:gd name="T78" fmla="*/ 790 w 892"/>
              <a:gd name="T79" fmla="*/ 2184 h 2362"/>
              <a:gd name="T80" fmla="*/ 891 w 892"/>
              <a:gd name="T81" fmla="*/ 2083 h 2362"/>
              <a:gd name="T82" fmla="*/ 891 w 892"/>
              <a:gd name="T83" fmla="*/ 2083 h 2362"/>
              <a:gd name="T84" fmla="*/ 790 w 892"/>
              <a:gd name="T85" fmla="*/ 1982 h 2362"/>
              <a:gd name="T86" fmla="*/ 823 w 892"/>
              <a:gd name="T87" fmla="*/ 1982 h 2362"/>
              <a:gd name="T88" fmla="*/ 823 w 892"/>
              <a:gd name="T89" fmla="*/ 1982 h 2362"/>
              <a:gd name="T90" fmla="*/ 891 w 892"/>
              <a:gd name="T91" fmla="*/ 1890 h 2362"/>
              <a:gd name="T92" fmla="*/ 891 w 892"/>
              <a:gd name="T93" fmla="*/ 1890 h 2362"/>
              <a:gd name="T94" fmla="*/ 823 w 892"/>
              <a:gd name="T95" fmla="*/ 1798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34 h 2362"/>
              <a:gd name="T102" fmla="*/ 891 w 892"/>
              <a:gd name="T103" fmla="*/ 1134 h 2362"/>
              <a:gd name="T104" fmla="*/ 790 w 892"/>
              <a:gd name="T105" fmla="*/ 1033 h 2362"/>
              <a:gd name="T106" fmla="*/ 891 w 892"/>
              <a:gd name="T107" fmla="*/ 932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2"/>
                </a:moveTo>
                <a:lnTo>
                  <a:pt x="891" y="932"/>
                </a:lnTo>
                <a:lnTo>
                  <a:pt x="891" y="932"/>
                </a:lnTo>
                <a:cubicBezTo>
                  <a:pt x="891" y="899"/>
                  <a:pt x="874" y="865"/>
                  <a:pt x="840" y="849"/>
                </a:cubicBezTo>
                <a:cubicBezTo>
                  <a:pt x="840" y="840"/>
                  <a:pt x="840" y="823"/>
                  <a:pt x="840" y="815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85"/>
                  <a:pt x="605" y="177"/>
                  <a:pt x="605" y="168"/>
                </a:cubicBezTo>
                <a:cubicBezTo>
                  <a:pt x="605" y="25"/>
                  <a:pt x="605" y="25"/>
                  <a:pt x="605" y="25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5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85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15"/>
                  <a:pt x="42" y="815"/>
                  <a:pt x="42" y="815"/>
                </a:cubicBezTo>
                <a:cubicBezTo>
                  <a:pt x="42" y="823"/>
                  <a:pt x="51" y="840"/>
                  <a:pt x="51" y="849"/>
                </a:cubicBezTo>
                <a:cubicBezTo>
                  <a:pt x="17" y="865"/>
                  <a:pt x="0" y="899"/>
                  <a:pt x="0" y="932"/>
                </a:cubicBezTo>
                <a:lnTo>
                  <a:pt x="0" y="932"/>
                </a:lnTo>
                <a:cubicBezTo>
                  <a:pt x="0" y="991"/>
                  <a:pt x="42" y="1033"/>
                  <a:pt x="93" y="1033"/>
                </a:cubicBezTo>
                <a:cubicBezTo>
                  <a:pt x="42" y="1033"/>
                  <a:pt x="0" y="1075"/>
                  <a:pt x="0" y="1134"/>
                </a:cubicBezTo>
                <a:lnTo>
                  <a:pt x="0" y="1134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98"/>
                  <a:pt x="67" y="1798"/>
                  <a:pt x="67" y="1798"/>
                </a:cubicBezTo>
                <a:cubicBezTo>
                  <a:pt x="26" y="1806"/>
                  <a:pt x="0" y="1848"/>
                  <a:pt x="0" y="1890"/>
                </a:cubicBezTo>
                <a:lnTo>
                  <a:pt x="0" y="1890"/>
                </a:lnTo>
                <a:cubicBezTo>
                  <a:pt x="0" y="1932"/>
                  <a:pt x="26" y="1966"/>
                  <a:pt x="67" y="1982"/>
                </a:cubicBezTo>
                <a:lnTo>
                  <a:pt x="67" y="1982"/>
                </a:lnTo>
                <a:cubicBezTo>
                  <a:pt x="93" y="1982"/>
                  <a:pt x="93" y="1982"/>
                  <a:pt x="93" y="1982"/>
                </a:cubicBezTo>
                <a:cubicBezTo>
                  <a:pt x="42" y="1982"/>
                  <a:pt x="0" y="2033"/>
                  <a:pt x="0" y="2083"/>
                </a:cubicBezTo>
                <a:lnTo>
                  <a:pt x="0" y="2083"/>
                </a:lnTo>
                <a:cubicBezTo>
                  <a:pt x="0" y="2134"/>
                  <a:pt x="42" y="2184"/>
                  <a:pt x="93" y="2184"/>
                </a:cubicBezTo>
                <a:cubicBezTo>
                  <a:pt x="67" y="2184"/>
                  <a:pt x="67" y="2184"/>
                  <a:pt x="67" y="2184"/>
                </a:cubicBezTo>
                <a:cubicBezTo>
                  <a:pt x="67" y="2318"/>
                  <a:pt x="67" y="2318"/>
                  <a:pt x="67" y="2318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8"/>
                </a:cubicBezTo>
                <a:cubicBezTo>
                  <a:pt x="823" y="2184"/>
                  <a:pt x="823" y="2184"/>
                  <a:pt x="823" y="2184"/>
                </a:cubicBezTo>
                <a:cubicBezTo>
                  <a:pt x="790" y="2184"/>
                  <a:pt x="790" y="2184"/>
                  <a:pt x="790" y="2184"/>
                </a:cubicBezTo>
                <a:cubicBezTo>
                  <a:pt x="849" y="2184"/>
                  <a:pt x="891" y="2134"/>
                  <a:pt x="891" y="2083"/>
                </a:cubicBezTo>
                <a:lnTo>
                  <a:pt x="891" y="2083"/>
                </a:lnTo>
                <a:cubicBezTo>
                  <a:pt x="891" y="2033"/>
                  <a:pt x="849" y="1982"/>
                  <a:pt x="790" y="1982"/>
                </a:cubicBezTo>
                <a:cubicBezTo>
                  <a:pt x="823" y="1982"/>
                  <a:pt x="823" y="1982"/>
                  <a:pt x="823" y="1982"/>
                </a:cubicBezTo>
                <a:lnTo>
                  <a:pt x="823" y="1982"/>
                </a:lnTo>
                <a:cubicBezTo>
                  <a:pt x="866" y="1966"/>
                  <a:pt x="891" y="1932"/>
                  <a:pt x="891" y="1890"/>
                </a:cubicBezTo>
                <a:lnTo>
                  <a:pt x="891" y="1890"/>
                </a:lnTo>
                <a:cubicBezTo>
                  <a:pt x="891" y="1848"/>
                  <a:pt x="866" y="1806"/>
                  <a:pt x="823" y="1798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34"/>
                </a:cubicBezTo>
                <a:lnTo>
                  <a:pt x="891" y="1134"/>
                </a:lnTo>
                <a:cubicBezTo>
                  <a:pt x="891" y="1075"/>
                  <a:pt x="849" y="1033"/>
                  <a:pt x="790" y="1033"/>
                </a:cubicBezTo>
                <a:cubicBezTo>
                  <a:pt x="849" y="1033"/>
                  <a:pt x="891" y="991"/>
                  <a:pt x="891" y="9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7">
            <a:extLst>
              <a:ext uri="{FF2B5EF4-FFF2-40B4-BE49-F238E27FC236}">
                <a16:creationId xmlns:a16="http://schemas.microsoft.com/office/drawing/2014/main" id="{721F9E19-7AE6-1340-92FF-C53F293B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2241995"/>
            <a:ext cx="1150618" cy="1159643"/>
          </a:xfrm>
          <a:custGeom>
            <a:avLst/>
            <a:gdLst>
              <a:gd name="T0" fmla="*/ 1125 w 1126"/>
              <a:gd name="T1" fmla="*/ 572 h 1135"/>
              <a:gd name="T2" fmla="*/ 1125 w 1126"/>
              <a:gd name="T3" fmla="*/ 572 h 1135"/>
              <a:gd name="T4" fmla="*/ 562 w 1126"/>
              <a:gd name="T5" fmla="*/ 1134 h 1135"/>
              <a:gd name="T6" fmla="*/ 0 w 1126"/>
              <a:gd name="T7" fmla="*/ 572 h 1135"/>
              <a:gd name="T8" fmla="*/ 562 w 1126"/>
              <a:gd name="T9" fmla="*/ 0 h 1135"/>
              <a:gd name="T10" fmla="*/ 1125 w 1126"/>
              <a:gd name="T11" fmla="*/ 572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35">
                <a:moveTo>
                  <a:pt x="1125" y="572"/>
                </a:moveTo>
                <a:lnTo>
                  <a:pt x="1125" y="572"/>
                </a:lnTo>
                <a:cubicBezTo>
                  <a:pt x="1125" y="882"/>
                  <a:pt x="873" y="1134"/>
                  <a:pt x="562" y="1134"/>
                </a:cubicBezTo>
                <a:cubicBezTo>
                  <a:pt x="252" y="1134"/>
                  <a:pt x="0" y="882"/>
                  <a:pt x="0" y="572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7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8">
            <a:extLst>
              <a:ext uri="{FF2B5EF4-FFF2-40B4-BE49-F238E27FC236}">
                <a16:creationId xmlns:a16="http://schemas.microsoft.com/office/drawing/2014/main" id="{3C9A2060-24A6-F44D-B768-40626B3E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4304082"/>
            <a:ext cx="911469" cy="2418551"/>
          </a:xfrm>
          <a:custGeom>
            <a:avLst/>
            <a:gdLst>
              <a:gd name="T0" fmla="*/ 891 w 892"/>
              <a:gd name="T1" fmla="*/ 933 h 2362"/>
              <a:gd name="T2" fmla="*/ 891 w 892"/>
              <a:gd name="T3" fmla="*/ 933 h 2362"/>
              <a:gd name="T4" fmla="*/ 891 w 892"/>
              <a:gd name="T5" fmla="*/ 933 h 2362"/>
              <a:gd name="T6" fmla="*/ 840 w 892"/>
              <a:gd name="T7" fmla="*/ 849 h 2362"/>
              <a:gd name="T8" fmla="*/ 840 w 892"/>
              <a:gd name="T9" fmla="*/ 815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5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5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15 h 2362"/>
              <a:gd name="T32" fmla="*/ 51 w 892"/>
              <a:gd name="T33" fmla="*/ 849 h 2362"/>
              <a:gd name="T34" fmla="*/ 0 w 892"/>
              <a:gd name="T35" fmla="*/ 933 h 2362"/>
              <a:gd name="T36" fmla="*/ 0 w 892"/>
              <a:gd name="T37" fmla="*/ 933 h 2362"/>
              <a:gd name="T38" fmla="*/ 93 w 892"/>
              <a:gd name="T39" fmla="*/ 1033 h 2362"/>
              <a:gd name="T40" fmla="*/ 0 w 892"/>
              <a:gd name="T41" fmla="*/ 1126 h 2362"/>
              <a:gd name="T42" fmla="*/ 0 w 892"/>
              <a:gd name="T43" fmla="*/ 1126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98 h 2362"/>
              <a:gd name="T50" fmla="*/ 0 w 892"/>
              <a:gd name="T51" fmla="*/ 1890 h 2362"/>
              <a:gd name="T52" fmla="*/ 0 w 892"/>
              <a:gd name="T53" fmla="*/ 1890 h 2362"/>
              <a:gd name="T54" fmla="*/ 67 w 892"/>
              <a:gd name="T55" fmla="*/ 1983 h 2362"/>
              <a:gd name="T56" fmla="*/ 67 w 892"/>
              <a:gd name="T57" fmla="*/ 1983 h 2362"/>
              <a:gd name="T58" fmla="*/ 93 w 892"/>
              <a:gd name="T59" fmla="*/ 1983 h 2362"/>
              <a:gd name="T60" fmla="*/ 0 w 892"/>
              <a:gd name="T61" fmla="*/ 2083 h 2362"/>
              <a:gd name="T62" fmla="*/ 0 w 892"/>
              <a:gd name="T63" fmla="*/ 2083 h 2362"/>
              <a:gd name="T64" fmla="*/ 93 w 892"/>
              <a:gd name="T65" fmla="*/ 2184 h 2362"/>
              <a:gd name="T66" fmla="*/ 67 w 892"/>
              <a:gd name="T67" fmla="*/ 2184 h 2362"/>
              <a:gd name="T68" fmla="*/ 67 w 892"/>
              <a:gd name="T69" fmla="*/ 2319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9 h 2362"/>
              <a:gd name="T76" fmla="*/ 823 w 892"/>
              <a:gd name="T77" fmla="*/ 2184 h 2362"/>
              <a:gd name="T78" fmla="*/ 790 w 892"/>
              <a:gd name="T79" fmla="*/ 2184 h 2362"/>
              <a:gd name="T80" fmla="*/ 891 w 892"/>
              <a:gd name="T81" fmla="*/ 2083 h 2362"/>
              <a:gd name="T82" fmla="*/ 891 w 892"/>
              <a:gd name="T83" fmla="*/ 2083 h 2362"/>
              <a:gd name="T84" fmla="*/ 790 w 892"/>
              <a:gd name="T85" fmla="*/ 1983 h 2362"/>
              <a:gd name="T86" fmla="*/ 823 w 892"/>
              <a:gd name="T87" fmla="*/ 1983 h 2362"/>
              <a:gd name="T88" fmla="*/ 823 w 892"/>
              <a:gd name="T89" fmla="*/ 1983 h 2362"/>
              <a:gd name="T90" fmla="*/ 891 w 892"/>
              <a:gd name="T91" fmla="*/ 1890 h 2362"/>
              <a:gd name="T92" fmla="*/ 891 w 892"/>
              <a:gd name="T93" fmla="*/ 1890 h 2362"/>
              <a:gd name="T94" fmla="*/ 823 w 892"/>
              <a:gd name="T95" fmla="*/ 1798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26 h 2362"/>
              <a:gd name="T102" fmla="*/ 891 w 892"/>
              <a:gd name="T103" fmla="*/ 1126 h 2362"/>
              <a:gd name="T104" fmla="*/ 790 w 892"/>
              <a:gd name="T105" fmla="*/ 1033 h 2362"/>
              <a:gd name="T106" fmla="*/ 891 w 892"/>
              <a:gd name="T107" fmla="*/ 933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3"/>
                </a:moveTo>
                <a:lnTo>
                  <a:pt x="891" y="933"/>
                </a:lnTo>
                <a:lnTo>
                  <a:pt x="891" y="933"/>
                </a:lnTo>
                <a:cubicBezTo>
                  <a:pt x="891" y="899"/>
                  <a:pt x="874" y="865"/>
                  <a:pt x="840" y="849"/>
                </a:cubicBezTo>
                <a:cubicBezTo>
                  <a:pt x="840" y="832"/>
                  <a:pt x="840" y="823"/>
                  <a:pt x="840" y="815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85"/>
                  <a:pt x="605" y="177"/>
                  <a:pt x="605" y="168"/>
                </a:cubicBezTo>
                <a:cubicBezTo>
                  <a:pt x="605" y="25"/>
                  <a:pt x="605" y="25"/>
                  <a:pt x="605" y="25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5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85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15"/>
                  <a:pt x="42" y="815"/>
                  <a:pt x="42" y="815"/>
                </a:cubicBezTo>
                <a:cubicBezTo>
                  <a:pt x="42" y="823"/>
                  <a:pt x="51" y="832"/>
                  <a:pt x="51" y="849"/>
                </a:cubicBezTo>
                <a:cubicBezTo>
                  <a:pt x="17" y="865"/>
                  <a:pt x="0" y="899"/>
                  <a:pt x="0" y="933"/>
                </a:cubicBezTo>
                <a:lnTo>
                  <a:pt x="0" y="933"/>
                </a:lnTo>
                <a:cubicBezTo>
                  <a:pt x="0" y="991"/>
                  <a:pt x="42" y="1033"/>
                  <a:pt x="93" y="1033"/>
                </a:cubicBezTo>
                <a:cubicBezTo>
                  <a:pt x="42" y="1033"/>
                  <a:pt x="0" y="1076"/>
                  <a:pt x="0" y="1126"/>
                </a:cubicBezTo>
                <a:lnTo>
                  <a:pt x="0" y="1126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98"/>
                  <a:pt x="67" y="1798"/>
                  <a:pt x="67" y="1798"/>
                </a:cubicBezTo>
                <a:cubicBezTo>
                  <a:pt x="26" y="1806"/>
                  <a:pt x="0" y="1840"/>
                  <a:pt x="0" y="1890"/>
                </a:cubicBezTo>
                <a:lnTo>
                  <a:pt x="0" y="1890"/>
                </a:lnTo>
                <a:cubicBezTo>
                  <a:pt x="0" y="1932"/>
                  <a:pt x="26" y="1966"/>
                  <a:pt x="67" y="1983"/>
                </a:cubicBezTo>
                <a:lnTo>
                  <a:pt x="67" y="1983"/>
                </a:lnTo>
                <a:cubicBezTo>
                  <a:pt x="93" y="1983"/>
                  <a:pt x="93" y="1983"/>
                  <a:pt x="93" y="1983"/>
                </a:cubicBezTo>
                <a:cubicBezTo>
                  <a:pt x="42" y="1983"/>
                  <a:pt x="0" y="2025"/>
                  <a:pt x="0" y="2083"/>
                </a:cubicBezTo>
                <a:lnTo>
                  <a:pt x="0" y="2083"/>
                </a:lnTo>
                <a:cubicBezTo>
                  <a:pt x="0" y="2134"/>
                  <a:pt x="42" y="2184"/>
                  <a:pt x="93" y="2184"/>
                </a:cubicBezTo>
                <a:cubicBezTo>
                  <a:pt x="67" y="2184"/>
                  <a:pt x="67" y="2184"/>
                  <a:pt x="67" y="2184"/>
                </a:cubicBezTo>
                <a:cubicBezTo>
                  <a:pt x="67" y="2319"/>
                  <a:pt x="67" y="2319"/>
                  <a:pt x="67" y="2319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9"/>
                </a:cubicBezTo>
                <a:cubicBezTo>
                  <a:pt x="823" y="2184"/>
                  <a:pt x="823" y="2184"/>
                  <a:pt x="823" y="2184"/>
                </a:cubicBezTo>
                <a:cubicBezTo>
                  <a:pt x="790" y="2184"/>
                  <a:pt x="790" y="2184"/>
                  <a:pt x="790" y="2184"/>
                </a:cubicBezTo>
                <a:cubicBezTo>
                  <a:pt x="849" y="2184"/>
                  <a:pt x="891" y="2134"/>
                  <a:pt x="891" y="2083"/>
                </a:cubicBezTo>
                <a:lnTo>
                  <a:pt x="891" y="2083"/>
                </a:lnTo>
                <a:cubicBezTo>
                  <a:pt x="891" y="2025"/>
                  <a:pt x="849" y="1983"/>
                  <a:pt x="790" y="1983"/>
                </a:cubicBezTo>
                <a:cubicBezTo>
                  <a:pt x="823" y="1983"/>
                  <a:pt x="823" y="1983"/>
                  <a:pt x="823" y="1983"/>
                </a:cubicBezTo>
                <a:lnTo>
                  <a:pt x="823" y="1983"/>
                </a:lnTo>
                <a:cubicBezTo>
                  <a:pt x="866" y="1966"/>
                  <a:pt x="891" y="1932"/>
                  <a:pt x="891" y="1890"/>
                </a:cubicBezTo>
                <a:lnTo>
                  <a:pt x="891" y="1890"/>
                </a:lnTo>
                <a:cubicBezTo>
                  <a:pt x="891" y="1840"/>
                  <a:pt x="866" y="1806"/>
                  <a:pt x="823" y="1798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26"/>
                </a:cubicBezTo>
                <a:lnTo>
                  <a:pt x="891" y="1126"/>
                </a:lnTo>
                <a:cubicBezTo>
                  <a:pt x="891" y="1076"/>
                  <a:pt x="849" y="1033"/>
                  <a:pt x="790" y="1033"/>
                </a:cubicBezTo>
                <a:cubicBezTo>
                  <a:pt x="849" y="1033"/>
                  <a:pt x="891" y="991"/>
                  <a:pt x="891" y="9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9">
            <a:extLst>
              <a:ext uri="{FF2B5EF4-FFF2-40B4-BE49-F238E27FC236}">
                <a16:creationId xmlns:a16="http://schemas.microsoft.com/office/drawing/2014/main" id="{E7C4022F-D4AB-0E40-ABB1-FF03B84B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4931279"/>
            <a:ext cx="1150618" cy="1159643"/>
          </a:xfrm>
          <a:custGeom>
            <a:avLst/>
            <a:gdLst>
              <a:gd name="T0" fmla="*/ 1125 w 1126"/>
              <a:gd name="T1" fmla="*/ 563 h 1135"/>
              <a:gd name="T2" fmla="*/ 1125 w 1126"/>
              <a:gd name="T3" fmla="*/ 563 h 1135"/>
              <a:gd name="T4" fmla="*/ 562 w 1126"/>
              <a:gd name="T5" fmla="*/ 1134 h 1135"/>
              <a:gd name="T6" fmla="*/ 0 w 1126"/>
              <a:gd name="T7" fmla="*/ 563 h 1135"/>
              <a:gd name="T8" fmla="*/ 562 w 1126"/>
              <a:gd name="T9" fmla="*/ 0 h 1135"/>
              <a:gd name="T10" fmla="*/ 1125 w 1126"/>
              <a:gd name="T11" fmla="*/ 56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35">
                <a:moveTo>
                  <a:pt x="1125" y="563"/>
                </a:moveTo>
                <a:lnTo>
                  <a:pt x="1125" y="563"/>
                </a:lnTo>
                <a:cubicBezTo>
                  <a:pt x="1125" y="882"/>
                  <a:pt x="873" y="1134"/>
                  <a:pt x="562" y="1134"/>
                </a:cubicBezTo>
                <a:cubicBezTo>
                  <a:pt x="252" y="1134"/>
                  <a:pt x="0" y="882"/>
                  <a:pt x="0" y="563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6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0">
            <a:extLst>
              <a:ext uri="{FF2B5EF4-FFF2-40B4-BE49-F238E27FC236}">
                <a16:creationId xmlns:a16="http://schemas.microsoft.com/office/drawing/2014/main" id="{31294933-025B-3044-811C-724E2C9B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6993367"/>
            <a:ext cx="911469" cy="2418551"/>
          </a:xfrm>
          <a:custGeom>
            <a:avLst/>
            <a:gdLst>
              <a:gd name="T0" fmla="*/ 891 w 892"/>
              <a:gd name="T1" fmla="*/ 933 h 2362"/>
              <a:gd name="T2" fmla="*/ 891 w 892"/>
              <a:gd name="T3" fmla="*/ 933 h 2362"/>
              <a:gd name="T4" fmla="*/ 891 w 892"/>
              <a:gd name="T5" fmla="*/ 933 h 2362"/>
              <a:gd name="T6" fmla="*/ 840 w 892"/>
              <a:gd name="T7" fmla="*/ 849 h 2362"/>
              <a:gd name="T8" fmla="*/ 840 w 892"/>
              <a:gd name="T9" fmla="*/ 807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6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6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07 h 2362"/>
              <a:gd name="T32" fmla="*/ 51 w 892"/>
              <a:gd name="T33" fmla="*/ 849 h 2362"/>
              <a:gd name="T34" fmla="*/ 0 w 892"/>
              <a:gd name="T35" fmla="*/ 933 h 2362"/>
              <a:gd name="T36" fmla="*/ 0 w 892"/>
              <a:gd name="T37" fmla="*/ 933 h 2362"/>
              <a:gd name="T38" fmla="*/ 93 w 892"/>
              <a:gd name="T39" fmla="*/ 1034 h 2362"/>
              <a:gd name="T40" fmla="*/ 0 w 892"/>
              <a:gd name="T41" fmla="*/ 1126 h 2362"/>
              <a:gd name="T42" fmla="*/ 0 w 892"/>
              <a:gd name="T43" fmla="*/ 1126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89 h 2362"/>
              <a:gd name="T50" fmla="*/ 0 w 892"/>
              <a:gd name="T51" fmla="*/ 1890 h 2362"/>
              <a:gd name="T52" fmla="*/ 0 w 892"/>
              <a:gd name="T53" fmla="*/ 1890 h 2362"/>
              <a:gd name="T54" fmla="*/ 67 w 892"/>
              <a:gd name="T55" fmla="*/ 1983 h 2362"/>
              <a:gd name="T56" fmla="*/ 67 w 892"/>
              <a:gd name="T57" fmla="*/ 1983 h 2362"/>
              <a:gd name="T58" fmla="*/ 93 w 892"/>
              <a:gd name="T59" fmla="*/ 1983 h 2362"/>
              <a:gd name="T60" fmla="*/ 0 w 892"/>
              <a:gd name="T61" fmla="*/ 2084 h 2362"/>
              <a:gd name="T62" fmla="*/ 0 w 892"/>
              <a:gd name="T63" fmla="*/ 2084 h 2362"/>
              <a:gd name="T64" fmla="*/ 93 w 892"/>
              <a:gd name="T65" fmla="*/ 2176 h 2362"/>
              <a:gd name="T66" fmla="*/ 67 w 892"/>
              <a:gd name="T67" fmla="*/ 2176 h 2362"/>
              <a:gd name="T68" fmla="*/ 67 w 892"/>
              <a:gd name="T69" fmla="*/ 2319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9 h 2362"/>
              <a:gd name="T76" fmla="*/ 823 w 892"/>
              <a:gd name="T77" fmla="*/ 2176 h 2362"/>
              <a:gd name="T78" fmla="*/ 790 w 892"/>
              <a:gd name="T79" fmla="*/ 2176 h 2362"/>
              <a:gd name="T80" fmla="*/ 891 w 892"/>
              <a:gd name="T81" fmla="*/ 2084 h 2362"/>
              <a:gd name="T82" fmla="*/ 891 w 892"/>
              <a:gd name="T83" fmla="*/ 2084 h 2362"/>
              <a:gd name="T84" fmla="*/ 790 w 892"/>
              <a:gd name="T85" fmla="*/ 1983 h 2362"/>
              <a:gd name="T86" fmla="*/ 823 w 892"/>
              <a:gd name="T87" fmla="*/ 1983 h 2362"/>
              <a:gd name="T88" fmla="*/ 823 w 892"/>
              <a:gd name="T89" fmla="*/ 1983 h 2362"/>
              <a:gd name="T90" fmla="*/ 891 w 892"/>
              <a:gd name="T91" fmla="*/ 1890 h 2362"/>
              <a:gd name="T92" fmla="*/ 891 w 892"/>
              <a:gd name="T93" fmla="*/ 1890 h 2362"/>
              <a:gd name="T94" fmla="*/ 823 w 892"/>
              <a:gd name="T95" fmla="*/ 1789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26 h 2362"/>
              <a:gd name="T102" fmla="*/ 891 w 892"/>
              <a:gd name="T103" fmla="*/ 1126 h 2362"/>
              <a:gd name="T104" fmla="*/ 790 w 892"/>
              <a:gd name="T105" fmla="*/ 1034 h 2362"/>
              <a:gd name="T106" fmla="*/ 891 w 892"/>
              <a:gd name="T107" fmla="*/ 933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3"/>
                </a:moveTo>
                <a:lnTo>
                  <a:pt x="891" y="933"/>
                </a:lnTo>
                <a:lnTo>
                  <a:pt x="891" y="933"/>
                </a:lnTo>
                <a:cubicBezTo>
                  <a:pt x="891" y="899"/>
                  <a:pt x="874" y="866"/>
                  <a:pt x="840" y="849"/>
                </a:cubicBezTo>
                <a:cubicBezTo>
                  <a:pt x="840" y="832"/>
                  <a:pt x="840" y="823"/>
                  <a:pt x="840" y="807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85"/>
                  <a:pt x="605" y="177"/>
                  <a:pt x="605" y="168"/>
                </a:cubicBezTo>
                <a:cubicBezTo>
                  <a:pt x="605" y="26"/>
                  <a:pt x="605" y="26"/>
                  <a:pt x="605" y="26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6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85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07"/>
                  <a:pt x="42" y="807"/>
                  <a:pt x="42" y="807"/>
                </a:cubicBezTo>
                <a:cubicBezTo>
                  <a:pt x="42" y="823"/>
                  <a:pt x="51" y="832"/>
                  <a:pt x="51" y="849"/>
                </a:cubicBezTo>
                <a:cubicBezTo>
                  <a:pt x="17" y="866"/>
                  <a:pt x="0" y="899"/>
                  <a:pt x="0" y="933"/>
                </a:cubicBezTo>
                <a:lnTo>
                  <a:pt x="0" y="933"/>
                </a:lnTo>
                <a:cubicBezTo>
                  <a:pt x="0" y="983"/>
                  <a:pt x="42" y="1034"/>
                  <a:pt x="93" y="1034"/>
                </a:cubicBezTo>
                <a:cubicBezTo>
                  <a:pt x="42" y="1034"/>
                  <a:pt x="0" y="1076"/>
                  <a:pt x="0" y="1126"/>
                </a:cubicBezTo>
                <a:lnTo>
                  <a:pt x="0" y="1126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89"/>
                  <a:pt x="67" y="1789"/>
                  <a:pt x="67" y="1789"/>
                </a:cubicBezTo>
                <a:cubicBezTo>
                  <a:pt x="26" y="1806"/>
                  <a:pt x="0" y="1840"/>
                  <a:pt x="0" y="1890"/>
                </a:cubicBezTo>
                <a:lnTo>
                  <a:pt x="0" y="1890"/>
                </a:lnTo>
                <a:cubicBezTo>
                  <a:pt x="0" y="1932"/>
                  <a:pt x="26" y="1966"/>
                  <a:pt x="67" y="1983"/>
                </a:cubicBezTo>
                <a:lnTo>
                  <a:pt x="67" y="1983"/>
                </a:lnTo>
                <a:cubicBezTo>
                  <a:pt x="93" y="1983"/>
                  <a:pt x="93" y="1983"/>
                  <a:pt x="93" y="1983"/>
                </a:cubicBezTo>
                <a:cubicBezTo>
                  <a:pt x="42" y="1983"/>
                  <a:pt x="0" y="2025"/>
                  <a:pt x="0" y="2084"/>
                </a:cubicBezTo>
                <a:lnTo>
                  <a:pt x="0" y="2084"/>
                </a:lnTo>
                <a:cubicBezTo>
                  <a:pt x="0" y="2134"/>
                  <a:pt x="42" y="2176"/>
                  <a:pt x="93" y="2176"/>
                </a:cubicBezTo>
                <a:cubicBezTo>
                  <a:pt x="67" y="2176"/>
                  <a:pt x="67" y="2176"/>
                  <a:pt x="67" y="2176"/>
                </a:cubicBezTo>
                <a:cubicBezTo>
                  <a:pt x="67" y="2319"/>
                  <a:pt x="67" y="2319"/>
                  <a:pt x="67" y="2319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9"/>
                </a:cubicBezTo>
                <a:cubicBezTo>
                  <a:pt x="823" y="2176"/>
                  <a:pt x="823" y="2176"/>
                  <a:pt x="823" y="2176"/>
                </a:cubicBezTo>
                <a:cubicBezTo>
                  <a:pt x="790" y="2176"/>
                  <a:pt x="790" y="2176"/>
                  <a:pt x="790" y="2176"/>
                </a:cubicBezTo>
                <a:cubicBezTo>
                  <a:pt x="849" y="2176"/>
                  <a:pt x="891" y="2134"/>
                  <a:pt x="891" y="2084"/>
                </a:cubicBezTo>
                <a:lnTo>
                  <a:pt x="891" y="2084"/>
                </a:lnTo>
                <a:cubicBezTo>
                  <a:pt x="891" y="2025"/>
                  <a:pt x="849" y="1983"/>
                  <a:pt x="790" y="1983"/>
                </a:cubicBezTo>
                <a:cubicBezTo>
                  <a:pt x="823" y="1983"/>
                  <a:pt x="823" y="1983"/>
                  <a:pt x="823" y="1983"/>
                </a:cubicBezTo>
                <a:lnTo>
                  <a:pt x="823" y="1983"/>
                </a:lnTo>
                <a:cubicBezTo>
                  <a:pt x="866" y="1966"/>
                  <a:pt x="891" y="1932"/>
                  <a:pt x="891" y="1890"/>
                </a:cubicBezTo>
                <a:lnTo>
                  <a:pt x="891" y="1890"/>
                </a:lnTo>
                <a:cubicBezTo>
                  <a:pt x="891" y="1840"/>
                  <a:pt x="866" y="1806"/>
                  <a:pt x="823" y="1789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26"/>
                </a:cubicBezTo>
                <a:lnTo>
                  <a:pt x="891" y="1126"/>
                </a:lnTo>
                <a:cubicBezTo>
                  <a:pt x="891" y="1076"/>
                  <a:pt x="849" y="1034"/>
                  <a:pt x="790" y="1034"/>
                </a:cubicBezTo>
                <a:cubicBezTo>
                  <a:pt x="849" y="1034"/>
                  <a:pt x="891" y="983"/>
                  <a:pt x="891" y="93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1">
            <a:extLst>
              <a:ext uri="{FF2B5EF4-FFF2-40B4-BE49-F238E27FC236}">
                <a16:creationId xmlns:a16="http://schemas.microsoft.com/office/drawing/2014/main" id="{0CE32484-17CE-CE4A-B5D4-50B1721F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7625078"/>
            <a:ext cx="1150618" cy="1159640"/>
          </a:xfrm>
          <a:custGeom>
            <a:avLst/>
            <a:gdLst>
              <a:gd name="T0" fmla="*/ 1125 w 1126"/>
              <a:gd name="T1" fmla="*/ 562 h 1135"/>
              <a:gd name="T2" fmla="*/ 1125 w 1126"/>
              <a:gd name="T3" fmla="*/ 562 h 1135"/>
              <a:gd name="T4" fmla="*/ 562 w 1126"/>
              <a:gd name="T5" fmla="*/ 1134 h 1135"/>
              <a:gd name="T6" fmla="*/ 0 w 1126"/>
              <a:gd name="T7" fmla="*/ 562 h 1135"/>
              <a:gd name="T8" fmla="*/ 562 w 1126"/>
              <a:gd name="T9" fmla="*/ 0 h 1135"/>
              <a:gd name="T10" fmla="*/ 1125 w 1126"/>
              <a:gd name="T11" fmla="*/ 562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35">
                <a:moveTo>
                  <a:pt x="1125" y="562"/>
                </a:moveTo>
                <a:lnTo>
                  <a:pt x="1125" y="562"/>
                </a:lnTo>
                <a:cubicBezTo>
                  <a:pt x="1125" y="873"/>
                  <a:pt x="873" y="1134"/>
                  <a:pt x="562" y="1134"/>
                </a:cubicBezTo>
                <a:cubicBezTo>
                  <a:pt x="252" y="1134"/>
                  <a:pt x="0" y="873"/>
                  <a:pt x="0" y="562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62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2">
            <a:extLst>
              <a:ext uri="{FF2B5EF4-FFF2-40B4-BE49-F238E27FC236}">
                <a16:creationId xmlns:a16="http://schemas.microsoft.com/office/drawing/2014/main" id="{D76903C6-5096-9842-B122-79EE050EE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9682652"/>
            <a:ext cx="911469" cy="2418551"/>
          </a:xfrm>
          <a:custGeom>
            <a:avLst/>
            <a:gdLst>
              <a:gd name="T0" fmla="*/ 891 w 892"/>
              <a:gd name="T1" fmla="*/ 933 h 2362"/>
              <a:gd name="T2" fmla="*/ 891 w 892"/>
              <a:gd name="T3" fmla="*/ 933 h 2362"/>
              <a:gd name="T4" fmla="*/ 891 w 892"/>
              <a:gd name="T5" fmla="*/ 933 h 2362"/>
              <a:gd name="T6" fmla="*/ 840 w 892"/>
              <a:gd name="T7" fmla="*/ 849 h 2362"/>
              <a:gd name="T8" fmla="*/ 840 w 892"/>
              <a:gd name="T9" fmla="*/ 807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6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6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07 h 2362"/>
              <a:gd name="T32" fmla="*/ 51 w 892"/>
              <a:gd name="T33" fmla="*/ 849 h 2362"/>
              <a:gd name="T34" fmla="*/ 0 w 892"/>
              <a:gd name="T35" fmla="*/ 933 h 2362"/>
              <a:gd name="T36" fmla="*/ 0 w 892"/>
              <a:gd name="T37" fmla="*/ 933 h 2362"/>
              <a:gd name="T38" fmla="*/ 93 w 892"/>
              <a:gd name="T39" fmla="*/ 1034 h 2362"/>
              <a:gd name="T40" fmla="*/ 0 w 892"/>
              <a:gd name="T41" fmla="*/ 1126 h 2362"/>
              <a:gd name="T42" fmla="*/ 0 w 892"/>
              <a:gd name="T43" fmla="*/ 1126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90 h 2362"/>
              <a:gd name="T50" fmla="*/ 0 w 892"/>
              <a:gd name="T51" fmla="*/ 1882 h 2362"/>
              <a:gd name="T52" fmla="*/ 0 w 892"/>
              <a:gd name="T53" fmla="*/ 1882 h 2362"/>
              <a:gd name="T54" fmla="*/ 67 w 892"/>
              <a:gd name="T55" fmla="*/ 1974 h 2362"/>
              <a:gd name="T56" fmla="*/ 67 w 892"/>
              <a:gd name="T57" fmla="*/ 1983 h 2362"/>
              <a:gd name="T58" fmla="*/ 93 w 892"/>
              <a:gd name="T59" fmla="*/ 1983 h 2362"/>
              <a:gd name="T60" fmla="*/ 0 w 892"/>
              <a:gd name="T61" fmla="*/ 2084 h 2362"/>
              <a:gd name="T62" fmla="*/ 0 w 892"/>
              <a:gd name="T63" fmla="*/ 2084 h 2362"/>
              <a:gd name="T64" fmla="*/ 93 w 892"/>
              <a:gd name="T65" fmla="*/ 2176 h 2362"/>
              <a:gd name="T66" fmla="*/ 67 w 892"/>
              <a:gd name="T67" fmla="*/ 2176 h 2362"/>
              <a:gd name="T68" fmla="*/ 67 w 892"/>
              <a:gd name="T69" fmla="*/ 2319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9 h 2362"/>
              <a:gd name="T76" fmla="*/ 823 w 892"/>
              <a:gd name="T77" fmla="*/ 2176 h 2362"/>
              <a:gd name="T78" fmla="*/ 790 w 892"/>
              <a:gd name="T79" fmla="*/ 2176 h 2362"/>
              <a:gd name="T80" fmla="*/ 891 w 892"/>
              <a:gd name="T81" fmla="*/ 2084 h 2362"/>
              <a:gd name="T82" fmla="*/ 891 w 892"/>
              <a:gd name="T83" fmla="*/ 2084 h 2362"/>
              <a:gd name="T84" fmla="*/ 790 w 892"/>
              <a:gd name="T85" fmla="*/ 1983 h 2362"/>
              <a:gd name="T86" fmla="*/ 823 w 892"/>
              <a:gd name="T87" fmla="*/ 1983 h 2362"/>
              <a:gd name="T88" fmla="*/ 823 w 892"/>
              <a:gd name="T89" fmla="*/ 1974 h 2362"/>
              <a:gd name="T90" fmla="*/ 891 w 892"/>
              <a:gd name="T91" fmla="*/ 1882 h 2362"/>
              <a:gd name="T92" fmla="*/ 891 w 892"/>
              <a:gd name="T93" fmla="*/ 1882 h 2362"/>
              <a:gd name="T94" fmla="*/ 823 w 892"/>
              <a:gd name="T95" fmla="*/ 1790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26 h 2362"/>
              <a:gd name="T102" fmla="*/ 891 w 892"/>
              <a:gd name="T103" fmla="*/ 1126 h 2362"/>
              <a:gd name="T104" fmla="*/ 790 w 892"/>
              <a:gd name="T105" fmla="*/ 1034 h 2362"/>
              <a:gd name="T106" fmla="*/ 891 w 892"/>
              <a:gd name="T107" fmla="*/ 933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3"/>
                </a:moveTo>
                <a:lnTo>
                  <a:pt x="891" y="933"/>
                </a:lnTo>
                <a:lnTo>
                  <a:pt x="891" y="933"/>
                </a:lnTo>
                <a:cubicBezTo>
                  <a:pt x="891" y="891"/>
                  <a:pt x="874" y="866"/>
                  <a:pt x="840" y="849"/>
                </a:cubicBezTo>
                <a:cubicBezTo>
                  <a:pt x="840" y="832"/>
                  <a:pt x="840" y="824"/>
                  <a:pt x="840" y="807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77"/>
                  <a:pt x="605" y="177"/>
                  <a:pt x="605" y="168"/>
                </a:cubicBezTo>
                <a:cubicBezTo>
                  <a:pt x="605" y="26"/>
                  <a:pt x="605" y="26"/>
                  <a:pt x="605" y="26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6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77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07"/>
                  <a:pt x="42" y="807"/>
                  <a:pt x="42" y="807"/>
                </a:cubicBezTo>
                <a:cubicBezTo>
                  <a:pt x="42" y="824"/>
                  <a:pt x="51" y="832"/>
                  <a:pt x="51" y="849"/>
                </a:cubicBezTo>
                <a:cubicBezTo>
                  <a:pt x="17" y="866"/>
                  <a:pt x="0" y="891"/>
                  <a:pt x="0" y="933"/>
                </a:cubicBezTo>
                <a:lnTo>
                  <a:pt x="0" y="933"/>
                </a:lnTo>
                <a:cubicBezTo>
                  <a:pt x="0" y="983"/>
                  <a:pt x="42" y="1034"/>
                  <a:pt x="93" y="1034"/>
                </a:cubicBezTo>
                <a:cubicBezTo>
                  <a:pt x="42" y="1034"/>
                  <a:pt x="0" y="1076"/>
                  <a:pt x="0" y="1126"/>
                </a:cubicBezTo>
                <a:lnTo>
                  <a:pt x="0" y="1126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90"/>
                  <a:pt x="67" y="1790"/>
                  <a:pt x="67" y="1790"/>
                </a:cubicBezTo>
                <a:cubicBezTo>
                  <a:pt x="26" y="1806"/>
                  <a:pt x="0" y="1840"/>
                  <a:pt x="0" y="1882"/>
                </a:cubicBezTo>
                <a:lnTo>
                  <a:pt x="0" y="1882"/>
                </a:lnTo>
                <a:cubicBezTo>
                  <a:pt x="0" y="1933"/>
                  <a:pt x="26" y="1966"/>
                  <a:pt x="67" y="1974"/>
                </a:cubicBezTo>
                <a:cubicBezTo>
                  <a:pt x="67" y="1983"/>
                  <a:pt x="67" y="1983"/>
                  <a:pt x="67" y="1983"/>
                </a:cubicBezTo>
                <a:cubicBezTo>
                  <a:pt x="93" y="1983"/>
                  <a:pt x="93" y="1983"/>
                  <a:pt x="93" y="1983"/>
                </a:cubicBezTo>
                <a:cubicBezTo>
                  <a:pt x="42" y="1983"/>
                  <a:pt x="0" y="2025"/>
                  <a:pt x="0" y="2084"/>
                </a:cubicBezTo>
                <a:lnTo>
                  <a:pt x="0" y="2084"/>
                </a:lnTo>
                <a:cubicBezTo>
                  <a:pt x="0" y="2134"/>
                  <a:pt x="42" y="2176"/>
                  <a:pt x="93" y="2176"/>
                </a:cubicBezTo>
                <a:cubicBezTo>
                  <a:pt x="67" y="2176"/>
                  <a:pt x="67" y="2176"/>
                  <a:pt x="67" y="2176"/>
                </a:cubicBezTo>
                <a:cubicBezTo>
                  <a:pt x="67" y="2319"/>
                  <a:pt x="67" y="2319"/>
                  <a:pt x="67" y="2319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9"/>
                </a:cubicBezTo>
                <a:cubicBezTo>
                  <a:pt x="823" y="2176"/>
                  <a:pt x="823" y="2176"/>
                  <a:pt x="823" y="2176"/>
                </a:cubicBezTo>
                <a:cubicBezTo>
                  <a:pt x="790" y="2176"/>
                  <a:pt x="790" y="2176"/>
                  <a:pt x="790" y="2176"/>
                </a:cubicBezTo>
                <a:cubicBezTo>
                  <a:pt x="849" y="2176"/>
                  <a:pt x="891" y="2134"/>
                  <a:pt x="891" y="2084"/>
                </a:cubicBezTo>
                <a:lnTo>
                  <a:pt x="891" y="2084"/>
                </a:lnTo>
                <a:cubicBezTo>
                  <a:pt x="891" y="2025"/>
                  <a:pt x="849" y="1983"/>
                  <a:pt x="790" y="1983"/>
                </a:cubicBezTo>
                <a:cubicBezTo>
                  <a:pt x="823" y="1983"/>
                  <a:pt x="823" y="1983"/>
                  <a:pt x="823" y="1983"/>
                </a:cubicBezTo>
                <a:cubicBezTo>
                  <a:pt x="823" y="1974"/>
                  <a:pt x="823" y="1974"/>
                  <a:pt x="823" y="1974"/>
                </a:cubicBezTo>
                <a:cubicBezTo>
                  <a:pt x="866" y="1966"/>
                  <a:pt x="891" y="1933"/>
                  <a:pt x="891" y="1882"/>
                </a:cubicBezTo>
                <a:lnTo>
                  <a:pt x="891" y="1882"/>
                </a:lnTo>
                <a:cubicBezTo>
                  <a:pt x="891" y="1840"/>
                  <a:pt x="866" y="1806"/>
                  <a:pt x="823" y="1790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26"/>
                </a:cubicBezTo>
                <a:lnTo>
                  <a:pt x="891" y="1126"/>
                </a:lnTo>
                <a:cubicBezTo>
                  <a:pt x="891" y="1076"/>
                  <a:pt x="849" y="1034"/>
                  <a:pt x="790" y="1034"/>
                </a:cubicBezTo>
                <a:cubicBezTo>
                  <a:pt x="849" y="1034"/>
                  <a:pt x="891" y="983"/>
                  <a:pt x="891" y="9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3">
            <a:extLst>
              <a:ext uri="{FF2B5EF4-FFF2-40B4-BE49-F238E27FC236}">
                <a16:creationId xmlns:a16="http://schemas.microsoft.com/office/drawing/2014/main" id="{C9302387-8CC6-5A45-BAEF-BA7EC5A7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10314363"/>
            <a:ext cx="1150618" cy="1150615"/>
          </a:xfrm>
          <a:custGeom>
            <a:avLst/>
            <a:gdLst>
              <a:gd name="T0" fmla="*/ 1125 w 1126"/>
              <a:gd name="T1" fmla="*/ 562 h 1126"/>
              <a:gd name="T2" fmla="*/ 1125 w 1126"/>
              <a:gd name="T3" fmla="*/ 562 h 1126"/>
              <a:gd name="T4" fmla="*/ 562 w 1126"/>
              <a:gd name="T5" fmla="*/ 1125 h 1126"/>
              <a:gd name="T6" fmla="*/ 0 w 1126"/>
              <a:gd name="T7" fmla="*/ 562 h 1126"/>
              <a:gd name="T8" fmla="*/ 562 w 1126"/>
              <a:gd name="T9" fmla="*/ 0 h 1126"/>
              <a:gd name="T10" fmla="*/ 1125 w 1126"/>
              <a:gd name="T11" fmla="*/ 56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26">
                <a:moveTo>
                  <a:pt x="1125" y="562"/>
                </a:moveTo>
                <a:lnTo>
                  <a:pt x="1125" y="562"/>
                </a:lnTo>
                <a:cubicBezTo>
                  <a:pt x="1125" y="873"/>
                  <a:pt x="873" y="1125"/>
                  <a:pt x="562" y="1125"/>
                </a:cubicBezTo>
                <a:cubicBezTo>
                  <a:pt x="252" y="1125"/>
                  <a:pt x="0" y="873"/>
                  <a:pt x="0" y="562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6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4">
            <a:extLst>
              <a:ext uri="{FF2B5EF4-FFF2-40B4-BE49-F238E27FC236}">
                <a16:creationId xmlns:a16="http://schemas.microsoft.com/office/drawing/2014/main" id="{FFF8D6C4-E8D0-7640-A9E2-D7752052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019" y="2499193"/>
            <a:ext cx="586589" cy="645246"/>
          </a:xfrm>
          <a:custGeom>
            <a:avLst/>
            <a:gdLst>
              <a:gd name="T0" fmla="*/ 563 w 572"/>
              <a:gd name="T1" fmla="*/ 177 h 631"/>
              <a:gd name="T2" fmla="*/ 563 w 572"/>
              <a:gd name="T3" fmla="*/ 177 h 631"/>
              <a:gd name="T4" fmla="*/ 546 w 572"/>
              <a:gd name="T5" fmla="*/ 168 h 631"/>
              <a:gd name="T6" fmla="*/ 521 w 572"/>
              <a:gd name="T7" fmla="*/ 168 h 631"/>
              <a:gd name="T8" fmla="*/ 386 w 572"/>
              <a:gd name="T9" fmla="*/ 9 h 631"/>
              <a:gd name="T10" fmla="*/ 353 w 572"/>
              <a:gd name="T11" fmla="*/ 9 h 631"/>
              <a:gd name="T12" fmla="*/ 353 w 572"/>
              <a:gd name="T13" fmla="*/ 42 h 631"/>
              <a:gd name="T14" fmla="*/ 462 w 572"/>
              <a:gd name="T15" fmla="*/ 168 h 631"/>
              <a:gd name="T16" fmla="*/ 101 w 572"/>
              <a:gd name="T17" fmla="*/ 168 h 631"/>
              <a:gd name="T18" fmla="*/ 218 w 572"/>
              <a:gd name="T19" fmla="*/ 42 h 631"/>
              <a:gd name="T20" fmla="*/ 210 w 572"/>
              <a:gd name="T21" fmla="*/ 9 h 631"/>
              <a:gd name="T22" fmla="*/ 176 w 572"/>
              <a:gd name="T23" fmla="*/ 9 h 631"/>
              <a:gd name="T24" fmla="*/ 42 w 572"/>
              <a:gd name="T25" fmla="*/ 168 h 631"/>
              <a:gd name="T26" fmla="*/ 25 w 572"/>
              <a:gd name="T27" fmla="*/ 168 h 631"/>
              <a:gd name="T28" fmla="*/ 25 w 572"/>
              <a:gd name="T29" fmla="*/ 168 h 631"/>
              <a:gd name="T30" fmla="*/ 8 w 572"/>
              <a:gd name="T31" fmla="*/ 177 h 631"/>
              <a:gd name="T32" fmla="*/ 8 w 572"/>
              <a:gd name="T33" fmla="*/ 210 h 631"/>
              <a:gd name="T34" fmla="*/ 8 w 572"/>
              <a:gd name="T35" fmla="*/ 244 h 631"/>
              <a:gd name="T36" fmla="*/ 25 w 572"/>
              <a:gd name="T37" fmla="*/ 345 h 631"/>
              <a:gd name="T38" fmla="*/ 67 w 572"/>
              <a:gd name="T39" fmla="*/ 529 h 631"/>
              <a:gd name="T40" fmla="*/ 67 w 572"/>
              <a:gd name="T41" fmla="*/ 538 h 631"/>
              <a:gd name="T42" fmla="*/ 143 w 572"/>
              <a:gd name="T43" fmla="*/ 605 h 631"/>
              <a:gd name="T44" fmla="*/ 285 w 572"/>
              <a:gd name="T45" fmla="*/ 630 h 631"/>
              <a:gd name="T46" fmla="*/ 294 w 572"/>
              <a:gd name="T47" fmla="*/ 630 h 631"/>
              <a:gd name="T48" fmla="*/ 420 w 572"/>
              <a:gd name="T49" fmla="*/ 613 h 631"/>
              <a:gd name="T50" fmla="*/ 504 w 572"/>
              <a:gd name="T51" fmla="*/ 546 h 631"/>
              <a:gd name="T52" fmla="*/ 538 w 572"/>
              <a:gd name="T53" fmla="*/ 370 h 631"/>
              <a:gd name="T54" fmla="*/ 563 w 572"/>
              <a:gd name="T55" fmla="*/ 252 h 631"/>
              <a:gd name="T56" fmla="*/ 563 w 572"/>
              <a:gd name="T57" fmla="*/ 210 h 631"/>
              <a:gd name="T58" fmla="*/ 563 w 572"/>
              <a:gd name="T59" fmla="*/ 177 h 631"/>
              <a:gd name="T60" fmla="*/ 495 w 572"/>
              <a:gd name="T61" fmla="*/ 370 h 631"/>
              <a:gd name="T62" fmla="*/ 495 w 572"/>
              <a:gd name="T63" fmla="*/ 370 h 631"/>
              <a:gd name="T64" fmla="*/ 462 w 572"/>
              <a:gd name="T65" fmla="*/ 538 h 631"/>
              <a:gd name="T66" fmla="*/ 411 w 572"/>
              <a:gd name="T67" fmla="*/ 571 h 631"/>
              <a:gd name="T68" fmla="*/ 285 w 572"/>
              <a:gd name="T69" fmla="*/ 580 h 631"/>
              <a:gd name="T70" fmla="*/ 159 w 572"/>
              <a:gd name="T71" fmla="*/ 563 h 631"/>
              <a:gd name="T72" fmla="*/ 109 w 572"/>
              <a:gd name="T73" fmla="*/ 529 h 631"/>
              <a:gd name="T74" fmla="*/ 109 w 572"/>
              <a:gd name="T75" fmla="*/ 521 h 631"/>
              <a:gd name="T76" fmla="*/ 50 w 572"/>
              <a:gd name="T77" fmla="*/ 210 h 631"/>
              <a:gd name="T78" fmla="*/ 50 w 572"/>
              <a:gd name="T79" fmla="*/ 210 h 631"/>
              <a:gd name="T80" fmla="*/ 50 w 572"/>
              <a:gd name="T81" fmla="*/ 210 h 631"/>
              <a:gd name="T82" fmla="*/ 50 w 572"/>
              <a:gd name="T83" fmla="*/ 210 h 631"/>
              <a:gd name="T84" fmla="*/ 512 w 572"/>
              <a:gd name="T85" fmla="*/ 210 h 631"/>
              <a:gd name="T86" fmla="*/ 512 w 572"/>
              <a:gd name="T87" fmla="*/ 210 h 631"/>
              <a:gd name="T88" fmla="*/ 512 w 572"/>
              <a:gd name="T89" fmla="*/ 210 h 631"/>
              <a:gd name="T90" fmla="*/ 521 w 572"/>
              <a:gd name="T91" fmla="*/ 210 h 631"/>
              <a:gd name="T92" fmla="*/ 495 w 572"/>
              <a:gd name="T93" fmla="*/ 37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2" h="631">
                <a:moveTo>
                  <a:pt x="563" y="177"/>
                </a:moveTo>
                <a:lnTo>
                  <a:pt x="563" y="177"/>
                </a:lnTo>
                <a:cubicBezTo>
                  <a:pt x="554" y="168"/>
                  <a:pt x="546" y="168"/>
                  <a:pt x="546" y="168"/>
                </a:cubicBezTo>
                <a:cubicBezTo>
                  <a:pt x="521" y="168"/>
                  <a:pt x="521" y="168"/>
                  <a:pt x="521" y="168"/>
                </a:cubicBezTo>
                <a:cubicBezTo>
                  <a:pt x="386" y="9"/>
                  <a:pt x="386" y="9"/>
                  <a:pt x="386" y="9"/>
                </a:cubicBezTo>
                <a:cubicBezTo>
                  <a:pt x="378" y="0"/>
                  <a:pt x="361" y="0"/>
                  <a:pt x="353" y="9"/>
                </a:cubicBezTo>
                <a:cubicBezTo>
                  <a:pt x="344" y="17"/>
                  <a:pt x="344" y="34"/>
                  <a:pt x="353" y="42"/>
                </a:cubicBezTo>
                <a:cubicBezTo>
                  <a:pt x="462" y="168"/>
                  <a:pt x="462" y="168"/>
                  <a:pt x="462" y="168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218" y="42"/>
                  <a:pt x="218" y="42"/>
                  <a:pt x="218" y="42"/>
                </a:cubicBezTo>
                <a:cubicBezTo>
                  <a:pt x="227" y="34"/>
                  <a:pt x="218" y="17"/>
                  <a:pt x="210" y="9"/>
                </a:cubicBezTo>
                <a:cubicBezTo>
                  <a:pt x="202" y="0"/>
                  <a:pt x="185" y="0"/>
                  <a:pt x="176" y="9"/>
                </a:cubicBezTo>
                <a:cubicBezTo>
                  <a:pt x="42" y="168"/>
                  <a:pt x="42" y="168"/>
                  <a:pt x="42" y="168"/>
                </a:cubicBezTo>
                <a:cubicBezTo>
                  <a:pt x="25" y="168"/>
                  <a:pt x="25" y="168"/>
                  <a:pt x="25" y="168"/>
                </a:cubicBezTo>
                <a:lnTo>
                  <a:pt x="25" y="168"/>
                </a:lnTo>
                <a:cubicBezTo>
                  <a:pt x="25" y="168"/>
                  <a:pt x="17" y="168"/>
                  <a:pt x="8" y="177"/>
                </a:cubicBezTo>
                <a:cubicBezTo>
                  <a:pt x="0" y="185"/>
                  <a:pt x="8" y="194"/>
                  <a:pt x="8" y="210"/>
                </a:cubicBezTo>
                <a:cubicBezTo>
                  <a:pt x="8" y="219"/>
                  <a:pt x="8" y="227"/>
                  <a:pt x="8" y="244"/>
                </a:cubicBezTo>
                <a:cubicBezTo>
                  <a:pt x="17" y="269"/>
                  <a:pt x="17" y="303"/>
                  <a:pt x="25" y="345"/>
                </a:cubicBezTo>
                <a:cubicBezTo>
                  <a:pt x="42" y="420"/>
                  <a:pt x="59" y="504"/>
                  <a:pt x="67" y="529"/>
                </a:cubicBezTo>
                <a:cubicBezTo>
                  <a:pt x="67" y="538"/>
                  <a:pt x="67" y="538"/>
                  <a:pt x="67" y="538"/>
                </a:cubicBezTo>
                <a:cubicBezTo>
                  <a:pt x="75" y="571"/>
                  <a:pt x="101" y="597"/>
                  <a:pt x="143" y="605"/>
                </a:cubicBezTo>
                <a:cubicBezTo>
                  <a:pt x="185" y="622"/>
                  <a:pt x="235" y="630"/>
                  <a:pt x="285" y="630"/>
                </a:cubicBezTo>
                <a:lnTo>
                  <a:pt x="294" y="630"/>
                </a:lnTo>
                <a:cubicBezTo>
                  <a:pt x="344" y="630"/>
                  <a:pt x="386" y="622"/>
                  <a:pt x="420" y="613"/>
                </a:cubicBezTo>
                <a:cubicBezTo>
                  <a:pt x="470" y="597"/>
                  <a:pt x="504" y="580"/>
                  <a:pt x="504" y="546"/>
                </a:cubicBezTo>
                <a:cubicBezTo>
                  <a:pt x="512" y="538"/>
                  <a:pt x="529" y="454"/>
                  <a:pt x="538" y="370"/>
                </a:cubicBezTo>
                <a:cubicBezTo>
                  <a:pt x="546" y="320"/>
                  <a:pt x="554" y="277"/>
                  <a:pt x="563" y="252"/>
                </a:cubicBezTo>
                <a:cubicBezTo>
                  <a:pt x="563" y="235"/>
                  <a:pt x="563" y="219"/>
                  <a:pt x="563" y="210"/>
                </a:cubicBezTo>
                <a:cubicBezTo>
                  <a:pt x="563" y="194"/>
                  <a:pt x="571" y="185"/>
                  <a:pt x="563" y="177"/>
                </a:cubicBezTo>
                <a:close/>
                <a:moveTo>
                  <a:pt x="495" y="370"/>
                </a:moveTo>
                <a:lnTo>
                  <a:pt x="495" y="370"/>
                </a:lnTo>
                <a:cubicBezTo>
                  <a:pt x="479" y="454"/>
                  <a:pt x="462" y="529"/>
                  <a:pt x="462" y="538"/>
                </a:cubicBezTo>
                <a:cubicBezTo>
                  <a:pt x="462" y="546"/>
                  <a:pt x="445" y="563"/>
                  <a:pt x="411" y="571"/>
                </a:cubicBezTo>
                <a:cubicBezTo>
                  <a:pt x="378" y="580"/>
                  <a:pt x="327" y="580"/>
                  <a:pt x="285" y="580"/>
                </a:cubicBezTo>
                <a:cubicBezTo>
                  <a:pt x="235" y="580"/>
                  <a:pt x="193" y="571"/>
                  <a:pt x="159" y="563"/>
                </a:cubicBezTo>
                <a:cubicBezTo>
                  <a:pt x="117" y="555"/>
                  <a:pt x="109" y="538"/>
                  <a:pt x="109" y="529"/>
                </a:cubicBezTo>
                <a:cubicBezTo>
                  <a:pt x="109" y="529"/>
                  <a:pt x="109" y="529"/>
                  <a:pt x="109" y="521"/>
                </a:cubicBezTo>
                <a:cubicBezTo>
                  <a:pt x="67" y="328"/>
                  <a:pt x="59" y="244"/>
                  <a:pt x="50" y="210"/>
                </a:cubicBez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cubicBezTo>
                  <a:pt x="512" y="210"/>
                  <a:pt x="512" y="210"/>
                  <a:pt x="512" y="210"/>
                </a:cubicBezTo>
                <a:lnTo>
                  <a:pt x="512" y="210"/>
                </a:lnTo>
                <a:lnTo>
                  <a:pt x="512" y="210"/>
                </a:lnTo>
                <a:cubicBezTo>
                  <a:pt x="521" y="210"/>
                  <a:pt x="521" y="210"/>
                  <a:pt x="521" y="210"/>
                </a:cubicBezTo>
                <a:cubicBezTo>
                  <a:pt x="512" y="235"/>
                  <a:pt x="512" y="277"/>
                  <a:pt x="495" y="3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5">
            <a:extLst>
              <a:ext uri="{FF2B5EF4-FFF2-40B4-BE49-F238E27FC236}">
                <a16:creationId xmlns:a16="http://schemas.microsoft.com/office/drawing/2014/main" id="{C23298F2-B8ED-9A4C-B088-F092EA67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2774437"/>
            <a:ext cx="54147" cy="216587"/>
          </a:xfrm>
          <a:custGeom>
            <a:avLst/>
            <a:gdLst>
              <a:gd name="T0" fmla="*/ 25 w 52"/>
              <a:gd name="T1" fmla="*/ 0 h 211"/>
              <a:gd name="T2" fmla="*/ 25 w 52"/>
              <a:gd name="T3" fmla="*/ 0 h 211"/>
              <a:gd name="T4" fmla="*/ 0 w 52"/>
              <a:gd name="T5" fmla="*/ 17 h 211"/>
              <a:gd name="T6" fmla="*/ 0 w 52"/>
              <a:gd name="T7" fmla="*/ 185 h 211"/>
              <a:gd name="T8" fmla="*/ 25 w 52"/>
              <a:gd name="T9" fmla="*/ 210 h 211"/>
              <a:gd name="T10" fmla="*/ 51 w 52"/>
              <a:gd name="T11" fmla="*/ 185 h 211"/>
              <a:gd name="T12" fmla="*/ 51 w 52"/>
              <a:gd name="T13" fmla="*/ 17 h 211"/>
              <a:gd name="T14" fmla="*/ 25 w 52"/>
              <a:gd name="T1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211">
                <a:moveTo>
                  <a:pt x="25" y="0"/>
                </a:moveTo>
                <a:lnTo>
                  <a:pt x="25" y="0"/>
                </a:lnTo>
                <a:cubicBezTo>
                  <a:pt x="8" y="0"/>
                  <a:pt x="0" y="8"/>
                  <a:pt x="0" y="17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202"/>
                  <a:pt x="8" y="210"/>
                  <a:pt x="25" y="210"/>
                </a:cubicBezTo>
                <a:cubicBezTo>
                  <a:pt x="34" y="210"/>
                  <a:pt x="51" y="202"/>
                  <a:pt x="51" y="185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8"/>
                  <a:pt x="34" y="0"/>
                  <a:pt x="2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6">
            <a:extLst>
              <a:ext uri="{FF2B5EF4-FFF2-40B4-BE49-F238E27FC236}">
                <a16:creationId xmlns:a16="http://schemas.microsoft.com/office/drawing/2014/main" id="{B64D07AA-74C3-4A4E-9FA0-E1AED7EC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238" y="2801510"/>
            <a:ext cx="45122" cy="216587"/>
          </a:xfrm>
          <a:custGeom>
            <a:avLst/>
            <a:gdLst>
              <a:gd name="T0" fmla="*/ 25 w 43"/>
              <a:gd name="T1" fmla="*/ 0 h 211"/>
              <a:gd name="T2" fmla="*/ 25 w 43"/>
              <a:gd name="T3" fmla="*/ 0 h 211"/>
              <a:gd name="T4" fmla="*/ 0 w 43"/>
              <a:gd name="T5" fmla="*/ 17 h 211"/>
              <a:gd name="T6" fmla="*/ 0 w 43"/>
              <a:gd name="T7" fmla="*/ 185 h 211"/>
              <a:gd name="T8" fmla="*/ 25 w 43"/>
              <a:gd name="T9" fmla="*/ 210 h 211"/>
              <a:gd name="T10" fmla="*/ 42 w 43"/>
              <a:gd name="T11" fmla="*/ 185 h 211"/>
              <a:gd name="T12" fmla="*/ 42 w 43"/>
              <a:gd name="T13" fmla="*/ 17 h 211"/>
              <a:gd name="T14" fmla="*/ 25 w 43"/>
              <a:gd name="T1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11">
                <a:moveTo>
                  <a:pt x="25" y="0"/>
                </a:moveTo>
                <a:lnTo>
                  <a:pt x="25" y="0"/>
                </a:lnTo>
                <a:cubicBezTo>
                  <a:pt x="9" y="0"/>
                  <a:pt x="0" y="9"/>
                  <a:pt x="0" y="17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202"/>
                  <a:pt x="9" y="210"/>
                  <a:pt x="25" y="210"/>
                </a:cubicBezTo>
                <a:cubicBezTo>
                  <a:pt x="34" y="210"/>
                  <a:pt x="42" y="202"/>
                  <a:pt x="42" y="185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9"/>
                  <a:pt x="34" y="0"/>
                  <a:pt x="2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7">
            <a:extLst>
              <a:ext uri="{FF2B5EF4-FFF2-40B4-BE49-F238E27FC236}">
                <a16:creationId xmlns:a16="http://schemas.microsoft.com/office/drawing/2014/main" id="{F309D5F3-3861-5C42-AA31-77257468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045" y="2774437"/>
            <a:ext cx="45122" cy="216587"/>
          </a:xfrm>
          <a:custGeom>
            <a:avLst/>
            <a:gdLst>
              <a:gd name="T0" fmla="*/ 16 w 42"/>
              <a:gd name="T1" fmla="*/ 0 h 211"/>
              <a:gd name="T2" fmla="*/ 16 w 42"/>
              <a:gd name="T3" fmla="*/ 0 h 211"/>
              <a:gd name="T4" fmla="*/ 0 w 42"/>
              <a:gd name="T5" fmla="*/ 17 h 211"/>
              <a:gd name="T6" fmla="*/ 0 w 42"/>
              <a:gd name="T7" fmla="*/ 185 h 211"/>
              <a:gd name="T8" fmla="*/ 16 w 42"/>
              <a:gd name="T9" fmla="*/ 210 h 211"/>
              <a:gd name="T10" fmla="*/ 41 w 42"/>
              <a:gd name="T11" fmla="*/ 185 h 211"/>
              <a:gd name="T12" fmla="*/ 41 w 42"/>
              <a:gd name="T13" fmla="*/ 17 h 211"/>
              <a:gd name="T14" fmla="*/ 16 w 42"/>
              <a:gd name="T1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11">
                <a:moveTo>
                  <a:pt x="16" y="0"/>
                </a:moveTo>
                <a:lnTo>
                  <a:pt x="16" y="0"/>
                </a:lnTo>
                <a:cubicBezTo>
                  <a:pt x="8" y="0"/>
                  <a:pt x="0" y="8"/>
                  <a:pt x="0" y="17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202"/>
                  <a:pt x="8" y="210"/>
                  <a:pt x="16" y="210"/>
                </a:cubicBezTo>
                <a:cubicBezTo>
                  <a:pt x="33" y="210"/>
                  <a:pt x="41" y="202"/>
                  <a:pt x="41" y="185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8"/>
                  <a:pt x="33" y="0"/>
                  <a:pt x="1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8">
            <a:extLst>
              <a:ext uri="{FF2B5EF4-FFF2-40B4-BE49-F238E27FC236}">
                <a16:creationId xmlns:a16="http://schemas.microsoft.com/office/drawing/2014/main" id="{5993029D-639C-A449-8A7D-8371758D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7459" y="5414089"/>
            <a:ext cx="54147" cy="302318"/>
          </a:xfrm>
          <a:custGeom>
            <a:avLst/>
            <a:gdLst>
              <a:gd name="T0" fmla="*/ 26 w 52"/>
              <a:gd name="T1" fmla="*/ 294 h 295"/>
              <a:gd name="T2" fmla="*/ 26 w 52"/>
              <a:gd name="T3" fmla="*/ 294 h 295"/>
              <a:gd name="T4" fmla="*/ 51 w 52"/>
              <a:gd name="T5" fmla="*/ 269 h 295"/>
              <a:gd name="T6" fmla="*/ 51 w 52"/>
              <a:gd name="T7" fmla="*/ 17 h 295"/>
              <a:gd name="T8" fmla="*/ 26 w 52"/>
              <a:gd name="T9" fmla="*/ 0 h 295"/>
              <a:gd name="T10" fmla="*/ 0 w 52"/>
              <a:gd name="T11" fmla="*/ 17 h 295"/>
              <a:gd name="T12" fmla="*/ 0 w 52"/>
              <a:gd name="T13" fmla="*/ 269 h 295"/>
              <a:gd name="T14" fmla="*/ 26 w 52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295">
                <a:moveTo>
                  <a:pt x="26" y="294"/>
                </a:moveTo>
                <a:lnTo>
                  <a:pt x="26" y="294"/>
                </a:lnTo>
                <a:cubicBezTo>
                  <a:pt x="34" y="294"/>
                  <a:pt x="51" y="285"/>
                  <a:pt x="51" y="269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8"/>
                  <a:pt x="34" y="0"/>
                  <a:pt x="26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5"/>
                  <a:pt x="9" y="294"/>
                  <a:pt x="26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9">
            <a:extLst>
              <a:ext uri="{FF2B5EF4-FFF2-40B4-BE49-F238E27FC236}">
                <a16:creationId xmlns:a16="http://schemas.microsoft.com/office/drawing/2014/main" id="{BC8CA751-2A07-1F4F-98E2-5040D53AB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238" y="5450186"/>
            <a:ext cx="45122" cy="302318"/>
          </a:xfrm>
          <a:custGeom>
            <a:avLst/>
            <a:gdLst>
              <a:gd name="T0" fmla="*/ 25 w 43"/>
              <a:gd name="T1" fmla="*/ 294 h 295"/>
              <a:gd name="T2" fmla="*/ 25 w 43"/>
              <a:gd name="T3" fmla="*/ 294 h 295"/>
              <a:gd name="T4" fmla="*/ 42 w 43"/>
              <a:gd name="T5" fmla="*/ 269 h 295"/>
              <a:gd name="T6" fmla="*/ 42 w 43"/>
              <a:gd name="T7" fmla="*/ 26 h 295"/>
              <a:gd name="T8" fmla="*/ 25 w 43"/>
              <a:gd name="T9" fmla="*/ 0 h 295"/>
              <a:gd name="T10" fmla="*/ 0 w 43"/>
              <a:gd name="T11" fmla="*/ 26 h 295"/>
              <a:gd name="T12" fmla="*/ 0 w 43"/>
              <a:gd name="T13" fmla="*/ 269 h 295"/>
              <a:gd name="T14" fmla="*/ 25 w 43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5">
                <a:moveTo>
                  <a:pt x="25" y="294"/>
                </a:moveTo>
                <a:lnTo>
                  <a:pt x="25" y="294"/>
                </a:lnTo>
                <a:cubicBezTo>
                  <a:pt x="34" y="294"/>
                  <a:pt x="42" y="286"/>
                  <a:pt x="42" y="269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9"/>
                  <a:pt x="34" y="0"/>
                  <a:pt x="25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6"/>
                  <a:pt x="9" y="294"/>
                  <a:pt x="25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0">
            <a:extLst>
              <a:ext uri="{FF2B5EF4-FFF2-40B4-BE49-F238E27FC236}">
                <a16:creationId xmlns:a16="http://schemas.microsoft.com/office/drawing/2014/main" id="{513269E2-3694-2640-85D4-E175CFD0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021" y="5414089"/>
            <a:ext cx="45122" cy="302318"/>
          </a:xfrm>
          <a:custGeom>
            <a:avLst/>
            <a:gdLst>
              <a:gd name="T0" fmla="*/ 17 w 43"/>
              <a:gd name="T1" fmla="*/ 294 h 295"/>
              <a:gd name="T2" fmla="*/ 17 w 43"/>
              <a:gd name="T3" fmla="*/ 294 h 295"/>
              <a:gd name="T4" fmla="*/ 42 w 43"/>
              <a:gd name="T5" fmla="*/ 269 h 295"/>
              <a:gd name="T6" fmla="*/ 42 w 43"/>
              <a:gd name="T7" fmla="*/ 17 h 295"/>
              <a:gd name="T8" fmla="*/ 17 w 43"/>
              <a:gd name="T9" fmla="*/ 0 h 295"/>
              <a:gd name="T10" fmla="*/ 0 w 43"/>
              <a:gd name="T11" fmla="*/ 17 h 295"/>
              <a:gd name="T12" fmla="*/ 0 w 43"/>
              <a:gd name="T13" fmla="*/ 269 h 295"/>
              <a:gd name="T14" fmla="*/ 17 w 43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5">
                <a:moveTo>
                  <a:pt x="17" y="294"/>
                </a:moveTo>
                <a:lnTo>
                  <a:pt x="17" y="294"/>
                </a:lnTo>
                <a:cubicBezTo>
                  <a:pt x="34" y="294"/>
                  <a:pt x="42" y="285"/>
                  <a:pt x="42" y="269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8"/>
                  <a:pt x="34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5"/>
                  <a:pt x="9" y="294"/>
                  <a:pt x="17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1">
            <a:extLst>
              <a:ext uri="{FF2B5EF4-FFF2-40B4-BE49-F238E27FC236}">
                <a16:creationId xmlns:a16="http://schemas.microsoft.com/office/drawing/2014/main" id="{E1044794-F673-1447-A70E-1FAF4C8F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410" y="5156891"/>
            <a:ext cx="293293" cy="103783"/>
          </a:xfrm>
          <a:custGeom>
            <a:avLst/>
            <a:gdLst>
              <a:gd name="T0" fmla="*/ 25 w 286"/>
              <a:gd name="T1" fmla="*/ 101 h 102"/>
              <a:gd name="T2" fmla="*/ 25 w 286"/>
              <a:gd name="T3" fmla="*/ 101 h 102"/>
              <a:gd name="T4" fmla="*/ 50 w 286"/>
              <a:gd name="T5" fmla="*/ 84 h 102"/>
              <a:gd name="T6" fmla="*/ 50 w 286"/>
              <a:gd name="T7" fmla="*/ 50 h 102"/>
              <a:gd name="T8" fmla="*/ 235 w 286"/>
              <a:gd name="T9" fmla="*/ 50 h 102"/>
              <a:gd name="T10" fmla="*/ 235 w 286"/>
              <a:gd name="T11" fmla="*/ 84 h 102"/>
              <a:gd name="T12" fmla="*/ 260 w 286"/>
              <a:gd name="T13" fmla="*/ 101 h 102"/>
              <a:gd name="T14" fmla="*/ 285 w 286"/>
              <a:gd name="T15" fmla="*/ 84 h 102"/>
              <a:gd name="T16" fmla="*/ 285 w 286"/>
              <a:gd name="T17" fmla="*/ 25 h 102"/>
              <a:gd name="T18" fmla="*/ 252 w 286"/>
              <a:gd name="T19" fmla="*/ 0 h 102"/>
              <a:gd name="T20" fmla="*/ 33 w 286"/>
              <a:gd name="T21" fmla="*/ 0 h 102"/>
              <a:gd name="T22" fmla="*/ 0 w 286"/>
              <a:gd name="T23" fmla="*/ 25 h 102"/>
              <a:gd name="T24" fmla="*/ 0 w 286"/>
              <a:gd name="T25" fmla="*/ 84 h 102"/>
              <a:gd name="T26" fmla="*/ 25 w 286"/>
              <a:gd name="T2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" h="102">
                <a:moveTo>
                  <a:pt x="25" y="101"/>
                </a:moveTo>
                <a:lnTo>
                  <a:pt x="25" y="101"/>
                </a:lnTo>
                <a:cubicBezTo>
                  <a:pt x="42" y="101"/>
                  <a:pt x="50" y="92"/>
                  <a:pt x="50" y="84"/>
                </a:cubicBezTo>
                <a:cubicBezTo>
                  <a:pt x="50" y="50"/>
                  <a:pt x="50" y="50"/>
                  <a:pt x="50" y="50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35" y="92"/>
                  <a:pt x="243" y="101"/>
                  <a:pt x="260" y="101"/>
                </a:cubicBezTo>
                <a:cubicBezTo>
                  <a:pt x="268" y="101"/>
                  <a:pt x="285" y="92"/>
                  <a:pt x="285" y="84"/>
                </a:cubicBezTo>
                <a:cubicBezTo>
                  <a:pt x="285" y="25"/>
                  <a:pt x="285" y="25"/>
                  <a:pt x="285" y="25"/>
                </a:cubicBezTo>
                <a:cubicBezTo>
                  <a:pt x="285" y="8"/>
                  <a:pt x="268" y="0"/>
                  <a:pt x="25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2"/>
                  <a:pt x="16" y="101"/>
                  <a:pt x="25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2">
            <a:extLst>
              <a:ext uri="{FF2B5EF4-FFF2-40B4-BE49-F238E27FC236}">
                <a16:creationId xmlns:a16="http://schemas.microsoft.com/office/drawing/2014/main" id="{2F31AAB4-B1F7-1541-A9DD-6775895B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407" y="5278722"/>
            <a:ext cx="672323" cy="595613"/>
          </a:xfrm>
          <a:custGeom>
            <a:avLst/>
            <a:gdLst>
              <a:gd name="T0" fmla="*/ 630 w 656"/>
              <a:gd name="T1" fmla="*/ 0 h 581"/>
              <a:gd name="T2" fmla="*/ 630 w 656"/>
              <a:gd name="T3" fmla="*/ 0 h 581"/>
              <a:gd name="T4" fmla="*/ 92 w 656"/>
              <a:gd name="T5" fmla="*/ 0 h 581"/>
              <a:gd name="T6" fmla="*/ 92 w 656"/>
              <a:gd name="T7" fmla="*/ 0 h 581"/>
              <a:gd name="T8" fmla="*/ 25 w 656"/>
              <a:gd name="T9" fmla="*/ 0 h 581"/>
              <a:gd name="T10" fmla="*/ 0 w 656"/>
              <a:gd name="T11" fmla="*/ 26 h 581"/>
              <a:gd name="T12" fmla="*/ 25 w 656"/>
              <a:gd name="T13" fmla="*/ 51 h 581"/>
              <a:gd name="T14" fmla="*/ 67 w 656"/>
              <a:gd name="T15" fmla="*/ 51 h 581"/>
              <a:gd name="T16" fmla="*/ 67 w 656"/>
              <a:gd name="T17" fmla="*/ 51 h 581"/>
              <a:gd name="T18" fmla="*/ 76 w 656"/>
              <a:gd name="T19" fmla="*/ 101 h 581"/>
              <a:gd name="T20" fmla="*/ 92 w 656"/>
              <a:gd name="T21" fmla="*/ 261 h 581"/>
              <a:gd name="T22" fmla="*/ 126 w 656"/>
              <a:gd name="T23" fmla="*/ 496 h 581"/>
              <a:gd name="T24" fmla="*/ 201 w 656"/>
              <a:gd name="T25" fmla="*/ 555 h 581"/>
              <a:gd name="T26" fmla="*/ 327 w 656"/>
              <a:gd name="T27" fmla="*/ 580 h 581"/>
              <a:gd name="T28" fmla="*/ 336 w 656"/>
              <a:gd name="T29" fmla="*/ 580 h 581"/>
              <a:gd name="T30" fmla="*/ 453 w 656"/>
              <a:gd name="T31" fmla="*/ 563 h 581"/>
              <a:gd name="T32" fmla="*/ 529 w 656"/>
              <a:gd name="T33" fmla="*/ 504 h 581"/>
              <a:gd name="T34" fmla="*/ 563 w 656"/>
              <a:gd name="T35" fmla="*/ 261 h 581"/>
              <a:gd name="T36" fmla="*/ 580 w 656"/>
              <a:gd name="T37" fmla="*/ 101 h 581"/>
              <a:gd name="T38" fmla="*/ 588 w 656"/>
              <a:gd name="T39" fmla="*/ 51 h 581"/>
              <a:gd name="T40" fmla="*/ 588 w 656"/>
              <a:gd name="T41" fmla="*/ 51 h 581"/>
              <a:gd name="T42" fmla="*/ 630 w 656"/>
              <a:gd name="T43" fmla="*/ 51 h 581"/>
              <a:gd name="T44" fmla="*/ 655 w 656"/>
              <a:gd name="T45" fmla="*/ 26 h 581"/>
              <a:gd name="T46" fmla="*/ 630 w 656"/>
              <a:gd name="T47" fmla="*/ 0 h 581"/>
              <a:gd name="T48" fmla="*/ 487 w 656"/>
              <a:gd name="T49" fmla="*/ 487 h 581"/>
              <a:gd name="T50" fmla="*/ 487 w 656"/>
              <a:gd name="T51" fmla="*/ 487 h 581"/>
              <a:gd name="T52" fmla="*/ 445 w 656"/>
              <a:gd name="T53" fmla="*/ 521 h 581"/>
              <a:gd name="T54" fmla="*/ 327 w 656"/>
              <a:gd name="T55" fmla="*/ 530 h 581"/>
              <a:gd name="T56" fmla="*/ 218 w 656"/>
              <a:gd name="T57" fmla="*/ 513 h 581"/>
              <a:gd name="T58" fmla="*/ 168 w 656"/>
              <a:gd name="T59" fmla="*/ 487 h 581"/>
              <a:gd name="T60" fmla="*/ 117 w 656"/>
              <a:gd name="T61" fmla="*/ 51 h 581"/>
              <a:gd name="T62" fmla="*/ 537 w 656"/>
              <a:gd name="T63" fmla="*/ 51 h 581"/>
              <a:gd name="T64" fmla="*/ 487 w 656"/>
              <a:gd name="T65" fmla="*/ 48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6" h="581">
                <a:moveTo>
                  <a:pt x="630" y="0"/>
                </a:moveTo>
                <a:lnTo>
                  <a:pt x="630" y="0"/>
                </a:lnTo>
                <a:cubicBezTo>
                  <a:pt x="92" y="0"/>
                  <a:pt x="92" y="0"/>
                  <a:pt x="92" y="0"/>
                </a:cubicBezTo>
                <a:lnTo>
                  <a:pt x="92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9"/>
                  <a:pt x="0" y="26"/>
                </a:cubicBezTo>
                <a:cubicBezTo>
                  <a:pt x="0" y="34"/>
                  <a:pt x="8" y="51"/>
                  <a:pt x="25" y="51"/>
                </a:cubicBezTo>
                <a:cubicBezTo>
                  <a:pt x="67" y="51"/>
                  <a:pt x="67" y="51"/>
                  <a:pt x="67" y="51"/>
                </a:cubicBezTo>
                <a:lnTo>
                  <a:pt x="67" y="51"/>
                </a:lnTo>
                <a:cubicBezTo>
                  <a:pt x="76" y="59"/>
                  <a:pt x="76" y="76"/>
                  <a:pt x="76" y="101"/>
                </a:cubicBezTo>
                <a:cubicBezTo>
                  <a:pt x="84" y="143"/>
                  <a:pt x="84" y="194"/>
                  <a:pt x="92" y="261"/>
                </a:cubicBezTo>
                <a:cubicBezTo>
                  <a:pt x="109" y="370"/>
                  <a:pt x="126" y="487"/>
                  <a:pt x="126" y="496"/>
                </a:cubicBezTo>
                <a:cubicBezTo>
                  <a:pt x="134" y="521"/>
                  <a:pt x="159" y="546"/>
                  <a:pt x="201" y="555"/>
                </a:cubicBezTo>
                <a:cubicBezTo>
                  <a:pt x="235" y="572"/>
                  <a:pt x="277" y="580"/>
                  <a:pt x="327" y="580"/>
                </a:cubicBezTo>
                <a:lnTo>
                  <a:pt x="336" y="580"/>
                </a:lnTo>
                <a:cubicBezTo>
                  <a:pt x="378" y="580"/>
                  <a:pt x="420" y="572"/>
                  <a:pt x="453" y="563"/>
                </a:cubicBezTo>
                <a:cubicBezTo>
                  <a:pt x="495" y="546"/>
                  <a:pt x="529" y="530"/>
                  <a:pt x="529" y="504"/>
                </a:cubicBezTo>
                <a:cubicBezTo>
                  <a:pt x="537" y="496"/>
                  <a:pt x="554" y="362"/>
                  <a:pt x="563" y="261"/>
                </a:cubicBezTo>
                <a:cubicBezTo>
                  <a:pt x="571" y="194"/>
                  <a:pt x="580" y="143"/>
                  <a:pt x="580" y="101"/>
                </a:cubicBezTo>
                <a:cubicBezTo>
                  <a:pt x="580" y="76"/>
                  <a:pt x="588" y="59"/>
                  <a:pt x="588" y="51"/>
                </a:cubicBezTo>
                <a:lnTo>
                  <a:pt x="588" y="51"/>
                </a:lnTo>
                <a:cubicBezTo>
                  <a:pt x="630" y="51"/>
                  <a:pt x="630" y="51"/>
                  <a:pt x="630" y="51"/>
                </a:cubicBezTo>
                <a:cubicBezTo>
                  <a:pt x="647" y="51"/>
                  <a:pt x="655" y="34"/>
                  <a:pt x="655" y="26"/>
                </a:cubicBezTo>
                <a:cubicBezTo>
                  <a:pt x="655" y="9"/>
                  <a:pt x="647" y="0"/>
                  <a:pt x="630" y="0"/>
                </a:cubicBezTo>
                <a:close/>
                <a:moveTo>
                  <a:pt x="487" y="487"/>
                </a:moveTo>
                <a:lnTo>
                  <a:pt x="487" y="487"/>
                </a:lnTo>
                <a:cubicBezTo>
                  <a:pt x="487" y="496"/>
                  <a:pt x="470" y="513"/>
                  <a:pt x="445" y="521"/>
                </a:cubicBezTo>
                <a:cubicBezTo>
                  <a:pt x="412" y="530"/>
                  <a:pt x="369" y="530"/>
                  <a:pt x="327" y="530"/>
                </a:cubicBezTo>
                <a:cubicBezTo>
                  <a:pt x="285" y="530"/>
                  <a:pt x="244" y="521"/>
                  <a:pt x="218" y="513"/>
                </a:cubicBezTo>
                <a:cubicBezTo>
                  <a:pt x="185" y="504"/>
                  <a:pt x="168" y="496"/>
                  <a:pt x="168" y="487"/>
                </a:cubicBezTo>
                <a:cubicBezTo>
                  <a:pt x="168" y="462"/>
                  <a:pt x="126" y="135"/>
                  <a:pt x="117" y="51"/>
                </a:cubicBezTo>
                <a:cubicBezTo>
                  <a:pt x="537" y="51"/>
                  <a:pt x="537" y="51"/>
                  <a:pt x="537" y="51"/>
                </a:cubicBezTo>
                <a:cubicBezTo>
                  <a:pt x="537" y="135"/>
                  <a:pt x="495" y="471"/>
                  <a:pt x="487" y="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3">
            <a:extLst>
              <a:ext uri="{FF2B5EF4-FFF2-40B4-BE49-F238E27FC236}">
                <a16:creationId xmlns:a16="http://schemas.microsoft.com/office/drawing/2014/main" id="{5119C1BD-CE84-8943-BACD-DEEAE4C8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092" y="7913860"/>
            <a:ext cx="532442" cy="577565"/>
          </a:xfrm>
          <a:custGeom>
            <a:avLst/>
            <a:gdLst>
              <a:gd name="T0" fmla="*/ 109 w 522"/>
              <a:gd name="T1" fmla="*/ 370 h 564"/>
              <a:gd name="T2" fmla="*/ 437 w 522"/>
              <a:gd name="T3" fmla="*/ 370 h 564"/>
              <a:gd name="T4" fmla="*/ 437 w 522"/>
              <a:gd name="T5" fmla="*/ 370 h 564"/>
              <a:gd name="T6" fmla="*/ 437 w 522"/>
              <a:gd name="T7" fmla="*/ 370 h 564"/>
              <a:gd name="T8" fmla="*/ 445 w 522"/>
              <a:gd name="T9" fmla="*/ 361 h 564"/>
              <a:gd name="T10" fmla="*/ 445 w 522"/>
              <a:gd name="T11" fmla="*/ 361 h 564"/>
              <a:gd name="T12" fmla="*/ 445 w 522"/>
              <a:gd name="T13" fmla="*/ 361 h 564"/>
              <a:gd name="T14" fmla="*/ 454 w 522"/>
              <a:gd name="T15" fmla="*/ 353 h 564"/>
              <a:gd name="T16" fmla="*/ 454 w 522"/>
              <a:gd name="T17" fmla="*/ 353 h 564"/>
              <a:gd name="T18" fmla="*/ 513 w 522"/>
              <a:gd name="T19" fmla="*/ 92 h 564"/>
              <a:gd name="T20" fmla="*/ 513 w 522"/>
              <a:gd name="T21" fmla="*/ 92 h 564"/>
              <a:gd name="T22" fmla="*/ 513 w 522"/>
              <a:gd name="T23" fmla="*/ 92 h 564"/>
              <a:gd name="T24" fmla="*/ 513 w 522"/>
              <a:gd name="T25" fmla="*/ 84 h 564"/>
              <a:gd name="T26" fmla="*/ 504 w 522"/>
              <a:gd name="T27" fmla="*/ 84 h 564"/>
              <a:gd name="T28" fmla="*/ 504 w 522"/>
              <a:gd name="T29" fmla="*/ 84 h 564"/>
              <a:gd name="T30" fmla="*/ 504 w 522"/>
              <a:gd name="T31" fmla="*/ 76 h 564"/>
              <a:gd name="T32" fmla="*/ 496 w 522"/>
              <a:gd name="T33" fmla="*/ 76 h 564"/>
              <a:gd name="T34" fmla="*/ 496 w 522"/>
              <a:gd name="T35" fmla="*/ 76 h 564"/>
              <a:gd name="T36" fmla="*/ 496 w 522"/>
              <a:gd name="T37" fmla="*/ 76 h 564"/>
              <a:gd name="T38" fmla="*/ 143 w 522"/>
              <a:gd name="T39" fmla="*/ 109 h 564"/>
              <a:gd name="T40" fmla="*/ 92 w 522"/>
              <a:gd name="T41" fmla="*/ 17 h 564"/>
              <a:gd name="T42" fmla="*/ 92 w 522"/>
              <a:gd name="T43" fmla="*/ 17 h 564"/>
              <a:gd name="T44" fmla="*/ 92 w 522"/>
              <a:gd name="T45" fmla="*/ 9 h 564"/>
              <a:gd name="T46" fmla="*/ 92 w 522"/>
              <a:gd name="T47" fmla="*/ 9 h 564"/>
              <a:gd name="T48" fmla="*/ 84 w 522"/>
              <a:gd name="T49" fmla="*/ 9 h 564"/>
              <a:gd name="T50" fmla="*/ 84 w 522"/>
              <a:gd name="T51" fmla="*/ 0 h 564"/>
              <a:gd name="T52" fmla="*/ 84 w 522"/>
              <a:gd name="T53" fmla="*/ 0 h 564"/>
              <a:gd name="T54" fmla="*/ 76 w 522"/>
              <a:gd name="T55" fmla="*/ 0 h 564"/>
              <a:gd name="T56" fmla="*/ 0 w 522"/>
              <a:gd name="T57" fmla="*/ 17 h 564"/>
              <a:gd name="T58" fmla="*/ 101 w 522"/>
              <a:gd name="T59" fmla="*/ 328 h 564"/>
              <a:gd name="T60" fmla="*/ 92 w 522"/>
              <a:gd name="T61" fmla="*/ 328 h 564"/>
              <a:gd name="T62" fmla="*/ 92 w 522"/>
              <a:gd name="T63" fmla="*/ 328 h 564"/>
              <a:gd name="T64" fmla="*/ 92 w 522"/>
              <a:gd name="T65" fmla="*/ 336 h 564"/>
              <a:gd name="T66" fmla="*/ 84 w 522"/>
              <a:gd name="T67" fmla="*/ 336 h 564"/>
              <a:gd name="T68" fmla="*/ 84 w 522"/>
              <a:gd name="T69" fmla="*/ 336 h 564"/>
              <a:gd name="T70" fmla="*/ 34 w 522"/>
              <a:gd name="T71" fmla="*/ 420 h 564"/>
              <a:gd name="T72" fmla="*/ 34 w 522"/>
              <a:gd name="T73" fmla="*/ 420 h 564"/>
              <a:gd name="T74" fmla="*/ 34 w 522"/>
              <a:gd name="T75" fmla="*/ 420 h 564"/>
              <a:gd name="T76" fmla="*/ 34 w 522"/>
              <a:gd name="T77" fmla="*/ 428 h 564"/>
              <a:gd name="T78" fmla="*/ 34 w 522"/>
              <a:gd name="T79" fmla="*/ 428 h 564"/>
              <a:gd name="T80" fmla="*/ 34 w 522"/>
              <a:gd name="T81" fmla="*/ 437 h 564"/>
              <a:gd name="T82" fmla="*/ 34 w 522"/>
              <a:gd name="T83" fmla="*/ 437 h 564"/>
              <a:gd name="T84" fmla="*/ 34 w 522"/>
              <a:gd name="T85" fmla="*/ 437 h 564"/>
              <a:gd name="T86" fmla="*/ 42 w 522"/>
              <a:gd name="T87" fmla="*/ 445 h 564"/>
              <a:gd name="T88" fmla="*/ 42 w 522"/>
              <a:gd name="T89" fmla="*/ 445 h 564"/>
              <a:gd name="T90" fmla="*/ 42 w 522"/>
              <a:gd name="T91" fmla="*/ 445 h 564"/>
              <a:gd name="T92" fmla="*/ 50 w 522"/>
              <a:gd name="T93" fmla="*/ 445 h 564"/>
              <a:gd name="T94" fmla="*/ 193 w 522"/>
              <a:gd name="T95" fmla="*/ 563 h 564"/>
              <a:gd name="T96" fmla="*/ 345 w 522"/>
              <a:gd name="T97" fmla="*/ 479 h 564"/>
              <a:gd name="T98" fmla="*/ 504 w 522"/>
              <a:gd name="T99" fmla="*/ 445 h 564"/>
              <a:gd name="T100" fmla="*/ 235 w 522"/>
              <a:gd name="T101" fmla="*/ 479 h 564"/>
              <a:gd name="T102" fmla="*/ 235 w 522"/>
              <a:gd name="T103" fmla="*/ 479 h 564"/>
              <a:gd name="T104" fmla="*/ 386 w 522"/>
              <a:gd name="T105" fmla="*/ 479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2" h="564">
                <a:moveTo>
                  <a:pt x="504" y="403"/>
                </a:moveTo>
                <a:lnTo>
                  <a:pt x="504" y="403"/>
                </a:lnTo>
                <a:cubicBezTo>
                  <a:pt x="84" y="403"/>
                  <a:pt x="84" y="403"/>
                  <a:pt x="84" y="403"/>
                </a:cubicBezTo>
                <a:cubicBezTo>
                  <a:pt x="109" y="370"/>
                  <a:pt x="109" y="370"/>
                  <a:pt x="109" y="370"/>
                </a:cubicBezTo>
                <a:cubicBezTo>
                  <a:pt x="134" y="370"/>
                  <a:pt x="134" y="370"/>
                  <a:pt x="134" y="370"/>
                </a:cubicBezTo>
                <a:cubicBezTo>
                  <a:pt x="143" y="370"/>
                  <a:pt x="143" y="370"/>
                  <a:pt x="143" y="370"/>
                </a:cubicBezTo>
                <a:lnTo>
                  <a:pt x="143" y="370"/>
                </a:lnTo>
                <a:cubicBezTo>
                  <a:pt x="437" y="370"/>
                  <a:pt x="437" y="370"/>
                  <a:pt x="437" y="370"/>
                </a:cubicBez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45" y="370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54" y="361"/>
                </a:lnTo>
                <a:lnTo>
                  <a:pt x="454" y="361"/>
                </a:lnTo>
                <a:lnTo>
                  <a:pt x="454" y="361"/>
                </a:lnTo>
                <a:cubicBezTo>
                  <a:pt x="454" y="353"/>
                  <a:pt x="454" y="353"/>
                  <a:pt x="454" y="353"/>
                </a:cubicBezTo>
                <a:lnTo>
                  <a:pt x="454" y="353"/>
                </a:lnTo>
                <a:lnTo>
                  <a:pt x="454" y="353"/>
                </a:lnTo>
                <a:lnTo>
                  <a:pt x="454" y="353"/>
                </a:lnTo>
                <a:lnTo>
                  <a:pt x="454" y="353"/>
                </a:lnTo>
                <a:cubicBezTo>
                  <a:pt x="513" y="101"/>
                  <a:pt x="513" y="101"/>
                  <a:pt x="513" y="101"/>
                </a:cubicBezTo>
                <a:lnTo>
                  <a:pt x="513" y="101"/>
                </a:lnTo>
                <a:lnTo>
                  <a:pt x="513" y="101"/>
                </a:lnTo>
                <a:cubicBezTo>
                  <a:pt x="513" y="92"/>
                  <a:pt x="513" y="92"/>
                  <a:pt x="513" y="92"/>
                </a:cubicBez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cubicBezTo>
                  <a:pt x="513" y="84"/>
                  <a:pt x="513" y="84"/>
                  <a:pt x="513" y="84"/>
                </a:cubicBezTo>
                <a:lnTo>
                  <a:pt x="513" y="84"/>
                </a:lnTo>
                <a:lnTo>
                  <a:pt x="513" y="84"/>
                </a:lnTo>
                <a:lnTo>
                  <a:pt x="513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cubicBezTo>
                  <a:pt x="504" y="76"/>
                  <a:pt x="504" y="76"/>
                  <a:pt x="504" y="76"/>
                </a:cubicBezTo>
                <a:lnTo>
                  <a:pt x="504" y="76"/>
                </a:lnTo>
                <a:lnTo>
                  <a:pt x="504" y="76"/>
                </a:lnTo>
                <a:lnTo>
                  <a:pt x="504" y="76"/>
                </a:lnTo>
                <a:lnTo>
                  <a:pt x="504" y="76"/>
                </a:lnTo>
                <a:lnTo>
                  <a:pt x="504" y="76"/>
                </a:lnTo>
                <a:cubicBezTo>
                  <a:pt x="496" y="76"/>
                  <a:pt x="496" y="76"/>
                  <a:pt x="496" y="76"/>
                </a:cubicBez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cubicBezTo>
                  <a:pt x="143" y="76"/>
                  <a:pt x="143" y="76"/>
                  <a:pt x="143" y="76"/>
                </a:cubicBezTo>
                <a:cubicBezTo>
                  <a:pt x="126" y="76"/>
                  <a:pt x="118" y="84"/>
                  <a:pt x="118" y="92"/>
                </a:cubicBezTo>
                <a:cubicBezTo>
                  <a:pt x="118" y="101"/>
                  <a:pt x="126" y="109"/>
                  <a:pt x="143" y="109"/>
                </a:cubicBezTo>
                <a:cubicBezTo>
                  <a:pt x="470" y="109"/>
                  <a:pt x="470" y="109"/>
                  <a:pt x="470" y="109"/>
                </a:cubicBezTo>
                <a:cubicBezTo>
                  <a:pt x="420" y="328"/>
                  <a:pt x="420" y="328"/>
                  <a:pt x="420" y="328"/>
                </a:cubicBezTo>
                <a:cubicBezTo>
                  <a:pt x="151" y="328"/>
                  <a:pt x="151" y="328"/>
                  <a:pt x="151" y="328"/>
                </a:cubicBezTo>
                <a:cubicBezTo>
                  <a:pt x="92" y="17"/>
                  <a:pt x="92" y="17"/>
                  <a:pt x="92" y="17"/>
                </a:cubicBezTo>
                <a:lnTo>
                  <a:pt x="92" y="17"/>
                </a:lnTo>
                <a:lnTo>
                  <a:pt x="92" y="17"/>
                </a:lnTo>
                <a:lnTo>
                  <a:pt x="92" y="17"/>
                </a:lnTo>
                <a:lnTo>
                  <a:pt x="92" y="17"/>
                </a:lnTo>
                <a:cubicBezTo>
                  <a:pt x="92" y="17"/>
                  <a:pt x="92" y="17"/>
                  <a:pt x="92" y="9"/>
                </a:cubicBez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cubicBezTo>
                  <a:pt x="84" y="9"/>
                  <a:pt x="84" y="9"/>
                  <a:pt x="84" y="9"/>
                </a:cubicBez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cubicBezTo>
                  <a:pt x="84" y="0"/>
                  <a:pt x="84" y="0"/>
                  <a:pt x="76" y="0"/>
                </a:cubicBez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34"/>
                  <a:pt x="9" y="42"/>
                  <a:pt x="17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118" y="328"/>
                  <a:pt x="118" y="328"/>
                  <a:pt x="118" y="328"/>
                </a:cubicBezTo>
                <a:cubicBezTo>
                  <a:pt x="101" y="328"/>
                  <a:pt x="101" y="328"/>
                  <a:pt x="101" y="328"/>
                </a:cubicBezTo>
                <a:lnTo>
                  <a:pt x="101" y="328"/>
                </a:lnTo>
                <a:lnTo>
                  <a:pt x="101" y="328"/>
                </a:lnTo>
                <a:lnTo>
                  <a:pt x="101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36"/>
                </a:lnTo>
                <a:lnTo>
                  <a:pt x="92" y="336"/>
                </a:lnTo>
                <a:cubicBezTo>
                  <a:pt x="84" y="336"/>
                  <a:pt x="84" y="336"/>
                  <a:pt x="84" y="336"/>
                </a:cubicBez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cubicBezTo>
                  <a:pt x="34" y="412"/>
                  <a:pt x="34" y="412"/>
                  <a:pt x="34" y="412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cubicBezTo>
                  <a:pt x="34" y="420"/>
                  <a:pt x="34" y="420"/>
                  <a:pt x="34" y="428"/>
                </a:cubicBez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cubicBezTo>
                  <a:pt x="34" y="437"/>
                  <a:pt x="34" y="437"/>
                  <a:pt x="34" y="437"/>
                </a:cubicBez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50" y="445"/>
                </a:lnTo>
                <a:lnTo>
                  <a:pt x="50" y="445"/>
                </a:lnTo>
                <a:lnTo>
                  <a:pt x="50" y="445"/>
                </a:lnTo>
                <a:lnTo>
                  <a:pt x="50" y="445"/>
                </a:lnTo>
                <a:cubicBezTo>
                  <a:pt x="126" y="445"/>
                  <a:pt x="126" y="445"/>
                  <a:pt x="126" y="445"/>
                </a:cubicBezTo>
                <a:cubicBezTo>
                  <a:pt x="126" y="454"/>
                  <a:pt x="118" y="471"/>
                  <a:pt x="118" y="479"/>
                </a:cubicBezTo>
                <a:cubicBezTo>
                  <a:pt x="118" y="521"/>
                  <a:pt x="151" y="563"/>
                  <a:pt x="193" y="563"/>
                </a:cubicBezTo>
                <a:cubicBezTo>
                  <a:pt x="235" y="563"/>
                  <a:pt x="269" y="521"/>
                  <a:pt x="269" y="479"/>
                </a:cubicBezTo>
                <a:cubicBezTo>
                  <a:pt x="269" y="471"/>
                  <a:pt x="269" y="454"/>
                  <a:pt x="260" y="445"/>
                </a:cubicBezTo>
                <a:cubicBezTo>
                  <a:pt x="361" y="445"/>
                  <a:pt x="361" y="445"/>
                  <a:pt x="361" y="445"/>
                </a:cubicBezTo>
                <a:cubicBezTo>
                  <a:pt x="353" y="454"/>
                  <a:pt x="345" y="471"/>
                  <a:pt x="345" y="479"/>
                </a:cubicBezTo>
                <a:cubicBezTo>
                  <a:pt x="345" y="521"/>
                  <a:pt x="386" y="563"/>
                  <a:pt x="428" y="563"/>
                </a:cubicBezTo>
                <a:cubicBezTo>
                  <a:pt x="470" y="563"/>
                  <a:pt x="504" y="521"/>
                  <a:pt x="504" y="479"/>
                </a:cubicBezTo>
                <a:cubicBezTo>
                  <a:pt x="504" y="471"/>
                  <a:pt x="496" y="454"/>
                  <a:pt x="487" y="445"/>
                </a:cubicBezTo>
                <a:cubicBezTo>
                  <a:pt x="504" y="445"/>
                  <a:pt x="504" y="445"/>
                  <a:pt x="504" y="445"/>
                </a:cubicBezTo>
                <a:cubicBezTo>
                  <a:pt x="513" y="445"/>
                  <a:pt x="521" y="437"/>
                  <a:pt x="521" y="428"/>
                </a:cubicBezTo>
                <a:cubicBezTo>
                  <a:pt x="521" y="412"/>
                  <a:pt x="513" y="403"/>
                  <a:pt x="504" y="403"/>
                </a:cubicBezTo>
                <a:close/>
                <a:moveTo>
                  <a:pt x="235" y="479"/>
                </a:moveTo>
                <a:lnTo>
                  <a:pt x="235" y="479"/>
                </a:lnTo>
                <a:cubicBezTo>
                  <a:pt x="235" y="504"/>
                  <a:pt x="218" y="521"/>
                  <a:pt x="193" y="521"/>
                </a:cubicBezTo>
                <a:cubicBezTo>
                  <a:pt x="177" y="521"/>
                  <a:pt x="160" y="504"/>
                  <a:pt x="160" y="479"/>
                </a:cubicBezTo>
                <a:cubicBezTo>
                  <a:pt x="160" y="462"/>
                  <a:pt x="177" y="445"/>
                  <a:pt x="193" y="445"/>
                </a:cubicBezTo>
                <a:cubicBezTo>
                  <a:pt x="218" y="445"/>
                  <a:pt x="235" y="462"/>
                  <a:pt x="235" y="479"/>
                </a:cubicBezTo>
                <a:close/>
                <a:moveTo>
                  <a:pt x="462" y="479"/>
                </a:moveTo>
                <a:lnTo>
                  <a:pt x="462" y="479"/>
                </a:lnTo>
                <a:cubicBezTo>
                  <a:pt x="462" y="504"/>
                  <a:pt x="445" y="521"/>
                  <a:pt x="428" y="521"/>
                </a:cubicBezTo>
                <a:cubicBezTo>
                  <a:pt x="403" y="521"/>
                  <a:pt x="386" y="504"/>
                  <a:pt x="386" y="479"/>
                </a:cubicBezTo>
                <a:cubicBezTo>
                  <a:pt x="386" y="462"/>
                  <a:pt x="403" y="445"/>
                  <a:pt x="428" y="445"/>
                </a:cubicBezTo>
                <a:cubicBezTo>
                  <a:pt x="445" y="445"/>
                  <a:pt x="462" y="462"/>
                  <a:pt x="462" y="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4">
            <a:extLst>
              <a:ext uri="{FF2B5EF4-FFF2-40B4-BE49-F238E27FC236}">
                <a16:creationId xmlns:a16="http://schemas.microsoft.com/office/drawing/2014/main" id="{E1B8896F-93C7-E14C-BFFB-466B76E9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092" y="10562534"/>
            <a:ext cx="532442" cy="654274"/>
          </a:xfrm>
          <a:custGeom>
            <a:avLst/>
            <a:gdLst>
              <a:gd name="T0" fmla="*/ 521 w 522"/>
              <a:gd name="T1" fmla="*/ 185 h 640"/>
              <a:gd name="T2" fmla="*/ 521 w 522"/>
              <a:gd name="T3" fmla="*/ 185 h 640"/>
              <a:gd name="T4" fmla="*/ 513 w 522"/>
              <a:gd name="T5" fmla="*/ 168 h 640"/>
              <a:gd name="T6" fmla="*/ 353 w 522"/>
              <a:gd name="T7" fmla="*/ 9 h 640"/>
              <a:gd name="T8" fmla="*/ 336 w 522"/>
              <a:gd name="T9" fmla="*/ 0 h 640"/>
              <a:gd name="T10" fmla="*/ 336 w 522"/>
              <a:gd name="T11" fmla="*/ 0 h 640"/>
              <a:gd name="T12" fmla="*/ 34 w 522"/>
              <a:gd name="T13" fmla="*/ 0 h 640"/>
              <a:gd name="T14" fmla="*/ 0 w 522"/>
              <a:gd name="T15" fmla="*/ 42 h 640"/>
              <a:gd name="T16" fmla="*/ 0 w 522"/>
              <a:gd name="T17" fmla="*/ 613 h 640"/>
              <a:gd name="T18" fmla="*/ 25 w 522"/>
              <a:gd name="T19" fmla="*/ 639 h 640"/>
              <a:gd name="T20" fmla="*/ 496 w 522"/>
              <a:gd name="T21" fmla="*/ 639 h 640"/>
              <a:gd name="T22" fmla="*/ 521 w 522"/>
              <a:gd name="T23" fmla="*/ 613 h 640"/>
              <a:gd name="T24" fmla="*/ 521 w 522"/>
              <a:gd name="T25" fmla="*/ 185 h 640"/>
              <a:gd name="T26" fmla="*/ 361 w 522"/>
              <a:gd name="T27" fmla="*/ 151 h 640"/>
              <a:gd name="T28" fmla="*/ 361 w 522"/>
              <a:gd name="T29" fmla="*/ 151 h 640"/>
              <a:gd name="T30" fmla="*/ 361 w 522"/>
              <a:gd name="T31" fmla="*/ 76 h 640"/>
              <a:gd name="T32" fmla="*/ 437 w 522"/>
              <a:gd name="T33" fmla="*/ 151 h 640"/>
              <a:gd name="T34" fmla="*/ 361 w 522"/>
              <a:gd name="T35" fmla="*/ 151 h 640"/>
              <a:gd name="T36" fmla="*/ 42 w 522"/>
              <a:gd name="T37" fmla="*/ 597 h 640"/>
              <a:gd name="T38" fmla="*/ 42 w 522"/>
              <a:gd name="T39" fmla="*/ 597 h 640"/>
              <a:gd name="T40" fmla="*/ 42 w 522"/>
              <a:gd name="T41" fmla="*/ 51 h 640"/>
              <a:gd name="T42" fmla="*/ 311 w 522"/>
              <a:gd name="T43" fmla="*/ 51 h 640"/>
              <a:gd name="T44" fmla="*/ 311 w 522"/>
              <a:gd name="T45" fmla="*/ 177 h 640"/>
              <a:gd name="T46" fmla="*/ 336 w 522"/>
              <a:gd name="T47" fmla="*/ 202 h 640"/>
              <a:gd name="T48" fmla="*/ 470 w 522"/>
              <a:gd name="T49" fmla="*/ 202 h 640"/>
              <a:gd name="T50" fmla="*/ 479 w 522"/>
              <a:gd name="T51" fmla="*/ 202 h 640"/>
              <a:gd name="T52" fmla="*/ 479 w 522"/>
              <a:gd name="T53" fmla="*/ 597 h 640"/>
              <a:gd name="T54" fmla="*/ 42 w 522"/>
              <a:gd name="T55" fmla="*/ 59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2" h="640">
                <a:moveTo>
                  <a:pt x="521" y="185"/>
                </a:moveTo>
                <a:lnTo>
                  <a:pt x="521" y="185"/>
                </a:lnTo>
                <a:cubicBezTo>
                  <a:pt x="521" y="177"/>
                  <a:pt x="521" y="168"/>
                  <a:pt x="513" y="168"/>
                </a:cubicBezTo>
                <a:cubicBezTo>
                  <a:pt x="353" y="9"/>
                  <a:pt x="353" y="9"/>
                  <a:pt x="353" y="9"/>
                </a:cubicBezTo>
                <a:cubicBezTo>
                  <a:pt x="345" y="9"/>
                  <a:pt x="345" y="0"/>
                  <a:pt x="336" y="0"/>
                </a:cubicBezTo>
                <a:lnTo>
                  <a:pt x="336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613"/>
                  <a:pt x="0" y="613"/>
                  <a:pt x="0" y="613"/>
                </a:cubicBezTo>
                <a:cubicBezTo>
                  <a:pt x="0" y="630"/>
                  <a:pt x="9" y="639"/>
                  <a:pt x="25" y="639"/>
                </a:cubicBezTo>
                <a:cubicBezTo>
                  <a:pt x="496" y="639"/>
                  <a:pt x="496" y="639"/>
                  <a:pt x="496" y="639"/>
                </a:cubicBezTo>
                <a:cubicBezTo>
                  <a:pt x="513" y="639"/>
                  <a:pt x="521" y="630"/>
                  <a:pt x="521" y="613"/>
                </a:cubicBezTo>
                <a:cubicBezTo>
                  <a:pt x="521" y="185"/>
                  <a:pt x="521" y="185"/>
                  <a:pt x="521" y="185"/>
                </a:cubicBezTo>
                <a:close/>
                <a:moveTo>
                  <a:pt x="361" y="151"/>
                </a:moveTo>
                <a:lnTo>
                  <a:pt x="361" y="151"/>
                </a:lnTo>
                <a:cubicBezTo>
                  <a:pt x="361" y="76"/>
                  <a:pt x="361" y="76"/>
                  <a:pt x="361" y="76"/>
                </a:cubicBezTo>
                <a:cubicBezTo>
                  <a:pt x="437" y="151"/>
                  <a:pt x="437" y="151"/>
                  <a:pt x="437" y="151"/>
                </a:cubicBezTo>
                <a:lnTo>
                  <a:pt x="361" y="151"/>
                </a:lnTo>
                <a:close/>
                <a:moveTo>
                  <a:pt x="42" y="597"/>
                </a:moveTo>
                <a:lnTo>
                  <a:pt x="42" y="597"/>
                </a:lnTo>
                <a:cubicBezTo>
                  <a:pt x="42" y="51"/>
                  <a:pt x="42" y="51"/>
                  <a:pt x="42" y="51"/>
                </a:cubicBezTo>
                <a:cubicBezTo>
                  <a:pt x="311" y="51"/>
                  <a:pt x="311" y="51"/>
                  <a:pt x="311" y="51"/>
                </a:cubicBezTo>
                <a:cubicBezTo>
                  <a:pt x="311" y="177"/>
                  <a:pt x="311" y="177"/>
                  <a:pt x="311" y="177"/>
                </a:cubicBezTo>
                <a:cubicBezTo>
                  <a:pt x="311" y="185"/>
                  <a:pt x="328" y="202"/>
                  <a:pt x="336" y="202"/>
                </a:cubicBezTo>
                <a:cubicBezTo>
                  <a:pt x="470" y="202"/>
                  <a:pt x="470" y="202"/>
                  <a:pt x="470" y="202"/>
                </a:cubicBezTo>
                <a:lnTo>
                  <a:pt x="479" y="202"/>
                </a:lnTo>
                <a:cubicBezTo>
                  <a:pt x="479" y="597"/>
                  <a:pt x="479" y="597"/>
                  <a:pt x="479" y="597"/>
                </a:cubicBezTo>
                <a:lnTo>
                  <a:pt x="42" y="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5">
            <a:extLst>
              <a:ext uri="{FF2B5EF4-FFF2-40B4-BE49-F238E27FC236}">
                <a16:creationId xmlns:a16="http://schemas.microsoft.com/office/drawing/2014/main" id="{482D93CF-599A-7444-B966-6E136403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10828756"/>
            <a:ext cx="275244" cy="45122"/>
          </a:xfrm>
          <a:custGeom>
            <a:avLst/>
            <a:gdLst>
              <a:gd name="T0" fmla="*/ 244 w 270"/>
              <a:gd name="T1" fmla="*/ 0 h 43"/>
              <a:gd name="T2" fmla="*/ 244 w 270"/>
              <a:gd name="T3" fmla="*/ 0 h 43"/>
              <a:gd name="T4" fmla="*/ 25 w 270"/>
              <a:gd name="T5" fmla="*/ 0 h 43"/>
              <a:gd name="T6" fmla="*/ 0 w 270"/>
              <a:gd name="T7" fmla="*/ 16 h 43"/>
              <a:gd name="T8" fmla="*/ 25 w 270"/>
              <a:gd name="T9" fmla="*/ 42 h 43"/>
              <a:gd name="T10" fmla="*/ 244 w 270"/>
              <a:gd name="T11" fmla="*/ 42 h 43"/>
              <a:gd name="T12" fmla="*/ 269 w 270"/>
              <a:gd name="T13" fmla="*/ 16 h 43"/>
              <a:gd name="T14" fmla="*/ 244 w 270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" h="43">
                <a:moveTo>
                  <a:pt x="244" y="0"/>
                </a:moveTo>
                <a:lnTo>
                  <a:pt x="244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33"/>
                  <a:pt x="8" y="42"/>
                  <a:pt x="25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60" y="42"/>
                  <a:pt x="269" y="33"/>
                  <a:pt x="269" y="16"/>
                </a:cubicBezTo>
                <a:cubicBezTo>
                  <a:pt x="269" y="8"/>
                  <a:pt x="260" y="0"/>
                  <a:pt x="2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6">
            <a:extLst>
              <a:ext uri="{FF2B5EF4-FFF2-40B4-BE49-F238E27FC236}">
                <a16:creationId xmlns:a16="http://schemas.microsoft.com/office/drawing/2014/main" id="{705EFC44-01AB-F14D-87F7-1F2D4E70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10941560"/>
            <a:ext cx="275244" cy="45122"/>
          </a:xfrm>
          <a:custGeom>
            <a:avLst/>
            <a:gdLst>
              <a:gd name="T0" fmla="*/ 244 w 270"/>
              <a:gd name="T1" fmla="*/ 0 h 43"/>
              <a:gd name="T2" fmla="*/ 244 w 270"/>
              <a:gd name="T3" fmla="*/ 0 h 43"/>
              <a:gd name="T4" fmla="*/ 25 w 270"/>
              <a:gd name="T5" fmla="*/ 0 h 43"/>
              <a:gd name="T6" fmla="*/ 0 w 270"/>
              <a:gd name="T7" fmla="*/ 25 h 43"/>
              <a:gd name="T8" fmla="*/ 25 w 270"/>
              <a:gd name="T9" fmla="*/ 42 h 43"/>
              <a:gd name="T10" fmla="*/ 244 w 270"/>
              <a:gd name="T11" fmla="*/ 42 h 43"/>
              <a:gd name="T12" fmla="*/ 269 w 270"/>
              <a:gd name="T13" fmla="*/ 25 h 43"/>
              <a:gd name="T14" fmla="*/ 244 w 270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" h="43">
                <a:moveTo>
                  <a:pt x="244" y="0"/>
                </a:moveTo>
                <a:lnTo>
                  <a:pt x="244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34"/>
                  <a:pt x="8" y="42"/>
                  <a:pt x="25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60" y="42"/>
                  <a:pt x="269" y="34"/>
                  <a:pt x="269" y="25"/>
                </a:cubicBezTo>
                <a:cubicBezTo>
                  <a:pt x="269" y="8"/>
                  <a:pt x="260" y="0"/>
                  <a:pt x="2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7">
            <a:extLst>
              <a:ext uri="{FF2B5EF4-FFF2-40B4-BE49-F238E27FC236}">
                <a16:creationId xmlns:a16="http://schemas.microsoft.com/office/drawing/2014/main" id="{E5CEEC6D-5695-074A-99DA-0EF9A721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11049854"/>
            <a:ext cx="275244" cy="54147"/>
          </a:xfrm>
          <a:custGeom>
            <a:avLst/>
            <a:gdLst>
              <a:gd name="T0" fmla="*/ 244 w 270"/>
              <a:gd name="T1" fmla="*/ 0 h 51"/>
              <a:gd name="T2" fmla="*/ 244 w 270"/>
              <a:gd name="T3" fmla="*/ 0 h 51"/>
              <a:gd name="T4" fmla="*/ 25 w 270"/>
              <a:gd name="T5" fmla="*/ 0 h 51"/>
              <a:gd name="T6" fmla="*/ 0 w 270"/>
              <a:gd name="T7" fmla="*/ 25 h 51"/>
              <a:gd name="T8" fmla="*/ 25 w 270"/>
              <a:gd name="T9" fmla="*/ 50 h 51"/>
              <a:gd name="T10" fmla="*/ 244 w 270"/>
              <a:gd name="T11" fmla="*/ 50 h 51"/>
              <a:gd name="T12" fmla="*/ 269 w 270"/>
              <a:gd name="T13" fmla="*/ 25 h 51"/>
              <a:gd name="T14" fmla="*/ 244 w 270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" h="51">
                <a:moveTo>
                  <a:pt x="244" y="0"/>
                </a:moveTo>
                <a:lnTo>
                  <a:pt x="244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17"/>
                  <a:pt x="0" y="25"/>
                </a:cubicBezTo>
                <a:cubicBezTo>
                  <a:pt x="0" y="34"/>
                  <a:pt x="8" y="50"/>
                  <a:pt x="25" y="50"/>
                </a:cubicBezTo>
                <a:cubicBezTo>
                  <a:pt x="244" y="50"/>
                  <a:pt x="244" y="50"/>
                  <a:pt x="244" y="50"/>
                </a:cubicBezTo>
                <a:cubicBezTo>
                  <a:pt x="260" y="50"/>
                  <a:pt x="269" y="34"/>
                  <a:pt x="269" y="25"/>
                </a:cubicBezTo>
                <a:cubicBezTo>
                  <a:pt x="269" y="17"/>
                  <a:pt x="260" y="0"/>
                  <a:pt x="2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8">
            <a:extLst>
              <a:ext uri="{FF2B5EF4-FFF2-40B4-BE49-F238E27FC236}">
                <a16:creationId xmlns:a16="http://schemas.microsoft.com/office/drawing/2014/main" id="{90B2DBEA-37C8-3E42-A50D-09CEF7B3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145" y="7882273"/>
            <a:ext cx="302320" cy="311345"/>
          </a:xfrm>
          <a:custGeom>
            <a:avLst/>
            <a:gdLst>
              <a:gd name="T0" fmla="*/ 151 w 295"/>
              <a:gd name="T1" fmla="*/ 302 h 303"/>
              <a:gd name="T2" fmla="*/ 151 w 295"/>
              <a:gd name="T3" fmla="*/ 302 h 303"/>
              <a:gd name="T4" fmla="*/ 0 w 295"/>
              <a:gd name="T5" fmla="*/ 151 h 303"/>
              <a:gd name="T6" fmla="*/ 151 w 295"/>
              <a:gd name="T7" fmla="*/ 0 h 303"/>
              <a:gd name="T8" fmla="*/ 294 w 295"/>
              <a:gd name="T9" fmla="*/ 151 h 303"/>
              <a:gd name="T10" fmla="*/ 151 w 295"/>
              <a:gd name="T11" fmla="*/ 302 h 303"/>
              <a:gd name="T12" fmla="*/ 151 w 295"/>
              <a:gd name="T13" fmla="*/ 67 h 303"/>
              <a:gd name="T14" fmla="*/ 151 w 295"/>
              <a:gd name="T15" fmla="*/ 67 h 303"/>
              <a:gd name="T16" fmla="*/ 59 w 295"/>
              <a:gd name="T17" fmla="*/ 151 h 303"/>
              <a:gd name="T18" fmla="*/ 151 w 295"/>
              <a:gd name="T19" fmla="*/ 235 h 303"/>
              <a:gd name="T20" fmla="*/ 235 w 295"/>
              <a:gd name="T21" fmla="*/ 151 h 303"/>
              <a:gd name="T22" fmla="*/ 151 w 295"/>
              <a:gd name="T23" fmla="*/ 6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5" h="303">
                <a:moveTo>
                  <a:pt x="151" y="302"/>
                </a:moveTo>
                <a:lnTo>
                  <a:pt x="151" y="302"/>
                </a:lnTo>
                <a:cubicBezTo>
                  <a:pt x="67" y="302"/>
                  <a:pt x="0" y="235"/>
                  <a:pt x="0" y="151"/>
                </a:cubicBezTo>
                <a:cubicBezTo>
                  <a:pt x="0" y="67"/>
                  <a:pt x="67" y="0"/>
                  <a:pt x="151" y="0"/>
                </a:cubicBezTo>
                <a:cubicBezTo>
                  <a:pt x="227" y="0"/>
                  <a:pt x="294" y="67"/>
                  <a:pt x="294" y="151"/>
                </a:cubicBezTo>
                <a:cubicBezTo>
                  <a:pt x="294" y="235"/>
                  <a:pt x="227" y="302"/>
                  <a:pt x="151" y="302"/>
                </a:cubicBezTo>
                <a:close/>
                <a:moveTo>
                  <a:pt x="151" y="67"/>
                </a:moveTo>
                <a:lnTo>
                  <a:pt x="151" y="67"/>
                </a:lnTo>
                <a:cubicBezTo>
                  <a:pt x="101" y="67"/>
                  <a:pt x="59" y="100"/>
                  <a:pt x="59" y="151"/>
                </a:cubicBezTo>
                <a:cubicBezTo>
                  <a:pt x="59" y="193"/>
                  <a:pt x="101" y="235"/>
                  <a:pt x="151" y="235"/>
                </a:cubicBezTo>
                <a:cubicBezTo>
                  <a:pt x="193" y="235"/>
                  <a:pt x="235" y="193"/>
                  <a:pt x="235" y="151"/>
                </a:cubicBezTo>
                <a:cubicBezTo>
                  <a:pt x="235" y="100"/>
                  <a:pt x="193" y="67"/>
                  <a:pt x="151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9">
            <a:extLst>
              <a:ext uri="{FF2B5EF4-FFF2-40B4-BE49-F238E27FC236}">
                <a16:creationId xmlns:a16="http://schemas.microsoft.com/office/drawing/2014/main" id="{D501B85A-91DB-0E46-BD14-AD2A7754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657" y="7512271"/>
            <a:ext cx="1042322" cy="1051349"/>
          </a:xfrm>
          <a:custGeom>
            <a:avLst/>
            <a:gdLst>
              <a:gd name="T0" fmla="*/ 588 w 1017"/>
              <a:gd name="T1" fmla="*/ 1025 h 1026"/>
              <a:gd name="T2" fmla="*/ 395 w 1017"/>
              <a:gd name="T3" fmla="*/ 991 h 1026"/>
              <a:gd name="T4" fmla="*/ 353 w 1017"/>
              <a:gd name="T5" fmla="*/ 832 h 1026"/>
              <a:gd name="T6" fmla="*/ 201 w 1017"/>
              <a:gd name="T7" fmla="*/ 933 h 1026"/>
              <a:gd name="T8" fmla="*/ 92 w 1017"/>
              <a:gd name="T9" fmla="*/ 773 h 1026"/>
              <a:gd name="T10" fmla="*/ 168 w 1017"/>
              <a:gd name="T11" fmla="*/ 630 h 1026"/>
              <a:gd name="T12" fmla="*/ 0 w 1017"/>
              <a:gd name="T13" fmla="*/ 597 h 1026"/>
              <a:gd name="T14" fmla="*/ 33 w 1017"/>
              <a:gd name="T15" fmla="*/ 395 h 1026"/>
              <a:gd name="T16" fmla="*/ 176 w 1017"/>
              <a:gd name="T17" fmla="*/ 345 h 1026"/>
              <a:gd name="T18" fmla="*/ 92 w 1017"/>
              <a:gd name="T19" fmla="*/ 210 h 1026"/>
              <a:gd name="T20" fmla="*/ 252 w 1017"/>
              <a:gd name="T21" fmla="*/ 93 h 1026"/>
              <a:gd name="T22" fmla="*/ 395 w 1017"/>
              <a:gd name="T23" fmla="*/ 160 h 1026"/>
              <a:gd name="T24" fmla="*/ 428 w 1017"/>
              <a:gd name="T25" fmla="*/ 0 h 1026"/>
              <a:gd name="T26" fmla="*/ 621 w 1017"/>
              <a:gd name="T27" fmla="*/ 34 h 1026"/>
              <a:gd name="T28" fmla="*/ 672 w 1017"/>
              <a:gd name="T29" fmla="*/ 177 h 1026"/>
              <a:gd name="T30" fmla="*/ 815 w 1017"/>
              <a:gd name="T31" fmla="*/ 93 h 1026"/>
              <a:gd name="T32" fmla="*/ 924 w 1017"/>
              <a:gd name="T33" fmla="*/ 252 h 1026"/>
              <a:gd name="T34" fmla="*/ 857 w 1017"/>
              <a:gd name="T35" fmla="*/ 395 h 1026"/>
              <a:gd name="T36" fmla="*/ 1016 w 1017"/>
              <a:gd name="T37" fmla="*/ 429 h 1026"/>
              <a:gd name="T38" fmla="*/ 983 w 1017"/>
              <a:gd name="T39" fmla="*/ 630 h 1026"/>
              <a:gd name="T40" fmla="*/ 832 w 1017"/>
              <a:gd name="T41" fmla="*/ 672 h 1026"/>
              <a:gd name="T42" fmla="*/ 932 w 1017"/>
              <a:gd name="T43" fmla="*/ 815 h 1026"/>
              <a:gd name="T44" fmla="*/ 764 w 1017"/>
              <a:gd name="T45" fmla="*/ 933 h 1026"/>
              <a:gd name="T46" fmla="*/ 621 w 1017"/>
              <a:gd name="T47" fmla="*/ 849 h 1026"/>
              <a:gd name="T48" fmla="*/ 588 w 1017"/>
              <a:gd name="T49" fmla="*/ 1025 h 1026"/>
              <a:gd name="T50" fmla="*/ 462 w 1017"/>
              <a:gd name="T51" fmla="*/ 958 h 1026"/>
              <a:gd name="T52" fmla="*/ 554 w 1017"/>
              <a:gd name="T53" fmla="*/ 823 h 1026"/>
              <a:gd name="T54" fmla="*/ 655 w 1017"/>
              <a:gd name="T55" fmla="*/ 765 h 1026"/>
              <a:gd name="T56" fmla="*/ 789 w 1017"/>
              <a:gd name="T57" fmla="*/ 857 h 1026"/>
              <a:gd name="T58" fmla="*/ 764 w 1017"/>
              <a:gd name="T59" fmla="*/ 698 h 1026"/>
              <a:gd name="T60" fmla="*/ 789 w 1017"/>
              <a:gd name="T61" fmla="*/ 588 h 1026"/>
              <a:gd name="T62" fmla="*/ 949 w 1017"/>
              <a:gd name="T63" fmla="*/ 563 h 1026"/>
              <a:gd name="T64" fmla="*/ 832 w 1017"/>
              <a:gd name="T65" fmla="*/ 462 h 1026"/>
              <a:gd name="T66" fmla="*/ 764 w 1017"/>
              <a:gd name="T67" fmla="*/ 362 h 1026"/>
              <a:gd name="T68" fmla="*/ 857 w 1017"/>
              <a:gd name="T69" fmla="*/ 236 h 1026"/>
              <a:gd name="T70" fmla="*/ 706 w 1017"/>
              <a:gd name="T71" fmla="*/ 244 h 1026"/>
              <a:gd name="T72" fmla="*/ 579 w 1017"/>
              <a:gd name="T73" fmla="*/ 219 h 1026"/>
              <a:gd name="T74" fmla="*/ 554 w 1017"/>
              <a:gd name="T75" fmla="*/ 68 h 1026"/>
              <a:gd name="T76" fmla="*/ 462 w 1017"/>
              <a:gd name="T77" fmla="*/ 185 h 1026"/>
              <a:gd name="T78" fmla="*/ 353 w 1017"/>
              <a:gd name="T79" fmla="*/ 252 h 1026"/>
              <a:gd name="T80" fmla="*/ 227 w 1017"/>
              <a:gd name="T81" fmla="*/ 160 h 1026"/>
              <a:gd name="T82" fmla="*/ 243 w 1017"/>
              <a:gd name="T83" fmla="*/ 319 h 1026"/>
              <a:gd name="T84" fmla="*/ 218 w 1017"/>
              <a:gd name="T85" fmla="*/ 437 h 1026"/>
              <a:gd name="T86" fmla="*/ 67 w 1017"/>
              <a:gd name="T87" fmla="*/ 462 h 1026"/>
              <a:gd name="T88" fmla="*/ 193 w 1017"/>
              <a:gd name="T89" fmla="*/ 563 h 1026"/>
              <a:gd name="T90" fmla="*/ 260 w 1017"/>
              <a:gd name="T91" fmla="*/ 655 h 1026"/>
              <a:gd name="T92" fmla="*/ 160 w 1017"/>
              <a:gd name="T93" fmla="*/ 790 h 1026"/>
              <a:gd name="T94" fmla="*/ 328 w 1017"/>
              <a:gd name="T95" fmla="*/ 765 h 1026"/>
              <a:gd name="T96" fmla="*/ 437 w 1017"/>
              <a:gd name="T97" fmla="*/ 790 h 1026"/>
              <a:gd name="T98" fmla="*/ 462 w 1017"/>
              <a:gd name="T99" fmla="*/ 958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7" h="1026">
                <a:moveTo>
                  <a:pt x="588" y="1025"/>
                </a:moveTo>
                <a:lnTo>
                  <a:pt x="588" y="1025"/>
                </a:lnTo>
                <a:cubicBezTo>
                  <a:pt x="428" y="1025"/>
                  <a:pt x="428" y="1025"/>
                  <a:pt x="428" y="1025"/>
                </a:cubicBezTo>
                <a:cubicBezTo>
                  <a:pt x="411" y="1025"/>
                  <a:pt x="395" y="1008"/>
                  <a:pt x="395" y="991"/>
                </a:cubicBezTo>
                <a:cubicBezTo>
                  <a:pt x="395" y="849"/>
                  <a:pt x="395" y="849"/>
                  <a:pt x="395" y="849"/>
                </a:cubicBezTo>
                <a:cubicBezTo>
                  <a:pt x="378" y="840"/>
                  <a:pt x="370" y="840"/>
                  <a:pt x="353" y="832"/>
                </a:cubicBezTo>
                <a:cubicBezTo>
                  <a:pt x="252" y="933"/>
                  <a:pt x="252" y="933"/>
                  <a:pt x="252" y="933"/>
                </a:cubicBezTo>
                <a:cubicBezTo>
                  <a:pt x="243" y="941"/>
                  <a:pt x="218" y="941"/>
                  <a:pt x="201" y="933"/>
                </a:cubicBezTo>
                <a:cubicBezTo>
                  <a:pt x="92" y="815"/>
                  <a:pt x="92" y="815"/>
                  <a:pt x="92" y="815"/>
                </a:cubicBezTo>
                <a:cubicBezTo>
                  <a:pt x="75" y="807"/>
                  <a:pt x="75" y="781"/>
                  <a:pt x="92" y="773"/>
                </a:cubicBezTo>
                <a:cubicBezTo>
                  <a:pt x="185" y="672"/>
                  <a:pt x="185" y="672"/>
                  <a:pt x="185" y="672"/>
                </a:cubicBezTo>
                <a:cubicBezTo>
                  <a:pt x="176" y="655"/>
                  <a:pt x="176" y="647"/>
                  <a:pt x="168" y="630"/>
                </a:cubicBezTo>
                <a:cubicBezTo>
                  <a:pt x="33" y="630"/>
                  <a:pt x="33" y="630"/>
                  <a:pt x="33" y="630"/>
                </a:cubicBezTo>
                <a:cubicBezTo>
                  <a:pt x="8" y="630"/>
                  <a:pt x="0" y="613"/>
                  <a:pt x="0" y="597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12"/>
                  <a:pt x="8" y="395"/>
                  <a:pt x="33" y="395"/>
                </a:cubicBezTo>
                <a:cubicBezTo>
                  <a:pt x="160" y="395"/>
                  <a:pt x="160" y="395"/>
                  <a:pt x="160" y="395"/>
                </a:cubicBezTo>
                <a:cubicBezTo>
                  <a:pt x="168" y="378"/>
                  <a:pt x="176" y="362"/>
                  <a:pt x="176" y="345"/>
                </a:cubicBezTo>
                <a:cubicBezTo>
                  <a:pt x="92" y="261"/>
                  <a:pt x="92" y="261"/>
                  <a:pt x="92" y="261"/>
                </a:cubicBezTo>
                <a:cubicBezTo>
                  <a:pt x="75" y="244"/>
                  <a:pt x="75" y="219"/>
                  <a:pt x="92" y="210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218" y="84"/>
                  <a:pt x="235" y="84"/>
                  <a:pt x="252" y="93"/>
                </a:cubicBezTo>
                <a:cubicBezTo>
                  <a:pt x="336" y="185"/>
                  <a:pt x="336" y="185"/>
                  <a:pt x="336" y="185"/>
                </a:cubicBezTo>
                <a:cubicBezTo>
                  <a:pt x="353" y="168"/>
                  <a:pt x="378" y="168"/>
                  <a:pt x="395" y="160"/>
                </a:cubicBezTo>
                <a:cubicBezTo>
                  <a:pt x="395" y="34"/>
                  <a:pt x="395" y="34"/>
                  <a:pt x="395" y="34"/>
                </a:cubicBezTo>
                <a:cubicBezTo>
                  <a:pt x="395" y="17"/>
                  <a:pt x="403" y="0"/>
                  <a:pt x="428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05" y="0"/>
                  <a:pt x="621" y="17"/>
                  <a:pt x="621" y="34"/>
                </a:cubicBezTo>
                <a:cubicBezTo>
                  <a:pt x="621" y="160"/>
                  <a:pt x="621" y="160"/>
                  <a:pt x="621" y="160"/>
                </a:cubicBezTo>
                <a:cubicBezTo>
                  <a:pt x="638" y="168"/>
                  <a:pt x="655" y="168"/>
                  <a:pt x="672" y="177"/>
                </a:cubicBezTo>
                <a:cubicBezTo>
                  <a:pt x="764" y="93"/>
                  <a:pt x="764" y="93"/>
                  <a:pt x="764" y="93"/>
                </a:cubicBezTo>
                <a:cubicBezTo>
                  <a:pt x="773" y="76"/>
                  <a:pt x="798" y="76"/>
                  <a:pt x="815" y="93"/>
                </a:cubicBezTo>
                <a:cubicBezTo>
                  <a:pt x="924" y="210"/>
                  <a:pt x="924" y="210"/>
                  <a:pt x="924" y="210"/>
                </a:cubicBezTo>
                <a:cubicBezTo>
                  <a:pt x="941" y="219"/>
                  <a:pt x="941" y="244"/>
                  <a:pt x="924" y="252"/>
                </a:cubicBezTo>
                <a:cubicBezTo>
                  <a:pt x="840" y="345"/>
                  <a:pt x="840" y="345"/>
                  <a:pt x="840" y="345"/>
                </a:cubicBezTo>
                <a:cubicBezTo>
                  <a:pt x="840" y="362"/>
                  <a:pt x="848" y="378"/>
                  <a:pt x="857" y="395"/>
                </a:cubicBezTo>
                <a:cubicBezTo>
                  <a:pt x="983" y="395"/>
                  <a:pt x="983" y="395"/>
                  <a:pt x="983" y="395"/>
                </a:cubicBezTo>
                <a:cubicBezTo>
                  <a:pt x="1008" y="395"/>
                  <a:pt x="1016" y="412"/>
                  <a:pt x="1016" y="429"/>
                </a:cubicBezTo>
                <a:cubicBezTo>
                  <a:pt x="1016" y="597"/>
                  <a:pt x="1016" y="597"/>
                  <a:pt x="1016" y="597"/>
                </a:cubicBezTo>
                <a:cubicBezTo>
                  <a:pt x="1016" y="613"/>
                  <a:pt x="1008" y="630"/>
                  <a:pt x="983" y="630"/>
                </a:cubicBezTo>
                <a:cubicBezTo>
                  <a:pt x="848" y="630"/>
                  <a:pt x="848" y="630"/>
                  <a:pt x="848" y="630"/>
                </a:cubicBezTo>
                <a:cubicBezTo>
                  <a:pt x="840" y="639"/>
                  <a:pt x="840" y="655"/>
                  <a:pt x="832" y="672"/>
                </a:cubicBezTo>
                <a:cubicBezTo>
                  <a:pt x="932" y="765"/>
                  <a:pt x="932" y="765"/>
                  <a:pt x="932" y="765"/>
                </a:cubicBezTo>
                <a:cubicBezTo>
                  <a:pt x="941" y="781"/>
                  <a:pt x="941" y="798"/>
                  <a:pt x="932" y="815"/>
                </a:cubicBezTo>
                <a:cubicBezTo>
                  <a:pt x="815" y="933"/>
                  <a:pt x="815" y="933"/>
                  <a:pt x="815" y="933"/>
                </a:cubicBezTo>
                <a:cubicBezTo>
                  <a:pt x="798" y="941"/>
                  <a:pt x="781" y="941"/>
                  <a:pt x="764" y="933"/>
                </a:cubicBezTo>
                <a:cubicBezTo>
                  <a:pt x="664" y="832"/>
                  <a:pt x="664" y="832"/>
                  <a:pt x="664" y="832"/>
                </a:cubicBezTo>
                <a:cubicBezTo>
                  <a:pt x="647" y="840"/>
                  <a:pt x="638" y="840"/>
                  <a:pt x="621" y="849"/>
                </a:cubicBezTo>
                <a:cubicBezTo>
                  <a:pt x="621" y="991"/>
                  <a:pt x="621" y="991"/>
                  <a:pt x="621" y="991"/>
                </a:cubicBezTo>
                <a:cubicBezTo>
                  <a:pt x="621" y="1008"/>
                  <a:pt x="613" y="1025"/>
                  <a:pt x="588" y="1025"/>
                </a:cubicBezTo>
                <a:close/>
                <a:moveTo>
                  <a:pt x="462" y="958"/>
                </a:moveTo>
                <a:lnTo>
                  <a:pt x="462" y="958"/>
                </a:lnTo>
                <a:cubicBezTo>
                  <a:pt x="554" y="958"/>
                  <a:pt x="554" y="958"/>
                  <a:pt x="554" y="958"/>
                </a:cubicBezTo>
                <a:cubicBezTo>
                  <a:pt x="554" y="823"/>
                  <a:pt x="554" y="823"/>
                  <a:pt x="554" y="823"/>
                </a:cubicBezTo>
                <a:cubicBezTo>
                  <a:pt x="554" y="807"/>
                  <a:pt x="571" y="790"/>
                  <a:pt x="579" y="790"/>
                </a:cubicBezTo>
                <a:cubicBezTo>
                  <a:pt x="605" y="781"/>
                  <a:pt x="630" y="773"/>
                  <a:pt x="655" y="765"/>
                </a:cubicBezTo>
                <a:cubicBezTo>
                  <a:pt x="664" y="756"/>
                  <a:pt x="680" y="756"/>
                  <a:pt x="689" y="765"/>
                </a:cubicBezTo>
                <a:cubicBezTo>
                  <a:pt x="789" y="857"/>
                  <a:pt x="789" y="857"/>
                  <a:pt x="789" y="857"/>
                </a:cubicBezTo>
                <a:cubicBezTo>
                  <a:pt x="857" y="790"/>
                  <a:pt x="857" y="790"/>
                  <a:pt x="857" y="790"/>
                </a:cubicBezTo>
                <a:cubicBezTo>
                  <a:pt x="764" y="698"/>
                  <a:pt x="764" y="698"/>
                  <a:pt x="764" y="698"/>
                </a:cubicBezTo>
                <a:cubicBezTo>
                  <a:pt x="756" y="689"/>
                  <a:pt x="756" y="672"/>
                  <a:pt x="764" y="655"/>
                </a:cubicBezTo>
                <a:cubicBezTo>
                  <a:pt x="773" y="639"/>
                  <a:pt x="789" y="613"/>
                  <a:pt x="789" y="588"/>
                </a:cubicBezTo>
                <a:cubicBezTo>
                  <a:pt x="798" y="572"/>
                  <a:pt x="806" y="563"/>
                  <a:pt x="823" y="563"/>
                </a:cubicBezTo>
                <a:cubicBezTo>
                  <a:pt x="949" y="563"/>
                  <a:pt x="949" y="563"/>
                  <a:pt x="949" y="563"/>
                </a:cubicBezTo>
                <a:cubicBezTo>
                  <a:pt x="949" y="462"/>
                  <a:pt x="949" y="462"/>
                  <a:pt x="949" y="462"/>
                </a:cubicBezTo>
                <a:cubicBezTo>
                  <a:pt x="832" y="462"/>
                  <a:pt x="832" y="462"/>
                  <a:pt x="832" y="462"/>
                </a:cubicBezTo>
                <a:cubicBezTo>
                  <a:pt x="815" y="462"/>
                  <a:pt x="798" y="454"/>
                  <a:pt x="798" y="437"/>
                </a:cubicBezTo>
                <a:cubicBezTo>
                  <a:pt x="789" y="412"/>
                  <a:pt x="781" y="378"/>
                  <a:pt x="764" y="362"/>
                </a:cubicBezTo>
                <a:cubicBezTo>
                  <a:pt x="756" y="345"/>
                  <a:pt x="764" y="328"/>
                  <a:pt x="773" y="319"/>
                </a:cubicBezTo>
                <a:cubicBezTo>
                  <a:pt x="857" y="236"/>
                  <a:pt x="857" y="236"/>
                  <a:pt x="857" y="236"/>
                </a:cubicBezTo>
                <a:cubicBezTo>
                  <a:pt x="789" y="160"/>
                  <a:pt x="789" y="160"/>
                  <a:pt x="789" y="160"/>
                </a:cubicBezTo>
                <a:cubicBezTo>
                  <a:pt x="706" y="244"/>
                  <a:pt x="706" y="244"/>
                  <a:pt x="706" y="244"/>
                </a:cubicBezTo>
                <a:cubicBezTo>
                  <a:pt x="697" y="252"/>
                  <a:pt x="680" y="261"/>
                  <a:pt x="664" y="252"/>
                </a:cubicBezTo>
                <a:cubicBezTo>
                  <a:pt x="638" y="236"/>
                  <a:pt x="613" y="219"/>
                  <a:pt x="579" y="219"/>
                </a:cubicBezTo>
                <a:cubicBezTo>
                  <a:pt x="571" y="210"/>
                  <a:pt x="554" y="202"/>
                  <a:pt x="554" y="185"/>
                </a:cubicBezTo>
                <a:cubicBezTo>
                  <a:pt x="554" y="68"/>
                  <a:pt x="554" y="68"/>
                  <a:pt x="554" y="68"/>
                </a:cubicBezTo>
                <a:cubicBezTo>
                  <a:pt x="462" y="68"/>
                  <a:pt x="462" y="68"/>
                  <a:pt x="462" y="68"/>
                </a:cubicBezTo>
                <a:cubicBezTo>
                  <a:pt x="462" y="185"/>
                  <a:pt x="462" y="185"/>
                  <a:pt x="462" y="185"/>
                </a:cubicBezTo>
                <a:cubicBezTo>
                  <a:pt x="462" y="202"/>
                  <a:pt x="445" y="210"/>
                  <a:pt x="437" y="219"/>
                </a:cubicBezTo>
                <a:cubicBezTo>
                  <a:pt x="403" y="227"/>
                  <a:pt x="378" y="236"/>
                  <a:pt x="353" y="252"/>
                </a:cubicBezTo>
                <a:cubicBezTo>
                  <a:pt x="336" y="261"/>
                  <a:pt x="319" y="261"/>
                  <a:pt x="311" y="244"/>
                </a:cubicBezTo>
                <a:cubicBezTo>
                  <a:pt x="227" y="160"/>
                  <a:pt x="227" y="160"/>
                  <a:pt x="227" y="160"/>
                </a:cubicBezTo>
                <a:cubicBezTo>
                  <a:pt x="160" y="236"/>
                  <a:pt x="160" y="236"/>
                  <a:pt x="160" y="236"/>
                </a:cubicBezTo>
                <a:cubicBezTo>
                  <a:pt x="243" y="319"/>
                  <a:pt x="243" y="319"/>
                  <a:pt x="243" y="319"/>
                </a:cubicBezTo>
                <a:cubicBezTo>
                  <a:pt x="252" y="328"/>
                  <a:pt x="260" y="345"/>
                  <a:pt x="252" y="362"/>
                </a:cubicBezTo>
                <a:cubicBezTo>
                  <a:pt x="235" y="387"/>
                  <a:pt x="227" y="412"/>
                  <a:pt x="218" y="437"/>
                </a:cubicBezTo>
                <a:cubicBezTo>
                  <a:pt x="218" y="454"/>
                  <a:pt x="201" y="462"/>
                  <a:pt x="185" y="462"/>
                </a:cubicBezTo>
                <a:cubicBezTo>
                  <a:pt x="67" y="462"/>
                  <a:pt x="67" y="462"/>
                  <a:pt x="67" y="462"/>
                </a:cubicBezTo>
                <a:cubicBezTo>
                  <a:pt x="67" y="563"/>
                  <a:pt x="67" y="563"/>
                  <a:pt x="67" y="563"/>
                </a:cubicBezTo>
                <a:cubicBezTo>
                  <a:pt x="193" y="563"/>
                  <a:pt x="193" y="563"/>
                  <a:pt x="193" y="563"/>
                </a:cubicBezTo>
                <a:cubicBezTo>
                  <a:pt x="210" y="563"/>
                  <a:pt x="218" y="572"/>
                  <a:pt x="227" y="588"/>
                </a:cubicBezTo>
                <a:cubicBezTo>
                  <a:pt x="235" y="613"/>
                  <a:pt x="243" y="639"/>
                  <a:pt x="260" y="655"/>
                </a:cubicBezTo>
                <a:cubicBezTo>
                  <a:pt x="260" y="672"/>
                  <a:pt x="260" y="689"/>
                  <a:pt x="252" y="698"/>
                </a:cubicBezTo>
                <a:cubicBezTo>
                  <a:pt x="160" y="790"/>
                  <a:pt x="160" y="790"/>
                  <a:pt x="160" y="790"/>
                </a:cubicBezTo>
                <a:cubicBezTo>
                  <a:pt x="227" y="866"/>
                  <a:pt x="227" y="866"/>
                  <a:pt x="227" y="866"/>
                </a:cubicBezTo>
                <a:cubicBezTo>
                  <a:pt x="328" y="765"/>
                  <a:pt x="328" y="765"/>
                  <a:pt x="328" y="765"/>
                </a:cubicBezTo>
                <a:cubicBezTo>
                  <a:pt x="336" y="756"/>
                  <a:pt x="353" y="756"/>
                  <a:pt x="361" y="765"/>
                </a:cubicBezTo>
                <a:cubicBezTo>
                  <a:pt x="386" y="773"/>
                  <a:pt x="411" y="781"/>
                  <a:pt x="437" y="790"/>
                </a:cubicBezTo>
                <a:cubicBezTo>
                  <a:pt x="445" y="790"/>
                  <a:pt x="462" y="807"/>
                  <a:pt x="462" y="823"/>
                </a:cubicBezTo>
                <a:lnTo>
                  <a:pt x="462" y="9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0">
            <a:extLst>
              <a:ext uri="{FF2B5EF4-FFF2-40B4-BE49-F238E27FC236}">
                <a16:creationId xmlns:a16="http://schemas.microsoft.com/office/drawing/2014/main" id="{625A1843-22A2-A84F-9783-95FEF9E4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284" y="7353754"/>
            <a:ext cx="861833" cy="1168667"/>
          </a:xfrm>
          <a:custGeom>
            <a:avLst/>
            <a:gdLst>
              <a:gd name="T0" fmla="*/ 789 w 841"/>
              <a:gd name="T1" fmla="*/ 118 h 1144"/>
              <a:gd name="T2" fmla="*/ 789 w 841"/>
              <a:gd name="T3" fmla="*/ 118 h 1144"/>
              <a:gd name="T4" fmla="*/ 621 w 841"/>
              <a:gd name="T5" fmla="*/ 118 h 1144"/>
              <a:gd name="T6" fmla="*/ 546 w 841"/>
              <a:gd name="T7" fmla="*/ 34 h 1144"/>
              <a:gd name="T8" fmla="*/ 420 w 841"/>
              <a:gd name="T9" fmla="*/ 0 h 1144"/>
              <a:gd name="T10" fmla="*/ 294 w 841"/>
              <a:gd name="T11" fmla="*/ 34 h 1144"/>
              <a:gd name="T12" fmla="*/ 218 w 841"/>
              <a:gd name="T13" fmla="*/ 118 h 1144"/>
              <a:gd name="T14" fmla="*/ 50 w 841"/>
              <a:gd name="T15" fmla="*/ 118 h 1144"/>
              <a:gd name="T16" fmla="*/ 0 w 841"/>
              <a:gd name="T17" fmla="*/ 177 h 1144"/>
              <a:gd name="T18" fmla="*/ 0 w 841"/>
              <a:gd name="T19" fmla="*/ 1109 h 1144"/>
              <a:gd name="T20" fmla="*/ 33 w 841"/>
              <a:gd name="T21" fmla="*/ 1143 h 1144"/>
              <a:gd name="T22" fmla="*/ 806 w 841"/>
              <a:gd name="T23" fmla="*/ 1143 h 1144"/>
              <a:gd name="T24" fmla="*/ 840 w 841"/>
              <a:gd name="T25" fmla="*/ 1109 h 1144"/>
              <a:gd name="T26" fmla="*/ 840 w 841"/>
              <a:gd name="T27" fmla="*/ 177 h 1144"/>
              <a:gd name="T28" fmla="*/ 789 w 841"/>
              <a:gd name="T29" fmla="*/ 118 h 1144"/>
              <a:gd name="T30" fmla="*/ 277 w 841"/>
              <a:gd name="T31" fmla="*/ 160 h 1144"/>
              <a:gd name="T32" fmla="*/ 277 w 841"/>
              <a:gd name="T33" fmla="*/ 160 h 1144"/>
              <a:gd name="T34" fmla="*/ 327 w 841"/>
              <a:gd name="T35" fmla="*/ 93 h 1144"/>
              <a:gd name="T36" fmla="*/ 420 w 841"/>
              <a:gd name="T37" fmla="*/ 68 h 1144"/>
              <a:gd name="T38" fmla="*/ 512 w 841"/>
              <a:gd name="T39" fmla="*/ 93 h 1144"/>
              <a:gd name="T40" fmla="*/ 563 w 841"/>
              <a:gd name="T41" fmla="*/ 160 h 1144"/>
              <a:gd name="T42" fmla="*/ 563 w 841"/>
              <a:gd name="T43" fmla="*/ 219 h 1144"/>
              <a:gd name="T44" fmla="*/ 277 w 841"/>
              <a:gd name="T45" fmla="*/ 219 h 1144"/>
              <a:gd name="T46" fmla="*/ 277 w 841"/>
              <a:gd name="T47" fmla="*/ 160 h 1144"/>
              <a:gd name="T48" fmla="*/ 176 w 841"/>
              <a:gd name="T49" fmla="*/ 185 h 1144"/>
              <a:gd name="T50" fmla="*/ 176 w 841"/>
              <a:gd name="T51" fmla="*/ 185 h 1144"/>
              <a:gd name="T52" fmla="*/ 210 w 841"/>
              <a:gd name="T53" fmla="*/ 185 h 1144"/>
              <a:gd name="T54" fmla="*/ 210 w 841"/>
              <a:gd name="T55" fmla="*/ 244 h 1144"/>
              <a:gd name="T56" fmla="*/ 252 w 841"/>
              <a:gd name="T57" fmla="*/ 286 h 1144"/>
              <a:gd name="T58" fmla="*/ 588 w 841"/>
              <a:gd name="T59" fmla="*/ 286 h 1144"/>
              <a:gd name="T60" fmla="*/ 630 w 841"/>
              <a:gd name="T61" fmla="*/ 244 h 1144"/>
              <a:gd name="T62" fmla="*/ 630 w 841"/>
              <a:gd name="T63" fmla="*/ 185 h 1144"/>
              <a:gd name="T64" fmla="*/ 663 w 841"/>
              <a:gd name="T65" fmla="*/ 185 h 1144"/>
              <a:gd name="T66" fmla="*/ 663 w 841"/>
              <a:gd name="T67" fmla="*/ 958 h 1144"/>
              <a:gd name="T68" fmla="*/ 176 w 841"/>
              <a:gd name="T69" fmla="*/ 958 h 1144"/>
              <a:gd name="T70" fmla="*/ 176 w 841"/>
              <a:gd name="T71" fmla="*/ 185 h 1144"/>
              <a:gd name="T72" fmla="*/ 773 w 841"/>
              <a:gd name="T73" fmla="*/ 1076 h 1144"/>
              <a:gd name="T74" fmla="*/ 773 w 841"/>
              <a:gd name="T75" fmla="*/ 1076 h 1144"/>
              <a:gd name="T76" fmla="*/ 67 w 841"/>
              <a:gd name="T77" fmla="*/ 1076 h 1144"/>
              <a:gd name="T78" fmla="*/ 67 w 841"/>
              <a:gd name="T79" fmla="*/ 185 h 1144"/>
              <a:gd name="T80" fmla="*/ 109 w 841"/>
              <a:gd name="T81" fmla="*/ 185 h 1144"/>
              <a:gd name="T82" fmla="*/ 109 w 841"/>
              <a:gd name="T83" fmla="*/ 992 h 1144"/>
              <a:gd name="T84" fmla="*/ 142 w 841"/>
              <a:gd name="T85" fmla="*/ 1025 h 1144"/>
              <a:gd name="T86" fmla="*/ 697 w 841"/>
              <a:gd name="T87" fmla="*/ 1025 h 1144"/>
              <a:gd name="T88" fmla="*/ 731 w 841"/>
              <a:gd name="T89" fmla="*/ 992 h 1144"/>
              <a:gd name="T90" fmla="*/ 731 w 841"/>
              <a:gd name="T91" fmla="*/ 185 h 1144"/>
              <a:gd name="T92" fmla="*/ 773 w 841"/>
              <a:gd name="T93" fmla="*/ 185 h 1144"/>
              <a:gd name="T94" fmla="*/ 773 w 841"/>
              <a:gd name="T95" fmla="*/ 1076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41" h="1144">
                <a:moveTo>
                  <a:pt x="789" y="118"/>
                </a:moveTo>
                <a:lnTo>
                  <a:pt x="789" y="118"/>
                </a:lnTo>
                <a:cubicBezTo>
                  <a:pt x="621" y="118"/>
                  <a:pt x="621" y="118"/>
                  <a:pt x="621" y="118"/>
                </a:cubicBezTo>
                <a:cubicBezTo>
                  <a:pt x="605" y="85"/>
                  <a:pt x="579" y="59"/>
                  <a:pt x="546" y="34"/>
                </a:cubicBezTo>
                <a:cubicBezTo>
                  <a:pt x="512" y="9"/>
                  <a:pt x="462" y="0"/>
                  <a:pt x="420" y="0"/>
                </a:cubicBezTo>
                <a:cubicBezTo>
                  <a:pt x="378" y="0"/>
                  <a:pt x="327" y="9"/>
                  <a:pt x="294" y="34"/>
                </a:cubicBezTo>
                <a:cubicBezTo>
                  <a:pt x="260" y="59"/>
                  <a:pt x="235" y="85"/>
                  <a:pt x="218" y="118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25" y="118"/>
                  <a:pt x="0" y="143"/>
                  <a:pt x="0" y="177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0" y="1126"/>
                  <a:pt x="16" y="1143"/>
                  <a:pt x="33" y="1143"/>
                </a:cubicBezTo>
                <a:cubicBezTo>
                  <a:pt x="806" y="1143"/>
                  <a:pt x="806" y="1143"/>
                  <a:pt x="806" y="1143"/>
                </a:cubicBezTo>
                <a:cubicBezTo>
                  <a:pt x="823" y="1143"/>
                  <a:pt x="840" y="1126"/>
                  <a:pt x="840" y="1109"/>
                </a:cubicBezTo>
                <a:cubicBezTo>
                  <a:pt x="840" y="177"/>
                  <a:pt x="840" y="177"/>
                  <a:pt x="840" y="177"/>
                </a:cubicBezTo>
                <a:cubicBezTo>
                  <a:pt x="840" y="143"/>
                  <a:pt x="814" y="118"/>
                  <a:pt x="789" y="118"/>
                </a:cubicBezTo>
                <a:close/>
                <a:moveTo>
                  <a:pt x="277" y="160"/>
                </a:moveTo>
                <a:lnTo>
                  <a:pt x="277" y="160"/>
                </a:lnTo>
                <a:cubicBezTo>
                  <a:pt x="285" y="135"/>
                  <a:pt x="302" y="110"/>
                  <a:pt x="327" y="93"/>
                </a:cubicBezTo>
                <a:cubicBezTo>
                  <a:pt x="352" y="76"/>
                  <a:pt x="386" y="68"/>
                  <a:pt x="420" y="68"/>
                </a:cubicBezTo>
                <a:cubicBezTo>
                  <a:pt x="453" y="68"/>
                  <a:pt x="487" y="76"/>
                  <a:pt x="512" y="93"/>
                </a:cubicBezTo>
                <a:cubicBezTo>
                  <a:pt x="537" y="110"/>
                  <a:pt x="554" y="135"/>
                  <a:pt x="563" y="160"/>
                </a:cubicBezTo>
                <a:cubicBezTo>
                  <a:pt x="563" y="219"/>
                  <a:pt x="563" y="219"/>
                  <a:pt x="563" y="219"/>
                </a:cubicBezTo>
                <a:cubicBezTo>
                  <a:pt x="277" y="219"/>
                  <a:pt x="277" y="219"/>
                  <a:pt x="277" y="219"/>
                </a:cubicBezTo>
                <a:lnTo>
                  <a:pt x="277" y="160"/>
                </a:lnTo>
                <a:close/>
                <a:moveTo>
                  <a:pt x="176" y="185"/>
                </a:moveTo>
                <a:lnTo>
                  <a:pt x="176" y="185"/>
                </a:lnTo>
                <a:cubicBezTo>
                  <a:pt x="210" y="185"/>
                  <a:pt x="210" y="185"/>
                  <a:pt x="210" y="185"/>
                </a:cubicBezTo>
                <a:cubicBezTo>
                  <a:pt x="210" y="244"/>
                  <a:pt x="210" y="244"/>
                  <a:pt x="210" y="244"/>
                </a:cubicBezTo>
                <a:cubicBezTo>
                  <a:pt x="210" y="269"/>
                  <a:pt x="227" y="286"/>
                  <a:pt x="252" y="286"/>
                </a:cubicBezTo>
                <a:cubicBezTo>
                  <a:pt x="588" y="286"/>
                  <a:pt x="588" y="286"/>
                  <a:pt x="588" y="286"/>
                </a:cubicBezTo>
                <a:cubicBezTo>
                  <a:pt x="613" y="286"/>
                  <a:pt x="630" y="269"/>
                  <a:pt x="630" y="244"/>
                </a:cubicBezTo>
                <a:cubicBezTo>
                  <a:pt x="630" y="185"/>
                  <a:pt x="630" y="185"/>
                  <a:pt x="630" y="185"/>
                </a:cubicBezTo>
                <a:cubicBezTo>
                  <a:pt x="663" y="185"/>
                  <a:pt x="663" y="185"/>
                  <a:pt x="663" y="185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176" y="958"/>
                  <a:pt x="176" y="958"/>
                  <a:pt x="176" y="958"/>
                </a:cubicBezTo>
                <a:lnTo>
                  <a:pt x="176" y="185"/>
                </a:lnTo>
                <a:close/>
                <a:moveTo>
                  <a:pt x="773" y="1076"/>
                </a:moveTo>
                <a:lnTo>
                  <a:pt x="773" y="1076"/>
                </a:lnTo>
                <a:cubicBezTo>
                  <a:pt x="67" y="1076"/>
                  <a:pt x="67" y="1076"/>
                  <a:pt x="67" y="1076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109" y="185"/>
                  <a:pt x="109" y="185"/>
                  <a:pt x="109" y="185"/>
                </a:cubicBezTo>
                <a:cubicBezTo>
                  <a:pt x="109" y="992"/>
                  <a:pt x="109" y="992"/>
                  <a:pt x="109" y="992"/>
                </a:cubicBezTo>
                <a:cubicBezTo>
                  <a:pt x="109" y="1008"/>
                  <a:pt x="126" y="1025"/>
                  <a:pt x="142" y="1025"/>
                </a:cubicBezTo>
                <a:cubicBezTo>
                  <a:pt x="697" y="1025"/>
                  <a:pt x="697" y="1025"/>
                  <a:pt x="697" y="1025"/>
                </a:cubicBezTo>
                <a:cubicBezTo>
                  <a:pt x="714" y="1025"/>
                  <a:pt x="731" y="1008"/>
                  <a:pt x="731" y="992"/>
                </a:cubicBezTo>
                <a:cubicBezTo>
                  <a:pt x="731" y="185"/>
                  <a:pt x="731" y="185"/>
                  <a:pt x="731" y="185"/>
                </a:cubicBezTo>
                <a:cubicBezTo>
                  <a:pt x="773" y="185"/>
                  <a:pt x="773" y="185"/>
                  <a:pt x="773" y="185"/>
                </a:cubicBezTo>
                <a:lnTo>
                  <a:pt x="773" y="10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1">
            <a:extLst>
              <a:ext uri="{FF2B5EF4-FFF2-40B4-BE49-F238E27FC236}">
                <a16:creationId xmlns:a16="http://schemas.microsoft.com/office/drawing/2014/main" id="{4E4CF1C0-7682-6C4C-879E-83696E88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528" y="7723756"/>
            <a:ext cx="311345" cy="67685"/>
          </a:xfrm>
          <a:custGeom>
            <a:avLst/>
            <a:gdLst>
              <a:gd name="T0" fmla="*/ 33 w 303"/>
              <a:gd name="T1" fmla="*/ 67 h 68"/>
              <a:gd name="T2" fmla="*/ 33 w 303"/>
              <a:gd name="T3" fmla="*/ 67 h 68"/>
              <a:gd name="T4" fmla="*/ 268 w 303"/>
              <a:gd name="T5" fmla="*/ 67 h 68"/>
              <a:gd name="T6" fmla="*/ 302 w 303"/>
              <a:gd name="T7" fmla="*/ 33 h 68"/>
              <a:gd name="T8" fmla="*/ 268 w 303"/>
              <a:gd name="T9" fmla="*/ 0 h 68"/>
              <a:gd name="T10" fmla="*/ 33 w 303"/>
              <a:gd name="T11" fmla="*/ 0 h 68"/>
              <a:gd name="T12" fmla="*/ 0 w 303"/>
              <a:gd name="T13" fmla="*/ 33 h 68"/>
              <a:gd name="T14" fmla="*/ 33 w 30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68">
                <a:moveTo>
                  <a:pt x="33" y="67"/>
                </a:moveTo>
                <a:lnTo>
                  <a:pt x="33" y="67"/>
                </a:lnTo>
                <a:cubicBezTo>
                  <a:pt x="268" y="67"/>
                  <a:pt x="268" y="67"/>
                  <a:pt x="268" y="67"/>
                </a:cubicBezTo>
                <a:cubicBezTo>
                  <a:pt x="285" y="67"/>
                  <a:pt x="302" y="50"/>
                  <a:pt x="302" y="33"/>
                </a:cubicBezTo>
                <a:cubicBezTo>
                  <a:pt x="302" y="17"/>
                  <a:pt x="285" y="0"/>
                  <a:pt x="2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7"/>
                  <a:pt x="0" y="33"/>
                </a:cubicBezTo>
                <a:cubicBezTo>
                  <a:pt x="0" y="50"/>
                  <a:pt x="8" y="67"/>
                  <a:pt x="33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2">
            <a:extLst>
              <a:ext uri="{FF2B5EF4-FFF2-40B4-BE49-F238E27FC236}">
                <a16:creationId xmlns:a16="http://schemas.microsoft.com/office/drawing/2014/main" id="{CB712EC4-8906-C248-8D4E-6F2B7F7C0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528" y="7913269"/>
            <a:ext cx="311345" cy="67685"/>
          </a:xfrm>
          <a:custGeom>
            <a:avLst/>
            <a:gdLst>
              <a:gd name="T0" fmla="*/ 33 w 303"/>
              <a:gd name="T1" fmla="*/ 67 h 68"/>
              <a:gd name="T2" fmla="*/ 33 w 303"/>
              <a:gd name="T3" fmla="*/ 67 h 68"/>
              <a:gd name="T4" fmla="*/ 268 w 303"/>
              <a:gd name="T5" fmla="*/ 67 h 68"/>
              <a:gd name="T6" fmla="*/ 302 w 303"/>
              <a:gd name="T7" fmla="*/ 33 h 68"/>
              <a:gd name="T8" fmla="*/ 268 w 303"/>
              <a:gd name="T9" fmla="*/ 0 h 68"/>
              <a:gd name="T10" fmla="*/ 33 w 303"/>
              <a:gd name="T11" fmla="*/ 0 h 68"/>
              <a:gd name="T12" fmla="*/ 0 w 303"/>
              <a:gd name="T13" fmla="*/ 33 h 68"/>
              <a:gd name="T14" fmla="*/ 33 w 30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68">
                <a:moveTo>
                  <a:pt x="33" y="67"/>
                </a:moveTo>
                <a:lnTo>
                  <a:pt x="33" y="67"/>
                </a:lnTo>
                <a:cubicBezTo>
                  <a:pt x="268" y="67"/>
                  <a:pt x="268" y="67"/>
                  <a:pt x="268" y="67"/>
                </a:cubicBezTo>
                <a:cubicBezTo>
                  <a:pt x="285" y="67"/>
                  <a:pt x="302" y="50"/>
                  <a:pt x="302" y="33"/>
                </a:cubicBezTo>
                <a:cubicBezTo>
                  <a:pt x="302" y="16"/>
                  <a:pt x="285" y="0"/>
                  <a:pt x="2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6"/>
                  <a:pt x="0" y="33"/>
                </a:cubicBezTo>
                <a:cubicBezTo>
                  <a:pt x="0" y="50"/>
                  <a:pt x="8" y="67"/>
                  <a:pt x="33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3">
            <a:extLst>
              <a:ext uri="{FF2B5EF4-FFF2-40B4-BE49-F238E27FC236}">
                <a16:creationId xmlns:a16="http://schemas.microsoft.com/office/drawing/2014/main" id="{FEC682F2-E292-DC4A-8F42-EF1B87BC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528" y="8093758"/>
            <a:ext cx="311345" cy="67685"/>
          </a:xfrm>
          <a:custGeom>
            <a:avLst/>
            <a:gdLst>
              <a:gd name="T0" fmla="*/ 33 w 303"/>
              <a:gd name="T1" fmla="*/ 67 h 68"/>
              <a:gd name="T2" fmla="*/ 33 w 303"/>
              <a:gd name="T3" fmla="*/ 67 h 68"/>
              <a:gd name="T4" fmla="*/ 268 w 303"/>
              <a:gd name="T5" fmla="*/ 67 h 68"/>
              <a:gd name="T6" fmla="*/ 302 w 303"/>
              <a:gd name="T7" fmla="*/ 34 h 68"/>
              <a:gd name="T8" fmla="*/ 268 w 303"/>
              <a:gd name="T9" fmla="*/ 0 h 68"/>
              <a:gd name="T10" fmla="*/ 33 w 303"/>
              <a:gd name="T11" fmla="*/ 0 h 68"/>
              <a:gd name="T12" fmla="*/ 0 w 303"/>
              <a:gd name="T13" fmla="*/ 34 h 68"/>
              <a:gd name="T14" fmla="*/ 33 w 30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68">
                <a:moveTo>
                  <a:pt x="33" y="67"/>
                </a:moveTo>
                <a:lnTo>
                  <a:pt x="33" y="67"/>
                </a:lnTo>
                <a:cubicBezTo>
                  <a:pt x="268" y="67"/>
                  <a:pt x="268" y="67"/>
                  <a:pt x="268" y="67"/>
                </a:cubicBezTo>
                <a:cubicBezTo>
                  <a:pt x="285" y="67"/>
                  <a:pt x="302" y="50"/>
                  <a:pt x="302" y="34"/>
                </a:cubicBezTo>
                <a:cubicBezTo>
                  <a:pt x="302" y="17"/>
                  <a:pt x="285" y="0"/>
                  <a:pt x="2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50"/>
                  <a:pt x="8" y="67"/>
                  <a:pt x="33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4">
            <a:extLst>
              <a:ext uri="{FF2B5EF4-FFF2-40B4-BE49-F238E27FC236}">
                <a16:creationId xmlns:a16="http://schemas.microsoft.com/office/drawing/2014/main" id="{D67D03B2-E5F2-4245-8C96-7648DAE0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862" y="7570931"/>
            <a:ext cx="920493" cy="929518"/>
          </a:xfrm>
          <a:custGeom>
            <a:avLst/>
            <a:gdLst>
              <a:gd name="T0" fmla="*/ 848 w 899"/>
              <a:gd name="T1" fmla="*/ 0 h 908"/>
              <a:gd name="T2" fmla="*/ 0 w 899"/>
              <a:gd name="T3" fmla="*/ 51 h 908"/>
              <a:gd name="T4" fmla="*/ 59 w 899"/>
              <a:gd name="T5" fmla="*/ 907 h 908"/>
              <a:gd name="T6" fmla="*/ 898 w 899"/>
              <a:gd name="T7" fmla="*/ 857 h 908"/>
              <a:gd name="T8" fmla="*/ 848 w 899"/>
              <a:gd name="T9" fmla="*/ 0 h 908"/>
              <a:gd name="T10" fmla="*/ 831 w 899"/>
              <a:gd name="T11" fmla="*/ 67 h 908"/>
              <a:gd name="T12" fmla="*/ 688 w 899"/>
              <a:gd name="T13" fmla="*/ 437 h 908"/>
              <a:gd name="T14" fmla="*/ 663 w 899"/>
              <a:gd name="T15" fmla="*/ 420 h 908"/>
              <a:gd name="T16" fmla="*/ 663 w 899"/>
              <a:gd name="T17" fmla="*/ 420 h 908"/>
              <a:gd name="T18" fmla="*/ 629 w 899"/>
              <a:gd name="T19" fmla="*/ 437 h 908"/>
              <a:gd name="T20" fmla="*/ 268 w 899"/>
              <a:gd name="T21" fmla="*/ 227 h 908"/>
              <a:gd name="T22" fmla="*/ 268 w 899"/>
              <a:gd name="T23" fmla="*/ 227 h 908"/>
              <a:gd name="T24" fmla="*/ 268 w 899"/>
              <a:gd name="T25" fmla="*/ 227 h 908"/>
              <a:gd name="T26" fmla="*/ 268 w 899"/>
              <a:gd name="T27" fmla="*/ 219 h 908"/>
              <a:gd name="T28" fmla="*/ 260 w 899"/>
              <a:gd name="T29" fmla="*/ 219 h 908"/>
              <a:gd name="T30" fmla="*/ 260 w 899"/>
              <a:gd name="T31" fmla="*/ 219 h 908"/>
              <a:gd name="T32" fmla="*/ 260 w 899"/>
              <a:gd name="T33" fmla="*/ 219 h 908"/>
              <a:gd name="T34" fmla="*/ 251 w 899"/>
              <a:gd name="T35" fmla="*/ 219 h 908"/>
              <a:gd name="T36" fmla="*/ 251 w 899"/>
              <a:gd name="T37" fmla="*/ 219 h 908"/>
              <a:gd name="T38" fmla="*/ 251 w 899"/>
              <a:gd name="T39" fmla="*/ 210 h 908"/>
              <a:gd name="T40" fmla="*/ 243 w 899"/>
              <a:gd name="T41" fmla="*/ 210 h 908"/>
              <a:gd name="T42" fmla="*/ 243 w 899"/>
              <a:gd name="T43" fmla="*/ 210 h 908"/>
              <a:gd name="T44" fmla="*/ 243 w 899"/>
              <a:gd name="T45" fmla="*/ 210 h 908"/>
              <a:gd name="T46" fmla="*/ 234 w 899"/>
              <a:gd name="T47" fmla="*/ 210 h 908"/>
              <a:gd name="T48" fmla="*/ 234 w 899"/>
              <a:gd name="T49" fmla="*/ 210 h 908"/>
              <a:gd name="T50" fmla="*/ 226 w 899"/>
              <a:gd name="T51" fmla="*/ 219 h 908"/>
              <a:gd name="T52" fmla="*/ 226 w 899"/>
              <a:gd name="T53" fmla="*/ 219 h 908"/>
              <a:gd name="T54" fmla="*/ 226 w 899"/>
              <a:gd name="T55" fmla="*/ 219 h 908"/>
              <a:gd name="T56" fmla="*/ 226 w 899"/>
              <a:gd name="T57" fmla="*/ 219 h 908"/>
              <a:gd name="T58" fmla="*/ 217 w 899"/>
              <a:gd name="T59" fmla="*/ 219 h 908"/>
              <a:gd name="T60" fmla="*/ 217 w 899"/>
              <a:gd name="T61" fmla="*/ 219 h 908"/>
              <a:gd name="T62" fmla="*/ 217 w 899"/>
              <a:gd name="T63" fmla="*/ 227 h 908"/>
              <a:gd name="T64" fmla="*/ 217 w 899"/>
              <a:gd name="T65" fmla="*/ 227 h 908"/>
              <a:gd name="T66" fmla="*/ 209 w 899"/>
              <a:gd name="T67" fmla="*/ 227 h 908"/>
              <a:gd name="T68" fmla="*/ 67 w 899"/>
              <a:gd name="T69" fmla="*/ 67 h 908"/>
              <a:gd name="T70" fmla="*/ 67 w 899"/>
              <a:gd name="T71" fmla="*/ 622 h 908"/>
              <a:gd name="T72" fmla="*/ 67 w 899"/>
              <a:gd name="T73" fmla="*/ 622 h 908"/>
              <a:gd name="T74" fmla="*/ 537 w 899"/>
              <a:gd name="T75" fmla="*/ 840 h 908"/>
              <a:gd name="T76" fmla="*/ 67 w 899"/>
              <a:gd name="T77" fmla="*/ 622 h 908"/>
              <a:gd name="T78" fmla="*/ 612 w 899"/>
              <a:gd name="T79" fmla="*/ 840 h 908"/>
              <a:gd name="T80" fmla="*/ 528 w 899"/>
              <a:gd name="T81" fmla="*/ 681 h 908"/>
              <a:gd name="T82" fmla="*/ 831 w 899"/>
              <a:gd name="T83" fmla="*/ 722 h 908"/>
              <a:gd name="T84" fmla="*/ 612 w 899"/>
              <a:gd name="T85" fmla="*/ 84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99" h="908">
                <a:moveTo>
                  <a:pt x="848" y="0"/>
                </a:moveTo>
                <a:lnTo>
                  <a:pt x="848" y="0"/>
                </a:lnTo>
                <a:cubicBezTo>
                  <a:pt x="59" y="0"/>
                  <a:pt x="59" y="0"/>
                  <a:pt x="59" y="0"/>
                </a:cubicBezTo>
                <a:cubicBezTo>
                  <a:pt x="25" y="0"/>
                  <a:pt x="0" y="25"/>
                  <a:pt x="0" y="51"/>
                </a:cubicBezTo>
                <a:cubicBezTo>
                  <a:pt x="0" y="857"/>
                  <a:pt x="0" y="857"/>
                  <a:pt x="0" y="857"/>
                </a:cubicBezTo>
                <a:cubicBezTo>
                  <a:pt x="0" y="882"/>
                  <a:pt x="25" y="907"/>
                  <a:pt x="59" y="907"/>
                </a:cubicBezTo>
                <a:cubicBezTo>
                  <a:pt x="848" y="907"/>
                  <a:pt x="848" y="907"/>
                  <a:pt x="848" y="907"/>
                </a:cubicBezTo>
                <a:cubicBezTo>
                  <a:pt x="873" y="907"/>
                  <a:pt x="898" y="882"/>
                  <a:pt x="898" y="857"/>
                </a:cubicBezTo>
                <a:cubicBezTo>
                  <a:pt x="898" y="51"/>
                  <a:pt x="898" y="51"/>
                  <a:pt x="898" y="51"/>
                </a:cubicBezTo>
                <a:cubicBezTo>
                  <a:pt x="898" y="25"/>
                  <a:pt x="873" y="0"/>
                  <a:pt x="848" y="0"/>
                </a:cubicBezTo>
                <a:close/>
                <a:moveTo>
                  <a:pt x="831" y="67"/>
                </a:moveTo>
                <a:lnTo>
                  <a:pt x="831" y="67"/>
                </a:lnTo>
                <a:cubicBezTo>
                  <a:pt x="831" y="622"/>
                  <a:pt x="831" y="622"/>
                  <a:pt x="831" y="622"/>
                </a:cubicBezTo>
                <a:cubicBezTo>
                  <a:pt x="688" y="437"/>
                  <a:pt x="688" y="437"/>
                  <a:pt x="688" y="437"/>
                </a:cubicBezTo>
                <a:cubicBezTo>
                  <a:pt x="688" y="437"/>
                  <a:pt x="688" y="428"/>
                  <a:pt x="680" y="428"/>
                </a:cubicBezTo>
                <a:cubicBezTo>
                  <a:pt x="680" y="420"/>
                  <a:pt x="671" y="420"/>
                  <a:pt x="663" y="420"/>
                </a:cubicBezTo>
                <a:lnTo>
                  <a:pt x="663" y="420"/>
                </a:lnTo>
                <a:lnTo>
                  <a:pt x="663" y="420"/>
                </a:lnTo>
                <a:cubicBezTo>
                  <a:pt x="654" y="420"/>
                  <a:pt x="646" y="420"/>
                  <a:pt x="638" y="428"/>
                </a:cubicBezTo>
                <a:cubicBezTo>
                  <a:pt x="638" y="428"/>
                  <a:pt x="638" y="437"/>
                  <a:pt x="629" y="437"/>
                </a:cubicBezTo>
                <a:cubicBezTo>
                  <a:pt x="486" y="613"/>
                  <a:pt x="486" y="613"/>
                  <a:pt x="486" y="613"/>
                </a:cubicBezTo>
                <a:cubicBezTo>
                  <a:pt x="268" y="227"/>
                  <a:pt x="268" y="227"/>
                  <a:pt x="268" y="227"/>
                </a:cubicBezTo>
                <a:lnTo>
                  <a:pt x="268" y="227"/>
                </a:lnTo>
                <a:lnTo>
                  <a:pt x="268" y="227"/>
                </a:lnTo>
                <a:lnTo>
                  <a:pt x="268" y="227"/>
                </a:lnTo>
                <a:lnTo>
                  <a:pt x="268" y="227"/>
                </a:lnTo>
                <a:lnTo>
                  <a:pt x="268" y="227"/>
                </a:lnTo>
                <a:lnTo>
                  <a:pt x="268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cubicBezTo>
                  <a:pt x="260" y="219"/>
                  <a:pt x="260" y="219"/>
                  <a:pt x="251" y="219"/>
                </a:cubicBezTo>
                <a:lnTo>
                  <a:pt x="251" y="219"/>
                </a:lnTo>
                <a:lnTo>
                  <a:pt x="251" y="219"/>
                </a:lnTo>
                <a:cubicBezTo>
                  <a:pt x="251" y="210"/>
                  <a:pt x="251" y="210"/>
                  <a:pt x="251" y="210"/>
                </a:cubicBezTo>
                <a:lnTo>
                  <a:pt x="251" y="210"/>
                </a:lnTo>
                <a:lnTo>
                  <a:pt x="251" y="210"/>
                </a:lnTo>
                <a:cubicBezTo>
                  <a:pt x="243" y="210"/>
                  <a:pt x="243" y="210"/>
                  <a:pt x="243" y="210"/>
                </a:cubicBezTo>
                <a:lnTo>
                  <a:pt x="243" y="210"/>
                </a:lnTo>
                <a:lnTo>
                  <a:pt x="243" y="210"/>
                </a:lnTo>
                <a:lnTo>
                  <a:pt x="243" y="210"/>
                </a:lnTo>
                <a:lnTo>
                  <a:pt x="243" y="210"/>
                </a:lnTo>
                <a:lnTo>
                  <a:pt x="234" y="210"/>
                </a:lnTo>
                <a:lnTo>
                  <a:pt x="234" y="210"/>
                </a:lnTo>
                <a:lnTo>
                  <a:pt x="234" y="210"/>
                </a:lnTo>
                <a:lnTo>
                  <a:pt x="234" y="210"/>
                </a:lnTo>
                <a:lnTo>
                  <a:pt x="234" y="210"/>
                </a:lnTo>
                <a:cubicBezTo>
                  <a:pt x="234" y="210"/>
                  <a:pt x="234" y="210"/>
                  <a:pt x="226" y="219"/>
                </a:cubicBez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cubicBezTo>
                  <a:pt x="226" y="219"/>
                  <a:pt x="226" y="219"/>
                  <a:pt x="217" y="219"/>
                </a:cubicBezTo>
                <a:lnTo>
                  <a:pt x="217" y="219"/>
                </a:lnTo>
                <a:lnTo>
                  <a:pt x="217" y="219"/>
                </a:lnTo>
                <a:lnTo>
                  <a:pt x="217" y="219"/>
                </a:lnTo>
                <a:lnTo>
                  <a:pt x="217" y="227"/>
                </a:lnTo>
                <a:lnTo>
                  <a:pt x="217" y="227"/>
                </a:lnTo>
                <a:lnTo>
                  <a:pt x="217" y="227"/>
                </a:lnTo>
                <a:lnTo>
                  <a:pt x="217" y="227"/>
                </a:lnTo>
                <a:cubicBezTo>
                  <a:pt x="209" y="227"/>
                  <a:pt x="209" y="227"/>
                  <a:pt x="209" y="227"/>
                </a:cubicBezTo>
                <a:lnTo>
                  <a:pt x="209" y="227"/>
                </a:lnTo>
                <a:cubicBezTo>
                  <a:pt x="67" y="487"/>
                  <a:pt x="67" y="487"/>
                  <a:pt x="67" y="487"/>
                </a:cubicBezTo>
                <a:cubicBezTo>
                  <a:pt x="67" y="67"/>
                  <a:pt x="67" y="67"/>
                  <a:pt x="67" y="67"/>
                </a:cubicBezTo>
                <a:lnTo>
                  <a:pt x="831" y="67"/>
                </a:lnTo>
                <a:close/>
                <a:moveTo>
                  <a:pt x="67" y="622"/>
                </a:moveTo>
                <a:lnTo>
                  <a:pt x="67" y="622"/>
                </a:lnTo>
                <a:lnTo>
                  <a:pt x="67" y="622"/>
                </a:lnTo>
                <a:cubicBezTo>
                  <a:pt x="243" y="311"/>
                  <a:pt x="243" y="311"/>
                  <a:pt x="243" y="311"/>
                </a:cubicBezTo>
                <a:cubicBezTo>
                  <a:pt x="537" y="840"/>
                  <a:pt x="537" y="840"/>
                  <a:pt x="537" y="840"/>
                </a:cubicBezTo>
                <a:cubicBezTo>
                  <a:pt x="67" y="840"/>
                  <a:pt x="67" y="840"/>
                  <a:pt x="67" y="840"/>
                </a:cubicBezTo>
                <a:lnTo>
                  <a:pt x="67" y="622"/>
                </a:lnTo>
                <a:close/>
                <a:moveTo>
                  <a:pt x="612" y="840"/>
                </a:moveTo>
                <a:lnTo>
                  <a:pt x="612" y="840"/>
                </a:lnTo>
                <a:lnTo>
                  <a:pt x="612" y="840"/>
                </a:lnTo>
                <a:cubicBezTo>
                  <a:pt x="528" y="681"/>
                  <a:pt x="528" y="681"/>
                  <a:pt x="528" y="681"/>
                </a:cubicBezTo>
                <a:cubicBezTo>
                  <a:pt x="663" y="504"/>
                  <a:pt x="663" y="504"/>
                  <a:pt x="663" y="504"/>
                </a:cubicBezTo>
                <a:cubicBezTo>
                  <a:pt x="831" y="722"/>
                  <a:pt x="831" y="722"/>
                  <a:pt x="831" y="722"/>
                </a:cubicBezTo>
                <a:cubicBezTo>
                  <a:pt x="831" y="840"/>
                  <a:pt x="831" y="840"/>
                  <a:pt x="831" y="840"/>
                </a:cubicBezTo>
                <a:lnTo>
                  <a:pt x="612" y="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5">
            <a:extLst>
              <a:ext uri="{FF2B5EF4-FFF2-40B4-BE49-F238E27FC236}">
                <a16:creationId xmlns:a16="http://schemas.microsoft.com/office/drawing/2014/main" id="{FA2BE985-726A-6D43-9198-997155E0B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329" y="7674711"/>
            <a:ext cx="275244" cy="284271"/>
          </a:xfrm>
          <a:custGeom>
            <a:avLst/>
            <a:gdLst>
              <a:gd name="T0" fmla="*/ 135 w 270"/>
              <a:gd name="T1" fmla="*/ 277 h 278"/>
              <a:gd name="T2" fmla="*/ 135 w 270"/>
              <a:gd name="T3" fmla="*/ 277 h 278"/>
              <a:gd name="T4" fmla="*/ 269 w 270"/>
              <a:gd name="T5" fmla="*/ 143 h 278"/>
              <a:gd name="T6" fmla="*/ 135 w 270"/>
              <a:gd name="T7" fmla="*/ 0 h 278"/>
              <a:gd name="T8" fmla="*/ 0 w 270"/>
              <a:gd name="T9" fmla="*/ 143 h 278"/>
              <a:gd name="T10" fmla="*/ 135 w 270"/>
              <a:gd name="T11" fmla="*/ 277 h 278"/>
              <a:gd name="T12" fmla="*/ 135 w 270"/>
              <a:gd name="T13" fmla="*/ 67 h 278"/>
              <a:gd name="T14" fmla="*/ 135 w 270"/>
              <a:gd name="T15" fmla="*/ 67 h 278"/>
              <a:gd name="T16" fmla="*/ 202 w 270"/>
              <a:gd name="T17" fmla="*/ 143 h 278"/>
              <a:gd name="T18" fmla="*/ 135 w 270"/>
              <a:gd name="T19" fmla="*/ 210 h 278"/>
              <a:gd name="T20" fmla="*/ 59 w 270"/>
              <a:gd name="T21" fmla="*/ 143 h 278"/>
              <a:gd name="T22" fmla="*/ 135 w 270"/>
              <a:gd name="T23" fmla="*/ 6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" h="278">
                <a:moveTo>
                  <a:pt x="135" y="277"/>
                </a:moveTo>
                <a:lnTo>
                  <a:pt x="135" y="277"/>
                </a:lnTo>
                <a:cubicBezTo>
                  <a:pt x="210" y="277"/>
                  <a:pt x="269" y="210"/>
                  <a:pt x="269" y="143"/>
                </a:cubicBezTo>
                <a:cubicBezTo>
                  <a:pt x="269" y="67"/>
                  <a:pt x="210" y="0"/>
                  <a:pt x="135" y="0"/>
                </a:cubicBezTo>
                <a:cubicBezTo>
                  <a:pt x="59" y="0"/>
                  <a:pt x="0" y="67"/>
                  <a:pt x="0" y="143"/>
                </a:cubicBezTo>
                <a:cubicBezTo>
                  <a:pt x="0" y="210"/>
                  <a:pt x="59" y="277"/>
                  <a:pt x="135" y="277"/>
                </a:cubicBezTo>
                <a:close/>
                <a:moveTo>
                  <a:pt x="135" y="67"/>
                </a:moveTo>
                <a:lnTo>
                  <a:pt x="135" y="67"/>
                </a:lnTo>
                <a:cubicBezTo>
                  <a:pt x="168" y="67"/>
                  <a:pt x="202" y="101"/>
                  <a:pt x="202" y="143"/>
                </a:cubicBezTo>
                <a:cubicBezTo>
                  <a:pt x="202" y="176"/>
                  <a:pt x="168" y="210"/>
                  <a:pt x="135" y="210"/>
                </a:cubicBezTo>
                <a:cubicBezTo>
                  <a:pt x="93" y="210"/>
                  <a:pt x="59" y="176"/>
                  <a:pt x="59" y="143"/>
                </a:cubicBezTo>
                <a:cubicBezTo>
                  <a:pt x="59" y="101"/>
                  <a:pt x="93" y="67"/>
                  <a:pt x="135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D062CA8D-DE13-9546-A973-CFA021CC630F}"/>
              </a:ext>
            </a:extLst>
          </p:cNvPr>
          <p:cNvSpPr txBox="1"/>
          <p:nvPr/>
        </p:nvSpPr>
        <p:spPr>
          <a:xfrm>
            <a:off x="1272037" y="4195110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1EA9718C-1CB9-B343-918C-8F40E1B0A603}"/>
              </a:ext>
            </a:extLst>
          </p:cNvPr>
          <p:cNvSpPr txBox="1"/>
          <p:nvPr/>
        </p:nvSpPr>
        <p:spPr>
          <a:xfrm>
            <a:off x="1232198" y="5660231"/>
            <a:ext cx="6352360" cy="341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4;p9">
            <a:extLst>
              <a:ext uri="{FF2B5EF4-FFF2-40B4-BE49-F238E27FC236}">
                <a16:creationId xmlns:a16="http://schemas.microsoft.com/office/drawing/2014/main" id="{C1E96630-D2A1-9F43-B186-1DDCFFD3A5A7}"/>
              </a:ext>
            </a:extLst>
          </p:cNvPr>
          <p:cNvSpPr txBox="1"/>
          <p:nvPr/>
        </p:nvSpPr>
        <p:spPr>
          <a:xfrm>
            <a:off x="18924350" y="221040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265;p9">
            <a:extLst>
              <a:ext uri="{FF2B5EF4-FFF2-40B4-BE49-F238E27FC236}">
                <a16:creationId xmlns:a16="http://schemas.microsoft.com/office/drawing/2014/main" id="{5230E137-D27B-694C-9DB8-A9D02D48E388}"/>
              </a:ext>
            </a:extLst>
          </p:cNvPr>
          <p:cNvSpPr/>
          <p:nvPr/>
        </p:nvSpPr>
        <p:spPr>
          <a:xfrm>
            <a:off x="18920508" y="272675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0" name="Google Shape;264;p9">
            <a:extLst>
              <a:ext uri="{FF2B5EF4-FFF2-40B4-BE49-F238E27FC236}">
                <a16:creationId xmlns:a16="http://schemas.microsoft.com/office/drawing/2014/main" id="{B21CF1FC-90D0-C849-918E-28A66878D158}"/>
              </a:ext>
            </a:extLst>
          </p:cNvPr>
          <p:cNvSpPr txBox="1"/>
          <p:nvPr/>
        </p:nvSpPr>
        <p:spPr>
          <a:xfrm>
            <a:off x="18924350" y="478676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265;p9">
            <a:extLst>
              <a:ext uri="{FF2B5EF4-FFF2-40B4-BE49-F238E27FC236}">
                <a16:creationId xmlns:a16="http://schemas.microsoft.com/office/drawing/2014/main" id="{C600B0AB-DDEF-BB49-8876-CAA73BD7A800}"/>
              </a:ext>
            </a:extLst>
          </p:cNvPr>
          <p:cNvSpPr/>
          <p:nvPr/>
        </p:nvSpPr>
        <p:spPr>
          <a:xfrm>
            <a:off x="18920508" y="530311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2" name="Google Shape;264;p9">
            <a:extLst>
              <a:ext uri="{FF2B5EF4-FFF2-40B4-BE49-F238E27FC236}">
                <a16:creationId xmlns:a16="http://schemas.microsoft.com/office/drawing/2014/main" id="{73E9ED12-604F-6746-936E-20A727AE7F8B}"/>
              </a:ext>
            </a:extLst>
          </p:cNvPr>
          <p:cNvSpPr txBox="1"/>
          <p:nvPr/>
        </p:nvSpPr>
        <p:spPr>
          <a:xfrm>
            <a:off x="18924350" y="757318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F18EA435-376E-B14B-9A92-1F7F2BDF6761}"/>
              </a:ext>
            </a:extLst>
          </p:cNvPr>
          <p:cNvSpPr/>
          <p:nvPr/>
        </p:nvSpPr>
        <p:spPr>
          <a:xfrm>
            <a:off x="18920508" y="808952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F73E40B6-4470-DF4B-B310-20041B04E4E0}"/>
              </a:ext>
            </a:extLst>
          </p:cNvPr>
          <p:cNvSpPr txBox="1"/>
          <p:nvPr/>
        </p:nvSpPr>
        <p:spPr>
          <a:xfrm>
            <a:off x="18924350" y="1022346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DE47C7CC-70B3-6043-A39E-28C089FB81F7}"/>
              </a:ext>
            </a:extLst>
          </p:cNvPr>
          <p:cNvSpPr/>
          <p:nvPr/>
        </p:nvSpPr>
        <p:spPr>
          <a:xfrm>
            <a:off x="18920508" y="1073980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Freeform 159">
            <a:extLst>
              <a:ext uri="{FF2B5EF4-FFF2-40B4-BE49-F238E27FC236}">
                <a16:creationId xmlns:a16="http://schemas.microsoft.com/office/drawing/2014/main" id="{19E1CD0F-3532-2D46-945B-B34187C0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2245" y="11464030"/>
            <a:ext cx="1616868" cy="348737"/>
          </a:xfrm>
          <a:custGeom>
            <a:avLst/>
            <a:gdLst>
              <a:gd name="T0" fmla="*/ 1423 w 1576"/>
              <a:gd name="T1" fmla="*/ 337 h 338"/>
              <a:gd name="T2" fmla="*/ 1423 w 1576"/>
              <a:gd name="T3" fmla="*/ 337 h 338"/>
              <a:gd name="T4" fmla="*/ 1423 w 1576"/>
              <a:gd name="T5" fmla="*/ 337 h 338"/>
              <a:gd name="T6" fmla="*/ 160 w 1576"/>
              <a:gd name="T7" fmla="*/ 321 h 338"/>
              <a:gd name="T8" fmla="*/ 0 w 1576"/>
              <a:gd name="T9" fmla="*/ 161 h 338"/>
              <a:gd name="T10" fmla="*/ 160 w 1576"/>
              <a:gd name="T11" fmla="*/ 0 h 338"/>
              <a:gd name="T12" fmla="*/ 160 w 1576"/>
              <a:gd name="T13" fmla="*/ 0 h 338"/>
              <a:gd name="T14" fmla="*/ 1423 w 1576"/>
              <a:gd name="T15" fmla="*/ 26 h 338"/>
              <a:gd name="T16" fmla="*/ 1575 w 1576"/>
              <a:gd name="T17" fmla="*/ 177 h 338"/>
              <a:gd name="T18" fmla="*/ 1423 w 1576"/>
              <a:gd name="T1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6" h="338">
                <a:moveTo>
                  <a:pt x="1423" y="337"/>
                </a:moveTo>
                <a:lnTo>
                  <a:pt x="1423" y="337"/>
                </a:lnTo>
                <a:lnTo>
                  <a:pt x="1423" y="337"/>
                </a:lnTo>
                <a:cubicBezTo>
                  <a:pt x="160" y="321"/>
                  <a:pt x="160" y="321"/>
                  <a:pt x="160" y="321"/>
                </a:cubicBezTo>
                <a:cubicBezTo>
                  <a:pt x="67" y="321"/>
                  <a:pt x="0" y="245"/>
                  <a:pt x="0" y="161"/>
                </a:cubicBezTo>
                <a:cubicBezTo>
                  <a:pt x="0" y="76"/>
                  <a:pt x="76" y="0"/>
                  <a:pt x="160" y="0"/>
                </a:cubicBezTo>
                <a:lnTo>
                  <a:pt x="160" y="0"/>
                </a:lnTo>
                <a:cubicBezTo>
                  <a:pt x="1423" y="26"/>
                  <a:pt x="1423" y="26"/>
                  <a:pt x="1423" y="26"/>
                </a:cubicBezTo>
                <a:cubicBezTo>
                  <a:pt x="1507" y="26"/>
                  <a:pt x="1575" y="93"/>
                  <a:pt x="1575" y="177"/>
                </a:cubicBezTo>
                <a:cubicBezTo>
                  <a:pt x="1575" y="270"/>
                  <a:pt x="1507" y="337"/>
                  <a:pt x="1423" y="3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160">
            <a:extLst>
              <a:ext uri="{FF2B5EF4-FFF2-40B4-BE49-F238E27FC236}">
                <a16:creationId xmlns:a16="http://schemas.microsoft.com/office/drawing/2014/main" id="{C039C048-F16C-CB4A-9F08-E27CDB4A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5004" y="8619794"/>
            <a:ext cx="6875079" cy="3202031"/>
          </a:xfrm>
          <a:custGeom>
            <a:avLst/>
            <a:gdLst>
              <a:gd name="T0" fmla="*/ 6148 w 6696"/>
              <a:gd name="T1" fmla="*/ 3116 h 3117"/>
              <a:gd name="T2" fmla="*/ 6148 w 6696"/>
              <a:gd name="T3" fmla="*/ 3116 h 3117"/>
              <a:gd name="T4" fmla="*/ 5895 w 6696"/>
              <a:gd name="T5" fmla="*/ 3116 h 3117"/>
              <a:gd name="T6" fmla="*/ 5735 w 6696"/>
              <a:gd name="T7" fmla="*/ 2956 h 3117"/>
              <a:gd name="T8" fmla="*/ 5895 w 6696"/>
              <a:gd name="T9" fmla="*/ 2804 h 3117"/>
              <a:gd name="T10" fmla="*/ 5895 w 6696"/>
              <a:gd name="T11" fmla="*/ 2804 h 3117"/>
              <a:gd name="T12" fmla="*/ 6148 w 6696"/>
              <a:gd name="T13" fmla="*/ 2804 h 3117"/>
              <a:gd name="T14" fmla="*/ 6164 w 6696"/>
              <a:gd name="T15" fmla="*/ 2804 h 3117"/>
              <a:gd name="T16" fmla="*/ 6316 w 6696"/>
              <a:gd name="T17" fmla="*/ 2728 h 3117"/>
              <a:gd name="T18" fmla="*/ 6367 w 6696"/>
              <a:gd name="T19" fmla="*/ 2560 h 3117"/>
              <a:gd name="T20" fmla="*/ 6097 w 6696"/>
              <a:gd name="T21" fmla="*/ 1777 h 3117"/>
              <a:gd name="T22" fmla="*/ 5752 w 6696"/>
              <a:gd name="T23" fmla="*/ 1676 h 3117"/>
              <a:gd name="T24" fmla="*/ 5095 w 6696"/>
              <a:gd name="T25" fmla="*/ 1305 h 3117"/>
              <a:gd name="T26" fmla="*/ 4194 w 6696"/>
              <a:gd name="T27" fmla="*/ 555 h 3117"/>
              <a:gd name="T28" fmla="*/ 3006 w 6696"/>
              <a:gd name="T29" fmla="*/ 311 h 3117"/>
              <a:gd name="T30" fmla="*/ 2981 w 6696"/>
              <a:gd name="T31" fmla="*/ 311 h 3117"/>
              <a:gd name="T32" fmla="*/ 2240 w 6696"/>
              <a:gd name="T33" fmla="*/ 311 h 3117"/>
              <a:gd name="T34" fmla="*/ 2114 w 6696"/>
              <a:gd name="T35" fmla="*/ 311 h 3117"/>
              <a:gd name="T36" fmla="*/ 631 w 6696"/>
              <a:gd name="T37" fmla="*/ 311 h 3117"/>
              <a:gd name="T38" fmla="*/ 471 w 6696"/>
              <a:gd name="T39" fmla="*/ 471 h 3117"/>
              <a:gd name="T40" fmla="*/ 471 w 6696"/>
              <a:gd name="T41" fmla="*/ 480 h 3117"/>
              <a:gd name="T42" fmla="*/ 311 w 6696"/>
              <a:gd name="T43" fmla="*/ 2610 h 3117"/>
              <a:gd name="T44" fmla="*/ 471 w 6696"/>
              <a:gd name="T45" fmla="*/ 2762 h 3117"/>
              <a:gd name="T46" fmla="*/ 985 w 6696"/>
              <a:gd name="T47" fmla="*/ 2762 h 3117"/>
              <a:gd name="T48" fmla="*/ 1145 w 6696"/>
              <a:gd name="T49" fmla="*/ 2914 h 3117"/>
              <a:gd name="T50" fmla="*/ 985 w 6696"/>
              <a:gd name="T51" fmla="*/ 3074 h 3117"/>
              <a:gd name="T52" fmla="*/ 471 w 6696"/>
              <a:gd name="T53" fmla="*/ 3074 h 3117"/>
              <a:gd name="T54" fmla="*/ 0 w 6696"/>
              <a:gd name="T55" fmla="*/ 2602 h 3117"/>
              <a:gd name="T56" fmla="*/ 0 w 6696"/>
              <a:gd name="T57" fmla="*/ 2594 h 3117"/>
              <a:gd name="T58" fmla="*/ 160 w 6696"/>
              <a:gd name="T59" fmla="*/ 463 h 3117"/>
              <a:gd name="T60" fmla="*/ 631 w 6696"/>
              <a:gd name="T61" fmla="*/ 0 h 3117"/>
              <a:gd name="T62" fmla="*/ 2114 w 6696"/>
              <a:gd name="T63" fmla="*/ 0 h 3117"/>
              <a:gd name="T64" fmla="*/ 2240 w 6696"/>
              <a:gd name="T65" fmla="*/ 0 h 3117"/>
              <a:gd name="T66" fmla="*/ 2981 w 6696"/>
              <a:gd name="T67" fmla="*/ 0 h 3117"/>
              <a:gd name="T68" fmla="*/ 3006 w 6696"/>
              <a:gd name="T69" fmla="*/ 0 h 3117"/>
              <a:gd name="T70" fmla="*/ 4329 w 6696"/>
              <a:gd name="T71" fmla="*/ 278 h 3117"/>
              <a:gd name="T72" fmla="*/ 5331 w 6696"/>
              <a:gd name="T73" fmla="*/ 1094 h 3117"/>
              <a:gd name="T74" fmla="*/ 5811 w 6696"/>
              <a:gd name="T75" fmla="*/ 1364 h 3117"/>
              <a:gd name="T76" fmla="*/ 6215 w 6696"/>
              <a:gd name="T77" fmla="*/ 1490 h 3117"/>
              <a:gd name="T78" fmla="*/ 6678 w 6696"/>
              <a:gd name="T79" fmla="*/ 2518 h 3117"/>
              <a:gd name="T80" fmla="*/ 6552 w 6696"/>
              <a:gd name="T81" fmla="*/ 2931 h 3117"/>
              <a:gd name="T82" fmla="*/ 6173 w 6696"/>
              <a:gd name="T83" fmla="*/ 3116 h 3117"/>
              <a:gd name="T84" fmla="*/ 6148 w 6696"/>
              <a:gd name="T85" fmla="*/ 311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6" h="3117">
                <a:moveTo>
                  <a:pt x="6148" y="3116"/>
                </a:moveTo>
                <a:lnTo>
                  <a:pt x="6148" y="3116"/>
                </a:lnTo>
                <a:cubicBezTo>
                  <a:pt x="5895" y="3116"/>
                  <a:pt x="5895" y="3116"/>
                  <a:pt x="5895" y="3116"/>
                </a:cubicBezTo>
                <a:cubicBezTo>
                  <a:pt x="5811" y="3116"/>
                  <a:pt x="5735" y="3048"/>
                  <a:pt x="5735" y="2956"/>
                </a:cubicBezTo>
                <a:cubicBezTo>
                  <a:pt x="5743" y="2871"/>
                  <a:pt x="5811" y="2804"/>
                  <a:pt x="5895" y="2804"/>
                </a:cubicBezTo>
                <a:lnTo>
                  <a:pt x="5895" y="2804"/>
                </a:lnTo>
                <a:cubicBezTo>
                  <a:pt x="6148" y="2804"/>
                  <a:pt x="6148" y="2804"/>
                  <a:pt x="6148" y="2804"/>
                </a:cubicBezTo>
                <a:cubicBezTo>
                  <a:pt x="6156" y="2804"/>
                  <a:pt x="6156" y="2804"/>
                  <a:pt x="6164" y="2804"/>
                </a:cubicBezTo>
                <a:cubicBezTo>
                  <a:pt x="6223" y="2804"/>
                  <a:pt x="6274" y="2779"/>
                  <a:pt x="6316" y="2728"/>
                </a:cubicBezTo>
                <a:cubicBezTo>
                  <a:pt x="6358" y="2678"/>
                  <a:pt x="6375" y="2619"/>
                  <a:pt x="6367" y="2560"/>
                </a:cubicBezTo>
                <a:cubicBezTo>
                  <a:pt x="6299" y="1928"/>
                  <a:pt x="6156" y="1802"/>
                  <a:pt x="6097" y="1777"/>
                </a:cubicBezTo>
                <a:cubicBezTo>
                  <a:pt x="5962" y="1718"/>
                  <a:pt x="5853" y="1701"/>
                  <a:pt x="5752" y="1676"/>
                </a:cubicBezTo>
                <a:cubicBezTo>
                  <a:pt x="5550" y="1633"/>
                  <a:pt x="5356" y="1591"/>
                  <a:pt x="5095" y="1305"/>
                </a:cubicBezTo>
                <a:cubicBezTo>
                  <a:pt x="4758" y="926"/>
                  <a:pt x="4489" y="707"/>
                  <a:pt x="4194" y="555"/>
                </a:cubicBezTo>
                <a:cubicBezTo>
                  <a:pt x="3865" y="396"/>
                  <a:pt x="3486" y="311"/>
                  <a:pt x="3006" y="311"/>
                </a:cubicBezTo>
                <a:cubicBezTo>
                  <a:pt x="2998" y="311"/>
                  <a:pt x="2989" y="311"/>
                  <a:pt x="2981" y="311"/>
                </a:cubicBezTo>
                <a:cubicBezTo>
                  <a:pt x="2855" y="311"/>
                  <a:pt x="2459" y="311"/>
                  <a:pt x="2240" y="311"/>
                </a:cubicBezTo>
                <a:cubicBezTo>
                  <a:pt x="2114" y="311"/>
                  <a:pt x="2114" y="311"/>
                  <a:pt x="2114" y="311"/>
                </a:cubicBezTo>
                <a:cubicBezTo>
                  <a:pt x="631" y="311"/>
                  <a:pt x="631" y="311"/>
                  <a:pt x="631" y="311"/>
                </a:cubicBezTo>
                <a:cubicBezTo>
                  <a:pt x="539" y="311"/>
                  <a:pt x="471" y="387"/>
                  <a:pt x="471" y="471"/>
                </a:cubicBezTo>
                <a:lnTo>
                  <a:pt x="471" y="480"/>
                </a:lnTo>
                <a:cubicBezTo>
                  <a:pt x="311" y="2610"/>
                  <a:pt x="311" y="2610"/>
                  <a:pt x="311" y="2610"/>
                </a:cubicBezTo>
                <a:cubicBezTo>
                  <a:pt x="311" y="2695"/>
                  <a:pt x="387" y="2762"/>
                  <a:pt x="471" y="2762"/>
                </a:cubicBezTo>
                <a:cubicBezTo>
                  <a:pt x="985" y="2762"/>
                  <a:pt x="985" y="2762"/>
                  <a:pt x="985" y="2762"/>
                </a:cubicBezTo>
                <a:cubicBezTo>
                  <a:pt x="1069" y="2762"/>
                  <a:pt x="1145" y="2829"/>
                  <a:pt x="1145" y="2914"/>
                </a:cubicBezTo>
                <a:cubicBezTo>
                  <a:pt x="1145" y="3006"/>
                  <a:pt x="1069" y="3074"/>
                  <a:pt x="985" y="3074"/>
                </a:cubicBezTo>
                <a:cubicBezTo>
                  <a:pt x="471" y="3074"/>
                  <a:pt x="471" y="3074"/>
                  <a:pt x="471" y="3074"/>
                </a:cubicBezTo>
                <a:cubicBezTo>
                  <a:pt x="210" y="3074"/>
                  <a:pt x="0" y="2863"/>
                  <a:pt x="0" y="2602"/>
                </a:cubicBezTo>
                <a:lnTo>
                  <a:pt x="0" y="2594"/>
                </a:lnTo>
                <a:cubicBezTo>
                  <a:pt x="160" y="463"/>
                  <a:pt x="160" y="463"/>
                  <a:pt x="160" y="463"/>
                </a:cubicBezTo>
                <a:cubicBezTo>
                  <a:pt x="160" y="210"/>
                  <a:pt x="370" y="0"/>
                  <a:pt x="631" y="0"/>
                </a:cubicBezTo>
                <a:cubicBezTo>
                  <a:pt x="2114" y="0"/>
                  <a:pt x="2114" y="0"/>
                  <a:pt x="2114" y="0"/>
                </a:cubicBezTo>
                <a:cubicBezTo>
                  <a:pt x="2240" y="0"/>
                  <a:pt x="2240" y="0"/>
                  <a:pt x="2240" y="0"/>
                </a:cubicBezTo>
                <a:cubicBezTo>
                  <a:pt x="2459" y="0"/>
                  <a:pt x="2855" y="0"/>
                  <a:pt x="2981" y="0"/>
                </a:cubicBezTo>
                <a:cubicBezTo>
                  <a:pt x="2989" y="0"/>
                  <a:pt x="2998" y="0"/>
                  <a:pt x="3006" y="0"/>
                </a:cubicBezTo>
                <a:cubicBezTo>
                  <a:pt x="3537" y="0"/>
                  <a:pt x="3958" y="84"/>
                  <a:pt x="4329" y="278"/>
                </a:cubicBezTo>
                <a:cubicBezTo>
                  <a:pt x="4665" y="446"/>
                  <a:pt x="4960" y="690"/>
                  <a:pt x="5331" y="1094"/>
                </a:cubicBezTo>
                <a:cubicBezTo>
                  <a:pt x="5524" y="1305"/>
                  <a:pt x="5634" y="1330"/>
                  <a:pt x="5811" y="1364"/>
                </a:cubicBezTo>
                <a:cubicBezTo>
                  <a:pt x="5920" y="1389"/>
                  <a:pt x="6055" y="1415"/>
                  <a:pt x="6215" y="1490"/>
                </a:cubicBezTo>
                <a:cubicBezTo>
                  <a:pt x="6468" y="1591"/>
                  <a:pt x="6611" y="1920"/>
                  <a:pt x="6678" y="2518"/>
                </a:cubicBezTo>
                <a:cubicBezTo>
                  <a:pt x="6695" y="2669"/>
                  <a:pt x="6653" y="2821"/>
                  <a:pt x="6552" y="2931"/>
                </a:cubicBezTo>
                <a:cubicBezTo>
                  <a:pt x="6459" y="3048"/>
                  <a:pt x="6316" y="3116"/>
                  <a:pt x="6173" y="3116"/>
                </a:cubicBezTo>
                <a:cubicBezTo>
                  <a:pt x="6164" y="3116"/>
                  <a:pt x="6156" y="3116"/>
                  <a:pt x="6148" y="31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161">
            <a:extLst>
              <a:ext uri="{FF2B5EF4-FFF2-40B4-BE49-F238E27FC236}">
                <a16:creationId xmlns:a16="http://schemas.microsoft.com/office/drawing/2014/main" id="{6460D9C6-460B-704B-B11B-A9193634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916" y="9059112"/>
            <a:ext cx="1861436" cy="1195666"/>
          </a:xfrm>
          <a:custGeom>
            <a:avLst/>
            <a:gdLst>
              <a:gd name="T0" fmla="*/ 1710 w 1812"/>
              <a:gd name="T1" fmla="*/ 1162 h 1163"/>
              <a:gd name="T2" fmla="*/ 1710 w 1812"/>
              <a:gd name="T3" fmla="*/ 1162 h 1163"/>
              <a:gd name="T4" fmla="*/ 1710 w 1812"/>
              <a:gd name="T5" fmla="*/ 1162 h 1163"/>
              <a:gd name="T6" fmla="*/ 893 w 1812"/>
              <a:gd name="T7" fmla="*/ 1095 h 1163"/>
              <a:gd name="T8" fmla="*/ 101 w 1812"/>
              <a:gd name="T9" fmla="*/ 1019 h 1163"/>
              <a:gd name="T10" fmla="*/ 0 w 1812"/>
              <a:gd name="T11" fmla="*/ 918 h 1163"/>
              <a:gd name="T12" fmla="*/ 0 w 1812"/>
              <a:gd name="T13" fmla="*/ 101 h 1163"/>
              <a:gd name="T14" fmla="*/ 101 w 1812"/>
              <a:gd name="T15" fmla="*/ 0 h 1163"/>
              <a:gd name="T16" fmla="*/ 110 w 1812"/>
              <a:gd name="T17" fmla="*/ 0 h 1163"/>
              <a:gd name="T18" fmla="*/ 750 w 1812"/>
              <a:gd name="T19" fmla="*/ 143 h 1163"/>
              <a:gd name="T20" fmla="*/ 1415 w 1812"/>
              <a:gd name="T21" fmla="*/ 607 h 1163"/>
              <a:gd name="T22" fmla="*/ 1802 w 1812"/>
              <a:gd name="T23" fmla="*/ 1028 h 1163"/>
              <a:gd name="T24" fmla="*/ 1794 w 1812"/>
              <a:gd name="T25" fmla="*/ 1120 h 1163"/>
              <a:gd name="T26" fmla="*/ 1710 w 1812"/>
              <a:gd name="T27" fmla="*/ 1162 h 1163"/>
              <a:gd name="T28" fmla="*/ 202 w 1812"/>
              <a:gd name="T29" fmla="*/ 826 h 1163"/>
              <a:gd name="T30" fmla="*/ 202 w 1812"/>
              <a:gd name="T31" fmla="*/ 826 h 1163"/>
              <a:gd name="T32" fmla="*/ 918 w 1812"/>
              <a:gd name="T33" fmla="*/ 893 h 1163"/>
              <a:gd name="T34" fmla="*/ 1482 w 1812"/>
              <a:gd name="T35" fmla="*/ 952 h 1163"/>
              <a:gd name="T36" fmla="*/ 665 w 1812"/>
              <a:gd name="T37" fmla="*/ 329 h 1163"/>
              <a:gd name="T38" fmla="*/ 202 w 1812"/>
              <a:gd name="T39" fmla="*/ 202 h 1163"/>
              <a:gd name="T40" fmla="*/ 202 w 1812"/>
              <a:gd name="T41" fmla="*/ 826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12" h="1163">
                <a:moveTo>
                  <a:pt x="1710" y="1162"/>
                </a:moveTo>
                <a:lnTo>
                  <a:pt x="1710" y="1162"/>
                </a:lnTo>
                <a:lnTo>
                  <a:pt x="1710" y="1162"/>
                </a:lnTo>
                <a:cubicBezTo>
                  <a:pt x="1491" y="1162"/>
                  <a:pt x="1188" y="1129"/>
                  <a:pt x="893" y="1095"/>
                </a:cubicBezTo>
                <a:cubicBezTo>
                  <a:pt x="606" y="1061"/>
                  <a:pt x="303" y="1028"/>
                  <a:pt x="101" y="1019"/>
                </a:cubicBezTo>
                <a:cubicBezTo>
                  <a:pt x="50" y="1019"/>
                  <a:pt x="0" y="977"/>
                  <a:pt x="0" y="918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2"/>
                  <a:pt x="50" y="0"/>
                  <a:pt x="101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337" y="0"/>
                  <a:pt x="556" y="51"/>
                  <a:pt x="750" y="143"/>
                </a:cubicBezTo>
                <a:cubicBezTo>
                  <a:pt x="1010" y="270"/>
                  <a:pt x="1280" y="489"/>
                  <a:pt x="1415" y="607"/>
                </a:cubicBezTo>
                <a:cubicBezTo>
                  <a:pt x="1465" y="657"/>
                  <a:pt x="1752" y="910"/>
                  <a:pt x="1802" y="1028"/>
                </a:cubicBezTo>
                <a:cubicBezTo>
                  <a:pt x="1811" y="1053"/>
                  <a:pt x="1811" y="1095"/>
                  <a:pt x="1794" y="1120"/>
                </a:cubicBezTo>
                <a:cubicBezTo>
                  <a:pt x="1777" y="1146"/>
                  <a:pt x="1743" y="1162"/>
                  <a:pt x="1710" y="1162"/>
                </a:cubicBezTo>
                <a:close/>
                <a:moveTo>
                  <a:pt x="202" y="826"/>
                </a:moveTo>
                <a:lnTo>
                  <a:pt x="202" y="826"/>
                </a:lnTo>
                <a:cubicBezTo>
                  <a:pt x="404" y="834"/>
                  <a:pt x="665" y="859"/>
                  <a:pt x="918" y="893"/>
                </a:cubicBezTo>
                <a:cubicBezTo>
                  <a:pt x="1112" y="918"/>
                  <a:pt x="1314" y="944"/>
                  <a:pt x="1482" y="952"/>
                </a:cubicBezTo>
                <a:cubicBezTo>
                  <a:pt x="1297" y="766"/>
                  <a:pt x="952" y="472"/>
                  <a:pt x="665" y="329"/>
                </a:cubicBezTo>
                <a:cubicBezTo>
                  <a:pt x="522" y="253"/>
                  <a:pt x="362" y="211"/>
                  <a:pt x="202" y="202"/>
                </a:cubicBezTo>
                <a:lnTo>
                  <a:pt x="202" y="8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162">
            <a:extLst>
              <a:ext uri="{FF2B5EF4-FFF2-40B4-BE49-F238E27FC236}">
                <a16:creationId xmlns:a16="http://schemas.microsoft.com/office/drawing/2014/main" id="{CDA3530A-2FAD-A945-9319-76479E828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916" y="10322712"/>
            <a:ext cx="579717" cy="208336"/>
          </a:xfrm>
          <a:custGeom>
            <a:avLst/>
            <a:gdLst>
              <a:gd name="T0" fmla="*/ 463 w 565"/>
              <a:gd name="T1" fmla="*/ 202 h 203"/>
              <a:gd name="T2" fmla="*/ 463 w 565"/>
              <a:gd name="T3" fmla="*/ 202 h 203"/>
              <a:gd name="T4" fmla="*/ 101 w 565"/>
              <a:gd name="T5" fmla="*/ 202 h 203"/>
              <a:gd name="T6" fmla="*/ 0 w 565"/>
              <a:gd name="T7" fmla="*/ 101 h 203"/>
              <a:gd name="T8" fmla="*/ 101 w 565"/>
              <a:gd name="T9" fmla="*/ 0 h 203"/>
              <a:gd name="T10" fmla="*/ 463 w 565"/>
              <a:gd name="T11" fmla="*/ 0 h 203"/>
              <a:gd name="T12" fmla="*/ 564 w 565"/>
              <a:gd name="T13" fmla="*/ 101 h 203"/>
              <a:gd name="T14" fmla="*/ 463 w 565"/>
              <a:gd name="T15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203">
                <a:moveTo>
                  <a:pt x="463" y="202"/>
                </a:moveTo>
                <a:lnTo>
                  <a:pt x="463" y="202"/>
                </a:lnTo>
                <a:cubicBezTo>
                  <a:pt x="101" y="202"/>
                  <a:pt x="101" y="202"/>
                  <a:pt x="101" y="202"/>
                </a:cubicBezTo>
                <a:cubicBezTo>
                  <a:pt x="50" y="202"/>
                  <a:pt x="0" y="151"/>
                  <a:pt x="0" y="101"/>
                </a:cubicBezTo>
                <a:cubicBezTo>
                  <a:pt x="0" y="42"/>
                  <a:pt x="50" y="0"/>
                  <a:pt x="101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514" y="0"/>
                  <a:pt x="564" y="42"/>
                  <a:pt x="564" y="101"/>
                </a:cubicBezTo>
                <a:cubicBezTo>
                  <a:pt x="564" y="151"/>
                  <a:pt x="514" y="202"/>
                  <a:pt x="463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163">
            <a:extLst>
              <a:ext uri="{FF2B5EF4-FFF2-40B4-BE49-F238E27FC236}">
                <a16:creationId xmlns:a16="http://schemas.microsoft.com/office/drawing/2014/main" id="{47756C7D-7723-1341-9018-B3142781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1577" y="10938661"/>
            <a:ext cx="1367769" cy="1358711"/>
          </a:xfrm>
          <a:custGeom>
            <a:avLst/>
            <a:gdLst>
              <a:gd name="T0" fmla="*/ 665 w 1332"/>
              <a:gd name="T1" fmla="*/ 1322 h 1323"/>
              <a:gd name="T2" fmla="*/ 665 w 1332"/>
              <a:gd name="T3" fmla="*/ 1322 h 1323"/>
              <a:gd name="T4" fmla="*/ 0 w 1332"/>
              <a:gd name="T5" fmla="*/ 657 h 1323"/>
              <a:gd name="T6" fmla="*/ 665 w 1332"/>
              <a:gd name="T7" fmla="*/ 0 h 1323"/>
              <a:gd name="T8" fmla="*/ 1331 w 1332"/>
              <a:gd name="T9" fmla="*/ 657 h 1323"/>
              <a:gd name="T10" fmla="*/ 665 w 1332"/>
              <a:gd name="T11" fmla="*/ 1322 h 1323"/>
              <a:gd name="T12" fmla="*/ 665 w 1332"/>
              <a:gd name="T13" fmla="*/ 311 h 1323"/>
              <a:gd name="T14" fmla="*/ 665 w 1332"/>
              <a:gd name="T15" fmla="*/ 311 h 1323"/>
              <a:gd name="T16" fmla="*/ 311 w 1332"/>
              <a:gd name="T17" fmla="*/ 657 h 1323"/>
              <a:gd name="T18" fmla="*/ 665 w 1332"/>
              <a:gd name="T19" fmla="*/ 1010 h 1323"/>
              <a:gd name="T20" fmla="*/ 1011 w 1332"/>
              <a:gd name="T21" fmla="*/ 657 h 1323"/>
              <a:gd name="T22" fmla="*/ 665 w 1332"/>
              <a:gd name="T23" fmla="*/ 31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1323">
                <a:moveTo>
                  <a:pt x="665" y="1322"/>
                </a:moveTo>
                <a:lnTo>
                  <a:pt x="665" y="1322"/>
                </a:lnTo>
                <a:cubicBezTo>
                  <a:pt x="295" y="1322"/>
                  <a:pt x="0" y="1027"/>
                  <a:pt x="0" y="657"/>
                </a:cubicBezTo>
                <a:cubicBezTo>
                  <a:pt x="0" y="295"/>
                  <a:pt x="295" y="0"/>
                  <a:pt x="665" y="0"/>
                </a:cubicBezTo>
                <a:cubicBezTo>
                  <a:pt x="1028" y="0"/>
                  <a:pt x="1331" y="295"/>
                  <a:pt x="1331" y="657"/>
                </a:cubicBezTo>
                <a:cubicBezTo>
                  <a:pt x="1331" y="1027"/>
                  <a:pt x="1028" y="1322"/>
                  <a:pt x="665" y="1322"/>
                </a:cubicBezTo>
                <a:close/>
                <a:moveTo>
                  <a:pt x="665" y="311"/>
                </a:moveTo>
                <a:lnTo>
                  <a:pt x="665" y="311"/>
                </a:lnTo>
                <a:cubicBezTo>
                  <a:pt x="472" y="311"/>
                  <a:pt x="311" y="463"/>
                  <a:pt x="311" y="657"/>
                </a:cubicBezTo>
                <a:cubicBezTo>
                  <a:pt x="311" y="850"/>
                  <a:pt x="472" y="1010"/>
                  <a:pt x="665" y="1010"/>
                </a:cubicBezTo>
                <a:cubicBezTo>
                  <a:pt x="859" y="1010"/>
                  <a:pt x="1011" y="850"/>
                  <a:pt x="1011" y="657"/>
                </a:cubicBezTo>
                <a:cubicBezTo>
                  <a:pt x="1011" y="463"/>
                  <a:pt x="859" y="311"/>
                  <a:pt x="665" y="3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164">
            <a:extLst>
              <a:ext uri="{FF2B5EF4-FFF2-40B4-BE49-F238E27FC236}">
                <a16:creationId xmlns:a16="http://schemas.microsoft.com/office/drawing/2014/main" id="{EF60D7E7-3876-874F-B5DF-2D977489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836" y="10938661"/>
            <a:ext cx="1367769" cy="1358711"/>
          </a:xfrm>
          <a:custGeom>
            <a:avLst/>
            <a:gdLst>
              <a:gd name="T0" fmla="*/ 665 w 1331"/>
              <a:gd name="T1" fmla="*/ 1322 h 1323"/>
              <a:gd name="T2" fmla="*/ 665 w 1331"/>
              <a:gd name="T3" fmla="*/ 1322 h 1323"/>
              <a:gd name="T4" fmla="*/ 0 w 1331"/>
              <a:gd name="T5" fmla="*/ 657 h 1323"/>
              <a:gd name="T6" fmla="*/ 665 w 1331"/>
              <a:gd name="T7" fmla="*/ 0 h 1323"/>
              <a:gd name="T8" fmla="*/ 1330 w 1331"/>
              <a:gd name="T9" fmla="*/ 657 h 1323"/>
              <a:gd name="T10" fmla="*/ 665 w 1331"/>
              <a:gd name="T11" fmla="*/ 1322 h 1323"/>
              <a:gd name="T12" fmla="*/ 665 w 1331"/>
              <a:gd name="T13" fmla="*/ 311 h 1323"/>
              <a:gd name="T14" fmla="*/ 665 w 1331"/>
              <a:gd name="T15" fmla="*/ 311 h 1323"/>
              <a:gd name="T16" fmla="*/ 320 w 1331"/>
              <a:gd name="T17" fmla="*/ 657 h 1323"/>
              <a:gd name="T18" fmla="*/ 665 w 1331"/>
              <a:gd name="T19" fmla="*/ 1010 h 1323"/>
              <a:gd name="T20" fmla="*/ 1019 w 1331"/>
              <a:gd name="T21" fmla="*/ 657 h 1323"/>
              <a:gd name="T22" fmla="*/ 665 w 1331"/>
              <a:gd name="T23" fmla="*/ 31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1" h="1323">
                <a:moveTo>
                  <a:pt x="665" y="1322"/>
                </a:moveTo>
                <a:lnTo>
                  <a:pt x="665" y="1322"/>
                </a:lnTo>
                <a:cubicBezTo>
                  <a:pt x="303" y="1322"/>
                  <a:pt x="0" y="1027"/>
                  <a:pt x="0" y="657"/>
                </a:cubicBezTo>
                <a:cubicBezTo>
                  <a:pt x="0" y="295"/>
                  <a:pt x="303" y="0"/>
                  <a:pt x="665" y="0"/>
                </a:cubicBezTo>
                <a:cubicBezTo>
                  <a:pt x="1036" y="0"/>
                  <a:pt x="1330" y="295"/>
                  <a:pt x="1330" y="657"/>
                </a:cubicBezTo>
                <a:cubicBezTo>
                  <a:pt x="1330" y="1027"/>
                  <a:pt x="1036" y="1322"/>
                  <a:pt x="665" y="1322"/>
                </a:cubicBezTo>
                <a:close/>
                <a:moveTo>
                  <a:pt x="665" y="311"/>
                </a:moveTo>
                <a:lnTo>
                  <a:pt x="665" y="311"/>
                </a:lnTo>
                <a:cubicBezTo>
                  <a:pt x="472" y="311"/>
                  <a:pt x="320" y="463"/>
                  <a:pt x="320" y="657"/>
                </a:cubicBezTo>
                <a:cubicBezTo>
                  <a:pt x="320" y="850"/>
                  <a:pt x="472" y="1010"/>
                  <a:pt x="665" y="1010"/>
                </a:cubicBezTo>
                <a:cubicBezTo>
                  <a:pt x="859" y="1010"/>
                  <a:pt x="1019" y="850"/>
                  <a:pt x="1019" y="657"/>
                </a:cubicBezTo>
                <a:cubicBezTo>
                  <a:pt x="1019" y="463"/>
                  <a:pt x="859" y="311"/>
                  <a:pt x="665" y="3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165">
            <a:extLst>
              <a:ext uri="{FF2B5EF4-FFF2-40B4-BE49-F238E27FC236}">
                <a16:creationId xmlns:a16="http://schemas.microsoft.com/office/drawing/2014/main" id="{EA6E2022-5002-B842-9260-9F17B513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1048" y="11092649"/>
            <a:ext cx="919396" cy="226452"/>
          </a:xfrm>
          <a:custGeom>
            <a:avLst/>
            <a:gdLst>
              <a:gd name="T0" fmla="*/ 792 w 894"/>
              <a:gd name="T1" fmla="*/ 219 h 220"/>
              <a:gd name="T2" fmla="*/ 792 w 894"/>
              <a:gd name="T3" fmla="*/ 219 h 220"/>
              <a:gd name="T4" fmla="*/ 792 w 894"/>
              <a:gd name="T5" fmla="*/ 219 h 220"/>
              <a:gd name="T6" fmla="*/ 101 w 894"/>
              <a:gd name="T7" fmla="*/ 202 h 220"/>
              <a:gd name="T8" fmla="*/ 9 w 894"/>
              <a:gd name="T9" fmla="*/ 93 h 220"/>
              <a:gd name="T10" fmla="*/ 110 w 894"/>
              <a:gd name="T11" fmla="*/ 0 h 220"/>
              <a:gd name="T12" fmla="*/ 792 w 894"/>
              <a:gd name="T13" fmla="*/ 17 h 220"/>
              <a:gd name="T14" fmla="*/ 893 w 894"/>
              <a:gd name="T15" fmla="*/ 118 h 220"/>
              <a:gd name="T16" fmla="*/ 792 w 894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220">
                <a:moveTo>
                  <a:pt x="792" y="219"/>
                </a:moveTo>
                <a:lnTo>
                  <a:pt x="792" y="219"/>
                </a:lnTo>
                <a:lnTo>
                  <a:pt x="792" y="219"/>
                </a:lnTo>
                <a:cubicBezTo>
                  <a:pt x="101" y="202"/>
                  <a:pt x="101" y="202"/>
                  <a:pt x="101" y="202"/>
                </a:cubicBezTo>
                <a:cubicBezTo>
                  <a:pt x="51" y="202"/>
                  <a:pt x="0" y="152"/>
                  <a:pt x="9" y="93"/>
                </a:cubicBezTo>
                <a:cubicBezTo>
                  <a:pt x="9" y="43"/>
                  <a:pt x="51" y="0"/>
                  <a:pt x="110" y="0"/>
                </a:cubicBezTo>
                <a:cubicBezTo>
                  <a:pt x="792" y="17"/>
                  <a:pt x="792" y="17"/>
                  <a:pt x="792" y="17"/>
                </a:cubicBezTo>
                <a:cubicBezTo>
                  <a:pt x="851" y="17"/>
                  <a:pt x="893" y="68"/>
                  <a:pt x="893" y="118"/>
                </a:cubicBezTo>
                <a:cubicBezTo>
                  <a:pt x="893" y="177"/>
                  <a:pt x="851" y="219"/>
                  <a:pt x="792" y="2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166">
            <a:extLst>
              <a:ext uri="{FF2B5EF4-FFF2-40B4-BE49-F238E27FC236}">
                <a16:creationId xmlns:a16="http://schemas.microsoft.com/office/drawing/2014/main" id="{5DB253FC-C5D1-8B4F-9B05-310650E6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659" y="10970366"/>
            <a:ext cx="1585163" cy="253626"/>
          </a:xfrm>
          <a:custGeom>
            <a:avLst/>
            <a:gdLst>
              <a:gd name="T0" fmla="*/ 1440 w 1542"/>
              <a:gd name="T1" fmla="*/ 245 h 246"/>
              <a:gd name="T2" fmla="*/ 1440 w 1542"/>
              <a:gd name="T3" fmla="*/ 245 h 246"/>
              <a:gd name="T4" fmla="*/ 1440 w 1542"/>
              <a:gd name="T5" fmla="*/ 245 h 246"/>
              <a:gd name="T6" fmla="*/ 101 w 1542"/>
              <a:gd name="T7" fmla="*/ 203 h 246"/>
              <a:gd name="T8" fmla="*/ 0 w 1542"/>
              <a:gd name="T9" fmla="*/ 102 h 246"/>
              <a:gd name="T10" fmla="*/ 101 w 1542"/>
              <a:gd name="T11" fmla="*/ 0 h 246"/>
              <a:gd name="T12" fmla="*/ 101 w 1542"/>
              <a:gd name="T13" fmla="*/ 0 h 246"/>
              <a:gd name="T14" fmla="*/ 1440 w 1542"/>
              <a:gd name="T15" fmla="*/ 42 h 246"/>
              <a:gd name="T16" fmla="*/ 1541 w 1542"/>
              <a:gd name="T17" fmla="*/ 144 h 246"/>
              <a:gd name="T18" fmla="*/ 1440 w 1542"/>
              <a:gd name="T1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2" h="246">
                <a:moveTo>
                  <a:pt x="1440" y="245"/>
                </a:moveTo>
                <a:lnTo>
                  <a:pt x="1440" y="245"/>
                </a:lnTo>
                <a:lnTo>
                  <a:pt x="1440" y="245"/>
                </a:lnTo>
                <a:cubicBezTo>
                  <a:pt x="101" y="203"/>
                  <a:pt x="101" y="203"/>
                  <a:pt x="101" y="203"/>
                </a:cubicBezTo>
                <a:cubicBezTo>
                  <a:pt x="50" y="203"/>
                  <a:pt x="0" y="152"/>
                  <a:pt x="0" y="102"/>
                </a:cubicBezTo>
                <a:cubicBezTo>
                  <a:pt x="0" y="42"/>
                  <a:pt x="42" y="0"/>
                  <a:pt x="101" y="0"/>
                </a:cubicBezTo>
                <a:lnTo>
                  <a:pt x="101" y="0"/>
                </a:lnTo>
                <a:cubicBezTo>
                  <a:pt x="1440" y="42"/>
                  <a:pt x="1440" y="42"/>
                  <a:pt x="1440" y="42"/>
                </a:cubicBezTo>
                <a:cubicBezTo>
                  <a:pt x="1490" y="42"/>
                  <a:pt x="1541" y="85"/>
                  <a:pt x="1541" y="144"/>
                </a:cubicBezTo>
                <a:cubicBezTo>
                  <a:pt x="1541" y="203"/>
                  <a:pt x="1499" y="245"/>
                  <a:pt x="1440" y="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167">
            <a:extLst>
              <a:ext uri="{FF2B5EF4-FFF2-40B4-BE49-F238E27FC236}">
                <a16:creationId xmlns:a16="http://schemas.microsoft.com/office/drawing/2014/main" id="{E6DC0FB4-B64D-C94D-9BD8-4284B7EE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224" y="10866197"/>
            <a:ext cx="1055264" cy="235510"/>
          </a:xfrm>
          <a:custGeom>
            <a:avLst/>
            <a:gdLst>
              <a:gd name="T0" fmla="*/ 926 w 1028"/>
              <a:gd name="T1" fmla="*/ 228 h 229"/>
              <a:gd name="T2" fmla="*/ 926 w 1028"/>
              <a:gd name="T3" fmla="*/ 228 h 229"/>
              <a:gd name="T4" fmla="*/ 918 w 1028"/>
              <a:gd name="T5" fmla="*/ 228 h 229"/>
              <a:gd name="T6" fmla="*/ 93 w 1028"/>
              <a:gd name="T7" fmla="*/ 203 h 229"/>
              <a:gd name="T8" fmla="*/ 0 w 1028"/>
              <a:gd name="T9" fmla="*/ 101 h 229"/>
              <a:gd name="T10" fmla="*/ 101 w 1028"/>
              <a:gd name="T11" fmla="*/ 0 h 229"/>
              <a:gd name="T12" fmla="*/ 101 w 1028"/>
              <a:gd name="T13" fmla="*/ 0 h 229"/>
              <a:gd name="T14" fmla="*/ 926 w 1028"/>
              <a:gd name="T15" fmla="*/ 26 h 229"/>
              <a:gd name="T16" fmla="*/ 1027 w 1028"/>
              <a:gd name="T17" fmla="*/ 127 h 229"/>
              <a:gd name="T18" fmla="*/ 926 w 1028"/>
              <a:gd name="T1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8" h="229">
                <a:moveTo>
                  <a:pt x="926" y="228"/>
                </a:moveTo>
                <a:lnTo>
                  <a:pt x="926" y="228"/>
                </a:lnTo>
                <a:lnTo>
                  <a:pt x="918" y="228"/>
                </a:lnTo>
                <a:cubicBezTo>
                  <a:pt x="93" y="203"/>
                  <a:pt x="93" y="203"/>
                  <a:pt x="93" y="203"/>
                </a:cubicBezTo>
                <a:cubicBezTo>
                  <a:pt x="42" y="203"/>
                  <a:pt x="0" y="160"/>
                  <a:pt x="0" y="101"/>
                </a:cubicBezTo>
                <a:cubicBezTo>
                  <a:pt x="0" y="42"/>
                  <a:pt x="42" y="0"/>
                  <a:pt x="101" y="0"/>
                </a:cubicBezTo>
                <a:lnTo>
                  <a:pt x="101" y="0"/>
                </a:lnTo>
                <a:cubicBezTo>
                  <a:pt x="926" y="26"/>
                  <a:pt x="926" y="26"/>
                  <a:pt x="926" y="26"/>
                </a:cubicBezTo>
                <a:cubicBezTo>
                  <a:pt x="985" y="26"/>
                  <a:pt x="1027" y="76"/>
                  <a:pt x="1027" y="127"/>
                </a:cubicBezTo>
                <a:cubicBezTo>
                  <a:pt x="1027" y="186"/>
                  <a:pt x="977" y="228"/>
                  <a:pt x="926" y="2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168">
            <a:extLst>
              <a:ext uri="{FF2B5EF4-FFF2-40B4-BE49-F238E27FC236}">
                <a16:creationId xmlns:a16="http://schemas.microsoft.com/office/drawing/2014/main" id="{3991B92A-1671-404E-AEBA-9789E24C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855" y="11083591"/>
            <a:ext cx="380439" cy="380439"/>
          </a:xfrm>
          <a:custGeom>
            <a:avLst/>
            <a:gdLst>
              <a:gd name="T0" fmla="*/ 135 w 372"/>
              <a:gd name="T1" fmla="*/ 370 h 371"/>
              <a:gd name="T2" fmla="*/ 135 w 372"/>
              <a:gd name="T3" fmla="*/ 370 h 371"/>
              <a:gd name="T4" fmla="*/ 371 w 372"/>
              <a:gd name="T5" fmla="*/ 370 h 371"/>
              <a:gd name="T6" fmla="*/ 371 w 372"/>
              <a:gd name="T7" fmla="*/ 0 h 371"/>
              <a:gd name="T8" fmla="*/ 135 w 372"/>
              <a:gd name="T9" fmla="*/ 0 h 371"/>
              <a:gd name="T10" fmla="*/ 0 w 372"/>
              <a:gd name="T11" fmla="*/ 135 h 371"/>
              <a:gd name="T12" fmla="*/ 0 w 372"/>
              <a:gd name="T13" fmla="*/ 236 h 371"/>
              <a:gd name="T14" fmla="*/ 135 w 372"/>
              <a:gd name="T1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371">
                <a:moveTo>
                  <a:pt x="135" y="370"/>
                </a:moveTo>
                <a:lnTo>
                  <a:pt x="135" y="370"/>
                </a:lnTo>
                <a:cubicBezTo>
                  <a:pt x="371" y="370"/>
                  <a:pt x="371" y="370"/>
                  <a:pt x="371" y="370"/>
                </a:cubicBezTo>
                <a:cubicBezTo>
                  <a:pt x="371" y="0"/>
                  <a:pt x="371" y="0"/>
                  <a:pt x="371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9" y="0"/>
                  <a:pt x="0" y="59"/>
                  <a:pt x="0" y="135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311"/>
                  <a:pt x="59" y="370"/>
                  <a:pt x="135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169">
            <a:extLst>
              <a:ext uri="{FF2B5EF4-FFF2-40B4-BE49-F238E27FC236}">
                <a16:creationId xmlns:a16="http://schemas.microsoft.com/office/drawing/2014/main" id="{C8CE26F3-3C53-1C44-8C7C-0F0559C2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562" y="9353498"/>
            <a:ext cx="2454738" cy="2463796"/>
          </a:xfrm>
          <a:custGeom>
            <a:avLst/>
            <a:gdLst>
              <a:gd name="T0" fmla="*/ 2391 w 2392"/>
              <a:gd name="T1" fmla="*/ 1196 h 2401"/>
              <a:gd name="T2" fmla="*/ 2391 w 2392"/>
              <a:gd name="T3" fmla="*/ 1196 h 2401"/>
              <a:gd name="T4" fmla="*/ 1195 w 2392"/>
              <a:gd name="T5" fmla="*/ 2400 h 2401"/>
              <a:gd name="T6" fmla="*/ 0 w 2392"/>
              <a:gd name="T7" fmla="*/ 1196 h 2401"/>
              <a:gd name="T8" fmla="*/ 1195 w 2392"/>
              <a:gd name="T9" fmla="*/ 0 h 2401"/>
              <a:gd name="T10" fmla="*/ 2391 w 2392"/>
              <a:gd name="T11" fmla="*/ 1196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2" h="2401">
                <a:moveTo>
                  <a:pt x="2391" y="1196"/>
                </a:moveTo>
                <a:lnTo>
                  <a:pt x="2391" y="1196"/>
                </a:lnTo>
                <a:cubicBezTo>
                  <a:pt x="2391" y="1861"/>
                  <a:pt x="1852" y="2400"/>
                  <a:pt x="1195" y="2400"/>
                </a:cubicBezTo>
                <a:cubicBezTo>
                  <a:pt x="530" y="2400"/>
                  <a:pt x="0" y="1861"/>
                  <a:pt x="0" y="1196"/>
                </a:cubicBezTo>
                <a:cubicBezTo>
                  <a:pt x="0" y="539"/>
                  <a:pt x="530" y="0"/>
                  <a:pt x="1195" y="0"/>
                </a:cubicBezTo>
                <a:cubicBezTo>
                  <a:pt x="1852" y="0"/>
                  <a:pt x="2391" y="539"/>
                  <a:pt x="2391" y="119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170">
            <a:extLst>
              <a:ext uri="{FF2B5EF4-FFF2-40B4-BE49-F238E27FC236}">
                <a16:creationId xmlns:a16="http://schemas.microsoft.com/office/drawing/2014/main" id="{863BF84B-156D-F944-A09F-EB686550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857" y="3714848"/>
            <a:ext cx="8822565" cy="8822565"/>
          </a:xfrm>
          <a:custGeom>
            <a:avLst/>
            <a:gdLst>
              <a:gd name="T0" fmla="*/ 8590 w 8591"/>
              <a:gd name="T1" fmla="*/ 4294 h 8590"/>
              <a:gd name="T2" fmla="*/ 8590 w 8591"/>
              <a:gd name="T3" fmla="*/ 4294 h 8590"/>
              <a:gd name="T4" fmla="*/ 4295 w 8591"/>
              <a:gd name="T5" fmla="*/ 8589 h 8590"/>
              <a:gd name="T6" fmla="*/ 0 w 8591"/>
              <a:gd name="T7" fmla="*/ 4294 h 8590"/>
              <a:gd name="T8" fmla="*/ 4295 w 8591"/>
              <a:gd name="T9" fmla="*/ 0 h 8590"/>
              <a:gd name="T10" fmla="*/ 8590 w 8591"/>
              <a:gd name="T11" fmla="*/ 4294 h 8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1" h="8590">
                <a:moveTo>
                  <a:pt x="8590" y="4294"/>
                </a:moveTo>
                <a:lnTo>
                  <a:pt x="8590" y="4294"/>
                </a:lnTo>
                <a:cubicBezTo>
                  <a:pt x="8590" y="6669"/>
                  <a:pt x="6670" y="8589"/>
                  <a:pt x="4295" y="8589"/>
                </a:cubicBezTo>
                <a:cubicBezTo>
                  <a:pt x="1929" y="8589"/>
                  <a:pt x="0" y="6669"/>
                  <a:pt x="0" y="4294"/>
                </a:cubicBezTo>
                <a:cubicBezTo>
                  <a:pt x="0" y="1920"/>
                  <a:pt x="1929" y="0"/>
                  <a:pt x="4295" y="0"/>
                </a:cubicBezTo>
                <a:cubicBezTo>
                  <a:pt x="6670" y="0"/>
                  <a:pt x="8590" y="1920"/>
                  <a:pt x="8590" y="429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171">
            <a:extLst>
              <a:ext uri="{FF2B5EF4-FFF2-40B4-BE49-F238E27FC236}">
                <a16:creationId xmlns:a16="http://schemas.microsoft.com/office/drawing/2014/main" id="{213E0744-B67B-A245-92B3-D2EF1EE2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44" y="3578977"/>
            <a:ext cx="4116894" cy="4125952"/>
          </a:xfrm>
          <a:custGeom>
            <a:avLst/>
            <a:gdLst>
              <a:gd name="T0" fmla="*/ 4009 w 4010"/>
              <a:gd name="T1" fmla="*/ 2013 h 4017"/>
              <a:gd name="T2" fmla="*/ 4009 w 4010"/>
              <a:gd name="T3" fmla="*/ 2013 h 4017"/>
              <a:gd name="T4" fmla="*/ 2005 w 4010"/>
              <a:gd name="T5" fmla="*/ 4016 h 4017"/>
              <a:gd name="T6" fmla="*/ 0 w 4010"/>
              <a:gd name="T7" fmla="*/ 2013 h 4017"/>
              <a:gd name="T8" fmla="*/ 2005 w 4010"/>
              <a:gd name="T9" fmla="*/ 0 h 4017"/>
              <a:gd name="T10" fmla="*/ 4009 w 4010"/>
              <a:gd name="T11" fmla="*/ 2013 h 4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0" h="4017">
                <a:moveTo>
                  <a:pt x="4009" y="2013"/>
                </a:moveTo>
                <a:lnTo>
                  <a:pt x="4009" y="2013"/>
                </a:lnTo>
                <a:cubicBezTo>
                  <a:pt x="4009" y="3116"/>
                  <a:pt x="3116" y="4016"/>
                  <a:pt x="2005" y="4016"/>
                </a:cubicBezTo>
                <a:cubicBezTo>
                  <a:pt x="893" y="4016"/>
                  <a:pt x="0" y="3116"/>
                  <a:pt x="0" y="2013"/>
                </a:cubicBezTo>
                <a:cubicBezTo>
                  <a:pt x="0" y="901"/>
                  <a:pt x="893" y="0"/>
                  <a:pt x="2005" y="0"/>
                </a:cubicBezTo>
                <a:cubicBezTo>
                  <a:pt x="3116" y="0"/>
                  <a:pt x="4009" y="901"/>
                  <a:pt x="4009" y="20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172">
            <a:extLst>
              <a:ext uri="{FF2B5EF4-FFF2-40B4-BE49-F238E27FC236}">
                <a16:creationId xmlns:a16="http://schemas.microsoft.com/office/drawing/2014/main" id="{F3ED2908-9F57-344F-A606-6BF519761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68" y="4702178"/>
            <a:ext cx="6784498" cy="6770910"/>
          </a:xfrm>
          <a:custGeom>
            <a:avLst/>
            <a:gdLst>
              <a:gd name="T0" fmla="*/ 6603 w 6604"/>
              <a:gd name="T1" fmla="*/ 3291 h 6594"/>
              <a:gd name="T2" fmla="*/ 6603 w 6604"/>
              <a:gd name="T3" fmla="*/ 3291 h 6594"/>
              <a:gd name="T4" fmla="*/ 3301 w 6604"/>
              <a:gd name="T5" fmla="*/ 0 h 6594"/>
              <a:gd name="T6" fmla="*/ 0 w 6604"/>
              <a:gd name="T7" fmla="*/ 3291 h 6594"/>
              <a:gd name="T8" fmla="*/ 3301 w 6604"/>
              <a:gd name="T9" fmla="*/ 6593 h 6594"/>
              <a:gd name="T10" fmla="*/ 6603 w 6604"/>
              <a:gd name="T11" fmla="*/ 3291 h 6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4" h="6594">
                <a:moveTo>
                  <a:pt x="6603" y="3291"/>
                </a:moveTo>
                <a:lnTo>
                  <a:pt x="6603" y="3291"/>
                </a:lnTo>
                <a:cubicBezTo>
                  <a:pt x="6603" y="1473"/>
                  <a:pt x="5121" y="0"/>
                  <a:pt x="3301" y="0"/>
                </a:cubicBezTo>
                <a:cubicBezTo>
                  <a:pt x="1482" y="0"/>
                  <a:pt x="0" y="1473"/>
                  <a:pt x="0" y="3291"/>
                </a:cubicBezTo>
                <a:cubicBezTo>
                  <a:pt x="0" y="5119"/>
                  <a:pt x="1482" y="6593"/>
                  <a:pt x="3301" y="6593"/>
                </a:cubicBezTo>
                <a:cubicBezTo>
                  <a:pt x="5121" y="6593"/>
                  <a:pt x="6603" y="5119"/>
                  <a:pt x="6603" y="32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173">
            <a:extLst>
              <a:ext uri="{FF2B5EF4-FFF2-40B4-BE49-F238E27FC236}">
                <a16:creationId xmlns:a16="http://schemas.microsoft.com/office/drawing/2014/main" id="{B074813C-96E7-6D4D-A1CB-4F6A2525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942" y="3334409"/>
            <a:ext cx="2042594" cy="2033536"/>
          </a:xfrm>
          <a:custGeom>
            <a:avLst/>
            <a:gdLst>
              <a:gd name="T0" fmla="*/ 1988 w 1989"/>
              <a:gd name="T1" fmla="*/ 985 h 1980"/>
              <a:gd name="T2" fmla="*/ 1988 w 1989"/>
              <a:gd name="T3" fmla="*/ 985 h 1980"/>
              <a:gd name="T4" fmla="*/ 994 w 1989"/>
              <a:gd name="T5" fmla="*/ 1979 h 1980"/>
              <a:gd name="T6" fmla="*/ 0 w 1989"/>
              <a:gd name="T7" fmla="*/ 985 h 1980"/>
              <a:gd name="T8" fmla="*/ 994 w 1989"/>
              <a:gd name="T9" fmla="*/ 0 h 1980"/>
              <a:gd name="T10" fmla="*/ 1988 w 1989"/>
              <a:gd name="T11" fmla="*/ 985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9" h="1980">
                <a:moveTo>
                  <a:pt x="1988" y="985"/>
                </a:moveTo>
                <a:lnTo>
                  <a:pt x="1988" y="985"/>
                </a:lnTo>
                <a:cubicBezTo>
                  <a:pt x="1988" y="1533"/>
                  <a:pt x="1541" y="1979"/>
                  <a:pt x="994" y="1979"/>
                </a:cubicBezTo>
                <a:cubicBezTo>
                  <a:pt x="446" y="1979"/>
                  <a:pt x="0" y="1533"/>
                  <a:pt x="0" y="985"/>
                </a:cubicBezTo>
                <a:cubicBezTo>
                  <a:pt x="0" y="438"/>
                  <a:pt x="446" y="0"/>
                  <a:pt x="994" y="0"/>
                </a:cubicBezTo>
                <a:cubicBezTo>
                  <a:pt x="1541" y="0"/>
                  <a:pt x="1988" y="438"/>
                  <a:pt x="1988" y="98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174">
            <a:extLst>
              <a:ext uri="{FF2B5EF4-FFF2-40B4-BE49-F238E27FC236}">
                <a16:creationId xmlns:a16="http://schemas.microsoft.com/office/drawing/2014/main" id="{F7417196-FA12-0A44-950F-4BA89CF7D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809" y="1178587"/>
            <a:ext cx="3546238" cy="3546235"/>
          </a:xfrm>
          <a:custGeom>
            <a:avLst/>
            <a:gdLst>
              <a:gd name="T0" fmla="*/ 3453 w 3454"/>
              <a:gd name="T1" fmla="*/ 1726 h 3454"/>
              <a:gd name="T2" fmla="*/ 3453 w 3454"/>
              <a:gd name="T3" fmla="*/ 1726 h 3454"/>
              <a:gd name="T4" fmla="*/ 1726 w 3454"/>
              <a:gd name="T5" fmla="*/ 3453 h 3454"/>
              <a:gd name="T6" fmla="*/ 0 w 3454"/>
              <a:gd name="T7" fmla="*/ 1726 h 3454"/>
              <a:gd name="T8" fmla="*/ 1726 w 3454"/>
              <a:gd name="T9" fmla="*/ 0 h 3454"/>
              <a:gd name="T10" fmla="*/ 3453 w 3454"/>
              <a:gd name="T11" fmla="*/ 1726 h 3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4" h="3454">
                <a:moveTo>
                  <a:pt x="3453" y="1726"/>
                </a:moveTo>
                <a:lnTo>
                  <a:pt x="3453" y="1726"/>
                </a:lnTo>
                <a:cubicBezTo>
                  <a:pt x="3453" y="2678"/>
                  <a:pt x="2678" y="3453"/>
                  <a:pt x="1726" y="3453"/>
                </a:cubicBezTo>
                <a:cubicBezTo>
                  <a:pt x="775" y="3453"/>
                  <a:pt x="0" y="2678"/>
                  <a:pt x="0" y="1726"/>
                </a:cubicBezTo>
                <a:cubicBezTo>
                  <a:pt x="0" y="775"/>
                  <a:pt x="775" y="0"/>
                  <a:pt x="1726" y="0"/>
                </a:cubicBezTo>
                <a:cubicBezTo>
                  <a:pt x="2678" y="0"/>
                  <a:pt x="3453" y="775"/>
                  <a:pt x="3453" y="172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175">
            <a:extLst>
              <a:ext uri="{FF2B5EF4-FFF2-40B4-BE49-F238E27FC236}">
                <a16:creationId xmlns:a16="http://schemas.microsoft.com/office/drawing/2014/main" id="{6ADCBC3E-034F-E44A-B8EA-2E12AC87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364" y="10730326"/>
            <a:ext cx="987330" cy="987330"/>
          </a:xfrm>
          <a:custGeom>
            <a:avLst/>
            <a:gdLst>
              <a:gd name="T0" fmla="*/ 960 w 961"/>
              <a:gd name="T1" fmla="*/ 480 h 961"/>
              <a:gd name="T2" fmla="*/ 960 w 961"/>
              <a:gd name="T3" fmla="*/ 480 h 961"/>
              <a:gd name="T4" fmla="*/ 480 w 961"/>
              <a:gd name="T5" fmla="*/ 960 h 961"/>
              <a:gd name="T6" fmla="*/ 0 w 961"/>
              <a:gd name="T7" fmla="*/ 480 h 961"/>
              <a:gd name="T8" fmla="*/ 480 w 961"/>
              <a:gd name="T9" fmla="*/ 0 h 961"/>
              <a:gd name="T10" fmla="*/ 960 w 961"/>
              <a:gd name="T11" fmla="*/ 48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80"/>
                </a:moveTo>
                <a:lnTo>
                  <a:pt x="960" y="480"/>
                </a:lnTo>
                <a:cubicBezTo>
                  <a:pt x="960" y="749"/>
                  <a:pt x="750" y="960"/>
                  <a:pt x="480" y="960"/>
                </a:cubicBezTo>
                <a:cubicBezTo>
                  <a:pt x="219" y="960"/>
                  <a:pt x="0" y="749"/>
                  <a:pt x="0" y="480"/>
                </a:cubicBezTo>
                <a:cubicBezTo>
                  <a:pt x="0" y="218"/>
                  <a:pt x="219" y="0"/>
                  <a:pt x="480" y="0"/>
                </a:cubicBezTo>
                <a:cubicBezTo>
                  <a:pt x="750" y="0"/>
                  <a:pt x="960" y="218"/>
                  <a:pt x="960" y="4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334">
            <a:extLst>
              <a:ext uri="{FF2B5EF4-FFF2-40B4-BE49-F238E27FC236}">
                <a16:creationId xmlns:a16="http://schemas.microsoft.com/office/drawing/2014/main" id="{FA8259C4-1355-D547-A8FA-1610B229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75" y="5046385"/>
            <a:ext cx="865048" cy="797111"/>
          </a:xfrm>
          <a:custGeom>
            <a:avLst/>
            <a:gdLst>
              <a:gd name="T0" fmla="*/ 809 w 844"/>
              <a:gd name="T1" fmla="*/ 109 h 775"/>
              <a:gd name="T2" fmla="*/ 809 w 844"/>
              <a:gd name="T3" fmla="*/ 109 h 775"/>
              <a:gd name="T4" fmla="*/ 775 w 844"/>
              <a:gd name="T5" fmla="*/ 109 h 775"/>
              <a:gd name="T6" fmla="*/ 775 w 844"/>
              <a:gd name="T7" fmla="*/ 50 h 775"/>
              <a:gd name="T8" fmla="*/ 724 w 844"/>
              <a:gd name="T9" fmla="*/ 0 h 775"/>
              <a:gd name="T10" fmla="*/ 51 w 844"/>
              <a:gd name="T11" fmla="*/ 0 h 775"/>
              <a:gd name="T12" fmla="*/ 0 w 844"/>
              <a:gd name="T13" fmla="*/ 50 h 775"/>
              <a:gd name="T14" fmla="*/ 0 w 844"/>
              <a:gd name="T15" fmla="*/ 732 h 775"/>
              <a:gd name="T16" fmla="*/ 51 w 844"/>
              <a:gd name="T17" fmla="*/ 774 h 775"/>
              <a:gd name="T18" fmla="*/ 724 w 844"/>
              <a:gd name="T19" fmla="*/ 774 h 775"/>
              <a:gd name="T20" fmla="*/ 775 w 844"/>
              <a:gd name="T21" fmla="*/ 732 h 775"/>
              <a:gd name="T22" fmla="*/ 775 w 844"/>
              <a:gd name="T23" fmla="*/ 656 h 775"/>
              <a:gd name="T24" fmla="*/ 809 w 844"/>
              <a:gd name="T25" fmla="*/ 656 h 775"/>
              <a:gd name="T26" fmla="*/ 843 w 844"/>
              <a:gd name="T27" fmla="*/ 614 h 775"/>
              <a:gd name="T28" fmla="*/ 843 w 844"/>
              <a:gd name="T29" fmla="*/ 151 h 775"/>
              <a:gd name="T30" fmla="*/ 809 w 844"/>
              <a:gd name="T31" fmla="*/ 109 h 775"/>
              <a:gd name="T32" fmla="*/ 708 w 844"/>
              <a:gd name="T33" fmla="*/ 707 h 775"/>
              <a:gd name="T34" fmla="*/ 708 w 844"/>
              <a:gd name="T35" fmla="*/ 707 h 775"/>
              <a:gd name="T36" fmla="*/ 68 w 844"/>
              <a:gd name="T37" fmla="*/ 707 h 775"/>
              <a:gd name="T38" fmla="*/ 68 w 844"/>
              <a:gd name="T39" fmla="*/ 67 h 775"/>
              <a:gd name="T40" fmla="*/ 708 w 844"/>
              <a:gd name="T41" fmla="*/ 67 h 775"/>
              <a:gd name="T42" fmla="*/ 708 w 844"/>
              <a:gd name="T43" fmla="*/ 109 h 775"/>
              <a:gd name="T44" fmla="*/ 607 w 844"/>
              <a:gd name="T45" fmla="*/ 109 h 775"/>
              <a:gd name="T46" fmla="*/ 573 w 844"/>
              <a:gd name="T47" fmla="*/ 151 h 775"/>
              <a:gd name="T48" fmla="*/ 573 w 844"/>
              <a:gd name="T49" fmla="*/ 614 h 775"/>
              <a:gd name="T50" fmla="*/ 607 w 844"/>
              <a:gd name="T51" fmla="*/ 656 h 775"/>
              <a:gd name="T52" fmla="*/ 708 w 844"/>
              <a:gd name="T53" fmla="*/ 656 h 775"/>
              <a:gd name="T54" fmla="*/ 708 w 844"/>
              <a:gd name="T55" fmla="*/ 707 h 775"/>
              <a:gd name="T56" fmla="*/ 783 w 844"/>
              <a:gd name="T57" fmla="*/ 589 h 775"/>
              <a:gd name="T58" fmla="*/ 783 w 844"/>
              <a:gd name="T59" fmla="*/ 589 h 775"/>
              <a:gd name="T60" fmla="*/ 640 w 844"/>
              <a:gd name="T61" fmla="*/ 589 h 775"/>
              <a:gd name="T62" fmla="*/ 640 w 844"/>
              <a:gd name="T63" fmla="*/ 176 h 775"/>
              <a:gd name="T64" fmla="*/ 783 w 844"/>
              <a:gd name="T65" fmla="*/ 176 h 775"/>
              <a:gd name="T66" fmla="*/ 783 w 844"/>
              <a:gd name="T67" fmla="*/ 589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75">
                <a:moveTo>
                  <a:pt x="809" y="109"/>
                </a:moveTo>
                <a:lnTo>
                  <a:pt x="809" y="109"/>
                </a:lnTo>
                <a:cubicBezTo>
                  <a:pt x="775" y="109"/>
                  <a:pt x="775" y="109"/>
                  <a:pt x="775" y="109"/>
                </a:cubicBezTo>
                <a:cubicBezTo>
                  <a:pt x="775" y="50"/>
                  <a:pt x="775" y="50"/>
                  <a:pt x="775" y="50"/>
                </a:cubicBezTo>
                <a:cubicBezTo>
                  <a:pt x="775" y="25"/>
                  <a:pt x="758" y="0"/>
                  <a:pt x="72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57"/>
                  <a:pt x="25" y="774"/>
                  <a:pt x="51" y="774"/>
                </a:cubicBezTo>
                <a:cubicBezTo>
                  <a:pt x="724" y="774"/>
                  <a:pt x="724" y="774"/>
                  <a:pt x="724" y="774"/>
                </a:cubicBezTo>
                <a:cubicBezTo>
                  <a:pt x="758" y="774"/>
                  <a:pt x="775" y="757"/>
                  <a:pt x="775" y="732"/>
                </a:cubicBezTo>
                <a:cubicBezTo>
                  <a:pt x="775" y="656"/>
                  <a:pt x="775" y="656"/>
                  <a:pt x="775" y="656"/>
                </a:cubicBezTo>
                <a:cubicBezTo>
                  <a:pt x="809" y="656"/>
                  <a:pt x="809" y="656"/>
                  <a:pt x="809" y="656"/>
                </a:cubicBezTo>
                <a:cubicBezTo>
                  <a:pt x="826" y="656"/>
                  <a:pt x="843" y="640"/>
                  <a:pt x="843" y="614"/>
                </a:cubicBezTo>
                <a:cubicBezTo>
                  <a:pt x="843" y="151"/>
                  <a:pt x="843" y="151"/>
                  <a:pt x="843" y="151"/>
                </a:cubicBezTo>
                <a:cubicBezTo>
                  <a:pt x="843" y="134"/>
                  <a:pt x="826" y="109"/>
                  <a:pt x="809" y="109"/>
                </a:cubicBezTo>
                <a:close/>
                <a:moveTo>
                  <a:pt x="708" y="707"/>
                </a:moveTo>
                <a:lnTo>
                  <a:pt x="708" y="707"/>
                </a:lnTo>
                <a:cubicBezTo>
                  <a:pt x="68" y="707"/>
                  <a:pt x="68" y="707"/>
                  <a:pt x="68" y="707"/>
                </a:cubicBezTo>
                <a:cubicBezTo>
                  <a:pt x="68" y="67"/>
                  <a:pt x="68" y="67"/>
                  <a:pt x="68" y="67"/>
                </a:cubicBezTo>
                <a:cubicBezTo>
                  <a:pt x="708" y="67"/>
                  <a:pt x="708" y="67"/>
                  <a:pt x="708" y="67"/>
                </a:cubicBezTo>
                <a:cubicBezTo>
                  <a:pt x="708" y="109"/>
                  <a:pt x="708" y="109"/>
                  <a:pt x="708" y="109"/>
                </a:cubicBezTo>
                <a:cubicBezTo>
                  <a:pt x="607" y="109"/>
                  <a:pt x="607" y="109"/>
                  <a:pt x="607" y="109"/>
                </a:cubicBezTo>
                <a:cubicBezTo>
                  <a:pt x="590" y="109"/>
                  <a:pt x="573" y="134"/>
                  <a:pt x="573" y="151"/>
                </a:cubicBezTo>
                <a:cubicBezTo>
                  <a:pt x="573" y="614"/>
                  <a:pt x="573" y="614"/>
                  <a:pt x="573" y="614"/>
                </a:cubicBezTo>
                <a:cubicBezTo>
                  <a:pt x="573" y="640"/>
                  <a:pt x="590" y="656"/>
                  <a:pt x="607" y="656"/>
                </a:cubicBezTo>
                <a:cubicBezTo>
                  <a:pt x="708" y="656"/>
                  <a:pt x="708" y="656"/>
                  <a:pt x="708" y="656"/>
                </a:cubicBezTo>
                <a:lnTo>
                  <a:pt x="708" y="707"/>
                </a:lnTo>
                <a:close/>
                <a:moveTo>
                  <a:pt x="783" y="589"/>
                </a:moveTo>
                <a:lnTo>
                  <a:pt x="783" y="589"/>
                </a:lnTo>
                <a:cubicBezTo>
                  <a:pt x="640" y="589"/>
                  <a:pt x="640" y="589"/>
                  <a:pt x="640" y="589"/>
                </a:cubicBezTo>
                <a:cubicBezTo>
                  <a:pt x="640" y="176"/>
                  <a:pt x="640" y="176"/>
                  <a:pt x="640" y="176"/>
                </a:cubicBezTo>
                <a:cubicBezTo>
                  <a:pt x="783" y="176"/>
                  <a:pt x="783" y="176"/>
                  <a:pt x="783" y="176"/>
                </a:cubicBezTo>
                <a:lnTo>
                  <a:pt x="783" y="5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335">
            <a:extLst>
              <a:ext uri="{FF2B5EF4-FFF2-40B4-BE49-F238E27FC236}">
                <a16:creationId xmlns:a16="http://schemas.microsoft.com/office/drawing/2014/main" id="{9C37BE85-30E5-F947-B15F-1C186B1C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167" y="5585339"/>
            <a:ext cx="113225" cy="113227"/>
          </a:xfrm>
          <a:custGeom>
            <a:avLst/>
            <a:gdLst>
              <a:gd name="T0" fmla="*/ 59 w 111"/>
              <a:gd name="T1" fmla="*/ 0 h 110"/>
              <a:gd name="T2" fmla="*/ 59 w 111"/>
              <a:gd name="T3" fmla="*/ 0 h 110"/>
              <a:gd name="T4" fmla="*/ 0 w 111"/>
              <a:gd name="T5" fmla="*/ 50 h 110"/>
              <a:gd name="T6" fmla="*/ 59 w 111"/>
              <a:gd name="T7" fmla="*/ 109 h 110"/>
              <a:gd name="T8" fmla="*/ 110 w 111"/>
              <a:gd name="T9" fmla="*/ 50 h 110"/>
              <a:gd name="T10" fmla="*/ 59 w 111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0">
                <a:moveTo>
                  <a:pt x="59" y="0"/>
                </a:moveTo>
                <a:lnTo>
                  <a:pt x="59" y="0"/>
                </a:lnTo>
                <a:cubicBezTo>
                  <a:pt x="26" y="0"/>
                  <a:pt x="0" y="17"/>
                  <a:pt x="0" y="50"/>
                </a:cubicBezTo>
                <a:cubicBezTo>
                  <a:pt x="0" y="84"/>
                  <a:pt x="26" y="109"/>
                  <a:pt x="59" y="109"/>
                </a:cubicBezTo>
                <a:cubicBezTo>
                  <a:pt x="85" y="109"/>
                  <a:pt x="110" y="84"/>
                  <a:pt x="110" y="50"/>
                </a:cubicBezTo>
                <a:cubicBezTo>
                  <a:pt x="110" y="17"/>
                  <a:pt x="85" y="0"/>
                  <a:pt x="5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336">
            <a:extLst>
              <a:ext uri="{FF2B5EF4-FFF2-40B4-BE49-F238E27FC236}">
                <a16:creationId xmlns:a16="http://schemas.microsoft.com/office/drawing/2014/main" id="{67CBE5AE-9E0A-0B43-9E27-78CAD50B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894" y="8144247"/>
            <a:ext cx="1046209" cy="806169"/>
          </a:xfrm>
          <a:custGeom>
            <a:avLst/>
            <a:gdLst>
              <a:gd name="T0" fmla="*/ 969 w 1020"/>
              <a:gd name="T1" fmla="*/ 784 h 785"/>
              <a:gd name="T2" fmla="*/ 969 w 1020"/>
              <a:gd name="T3" fmla="*/ 784 h 785"/>
              <a:gd name="T4" fmla="*/ 51 w 1020"/>
              <a:gd name="T5" fmla="*/ 784 h 785"/>
              <a:gd name="T6" fmla="*/ 0 w 1020"/>
              <a:gd name="T7" fmla="*/ 733 h 785"/>
              <a:gd name="T8" fmla="*/ 0 w 1020"/>
              <a:gd name="T9" fmla="*/ 59 h 785"/>
              <a:gd name="T10" fmla="*/ 51 w 1020"/>
              <a:gd name="T11" fmla="*/ 0 h 785"/>
              <a:gd name="T12" fmla="*/ 387 w 1020"/>
              <a:gd name="T13" fmla="*/ 0 h 785"/>
              <a:gd name="T14" fmla="*/ 421 w 1020"/>
              <a:gd name="T15" fmla="*/ 17 h 785"/>
              <a:gd name="T16" fmla="*/ 522 w 1020"/>
              <a:gd name="T17" fmla="*/ 127 h 785"/>
              <a:gd name="T18" fmla="*/ 969 w 1020"/>
              <a:gd name="T19" fmla="*/ 127 h 785"/>
              <a:gd name="T20" fmla="*/ 1019 w 1020"/>
              <a:gd name="T21" fmla="*/ 169 h 785"/>
              <a:gd name="T22" fmla="*/ 1019 w 1020"/>
              <a:gd name="T23" fmla="*/ 733 h 785"/>
              <a:gd name="T24" fmla="*/ 969 w 1020"/>
              <a:gd name="T25" fmla="*/ 784 h 785"/>
              <a:gd name="T26" fmla="*/ 67 w 1020"/>
              <a:gd name="T27" fmla="*/ 716 h 785"/>
              <a:gd name="T28" fmla="*/ 67 w 1020"/>
              <a:gd name="T29" fmla="*/ 716 h 785"/>
              <a:gd name="T30" fmla="*/ 952 w 1020"/>
              <a:gd name="T31" fmla="*/ 716 h 785"/>
              <a:gd name="T32" fmla="*/ 952 w 1020"/>
              <a:gd name="T33" fmla="*/ 186 h 785"/>
              <a:gd name="T34" fmla="*/ 514 w 1020"/>
              <a:gd name="T35" fmla="*/ 186 h 785"/>
              <a:gd name="T36" fmla="*/ 480 w 1020"/>
              <a:gd name="T37" fmla="*/ 177 h 785"/>
              <a:gd name="T38" fmla="*/ 379 w 1020"/>
              <a:gd name="T39" fmla="*/ 68 h 785"/>
              <a:gd name="T40" fmla="*/ 67 w 1020"/>
              <a:gd name="T41" fmla="*/ 68 h 785"/>
              <a:gd name="T42" fmla="*/ 67 w 1020"/>
              <a:gd name="T43" fmla="*/ 716 h 785"/>
              <a:gd name="T44" fmla="*/ 531 w 1020"/>
              <a:gd name="T45" fmla="*/ 127 h 785"/>
              <a:gd name="T46" fmla="*/ 531 w 1020"/>
              <a:gd name="T47" fmla="*/ 127 h 785"/>
              <a:gd name="T48" fmla="*/ 387 w 1020"/>
              <a:gd name="T49" fmla="*/ 68 h 785"/>
              <a:gd name="T50" fmla="*/ 387 w 1020"/>
              <a:gd name="T51" fmla="*/ 68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0" h="785">
                <a:moveTo>
                  <a:pt x="969" y="784"/>
                </a:moveTo>
                <a:lnTo>
                  <a:pt x="969" y="784"/>
                </a:lnTo>
                <a:cubicBezTo>
                  <a:pt x="51" y="784"/>
                  <a:pt x="51" y="784"/>
                  <a:pt x="51" y="784"/>
                </a:cubicBezTo>
                <a:cubicBezTo>
                  <a:pt x="25" y="784"/>
                  <a:pt x="0" y="759"/>
                  <a:pt x="0" y="73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25" y="0"/>
                  <a:pt x="51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96" y="0"/>
                  <a:pt x="413" y="9"/>
                  <a:pt x="421" y="17"/>
                </a:cubicBezTo>
                <a:cubicBezTo>
                  <a:pt x="522" y="127"/>
                  <a:pt x="522" y="127"/>
                  <a:pt x="522" y="127"/>
                </a:cubicBezTo>
                <a:cubicBezTo>
                  <a:pt x="969" y="127"/>
                  <a:pt x="969" y="127"/>
                  <a:pt x="969" y="127"/>
                </a:cubicBezTo>
                <a:cubicBezTo>
                  <a:pt x="994" y="127"/>
                  <a:pt x="1019" y="144"/>
                  <a:pt x="1019" y="169"/>
                </a:cubicBezTo>
                <a:cubicBezTo>
                  <a:pt x="1019" y="733"/>
                  <a:pt x="1019" y="733"/>
                  <a:pt x="1019" y="733"/>
                </a:cubicBezTo>
                <a:cubicBezTo>
                  <a:pt x="1019" y="759"/>
                  <a:pt x="994" y="784"/>
                  <a:pt x="969" y="784"/>
                </a:cubicBezTo>
                <a:close/>
                <a:moveTo>
                  <a:pt x="67" y="716"/>
                </a:moveTo>
                <a:lnTo>
                  <a:pt x="67" y="716"/>
                </a:lnTo>
                <a:cubicBezTo>
                  <a:pt x="952" y="716"/>
                  <a:pt x="952" y="716"/>
                  <a:pt x="952" y="716"/>
                </a:cubicBezTo>
                <a:cubicBezTo>
                  <a:pt x="952" y="186"/>
                  <a:pt x="952" y="186"/>
                  <a:pt x="952" y="186"/>
                </a:cubicBezTo>
                <a:cubicBezTo>
                  <a:pt x="514" y="186"/>
                  <a:pt x="514" y="186"/>
                  <a:pt x="514" y="186"/>
                </a:cubicBezTo>
                <a:cubicBezTo>
                  <a:pt x="505" y="186"/>
                  <a:pt x="489" y="186"/>
                  <a:pt x="480" y="177"/>
                </a:cubicBezTo>
                <a:cubicBezTo>
                  <a:pt x="379" y="68"/>
                  <a:pt x="379" y="68"/>
                  <a:pt x="379" y="68"/>
                </a:cubicBezTo>
                <a:cubicBezTo>
                  <a:pt x="67" y="68"/>
                  <a:pt x="67" y="68"/>
                  <a:pt x="67" y="68"/>
                </a:cubicBezTo>
                <a:lnTo>
                  <a:pt x="67" y="716"/>
                </a:lnTo>
                <a:close/>
                <a:moveTo>
                  <a:pt x="531" y="127"/>
                </a:moveTo>
                <a:lnTo>
                  <a:pt x="531" y="127"/>
                </a:lnTo>
                <a:close/>
                <a:moveTo>
                  <a:pt x="387" y="68"/>
                </a:moveTo>
                <a:lnTo>
                  <a:pt x="387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337">
            <a:extLst>
              <a:ext uri="{FF2B5EF4-FFF2-40B4-BE49-F238E27FC236}">
                <a16:creationId xmlns:a16="http://schemas.microsoft.com/office/drawing/2014/main" id="{A26D8BD6-EE51-A54D-8B52-D41AAA19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735" y="8144247"/>
            <a:ext cx="529896" cy="72465"/>
          </a:xfrm>
          <a:custGeom>
            <a:avLst/>
            <a:gdLst>
              <a:gd name="T0" fmla="*/ 480 w 515"/>
              <a:gd name="T1" fmla="*/ 68 h 69"/>
              <a:gd name="T2" fmla="*/ 480 w 515"/>
              <a:gd name="T3" fmla="*/ 68 h 69"/>
              <a:gd name="T4" fmla="*/ 34 w 515"/>
              <a:gd name="T5" fmla="*/ 68 h 69"/>
              <a:gd name="T6" fmla="*/ 0 w 515"/>
              <a:gd name="T7" fmla="*/ 34 h 69"/>
              <a:gd name="T8" fmla="*/ 34 w 515"/>
              <a:gd name="T9" fmla="*/ 0 h 69"/>
              <a:gd name="T10" fmla="*/ 480 w 515"/>
              <a:gd name="T11" fmla="*/ 0 h 69"/>
              <a:gd name="T12" fmla="*/ 514 w 515"/>
              <a:gd name="T13" fmla="*/ 34 h 69"/>
              <a:gd name="T14" fmla="*/ 480 w 51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5" h="69">
                <a:moveTo>
                  <a:pt x="480" y="68"/>
                </a:moveTo>
                <a:lnTo>
                  <a:pt x="480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497" y="0"/>
                  <a:pt x="514" y="17"/>
                  <a:pt x="514" y="34"/>
                </a:cubicBezTo>
                <a:cubicBezTo>
                  <a:pt x="514" y="59"/>
                  <a:pt x="497" y="68"/>
                  <a:pt x="480" y="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338">
            <a:extLst>
              <a:ext uri="{FF2B5EF4-FFF2-40B4-BE49-F238E27FC236}">
                <a16:creationId xmlns:a16="http://schemas.microsoft.com/office/drawing/2014/main" id="{B4110BA4-8C97-7046-AB16-EDCCF283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538" y="8126130"/>
            <a:ext cx="892222" cy="846929"/>
          </a:xfrm>
          <a:custGeom>
            <a:avLst/>
            <a:gdLst>
              <a:gd name="T0" fmla="*/ 825 w 869"/>
              <a:gd name="T1" fmla="*/ 0 h 826"/>
              <a:gd name="T2" fmla="*/ 825 w 869"/>
              <a:gd name="T3" fmla="*/ 0 h 826"/>
              <a:gd name="T4" fmla="*/ 825 w 869"/>
              <a:gd name="T5" fmla="*/ 0 h 826"/>
              <a:gd name="T6" fmla="*/ 438 w 869"/>
              <a:gd name="T7" fmla="*/ 42 h 826"/>
              <a:gd name="T8" fmla="*/ 438 w 869"/>
              <a:gd name="T9" fmla="*/ 42 h 826"/>
              <a:gd name="T10" fmla="*/ 421 w 869"/>
              <a:gd name="T11" fmla="*/ 42 h 826"/>
              <a:gd name="T12" fmla="*/ 42 w 869"/>
              <a:gd name="T13" fmla="*/ 0 h 826"/>
              <a:gd name="T14" fmla="*/ 42 w 869"/>
              <a:gd name="T15" fmla="*/ 0 h 826"/>
              <a:gd name="T16" fmla="*/ 0 w 869"/>
              <a:gd name="T17" fmla="*/ 42 h 826"/>
              <a:gd name="T18" fmla="*/ 0 w 869"/>
              <a:gd name="T19" fmla="*/ 126 h 826"/>
              <a:gd name="T20" fmla="*/ 0 w 869"/>
              <a:gd name="T21" fmla="*/ 614 h 826"/>
              <a:gd name="T22" fmla="*/ 0 w 869"/>
              <a:gd name="T23" fmla="*/ 690 h 826"/>
              <a:gd name="T24" fmla="*/ 34 w 869"/>
              <a:gd name="T25" fmla="*/ 732 h 826"/>
              <a:gd name="T26" fmla="*/ 413 w 869"/>
              <a:gd name="T27" fmla="*/ 817 h 826"/>
              <a:gd name="T28" fmla="*/ 421 w 869"/>
              <a:gd name="T29" fmla="*/ 817 h 826"/>
              <a:gd name="T30" fmla="*/ 430 w 869"/>
              <a:gd name="T31" fmla="*/ 817 h 826"/>
              <a:gd name="T32" fmla="*/ 447 w 869"/>
              <a:gd name="T33" fmla="*/ 825 h 826"/>
              <a:gd name="T34" fmla="*/ 455 w 869"/>
              <a:gd name="T35" fmla="*/ 817 h 826"/>
              <a:gd name="T36" fmla="*/ 825 w 869"/>
              <a:gd name="T37" fmla="*/ 732 h 826"/>
              <a:gd name="T38" fmla="*/ 868 w 869"/>
              <a:gd name="T39" fmla="*/ 690 h 826"/>
              <a:gd name="T40" fmla="*/ 868 w 869"/>
              <a:gd name="T41" fmla="*/ 539 h 826"/>
              <a:gd name="T42" fmla="*/ 868 w 869"/>
              <a:gd name="T43" fmla="*/ 539 h 826"/>
              <a:gd name="T44" fmla="*/ 868 w 869"/>
              <a:gd name="T45" fmla="*/ 42 h 826"/>
              <a:gd name="T46" fmla="*/ 825 w 869"/>
              <a:gd name="T47" fmla="*/ 0 h 826"/>
              <a:gd name="T48" fmla="*/ 59 w 869"/>
              <a:gd name="T49" fmla="*/ 614 h 826"/>
              <a:gd name="T50" fmla="*/ 59 w 869"/>
              <a:gd name="T51" fmla="*/ 614 h 826"/>
              <a:gd name="T52" fmla="*/ 59 w 869"/>
              <a:gd name="T53" fmla="*/ 126 h 826"/>
              <a:gd name="T54" fmla="*/ 59 w 869"/>
              <a:gd name="T55" fmla="*/ 126 h 826"/>
              <a:gd name="T56" fmla="*/ 59 w 869"/>
              <a:gd name="T57" fmla="*/ 67 h 826"/>
              <a:gd name="T58" fmla="*/ 396 w 869"/>
              <a:gd name="T59" fmla="*/ 109 h 826"/>
              <a:gd name="T60" fmla="*/ 404 w 869"/>
              <a:gd name="T61" fmla="*/ 278 h 826"/>
              <a:gd name="T62" fmla="*/ 404 w 869"/>
              <a:gd name="T63" fmla="*/ 749 h 826"/>
              <a:gd name="T64" fmla="*/ 59 w 869"/>
              <a:gd name="T65" fmla="*/ 673 h 826"/>
              <a:gd name="T66" fmla="*/ 59 w 869"/>
              <a:gd name="T67" fmla="*/ 614 h 826"/>
              <a:gd name="T68" fmla="*/ 800 w 869"/>
              <a:gd name="T69" fmla="*/ 539 h 826"/>
              <a:gd name="T70" fmla="*/ 800 w 869"/>
              <a:gd name="T71" fmla="*/ 539 h 826"/>
              <a:gd name="T72" fmla="*/ 800 w 869"/>
              <a:gd name="T73" fmla="*/ 673 h 826"/>
              <a:gd name="T74" fmla="*/ 463 w 869"/>
              <a:gd name="T75" fmla="*/ 749 h 826"/>
              <a:gd name="T76" fmla="*/ 463 w 869"/>
              <a:gd name="T77" fmla="*/ 278 h 826"/>
              <a:gd name="T78" fmla="*/ 463 w 869"/>
              <a:gd name="T79" fmla="*/ 135 h 826"/>
              <a:gd name="T80" fmla="*/ 463 w 869"/>
              <a:gd name="T81" fmla="*/ 126 h 826"/>
              <a:gd name="T82" fmla="*/ 463 w 869"/>
              <a:gd name="T83" fmla="*/ 109 h 826"/>
              <a:gd name="T84" fmla="*/ 800 w 869"/>
              <a:gd name="T85" fmla="*/ 67 h 826"/>
              <a:gd name="T86" fmla="*/ 800 w 869"/>
              <a:gd name="T87" fmla="*/ 539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9" h="826">
                <a:moveTo>
                  <a:pt x="825" y="0"/>
                </a:moveTo>
                <a:lnTo>
                  <a:pt x="825" y="0"/>
                </a:lnTo>
                <a:lnTo>
                  <a:pt x="825" y="0"/>
                </a:lnTo>
                <a:cubicBezTo>
                  <a:pt x="438" y="42"/>
                  <a:pt x="438" y="42"/>
                  <a:pt x="438" y="42"/>
                </a:cubicBezTo>
                <a:lnTo>
                  <a:pt x="438" y="42"/>
                </a:lnTo>
                <a:cubicBezTo>
                  <a:pt x="430" y="42"/>
                  <a:pt x="430" y="42"/>
                  <a:pt x="421" y="42"/>
                </a:cubicBezTo>
                <a:cubicBezTo>
                  <a:pt x="42" y="0"/>
                  <a:pt x="42" y="0"/>
                  <a:pt x="42" y="0"/>
                </a:cubicBezTo>
                <a:lnTo>
                  <a:pt x="42" y="0"/>
                </a:lnTo>
                <a:cubicBezTo>
                  <a:pt x="17" y="0"/>
                  <a:pt x="0" y="16"/>
                  <a:pt x="0" y="4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14"/>
                  <a:pt x="0" y="614"/>
                  <a:pt x="0" y="614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707"/>
                  <a:pt x="17" y="732"/>
                  <a:pt x="34" y="732"/>
                </a:cubicBezTo>
                <a:cubicBezTo>
                  <a:pt x="413" y="817"/>
                  <a:pt x="413" y="817"/>
                  <a:pt x="413" y="817"/>
                </a:cubicBezTo>
                <a:cubicBezTo>
                  <a:pt x="421" y="817"/>
                  <a:pt x="421" y="817"/>
                  <a:pt x="421" y="817"/>
                </a:cubicBezTo>
                <a:lnTo>
                  <a:pt x="430" y="817"/>
                </a:lnTo>
                <a:cubicBezTo>
                  <a:pt x="438" y="817"/>
                  <a:pt x="438" y="825"/>
                  <a:pt x="447" y="825"/>
                </a:cubicBezTo>
                <a:cubicBezTo>
                  <a:pt x="447" y="825"/>
                  <a:pt x="447" y="825"/>
                  <a:pt x="455" y="817"/>
                </a:cubicBezTo>
                <a:cubicBezTo>
                  <a:pt x="825" y="732"/>
                  <a:pt x="825" y="732"/>
                  <a:pt x="825" y="732"/>
                </a:cubicBezTo>
                <a:cubicBezTo>
                  <a:pt x="851" y="732"/>
                  <a:pt x="868" y="716"/>
                  <a:pt x="868" y="690"/>
                </a:cubicBezTo>
                <a:cubicBezTo>
                  <a:pt x="868" y="539"/>
                  <a:pt x="868" y="539"/>
                  <a:pt x="868" y="539"/>
                </a:cubicBezTo>
                <a:lnTo>
                  <a:pt x="868" y="539"/>
                </a:lnTo>
                <a:cubicBezTo>
                  <a:pt x="868" y="42"/>
                  <a:pt x="868" y="42"/>
                  <a:pt x="868" y="42"/>
                </a:cubicBezTo>
                <a:cubicBezTo>
                  <a:pt x="868" y="16"/>
                  <a:pt x="851" y="0"/>
                  <a:pt x="825" y="0"/>
                </a:cubicBezTo>
                <a:close/>
                <a:moveTo>
                  <a:pt x="59" y="614"/>
                </a:moveTo>
                <a:lnTo>
                  <a:pt x="59" y="614"/>
                </a:lnTo>
                <a:cubicBezTo>
                  <a:pt x="59" y="126"/>
                  <a:pt x="59" y="126"/>
                  <a:pt x="59" y="126"/>
                </a:cubicBezTo>
                <a:lnTo>
                  <a:pt x="59" y="126"/>
                </a:lnTo>
                <a:cubicBezTo>
                  <a:pt x="59" y="67"/>
                  <a:pt x="59" y="67"/>
                  <a:pt x="59" y="67"/>
                </a:cubicBezTo>
                <a:cubicBezTo>
                  <a:pt x="396" y="109"/>
                  <a:pt x="396" y="109"/>
                  <a:pt x="396" y="109"/>
                </a:cubicBezTo>
                <a:cubicBezTo>
                  <a:pt x="404" y="278"/>
                  <a:pt x="404" y="278"/>
                  <a:pt x="404" y="278"/>
                </a:cubicBezTo>
                <a:cubicBezTo>
                  <a:pt x="404" y="749"/>
                  <a:pt x="404" y="749"/>
                  <a:pt x="404" y="749"/>
                </a:cubicBezTo>
                <a:cubicBezTo>
                  <a:pt x="59" y="673"/>
                  <a:pt x="59" y="673"/>
                  <a:pt x="59" y="673"/>
                </a:cubicBezTo>
                <a:lnTo>
                  <a:pt x="59" y="614"/>
                </a:lnTo>
                <a:close/>
                <a:moveTo>
                  <a:pt x="800" y="539"/>
                </a:moveTo>
                <a:lnTo>
                  <a:pt x="800" y="539"/>
                </a:lnTo>
                <a:cubicBezTo>
                  <a:pt x="800" y="673"/>
                  <a:pt x="800" y="673"/>
                  <a:pt x="800" y="673"/>
                </a:cubicBezTo>
                <a:cubicBezTo>
                  <a:pt x="463" y="749"/>
                  <a:pt x="463" y="749"/>
                  <a:pt x="463" y="749"/>
                </a:cubicBezTo>
                <a:cubicBezTo>
                  <a:pt x="463" y="278"/>
                  <a:pt x="463" y="278"/>
                  <a:pt x="463" y="278"/>
                </a:cubicBezTo>
                <a:cubicBezTo>
                  <a:pt x="463" y="135"/>
                  <a:pt x="463" y="135"/>
                  <a:pt x="463" y="135"/>
                </a:cubicBezTo>
                <a:lnTo>
                  <a:pt x="463" y="126"/>
                </a:lnTo>
                <a:cubicBezTo>
                  <a:pt x="463" y="109"/>
                  <a:pt x="463" y="109"/>
                  <a:pt x="463" y="109"/>
                </a:cubicBezTo>
                <a:cubicBezTo>
                  <a:pt x="800" y="67"/>
                  <a:pt x="800" y="67"/>
                  <a:pt x="800" y="67"/>
                </a:cubicBezTo>
                <a:lnTo>
                  <a:pt x="800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339">
            <a:extLst>
              <a:ext uri="{FF2B5EF4-FFF2-40B4-BE49-F238E27FC236}">
                <a16:creationId xmlns:a16="http://schemas.microsoft.com/office/drawing/2014/main" id="{FECE68E8-1DF5-B940-AE24-EF1954D5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248" y="4924100"/>
            <a:ext cx="978272" cy="1046209"/>
          </a:xfrm>
          <a:custGeom>
            <a:avLst/>
            <a:gdLst>
              <a:gd name="T0" fmla="*/ 952 w 953"/>
              <a:gd name="T1" fmla="*/ 109 h 1020"/>
              <a:gd name="T2" fmla="*/ 952 w 953"/>
              <a:gd name="T3" fmla="*/ 109 h 1020"/>
              <a:gd name="T4" fmla="*/ 901 w 953"/>
              <a:gd name="T5" fmla="*/ 75 h 1020"/>
              <a:gd name="T6" fmla="*/ 800 w 953"/>
              <a:gd name="T7" fmla="*/ 75 h 1020"/>
              <a:gd name="T8" fmla="*/ 800 w 953"/>
              <a:gd name="T9" fmla="*/ 33 h 1020"/>
              <a:gd name="T10" fmla="*/ 766 w 953"/>
              <a:gd name="T11" fmla="*/ 0 h 1020"/>
              <a:gd name="T12" fmla="*/ 733 w 953"/>
              <a:gd name="T13" fmla="*/ 33 h 1020"/>
              <a:gd name="T14" fmla="*/ 733 w 953"/>
              <a:gd name="T15" fmla="*/ 75 h 1020"/>
              <a:gd name="T16" fmla="*/ 211 w 953"/>
              <a:gd name="T17" fmla="*/ 75 h 1020"/>
              <a:gd name="T18" fmla="*/ 211 w 953"/>
              <a:gd name="T19" fmla="*/ 33 h 1020"/>
              <a:gd name="T20" fmla="*/ 177 w 953"/>
              <a:gd name="T21" fmla="*/ 0 h 1020"/>
              <a:gd name="T22" fmla="*/ 143 w 953"/>
              <a:gd name="T23" fmla="*/ 33 h 1020"/>
              <a:gd name="T24" fmla="*/ 143 w 953"/>
              <a:gd name="T25" fmla="*/ 75 h 1020"/>
              <a:gd name="T26" fmla="*/ 51 w 953"/>
              <a:gd name="T27" fmla="*/ 75 h 1020"/>
              <a:gd name="T28" fmla="*/ 0 w 953"/>
              <a:gd name="T29" fmla="*/ 109 h 1020"/>
              <a:gd name="T30" fmla="*/ 0 w 953"/>
              <a:gd name="T31" fmla="*/ 362 h 1020"/>
              <a:gd name="T32" fmla="*/ 0 w 953"/>
              <a:gd name="T33" fmla="*/ 370 h 1020"/>
              <a:gd name="T34" fmla="*/ 0 w 953"/>
              <a:gd name="T35" fmla="*/ 387 h 1020"/>
              <a:gd name="T36" fmla="*/ 0 w 953"/>
              <a:gd name="T37" fmla="*/ 968 h 1020"/>
              <a:gd name="T38" fmla="*/ 51 w 953"/>
              <a:gd name="T39" fmla="*/ 1019 h 1020"/>
              <a:gd name="T40" fmla="*/ 901 w 953"/>
              <a:gd name="T41" fmla="*/ 1019 h 1020"/>
              <a:gd name="T42" fmla="*/ 952 w 953"/>
              <a:gd name="T43" fmla="*/ 968 h 1020"/>
              <a:gd name="T44" fmla="*/ 952 w 953"/>
              <a:gd name="T45" fmla="*/ 387 h 1020"/>
              <a:gd name="T46" fmla="*/ 943 w 953"/>
              <a:gd name="T47" fmla="*/ 370 h 1020"/>
              <a:gd name="T48" fmla="*/ 952 w 953"/>
              <a:gd name="T49" fmla="*/ 362 h 1020"/>
              <a:gd name="T50" fmla="*/ 952 w 953"/>
              <a:gd name="T51" fmla="*/ 109 h 1020"/>
              <a:gd name="T52" fmla="*/ 67 w 953"/>
              <a:gd name="T53" fmla="*/ 134 h 1020"/>
              <a:gd name="T54" fmla="*/ 67 w 953"/>
              <a:gd name="T55" fmla="*/ 134 h 1020"/>
              <a:gd name="T56" fmla="*/ 143 w 953"/>
              <a:gd name="T57" fmla="*/ 134 h 1020"/>
              <a:gd name="T58" fmla="*/ 143 w 953"/>
              <a:gd name="T59" fmla="*/ 176 h 1020"/>
              <a:gd name="T60" fmla="*/ 177 w 953"/>
              <a:gd name="T61" fmla="*/ 210 h 1020"/>
              <a:gd name="T62" fmla="*/ 211 w 953"/>
              <a:gd name="T63" fmla="*/ 176 h 1020"/>
              <a:gd name="T64" fmla="*/ 211 w 953"/>
              <a:gd name="T65" fmla="*/ 134 h 1020"/>
              <a:gd name="T66" fmla="*/ 733 w 953"/>
              <a:gd name="T67" fmla="*/ 134 h 1020"/>
              <a:gd name="T68" fmla="*/ 733 w 953"/>
              <a:gd name="T69" fmla="*/ 176 h 1020"/>
              <a:gd name="T70" fmla="*/ 766 w 953"/>
              <a:gd name="T71" fmla="*/ 210 h 1020"/>
              <a:gd name="T72" fmla="*/ 800 w 953"/>
              <a:gd name="T73" fmla="*/ 176 h 1020"/>
              <a:gd name="T74" fmla="*/ 800 w 953"/>
              <a:gd name="T75" fmla="*/ 134 h 1020"/>
              <a:gd name="T76" fmla="*/ 884 w 953"/>
              <a:gd name="T77" fmla="*/ 134 h 1020"/>
              <a:gd name="T78" fmla="*/ 884 w 953"/>
              <a:gd name="T79" fmla="*/ 336 h 1020"/>
              <a:gd name="T80" fmla="*/ 67 w 953"/>
              <a:gd name="T81" fmla="*/ 336 h 1020"/>
              <a:gd name="T82" fmla="*/ 67 w 953"/>
              <a:gd name="T83" fmla="*/ 134 h 1020"/>
              <a:gd name="T84" fmla="*/ 884 w 953"/>
              <a:gd name="T85" fmla="*/ 951 h 1020"/>
              <a:gd name="T86" fmla="*/ 884 w 953"/>
              <a:gd name="T87" fmla="*/ 951 h 1020"/>
              <a:gd name="T88" fmla="*/ 67 w 953"/>
              <a:gd name="T89" fmla="*/ 951 h 1020"/>
              <a:gd name="T90" fmla="*/ 67 w 953"/>
              <a:gd name="T91" fmla="*/ 404 h 1020"/>
              <a:gd name="T92" fmla="*/ 884 w 953"/>
              <a:gd name="T93" fmla="*/ 404 h 1020"/>
              <a:gd name="T94" fmla="*/ 884 w 953"/>
              <a:gd name="T95" fmla="*/ 951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3" h="1020">
                <a:moveTo>
                  <a:pt x="952" y="109"/>
                </a:moveTo>
                <a:lnTo>
                  <a:pt x="952" y="109"/>
                </a:lnTo>
                <a:cubicBezTo>
                  <a:pt x="952" y="84"/>
                  <a:pt x="926" y="75"/>
                  <a:pt x="901" y="75"/>
                </a:cubicBezTo>
                <a:cubicBezTo>
                  <a:pt x="800" y="75"/>
                  <a:pt x="800" y="75"/>
                  <a:pt x="800" y="75"/>
                </a:cubicBezTo>
                <a:cubicBezTo>
                  <a:pt x="800" y="33"/>
                  <a:pt x="800" y="33"/>
                  <a:pt x="800" y="33"/>
                </a:cubicBezTo>
                <a:cubicBezTo>
                  <a:pt x="800" y="17"/>
                  <a:pt x="783" y="0"/>
                  <a:pt x="766" y="0"/>
                </a:cubicBezTo>
                <a:cubicBezTo>
                  <a:pt x="750" y="0"/>
                  <a:pt x="733" y="17"/>
                  <a:pt x="733" y="33"/>
                </a:cubicBezTo>
                <a:cubicBezTo>
                  <a:pt x="733" y="75"/>
                  <a:pt x="733" y="75"/>
                  <a:pt x="733" y="75"/>
                </a:cubicBezTo>
                <a:cubicBezTo>
                  <a:pt x="211" y="75"/>
                  <a:pt x="211" y="75"/>
                  <a:pt x="211" y="75"/>
                </a:cubicBezTo>
                <a:cubicBezTo>
                  <a:pt x="211" y="33"/>
                  <a:pt x="211" y="33"/>
                  <a:pt x="211" y="33"/>
                </a:cubicBezTo>
                <a:cubicBezTo>
                  <a:pt x="211" y="17"/>
                  <a:pt x="194" y="0"/>
                  <a:pt x="177" y="0"/>
                </a:cubicBezTo>
                <a:cubicBezTo>
                  <a:pt x="160" y="0"/>
                  <a:pt x="143" y="17"/>
                  <a:pt x="143" y="33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17" y="75"/>
                  <a:pt x="0" y="92"/>
                  <a:pt x="0" y="109"/>
                </a:cubicBezTo>
                <a:cubicBezTo>
                  <a:pt x="0" y="362"/>
                  <a:pt x="0" y="362"/>
                  <a:pt x="0" y="362"/>
                </a:cubicBezTo>
                <a:lnTo>
                  <a:pt x="0" y="370"/>
                </a:lnTo>
                <a:cubicBezTo>
                  <a:pt x="0" y="378"/>
                  <a:pt x="0" y="378"/>
                  <a:pt x="0" y="387"/>
                </a:cubicBezTo>
                <a:cubicBezTo>
                  <a:pt x="0" y="968"/>
                  <a:pt x="0" y="968"/>
                  <a:pt x="0" y="968"/>
                </a:cubicBezTo>
                <a:cubicBezTo>
                  <a:pt x="0" y="993"/>
                  <a:pt x="25" y="1019"/>
                  <a:pt x="51" y="1019"/>
                </a:cubicBezTo>
                <a:cubicBezTo>
                  <a:pt x="901" y="1019"/>
                  <a:pt x="901" y="1019"/>
                  <a:pt x="901" y="1019"/>
                </a:cubicBezTo>
                <a:cubicBezTo>
                  <a:pt x="926" y="1019"/>
                  <a:pt x="952" y="993"/>
                  <a:pt x="952" y="968"/>
                </a:cubicBezTo>
                <a:cubicBezTo>
                  <a:pt x="952" y="387"/>
                  <a:pt x="952" y="387"/>
                  <a:pt x="952" y="387"/>
                </a:cubicBezTo>
                <a:cubicBezTo>
                  <a:pt x="952" y="378"/>
                  <a:pt x="943" y="378"/>
                  <a:pt x="943" y="370"/>
                </a:cubicBezTo>
                <a:lnTo>
                  <a:pt x="952" y="362"/>
                </a:lnTo>
                <a:lnTo>
                  <a:pt x="952" y="109"/>
                </a:lnTo>
                <a:close/>
                <a:moveTo>
                  <a:pt x="67" y="134"/>
                </a:moveTo>
                <a:lnTo>
                  <a:pt x="67" y="134"/>
                </a:lnTo>
                <a:cubicBezTo>
                  <a:pt x="143" y="134"/>
                  <a:pt x="143" y="134"/>
                  <a:pt x="143" y="134"/>
                </a:cubicBezTo>
                <a:cubicBezTo>
                  <a:pt x="143" y="176"/>
                  <a:pt x="143" y="176"/>
                  <a:pt x="143" y="176"/>
                </a:cubicBezTo>
                <a:cubicBezTo>
                  <a:pt x="143" y="193"/>
                  <a:pt x="160" y="210"/>
                  <a:pt x="177" y="210"/>
                </a:cubicBezTo>
                <a:cubicBezTo>
                  <a:pt x="194" y="210"/>
                  <a:pt x="211" y="193"/>
                  <a:pt x="211" y="176"/>
                </a:cubicBezTo>
                <a:cubicBezTo>
                  <a:pt x="211" y="134"/>
                  <a:pt x="211" y="134"/>
                  <a:pt x="211" y="134"/>
                </a:cubicBezTo>
                <a:cubicBezTo>
                  <a:pt x="733" y="134"/>
                  <a:pt x="733" y="134"/>
                  <a:pt x="733" y="134"/>
                </a:cubicBezTo>
                <a:cubicBezTo>
                  <a:pt x="733" y="176"/>
                  <a:pt x="733" y="176"/>
                  <a:pt x="733" y="176"/>
                </a:cubicBezTo>
                <a:cubicBezTo>
                  <a:pt x="733" y="193"/>
                  <a:pt x="750" y="210"/>
                  <a:pt x="766" y="210"/>
                </a:cubicBezTo>
                <a:cubicBezTo>
                  <a:pt x="783" y="210"/>
                  <a:pt x="800" y="193"/>
                  <a:pt x="800" y="176"/>
                </a:cubicBezTo>
                <a:cubicBezTo>
                  <a:pt x="800" y="134"/>
                  <a:pt x="800" y="134"/>
                  <a:pt x="800" y="134"/>
                </a:cubicBezTo>
                <a:cubicBezTo>
                  <a:pt x="884" y="134"/>
                  <a:pt x="884" y="134"/>
                  <a:pt x="884" y="134"/>
                </a:cubicBezTo>
                <a:cubicBezTo>
                  <a:pt x="884" y="336"/>
                  <a:pt x="884" y="336"/>
                  <a:pt x="884" y="336"/>
                </a:cubicBezTo>
                <a:cubicBezTo>
                  <a:pt x="67" y="336"/>
                  <a:pt x="67" y="336"/>
                  <a:pt x="67" y="336"/>
                </a:cubicBezTo>
                <a:lnTo>
                  <a:pt x="67" y="134"/>
                </a:lnTo>
                <a:close/>
                <a:moveTo>
                  <a:pt x="884" y="951"/>
                </a:moveTo>
                <a:lnTo>
                  <a:pt x="884" y="951"/>
                </a:lnTo>
                <a:cubicBezTo>
                  <a:pt x="67" y="951"/>
                  <a:pt x="67" y="951"/>
                  <a:pt x="67" y="951"/>
                </a:cubicBezTo>
                <a:cubicBezTo>
                  <a:pt x="67" y="404"/>
                  <a:pt x="67" y="404"/>
                  <a:pt x="67" y="404"/>
                </a:cubicBezTo>
                <a:cubicBezTo>
                  <a:pt x="884" y="404"/>
                  <a:pt x="884" y="404"/>
                  <a:pt x="884" y="404"/>
                </a:cubicBezTo>
                <a:lnTo>
                  <a:pt x="884" y="9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340">
            <a:extLst>
              <a:ext uri="{FF2B5EF4-FFF2-40B4-BE49-F238E27FC236}">
                <a16:creationId xmlns:a16="http://schemas.microsoft.com/office/drawing/2014/main" id="{EECFADDA-2E60-D04E-9699-411D79B9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753" y="5132435"/>
            <a:ext cx="366851" cy="67937"/>
          </a:xfrm>
          <a:custGeom>
            <a:avLst/>
            <a:gdLst>
              <a:gd name="T0" fmla="*/ 320 w 355"/>
              <a:gd name="T1" fmla="*/ 0 h 68"/>
              <a:gd name="T2" fmla="*/ 320 w 355"/>
              <a:gd name="T3" fmla="*/ 0 h 68"/>
              <a:gd name="T4" fmla="*/ 34 w 355"/>
              <a:gd name="T5" fmla="*/ 0 h 68"/>
              <a:gd name="T6" fmla="*/ 0 w 355"/>
              <a:gd name="T7" fmla="*/ 33 h 68"/>
              <a:gd name="T8" fmla="*/ 34 w 355"/>
              <a:gd name="T9" fmla="*/ 67 h 68"/>
              <a:gd name="T10" fmla="*/ 320 w 355"/>
              <a:gd name="T11" fmla="*/ 67 h 68"/>
              <a:gd name="T12" fmla="*/ 354 w 355"/>
              <a:gd name="T13" fmla="*/ 33 h 68"/>
              <a:gd name="T14" fmla="*/ 320 w 355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68">
                <a:moveTo>
                  <a:pt x="320" y="0"/>
                </a:moveTo>
                <a:lnTo>
                  <a:pt x="320" y="0"/>
                </a:lnTo>
                <a:cubicBezTo>
                  <a:pt x="34" y="0"/>
                  <a:pt x="34" y="0"/>
                  <a:pt x="34" y="0"/>
                </a:cubicBezTo>
                <a:cubicBezTo>
                  <a:pt x="9" y="0"/>
                  <a:pt x="0" y="17"/>
                  <a:pt x="0" y="33"/>
                </a:cubicBezTo>
                <a:cubicBezTo>
                  <a:pt x="0" y="50"/>
                  <a:pt x="9" y="67"/>
                  <a:pt x="34" y="67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37" y="67"/>
                  <a:pt x="354" y="50"/>
                  <a:pt x="354" y="33"/>
                </a:cubicBezTo>
                <a:cubicBezTo>
                  <a:pt x="354" y="17"/>
                  <a:pt x="337" y="0"/>
                  <a:pt x="32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341">
            <a:extLst>
              <a:ext uri="{FF2B5EF4-FFF2-40B4-BE49-F238E27FC236}">
                <a16:creationId xmlns:a16="http://schemas.microsoft.com/office/drawing/2014/main" id="{2D19E7F7-1C9D-8347-B679-48012D29A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816" y="5490231"/>
            <a:ext cx="226452" cy="294386"/>
          </a:xfrm>
          <a:custGeom>
            <a:avLst/>
            <a:gdLst>
              <a:gd name="T0" fmla="*/ 101 w 220"/>
              <a:gd name="T1" fmla="*/ 160 h 287"/>
              <a:gd name="T2" fmla="*/ 101 w 220"/>
              <a:gd name="T3" fmla="*/ 160 h 287"/>
              <a:gd name="T4" fmla="*/ 17 w 220"/>
              <a:gd name="T5" fmla="*/ 227 h 287"/>
              <a:gd name="T6" fmla="*/ 0 w 220"/>
              <a:gd name="T7" fmla="*/ 261 h 287"/>
              <a:gd name="T8" fmla="*/ 33 w 220"/>
              <a:gd name="T9" fmla="*/ 286 h 287"/>
              <a:gd name="T10" fmla="*/ 194 w 220"/>
              <a:gd name="T11" fmla="*/ 286 h 287"/>
              <a:gd name="T12" fmla="*/ 219 w 220"/>
              <a:gd name="T13" fmla="*/ 261 h 287"/>
              <a:gd name="T14" fmla="*/ 194 w 220"/>
              <a:gd name="T15" fmla="*/ 236 h 287"/>
              <a:gd name="T16" fmla="*/ 92 w 220"/>
              <a:gd name="T17" fmla="*/ 236 h 287"/>
              <a:gd name="T18" fmla="*/ 134 w 220"/>
              <a:gd name="T19" fmla="*/ 202 h 287"/>
              <a:gd name="T20" fmla="*/ 210 w 220"/>
              <a:gd name="T21" fmla="*/ 84 h 287"/>
              <a:gd name="T22" fmla="*/ 210 w 220"/>
              <a:gd name="T23" fmla="*/ 84 h 287"/>
              <a:gd name="T24" fmla="*/ 118 w 220"/>
              <a:gd name="T25" fmla="*/ 0 h 287"/>
              <a:gd name="T26" fmla="*/ 25 w 220"/>
              <a:gd name="T27" fmla="*/ 42 h 287"/>
              <a:gd name="T28" fmla="*/ 17 w 220"/>
              <a:gd name="T29" fmla="*/ 59 h 287"/>
              <a:gd name="T30" fmla="*/ 42 w 220"/>
              <a:gd name="T31" fmla="*/ 93 h 287"/>
              <a:gd name="T32" fmla="*/ 67 w 220"/>
              <a:gd name="T33" fmla="*/ 76 h 287"/>
              <a:gd name="T34" fmla="*/ 109 w 220"/>
              <a:gd name="T35" fmla="*/ 59 h 287"/>
              <a:gd name="T36" fmla="*/ 151 w 220"/>
              <a:gd name="T37" fmla="*/ 93 h 287"/>
              <a:gd name="T38" fmla="*/ 101 w 220"/>
              <a:gd name="T39" fmla="*/ 16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0" h="287">
                <a:moveTo>
                  <a:pt x="101" y="160"/>
                </a:moveTo>
                <a:lnTo>
                  <a:pt x="101" y="160"/>
                </a:lnTo>
                <a:cubicBezTo>
                  <a:pt x="17" y="227"/>
                  <a:pt x="17" y="227"/>
                  <a:pt x="17" y="227"/>
                </a:cubicBezTo>
                <a:cubicBezTo>
                  <a:pt x="8" y="236"/>
                  <a:pt x="0" y="244"/>
                  <a:pt x="0" y="261"/>
                </a:cubicBezTo>
                <a:cubicBezTo>
                  <a:pt x="0" y="278"/>
                  <a:pt x="17" y="286"/>
                  <a:pt x="33" y="286"/>
                </a:cubicBezTo>
                <a:cubicBezTo>
                  <a:pt x="194" y="286"/>
                  <a:pt x="194" y="286"/>
                  <a:pt x="194" y="286"/>
                </a:cubicBezTo>
                <a:cubicBezTo>
                  <a:pt x="210" y="286"/>
                  <a:pt x="219" y="278"/>
                  <a:pt x="219" y="261"/>
                </a:cubicBezTo>
                <a:cubicBezTo>
                  <a:pt x="219" y="244"/>
                  <a:pt x="210" y="236"/>
                  <a:pt x="194" y="236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94" y="160"/>
                  <a:pt x="210" y="135"/>
                  <a:pt x="210" y="84"/>
                </a:cubicBezTo>
                <a:lnTo>
                  <a:pt x="210" y="84"/>
                </a:lnTo>
                <a:cubicBezTo>
                  <a:pt x="210" y="34"/>
                  <a:pt x="177" y="0"/>
                  <a:pt x="118" y="0"/>
                </a:cubicBezTo>
                <a:cubicBezTo>
                  <a:pt x="76" y="0"/>
                  <a:pt x="42" y="17"/>
                  <a:pt x="25" y="42"/>
                </a:cubicBezTo>
                <a:cubicBezTo>
                  <a:pt x="17" y="42"/>
                  <a:pt x="17" y="51"/>
                  <a:pt x="17" y="59"/>
                </a:cubicBezTo>
                <a:cubicBezTo>
                  <a:pt x="17" y="76"/>
                  <a:pt x="25" y="93"/>
                  <a:pt x="42" y="93"/>
                </a:cubicBezTo>
                <a:cubicBezTo>
                  <a:pt x="50" y="93"/>
                  <a:pt x="59" y="84"/>
                  <a:pt x="67" y="76"/>
                </a:cubicBezTo>
                <a:cubicBezTo>
                  <a:pt x="84" y="59"/>
                  <a:pt x="92" y="59"/>
                  <a:pt x="109" y="59"/>
                </a:cubicBezTo>
                <a:cubicBezTo>
                  <a:pt x="134" y="59"/>
                  <a:pt x="151" y="67"/>
                  <a:pt x="151" y="93"/>
                </a:cubicBezTo>
                <a:cubicBezTo>
                  <a:pt x="151" y="118"/>
                  <a:pt x="134" y="135"/>
                  <a:pt x="101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342">
            <a:extLst>
              <a:ext uri="{FF2B5EF4-FFF2-40B4-BE49-F238E27FC236}">
                <a16:creationId xmlns:a16="http://schemas.microsoft.com/office/drawing/2014/main" id="{8345EDA8-B9E1-3D4C-ADB8-9533A473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030" y="5490231"/>
            <a:ext cx="226452" cy="303444"/>
          </a:xfrm>
          <a:custGeom>
            <a:avLst/>
            <a:gdLst>
              <a:gd name="T0" fmla="*/ 34 w 220"/>
              <a:gd name="T1" fmla="*/ 59 h 296"/>
              <a:gd name="T2" fmla="*/ 34 w 220"/>
              <a:gd name="T3" fmla="*/ 59 h 296"/>
              <a:gd name="T4" fmla="*/ 143 w 220"/>
              <a:gd name="T5" fmla="*/ 59 h 296"/>
              <a:gd name="T6" fmla="*/ 34 w 220"/>
              <a:gd name="T7" fmla="*/ 244 h 296"/>
              <a:gd name="T8" fmla="*/ 25 w 220"/>
              <a:gd name="T9" fmla="*/ 261 h 296"/>
              <a:gd name="T10" fmla="*/ 59 w 220"/>
              <a:gd name="T11" fmla="*/ 295 h 296"/>
              <a:gd name="T12" fmla="*/ 93 w 220"/>
              <a:gd name="T13" fmla="*/ 269 h 296"/>
              <a:gd name="T14" fmla="*/ 210 w 220"/>
              <a:gd name="T15" fmla="*/ 59 h 296"/>
              <a:gd name="T16" fmla="*/ 219 w 220"/>
              <a:gd name="T17" fmla="*/ 34 h 296"/>
              <a:gd name="T18" fmla="*/ 185 w 220"/>
              <a:gd name="T19" fmla="*/ 0 h 296"/>
              <a:gd name="T20" fmla="*/ 34 w 220"/>
              <a:gd name="T21" fmla="*/ 0 h 296"/>
              <a:gd name="T22" fmla="*/ 0 w 220"/>
              <a:gd name="T23" fmla="*/ 34 h 296"/>
              <a:gd name="T24" fmla="*/ 34 w 220"/>
              <a:gd name="T25" fmla="*/ 59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96">
                <a:moveTo>
                  <a:pt x="34" y="59"/>
                </a:moveTo>
                <a:lnTo>
                  <a:pt x="34" y="59"/>
                </a:lnTo>
                <a:cubicBezTo>
                  <a:pt x="143" y="59"/>
                  <a:pt x="143" y="59"/>
                  <a:pt x="143" y="59"/>
                </a:cubicBezTo>
                <a:cubicBezTo>
                  <a:pt x="34" y="244"/>
                  <a:pt x="34" y="244"/>
                  <a:pt x="34" y="244"/>
                </a:cubicBezTo>
                <a:cubicBezTo>
                  <a:pt x="34" y="253"/>
                  <a:pt x="25" y="261"/>
                  <a:pt x="25" y="261"/>
                </a:cubicBezTo>
                <a:cubicBezTo>
                  <a:pt x="25" y="286"/>
                  <a:pt x="42" y="295"/>
                  <a:pt x="59" y="295"/>
                </a:cubicBezTo>
                <a:cubicBezTo>
                  <a:pt x="76" y="295"/>
                  <a:pt x="84" y="286"/>
                  <a:pt x="93" y="269"/>
                </a:cubicBezTo>
                <a:cubicBezTo>
                  <a:pt x="210" y="59"/>
                  <a:pt x="210" y="59"/>
                  <a:pt x="210" y="59"/>
                </a:cubicBezTo>
                <a:cubicBezTo>
                  <a:pt x="210" y="51"/>
                  <a:pt x="219" y="42"/>
                  <a:pt x="219" y="34"/>
                </a:cubicBezTo>
                <a:cubicBezTo>
                  <a:pt x="219" y="9"/>
                  <a:pt x="202" y="0"/>
                  <a:pt x="18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42"/>
                  <a:pt x="17" y="59"/>
                  <a:pt x="34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Google Shape;207;p7">
            <a:extLst>
              <a:ext uri="{FF2B5EF4-FFF2-40B4-BE49-F238E27FC236}">
                <a16:creationId xmlns:a16="http://schemas.microsoft.com/office/drawing/2014/main" id="{C6288654-56EB-C049-9D1F-18E79B57EACA}"/>
              </a:ext>
            </a:extLst>
          </p:cNvPr>
          <p:cNvSpPr txBox="1"/>
          <p:nvPr/>
        </p:nvSpPr>
        <p:spPr>
          <a:xfrm>
            <a:off x="15629511" y="1712456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48" name="Google Shape;208;p7">
            <a:extLst>
              <a:ext uri="{FF2B5EF4-FFF2-40B4-BE49-F238E27FC236}">
                <a16:creationId xmlns:a16="http://schemas.microsoft.com/office/drawing/2014/main" id="{3B8FA7B3-9860-544A-B2E1-B7828881CBCC}"/>
              </a:ext>
            </a:extLst>
          </p:cNvPr>
          <p:cNvSpPr txBox="1"/>
          <p:nvPr/>
        </p:nvSpPr>
        <p:spPr>
          <a:xfrm>
            <a:off x="15589672" y="3177577"/>
            <a:ext cx="6352360" cy="341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103;p4">
            <a:extLst>
              <a:ext uri="{FF2B5EF4-FFF2-40B4-BE49-F238E27FC236}">
                <a16:creationId xmlns:a16="http://schemas.microsoft.com/office/drawing/2014/main" id="{F4BE34CF-47F0-0442-B066-4AC03F3C3E22}"/>
              </a:ext>
            </a:extLst>
          </p:cNvPr>
          <p:cNvSpPr txBox="1"/>
          <p:nvPr/>
        </p:nvSpPr>
        <p:spPr>
          <a:xfrm>
            <a:off x="4834234" y="60476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0" name="Google Shape;104;p4">
            <a:extLst>
              <a:ext uri="{FF2B5EF4-FFF2-40B4-BE49-F238E27FC236}">
                <a16:creationId xmlns:a16="http://schemas.microsoft.com/office/drawing/2014/main" id="{700FB778-BD6B-7040-91F6-17D960CF70C9}"/>
              </a:ext>
            </a:extLst>
          </p:cNvPr>
          <p:cNvSpPr/>
          <p:nvPr/>
        </p:nvSpPr>
        <p:spPr>
          <a:xfrm>
            <a:off x="4259042" y="656976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751" name="Google Shape;103;p4">
            <a:extLst>
              <a:ext uri="{FF2B5EF4-FFF2-40B4-BE49-F238E27FC236}">
                <a16:creationId xmlns:a16="http://schemas.microsoft.com/office/drawing/2014/main" id="{F79EA0DB-133C-D241-93E2-BFC8DFB8A973}"/>
              </a:ext>
            </a:extLst>
          </p:cNvPr>
          <p:cNvSpPr txBox="1"/>
          <p:nvPr/>
        </p:nvSpPr>
        <p:spPr>
          <a:xfrm>
            <a:off x="4834234" y="91161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104;p4">
            <a:extLst>
              <a:ext uri="{FF2B5EF4-FFF2-40B4-BE49-F238E27FC236}">
                <a16:creationId xmlns:a16="http://schemas.microsoft.com/office/drawing/2014/main" id="{C608792C-C186-104F-AC45-333D9BFB8BCC}"/>
              </a:ext>
            </a:extLst>
          </p:cNvPr>
          <p:cNvSpPr/>
          <p:nvPr/>
        </p:nvSpPr>
        <p:spPr>
          <a:xfrm>
            <a:off x="4259042" y="96382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753" name="Google Shape;103;p4">
            <a:extLst>
              <a:ext uri="{FF2B5EF4-FFF2-40B4-BE49-F238E27FC236}">
                <a16:creationId xmlns:a16="http://schemas.microsoft.com/office/drawing/2014/main" id="{F880580E-8AAC-E343-9507-B7FBD3481552}"/>
              </a:ext>
            </a:extLst>
          </p:cNvPr>
          <p:cNvSpPr txBox="1"/>
          <p:nvPr/>
        </p:nvSpPr>
        <p:spPr>
          <a:xfrm>
            <a:off x="9074213" y="91161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104;p4">
            <a:extLst>
              <a:ext uri="{FF2B5EF4-FFF2-40B4-BE49-F238E27FC236}">
                <a16:creationId xmlns:a16="http://schemas.microsoft.com/office/drawing/2014/main" id="{3FD408ED-E787-844A-9CBF-36853D94C629}"/>
              </a:ext>
            </a:extLst>
          </p:cNvPr>
          <p:cNvSpPr/>
          <p:nvPr/>
        </p:nvSpPr>
        <p:spPr>
          <a:xfrm>
            <a:off x="8499021" y="96382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755" name="Google Shape;103;p4">
            <a:extLst>
              <a:ext uri="{FF2B5EF4-FFF2-40B4-BE49-F238E27FC236}">
                <a16:creationId xmlns:a16="http://schemas.microsoft.com/office/drawing/2014/main" id="{69F218B8-3416-2E41-99FB-E26E742F3637}"/>
              </a:ext>
            </a:extLst>
          </p:cNvPr>
          <p:cNvSpPr txBox="1"/>
          <p:nvPr/>
        </p:nvSpPr>
        <p:spPr>
          <a:xfrm>
            <a:off x="9096720" y="60755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104;p4">
            <a:extLst>
              <a:ext uri="{FF2B5EF4-FFF2-40B4-BE49-F238E27FC236}">
                <a16:creationId xmlns:a16="http://schemas.microsoft.com/office/drawing/2014/main" id="{6A5FEFFC-871E-6043-8B76-EECD233ED6DB}"/>
              </a:ext>
            </a:extLst>
          </p:cNvPr>
          <p:cNvSpPr/>
          <p:nvPr/>
        </p:nvSpPr>
        <p:spPr>
          <a:xfrm>
            <a:off x="8521528" y="659762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>
            <a:extLst>
              <a:ext uri="{FF2B5EF4-FFF2-40B4-BE49-F238E27FC236}">
                <a16:creationId xmlns:a16="http://schemas.microsoft.com/office/drawing/2014/main" id="{CCC502E6-2ED8-2549-A32D-72006EF5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176" y="5239149"/>
            <a:ext cx="3446733" cy="4300633"/>
          </a:xfrm>
          <a:custGeom>
            <a:avLst/>
            <a:gdLst>
              <a:gd name="T0" fmla="*/ 0 w 3417"/>
              <a:gd name="T1" fmla="*/ 0 h 4264"/>
              <a:gd name="T2" fmla="*/ 0 w 3417"/>
              <a:gd name="T3" fmla="*/ 0 h 4264"/>
              <a:gd name="T4" fmla="*/ 3416 w 3417"/>
              <a:gd name="T5" fmla="*/ 0 h 4264"/>
              <a:gd name="T6" fmla="*/ 2955 w 3417"/>
              <a:gd name="T7" fmla="*/ 3459 h 4264"/>
              <a:gd name="T8" fmla="*/ 443 w 3417"/>
              <a:gd name="T9" fmla="*/ 3459 h 4264"/>
              <a:gd name="T10" fmla="*/ 0 w 3417"/>
              <a:gd name="T11" fmla="*/ 0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7" h="4264">
                <a:moveTo>
                  <a:pt x="0" y="0"/>
                </a:moveTo>
                <a:lnTo>
                  <a:pt x="0" y="0"/>
                </a:lnTo>
                <a:cubicBezTo>
                  <a:pt x="3416" y="0"/>
                  <a:pt x="3416" y="0"/>
                  <a:pt x="3416" y="0"/>
                </a:cubicBezTo>
                <a:cubicBezTo>
                  <a:pt x="2955" y="3459"/>
                  <a:pt x="2955" y="3459"/>
                  <a:pt x="2955" y="3459"/>
                </a:cubicBezTo>
                <a:cubicBezTo>
                  <a:pt x="2955" y="3459"/>
                  <a:pt x="1672" y="4263"/>
                  <a:pt x="443" y="3459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EC3AD760-C34F-1D4B-AD06-5DA0DC20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248" y="5239149"/>
            <a:ext cx="3446736" cy="4300633"/>
          </a:xfrm>
          <a:custGeom>
            <a:avLst/>
            <a:gdLst>
              <a:gd name="T0" fmla="*/ 0 w 3416"/>
              <a:gd name="T1" fmla="*/ 0 h 4264"/>
              <a:gd name="T2" fmla="*/ 0 w 3416"/>
              <a:gd name="T3" fmla="*/ 0 h 4264"/>
              <a:gd name="T4" fmla="*/ 3415 w 3416"/>
              <a:gd name="T5" fmla="*/ 0 h 4264"/>
              <a:gd name="T6" fmla="*/ 2954 w 3416"/>
              <a:gd name="T7" fmla="*/ 3459 h 4264"/>
              <a:gd name="T8" fmla="*/ 434 w 3416"/>
              <a:gd name="T9" fmla="*/ 3459 h 4264"/>
              <a:gd name="T10" fmla="*/ 0 w 3416"/>
              <a:gd name="T11" fmla="*/ 0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6" h="4264">
                <a:moveTo>
                  <a:pt x="0" y="0"/>
                </a:moveTo>
                <a:lnTo>
                  <a:pt x="0" y="0"/>
                </a:lnTo>
                <a:cubicBezTo>
                  <a:pt x="3415" y="0"/>
                  <a:pt x="3415" y="0"/>
                  <a:pt x="3415" y="0"/>
                </a:cubicBezTo>
                <a:cubicBezTo>
                  <a:pt x="2954" y="3459"/>
                  <a:pt x="2954" y="3459"/>
                  <a:pt x="2954" y="3459"/>
                </a:cubicBezTo>
                <a:cubicBezTo>
                  <a:pt x="2954" y="3459"/>
                  <a:pt x="1670" y="4263"/>
                  <a:pt x="434" y="3459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">
            <a:extLst>
              <a:ext uri="{FF2B5EF4-FFF2-40B4-BE49-F238E27FC236}">
                <a16:creationId xmlns:a16="http://schemas.microsoft.com/office/drawing/2014/main" id="{9120FD61-8803-AF42-B965-8CA7AA39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346" y="5239149"/>
            <a:ext cx="3446736" cy="4300633"/>
          </a:xfrm>
          <a:custGeom>
            <a:avLst/>
            <a:gdLst>
              <a:gd name="T0" fmla="*/ 0 w 3417"/>
              <a:gd name="T1" fmla="*/ 0 h 4264"/>
              <a:gd name="T2" fmla="*/ 0 w 3417"/>
              <a:gd name="T3" fmla="*/ 0 h 4264"/>
              <a:gd name="T4" fmla="*/ 3416 w 3417"/>
              <a:gd name="T5" fmla="*/ 0 h 4264"/>
              <a:gd name="T6" fmla="*/ 2964 w 3417"/>
              <a:gd name="T7" fmla="*/ 3459 h 4264"/>
              <a:gd name="T8" fmla="*/ 443 w 3417"/>
              <a:gd name="T9" fmla="*/ 3459 h 4264"/>
              <a:gd name="T10" fmla="*/ 0 w 3417"/>
              <a:gd name="T11" fmla="*/ 0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7" h="4264">
                <a:moveTo>
                  <a:pt x="0" y="0"/>
                </a:moveTo>
                <a:lnTo>
                  <a:pt x="0" y="0"/>
                </a:lnTo>
                <a:cubicBezTo>
                  <a:pt x="3416" y="0"/>
                  <a:pt x="3416" y="0"/>
                  <a:pt x="3416" y="0"/>
                </a:cubicBezTo>
                <a:cubicBezTo>
                  <a:pt x="2964" y="3459"/>
                  <a:pt x="2964" y="3459"/>
                  <a:pt x="2964" y="3459"/>
                </a:cubicBezTo>
                <a:cubicBezTo>
                  <a:pt x="2964" y="3459"/>
                  <a:pt x="1672" y="4263"/>
                  <a:pt x="443" y="3459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41">
            <a:extLst>
              <a:ext uri="{FF2B5EF4-FFF2-40B4-BE49-F238E27FC236}">
                <a16:creationId xmlns:a16="http://schemas.microsoft.com/office/drawing/2014/main" id="{63DE9BF9-0079-7746-BFE0-6494A91E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02" y="9828864"/>
            <a:ext cx="1151875" cy="1147429"/>
          </a:xfrm>
          <a:custGeom>
            <a:avLst/>
            <a:gdLst>
              <a:gd name="T0" fmla="*/ 1139 w 1140"/>
              <a:gd name="T1" fmla="*/ 569 h 1139"/>
              <a:gd name="T2" fmla="*/ 1139 w 1140"/>
              <a:gd name="T3" fmla="*/ 569 h 1139"/>
              <a:gd name="T4" fmla="*/ 569 w 1140"/>
              <a:gd name="T5" fmla="*/ 1138 h 1139"/>
              <a:gd name="T6" fmla="*/ 0 w 1140"/>
              <a:gd name="T7" fmla="*/ 569 h 1139"/>
              <a:gd name="T8" fmla="*/ 569 w 1140"/>
              <a:gd name="T9" fmla="*/ 0 h 1139"/>
              <a:gd name="T10" fmla="*/ 1139 w 1140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9">
                <a:moveTo>
                  <a:pt x="1139" y="569"/>
                </a:moveTo>
                <a:lnTo>
                  <a:pt x="1139" y="569"/>
                </a:lnTo>
                <a:cubicBezTo>
                  <a:pt x="1139" y="885"/>
                  <a:pt x="885" y="1138"/>
                  <a:pt x="569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62"/>
                  <a:pt x="253" y="0"/>
                  <a:pt x="569" y="0"/>
                </a:cubicBezTo>
                <a:cubicBezTo>
                  <a:pt x="885" y="0"/>
                  <a:pt x="1139" y="262"/>
                  <a:pt x="1139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42">
            <a:extLst>
              <a:ext uri="{FF2B5EF4-FFF2-40B4-BE49-F238E27FC236}">
                <a16:creationId xmlns:a16="http://schemas.microsoft.com/office/drawing/2014/main" id="{46FC04C0-E02F-D24E-8089-2A00F166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02" y="11252032"/>
            <a:ext cx="1151875" cy="1151875"/>
          </a:xfrm>
          <a:custGeom>
            <a:avLst/>
            <a:gdLst>
              <a:gd name="T0" fmla="*/ 1139 w 1140"/>
              <a:gd name="T1" fmla="*/ 569 h 1140"/>
              <a:gd name="T2" fmla="*/ 1139 w 1140"/>
              <a:gd name="T3" fmla="*/ 569 h 1140"/>
              <a:gd name="T4" fmla="*/ 569 w 1140"/>
              <a:gd name="T5" fmla="*/ 1139 h 1140"/>
              <a:gd name="T6" fmla="*/ 0 w 1140"/>
              <a:gd name="T7" fmla="*/ 569 h 1140"/>
              <a:gd name="T8" fmla="*/ 569 w 1140"/>
              <a:gd name="T9" fmla="*/ 0 h 1140"/>
              <a:gd name="T10" fmla="*/ 1139 w 1140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69"/>
                </a:moveTo>
                <a:lnTo>
                  <a:pt x="1139" y="569"/>
                </a:lnTo>
                <a:cubicBezTo>
                  <a:pt x="1139" y="886"/>
                  <a:pt x="885" y="1139"/>
                  <a:pt x="569" y="1139"/>
                </a:cubicBezTo>
                <a:cubicBezTo>
                  <a:pt x="253" y="1139"/>
                  <a:pt x="0" y="886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9" y="253"/>
                  <a:pt x="1139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43">
            <a:extLst>
              <a:ext uri="{FF2B5EF4-FFF2-40B4-BE49-F238E27FC236}">
                <a16:creationId xmlns:a16="http://schemas.microsoft.com/office/drawing/2014/main" id="{F5CB33A9-2751-214D-9356-6075B83F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810" y="10086814"/>
            <a:ext cx="493660" cy="649320"/>
          </a:xfrm>
          <a:custGeom>
            <a:avLst/>
            <a:gdLst>
              <a:gd name="T0" fmla="*/ 18 w 489"/>
              <a:gd name="T1" fmla="*/ 632 h 642"/>
              <a:gd name="T2" fmla="*/ 18 w 489"/>
              <a:gd name="T3" fmla="*/ 632 h 642"/>
              <a:gd name="T4" fmla="*/ 9 w 489"/>
              <a:gd name="T5" fmla="*/ 632 h 642"/>
              <a:gd name="T6" fmla="*/ 0 w 489"/>
              <a:gd name="T7" fmla="*/ 614 h 642"/>
              <a:gd name="T8" fmla="*/ 0 w 489"/>
              <a:gd name="T9" fmla="*/ 45 h 642"/>
              <a:gd name="T10" fmla="*/ 27 w 489"/>
              <a:gd name="T11" fmla="*/ 0 h 642"/>
              <a:gd name="T12" fmla="*/ 452 w 489"/>
              <a:gd name="T13" fmla="*/ 0 h 642"/>
              <a:gd name="T14" fmla="*/ 488 w 489"/>
              <a:gd name="T15" fmla="*/ 45 h 642"/>
              <a:gd name="T16" fmla="*/ 488 w 489"/>
              <a:gd name="T17" fmla="*/ 614 h 642"/>
              <a:gd name="T18" fmla="*/ 470 w 489"/>
              <a:gd name="T19" fmla="*/ 632 h 642"/>
              <a:gd name="T20" fmla="*/ 452 w 489"/>
              <a:gd name="T21" fmla="*/ 632 h 642"/>
              <a:gd name="T22" fmla="*/ 244 w 489"/>
              <a:gd name="T23" fmla="*/ 533 h 642"/>
              <a:gd name="T24" fmla="*/ 27 w 489"/>
              <a:gd name="T25" fmla="*/ 632 h 642"/>
              <a:gd name="T26" fmla="*/ 18 w 489"/>
              <a:gd name="T27" fmla="*/ 632 h 642"/>
              <a:gd name="T28" fmla="*/ 244 w 489"/>
              <a:gd name="T29" fmla="*/ 488 h 642"/>
              <a:gd name="T30" fmla="*/ 244 w 489"/>
              <a:gd name="T31" fmla="*/ 488 h 642"/>
              <a:gd name="T32" fmla="*/ 253 w 489"/>
              <a:gd name="T33" fmla="*/ 488 h 642"/>
              <a:gd name="T34" fmla="*/ 443 w 489"/>
              <a:gd name="T35" fmla="*/ 587 h 642"/>
              <a:gd name="T36" fmla="*/ 443 w 489"/>
              <a:gd name="T37" fmla="*/ 45 h 642"/>
              <a:gd name="T38" fmla="*/ 45 w 489"/>
              <a:gd name="T39" fmla="*/ 45 h 642"/>
              <a:gd name="T40" fmla="*/ 45 w 489"/>
              <a:gd name="T41" fmla="*/ 587 h 642"/>
              <a:gd name="T42" fmla="*/ 235 w 489"/>
              <a:gd name="T43" fmla="*/ 488 h 642"/>
              <a:gd name="T44" fmla="*/ 244 w 489"/>
              <a:gd name="T45" fmla="*/ 48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9" h="642">
                <a:moveTo>
                  <a:pt x="18" y="632"/>
                </a:moveTo>
                <a:lnTo>
                  <a:pt x="18" y="632"/>
                </a:lnTo>
                <a:lnTo>
                  <a:pt x="9" y="632"/>
                </a:lnTo>
                <a:cubicBezTo>
                  <a:pt x="0" y="632"/>
                  <a:pt x="0" y="623"/>
                  <a:pt x="0" y="61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2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0" y="0"/>
                  <a:pt x="488" y="18"/>
                  <a:pt x="488" y="45"/>
                </a:cubicBezTo>
                <a:cubicBezTo>
                  <a:pt x="488" y="614"/>
                  <a:pt x="488" y="614"/>
                  <a:pt x="488" y="614"/>
                </a:cubicBezTo>
                <a:cubicBezTo>
                  <a:pt x="488" y="623"/>
                  <a:pt x="479" y="632"/>
                  <a:pt x="470" y="632"/>
                </a:cubicBezTo>
                <a:cubicBezTo>
                  <a:pt x="470" y="632"/>
                  <a:pt x="461" y="641"/>
                  <a:pt x="452" y="632"/>
                </a:cubicBezTo>
                <a:cubicBezTo>
                  <a:pt x="244" y="533"/>
                  <a:pt x="244" y="533"/>
                  <a:pt x="244" y="533"/>
                </a:cubicBezTo>
                <a:cubicBezTo>
                  <a:pt x="27" y="632"/>
                  <a:pt x="27" y="632"/>
                  <a:pt x="27" y="632"/>
                </a:cubicBezTo>
                <a:cubicBezTo>
                  <a:pt x="27" y="632"/>
                  <a:pt x="27" y="632"/>
                  <a:pt x="18" y="632"/>
                </a:cubicBezTo>
                <a:close/>
                <a:moveTo>
                  <a:pt x="244" y="488"/>
                </a:moveTo>
                <a:lnTo>
                  <a:pt x="244" y="488"/>
                </a:lnTo>
                <a:cubicBezTo>
                  <a:pt x="244" y="488"/>
                  <a:pt x="244" y="488"/>
                  <a:pt x="253" y="488"/>
                </a:cubicBezTo>
                <a:cubicBezTo>
                  <a:pt x="443" y="587"/>
                  <a:pt x="443" y="587"/>
                  <a:pt x="443" y="587"/>
                </a:cubicBezTo>
                <a:cubicBezTo>
                  <a:pt x="443" y="45"/>
                  <a:pt x="443" y="45"/>
                  <a:pt x="443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587"/>
                  <a:pt x="45" y="587"/>
                  <a:pt x="45" y="587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235" y="488"/>
                  <a:pt x="235" y="488"/>
                  <a:pt x="244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44">
            <a:extLst>
              <a:ext uri="{FF2B5EF4-FFF2-40B4-BE49-F238E27FC236}">
                <a16:creationId xmlns:a16="http://schemas.microsoft.com/office/drawing/2014/main" id="{BB8C7D54-85FF-ED4F-9AD5-7D225F2E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020" y="11505532"/>
            <a:ext cx="520344" cy="640425"/>
          </a:xfrm>
          <a:custGeom>
            <a:avLst/>
            <a:gdLst>
              <a:gd name="T0" fmla="*/ 515 w 516"/>
              <a:gd name="T1" fmla="*/ 190 h 634"/>
              <a:gd name="T2" fmla="*/ 515 w 516"/>
              <a:gd name="T3" fmla="*/ 190 h 634"/>
              <a:gd name="T4" fmla="*/ 488 w 516"/>
              <a:gd name="T5" fmla="*/ 172 h 634"/>
              <a:gd name="T6" fmla="*/ 389 w 516"/>
              <a:gd name="T7" fmla="*/ 172 h 634"/>
              <a:gd name="T8" fmla="*/ 389 w 516"/>
              <a:gd name="T9" fmla="*/ 127 h 634"/>
              <a:gd name="T10" fmla="*/ 262 w 516"/>
              <a:gd name="T11" fmla="*/ 0 h 634"/>
              <a:gd name="T12" fmla="*/ 136 w 516"/>
              <a:gd name="T13" fmla="*/ 127 h 634"/>
              <a:gd name="T14" fmla="*/ 136 w 516"/>
              <a:gd name="T15" fmla="*/ 172 h 634"/>
              <a:gd name="T16" fmla="*/ 27 w 516"/>
              <a:gd name="T17" fmla="*/ 172 h 634"/>
              <a:gd name="T18" fmla="*/ 27 w 516"/>
              <a:gd name="T19" fmla="*/ 172 h 634"/>
              <a:gd name="T20" fmla="*/ 9 w 516"/>
              <a:gd name="T21" fmla="*/ 190 h 634"/>
              <a:gd name="T22" fmla="*/ 9 w 516"/>
              <a:gd name="T23" fmla="*/ 217 h 634"/>
              <a:gd name="T24" fmla="*/ 63 w 516"/>
              <a:gd name="T25" fmla="*/ 353 h 634"/>
              <a:gd name="T26" fmla="*/ 63 w 516"/>
              <a:gd name="T27" fmla="*/ 479 h 634"/>
              <a:gd name="T28" fmla="*/ 63 w 516"/>
              <a:gd name="T29" fmla="*/ 524 h 634"/>
              <a:gd name="T30" fmla="*/ 63 w 516"/>
              <a:gd name="T31" fmla="*/ 551 h 634"/>
              <a:gd name="T32" fmla="*/ 136 w 516"/>
              <a:gd name="T33" fmla="*/ 615 h 634"/>
              <a:gd name="T34" fmla="*/ 262 w 516"/>
              <a:gd name="T35" fmla="*/ 633 h 634"/>
              <a:gd name="T36" fmla="*/ 271 w 516"/>
              <a:gd name="T37" fmla="*/ 633 h 634"/>
              <a:gd name="T38" fmla="*/ 380 w 516"/>
              <a:gd name="T39" fmla="*/ 624 h 634"/>
              <a:gd name="T40" fmla="*/ 461 w 516"/>
              <a:gd name="T41" fmla="*/ 560 h 634"/>
              <a:gd name="T42" fmla="*/ 461 w 516"/>
              <a:gd name="T43" fmla="*/ 524 h 634"/>
              <a:gd name="T44" fmla="*/ 461 w 516"/>
              <a:gd name="T45" fmla="*/ 479 h 634"/>
              <a:gd name="T46" fmla="*/ 461 w 516"/>
              <a:gd name="T47" fmla="*/ 470 h 634"/>
              <a:gd name="T48" fmla="*/ 461 w 516"/>
              <a:gd name="T49" fmla="*/ 470 h 634"/>
              <a:gd name="T50" fmla="*/ 461 w 516"/>
              <a:gd name="T51" fmla="*/ 344 h 634"/>
              <a:gd name="T52" fmla="*/ 515 w 516"/>
              <a:gd name="T53" fmla="*/ 217 h 634"/>
              <a:gd name="T54" fmla="*/ 515 w 516"/>
              <a:gd name="T55" fmla="*/ 190 h 634"/>
              <a:gd name="T56" fmla="*/ 181 w 516"/>
              <a:gd name="T57" fmla="*/ 127 h 634"/>
              <a:gd name="T58" fmla="*/ 181 w 516"/>
              <a:gd name="T59" fmla="*/ 127 h 634"/>
              <a:gd name="T60" fmla="*/ 262 w 516"/>
              <a:gd name="T61" fmla="*/ 45 h 634"/>
              <a:gd name="T62" fmla="*/ 343 w 516"/>
              <a:gd name="T63" fmla="*/ 127 h 634"/>
              <a:gd name="T64" fmla="*/ 343 w 516"/>
              <a:gd name="T65" fmla="*/ 172 h 634"/>
              <a:gd name="T66" fmla="*/ 181 w 516"/>
              <a:gd name="T67" fmla="*/ 172 h 634"/>
              <a:gd name="T68" fmla="*/ 181 w 516"/>
              <a:gd name="T69" fmla="*/ 127 h 634"/>
              <a:gd name="T70" fmla="*/ 425 w 516"/>
              <a:gd name="T71" fmla="*/ 335 h 634"/>
              <a:gd name="T72" fmla="*/ 425 w 516"/>
              <a:gd name="T73" fmla="*/ 335 h 634"/>
              <a:gd name="T74" fmla="*/ 416 w 516"/>
              <a:gd name="T75" fmla="*/ 479 h 634"/>
              <a:gd name="T76" fmla="*/ 416 w 516"/>
              <a:gd name="T77" fmla="*/ 488 h 634"/>
              <a:gd name="T78" fmla="*/ 416 w 516"/>
              <a:gd name="T79" fmla="*/ 488 h 634"/>
              <a:gd name="T80" fmla="*/ 416 w 516"/>
              <a:gd name="T81" fmla="*/ 524 h 634"/>
              <a:gd name="T82" fmla="*/ 416 w 516"/>
              <a:gd name="T83" fmla="*/ 551 h 634"/>
              <a:gd name="T84" fmla="*/ 371 w 516"/>
              <a:gd name="T85" fmla="*/ 578 h 634"/>
              <a:gd name="T86" fmla="*/ 262 w 516"/>
              <a:gd name="T87" fmla="*/ 597 h 634"/>
              <a:gd name="T88" fmla="*/ 154 w 516"/>
              <a:gd name="T89" fmla="*/ 578 h 634"/>
              <a:gd name="T90" fmla="*/ 109 w 516"/>
              <a:gd name="T91" fmla="*/ 551 h 634"/>
              <a:gd name="T92" fmla="*/ 109 w 516"/>
              <a:gd name="T93" fmla="*/ 524 h 634"/>
              <a:gd name="T94" fmla="*/ 109 w 516"/>
              <a:gd name="T95" fmla="*/ 488 h 634"/>
              <a:gd name="T96" fmla="*/ 100 w 516"/>
              <a:gd name="T97" fmla="*/ 344 h 634"/>
              <a:gd name="T98" fmla="*/ 54 w 516"/>
              <a:gd name="T99" fmla="*/ 217 h 634"/>
              <a:gd name="T100" fmla="*/ 461 w 516"/>
              <a:gd name="T101" fmla="*/ 217 h 634"/>
              <a:gd name="T102" fmla="*/ 425 w 516"/>
              <a:gd name="T103" fmla="*/ 3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6" h="634">
                <a:moveTo>
                  <a:pt x="515" y="190"/>
                </a:moveTo>
                <a:lnTo>
                  <a:pt x="515" y="190"/>
                </a:lnTo>
                <a:cubicBezTo>
                  <a:pt x="506" y="181"/>
                  <a:pt x="497" y="172"/>
                  <a:pt x="488" y="172"/>
                </a:cubicBezTo>
                <a:cubicBezTo>
                  <a:pt x="389" y="172"/>
                  <a:pt x="389" y="172"/>
                  <a:pt x="389" y="172"/>
                </a:cubicBezTo>
                <a:cubicBezTo>
                  <a:pt x="389" y="127"/>
                  <a:pt x="389" y="127"/>
                  <a:pt x="389" y="127"/>
                </a:cubicBezTo>
                <a:cubicBezTo>
                  <a:pt x="389" y="54"/>
                  <a:pt x="325" y="0"/>
                  <a:pt x="262" y="0"/>
                </a:cubicBezTo>
                <a:cubicBezTo>
                  <a:pt x="190" y="0"/>
                  <a:pt x="136" y="54"/>
                  <a:pt x="136" y="127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27" y="172"/>
                  <a:pt x="27" y="172"/>
                  <a:pt x="27" y="172"/>
                </a:cubicBezTo>
                <a:lnTo>
                  <a:pt x="27" y="172"/>
                </a:lnTo>
                <a:cubicBezTo>
                  <a:pt x="18" y="172"/>
                  <a:pt x="9" y="181"/>
                  <a:pt x="9" y="190"/>
                </a:cubicBezTo>
                <a:cubicBezTo>
                  <a:pt x="0" y="199"/>
                  <a:pt x="0" y="208"/>
                  <a:pt x="9" y="217"/>
                </a:cubicBezTo>
                <a:cubicBezTo>
                  <a:pt x="36" y="244"/>
                  <a:pt x="54" y="289"/>
                  <a:pt x="63" y="353"/>
                </a:cubicBezTo>
                <a:cubicBezTo>
                  <a:pt x="63" y="398"/>
                  <a:pt x="63" y="452"/>
                  <a:pt x="63" y="479"/>
                </a:cubicBezTo>
                <a:cubicBezTo>
                  <a:pt x="63" y="497"/>
                  <a:pt x="63" y="515"/>
                  <a:pt x="63" y="524"/>
                </a:cubicBezTo>
                <a:cubicBezTo>
                  <a:pt x="63" y="533"/>
                  <a:pt x="63" y="542"/>
                  <a:pt x="63" y="551"/>
                </a:cubicBezTo>
                <a:cubicBezTo>
                  <a:pt x="72" y="578"/>
                  <a:pt x="90" y="606"/>
                  <a:pt x="136" y="615"/>
                </a:cubicBezTo>
                <a:cubicBezTo>
                  <a:pt x="172" y="624"/>
                  <a:pt x="217" y="633"/>
                  <a:pt x="262" y="633"/>
                </a:cubicBezTo>
                <a:cubicBezTo>
                  <a:pt x="262" y="633"/>
                  <a:pt x="262" y="633"/>
                  <a:pt x="271" y="633"/>
                </a:cubicBezTo>
                <a:cubicBezTo>
                  <a:pt x="307" y="633"/>
                  <a:pt x="353" y="633"/>
                  <a:pt x="380" y="624"/>
                </a:cubicBezTo>
                <a:cubicBezTo>
                  <a:pt x="425" y="606"/>
                  <a:pt x="452" y="588"/>
                  <a:pt x="461" y="560"/>
                </a:cubicBezTo>
                <a:cubicBezTo>
                  <a:pt x="461" y="551"/>
                  <a:pt x="461" y="533"/>
                  <a:pt x="461" y="524"/>
                </a:cubicBezTo>
                <a:cubicBezTo>
                  <a:pt x="461" y="515"/>
                  <a:pt x="461" y="497"/>
                  <a:pt x="461" y="479"/>
                </a:cubicBezTo>
                <a:cubicBezTo>
                  <a:pt x="461" y="470"/>
                  <a:pt x="461" y="470"/>
                  <a:pt x="461" y="470"/>
                </a:cubicBezTo>
                <a:lnTo>
                  <a:pt x="461" y="470"/>
                </a:lnTo>
                <a:cubicBezTo>
                  <a:pt x="461" y="434"/>
                  <a:pt x="461" y="389"/>
                  <a:pt x="461" y="344"/>
                </a:cubicBezTo>
                <a:cubicBezTo>
                  <a:pt x="470" y="289"/>
                  <a:pt x="488" y="244"/>
                  <a:pt x="515" y="217"/>
                </a:cubicBezTo>
                <a:cubicBezTo>
                  <a:pt x="515" y="208"/>
                  <a:pt x="515" y="199"/>
                  <a:pt x="515" y="190"/>
                </a:cubicBezTo>
                <a:close/>
                <a:moveTo>
                  <a:pt x="181" y="127"/>
                </a:moveTo>
                <a:lnTo>
                  <a:pt x="181" y="127"/>
                </a:lnTo>
                <a:cubicBezTo>
                  <a:pt x="181" y="81"/>
                  <a:pt x="217" y="45"/>
                  <a:pt x="262" y="45"/>
                </a:cubicBezTo>
                <a:cubicBezTo>
                  <a:pt x="307" y="45"/>
                  <a:pt x="343" y="81"/>
                  <a:pt x="343" y="127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181" y="172"/>
                  <a:pt x="181" y="172"/>
                  <a:pt x="181" y="172"/>
                </a:cubicBezTo>
                <a:lnTo>
                  <a:pt x="181" y="127"/>
                </a:lnTo>
                <a:close/>
                <a:moveTo>
                  <a:pt x="425" y="335"/>
                </a:moveTo>
                <a:lnTo>
                  <a:pt x="425" y="335"/>
                </a:lnTo>
                <a:cubicBezTo>
                  <a:pt x="416" y="389"/>
                  <a:pt x="416" y="443"/>
                  <a:pt x="416" y="479"/>
                </a:cubicBezTo>
                <a:cubicBezTo>
                  <a:pt x="416" y="488"/>
                  <a:pt x="416" y="488"/>
                  <a:pt x="416" y="488"/>
                </a:cubicBezTo>
                <a:lnTo>
                  <a:pt x="416" y="488"/>
                </a:lnTo>
                <a:cubicBezTo>
                  <a:pt x="416" y="506"/>
                  <a:pt x="416" y="515"/>
                  <a:pt x="416" y="524"/>
                </a:cubicBezTo>
                <a:cubicBezTo>
                  <a:pt x="425" y="533"/>
                  <a:pt x="416" y="542"/>
                  <a:pt x="416" y="551"/>
                </a:cubicBezTo>
                <a:cubicBezTo>
                  <a:pt x="416" y="560"/>
                  <a:pt x="407" y="569"/>
                  <a:pt x="371" y="578"/>
                </a:cubicBezTo>
                <a:cubicBezTo>
                  <a:pt x="343" y="588"/>
                  <a:pt x="298" y="597"/>
                  <a:pt x="262" y="597"/>
                </a:cubicBezTo>
                <a:cubicBezTo>
                  <a:pt x="217" y="597"/>
                  <a:pt x="181" y="588"/>
                  <a:pt x="154" y="578"/>
                </a:cubicBezTo>
                <a:cubicBezTo>
                  <a:pt x="109" y="560"/>
                  <a:pt x="109" y="551"/>
                  <a:pt x="109" y="551"/>
                </a:cubicBezTo>
                <a:cubicBezTo>
                  <a:pt x="109" y="542"/>
                  <a:pt x="100" y="533"/>
                  <a:pt x="109" y="524"/>
                </a:cubicBezTo>
                <a:cubicBezTo>
                  <a:pt x="109" y="515"/>
                  <a:pt x="109" y="497"/>
                  <a:pt x="109" y="488"/>
                </a:cubicBezTo>
                <a:cubicBezTo>
                  <a:pt x="109" y="452"/>
                  <a:pt x="109" y="398"/>
                  <a:pt x="100" y="344"/>
                </a:cubicBezTo>
                <a:cubicBezTo>
                  <a:pt x="90" y="289"/>
                  <a:pt x="72" y="244"/>
                  <a:pt x="54" y="217"/>
                </a:cubicBezTo>
                <a:cubicBezTo>
                  <a:pt x="461" y="217"/>
                  <a:pt x="461" y="217"/>
                  <a:pt x="461" y="217"/>
                </a:cubicBezTo>
                <a:cubicBezTo>
                  <a:pt x="443" y="244"/>
                  <a:pt x="434" y="289"/>
                  <a:pt x="425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4">
            <a:extLst>
              <a:ext uri="{FF2B5EF4-FFF2-40B4-BE49-F238E27FC236}">
                <a16:creationId xmlns:a16="http://schemas.microsoft.com/office/drawing/2014/main" id="{DDA80927-51F7-484B-9E86-D438F1F21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485" y="9828864"/>
            <a:ext cx="1151875" cy="1147429"/>
          </a:xfrm>
          <a:custGeom>
            <a:avLst/>
            <a:gdLst>
              <a:gd name="T0" fmla="*/ 1139 w 1140"/>
              <a:gd name="T1" fmla="*/ 569 h 1139"/>
              <a:gd name="T2" fmla="*/ 1139 w 1140"/>
              <a:gd name="T3" fmla="*/ 569 h 1139"/>
              <a:gd name="T4" fmla="*/ 570 w 1140"/>
              <a:gd name="T5" fmla="*/ 1138 h 1139"/>
              <a:gd name="T6" fmla="*/ 0 w 1140"/>
              <a:gd name="T7" fmla="*/ 569 h 1139"/>
              <a:gd name="T8" fmla="*/ 570 w 1140"/>
              <a:gd name="T9" fmla="*/ 0 h 1139"/>
              <a:gd name="T10" fmla="*/ 1139 w 1140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9">
                <a:moveTo>
                  <a:pt x="1139" y="569"/>
                </a:moveTo>
                <a:lnTo>
                  <a:pt x="1139" y="569"/>
                </a:lnTo>
                <a:cubicBezTo>
                  <a:pt x="1139" y="885"/>
                  <a:pt x="877" y="1138"/>
                  <a:pt x="570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62"/>
                  <a:pt x="253" y="0"/>
                  <a:pt x="570" y="0"/>
                </a:cubicBezTo>
                <a:cubicBezTo>
                  <a:pt x="877" y="0"/>
                  <a:pt x="1139" y="262"/>
                  <a:pt x="1139" y="5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5">
            <a:extLst>
              <a:ext uri="{FF2B5EF4-FFF2-40B4-BE49-F238E27FC236}">
                <a16:creationId xmlns:a16="http://schemas.microsoft.com/office/drawing/2014/main" id="{8C13CF98-DBD6-F04C-9C49-8575825B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485" y="11252032"/>
            <a:ext cx="1151875" cy="1151875"/>
          </a:xfrm>
          <a:custGeom>
            <a:avLst/>
            <a:gdLst>
              <a:gd name="T0" fmla="*/ 1139 w 1140"/>
              <a:gd name="T1" fmla="*/ 569 h 1140"/>
              <a:gd name="T2" fmla="*/ 1139 w 1140"/>
              <a:gd name="T3" fmla="*/ 569 h 1140"/>
              <a:gd name="T4" fmla="*/ 570 w 1140"/>
              <a:gd name="T5" fmla="*/ 1139 h 1140"/>
              <a:gd name="T6" fmla="*/ 0 w 1140"/>
              <a:gd name="T7" fmla="*/ 569 h 1140"/>
              <a:gd name="T8" fmla="*/ 570 w 1140"/>
              <a:gd name="T9" fmla="*/ 0 h 1140"/>
              <a:gd name="T10" fmla="*/ 1139 w 1140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69"/>
                </a:moveTo>
                <a:lnTo>
                  <a:pt x="1139" y="569"/>
                </a:lnTo>
                <a:cubicBezTo>
                  <a:pt x="1139" y="886"/>
                  <a:pt x="877" y="1139"/>
                  <a:pt x="570" y="1139"/>
                </a:cubicBezTo>
                <a:cubicBezTo>
                  <a:pt x="253" y="1139"/>
                  <a:pt x="0" y="886"/>
                  <a:pt x="0" y="569"/>
                </a:cubicBezTo>
                <a:cubicBezTo>
                  <a:pt x="0" y="253"/>
                  <a:pt x="253" y="0"/>
                  <a:pt x="570" y="0"/>
                </a:cubicBezTo>
                <a:cubicBezTo>
                  <a:pt x="877" y="0"/>
                  <a:pt x="1139" y="253"/>
                  <a:pt x="1139" y="5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6">
            <a:extLst>
              <a:ext uri="{FF2B5EF4-FFF2-40B4-BE49-F238E27FC236}">
                <a16:creationId xmlns:a16="http://schemas.microsoft.com/office/drawing/2014/main" id="{C93198A6-CF26-CE49-9BE2-8755E22A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593" y="10086814"/>
            <a:ext cx="484765" cy="649320"/>
          </a:xfrm>
          <a:custGeom>
            <a:avLst/>
            <a:gdLst>
              <a:gd name="T0" fmla="*/ 18 w 479"/>
              <a:gd name="T1" fmla="*/ 632 h 642"/>
              <a:gd name="T2" fmla="*/ 18 w 479"/>
              <a:gd name="T3" fmla="*/ 632 h 642"/>
              <a:gd name="T4" fmla="*/ 9 w 479"/>
              <a:gd name="T5" fmla="*/ 632 h 642"/>
              <a:gd name="T6" fmla="*/ 0 w 479"/>
              <a:gd name="T7" fmla="*/ 614 h 642"/>
              <a:gd name="T8" fmla="*/ 0 w 479"/>
              <a:gd name="T9" fmla="*/ 45 h 642"/>
              <a:gd name="T10" fmla="*/ 27 w 479"/>
              <a:gd name="T11" fmla="*/ 0 h 642"/>
              <a:gd name="T12" fmla="*/ 451 w 479"/>
              <a:gd name="T13" fmla="*/ 0 h 642"/>
              <a:gd name="T14" fmla="*/ 478 w 479"/>
              <a:gd name="T15" fmla="*/ 45 h 642"/>
              <a:gd name="T16" fmla="*/ 478 w 479"/>
              <a:gd name="T17" fmla="*/ 614 h 642"/>
              <a:gd name="T18" fmla="*/ 469 w 479"/>
              <a:gd name="T19" fmla="*/ 632 h 642"/>
              <a:gd name="T20" fmla="*/ 451 w 479"/>
              <a:gd name="T21" fmla="*/ 632 h 642"/>
              <a:gd name="T22" fmla="*/ 244 w 479"/>
              <a:gd name="T23" fmla="*/ 533 h 642"/>
              <a:gd name="T24" fmla="*/ 27 w 479"/>
              <a:gd name="T25" fmla="*/ 632 h 642"/>
              <a:gd name="T26" fmla="*/ 18 w 479"/>
              <a:gd name="T27" fmla="*/ 632 h 642"/>
              <a:gd name="T28" fmla="*/ 244 w 479"/>
              <a:gd name="T29" fmla="*/ 488 h 642"/>
              <a:gd name="T30" fmla="*/ 244 w 479"/>
              <a:gd name="T31" fmla="*/ 488 h 642"/>
              <a:gd name="T32" fmla="*/ 253 w 479"/>
              <a:gd name="T33" fmla="*/ 488 h 642"/>
              <a:gd name="T34" fmla="*/ 442 w 479"/>
              <a:gd name="T35" fmla="*/ 587 h 642"/>
              <a:gd name="T36" fmla="*/ 442 w 479"/>
              <a:gd name="T37" fmla="*/ 45 h 642"/>
              <a:gd name="T38" fmla="*/ 36 w 479"/>
              <a:gd name="T39" fmla="*/ 45 h 642"/>
              <a:gd name="T40" fmla="*/ 36 w 479"/>
              <a:gd name="T41" fmla="*/ 587 h 642"/>
              <a:gd name="T42" fmla="*/ 235 w 479"/>
              <a:gd name="T43" fmla="*/ 488 h 642"/>
              <a:gd name="T44" fmla="*/ 244 w 479"/>
              <a:gd name="T45" fmla="*/ 48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" h="642">
                <a:moveTo>
                  <a:pt x="18" y="632"/>
                </a:moveTo>
                <a:lnTo>
                  <a:pt x="18" y="632"/>
                </a:lnTo>
                <a:lnTo>
                  <a:pt x="9" y="632"/>
                </a:lnTo>
                <a:cubicBezTo>
                  <a:pt x="0" y="632"/>
                  <a:pt x="0" y="623"/>
                  <a:pt x="0" y="61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27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69" y="0"/>
                  <a:pt x="478" y="18"/>
                  <a:pt x="478" y="45"/>
                </a:cubicBezTo>
                <a:cubicBezTo>
                  <a:pt x="478" y="614"/>
                  <a:pt x="478" y="614"/>
                  <a:pt x="478" y="614"/>
                </a:cubicBezTo>
                <a:cubicBezTo>
                  <a:pt x="478" y="623"/>
                  <a:pt x="478" y="632"/>
                  <a:pt x="469" y="632"/>
                </a:cubicBezTo>
                <a:cubicBezTo>
                  <a:pt x="469" y="632"/>
                  <a:pt x="460" y="641"/>
                  <a:pt x="451" y="632"/>
                </a:cubicBezTo>
                <a:cubicBezTo>
                  <a:pt x="244" y="533"/>
                  <a:pt x="244" y="533"/>
                  <a:pt x="244" y="533"/>
                </a:cubicBezTo>
                <a:cubicBezTo>
                  <a:pt x="27" y="632"/>
                  <a:pt x="27" y="632"/>
                  <a:pt x="27" y="632"/>
                </a:cubicBezTo>
                <a:cubicBezTo>
                  <a:pt x="27" y="632"/>
                  <a:pt x="27" y="632"/>
                  <a:pt x="18" y="632"/>
                </a:cubicBezTo>
                <a:close/>
                <a:moveTo>
                  <a:pt x="244" y="488"/>
                </a:moveTo>
                <a:lnTo>
                  <a:pt x="244" y="488"/>
                </a:lnTo>
                <a:cubicBezTo>
                  <a:pt x="244" y="488"/>
                  <a:pt x="244" y="488"/>
                  <a:pt x="253" y="488"/>
                </a:cubicBezTo>
                <a:cubicBezTo>
                  <a:pt x="442" y="587"/>
                  <a:pt x="442" y="587"/>
                  <a:pt x="442" y="587"/>
                </a:cubicBezTo>
                <a:cubicBezTo>
                  <a:pt x="442" y="45"/>
                  <a:pt x="442" y="45"/>
                  <a:pt x="442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235" y="488"/>
                  <a:pt x="235" y="488"/>
                  <a:pt x="244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7">
            <a:extLst>
              <a:ext uri="{FF2B5EF4-FFF2-40B4-BE49-F238E27FC236}">
                <a16:creationId xmlns:a16="http://schemas.microsoft.com/office/drawing/2014/main" id="{4B97C62A-AD4A-7A49-B120-7287421B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803" y="11505532"/>
            <a:ext cx="520344" cy="640425"/>
          </a:xfrm>
          <a:custGeom>
            <a:avLst/>
            <a:gdLst>
              <a:gd name="T0" fmla="*/ 515 w 516"/>
              <a:gd name="T1" fmla="*/ 190 h 634"/>
              <a:gd name="T2" fmla="*/ 515 w 516"/>
              <a:gd name="T3" fmla="*/ 190 h 634"/>
              <a:gd name="T4" fmla="*/ 487 w 516"/>
              <a:gd name="T5" fmla="*/ 172 h 634"/>
              <a:gd name="T6" fmla="*/ 388 w 516"/>
              <a:gd name="T7" fmla="*/ 172 h 634"/>
              <a:gd name="T8" fmla="*/ 379 w 516"/>
              <a:gd name="T9" fmla="*/ 127 h 634"/>
              <a:gd name="T10" fmla="*/ 262 w 516"/>
              <a:gd name="T11" fmla="*/ 0 h 634"/>
              <a:gd name="T12" fmla="*/ 135 w 516"/>
              <a:gd name="T13" fmla="*/ 127 h 634"/>
              <a:gd name="T14" fmla="*/ 135 w 516"/>
              <a:gd name="T15" fmla="*/ 172 h 634"/>
              <a:gd name="T16" fmla="*/ 27 w 516"/>
              <a:gd name="T17" fmla="*/ 172 h 634"/>
              <a:gd name="T18" fmla="*/ 27 w 516"/>
              <a:gd name="T19" fmla="*/ 172 h 634"/>
              <a:gd name="T20" fmla="*/ 0 w 516"/>
              <a:gd name="T21" fmla="*/ 190 h 634"/>
              <a:gd name="T22" fmla="*/ 9 w 516"/>
              <a:gd name="T23" fmla="*/ 217 h 634"/>
              <a:gd name="T24" fmla="*/ 54 w 516"/>
              <a:gd name="T25" fmla="*/ 353 h 634"/>
              <a:gd name="T26" fmla="*/ 63 w 516"/>
              <a:gd name="T27" fmla="*/ 479 h 634"/>
              <a:gd name="T28" fmla="*/ 63 w 516"/>
              <a:gd name="T29" fmla="*/ 524 h 634"/>
              <a:gd name="T30" fmla="*/ 63 w 516"/>
              <a:gd name="T31" fmla="*/ 551 h 634"/>
              <a:gd name="T32" fmla="*/ 135 w 516"/>
              <a:gd name="T33" fmla="*/ 615 h 634"/>
              <a:gd name="T34" fmla="*/ 253 w 516"/>
              <a:gd name="T35" fmla="*/ 633 h 634"/>
              <a:gd name="T36" fmla="*/ 271 w 516"/>
              <a:gd name="T37" fmla="*/ 633 h 634"/>
              <a:gd name="T38" fmla="*/ 379 w 516"/>
              <a:gd name="T39" fmla="*/ 624 h 634"/>
              <a:gd name="T40" fmla="*/ 460 w 516"/>
              <a:gd name="T41" fmla="*/ 560 h 634"/>
              <a:gd name="T42" fmla="*/ 460 w 516"/>
              <a:gd name="T43" fmla="*/ 524 h 634"/>
              <a:gd name="T44" fmla="*/ 460 w 516"/>
              <a:gd name="T45" fmla="*/ 479 h 634"/>
              <a:gd name="T46" fmla="*/ 460 w 516"/>
              <a:gd name="T47" fmla="*/ 470 h 634"/>
              <a:gd name="T48" fmla="*/ 460 w 516"/>
              <a:gd name="T49" fmla="*/ 470 h 634"/>
              <a:gd name="T50" fmla="*/ 460 w 516"/>
              <a:gd name="T51" fmla="*/ 344 h 634"/>
              <a:gd name="T52" fmla="*/ 506 w 516"/>
              <a:gd name="T53" fmla="*/ 217 h 634"/>
              <a:gd name="T54" fmla="*/ 515 w 516"/>
              <a:gd name="T55" fmla="*/ 190 h 634"/>
              <a:gd name="T56" fmla="*/ 171 w 516"/>
              <a:gd name="T57" fmla="*/ 127 h 634"/>
              <a:gd name="T58" fmla="*/ 171 w 516"/>
              <a:gd name="T59" fmla="*/ 127 h 634"/>
              <a:gd name="T60" fmla="*/ 262 w 516"/>
              <a:gd name="T61" fmla="*/ 45 h 634"/>
              <a:gd name="T62" fmla="*/ 343 w 516"/>
              <a:gd name="T63" fmla="*/ 127 h 634"/>
              <a:gd name="T64" fmla="*/ 343 w 516"/>
              <a:gd name="T65" fmla="*/ 172 h 634"/>
              <a:gd name="T66" fmla="*/ 180 w 516"/>
              <a:gd name="T67" fmla="*/ 172 h 634"/>
              <a:gd name="T68" fmla="*/ 171 w 516"/>
              <a:gd name="T69" fmla="*/ 127 h 634"/>
              <a:gd name="T70" fmla="*/ 424 w 516"/>
              <a:gd name="T71" fmla="*/ 335 h 634"/>
              <a:gd name="T72" fmla="*/ 424 w 516"/>
              <a:gd name="T73" fmla="*/ 335 h 634"/>
              <a:gd name="T74" fmla="*/ 415 w 516"/>
              <a:gd name="T75" fmla="*/ 479 h 634"/>
              <a:gd name="T76" fmla="*/ 415 w 516"/>
              <a:gd name="T77" fmla="*/ 488 h 634"/>
              <a:gd name="T78" fmla="*/ 415 w 516"/>
              <a:gd name="T79" fmla="*/ 488 h 634"/>
              <a:gd name="T80" fmla="*/ 415 w 516"/>
              <a:gd name="T81" fmla="*/ 524 h 634"/>
              <a:gd name="T82" fmla="*/ 415 w 516"/>
              <a:gd name="T83" fmla="*/ 551 h 634"/>
              <a:gd name="T84" fmla="*/ 370 w 516"/>
              <a:gd name="T85" fmla="*/ 578 h 634"/>
              <a:gd name="T86" fmla="*/ 253 w 516"/>
              <a:gd name="T87" fmla="*/ 597 h 634"/>
              <a:gd name="T88" fmla="*/ 144 w 516"/>
              <a:gd name="T89" fmla="*/ 578 h 634"/>
              <a:gd name="T90" fmla="*/ 108 w 516"/>
              <a:gd name="T91" fmla="*/ 551 h 634"/>
              <a:gd name="T92" fmla="*/ 99 w 516"/>
              <a:gd name="T93" fmla="*/ 524 h 634"/>
              <a:gd name="T94" fmla="*/ 108 w 516"/>
              <a:gd name="T95" fmla="*/ 488 h 634"/>
              <a:gd name="T96" fmla="*/ 99 w 516"/>
              <a:gd name="T97" fmla="*/ 344 h 634"/>
              <a:gd name="T98" fmla="*/ 54 w 516"/>
              <a:gd name="T99" fmla="*/ 217 h 634"/>
              <a:gd name="T100" fmla="*/ 460 w 516"/>
              <a:gd name="T101" fmla="*/ 217 h 634"/>
              <a:gd name="T102" fmla="*/ 424 w 516"/>
              <a:gd name="T103" fmla="*/ 3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6" h="634">
                <a:moveTo>
                  <a:pt x="515" y="190"/>
                </a:moveTo>
                <a:lnTo>
                  <a:pt x="515" y="190"/>
                </a:lnTo>
                <a:cubicBezTo>
                  <a:pt x="506" y="181"/>
                  <a:pt x="496" y="172"/>
                  <a:pt x="487" y="172"/>
                </a:cubicBezTo>
                <a:cubicBezTo>
                  <a:pt x="388" y="172"/>
                  <a:pt x="388" y="172"/>
                  <a:pt x="388" y="172"/>
                </a:cubicBezTo>
                <a:cubicBezTo>
                  <a:pt x="379" y="127"/>
                  <a:pt x="379" y="127"/>
                  <a:pt x="379" y="127"/>
                </a:cubicBezTo>
                <a:cubicBezTo>
                  <a:pt x="379" y="54"/>
                  <a:pt x="325" y="0"/>
                  <a:pt x="262" y="0"/>
                </a:cubicBezTo>
                <a:cubicBezTo>
                  <a:pt x="189" y="0"/>
                  <a:pt x="135" y="54"/>
                  <a:pt x="135" y="127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27" y="172"/>
                  <a:pt x="27" y="172"/>
                  <a:pt x="27" y="172"/>
                </a:cubicBezTo>
                <a:lnTo>
                  <a:pt x="27" y="172"/>
                </a:lnTo>
                <a:cubicBezTo>
                  <a:pt x="18" y="172"/>
                  <a:pt x="9" y="181"/>
                  <a:pt x="0" y="190"/>
                </a:cubicBezTo>
                <a:cubicBezTo>
                  <a:pt x="0" y="199"/>
                  <a:pt x="0" y="208"/>
                  <a:pt x="9" y="217"/>
                </a:cubicBezTo>
                <a:cubicBezTo>
                  <a:pt x="36" y="244"/>
                  <a:pt x="45" y="289"/>
                  <a:pt x="54" y="353"/>
                </a:cubicBezTo>
                <a:cubicBezTo>
                  <a:pt x="63" y="398"/>
                  <a:pt x="63" y="452"/>
                  <a:pt x="63" y="479"/>
                </a:cubicBezTo>
                <a:cubicBezTo>
                  <a:pt x="63" y="497"/>
                  <a:pt x="63" y="515"/>
                  <a:pt x="63" y="524"/>
                </a:cubicBezTo>
                <a:cubicBezTo>
                  <a:pt x="63" y="533"/>
                  <a:pt x="63" y="542"/>
                  <a:pt x="63" y="551"/>
                </a:cubicBezTo>
                <a:cubicBezTo>
                  <a:pt x="72" y="578"/>
                  <a:pt x="90" y="606"/>
                  <a:pt x="135" y="615"/>
                </a:cubicBezTo>
                <a:cubicBezTo>
                  <a:pt x="171" y="624"/>
                  <a:pt x="207" y="633"/>
                  <a:pt x="253" y="633"/>
                </a:cubicBezTo>
                <a:cubicBezTo>
                  <a:pt x="262" y="633"/>
                  <a:pt x="262" y="633"/>
                  <a:pt x="271" y="633"/>
                </a:cubicBezTo>
                <a:cubicBezTo>
                  <a:pt x="307" y="633"/>
                  <a:pt x="352" y="633"/>
                  <a:pt x="379" y="624"/>
                </a:cubicBezTo>
                <a:cubicBezTo>
                  <a:pt x="424" y="606"/>
                  <a:pt x="451" y="588"/>
                  <a:pt x="460" y="560"/>
                </a:cubicBezTo>
                <a:cubicBezTo>
                  <a:pt x="460" y="551"/>
                  <a:pt x="460" y="533"/>
                  <a:pt x="460" y="524"/>
                </a:cubicBezTo>
                <a:cubicBezTo>
                  <a:pt x="460" y="515"/>
                  <a:pt x="460" y="497"/>
                  <a:pt x="460" y="479"/>
                </a:cubicBezTo>
                <a:cubicBezTo>
                  <a:pt x="460" y="470"/>
                  <a:pt x="460" y="470"/>
                  <a:pt x="460" y="470"/>
                </a:cubicBezTo>
                <a:lnTo>
                  <a:pt x="460" y="470"/>
                </a:lnTo>
                <a:cubicBezTo>
                  <a:pt x="451" y="434"/>
                  <a:pt x="451" y="389"/>
                  <a:pt x="460" y="344"/>
                </a:cubicBezTo>
                <a:cubicBezTo>
                  <a:pt x="469" y="289"/>
                  <a:pt x="487" y="244"/>
                  <a:pt x="506" y="217"/>
                </a:cubicBezTo>
                <a:cubicBezTo>
                  <a:pt x="515" y="208"/>
                  <a:pt x="515" y="199"/>
                  <a:pt x="515" y="190"/>
                </a:cubicBezTo>
                <a:close/>
                <a:moveTo>
                  <a:pt x="171" y="127"/>
                </a:moveTo>
                <a:lnTo>
                  <a:pt x="171" y="127"/>
                </a:lnTo>
                <a:cubicBezTo>
                  <a:pt x="171" y="81"/>
                  <a:pt x="216" y="45"/>
                  <a:pt x="262" y="45"/>
                </a:cubicBezTo>
                <a:cubicBezTo>
                  <a:pt x="307" y="45"/>
                  <a:pt x="343" y="81"/>
                  <a:pt x="343" y="127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180" y="172"/>
                  <a:pt x="180" y="172"/>
                  <a:pt x="180" y="172"/>
                </a:cubicBezTo>
                <a:lnTo>
                  <a:pt x="171" y="127"/>
                </a:lnTo>
                <a:close/>
                <a:moveTo>
                  <a:pt x="424" y="335"/>
                </a:moveTo>
                <a:lnTo>
                  <a:pt x="424" y="335"/>
                </a:lnTo>
                <a:cubicBezTo>
                  <a:pt x="415" y="389"/>
                  <a:pt x="415" y="443"/>
                  <a:pt x="415" y="479"/>
                </a:cubicBezTo>
                <a:cubicBezTo>
                  <a:pt x="415" y="488"/>
                  <a:pt x="415" y="488"/>
                  <a:pt x="415" y="488"/>
                </a:cubicBezTo>
                <a:lnTo>
                  <a:pt x="415" y="488"/>
                </a:lnTo>
                <a:cubicBezTo>
                  <a:pt x="415" y="506"/>
                  <a:pt x="415" y="515"/>
                  <a:pt x="415" y="524"/>
                </a:cubicBezTo>
                <a:cubicBezTo>
                  <a:pt x="415" y="533"/>
                  <a:pt x="415" y="542"/>
                  <a:pt x="415" y="551"/>
                </a:cubicBezTo>
                <a:cubicBezTo>
                  <a:pt x="415" y="560"/>
                  <a:pt x="397" y="569"/>
                  <a:pt x="370" y="578"/>
                </a:cubicBezTo>
                <a:cubicBezTo>
                  <a:pt x="343" y="588"/>
                  <a:pt x="298" y="597"/>
                  <a:pt x="253" y="597"/>
                </a:cubicBezTo>
                <a:cubicBezTo>
                  <a:pt x="216" y="597"/>
                  <a:pt x="180" y="588"/>
                  <a:pt x="144" y="578"/>
                </a:cubicBezTo>
                <a:cubicBezTo>
                  <a:pt x="108" y="560"/>
                  <a:pt x="108" y="551"/>
                  <a:pt x="108" y="551"/>
                </a:cubicBezTo>
                <a:cubicBezTo>
                  <a:pt x="99" y="542"/>
                  <a:pt x="99" y="533"/>
                  <a:pt x="99" y="524"/>
                </a:cubicBezTo>
                <a:cubicBezTo>
                  <a:pt x="108" y="515"/>
                  <a:pt x="108" y="497"/>
                  <a:pt x="108" y="488"/>
                </a:cubicBezTo>
                <a:cubicBezTo>
                  <a:pt x="108" y="452"/>
                  <a:pt x="108" y="398"/>
                  <a:pt x="99" y="344"/>
                </a:cubicBezTo>
                <a:cubicBezTo>
                  <a:pt x="90" y="289"/>
                  <a:pt x="72" y="244"/>
                  <a:pt x="54" y="217"/>
                </a:cubicBezTo>
                <a:cubicBezTo>
                  <a:pt x="460" y="217"/>
                  <a:pt x="460" y="217"/>
                  <a:pt x="460" y="217"/>
                </a:cubicBezTo>
                <a:cubicBezTo>
                  <a:pt x="442" y="244"/>
                  <a:pt x="433" y="289"/>
                  <a:pt x="424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6">
            <a:extLst>
              <a:ext uri="{FF2B5EF4-FFF2-40B4-BE49-F238E27FC236}">
                <a16:creationId xmlns:a16="http://schemas.microsoft.com/office/drawing/2014/main" id="{A159ADCD-7E01-3442-A7F3-D4BAA8528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028" y="9828864"/>
            <a:ext cx="1147429" cy="1147429"/>
          </a:xfrm>
          <a:custGeom>
            <a:avLst/>
            <a:gdLst>
              <a:gd name="T0" fmla="*/ 1138 w 1139"/>
              <a:gd name="T1" fmla="*/ 569 h 1139"/>
              <a:gd name="T2" fmla="*/ 1138 w 1139"/>
              <a:gd name="T3" fmla="*/ 569 h 1139"/>
              <a:gd name="T4" fmla="*/ 569 w 1139"/>
              <a:gd name="T5" fmla="*/ 1138 h 1139"/>
              <a:gd name="T6" fmla="*/ 0 w 1139"/>
              <a:gd name="T7" fmla="*/ 569 h 1139"/>
              <a:gd name="T8" fmla="*/ 569 w 1139"/>
              <a:gd name="T9" fmla="*/ 0 h 1139"/>
              <a:gd name="T10" fmla="*/ 1138 w 1139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9"/>
                </a:moveTo>
                <a:lnTo>
                  <a:pt x="1138" y="569"/>
                </a:lnTo>
                <a:cubicBezTo>
                  <a:pt x="1138" y="885"/>
                  <a:pt x="885" y="1138"/>
                  <a:pt x="569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62"/>
                  <a:pt x="253" y="0"/>
                  <a:pt x="569" y="0"/>
                </a:cubicBezTo>
                <a:cubicBezTo>
                  <a:pt x="885" y="0"/>
                  <a:pt x="1138" y="262"/>
                  <a:pt x="1138" y="5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7">
            <a:extLst>
              <a:ext uri="{FF2B5EF4-FFF2-40B4-BE49-F238E27FC236}">
                <a16:creationId xmlns:a16="http://schemas.microsoft.com/office/drawing/2014/main" id="{F915A4BC-E30F-A043-A847-9A3F2F9B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028" y="11252032"/>
            <a:ext cx="1147429" cy="1151875"/>
          </a:xfrm>
          <a:custGeom>
            <a:avLst/>
            <a:gdLst>
              <a:gd name="T0" fmla="*/ 1138 w 1139"/>
              <a:gd name="T1" fmla="*/ 569 h 1140"/>
              <a:gd name="T2" fmla="*/ 1138 w 1139"/>
              <a:gd name="T3" fmla="*/ 569 h 1140"/>
              <a:gd name="T4" fmla="*/ 569 w 1139"/>
              <a:gd name="T5" fmla="*/ 1139 h 1140"/>
              <a:gd name="T6" fmla="*/ 0 w 1139"/>
              <a:gd name="T7" fmla="*/ 569 h 1140"/>
              <a:gd name="T8" fmla="*/ 569 w 1139"/>
              <a:gd name="T9" fmla="*/ 0 h 1140"/>
              <a:gd name="T10" fmla="*/ 1138 w 1139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40">
                <a:moveTo>
                  <a:pt x="1138" y="569"/>
                </a:moveTo>
                <a:lnTo>
                  <a:pt x="1138" y="569"/>
                </a:lnTo>
                <a:cubicBezTo>
                  <a:pt x="1138" y="886"/>
                  <a:pt x="885" y="1139"/>
                  <a:pt x="569" y="1139"/>
                </a:cubicBezTo>
                <a:cubicBezTo>
                  <a:pt x="253" y="1139"/>
                  <a:pt x="0" y="886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8" y="253"/>
                  <a:pt x="1138" y="5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8">
            <a:extLst>
              <a:ext uri="{FF2B5EF4-FFF2-40B4-BE49-F238E27FC236}">
                <a16:creationId xmlns:a16="http://schemas.microsoft.com/office/drawing/2014/main" id="{FA8807F5-9907-BE4E-9BB2-9C47E00B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031" y="10086814"/>
            <a:ext cx="484768" cy="649320"/>
          </a:xfrm>
          <a:custGeom>
            <a:avLst/>
            <a:gdLst>
              <a:gd name="T0" fmla="*/ 18 w 480"/>
              <a:gd name="T1" fmla="*/ 632 h 642"/>
              <a:gd name="T2" fmla="*/ 18 w 480"/>
              <a:gd name="T3" fmla="*/ 632 h 642"/>
              <a:gd name="T4" fmla="*/ 9 w 480"/>
              <a:gd name="T5" fmla="*/ 632 h 642"/>
              <a:gd name="T6" fmla="*/ 0 w 480"/>
              <a:gd name="T7" fmla="*/ 614 h 642"/>
              <a:gd name="T8" fmla="*/ 0 w 480"/>
              <a:gd name="T9" fmla="*/ 45 h 642"/>
              <a:gd name="T10" fmla="*/ 27 w 480"/>
              <a:gd name="T11" fmla="*/ 0 h 642"/>
              <a:gd name="T12" fmla="*/ 452 w 480"/>
              <a:gd name="T13" fmla="*/ 0 h 642"/>
              <a:gd name="T14" fmla="*/ 479 w 480"/>
              <a:gd name="T15" fmla="*/ 45 h 642"/>
              <a:gd name="T16" fmla="*/ 479 w 480"/>
              <a:gd name="T17" fmla="*/ 614 h 642"/>
              <a:gd name="T18" fmla="*/ 470 w 480"/>
              <a:gd name="T19" fmla="*/ 632 h 642"/>
              <a:gd name="T20" fmla="*/ 452 w 480"/>
              <a:gd name="T21" fmla="*/ 632 h 642"/>
              <a:gd name="T22" fmla="*/ 235 w 480"/>
              <a:gd name="T23" fmla="*/ 533 h 642"/>
              <a:gd name="T24" fmla="*/ 27 w 480"/>
              <a:gd name="T25" fmla="*/ 632 h 642"/>
              <a:gd name="T26" fmla="*/ 18 w 480"/>
              <a:gd name="T27" fmla="*/ 632 h 642"/>
              <a:gd name="T28" fmla="*/ 235 w 480"/>
              <a:gd name="T29" fmla="*/ 488 h 642"/>
              <a:gd name="T30" fmla="*/ 235 w 480"/>
              <a:gd name="T31" fmla="*/ 488 h 642"/>
              <a:gd name="T32" fmla="*/ 244 w 480"/>
              <a:gd name="T33" fmla="*/ 488 h 642"/>
              <a:gd name="T34" fmla="*/ 434 w 480"/>
              <a:gd name="T35" fmla="*/ 587 h 642"/>
              <a:gd name="T36" fmla="*/ 434 w 480"/>
              <a:gd name="T37" fmla="*/ 45 h 642"/>
              <a:gd name="T38" fmla="*/ 36 w 480"/>
              <a:gd name="T39" fmla="*/ 45 h 642"/>
              <a:gd name="T40" fmla="*/ 36 w 480"/>
              <a:gd name="T41" fmla="*/ 587 h 642"/>
              <a:gd name="T42" fmla="*/ 226 w 480"/>
              <a:gd name="T43" fmla="*/ 488 h 642"/>
              <a:gd name="T44" fmla="*/ 235 w 480"/>
              <a:gd name="T45" fmla="*/ 48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0" h="642">
                <a:moveTo>
                  <a:pt x="18" y="632"/>
                </a:moveTo>
                <a:lnTo>
                  <a:pt x="18" y="632"/>
                </a:lnTo>
                <a:cubicBezTo>
                  <a:pt x="9" y="632"/>
                  <a:pt x="9" y="632"/>
                  <a:pt x="9" y="632"/>
                </a:cubicBezTo>
                <a:cubicBezTo>
                  <a:pt x="0" y="632"/>
                  <a:pt x="0" y="623"/>
                  <a:pt x="0" y="61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2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0" y="0"/>
                  <a:pt x="479" y="18"/>
                  <a:pt x="479" y="45"/>
                </a:cubicBezTo>
                <a:cubicBezTo>
                  <a:pt x="479" y="614"/>
                  <a:pt x="479" y="614"/>
                  <a:pt x="479" y="614"/>
                </a:cubicBezTo>
                <a:cubicBezTo>
                  <a:pt x="479" y="623"/>
                  <a:pt x="479" y="632"/>
                  <a:pt x="470" y="632"/>
                </a:cubicBezTo>
                <a:cubicBezTo>
                  <a:pt x="461" y="632"/>
                  <a:pt x="452" y="641"/>
                  <a:pt x="452" y="632"/>
                </a:cubicBezTo>
                <a:cubicBezTo>
                  <a:pt x="235" y="533"/>
                  <a:pt x="235" y="533"/>
                  <a:pt x="235" y="533"/>
                </a:cubicBezTo>
                <a:cubicBezTo>
                  <a:pt x="27" y="632"/>
                  <a:pt x="27" y="632"/>
                  <a:pt x="27" y="632"/>
                </a:cubicBezTo>
                <a:cubicBezTo>
                  <a:pt x="18" y="632"/>
                  <a:pt x="18" y="632"/>
                  <a:pt x="18" y="632"/>
                </a:cubicBezTo>
                <a:close/>
                <a:moveTo>
                  <a:pt x="235" y="488"/>
                </a:moveTo>
                <a:lnTo>
                  <a:pt x="235" y="488"/>
                </a:lnTo>
                <a:cubicBezTo>
                  <a:pt x="244" y="488"/>
                  <a:pt x="244" y="488"/>
                  <a:pt x="244" y="488"/>
                </a:cubicBezTo>
                <a:cubicBezTo>
                  <a:pt x="434" y="587"/>
                  <a:pt x="434" y="587"/>
                  <a:pt x="434" y="587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226" y="488"/>
                  <a:pt x="226" y="488"/>
                  <a:pt x="226" y="488"/>
                </a:cubicBezTo>
                <a:cubicBezTo>
                  <a:pt x="235" y="488"/>
                  <a:pt x="235" y="488"/>
                  <a:pt x="235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9">
            <a:extLst>
              <a:ext uri="{FF2B5EF4-FFF2-40B4-BE49-F238E27FC236}">
                <a16:creationId xmlns:a16="http://schemas.microsoft.com/office/drawing/2014/main" id="{D507557C-6598-6349-8109-134750E6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2241" y="11505532"/>
            <a:ext cx="520347" cy="640425"/>
          </a:xfrm>
          <a:custGeom>
            <a:avLst/>
            <a:gdLst>
              <a:gd name="T0" fmla="*/ 506 w 516"/>
              <a:gd name="T1" fmla="*/ 190 h 634"/>
              <a:gd name="T2" fmla="*/ 506 w 516"/>
              <a:gd name="T3" fmla="*/ 190 h 634"/>
              <a:gd name="T4" fmla="*/ 488 w 516"/>
              <a:gd name="T5" fmla="*/ 172 h 634"/>
              <a:gd name="T6" fmla="*/ 380 w 516"/>
              <a:gd name="T7" fmla="*/ 172 h 634"/>
              <a:gd name="T8" fmla="*/ 380 w 516"/>
              <a:gd name="T9" fmla="*/ 127 h 634"/>
              <a:gd name="T10" fmla="*/ 253 w 516"/>
              <a:gd name="T11" fmla="*/ 0 h 634"/>
              <a:gd name="T12" fmla="*/ 136 w 516"/>
              <a:gd name="T13" fmla="*/ 127 h 634"/>
              <a:gd name="T14" fmla="*/ 136 w 516"/>
              <a:gd name="T15" fmla="*/ 172 h 634"/>
              <a:gd name="T16" fmla="*/ 27 w 516"/>
              <a:gd name="T17" fmla="*/ 172 h 634"/>
              <a:gd name="T18" fmla="*/ 27 w 516"/>
              <a:gd name="T19" fmla="*/ 172 h 634"/>
              <a:gd name="T20" fmla="*/ 0 w 516"/>
              <a:gd name="T21" fmla="*/ 190 h 634"/>
              <a:gd name="T22" fmla="*/ 0 w 516"/>
              <a:gd name="T23" fmla="*/ 217 h 634"/>
              <a:gd name="T24" fmla="*/ 54 w 516"/>
              <a:gd name="T25" fmla="*/ 353 h 634"/>
              <a:gd name="T26" fmla="*/ 63 w 516"/>
              <a:gd name="T27" fmla="*/ 479 h 634"/>
              <a:gd name="T28" fmla="*/ 63 w 516"/>
              <a:gd name="T29" fmla="*/ 524 h 634"/>
              <a:gd name="T30" fmla="*/ 63 w 516"/>
              <a:gd name="T31" fmla="*/ 551 h 634"/>
              <a:gd name="T32" fmla="*/ 136 w 516"/>
              <a:gd name="T33" fmla="*/ 615 h 634"/>
              <a:gd name="T34" fmla="*/ 253 w 516"/>
              <a:gd name="T35" fmla="*/ 633 h 634"/>
              <a:gd name="T36" fmla="*/ 262 w 516"/>
              <a:gd name="T37" fmla="*/ 633 h 634"/>
              <a:gd name="T38" fmla="*/ 380 w 516"/>
              <a:gd name="T39" fmla="*/ 624 h 634"/>
              <a:gd name="T40" fmla="*/ 452 w 516"/>
              <a:gd name="T41" fmla="*/ 560 h 634"/>
              <a:gd name="T42" fmla="*/ 452 w 516"/>
              <a:gd name="T43" fmla="*/ 524 h 634"/>
              <a:gd name="T44" fmla="*/ 452 w 516"/>
              <a:gd name="T45" fmla="*/ 479 h 634"/>
              <a:gd name="T46" fmla="*/ 452 w 516"/>
              <a:gd name="T47" fmla="*/ 470 h 634"/>
              <a:gd name="T48" fmla="*/ 452 w 516"/>
              <a:gd name="T49" fmla="*/ 470 h 634"/>
              <a:gd name="T50" fmla="*/ 461 w 516"/>
              <a:gd name="T51" fmla="*/ 344 h 634"/>
              <a:gd name="T52" fmla="*/ 506 w 516"/>
              <a:gd name="T53" fmla="*/ 217 h 634"/>
              <a:gd name="T54" fmla="*/ 506 w 516"/>
              <a:gd name="T55" fmla="*/ 190 h 634"/>
              <a:gd name="T56" fmla="*/ 172 w 516"/>
              <a:gd name="T57" fmla="*/ 127 h 634"/>
              <a:gd name="T58" fmla="*/ 172 w 516"/>
              <a:gd name="T59" fmla="*/ 127 h 634"/>
              <a:gd name="T60" fmla="*/ 253 w 516"/>
              <a:gd name="T61" fmla="*/ 45 h 634"/>
              <a:gd name="T62" fmla="*/ 344 w 516"/>
              <a:gd name="T63" fmla="*/ 127 h 634"/>
              <a:gd name="T64" fmla="*/ 344 w 516"/>
              <a:gd name="T65" fmla="*/ 172 h 634"/>
              <a:gd name="T66" fmla="*/ 172 w 516"/>
              <a:gd name="T67" fmla="*/ 172 h 634"/>
              <a:gd name="T68" fmla="*/ 172 w 516"/>
              <a:gd name="T69" fmla="*/ 127 h 634"/>
              <a:gd name="T70" fmla="*/ 416 w 516"/>
              <a:gd name="T71" fmla="*/ 335 h 634"/>
              <a:gd name="T72" fmla="*/ 416 w 516"/>
              <a:gd name="T73" fmla="*/ 335 h 634"/>
              <a:gd name="T74" fmla="*/ 416 w 516"/>
              <a:gd name="T75" fmla="*/ 479 h 634"/>
              <a:gd name="T76" fmla="*/ 416 w 516"/>
              <a:gd name="T77" fmla="*/ 488 h 634"/>
              <a:gd name="T78" fmla="*/ 416 w 516"/>
              <a:gd name="T79" fmla="*/ 488 h 634"/>
              <a:gd name="T80" fmla="*/ 416 w 516"/>
              <a:gd name="T81" fmla="*/ 524 h 634"/>
              <a:gd name="T82" fmla="*/ 416 w 516"/>
              <a:gd name="T83" fmla="*/ 551 h 634"/>
              <a:gd name="T84" fmla="*/ 371 w 516"/>
              <a:gd name="T85" fmla="*/ 578 h 634"/>
              <a:gd name="T86" fmla="*/ 253 w 516"/>
              <a:gd name="T87" fmla="*/ 597 h 634"/>
              <a:gd name="T88" fmla="*/ 145 w 516"/>
              <a:gd name="T89" fmla="*/ 578 h 634"/>
              <a:gd name="T90" fmla="*/ 100 w 516"/>
              <a:gd name="T91" fmla="*/ 551 h 634"/>
              <a:gd name="T92" fmla="*/ 100 w 516"/>
              <a:gd name="T93" fmla="*/ 524 h 634"/>
              <a:gd name="T94" fmla="*/ 100 w 516"/>
              <a:gd name="T95" fmla="*/ 488 h 634"/>
              <a:gd name="T96" fmla="*/ 91 w 516"/>
              <a:gd name="T97" fmla="*/ 344 h 634"/>
              <a:gd name="T98" fmla="*/ 54 w 516"/>
              <a:gd name="T99" fmla="*/ 217 h 634"/>
              <a:gd name="T100" fmla="*/ 461 w 516"/>
              <a:gd name="T101" fmla="*/ 217 h 634"/>
              <a:gd name="T102" fmla="*/ 416 w 516"/>
              <a:gd name="T103" fmla="*/ 3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6" h="634">
                <a:moveTo>
                  <a:pt x="506" y="190"/>
                </a:moveTo>
                <a:lnTo>
                  <a:pt x="506" y="190"/>
                </a:lnTo>
                <a:cubicBezTo>
                  <a:pt x="506" y="181"/>
                  <a:pt x="497" y="172"/>
                  <a:pt x="488" y="172"/>
                </a:cubicBezTo>
                <a:cubicBezTo>
                  <a:pt x="380" y="172"/>
                  <a:pt x="380" y="172"/>
                  <a:pt x="380" y="172"/>
                </a:cubicBezTo>
                <a:cubicBezTo>
                  <a:pt x="380" y="127"/>
                  <a:pt x="380" y="127"/>
                  <a:pt x="380" y="127"/>
                </a:cubicBezTo>
                <a:cubicBezTo>
                  <a:pt x="380" y="54"/>
                  <a:pt x="325" y="0"/>
                  <a:pt x="253" y="0"/>
                </a:cubicBezTo>
                <a:cubicBezTo>
                  <a:pt x="190" y="0"/>
                  <a:pt x="136" y="54"/>
                  <a:pt x="136" y="127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27" y="172"/>
                  <a:pt x="27" y="172"/>
                  <a:pt x="27" y="172"/>
                </a:cubicBezTo>
                <a:lnTo>
                  <a:pt x="27" y="172"/>
                </a:lnTo>
                <a:cubicBezTo>
                  <a:pt x="18" y="172"/>
                  <a:pt x="9" y="181"/>
                  <a:pt x="0" y="190"/>
                </a:cubicBezTo>
                <a:cubicBezTo>
                  <a:pt x="0" y="199"/>
                  <a:pt x="0" y="208"/>
                  <a:pt x="0" y="217"/>
                </a:cubicBezTo>
                <a:cubicBezTo>
                  <a:pt x="27" y="244"/>
                  <a:pt x="45" y="289"/>
                  <a:pt x="54" y="353"/>
                </a:cubicBezTo>
                <a:cubicBezTo>
                  <a:pt x="63" y="398"/>
                  <a:pt x="63" y="452"/>
                  <a:pt x="63" y="479"/>
                </a:cubicBezTo>
                <a:cubicBezTo>
                  <a:pt x="63" y="497"/>
                  <a:pt x="63" y="515"/>
                  <a:pt x="63" y="524"/>
                </a:cubicBezTo>
                <a:cubicBezTo>
                  <a:pt x="54" y="533"/>
                  <a:pt x="54" y="542"/>
                  <a:pt x="63" y="551"/>
                </a:cubicBezTo>
                <a:cubicBezTo>
                  <a:pt x="63" y="578"/>
                  <a:pt x="91" y="606"/>
                  <a:pt x="136" y="615"/>
                </a:cubicBezTo>
                <a:cubicBezTo>
                  <a:pt x="163" y="624"/>
                  <a:pt x="208" y="633"/>
                  <a:pt x="253" y="633"/>
                </a:cubicBezTo>
                <a:lnTo>
                  <a:pt x="262" y="633"/>
                </a:lnTo>
                <a:cubicBezTo>
                  <a:pt x="307" y="633"/>
                  <a:pt x="344" y="633"/>
                  <a:pt x="380" y="624"/>
                </a:cubicBezTo>
                <a:cubicBezTo>
                  <a:pt x="425" y="606"/>
                  <a:pt x="452" y="588"/>
                  <a:pt x="452" y="560"/>
                </a:cubicBezTo>
                <a:cubicBezTo>
                  <a:pt x="461" y="551"/>
                  <a:pt x="461" y="533"/>
                  <a:pt x="452" y="524"/>
                </a:cubicBezTo>
                <a:cubicBezTo>
                  <a:pt x="452" y="515"/>
                  <a:pt x="452" y="497"/>
                  <a:pt x="452" y="479"/>
                </a:cubicBezTo>
                <a:cubicBezTo>
                  <a:pt x="452" y="470"/>
                  <a:pt x="452" y="470"/>
                  <a:pt x="452" y="470"/>
                </a:cubicBezTo>
                <a:lnTo>
                  <a:pt x="452" y="470"/>
                </a:lnTo>
                <a:cubicBezTo>
                  <a:pt x="452" y="434"/>
                  <a:pt x="452" y="389"/>
                  <a:pt x="461" y="344"/>
                </a:cubicBezTo>
                <a:cubicBezTo>
                  <a:pt x="470" y="289"/>
                  <a:pt x="479" y="244"/>
                  <a:pt x="506" y="217"/>
                </a:cubicBezTo>
                <a:cubicBezTo>
                  <a:pt x="515" y="208"/>
                  <a:pt x="515" y="199"/>
                  <a:pt x="506" y="190"/>
                </a:cubicBezTo>
                <a:close/>
                <a:moveTo>
                  <a:pt x="172" y="127"/>
                </a:moveTo>
                <a:lnTo>
                  <a:pt x="172" y="127"/>
                </a:lnTo>
                <a:cubicBezTo>
                  <a:pt x="172" y="81"/>
                  <a:pt x="208" y="45"/>
                  <a:pt x="253" y="45"/>
                </a:cubicBezTo>
                <a:cubicBezTo>
                  <a:pt x="298" y="45"/>
                  <a:pt x="344" y="81"/>
                  <a:pt x="344" y="127"/>
                </a:cubicBezTo>
                <a:cubicBezTo>
                  <a:pt x="344" y="172"/>
                  <a:pt x="344" y="172"/>
                  <a:pt x="344" y="172"/>
                </a:cubicBezTo>
                <a:cubicBezTo>
                  <a:pt x="172" y="172"/>
                  <a:pt x="172" y="172"/>
                  <a:pt x="172" y="172"/>
                </a:cubicBezTo>
                <a:lnTo>
                  <a:pt x="172" y="127"/>
                </a:lnTo>
                <a:close/>
                <a:moveTo>
                  <a:pt x="416" y="335"/>
                </a:moveTo>
                <a:lnTo>
                  <a:pt x="416" y="335"/>
                </a:lnTo>
                <a:cubicBezTo>
                  <a:pt x="407" y="389"/>
                  <a:pt x="407" y="443"/>
                  <a:pt x="416" y="479"/>
                </a:cubicBezTo>
                <a:cubicBezTo>
                  <a:pt x="416" y="488"/>
                  <a:pt x="416" y="488"/>
                  <a:pt x="416" y="488"/>
                </a:cubicBezTo>
                <a:lnTo>
                  <a:pt x="416" y="488"/>
                </a:lnTo>
                <a:cubicBezTo>
                  <a:pt x="416" y="506"/>
                  <a:pt x="416" y="515"/>
                  <a:pt x="416" y="524"/>
                </a:cubicBezTo>
                <a:cubicBezTo>
                  <a:pt x="416" y="533"/>
                  <a:pt x="416" y="542"/>
                  <a:pt x="416" y="551"/>
                </a:cubicBezTo>
                <a:cubicBezTo>
                  <a:pt x="416" y="560"/>
                  <a:pt x="398" y="569"/>
                  <a:pt x="371" y="578"/>
                </a:cubicBezTo>
                <a:cubicBezTo>
                  <a:pt x="335" y="588"/>
                  <a:pt x="298" y="597"/>
                  <a:pt x="253" y="597"/>
                </a:cubicBezTo>
                <a:cubicBezTo>
                  <a:pt x="217" y="597"/>
                  <a:pt x="172" y="588"/>
                  <a:pt x="145" y="578"/>
                </a:cubicBezTo>
                <a:cubicBezTo>
                  <a:pt x="108" y="560"/>
                  <a:pt x="100" y="551"/>
                  <a:pt x="100" y="551"/>
                </a:cubicBezTo>
                <a:cubicBezTo>
                  <a:pt x="100" y="542"/>
                  <a:pt x="100" y="533"/>
                  <a:pt x="100" y="524"/>
                </a:cubicBezTo>
                <a:cubicBezTo>
                  <a:pt x="100" y="515"/>
                  <a:pt x="100" y="497"/>
                  <a:pt x="100" y="488"/>
                </a:cubicBezTo>
                <a:cubicBezTo>
                  <a:pt x="100" y="452"/>
                  <a:pt x="100" y="398"/>
                  <a:pt x="91" y="344"/>
                </a:cubicBezTo>
                <a:cubicBezTo>
                  <a:pt x="91" y="289"/>
                  <a:pt x="72" y="244"/>
                  <a:pt x="54" y="217"/>
                </a:cubicBezTo>
                <a:cubicBezTo>
                  <a:pt x="461" y="217"/>
                  <a:pt x="461" y="217"/>
                  <a:pt x="461" y="217"/>
                </a:cubicBezTo>
                <a:cubicBezTo>
                  <a:pt x="443" y="244"/>
                  <a:pt x="425" y="289"/>
                  <a:pt x="416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0">
            <a:extLst>
              <a:ext uri="{FF2B5EF4-FFF2-40B4-BE49-F238E27FC236}">
                <a16:creationId xmlns:a16="http://schemas.microsoft.com/office/drawing/2014/main" id="{B4237443-FCD9-404B-84C3-9E22CFD6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049" y="6021891"/>
            <a:ext cx="329108" cy="2121408"/>
          </a:xfrm>
          <a:custGeom>
            <a:avLst/>
            <a:gdLst>
              <a:gd name="T0" fmla="*/ 163 w 327"/>
              <a:gd name="T1" fmla="*/ 2104 h 2105"/>
              <a:gd name="T2" fmla="*/ 163 w 327"/>
              <a:gd name="T3" fmla="*/ 2104 h 2105"/>
              <a:gd name="T4" fmla="*/ 326 w 327"/>
              <a:gd name="T5" fmla="*/ 1942 h 2105"/>
              <a:gd name="T6" fmla="*/ 326 w 327"/>
              <a:gd name="T7" fmla="*/ 162 h 2105"/>
              <a:gd name="T8" fmla="*/ 163 w 327"/>
              <a:gd name="T9" fmla="*/ 0 h 2105"/>
              <a:gd name="T10" fmla="*/ 0 w 327"/>
              <a:gd name="T11" fmla="*/ 162 h 2105"/>
              <a:gd name="T12" fmla="*/ 0 w 327"/>
              <a:gd name="T13" fmla="*/ 1942 h 2105"/>
              <a:gd name="T14" fmla="*/ 163 w 32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26" y="2032"/>
                  <a:pt x="326" y="1942"/>
                </a:cubicBezTo>
                <a:cubicBezTo>
                  <a:pt x="326" y="162"/>
                  <a:pt x="326" y="162"/>
                  <a:pt x="326" y="162"/>
                </a:cubicBezTo>
                <a:cubicBezTo>
                  <a:pt x="32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1">
            <a:extLst>
              <a:ext uri="{FF2B5EF4-FFF2-40B4-BE49-F238E27FC236}">
                <a16:creationId xmlns:a16="http://schemas.microsoft.com/office/drawing/2014/main" id="{E5E1E1C8-F9E0-C64B-8A07-F655F6D9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187" y="6279840"/>
            <a:ext cx="320213" cy="2121408"/>
          </a:xfrm>
          <a:custGeom>
            <a:avLst/>
            <a:gdLst>
              <a:gd name="T0" fmla="*/ 163 w 317"/>
              <a:gd name="T1" fmla="*/ 2104 h 2105"/>
              <a:gd name="T2" fmla="*/ 16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6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6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63" y="2104"/>
                </a:moveTo>
                <a:lnTo>
                  <a:pt x="16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6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2">
            <a:extLst>
              <a:ext uri="{FF2B5EF4-FFF2-40B4-BE49-F238E27FC236}">
                <a16:creationId xmlns:a16="http://schemas.microsoft.com/office/drawing/2014/main" id="{4192519D-5611-B640-9A87-14E0A336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71" y="6021891"/>
            <a:ext cx="320213" cy="2121408"/>
          </a:xfrm>
          <a:custGeom>
            <a:avLst/>
            <a:gdLst>
              <a:gd name="T0" fmla="*/ 153 w 317"/>
              <a:gd name="T1" fmla="*/ 2104 h 2105"/>
              <a:gd name="T2" fmla="*/ 15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5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5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53" y="2104"/>
                </a:moveTo>
                <a:lnTo>
                  <a:pt x="15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5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5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3">
            <a:extLst>
              <a:ext uri="{FF2B5EF4-FFF2-40B4-BE49-F238E27FC236}">
                <a16:creationId xmlns:a16="http://schemas.microsoft.com/office/drawing/2014/main" id="{D9A4F400-822B-0845-B042-FB5F4E2B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865" y="4238483"/>
            <a:ext cx="2005776" cy="747163"/>
          </a:xfrm>
          <a:custGeom>
            <a:avLst/>
            <a:gdLst>
              <a:gd name="T0" fmla="*/ 153 w 1989"/>
              <a:gd name="T1" fmla="*/ 741 h 742"/>
              <a:gd name="T2" fmla="*/ 153 w 1989"/>
              <a:gd name="T3" fmla="*/ 741 h 742"/>
              <a:gd name="T4" fmla="*/ 316 w 1989"/>
              <a:gd name="T5" fmla="*/ 578 h 742"/>
              <a:gd name="T6" fmla="*/ 316 w 1989"/>
              <a:gd name="T7" fmla="*/ 325 h 742"/>
              <a:gd name="T8" fmla="*/ 1663 w 1989"/>
              <a:gd name="T9" fmla="*/ 325 h 742"/>
              <a:gd name="T10" fmla="*/ 1663 w 1989"/>
              <a:gd name="T11" fmla="*/ 578 h 742"/>
              <a:gd name="T12" fmla="*/ 1825 w 1989"/>
              <a:gd name="T13" fmla="*/ 741 h 742"/>
              <a:gd name="T14" fmla="*/ 1988 w 1989"/>
              <a:gd name="T15" fmla="*/ 578 h 742"/>
              <a:gd name="T16" fmla="*/ 1988 w 1989"/>
              <a:gd name="T17" fmla="*/ 181 h 742"/>
              <a:gd name="T18" fmla="*/ 1798 w 1989"/>
              <a:gd name="T19" fmla="*/ 0 h 742"/>
              <a:gd name="T20" fmla="*/ 190 w 1989"/>
              <a:gd name="T21" fmla="*/ 0 h 742"/>
              <a:gd name="T22" fmla="*/ 0 w 1989"/>
              <a:gd name="T23" fmla="*/ 181 h 742"/>
              <a:gd name="T24" fmla="*/ 0 w 1989"/>
              <a:gd name="T25" fmla="*/ 578 h 742"/>
              <a:gd name="T26" fmla="*/ 153 w 1989"/>
              <a:gd name="T2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9" h="742">
                <a:moveTo>
                  <a:pt x="153" y="741"/>
                </a:moveTo>
                <a:lnTo>
                  <a:pt x="153" y="741"/>
                </a:lnTo>
                <a:cubicBezTo>
                  <a:pt x="244" y="741"/>
                  <a:pt x="316" y="668"/>
                  <a:pt x="316" y="578"/>
                </a:cubicBezTo>
                <a:cubicBezTo>
                  <a:pt x="316" y="325"/>
                  <a:pt x="316" y="325"/>
                  <a:pt x="316" y="325"/>
                </a:cubicBezTo>
                <a:cubicBezTo>
                  <a:pt x="1663" y="325"/>
                  <a:pt x="1663" y="325"/>
                  <a:pt x="1663" y="325"/>
                </a:cubicBezTo>
                <a:cubicBezTo>
                  <a:pt x="1663" y="578"/>
                  <a:pt x="1663" y="578"/>
                  <a:pt x="1663" y="578"/>
                </a:cubicBezTo>
                <a:cubicBezTo>
                  <a:pt x="1663" y="668"/>
                  <a:pt x="1735" y="741"/>
                  <a:pt x="1825" y="741"/>
                </a:cubicBezTo>
                <a:cubicBezTo>
                  <a:pt x="1916" y="741"/>
                  <a:pt x="1988" y="668"/>
                  <a:pt x="1988" y="578"/>
                </a:cubicBezTo>
                <a:cubicBezTo>
                  <a:pt x="1988" y="181"/>
                  <a:pt x="1988" y="181"/>
                  <a:pt x="1988" y="181"/>
                </a:cubicBezTo>
                <a:cubicBezTo>
                  <a:pt x="1988" y="81"/>
                  <a:pt x="1897" y="0"/>
                  <a:pt x="17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668"/>
                  <a:pt x="72" y="741"/>
                  <a:pt x="153" y="74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4">
            <a:extLst>
              <a:ext uri="{FF2B5EF4-FFF2-40B4-BE49-F238E27FC236}">
                <a16:creationId xmlns:a16="http://schemas.microsoft.com/office/drawing/2014/main" id="{8AAA2EB0-4DEB-BF44-BA6D-B7BFBA15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407" y="5092383"/>
            <a:ext cx="4709797" cy="4136081"/>
          </a:xfrm>
          <a:custGeom>
            <a:avLst/>
            <a:gdLst>
              <a:gd name="T0" fmla="*/ 4518 w 4672"/>
              <a:gd name="T1" fmla="*/ 0 h 4102"/>
              <a:gd name="T2" fmla="*/ 4518 w 4672"/>
              <a:gd name="T3" fmla="*/ 0 h 4102"/>
              <a:gd name="T4" fmla="*/ 659 w 4672"/>
              <a:gd name="T5" fmla="*/ 0 h 4102"/>
              <a:gd name="T6" fmla="*/ 659 w 4672"/>
              <a:gd name="T7" fmla="*/ 0 h 4102"/>
              <a:gd name="T8" fmla="*/ 162 w 4672"/>
              <a:gd name="T9" fmla="*/ 0 h 4102"/>
              <a:gd name="T10" fmla="*/ 0 w 4672"/>
              <a:gd name="T11" fmla="*/ 163 h 4102"/>
              <a:gd name="T12" fmla="*/ 162 w 4672"/>
              <a:gd name="T13" fmla="*/ 316 h 4102"/>
              <a:gd name="T14" fmla="*/ 506 w 4672"/>
              <a:gd name="T15" fmla="*/ 316 h 4102"/>
              <a:gd name="T16" fmla="*/ 506 w 4672"/>
              <a:gd name="T17" fmla="*/ 325 h 4102"/>
              <a:gd name="T18" fmla="*/ 542 w 4672"/>
              <a:gd name="T19" fmla="*/ 705 h 4102"/>
              <a:gd name="T20" fmla="*/ 677 w 4672"/>
              <a:gd name="T21" fmla="*/ 1833 h 4102"/>
              <a:gd name="T22" fmla="*/ 894 w 4672"/>
              <a:gd name="T23" fmla="*/ 3505 h 4102"/>
              <a:gd name="T24" fmla="*/ 1427 w 4672"/>
              <a:gd name="T25" fmla="*/ 3966 h 4102"/>
              <a:gd name="T26" fmla="*/ 2322 w 4672"/>
              <a:gd name="T27" fmla="*/ 4101 h 4102"/>
              <a:gd name="T28" fmla="*/ 2394 w 4672"/>
              <a:gd name="T29" fmla="*/ 4101 h 4102"/>
              <a:gd name="T30" fmla="*/ 3234 w 4672"/>
              <a:gd name="T31" fmla="*/ 3993 h 4102"/>
              <a:gd name="T32" fmla="*/ 3804 w 4672"/>
              <a:gd name="T33" fmla="*/ 3559 h 4102"/>
              <a:gd name="T34" fmla="*/ 4021 w 4672"/>
              <a:gd name="T35" fmla="*/ 1842 h 4102"/>
              <a:gd name="T36" fmla="*/ 4147 w 4672"/>
              <a:gd name="T37" fmla="*/ 714 h 4102"/>
              <a:gd name="T38" fmla="*/ 4183 w 4672"/>
              <a:gd name="T39" fmla="*/ 325 h 4102"/>
              <a:gd name="T40" fmla="*/ 4183 w 4672"/>
              <a:gd name="T41" fmla="*/ 316 h 4102"/>
              <a:gd name="T42" fmla="*/ 4518 w 4672"/>
              <a:gd name="T43" fmla="*/ 316 h 4102"/>
              <a:gd name="T44" fmla="*/ 4671 w 4672"/>
              <a:gd name="T45" fmla="*/ 163 h 4102"/>
              <a:gd name="T46" fmla="*/ 4518 w 4672"/>
              <a:gd name="T47" fmla="*/ 0 h 4102"/>
              <a:gd name="T48" fmla="*/ 3487 w 4672"/>
              <a:gd name="T49" fmla="*/ 3487 h 4102"/>
              <a:gd name="T50" fmla="*/ 3487 w 4672"/>
              <a:gd name="T51" fmla="*/ 3487 h 4102"/>
              <a:gd name="T52" fmla="*/ 3153 w 4672"/>
              <a:gd name="T53" fmla="*/ 3686 h 4102"/>
              <a:gd name="T54" fmla="*/ 2322 w 4672"/>
              <a:gd name="T55" fmla="*/ 3776 h 4102"/>
              <a:gd name="T56" fmla="*/ 1527 w 4672"/>
              <a:gd name="T57" fmla="*/ 3659 h 4102"/>
              <a:gd name="T58" fmla="*/ 1210 w 4672"/>
              <a:gd name="T59" fmla="*/ 3442 h 4102"/>
              <a:gd name="T60" fmla="*/ 822 w 4672"/>
              <a:gd name="T61" fmla="*/ 316 h 4102"/>
              <a:gd name="T62" fmla="*/ 3858 w 4672"/>
              <a:gd name="T63" fmla="*/ 316 h 4102"/>
              <a:gd name="T64" fmla="*/ 3487 w 4672"/>
              <a:gd name="T65" fmla="*/ 3487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72" h="4102">
                <a:moveTo>
                  <a:pt x="4518" y="0"/>
                </a:moveTo>
                <a:lnTo>
                  <a:pt x="4518" y="0"/>
                </a:lnTo>
                <a:cubicBezTo>
                  <a:pt x="659" y="0"/>
                  <a:pt x="659" y="0"/>
                  <a:pt x="659" y="0"/>
                </a:cubicBezTo>
                <a:lnTo>
                  <a:pt x="659" y="0"/>
                </a:ln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244"/>
                  <a:pt x="72" y="316"/>
                  <a:pt x="162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15" y="416"/>
                  <a:pt x="524" y="542"/>
                  <a:pt x="542" y="705"/>
                </a:cubicBezTo>
                <a:cubicBezTo>
                  <a:pt x="569" y="985"/>
                  <a:pt x="614" y="1365"/>
                  <a:pt x="677" y="1833"/>
                </a:cubicBezTo>
                <a:cubicBezTo>
                  <a:pt x="777" y="2592"/>
                  <a:pt x="885" y="3460"/>
                  <a:pt x="894" y="3505"/>
                </a:cubicBezTo>
                <a:cubicBezTo>
                  <a:pt x="930" y="3704"/>
                  <a:pt x="1111" y="3857"/>
                  <a:pt x="1427" y="3966"/>
                </a:cubicBezTo>
                <a:cubicBezTo>
                  <a:pt x="1671" y="4047"/>
                  <a:pt x="1988" y="4092"/>
                  <a:pt x="2322" y="4101"/>
                </a:cubicBezTo>
                <a:cubicBezTo>
                  <a:pt x="2349" y="4101"/>
                  <a:pt x="2376" y="4101"/>
                  <a:pt x="2394" y="4101"/>
                </a:cubicBezTo>
                <a:cubicBezTo>
                  <a:pt x="2710" y="4101"/>
                  <a:pt x="3000" y="4065"/>
                  <a:pt x="3234" y="3993"/>
                </a:cubicBezTo>
                <a:cubicBezTo>
                  <a:pt x="3569" y="3902"/>
                  <a:pt x="3759" y="3758"/>
                  <a:pt x="3804" y="3559"/>
                </a:cubicBezTo>
                <a:cubicBezTo>
                  <a:pt x="3813" y="3496"/>
                  <a:pt x="3930" y="2547"/>
                  <a:pt x="4021" y="1842"/>
                </a:cubicBezTo>
                <a:cubicBezTo>
                  <a:pt x="4075" y="1383"/>
                  <a:pt x="4120" y="994"/>
                  <a:pt x="4147" y="714"/>
                </a:cubicBezTo>
                <a:cubicBezTo>
                  <a:pt x="4165" y="552"/>
                  <a:pt x="4174" y="416"/>
                  <a:pt x="4183" y="325"/>
                </a:cubicBezTo>
                <a:cubicBezTo>
                  <a:pt x="4183" y="325"/>
                  <a:pt x="4183" y="325"/>
                  <a:pt x="4183" y="316"/>
                </a:cubicBezTo>
                <a:cubicBezTo>
                  <a:pt x="4518" y="316"/>
                  <a:pt x="4518" y="316"/>
                  <a:pt x="4518" y="316"/>
                </a:cubicBezTo>
                <a:cubicBezTo>
                  <a:pt x="4608" y="316"/>
                  <a:pt x="4671" y="244"/>
                  <a:pt x="4671" y="163"/>
                </a:cubicBezTo>
                <a:cubicBezTo>
                  <a:pt x="4671" y="72"/>
                  <a:pt x="4608" y="0"/>
                  <a:pt x="4518" y="0"/>
                </a:cubicBezTo>
                <a:close/>
                <a:moveTo>
                  <a:pt x="3487" y="3487"/>
                </a:moveTo>
                <a:lnTo>
                  <a:pt x="3487" y="3487"/>
                </a:lnTo>
                <a:cubicBezTo>
                  <a:pt x="3478" y="3541"/>
                  <a:pt x="3379" y="3623"/>
                  <a:pt x="3153" y="3686"/>
                </a:cubicBezTo>
                <a:cubicBezTo>
                  <a:pt x="2927" y="3749"/>
                  <a:pt x="2638" y="3785"/>
                  <a:pt x="2322" y="3776"/>
                </a:cubicBezTo>
                <a:cubicBezTo>
                  <a:pt x="2024" y="3767"/>
                  <a:pt x="1744" y="3731"/>
                  <a:pt x="1527" y="3659"/>
                </a:cubicBezTo>
                <a:cubicBezTo>
                  <a:pt x="1310" y="3586"/>
                  <a:pt x="1219" y="3505"/>
                  <a:pt x="1210" y="3442"/>
                </a:cubicBezTo>
                <a:cubicBezTo>
                  <a:pt x="1183" y="3288"/>
                  <a:pt x="876" y="940"/>
                  <a:pt x="822" y="316"/>
                </a:cubicBezTo>
                <a:cubicBezTo>
                  <a:pt x="3858" y="316"/>
                  <a:pt x="3858" y="316"/>
                  <a:pt x="3858" y="316"/>
                </a:cubicBezTo>
                <a:cubicBezTo>
                  <a:pt x="3813" y="940"/>
                  <a:pt x="3515" y="3315"/>
                  <a:pt x="3487" y="34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5">
            <a:extLst>
              <a:ext uri="{FF2B5EF4-FFF2-40B4-BE49-F238E27FC236}">
                <a16:creationId xmlns:a16="http://schemas.microsoft.com/office/drawing/2014/main" id="{E4331C0F-AD4C-EE42-94A7-28B46894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201" y="6021891"/>
            <a:ext cx="320213" cy="2121408"/>
          </a:xfrm>
          <a:custGeom>
            <a:avLst/>
            <a:gdLst>
              <a:gd name="T0" fmla="*/ 163 w 317"/>
              <a:gd name="T1" fmla="*/ 2104 h 2105"/>
              <a:gd name="T2" fmla="*/ 16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6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6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63" y="2104"/>
                </a:moveTo>
                <a:lnTo>
                  <a:pt x="16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6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6">
            <a:extLst>
              <a:ext uri="{FF2B5EF4-FFF2-40B4-BE49-F238E27FC236}">
                <a16:creationId xmlns:a16="http://schemas.microsoft.com/office/drawing/2014/main" id="{C1037D95-DF54-AC41-AC80-6A42329A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890" y="6279840"/>
            <a:ext cx="329108" cy="2121408"/>
          </a:xfrm>
          <a:custGeom>
            <a:avLst/>
            <a:gdLst>
              <a:gd name="T0" fmla="*/ 161 w 325"/>
              <a:gd name="T1" fmla="*/ 2104 h 2105"/>
              <a:gd name="T2" fmla="*/ 161 w 325"/>
              <a:gd name="T3" fmla="*/ 2104 h 2105"/>
              <a:gd name="T4" fmla="*/ 324 w 325"/>
              <a:gd name="T5" fmla="*/ 1942 h 2105"/>
              <a:gd name="T6" fmla="*/ 324 w 325"/>
              <a:gd name="T7" fmla="*/ 162 h 2105"/>
              <a:gd name="T8" fmla="*/ 161 w 325"/>
              <a:gd name="T9" fmla="*/ 0 h 2105"/>
              <a:gd name="T10" fmla="*/ 0 w 325"/>
              <a:gd name="T11" fmla="*/ 162 h 2105"/>
              <a:gd name="T12" fmla="*/ 0 w 325"/>
              <a:gd name="T13" fmla="*/ 1942 h 2105"/>
              <a:gd name="T14" fmla="*/ 161 w 325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2105">
                <a:moveTo>
                  <a:pt x="161" y="2104"/>
                </a:moveTo>
                <a:lnTo>
                  <a:pt x="161" y="2104"/>
                </a:lnTo>
                <a:cubicBezTo>
                  <a:pt x="252" y="2104"/>
                  <a:pt x="324" y="2032"/>
                  <a:pt x="324" y="1942"/>
                </a:cubicBezTo>
                <a:cubicBezTo>
                  <a:pt x="324" y="162"/>
                  <a:pt x="324" y="162"/>
                  <a:pt x="324" y="162"/>
                </a:cubicBezTo>
                <a:cubicBezTo>
                  <a:pt x="324" y="72"/>
                  <a:pt x="252" y="0"/>
                  <a:pt x="161" y="0"/>
                </a:cubicBezTo>
                <a:cubicBezTo>
                  <a:pt x="71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1" y="2104"/>
                  <a:pt x="161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7">
            <a:extLst>
              <a:ext uri="{FF2B5EF4-FFF2-40B4-BE49-F238E27FC236}">
                <a16:creationId xmlns:a16="http://schemas.microsoft.com/office/drawing/2014/main" id="{2E5475A0-CF27-2C48-BABB-F1D482ED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27" y="6021891"/>
            <a:ext cx="329108" cy="2121408"/>
          </a:xfrm>
          <a:custGeom>
            <a:avLst/>
            <a:gdLst>
              <a:gd name="T0" fmla="*/ 163 w 327"/>
              <a:gd name="T1" fmla="*/ 2104 h 2105"/>
              <a:gd name="T2" fmla="*/ 163 w 327"/>
              <a:gd name="T3" fmla="*/ 2104 h 2105"/>
              <a:gd name="T4" fmla="*/ 326 w 327"/>
              <a:gd name="T5" fmla="*/ 1942 h 2105"/>
              <a:gd name="T6" fmla="*/ 326 w 327"/>
              <a:gd name="T7" fmla="*/ 162 h 2105"/>
              <a:gd name="T8" fmla="*/ 163 w 327"/>
              <a:gd name="T9" fmla="*/ 0 h 2105"/>
              <a:gd name="T10" fmla="*/ 0 w 327"/>
              <a:gd name="T11" fmla="*/ 162 h 2105"/>
              <a:gd name="T12" fmla="*/ 0 w 327"/>
              <a:gd name="T13" fmla="*/ 1942 h 2105"/>
              <a:gd name="T14" fmla="*/ 163 w 32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26" y="2032"/>
                  <a:pt x="326" y="1942"/>
                </a:cubicBezTo>
                <a:cubicBezTo>
                  <a:pt x="326" y="162"/>
                  <a:pt x="326" y="162"/>
                  <a:pt x="326" y="162"/>
                </a:cubicBezTo>
                <a:cubicBezTo>
                  <a:pt x="32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8">
            <a:extLst>
              <a:ext uri="{FF2B5EF4-FFF2-40B4-BE49-F238E27FC236}">
                <a16:creationId xmlns:a16="http://schemas.microsoft.com/office/drawing/2014/main" id="{BE231069-0E40-7742-885E-A60F00AC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122" y="4238483"/>
            <a:ext cx="2005776" cy="747163"/>
          </a:xfrm>
          <a:custGeom>
            <a:avLst/>
            <a:gdLst>
              <a:gd name="T0" fmla="*/ 163 w 1988"/>
              <a:gd name="T1" fmla="*/ 741 h 742"/>
              <a:gd name="T2" fmla="*/ 163 w 1988"/>
              <a:gd name="T3" fmla="*/ 741 h 742"/>
              <a:gd name="T4" fmla="*/ 326 w 1988"/>
              <a:gd name="T5" fmla="*/ 578 h 742"/>
              <a:gd name="T6" fmla="*/ 326 w 1988"/>
              <a:gd name="T7" fmla="*/ 325 h 742"/>
              <a:gd name="T8" fmla="*/ 1671 w 1988"/>
              <a:gd name="T9" fmla="*/ 325 h 742"/>
              <a:gd name="T10" fmla="*/ 1671 w 1988"/>
              <a:gd name="T11" fmla="*/ 578 h 742"/>
              <a:gd name="T12" fmla="*/ 1834 w 1988"/>
              <a:gd name="T13" fmla="*/ 741 h 742"/>
              <a:gd name="T14" fmla="*/ 1987 w 1988"/>
              <a:gd name="T15" fmla="*/ 578 h 742"/>
              <a:gd name="T16" fmla="*/ 1987 w 1988"/>
              <a:gd name="T17" fmla="*/ 181 h 742"/>
              <a:gd name="T18" fmla="*/ 1798 w 1988"/>
              <a:gd name="T19" fmla="*/ 0 h 742"/>
              <a:gd name="T20" fmla="*/ 190 w 1988"/>
              <a:gd name="T21" fmla="*/ 0 h 742"/>
              <a:gd name="T22" fmla="*/ 0 w 1988"/>
              <a:gd name="T23" fmla="*/ 181 h 742"/>
              <a:gd name="T24" fmla="*/ 0 w 1988"/>
              <a:gd name="T25" fmla="*/ 578 h 742"/>
              <a:gd name="T26" fmla="*/ 163 w 1988"/>
              <a:gd name="T2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8" h="742">
                <a:moveTo>
                  <a:pt x="163" y="741"/>
                </a:moveTo>
                <a:lnTo>
                  <a:pt x="163" y="741"/>
                </a:lnTo>
                <a:cubicBezTo>
                  <a:pt x="253" y="741"/>
                  <a:pt x="326" y="668"/>
                  <a:pt x="326" y="578"/>
                </a:cubicBezTo>
                <a:cubicBezTo>
                  <a:pt x="326" y="325"/>
                  <a:pt x="326" y="325"/>
                  <a:pt x="326" y="325"/>
                </a:cubicBezTo>
                <a:cubicBezTo>
                  <a:pt x="1671" y="325"/>
                  <a:pt x="1671" y="325"/>
                  <a:pt x="1671" y="325"/>
                </a:cubicBezTo>
                <a:cubicBezTo>
                  <a:pt x="1671" y="578"/>
                  <a:pt x="1671" y="578"/>
                  <a:pt x="1671" y="578"/>
                </a:cubicBezTo>
                <a:cubicBezTo>
                  <a:pt x="1671" y="668"/>
                  <a:pt x="1743" y="741"/>
                  <a:pt x="1834" y="741"/>
                </a:cubicBezTo>
                <a:cubicBezTo>
                  <a:pt x="1915" y="741"/>
                  <a:pt x="1987" y="668"/>
                  <a:pt x="1987" y="578"/>
                </a:cubicBezTo>
                <a:cubicBezTo>
                  <a:pt x="1987" y="181"/>
                  <a:pt x="1987" y="181"/>
                  <a:pt x="1987" y="181"/>
                </a:cubicBezTo>
                <a:cubicBezTo>
                  <a:pt x="1987" y="81"/>
                  <a:pt x="1906" y="0"/>
                  <a:pt x="17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668"/>
                  <a:pt x="73" y="741"/>
                  <a:pt x="163" y="74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9">
            <a:extLst>
              <a:ext uri="{FF2B5EF4-FFF2-40B4-BE49-F238E27FC236}">
                <a16:creationId xmlns:a16="http://schemas.microsoft.com/office/drawing/2014/main" id="{0754E998-922A-6F4F-9902-61C2D7A9C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664" y="5092383"/>
            <a:ext cx="4723138" cy="4136081"/>
          </a:xfrm>
          <a:custGeom>
            <a:avLst/>
            <a:gdLst>
              <a:gd name="T0" fmla="*/ 4517 w 4681"/>
              <a:gd name="T1" fmla="*/ 0 h 4102"/>
              <a:gd name="T2" fmla="*/ 4517 w 4681"/>
              <a:gd name="T3" fmla="*/ 0 h 4102"/>
              <a:gd name="T4" fmla="*/ 669 w 4681"/>
              <a:gd name="T5" fmla="*/ 0 h 4102"/>
              <a:gd name="T6" fmla="*/ 669 w 4681"/>
              <a:gd name="T7" fmla="*/ 0 h 4102"/>
              <a:gd name="T8" fmla="*/ 163 w 4681"/>
              <a:gd name="T9" fmla="*/ 0 h 4102"/>
              <a:gd name="T10" fmla="*/ 0 w 4681"/>
              <a:gd name="T11" fmla="*/ 163 h 4102"/>
              <a:gd name="T12" fmla="*/ 163 w 4681"/>
              <a:gd name="T13" fmla="*/ 316 h 4102"/>
              <a:gd name="T14" fmla="*/ 506 w 4681"/>
              <a:gd name="T15" fmla="*/ 316 h 4102"/>
              <a:gd name="T16" fmla="*/ 506 w 4681"/>
              <a:gd name="T17" fmla="*/ 325 h 4102"/>
              <a:gd name="T18" fmla="*/ 551 w 4681"/>
              <a:gd name="T19" fmla="*/ 705 h 4102"/>
              <a:gd name="T20" fmla="*/ 678 w 4681"/>
              <a:gd name="T21" fmla="*/ 1833 h 4102"/>
              <a:gd name="T22" fmla="*/ 904 w 4681"/>
              <a:gd name="T23" fmla="*/ 3505 h 4102"/>
              <a:gd name="T24" fmla="*/ 1437 w 4681"/>
              <a:gd name="T25" fmla="*/ 3966 h 4102"/>
              <a:gd name="T26" fmla="*/ 2321 w 4681"/>
              <a:gd name="T27" fmla="*/ 4101 h 4102"/>
              <a:gd name="T28" fmla="*/ 2403 w 4681"/>
              <a:gd name="T29" fmla="*/ 4101 h 4102"/>
              <a:gd name="T30" fmla="*/ 3243 w 4681"/>
              <a:gd name="T31" fmla="*/ 3993 h 4102"/>
              <a:gd name="T32" fmla="*/ 3803 w 4681"/>
              <a:gd name="T33" fmla="*/ 3559 h 4102"/>
              <a:gd name="T34" fmla="*/ 4020 w 4681"/>
              <a:gd name="T35" fmla="*/ 1842 h 4102"/>
              <a:gd name="T36" fmla="*/ 4146 w 4681"/>
              <a:gd name="T37" fmla="*/ 714 h 4102"/>
              <a:gd name="T38" fmla="*/ 4183 w 4681"/>
              <a:gd name="T39" fmla="*/ 325 h 4102"/>
              <a:gd name="T40" fmla="*/ 4183 w 4681"/>
              <a:gd name="T41" fmla="*/ 316 h 4102"/>
              <a:gd name="T42" fmla="*/ 4517 w 4681"/>
              <a:gd name="T43" fmla="*/ 316 h 4102"/>
              <a:gd name="T44" fmla="*/ 4680 w 4681"/>
              <a:gd name="T45" fmla="*/ 163 h 4102"/>
              <a:gd name="T46" fmla="*/ 4517 w 4681"/>
              <a:gd name="T47" fmla="*/ 0 h 4102"/>
              <a:gd name="T48" fmla="*/ 3496 w 4681"/>
              <a:gd name="T49" fmla="*/ 3487 h 4102"/>
              <a:gd name="T50" fmla="*/ 3496 w 4681"/>
              <a:gd name="T51" fmla="*/ 3487 h 4102"/>
              <a:gd name="T52" fmla="*/ 3153 w 4681"/>
              <a:gd name="T53" fmla="*/ 3686 h 4102"/>
              <a:gd name="T54" fmla="*/ 2330 w 4681"/>
              <a:gd name="T55" fmla="*/ 3776 h 4102"/>
              <a:gd name="T56" fmla="*/ 1536 w 4681"/>
              <a:gd name="T57" fmla="*/ 3659 h 4102"/>
              <a:gd name="T58" fmla="*/ 1220 w 4681"/>
              <a:gd name="T59" fmla="*/ 3442 h 4102"/>
              <a:gd name="T60" fmla="*/ 831 w 4681"/>
              <a:gd name="T61" fmla="*/ 316 h 4102"/>
              <a:gd name="T62" fmla="*/ 3867 w 4681"/>
              <a:gd name="T63" fmla="*/ 316 h 4102"/>
              <a:gd name="T64" fmla="*/ 3496 w 4681"/>
              <a:gd name="T65" fmla="*/ 3487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81" h="4102">
                <a:moveTo>
                  <a:pt x="4517" y="0"/>
                </a:moveTo>
                <a:lnTo>
                  <a:pt x="4517" y="0"/>
                </a:lnTo>
                <a:cubicBezTo>
                  <a:pt x="669" y="0"/>
                  <a:pt x="669" y="0"/>
                  <a:pt x="669" y="0"/>
                </a:cubicBezTo>
                <a:lnTo>
                  <a:pt x="669" y="0"/>
                </a:lnTo>
                <a:cubicBezTo>
                  <a:pt x="163" y="0"/>
                  <a:pt x="163" y="0"/>
                  <a:pt x="163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244"/>
                  <a:pt x="72" y="316"/>
                  <a:pt x="163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15" y="416"/>
                  <a:pt x="533" y="542"/>
                  <a:pt x="551" y="705"/>
                </a:cubicBezTo>
                <a:cubicBezTo>
                  <a:pt x="578" y="985"/>
                  <a:pt x="624" y="1365"/>
                  <a:pt x="678" y="1833"/>
                </a:cubicBezTo>
                <a:cubicBezTo>
                  <a:pt x="777" y="2592"/>
                  <a:pt x="895" y="3460"/>
                  <a:pt x="904" y="3505"/>
                </a:cubicBezTo>
                <a:cubicBezTo>
                  <a:pt x="940" y="3704"/>
                  <a:pt x="1121" y="3857"/>
                  <a:pt x="1437" y="3966"/>
                </a:cubicBezTo>
                <a:cubicBezTo>
                  <a:pt x="1672" y="4047"/>
                  <a:pt x="1988" y="4092"/>
                  <a:pt x="2321" y="4101"/>
                </a:cubicBezTo>
                <a:cubicBezTo>
                  <a:pt x="2349" y="4101"/>
                  <a:pt x="2375" y="4101"/>
                  <a:pt x="2403" y="4101"/>
                </a:cubicBezTo>
                <a:cubicBezTo>
                  <a:pt x="2710" y="4101"/>
                  <a:pt x="3008" y="4065"/>
                  <a:pt x="3243" y="3993"/>
                </a:cubicBezTo>
                <a:cubicBezTo>
                  <a:pt x="3568" y="3902"/>
                  <a:pt x="3758" y="3758"/>
                  <a:pt x="3803" y="3559"/>
                </a:cubicBezTo>
                <a:cubicBezTo>
                  <a:pt x="3821" y="3496"/>
                  <a:pt x="3939" y="2547"/>
                  <a:pt x="4020" y="1842"/>
                </a:cubicBezTo>
                <a:cubicBezTo>
                  <a:pt x="4074" y="1383"/>
                  <a:pt x="4120" y="994"/>
                  <a:pt x="4146" y="714"/>
                </a:cubicBezTo>
                <a:cubicBezTo>
                  <a:pt x="4165" y="552"/>
                  <a:pt x="4174" y="416"/>
                  <a:pt x="4183" y="325"/>
                </a:cubicBezTo>
                <a:cubicBezTo>
                  <a:pt x="4183" y="325"/>
                  <a:pt x="4183" y="325"/>
                  <a:pt x="4183" y="316"/>
                </a:cubicBezTo>
                <a:cubicBezTo>
                  <a:pt x="4517" y="316"/>
                  <a:pt x="4517" y="316"/>
                  <a:pt x="4517" y="316"/>
                </a:cubicBezTo>
                <a:cubicBezTo>
                  <a:pt x="4607" y="316"/>
                  <a:pt x="4680" y="244"/>
                  <a:pt x="4680" y="163"/>
                </a:cubicBezTo>
                <a:cubicBezTo>
                  <a:pt x="4680" y="72"/>
                  <a:pt x="4607" y="0"/>
                  <a:pt x="4517" y="0"/>
                </a:cubicBezTo>
                <a:close/>
                <a:moveTo>
                  <a:pt x="3496" y="3487"/>
                </a:moveTo>
                <a:lnTo>
                  <a:pt x="3496" y="3487"/>
                </a:lnTo>
                <a:cubicBezTo>
                  <a:pt x="3478" y="3541"/>
                  <a:pt x="3378" y="3623"/>
                  <a:pt x="3153" y="3686"/>
                </a:cubicBezTo>
                <a:cubicBezTo>
                  <a:pt x="2927" y="3749"/>
                  <a:pt x="2638" y="3785"/>
                  <a:pt x="2330" y="3776"/>
                </a:cubicBezTo>
                <a:cubicBezTo>
                  <a:pt x="2033" y="3767"/>
                  <a:pt x="1744" y="3731"/>
                  <a:pt x="1536" y="3659"/>
                </a:cubicBezTo>
                <a:cubicBezTo>
                  <a:pt x="1319" y="3586"/>
                  <a:pt x="1229" y="3505"/>
                  <a:pt x="1220" y="3442"/>
                </a:cubicBezTo>
                <a:cubicBezTo>
                  <a:pt x="1193" y="3288"/>
                  <a:pt x="886" y="940"/>
                  <a:pt x="831" y="316"/>
                </a:cubicBezTo>
                <a:cubicBezTo>
                  <a:pt x="3867" y="316"/>
                  <a:pt x="3867" y="316"/>
                  <a:pt x="3867" y="316"/>
                </a:cubicBezTo>
                <a:cubicBezTo>
                  <a:pt x="3812" y="940"/>
                  <a:pt x="3523" y="3315"/>
                  <a:pt x="3496" y="34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20">
            <a:extLst>
              <a:ext uri="{FF2B5EF4-FFF2-40B4-BE49-F238E27FC236}">
                <a16:creationId xmlns:a16="http://schemas.microsoft.com/office/drawing/2014/main" id="{81E4B4B5-730B-F949-85AE-BEFB5D13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457" y="6021891"/>
            <a:ext cx="329108" cy="2121408"/>
          </a:xfrm>
          <a:custGeom>
            <a:avLst/>
            <a:gdLst>
              <a:gd name="T0" fmla="*/ 163 w 327"/>
              <a:gd name="T1" fmla="*/ 2104 h 2105"/>
              <a:gd name="T2" fmla="*/ 163 w 327"/>
              <a:gd name="T3" fmla="*/ 2104 h 2105"/>
              <a:gd name="T4" fmla="*/ 326 w 327"/>
              <a:gd name="T5" fmla="*/ 1942 h 2105"/>
              <a:gd name="T6" fmla="*/ 326 w 327"/>
              <a:gd name="T7" fmla="*/ 162 h 2105"/>
              <a:gd name="T8" fmla="*/ 163 w 327"/>
              <a:gd name="T9" fmla="*/ 0 h 2105"/>
              <a:gd name="T10" fmla="*/ 0 w 327"/>
              <a:gd name="T11" fmla="*/ 162 h 2105"/>
              <a:gd name="T12" fmla="*/ 0 w 327"/>
              <a:gd name="T13" fmla="*/ 1942 h 2105"/>
              <a:gd name="T14" fmla="*/ 163 w 32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26" y="2032"/>
                  <a:pt x="326" y="1942"/>
                </a:cubicBezTo>
                <a:cubicBezTo>
                  <a:pt x="326" y="162"/>
                  <a:pt x="326" y="162"/>
                  <a:pt x="326" y="162"/>
                </a:cubicBezTo>
                <a:cubicBezTo>
                  <a:pt x="32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21">
            <a:extLst>
              <a:ext uri="{FF2B5EF4-FFF2-40B4-BE49-F238E27FC236}">
                <a16:creationId xmlns:a16="http://schemas.microsoft.com/office/drawing/2014/main" id="{D626F408-0447-5D4B-9734-2951F9B7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041" y="6279840"/>
            <a:ext cx="320213" cy="2121408"/>
          </a:xfrm>
          <a:custGeom>
            <a:avLst/>
            <a:gdLst>
              <a:gd name="T0" fmla="*/ 163 w 317"/>
              <a:gd name="T1" fmla="*/ 2104 h 2105"/>
              <a:gd name="T2" fmla="*/ 16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6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6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22">
            <a:extLst>
              <a:ext uri="{FF2B5EF4-FFF2-40B4-BE49-F238E27FC236}">
                <a16:creationId xmlns:a16="http://schemas.microsoft.com/office/drawing/2014/main" id="{D895BF4B-D5D2-D84F-A58D-289F5F99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2625" y="6021891"/>
            <a:ext cx="320213" cy="2121408"/>
          </a:xfrm>
          <a:custGeom>
            <a:avLst/>
            <a:gdLst>
              <a:gd name="T0" fmla="*/ 153 w 317"/>
              <a:gd name="T1" fmla="*/ 2104 h 2105"/>
              <a:gd name="T2" fmla="*/ 15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5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5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53" y="2104"/>
                </a:moveTo>
                <a:lnTo>
                  <a:pt x="15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5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5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3">
            <a:extLst>
              <a:ext uri="{FF2B5EF4-FFF2-40B4-BE49-F238E27FC236}">
                <a16:creationId xmlns:a16="http://schemas.microsoft.com/office/drawing/2014/main" id="{B98AF343-4965-C341-A4C5-EFCC9B292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8274" y="4238483"/>
            <a:ext cx="2005776" cy="747163"/>
          </a:xfrm>
          <a:custGeom>
            <a:avLst/>
            <a:gdLst>
              <a:gd name="T0" fmla="*/ 153 w 1989"/>
              <a:gd name="T1" fmla="*/ 741 h 742"/>
              <a:gd name="T2" fmla="*/ 153 w 1989"/>
              <a:gd name="T3" fmla="*/ 741 h 742"/>
              <a:gd name="T4" fmla="*/ 316 w 1989"/>
              <a:gd name="T5" fmla="*/ 578 h 742"/>
              <a:gd name="T6" fmla="*/ 316 w 1989"/>
              <a:gd name="T7" fmla="*/ 325 h 742"/>
              <a:gd name="T8" fmla="*/ 1663 w 1989"/>
              <a:gd name="T9" fmla="*/ 325 h 742"/>
              <a:gd name="T10" fmla="*/ 1663 w 1989"/>
              <a:gd name="T11" fmla="*/ 578 h 742"/>
              <a:gd name="T12" fmla="*/ 1825 w 1989"/>
              <a:gd name="T13" fmla="*/ 741 h 742"/>
              <a:gd name="T14" fmla="*/ 1988 w 1989"/>
              <a:gd name="T15" fmla="*/ 578 h 742"/>
              <a:gd name="T16" fmla="*/ 1988 w 1989"/>
              <a:gd name="T17" fmla="*/ 181 h 742"/>
              <a:gd name="T18" fmla="*/ 1798 w 1989"/>
              <a:gd name="T19" fmla="*/ 0 h 742"/>
              <a:gd name="T20" fmla="*/ 190 w 1989"/>
              <a:gd name="T21" fmla="*/ 0 h 742"/>
              <a:gd name="T22" fmla="*/ 0 w 1989"/>
              <a:gd name="T23" fmla="*/ 181 h 742"/>
              <a:gd name="T24" fmla="*/ 0 w 1989"/>
              <a:gd name="T25" fmla="*/ 578 h 742"/>
              <a:gd name="T26" fmla="*/ 153 w 1989"/>
              <a:gd name="T2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9" h="742">
                <a:moveTo>
                  <a:pt x="153" y="741"/>
                </a:moveTo>
                <a:lnTo>
                  <a:pt x="153" y="741"/>
                </a:lnTo>
                <a:cubicBezTo>
                  <a:pt x="244" y="741"/>
                  <a:pt x="316" y="668"/>
                  <a:pt x="316" y="578"/>
                </a:cubicBezTo>
                <a:cubicBezTo>
                  <a:pt x="316" y="325"/>
                  <a:pt x="316" y="325"/>
                  <a:pt x="316" y="325"/>
                </a:cubicBezTo>
                <a:cubicBezTo>
                  <a:pt x="1663" y="325"/>
                  <a:pt x="1663" y="325"/>
                  <a:pt x="1663" y="325"/>
                </a:cubicBezTo>
                <a:cubicBezTo>
                  <a:pt x="1663" y="578"/>
                  <a:pt x="1663" y="578"/>
                  <a:pt x="1663" y="578"/>
                </a:cubicBezTo>
                <a:cubicBezTo>
                  <a:pt x="1663" y="668"/>
                  <a:pt x="1735" y="741"/>
                  <a:pt x="1825" y="741"/>
                </a:cubicBezTo>
                <a:cubicBezTo>
                  <a:pt x="1916" y="741"/>
                  <a:pt x="1988" y="668"/>
                  <a:pt x="1988" y="578"/>
                </a:cubicBezTo>
                <a:cubicBezTo>
                  <a:pt x="1988" y="181"/>
                  <a:pt x="1988" y="181"/>
                  <a:pt x="1988" y="181"/>
                </a:cubicBezTo>
                <a:cubicBezTo>
                  <a:pt x="1988" y="81"/>
                  <a:pt x="1907" y="0"/>
                  <a:pt x="17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668"/>
                  <a:pt x="72" y="741"/>
                  <a:pt x="153" y="74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4">
            <a:extLst>
              <a:ext uri="{FF2B5EF4-FFF2-40B4-BE49-F238E27FC236}">
                <a16:creationId xmlns:a16="http://schemas.microsoft.com/office/drawing/2014/main" id="{FC87B97B-4B33-B840-936E-980F6DFAE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1816" y="5092383"/>
            <a:ext cx="4709797" cy="4136081"/>
          </a:xfrm>
          <a:custGeom>
            <a:avLst/>
            <a:gdLst>
              <a:gd name="T0" fmla="*/ 4518 w 4672"/>
              <a:gd name="T1" fmla="*/ 0 h 4102"/>
              <a:gd name="T2" fmla="*/ 4518 w 4672"/>
              <a:gd name="T3" fmla="*/ 0 h 4102"/>
              <a:gd name="T4" fmla="*/ 659 w 4672"/>
              <a:gd name="T5" fmla="*/ 0 h 4102"/>
              <a:gd name="T6" fmla="*/ 659 w 4672"/>
              <a:gd name="T7" fmla="*/ 0 h 4102"/>
              <a:gd name="T8" fmla="*/ 162 w 4672"/>
              <a:gd name="T9" fmla="*/ 0 h 4102"/>
              <a:gd name="T10" fmla="*/ 0 w 4672"/>
              <a:gd name="T11" fmla="*/ 163 h 4102"/>
              <a:gd name="T12" fmla="*/ 162 w 4672"/>
              <a:gd name="T13" fmla="*/ 316 h 4102"/>
              <a:gd name="T14" fmla="*/ 506 w 4672"/>
              <a:gd name="T15" fmla="*/ 316 h 4102"/>
              <a:gd name="T16" fmla="*/ 506 w 4672"/>
              <a:gd name="T17" fmla="*/ 325 h 4102"/>
              <a:gd name="T18" fmla="*/ 542 w 4672"/>
              <a:gd name="T19" fmla="*/ 705 h 4102"/>
              <a:gd name="T20" fmla="*/ 677 w 4672"/>
              <a:gd name="T21" fmla="*/ 1833 h 4102"/>
              <a:gd name="T22" fmla="*/ 894 w 4672"/>
              <a:gd name="T23" fmla="*/ 3505 h 4102"/>
              <a:gd name="T24" fmla="*/ 1427 w 4672"/>
              <a:gd name="T25" fmla="*/ 3966 h 4102"/>
              <a:gd name="T26" fmla="*/ 2322 w 4672"/>
              <a:gd name="T27" fmla="*/ 4101 h 4102"/>
              <a:gd name="T28" fmla="*/ 2394 w 4672"/>
              <a:gd name="T29" fmla="*/ 4101 h 4102"/>
              <a:gd name="T30" fmla="*/ 3234 w 4672"/>
              <a:gd name="T31" fmla="*/ 3993 h 4102"/>
              <a:gd name="T32" fmla="*/ 3804 w 4672"/>
              <a:gd name="T33" fmla="*/ 3559 h 4102"/>
              <a:gd name="T34" fmla="*/ 4021 w 4672"/>
              <a:gd name="T35" fmla="*/ 1842 h 4102"/>
              <a:gd name="T36" fmla="*/ 4147 w 4672"/>
              <a:gd name="T37" fmla="*/ 714 h 4102"/>
              <a:gd name="T38" fmla="*/ 4183 w 4672"/>
              <a:gd name="T39" fmla="*/ 325 h 4102"/>
              <a:gd name="T40" fmla="*/ 4183 w 4672"/>
              <a:gd name="T41" fmla="*/ 316 h 4102"/>
              <a:gd name="T42" fmla="*/ 4518 w 4672"/>
              <a:gd name="T43" fmla="*/ 316 h 4102"/>
              <a:gd name="T44" fmla="*/ 4671 w 4672"/>
              <a:gd name="T45" fmla="*/ 163 h 4102"/>
              <a:gd name="T46" fmla="*/ 4518 w 4672"/>
              <a:gd name="T47" fmla="*/ 0 h 4102"/>
              <a:gd name="T48" fmla="*/ 3487 w 4672"/>
              <a:gd name="T49" fmla="*/ 3487 h 4102"/>
              <a:gd name="T50" fmla="*/ 3487 w 4672"/>
              <a:gd name="T51" fmla="*/ 3487 h 4102"/>
              <a:gd name="T52" fmla="*/ 3153 w 4672"/>
              <a:gd name="T53" fmla="*/ 3686 h 4102"/>
              <a:gd name="T54" fmla="*/ 2331 w 4672"/>
              <a:gd name="T55" fmla="*/ 3776 h 4102"/>
              <a:gd name="T56" fmla="*/ 1527 w 4672"/>
              <a:gd name="T57" fmla="*/ 3659 h 4102"/>
              <a:gd name="T58" fmla="*/ 1210 w 4672"/>
              <a:gd name="T59" fmla="*/ 3442 h 4102"/>
              <a:gd name="T60" fmla="*/ 822 w 4672"/>
              <a:gd name="T61" fmla="*/ 316 h 4102"/>
              <a:gd name="T62" fmla="*/ 3858 w 4672"/>
              <a:gd name="T63" fmla="*/ 316 h 4102"/>
              <a:gd name="T64" fmla="*/ 3487 w 4672"/>
              <a:gd name="T65" fmla="*/ 3487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72" h="4102">
                <a:moveTo>
                  <a:pt x="4518" y="0"/>
                </a:moveTo>
                <a:lnTo>
                  <a:pt x="4518" y="0"/>
                </a:lnTo>
                <a:cubicBezTo>
                  <a:pt x="659" y="0"/>
                  <a:pt x="659" y="0"/>
                  <a:pt x="659" y="0"/>
                </a:cubicBezTo>
                <a:lnTo>
                  <a:pt x="659" y="0"/>
                </a:ln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244"/>
                  <a:pt x="72" y="316"/>
                  <a:pt x="162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15" y="416"/>
                  <a:pt x="524" y="542"/>
                  <a:pt x="542" y="705"/>
                </a:cubicBezTo>
                <a:cubicBezTo>
                  <a:pt x="569" y="985"/>
                  <a:pt x="614" y="1365"/>
                  <a:pt x="677" y="1833"/>
                </a:cubicBezTo>
                <a:cubicBezTo>
                  <a:pt x="777" y="2592"/>
                  <a:pt x="885" y="3460"/>
                  <a:pt x="894" y="3505"/>
                </a:cubicBezTo>
                <a:cubicBezTo>
                  <a:pt x="930" y="3704"/>
                  <a:pt x="1111" y="3857"/>
                  <a:pt x="1427" y="3966"/>
                </a:cubicBezTo>
                <a:cubicBezTo>
                  <a:pt x="1671" y="4047"/>
                  <a:pt x="1988" y="4092"/>
                  <a:pt x="2322" y="4101"/>
                </a:cubicBezTo>
                <a:cubicBezTo>
                  <a:pt x="2349" y="4101"/>
                  <a:pt x="2376" y="4101"/>
                  <a:pt x="2394" y="4101"/>
                </a:cubicBezTo>
                <a:cubicBezTo>
                  <a:pt x="2710" y="4101"/>
                  <a:pt x="3009" y="4065"/>
                  <a:pt x="3234" y="3993"/>
                </a:cubicBezTo>
                <a:cubicBezTo>
                  <a:pt x="3569" y="3902"/>
                  <a:pt x="3759" y="3758"/>
                  <a:pt x="3804" y="3559"/>
                </a:cubicBezTo>
                <a:cubicBezTo>
                  <a:pt x="3813" y="3496"/>
                  <a:pt x="3930" y="2547"/>
                  <a:pt x="4021" y="1842"/>
                </a:cubicBezTo>
                <a:cubicBezTo>
                  <a:pt x="4075" y="1383"/>
                  <a:pt x="4120" y="994"/>
                  <a:pt x="4147" y="714"/>
                </a:cubicBezTo>
                <a:cubicBezTo>
                  <a:pt x="4165" y="552"/>
                  <a:pt x="4174" y="416"/>
                  <a:pt x="4183" y="325"/>
                </a:cubicBezTo>
                <a:cubicBezTo>
                  <a:pt x="4183" y="325"/>
                  <a:pt x="4183" y="325"/>
                  <a:pt x="4183" y="316"/>
                </a:cubicBezTo>
                <a:cubicBezTo>
                  <a:pt x="4518" y="316"/>
                  <a:pt x="4518" y="316"/>
                  <a:pt x="4518" y="316"/>
                </a:cubicBezTo>
                <a:cubicBezTo>
                  <a:pt x="4608" y="316"/>
                  <a:pt x="4671" y="244"/>
                  <a:pt x="4671" y="163"/>
                </a:cubicBezTo>
                <a:cubicBezTo>
                  <a:pt x="4671" y="72"/>
                  <a:pt x="4608" y="0"/>
                  <a:pt x="4518" y="0"/>
                </a:cubicBezTo>
                <a:close/>
                <a:moveTo>
                  <a:pt x="3487" y="3487"/>
                </a:moveTo>
                <a:lnTo>
                  <a:pt x="3487" y="3487"/>
                </a:lnTo>
                <a:cubicBezTo>
                  <a:pt x="3478" y="3541"/>
                  <a:pt x="3379" y="3623"/>
                  <a:pt x="3153" y="3686"/>
                </a:cubicBezTo>
                <a:cubicBezTo>
                  <a:pt x="2927" y="3749"/>
                  <a:pt x="2638" y="3785"/>
                  <a:pt x="2331" y="3776"/>
                </a:cubicBezTo>
                <a:cubicBezTo>
                  <a:pt x="2024" y="3767"/>
                  <a:pt x="1744" y="3731"/>
                  <a:pt x="1527" y="3659"/>
                </a:cubicBezTo>
                <a:cubicBezTo>
                  <a:pt x="1310" y="3586"/>
                  <a:pt x="1220" y="3505"/>
                  <a:pt x="1210" y="3442"/>
                </a:cubicBezTo>
                <a:cubicBezTo>
                  <a:pt x="1183" y="3288"/>
                  <a:pt x="876" y="940"/>
                  <a:pt x="822" y="316"/>
                </a:cubicBezTo>
                <a:cubicBezTo>
                  <a:pt x="3858" y="316"/>
                  <a:pt x="3858" y="316"/>
                  <a:pt x="3858" y="316"/>
                </a:cubicBezTo>
                <a:cubicBezTo>
                  <a:pt x="3813" y="940"/>
                  <a:pt x="3515" y="3315"/>
                  <a:pt x="3487" y="34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Google Shape;207;p7">
            <a:extLst>
              <a:ext uri="{FF2B5EF4-FFF2-40B4-BE49-F238E27FC236}">
                <a16:creationId xmlns:a16="http://schemas.microsoft.com/office/drawing/2014/main" id="{F21095E6-CD4C-2041-8555-AF4838DF04A8}"/>
              </a:ext>
            </a:extLst>
          </p:cNvPr>
          <p:cNvSpPr txBox="1"/>
          <p:nvPr/>
        </p:nvSpPr>
        <p:spPr>
          <a:xfrm>
            <a:off x="10246704" y="7939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4" name="Google Shape;208;p7">
            <a:extLst>
              <a:ext uri="{FF2B5EF4-FFF2-40B4-BE49-F238E27FC236}">
                <a16:creationId xmlns:a16="http://schemas.microsoft.com/office/drawing/2014/main" id="{68612318-677E-DC4A-B8C6-5EC70B62C94C}"/>
              </a:ext>
            </a:extLst>
          </p:cNvPr>
          <p:cNvSpPr txBox="1"/>
          <p:nvPr/>
        </p:nvSpPr>
        <p:spPr>
          <a:xfrm>
            <a:off x="2451398" y="21575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264;p9">
            <a:extLst>
              <a:ext uri="{FF2B5EF4-FFF2-40B4-BE49-F238E27FC236}">
                <a16:creationId xmlns:a16="http://schemas.microsoft.com/office/drawing/2014/main" id="{176C0C16-0503-2849-B5A7-E2D6479B68E9}"/>
              </a:ext>
            </a:extLst>
          </p:cNvPr>
          <p:cNvSpPr txBox="1"/>
          <p:nvPr/>
        </p:nvSpPr>
        <p:spPr>
          <a:xfrm>
            <a:off x="5154659" y="975397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65;p9">
            <a:extLst>
              <a:ext uri="{FF2B5EF4-FFF2-40B4-BE49-F238E27FC236}">
                <a16:creationId xmlns:a16="http://schemas.microsoft.com/office/drawing/2014/main" id="{E414647D-A776-7046-ACE4-5255E2DC4D3D}"/>
              </a:ext>
            </a:extLst>
          </p:cNvPr>
          <p:cNvSpPr/>
          <p:nvPr/>
        </p:nvSpPr>
        <p:spPr>
          <a:xfrm>
            <a:off x="5150817" y="1027032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7" name="Google Shape;264;p9">
            <a:extLst>
              <a:ext uri="{FF2B5EF4-FFF2-40B4-BE49-F238E27FC236}">
                <a16:creationId xmlns:a16="http://schemas.microsoft.com/office/drawing/2014/main" id="{E1F34303-64ED-5A47-B518-323FC2CA9838}"/>
              </a:ext>
            </a:extLst>
          </p:cNvPr>
          <p:cNvSpPr txBox="1"/>
          <p:nvPr/>
        </p:nvSpPr>
        <p:spPr>
          <a:xfrm>
            <a:off x="5154659" y="1114204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265;p9">
            <a:extLst>
              <a:ext uri="{FF2B5EF4-FFF2-40B4-BE49-F238E27FC236}">
                <a16:creationId xmlns:a16="http://schemas.microsoft.com/office/drawing/2014/main" id="{1E0844BA-2A14-EC45-91CF-CE9354FB1C80}"/>
              </a:ext>
            </a:extLst>
          </p:cNvPr>
          <p:cNvSpPr/>
          <p:nvPr/>
        </p:nvSpPr>
        <p:spPr>
          <a:xfrm>
            <a:off x="5150817" y="1165839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9" name="Google Shape;264;p9">
            <a:extLst>
              <a:ext uri="{FF2B5EF4-FFF2-40B4-BE49-F238E27FC236}">
                <a16:creationId xmlns:a16="http://schemas.microsoft.com/office/drawing/2014/main" id="{482EAED8-3C76-C546-A6C4-037637B7B293}"/>
              </a:ext>
            </a:extLst>
          </p:cNvPr>
          <p:cNvSpPr txBox="1"/>
          <p:nvPr/>
        </p:nvSpPr>
        <p:spPr>
          <a:xfrm>
            <a:off x="11920742" y="976042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265;p9">
            <a:extLst>
              <a:ext uri="{FF2B5EF4-FFF2-40B4-BE49-F238E27FC236}">
                <a16:creationId xmlns:a16="http://schemas.microsoft.com/office/drawing/2014/main" id="{D8A436D3-42C4-E340-A603-4B60B6A5AABA}"/>
              </a:ext>
            </a:extLst>
          </p:cNvPr>
          <p:cNvSpPr/>
          <p:nvPr/>
        </p:nvSpPr>
        <p:spPr>
          <a:xfrm>
            <a:off x="11916900" y="1027676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1" name="Google Shape;264;p9">
            <a:extLst>
              <a:ext uri="{FF2B5EF4-FFF2-40B4-BE49-F238E27FC236}">
                <a16:creationId xmlns:a16="http://schemas.microsoft.com/office/drawing/2014/main" id="{B8C3E436-5775-1147-9488-A4B2292B1DDB}"/>
              </a:ext>
            </a:extLst>
          </p:cNvPr>
          <p:cNvSpPr txBox="1"/>
          <p:nvPr/>
        </p:nvSpPr>
        <p:spPr>
          <a:xfrm>
            <a:off x="11920742" y="1116947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265;p9">
            <a:extLst>
              <a:ext uri="{FF2B5EF4-FFF2-40B4-BE49-F238E27FC236}">
                <a16:creationId xmlns:a16="http://schemas.microsoft.com/office/drawing/2014/main" id="{36D8B8A6-51E1-C241-9023-710784746F56}"/>
              </a:ext>
            </a:extLst>
          </p:cNvPr>
          <p:cNvSpPr/>
          <p:nvPr/>
        </p:nvSpPr>
        <p:spPr>
          <a:xfrm>
            <a:off x="11916900" y="1168581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3" name="Google Shape;264;p9">
            <a:extLst>
              <a:ext uri="{FF2B5EF4-FFF2-40B4-BE49-F238E27FC236}">
                <a16:creationId xmlns:a16="http://schemas.microsoft.com/office/drawing/2014/main" id="{430C7210-6B25-2046-83E5-F63A03CB9C89}"/>
              </a:ext>
            </a:extLst>
          </p:cNvPr>
          <p:cNvSpPr txBox="1"/>
          <p:nvPr/>
        </p:nvSpPr>
        <p:spPr>
          <a:xfrm>
            <a:off x="18389517" y="978906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265;p9">
            <a:extLst>
              <a:ext uri="{FF2B5EF4-FFF2-40B4-BE49-F238E27FC236}">
                <a16:creationId xmlns:a16="http://schemas.microsoft.com/office/drawing/2014/main" id="{06BB91C0-558A-7C4C-B8F0-7E28EBFD0D62}"/>
              </a:ext>
            </a:extLst>
          </p:cNvPr>
          <p:cNvSpPr/>
          <p:nvPr/>
        </p:nvSpPr>
        <p:spPr>
          <a:xfrm>
            <a:off x="18385675" y="1030540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5" name="Google Shape;264;p9">
            <a:extLst>
              <a:ext uri="{FF2B5EF4-FFF2-40B4-BE49-F238E27FC236}">
                <a16:creationId xmlns:a16="http://schemas.microsoft.com/office/drawing/2014/main" id="{DF0460CB-FAB9-6A41-8D58-9D85165C917C}"/>
              </a:ext>
            </a:extLst>
          </p:cNvPr>
          <p:cNvSpPr txBox="1"/>
          <p:nvPr/>
        </p:nvSpPr>
        <p:spPr>
          <a:xfrm>
            <a:off x="18389517" y="1116947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265;p9">
            <a:extLst>
              <a:ext uri="{FF2B5EF4-FFF2-40B4-BE49-F238E27FC236}">
                <a16:creationId xmlns:a16="http://schemas.microsoft.com/office/drawing/2014/main" id="{91E4731F-426B-F042-96A4-31C4F38012E2}"/>
              </a:ext>
            </a:extLst>
          </p:cNvPr>
          <p:cNvSpPr/>
          <p:nvPr/>
        </p:nvSpPr>
        <p:spPr>
          <a:xfrm>
            <a:off x="18385675" y="1168581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56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>
            <a:extLst>
              <a:ext uri="{FF2B5EF4-FFF2-40B4-BE49-F238E27FC236}">
                <a16:creationId xmlns:a16="http://schemas.microsoft.com/office/drawing/2014/main" id="{E2946C41-213B-9040-96F3-D1C07482A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2743" y="6448635"/>
            <a:ext cx="4535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52E34F02-862E-C445-994F-AA671190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603" y="6362493"/>
            <a:ext cx="176815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4 w 170"/>
              <a:gd name="T5" fmla="*/ 0 h 170"/>
              <a:gd name="T6" fmla="*/ 169 w 170"/>
              <a:gd name="T7" fmla="*/ 84 h 170"/>
              <a:gd name="T8" fmla="*/ 84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4" y="169"/>
                </a:cubicBezTo>
                <a:cubicBezTo>
                  <a:pt x="42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Line 3">
            <a:extLst>
              <a:ext uri="{FF2B5EF4-FFF2-40B4-BE49-F238E27FC236}">
                <a16:creationId xmlns:a16="http://schemas.microsoft.com/office/drawing/2014/main" id="{6ECE124B-4231-4744-ADA7-E0C8CEC77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434" y="5641628"/>
            <a:ext cx="4532" cy="3160020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B0A1FB00-45C1-4040-82E9-57FDEE41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292" y="5555486"/>
            <a:ext cx="176818" cy="176818"/>
          </a:xfrm>
          <a:custGeom>
            <a:avLst/>
            <a:gdLst>
              <a:gd name="T0" fmla="*/ 0 w 170"/>
              <a:gd name="T1" fmla="*/ 85 h 170"/>
              <a:gd name="T2" fmla="*/ 0 w 170"/>
              <a:gd name="T3" fmla="*/ 85 h 170"/>
              <a:gd name="T4" fmla="*/ 84 w 170"/>
              <a:gd name="T5" fmla="*/ 0 h 170"/>
              <a:gd name="T6" fmla="*/ 169 w 170"/>
              <a:gd name="T7" fmla="*/ 85 h 170"/>
              <a:gd name="T8" fmla="*/ 84 w 170"/>
              <a:gd name="T9" fmla="*/ 169 h 170"/>
              <a:gd name="T10" fmla="*/ 0 w 170"/>
              <a:gd name="T11" fmla="*/ 8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5"/>
                </a:moveTo>
                <a:lnTo>
                  <a:pt x="0" y="85"/>
                </a:lnTo>
                <a:cubicBezTo>
                  <a:pt x="0" y="42"/>
                  <a:pt x="34" y="0"/>
                  <a:pt x="84" y="0"/>
                </a:cubicBezTo>
                <a:cubicBezTo>
                  <a:pt x="127" y="0"/>
                  <a:pt x="169" y="42"/>
                  <a:pt x="169" y="85"/>
                </a:cubicBezTo>
                <a:cubicBezTo>
                  <a:pt x="169" y="135"/>
                  <a:pt x="127" y="169"/>
                  <a:pt x="84" y="169"/>
                </a:cubicBezTo>
                <a:cubicBezTo>
                  <a:pt x="34" y="169"/>
                  <a:pt x="0" y="135"/>
                  <a:pt x="0" y="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5BFA0E2E-279E-BA42-8180-8AE0ABAA5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9480" y="6448635"/>
            <a:ext cx="4532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E70AE7E4-46A8-3F4D-AC0C-0B1EC9F3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337" y="6362493"/>
            <a:ext cx="176818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4 w 170"/>
              <a:gd name="T5" fmla="*/ 0 h 170"/>
              <a:gd name="T6" fmla="*/ 169 w 170"/>
              <a:gd name="T7" fmla="*/ 84 h 170"/>
              <a:gd name="T8" fmla="*/ 84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4" y="169"/>
                </a:cubicBezTo>
                <a:cubicBezTo>
                  <a:pt x="42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Line 7">
            <a:extLst>
              <a:ext uri="{FF2B5EF4-FFF2-40B4-BE49-F238E27FC236}">
                <a16:creationId xmlns:a16="http://schemas.microsoft.com/office/drawing/2014/main" id="{E639F489-A1BE-354D-B7D2-EDCB6D6CB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4443" y="6448635"/>
            <a:ext cx="4532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D2A46771-152E-B34F-8210-A5CC7AEB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00" y="6362493"/>
            <a:ext cx="176818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5 w 170"/>
              <a:gd name="T5" fmla="*/ 0 h 170"/>
              <a:gd name="T6" fmla="*/ 169 w 170"/>
              <a:gd name="T7" fmla="*/ 84 h 170"/>
              <a:gd name="T8" fmla="*/ 85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3" y="0"/>
                  <a:pt x="85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5" y="169"/>
                </a:cubicBezTo>
                <a:cubicBezTo>
                  <a:pt x="43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010967B-BC3B-6D4B-976E-89F31871C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9064" y="5641628"/>
            <a:ext cx="4535" cy="3160020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EC84A418-E5E4-5144-8D9A-653C4B52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924" y="5555486"/>
            <a:ext cx="176815" cy="176818"/>
          </a:xfrm>
          <a:custGeom>
            <a:avLst/>
            <a:gdLst>
              <a:gd name="T0" fmla="*/ 0 w 170"/>
              <a:gd name="T1" fmla="*/ 85 h 170"/>
              <a:gd name="T2" fmla="*/ 0 w 170"/>
              <a:gd name="T3" fmla="*/ 85 h 170"/>
              <a:gd name="T4" fmla="*/ 84 w 170"/>
              <a:gd name="T5" fmla="*/ 0 h 170"/>
              <a:gd name="T6" fmla="*/ 169 w 170"/>
              <a:gd name="T7" fmla="*/ 85 h 170"/>
              <a:gd name="T8" fmla="*/ 84 w 170"/>
              <a:gd name="T9" fmla="*/ 169 h 170"/>
              <a:gd name="T10" fmla="*/ 0 w 170"/>
              <a:gd name="T11" fmla="*/ 8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5"/>
                </a:moveTo>
                <a:lnTo>
                  <a:pt x="0" y="85"/>
                </a:ln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9" y="42"/>
                  <a:pt x="169" y="85"/>
                </a:cubicBezTo>
                <a:cubicBezTo>
                  <a:pt x="169" y="135"/>
                  <a:pt x="135" y="169"/>
                  <a:pt x="84" y="169"/>
                </a:cubicBezTo>
                <a:cubicBezTo>
                  <a:pt x="42" y="169"/>
                  <a:pt x="0" y="135"/>
                  <a:pt x="0" y="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5493E056-6496-1A47-A4C6-B08D3A9B2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77" y="6448635"/>
            <a:ext cx="4535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0E44EA2B-BD5F-564F-8078-704CA603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5037" y="6362493"/>
            <a:ext cx="176815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5 w 170"/>
              <a:gd name="T5" fmla="*/ 0 h 170"/>
              <a:gd name="T6" fmla="*/ 169 w 170"/>
              <a:gd name="T7" fmla="*/ 84 h 170"/>
              <a:gd name="T8" fmla="*/ 85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2" y="0"/>
                  <a:pt x="85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5" y="169"/>
                </a:cubicBezTo>
                <a:cubicBezTo>
                  <a:pt x="42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7A7B20C0-7CF0-6E46-9E07-1FFC54FB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444" y="7006285"/>
            <a:ext cx="4760434" cy="4937252"/>
          </a:xfrm>
          <a:custGeom>
            <a:avLst/>
            <a:gdLst>
              <a:gd name="T0" fmla="*/ 4555 w 4632"/>
              <a:gd name="T1" fmla="*/ 2374 h 4800"/>
              <a:gd name="T2" fmla="*/ 4555 w 4632"/>
              <a:gd name="T3" fmla="*/ 2374 h 4800"/>
              <a:gd name="T4" fmla="*/ 4580 w 4632"/>
              <a:gd name="T5" fmla="*/ 2585 h 4800"/>
              <a:gd name="T6" fmla="*/ 4589 w 4632"/>
              <a:gd name="T7" fmla="*/ 2678 h 4800"/>
              <a:gd name="T8" fmla="*/ 4530 w 4632"/>
              <a:gd name="T9" fmla="*/ 3363 h 4800"/>
              <a:gd name="T10" fmla="*/ 4487 w 4632"/>
              <a:gd name="T11" fmla="*/ 3464 h 4800"/>
              <a:gd name="T12" fmla="*/ 3896 w 4632"/>
              <a:gd name="T13" fmla="*/ 4276 h 4800"/>
              <a:gd name="T14" fmla="*/ 3794 w 4632"/>
              <a:gd name="T15" fmla="*/ 4352 h 4800"/>
              <a:gd name="T16" fmla="*/ 2459 w 4632"/>
              <a:gd name="T17" fmla="*/ 4799 h 4800"/>
              <a:gd name="T18" fmla="*/ 1335 w 4632"/>
              <a:gd name="T19" fmla="*/ 4495 h 4800"/>
              <a:gd name="T20" fmla="*/ 1234 w 4632"/>
              <a:gd name="T21" fmla="*/ 4428 h 4800"/>
              <a:gd name="T22" fmla="*/ 422 w 4632"/>
              <a:gd name="T23" fmla="*/ 1808 h 4800"/>
              <a:gd name="T24" fmla="*/ 372 w 4632"/>
              <a:gd name="T25" fmla="*/ 1411 h 4800"/>
              <a:gd name="T26" fmla="*/ 913 w 4632"/>
              <a:gd name="T27" fmla="*/ 751 h 4800"/>
              <a:gd name="T28" fmla="*/ 1217 w 4632"/>
              <a:gd name="T29" fmla="*/ 633 h 4800"/>
              <a:gd name="T30" fmla="*/ 1301 w 4632"/>
              <a:gd name="T31" fmla="*/ 582 h 4800"/>
              <a:gd name="T32" fmla="*/ 1656 w 4632"/>
              <a:gd name="T33" fmla="*/ 203 h 4800"/>
              <a:gd name="T34" fmla="*/ 1834 w 4632"/>
              <a:gd name="T35" fmla="*/ 60 h 4800"/>
              <a:gd name="T36" fmla="*/ 1918 w 4632"/>
              <a:gd name="T37" fmla="*/ 43 h 4800"/>
              <a:gd name="T38" fmla="*/ 2476 w 4632"/>
              <a:gd name="T39" fmla="*/ 271 h 4800"/>
              <a:gd name="T40" fmla="*/ 2535 w 4632"/>
              <a:gd name="T41" fmla="*/ 212 h 4800"/>
              <a:gd name="T42" fmla="*/ 2653 w 4632"/>
              <a:gd name="T43" fmla="*/ 110 h 4800"/>
              <a:gd name="T44" fmla="*/ 2746 w 4632"/>
              <a:gd name="T45" fmla="*/ 93 h 4800"/>
              <a:gd name="T46" fmla="*/ 2840 w 4632"/>
              <a:gd name="T47" fmla="*/ 144 h 4800"/>
              <a:gd name="T48" fmla="*/ 3389 w 4632"/>
              <a:gd name="T49" fmla="*/ 34 h 4800"/>
              <a:gd name="T50" fmla="*/ 3828 w 4632"/>
              <a:gd name="T51" fmla="*/ 337 h 4800"/>
              <a:gd name="T52" fmla="*/ 3904 w 4632"/>
              <a:gd name="T53" fmla="*/ 405 h 4800"/>
              <a:gd name="T54" fmla="*/ 3963 w 4632"/>
              <a:gd name="T55" fmla="*/ 456 h 4800"/>
              <a:gd name="T56" fmla="*/ 4284 w 4632"/>
              <a:gd name="T57" fmla="*/ 735 h 4800"/>
              <a:gd name="T58" fmla="*/ 4369 w 4632"/>
              <a:gd name="T59" fmla="*/ 1538 h 4800"/>
              <a:gd name="T60" fmla="*/ 4521 w 4632"/>
              <a:gd name="T61" fmla="*/ 2264 h 4800"/>
              <a:gd name="T62" fmla="*/ 4555 w 4632"/>
              <a:gd name="T63" fmla="*/ 2374 h 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32" h="4800">
                <a:moveTo>
                  <a:pt x="4555" y="2374"/>
                </a:moveTo>
                <a:lnTo>
                  <a:pt x="4555" y="2374"/>
                </a:lnTo>
                <a:cubicBezTo>
                  <a:pt x="4564" y="2442"/>
                  <a:pt x="4580" y="2509"/>
                  <a:pt x="4580" y="2585"/>
                </a:cubicBezTo>
                <a:cubicBezTo>
                  <a:pt x="4580" y="2619"/>
                  <a:pt x="4589" y="2653"/>
                  <a:pt x="4589" y="2678"/>
                </a:cubicBezTo>
                <a:cubicBezTo>
                  <a:pt x="4606" y="2915"/>
                  <a:pt x="4631" y="3143"/>
                  <a:pt x="4530" y="3363"/>
                </a:cubicBezTo>
                <a:cubicBezTo>
                  <a:pt x="4521" y="3397"/>
                  <a:pt x="4504" y="3430"/>
                  <a:pt x="4487" y="3464"/>
                </a:cubicBezTo>
                <a:cubicBezTo>
                  <a:pt x="4335" y="3769"/>
                  <a:pt x="4141" y="4047"/>
                  <a:pt x="3896" y="4276"/>
                </a:cubicBezTo>
                <a:cubicBezTo>
                  <a:pt x="3862" y="4301"/>
                  <a:pt x="3828" y="4326"/>
                  <a:pt x="3794" y="4352"/>
                </a:cubicBezTo>
                <a:cubicBezTo>
                  <a:pt x="3423" y="4630"/>
                  <a:pt x="2958" y="4799"/>
                  <a:pt x="2459" y="4799"/>
                </a:cubicBezTo>
                <a:cubicBezTo>
                  <a:pt x="2053" y="4799"/>
                  <a:pt x="1665" y="4690"/>
                  <a:pt x="1335" y="4495"/>
                </a:cubicBezTo>
                <a:cubicBezTo>
                  <a:pt x="1301" y="4470"/>
                  <a:pt x="1267" y="4453"/>
                  <a:pt x="1234" y="4428"/>
                </a:cubicBezTo>
                <a:cubicBezTo>
                  <a:pt x="490" y="3827"/>
                  <a:pt x="0" y="2746"/>
                  <a:pt x="422" y="1808"/>
                </a:cubicBezTo>
                <a:cubicBezTo>
                  <a:pt x="482" y="1673"/>
                  <a:pt x="380" y="1546"/>
                  <a:pt x="372" y="1411"/>
                </a:cubicBezTo>
                <a:cubicBezTo>
                  <a:pt x="329" y="1081"/>
                  <a:pt x="600" y="853"/>
                  <a:pt x="913" y="751"/>
                </a:cubicBezTo>
                <a:cubicBezTo>
                  <a:pt x="1005" y="726"/>
                  <a:pt x="1107" y="667"/>
                  <a:pt x="1217" y="633"/>
                </a:cubicBezTo>
                <a:cubicBezTo>
                  <a:pt x="1242" y="616"/>
                  <a:pt x="1276" y="599"/>
                  <a:pt x="1301" y="582"/>
                </a:cubicBezTo>
                <a:cubicBezTo>
                  <a:pt x="1454" y="498"/>
                  <a:pt x="1572" y="380"/>
                  <a:pt x="1656" y="203"/>
                </a:cubicBezTo>
                <a:cubicBezTo>
                  <a:pt x="1690" y="136"/>
                  <a:pt x="1758" y="85"/>
                  <a:pt x="1834" y="60"/>
                </a:cubicBezTo>
                <a:cubicBezTo>
                  <a:pt x="1859" y="51"/>
                  <a:pt x="1884" y="43"/>
                  <a:pt x="1918" y="43"/>
                </a:cubicBezTo>
                <a:cubicBezTo>
                  <a:pt x="2113" y="17"/>
                  <a:pt x="2231" y="481"/>
                  <a:pt x="2476" y="271"/>
                </a:cubicBezTo>
                <a:cubicBezTo>
                  <a:pt x="2493" y="254"/>
                  <a:pt x="2510" y="237"/>
                  <a:pt x="2535" y="212"/>
                </a:cubicBezTo>
                <a:cubicBezTo>
                  <a:pt x="2569" y="178"/>
                  <a:pt x="2611" y="136"/>
                  <a:pt x="2653" y="110"/>
                </a:cubicBezTo>
                <a:cubicBezTo>
                  <a:pt x="2687" y="85"/>
                  <a:pt x="2721" y="85"/>
                  <a:pt x="2746" y="93"/>
                </a:cubicBezTo>
                <a:cubicBezTo>
                  <a:pt x="2780" y="110"/>
                  <a:pt x="2806" y="127"/>
                  <a:pt x="2840" y="144"/>
                </a:cubicBezTo>
                <a:cubicBezTo>
                  <a:pt x="3042" y="288"/>
                  <a:pt x="3211" y="0"/>
                  <a:pt x="3389" y="34"/>
                </a:cubicBezTo>
                <a:cubicBezTo>
                  <a:pt x="3566" y="60"/>
                  <a:pt x="3693" y="203"/>
                  <a:pt x="3828" y="337"/>
                </a:cubicBezTo>
                <a:cubicBezTo>
                  <a:pt x="3854" y="363"/>
                  <a:pt x="3879" y="380"/>
                  <a:pt x="3904" y="405"/>
                </a:cubicBezTo>
                <a:cubicBezTo>
                  <a:pt x="3921" y="422"/>
                  <a:pt x="3963" y="430"/>
                  <a:pt x="3963" y="456"/>
                </a:cubicBezTo>
                <a:cubicBezTo>
                  <a:pt x="4023" y="599"/>
                  <a:pt x="4166" y="659"/>
                  <a:pt x="4284" y="735"/>
                </a:cubicBezTo>
                <a:cubicBezTo>
                  <a:pt x="4504" y="887"/>
                  <a:pt x="4513" y="1275"/>
                  <a:pt x="4369" y="1538"/>
                </a:cubicBezTo>
                <a:cubicBezTo>
                  <a:pt x="4251" y="1757"/>
                  <a:pt x="4462" y="2019"/>
                  <a:pt x="4521" y="2264"/>
                </a:cubicBezTo>
                <a:cubicBezTo>
                  <a:pt x="4538" y="2298"/>
                  <a:pt x="4547" y="2332"/>
                  <a:pt x="4555" y="23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4">
            <a:extLst>
              <a:ext uri="{FF2B5EF4-FFF2-40B4-BE49-F238E27FC236}">
                <a16:creationId xmlns:a16="http://schemas.microsoft.com/office/drawing/2014/main" id="{C23B8FE7-8C7D-E64B-BFB2-CE182895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2311" y="8420814"/>
            <a:ext cx="3400310" cy="3518187"/>
          </a:xfrm>
          <a:custGeom>
            <a:avLst/>
            <a:gdLst>
              <a:gd name="T0" fmla="*/ 3245 w 3306"/>
              <a:gd name="T1" fmla="*/ 1690 h 3423"/>
              <a:gd name="T2" fmla="*/ 3245 w 3306"/>
              <a:gd name="T3" fmla="*/ 1690 h 3423"/>
              <a:gd name="T4" fmla="*/ 3262 w 3306"/>
              <a:gd name="T5" fmla="*/ 1842 h 3423"/>
              <a:gd name="T6" fmla="*/ 3271 w 3306"/>
              <a:gd name="T7" fmla="*/ 1910 h 3423"/>
              <a:gd name="T8" fmla="*/ 3229 w 3306"/>
              <a:gd name="T9" fmla="*/ 2400 h 3423"/>
              <a:gd name="T10" fmla="*/ 3195 w 3306"/>
              <a:gd name="T11" fmla="*/ 2468 h 3423"/>
              <a:gd name="T12" fmla="*/ 2772 w 3306"/>
              <a:gd name="T13" fmla="*/ 3042 h 3423"/>
              <a:gd name="T14" fmla="*/ 2705 w 3306"/>
              <a:gd name="T15" fmla="*/ 3101 h 3423"/>
              <a:gd name="T16" fmla="*/ 1750 w 3306"/>
              <a:gd name="T17" fmla="*/ 3422 h 3423"/>
              <a:gd name="T18" fmla="*/ 955 w 3306"/>
              <a:gd name="T19" fmla="*/ 3203 h 3423"/>
              <a:gd name="T20" fmla="*/ 879 w 3306"/>
              <a:gd name="T21" fmla="*/ 3160 h 3423"/>
              <a:gd name="T22" fmla="*/ 304 w 3306"/>
              <a:gd name="T23" fmla="*/ 1284 h 3423"/>
              <a:gd name="T24" fmla="*/ 262 w 3306"/>
              <a:gd name="T25" fmla="*/ 1006 h 3423"/>
              <a:gd name="T26" fmla="*/ 651 w 3306"/>
              <a:gd name="T27" fmla="*/ 541 h 3423"/>
              <a:gd name="T28" fmla="*/ 862 w 3306"/>
              <a:gd name="T29" fmla="*/ 448 h 3423"/>
              <a:gd name="T30" fmla="*/ 930 w 3306"/>
              <a:gd name="T31" fmla="*/ 414 h 3423"/>
              <a:gd name="T32" fmla="*/ 1183 w 3306"/>
              <a:gd name="T33" fmla="*/ 143 h 3423"/>
              <a:gd name="T34" fmla="*/ 1302 w 3306"/>
              <a:gd name="T35" fmla="*/ 42 h 3423"/>
              <a:gd name="T36" fmla="*/ 1369 w 3306"/>
              <a:gd name="T37" fmla="*/ 25 h 3423"/>
              <a:gd name="T38" fmla="*/ 1767 w 3306"/>
              <a:gd name="T39" fmla="*/ 194 h 3423"/>
              <a:gd name="T40" fmla="*/ 1800 w 3306"/>
              <a:gd name="T41" fmla="*/ 152 h 3423"/>
              <a:gd name="T42" fmla="*/ 1893 w 3306"/>
              <a:gd name="T43" fmla="*/ 76 h 3423"/>
              <a:gd name="T44" fmla="*/ 1961 w 3306"/>
              <a:gd name="T45" fmla="*/ 67 h 3423"/>
              <a:gd name="T46" fmla="*/ 2020 w 3306"/>
              <a:gd name="T47" fmla="*/ 101 h 3423"/>
              <a:gd name="T48" fmla="*/ 2417 w 3306"/>
              <a:gd name="T49" fmla="*/ 17 h 3423"/>
              <a:gd name="T50" fmla="*/ 2730 w 3306"/>
              <a:gd name="T51" fmla="*/ 237 h 3423"/>
              <a:gd name="T52" fmla="*/ 2781 w 3306"/>
              <a:gd name="T53" fmla="*/ 287 h 3423"/>
              <a:gd name="T54" fmla="*/ 2823 w 3306"/>
              <a:gd name="T55" fmla="*/ 321 h 3423"/>
              <a:gd name="T56" fmla="*/ 3051 w 3306"/>
              <a:gd name="T57" fmla="*/ 524 h 3423"/>
              <a:gd name="T58" fmla="*/ 3119 w 3306"/>
              <a:gd name="T59" fmla="*/ 1090 h 3423"/>
              <a:gd name="T60" fmla="*/ 3229 w 3306"/>
              <a:gd name="T61" fmla="*/ 1614 h 3423"/>
              <a:gd name="T62" fmla="*/ 3245 w 3306"/>
              <a:gd name="T63" fmla="*/ 1690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06" h="3423">
                <a:moveTo>
                  <a:pt x="3245" y="1690"/>
                </a:moveTo>
                <a:lnTo>
                  <a:pt x="3245" y="1690"/>
                </a:lnTo>
                <a:cubicBezTo>
                  <a:pt x="3254" y="1741"/>
                  <a:pt x="3262" y="1783"/>
                  <a:pt x="3262" y="1842"/>
                </a:cubicBezTo>
                <a:cubicBezTo>
                  <a:pt x="3271" y="1867"/>
                  <a:pt x="3271" y="1884"/>
                  <a:pt x="3271" y="1910"/>
                </a:cubicBezTo>
                <a:cubicBezTo>
                  <a:pt x="3288" y="2079"/>
                  <a:pt x="3305" y="2239"/>
                  <a:pt x="3229" y="2400"/>
                </a:cubicBezTo>
                <a:cubicBezTo>
                  <a:pt x="3220" y="2425"/>
                  <a:pt x="3212" y="2442"/>
                  <a:pt x="3195" y="2468"/>
                </a:cubicBezTo>
                <a:cubicBezTo>
                  <a:pt x="3093" y="2687"/>
                  <a:pt x="2958" y="2882"/>
                  <a:pt x="2772" y="3042"/>
                </a:cubicBezTo>
                <a:cubicBezTo>
                  <a:pt x="2755" y="3068"/>
                  <a:pt x="2730" y="3084"/>
                  <a:pt x="2705" y="3101"/>
                </a:cubicBezTo>
                <a:cubicBezTo>
                  <a:pt x="2443" y="3304"/>
                  <a:pt x="2113" y="3422"/>
                  <a:pt x="1750" y="3422"/>
                </a:cubicBezTo>
                <a:cubicBezTo>
                  <a:pt x="1462" y="3422"/>
                  <a:pt x="1183" y="3346"/>
                  <a:pt x="955" y="3203"/>
                </a:cubicBezTo>
                <a:cubicBezTo>
                  <a:pt x="930" y="3194"/>
                  <a:pt x="905" y="3177"/>
                  <a:pt x="879" y="3160"/>
                </a:cubicBezTo>
                <a:cubicBezTo>
                  <a:pt x="347" y="2730"/>
                  <a:pt x="0" y="1960"/>
                  <a:pt x="304" y="1284"/>
                </a:cubicBezTo>
                <a:cubicBezTo>
                  <a:pt x="338" y="1191"/>
                  <a:pt x="271" y="1098"/>
                  <a:pt x="262" y="1006"/>
                </a:cubicBezTo>
                <a:cubicBezTo>
                  <a:pt x="228" y="769"/>
                  <a:pt x="423" y="608"/>
                  <a:pt x="651" y="541"/>
                </a:cubicBezTo>
                <a:cubicBezTo>
                  <a:pt x="719" y="515"/>
                  <a:pt x="786" y="473"/>
                  <a:pt x="862" y="448"/>
                </a:cubicBezTo>
                <a:cubicBezTo>
                  <a:pt x="888" y="439"/>
                  <a:pt x="905" y="431"/>
                  <a:pt x="930" y="414"/>
                </a:cubicBezTo>
                <a:cubicBezTo>
                  <a:pt x="1031" y="355"/>
                  <a:pt x="1116" y="270"/>
                  <a:pt x="1183" y="143"/>
                </a:cubicBezTo>
                <a:cubicBezTo>
                  <a:pt x="1200" y="101"/>
                  <a:pt x="1251" y="59"/>
                  <a:pt x="1302" y="42"/>
                </a:cubicBezTo>
                <a:cubicBezTo>
                  <a:pt x="1327" y="34"/>
                  <a:pt x="1344" y="34"/>
                  <a:pt x="1369" y="25"/>
                </a:cubicBezTo>
                <a:cubicBezTo>
                  <a:pt x="1505" y="8"/>
                  <a:pt x="1589" y="346"/>
                  <a:pt x="1767" y="194"/>
                </a:cubicBezTo>
                <a:cubicBezTo>
                  <a:pt x="1775" y="177"/>
                  <a:pt x="1792" y="169"/>
                  <a:pt x="1800" y="152"/>
                </a:cubicBezTo>
                <a:cubicBezTo>
                  <a:pt x="1834" y="126"/>
                  <a:pt x="1859" y="101"/>
                  <a:pt x="1893" y="76"/>
                </a:cubicBezTo>
                <a:cubicBezTo>
                  <a:pt x="1910" y="59"/>
                  <a:pt x="1936" y="59"/>
                  <a:pt x="1961" y="67"/>
                </a:cubicBezTo>
                <a:cubicBezTo>
                  <a:pt x="1978" y="76"/>
                  <a:pt x="2003" y="84"/>
                  <a:pt x="2020" y="101"/>
                </a:cubicBezTo>
                <a:cubicBezTo>
                  <a:pt x="2164" y="203"/>
                  <a:pt x="2291" y="0"/>
                  <a:pt x="2417" y="17"/>
                </a:cubicBezTo>
                <a:cubicBezTo>
                  <a:pt x="2544" y="42"/>
                  <a:pt x="2637" y="143"/>
                  <a:pt x="2730" y="237"/>
                </a:cubicBezTo>
                <a:cubicBezTo>
                  <a:pt x="2747" y="253"/>
                  <a:pt x="2764" y="270"/>
                  <a:pt x="2781" y="287"/>
                </a:cubicBezTo>
                <a:cubicBezTo>
                  <a:pt x="2789" y="296"/>
                  <a:pt x="2823" y="304"/>
                  <a:pt x="2823" y="321"/>
                </a:cubicBezTo>
                <a:cubicBezTo>
                  <a:pt x="2874" y="431"/>
                  <a:pt x="2967" y="465"/>
                  <a:pt x="3051" y="524"/>
                </a:cubicBezTo>
                <a:cubicBezTo>
                  <a:pt x="3212" y="634"/>
                  <a:pt x="3220" y="904"/>
                  <a:pt x="3119" y="1090"/>
                </a:cubicBezTo>
                <a:cubicBezTo>
                  <a:pt x="3034" y="1251"/>
                  <a:pt x="3178" y="1436"/>
                  <a:pt x="3229" y="1614"/>
                </a:cubicBezTo>
                <a:cubicBezTo>
                  <a:pt x="3229" y="1639"/>
                  <a:pt x="3237" y="1665"/>
                  <a:pt x="3245" y="16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5">
            <a:extLst>
              <a:ext uri="{FF2B5EF4-FFF2-40B4-BE49-F238E27FC236}">
                <a16:creationId xmlns:a16="http://schemas.microsoft.com/office/drawing/2014/main" id="{D31397AF-557A-554B-9498-FF6382FC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403" y="8887791"/>
            <a:ext cx="3051210" cy="3051210"/>
          </a:xfrm>
          <a:custGeom>
            <a:avLst/>
            <a:gdLst>
              <a:gd name="T0" fmla="*/ 2966 w 2967"/>
              <a:gd name="T1" fmla="*/ 1487 h 2967"/>
              <a:gd name="T2" fmla="*/ 2966 w 2967"/>
              <a:gd name="T3" fmla="*/ 1487 h 2967"/>
              <a:gd name="T4" fmla="*/ 1487 w 2967"/>
              <a:gd name="T5" fmla="*/ 2966 h 2967"/>
              <a:gd name="T6" fmla="*/ 0 w 2967"/>
              <a:gd name="T7" fmla="*/ 1487 h 2967"/>
              <a:gd name="T8" fmla="*/ 1487 w 2967"/>
              <a:gd name="T9" fmla="*/ 0 h 2967"/>
              <a:gd name="T10" fmla="*/ 2966 w 2967"/>
              <a:gd name="T11" fmla="*/ 1487 h 2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7" h="2967">
                <a:moveTo>
                  <a:pt x="2966" y="1487"/>
                </a:moveTo>
                <a:lnTo>
                  <a:pt x="2966" y="1487"/>
                </a:lnTo>
                <a:cubicBezTo>
                  <a:pt x="2966" y="2307"/>
                  <a:pt x="2307" y="2966"/>
                  <a:pt x="1487" y="2966"/>
                </a:cubicBezTo>
                <a:cubicBezTo>
                  <a:pt x="667" y="2966"/>
                  <a:pt x="0" y="2307"/>
                  <a:pt x="0" y="1487"/>
                </a:cubicBezTo>
                <a:cubicBezTo>
                  <a:pt x="0" y="668"/>
                  <a:pt x="667" y="0"/>
                  <a:pt x="1487" y="0"/>
                </a:cubicBezTo>
                <a:cubicBezTo>
                  <a:pt x="2307" y="0"/>
                  <a:pt x="2966" y="668"/>
                  <a:pt x="2966" y="14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6">
            <a:extLst>
              <a:ext uri="{FF2B5EF4-FFF2-40B4-BE49-F238E27FC236}">
                <a16:creationId xmlns:a16="http://schemas.microsoft.com/office/drawing/2014/main" id="{5A987877-0E18-684D-844F-8FF7176E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2145" y="9871613"/>
            <a:ext cx="1137972" cy="3422980"/>
          </a:xfrm>
          <a:custGeom>
            <a:avLst/>
            <a:gdLst>
              <a:gd name="T0" fmla="*/ 870 w 1107"/>
              <a:gd name="T1" fmla="*/ 0 h 3331"/>
              <a:gd name="T2" fmla="*/ 870 w 1107"/>
              <a:gd name="T3" fmla="*/ 0 h 3331"/>
              <a:gd name="T4" fmla="*/ 870 w 1107"/>
              <a:gd name="T5" fmla="*/ 0 h 3331"/>
              <a:gd name="T6" fmla="*/ 633 w 1107"/>
              <a:gd name="T7" fmla="*/ 237 h 3331"/>
              <a:gd name="T8" fmla="*/ 633 w 1107"/>
              <a:gd name="T9" fmla="*/ 1682 h 3331"/>
              <a:gd name="T10" fmla="*/ 498 w 1107"/>
              <a:gd name="T11" fmla="*/ 1504 h 3331"/>
              <a:gd name="T12" fmla="*/ 498 w 1107"/>
              <a:gd name="T13" fmla="*/ 820 h 3331"/>
              <a:gd name="T14" fmla="*/ 253 w 1107"/>
              <a:gd name="T15" fmla="*/ 566 h 3331"/>
              <a:gd name="T16" fmla="*/ 253 w 1107"/>
              <a:gd name="T17" fmla="*/ 566 h 3331"/>
              <a:gd name="T18" fmla="*/ 0 w 1107"/>
              <a:gd name="T19" fmla="*/ 820 h 3331"/>
              <a:gd name="T20" fmla="*/ 0 w 1107"/>
              <a:gd name="T21" fmla="*/ 1665 h 3331"/>
              <a:gd name="T22" fmla="*/ 0 w 1107"/>
              <a:gd name="T23" fmla="*/ 1665 h 3331"/>
              <a:gd name="T24" fmla="*/ 633 w 1107"/>
              <a:gd name="T25" fmla="*/ 2561 h 3331"/>
              <a:gd name="T26" fmla="*/ 633 w 1107"/>
              <a:gd name="T27" fmla="*/ 3330 h 3331"/>
              <a:gd name="T28" fmla="*/ 1106 w 1107"/>
              <a:gd name="T29" fmla="*/ 3330 h 3331"/>
              <a:gd name="T30" fmla="*/ 1106 w 1107"/>
              <a:gd name="T31" fmla="*/ 237 h 3331"/>
              <a:gd name="T32" fmla="*/ 870 w 1107"/>
              <a:gd name="T33" fmla="*/ 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7" h="3331">
                <a:moveTo>
                  <a:pt x="870" y="0"/>
                </a:moveTo>
                <a:lnTo>
                  <a:pt x="870" y="0"/>
                </a:lnTo>
                <a:lnTo>
                  <a:pt x="870" y="0"/>
                </a:lnTo>
                <a:cubicBezTo>
                  <a:pt x="735" y="0"/>
                  <a:pt x="633" y="110"/>
                  <a:pt x="633" y="237"/>
                </a:cubicBezTo>
                <a:cubicBezTo>
                  <a:pt x="633" y="1682"/>
                  <a:pt x="633" y="1682"/>
                  <a:pt x="633" y="1682"/>
                </a:cubicBezTo>
                <a:cubicBezTo>
                  <a:pt x="498" y="1504"/>
                  <a:pt x="498" y="1504"/>
                  <a:pt x="498" y="1504"/>
                </a:cubicBezTo>
                <a:cubicBezTo>
                  <a:pt x="498" y="820"/>
                  <a:pt x="498" y="820"/>
                  <a:pt x="498" y="820"/>
                </a:cubicBezTo>
                <a:cubicBezTo>
                  <a:pt x="498" y="676"/>
                  <a:pt x="388" y="566"/>
                  <a:pt x="253" y="566"/>
                </a:cubicBezTo>
                <a:lnTo>
                  <a:pt x="253" y="566"/>
                </a:lnTo>
                <a:cubicBezTo>
                  <a:pt x="109" y="566"/>
                  <a:pt x="0" y="676"/>
                  <a:pt x="0" y="820"/>
                </a:cubicBezTo>
                <a:cubicBezTo>
                  <a:pt x="0" y="1665"/>
                  <a:pt x="0" y="1665"/>
                  <a:pt x="0" y="1665"/>
                </a:cubicBezTo>
                <a:lnTo>
                  <a:pt x="0" y="1665"/>
                </a:lnTo>
                <a:cubicBezTo>
                  <a:pt x="633" y="2561"/>
                  <a:pt x="633" y="2561"/>
                  <a:pt x="633" y="2561"/>
                </a:cubicBezTo>
                <a:cubicBezTo>
                  <a:pt x="633" y="3330"/>
                  <a:pt x="633" y="3330"/>
                  <a:pt x="633" y="3330"/>
                </a:cubicBezTo>
                <a:cubicBezTo>
                  <a:pt x="1106" y="3330"/>
                  <a:pt x="1106" y="3330"/>
                  <a:pt x="1106" y="3330"/>
                </a:cubicBezTo>
                <a:cubicBezTo>
                  <a:pt x="1106" y="237"/>
                  <a:pt x="1106" y="237"/>
                  <a:pt x="1106" y="237"/>
                </a:cubicBezTo>
                <a:cubicBezTo>
                  <a:pt x="1106" y="110"/>
                  <a:pt x="997" y="0"/>
                  <a:pt x="87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">
            <a:extLst>
              <a:ext uri="{FF2B5EF4-FFF2-40B4-BE49-F238E27FC236}">
                <a16:creationId xmlns:a16="http://schemas.microsoft.com/office/drawing/2014/main" id="{7CB81396-DCE9-9C44-B561-87ED4AB3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629" y="7006285"/>
            <a:ext cx="4760434" cy="4937252"/>
          </a:xfrm>
          <a:custGeom>
            <a:avLst/>
            <a:gdLst>
              <a:gd name="T0" fmla="*/ 4555 w 4632"/>
              <a:gd name="T1" fmla="*/ 2374 h 4800"/>
              <a:gd name="T2" fmla="*/ 4555 w 4632"/>
              <a:gd name="T3" fmla="*/ 2374 h 4800"/>
              <a:gd name="T4" fmla="*/ 4580 w 4632"/>
              <a:gd name="T5" fmla="*/ 2585 h 4800"/>
              <a:gd name="T6" fmla="*/ 4589 w 4632"/>
              <a:gd name="T7" fmla="*/ 2678 h 4800"/>
              <a:gd name="T8" fmla="*/ 4530 w 4632"/>
              <a:gd name="T9" fmla="*/ 3363 h 4800"/>
              <a:gd name="T10" fmla="*/ 4479 w 4632"/>
              <a:gd name="T11" fmla="*/ 3464 h 4800"/>
              <a:gd name="T12" fmla="*/ 3887 w 4632"/>
              <a:gd name="T13" fmla="*/ 4276 h 4800"/>
              <a:gd name="T14" fmla="*/ 3794 w 4632"/>
              <a:gd name="T15" fmla="*/ 4352 h 4800"/>
              <a:gd name="T16" fmla="*/ 2459 w 4632"/>
              <a:gd name="T17" fmla="*/ 4799 h 4800"/>
              <a:gd name="T18" fmla="*/ 1335 w 4632"/>
              <a:gd name="T19" fmla="*/ 4495 h 4800"/>
              <a:gd name="T20" fmla="*/ 1225 w 4632"/>
              <a:gd name="T21" fmla="*/ 4428 h 4800"/>
              <a:gd name="T22" fmla="*/ 422 w 4632"/>
              <a:gd name="T23" fmla="*/ 1808 h 4800"/>
              <a:gd name="T24" fmla="*/ 363 w 4632"/>
              <a:gd name="T25" fmla="*/ 1411 h 4800"/>
              <a:gd name="T26" fmla="*/ 904 w 4632"/>
              <a:gd name="T27" fmla="*/ 751 h 4800"/>
              <a:gd name="T28" fmla="*/ 1209 w 4632"/>
              <a:gd name="T29" fmla="*/ 633 h 4800"/>
              <a:gd name="T30" fmla="*/ 1301 w 4632"/>
              <a:gd name="T31" fmla="*/ 582 h 4800"/>
              <a:gd name="T32" fmla="*/ 1656 w 4632"/>
              <a:gd name="T33" fmla="*/ 203 h 4800"/>
              <a:gd name="T34" fmla="*/ 1825 w 4632"/>
              <a:gd name="T35" fmla="*/ 60 h 4800"/>
              <a:gd name="T36" fmla="*/ 1910 w 4632"/>
              <a:gd name="T37" fmla="*/ 43 h 4800"/>
              <a:gd name="T38" fmla="*/ 2468 w 4632"/>
              <a:gd name="T39" fmla="*/ 271 h 4800"/>
              <a:gd name="T40" fmla="*/ 2527 w 4632"/>
              <a:gd name="T41" fmla="*/ 212 h 4800"/>
              <a:gd name="T42" fmla="*/ 2645 w 4632"/>
              <a:gd name="T43" fmla="*/ 110 h 4800"/>
              <a:gd name="T44" fmla="*/ 2747 w 4632"/>
              <a:gd name="T45" fmla="*/ 93 h 4800"/>
              <a:gd name="T46" fmla="*/ 2831 w 4632"/>
              <a:gd name="T47" fmla="*/ 144 h 4800"/>
              <a:gd name="T48" fmla="*/ 3380 w 4632"/>
              <a:gd name="T49" fmla="*/ 34 h 4800"/>
              <a:gd name="T50" fmla="*/ 3828 w 4632"/>
              <a:gd name="T51" fmla="*/ 337 h 4800"/>
              <a:gd name="T52" fmla="*/ 3896 w 4632"/>
              <a:gd name="T53" fmla="*/ 405 h 4800"/>
              <a:gd name="T54" fmla="*/ 3955 w 4632"/>
              <a:gd name="T55" fmla="*/ 456 h 4800"/>
              <a:gd name="T56" fmla="*/ 4284 w 4632"/>
              <a:gd name="T57" fmla="*/ 735 h 4800"/>
              <a:gd name="T58" fmla="*/ 4369 w 4632"/>
              <a:gd name="T59" fmla="*/ 1538 h 4800"/>
              <a:gd name="T60" fmla="*/ 4521 w 4632"/>
              <a:gd name="T61" fmla="*/ 2264 h 4800"/>
              <a:gd name="T62" fmla="*/ 4555 w 4632"/>
              <a:gd name="T63" fmla="*/ 2374 h 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32" h="4800">
                <a:moveTo>
                  <a:pt x="4555" y="2374"/>
                </a:moveTo>
                <a:lnTo>
                  <a:pt x="4555" y="2374"/>
                </a:lnTo>
                <a:cubicBezTo>
                  <a:pt x="4564" y="2442"/>
                  <a:pt x="4572" y="2509"/>
                  <a:pt x="4580" y="2585"/>
                </a:cubicBezTo>
                <a:cubicBezTo>
                  <a:pt x="4580" y="2619"/>
                  <a:pt x="4580" y="2653"/>
                  <a:pt x="4589" y="2678"/>
                </a:cubicBezTo>
                <a:cubicBezTo>
                  <a:pt x="4606" y="2915"/>
                  <a:pt x="4631" y="3143"/>
                  <a:pt x="4530" y="3363"/>
                </a:cubicBezTo>
                <a:cubicBezTo>
                  <a:pt x="4513" y="3397"/>
                  <a:pt x="4496" y="3430"/>
                  <a:pt x="4479" y="3464"/>
                </a:cubicBezTo>
                <a:cubicBezTo>
                  <a:pt x="4335" y="3769"/>
                  <a:pt x="4141" y="4047"/>
                  <a:pt x="3887" y="4276"/>
                </a:cubicBezTo>
                <a:cubicBezTo>
                  <a:pt x="3862" y="4301"/>
                  <a:pt x="3828" y="4326"/>
                  <a:pt x="3794" y="4352"/>
                </a:cubicBezTo>
                <a:cubicBezTo>
                  <a:pt x="3423" y="4630"/>
                  <a:pt x="2958" y="4799"/>
                  <a:pt x="2459" y="4799"/>
                </a:cubicBezTo>
                <a:cubicBezTo>
                  <a:pt x="2045" y="4799"/>
                  <a:pt x="1665" y="4690"/>
                  <a:pt x="1335" y="4495"/>
                </a:cubicBezTo>
                <a:cubicBezTo>
                  <a:pt x="1301" y="4470"/>
                  <a:pt x="1259" y="4453"/>
                  <a:pt x="1225" y="4428"/>
                </a:cubicBezTo>
                <a:cubicBezTo>
                  <a:pt x="490" y="3827"/>
                  <a:pt x="0" y="2746"/>
                  <a:pt x="422" y="1808"/>
                </a:cubicBezTo>
                <a:cubicBezTo>
                  <a:pt x="473" y="1673"/>
                  <a:pt x="380" y="1546"/>
                  <a:pt x="363" y="1411"/>
                </a:cubicBezTo>
                <a:cubicBezTo>
                  <a:pt x="321" y="1081"/>
                  <a:pt x="591" y="853"/>
                  <a:pt x="904" y="751"/>
                </a:cubicBezTo>
                <a:cubicBezTo>
                  <a:pt x="1006" y="726"/>
                  <a:pt x="1098" y="667"/>
                  <a:pt x="1209" y="633"/>
                </a:cubicBezTo>
                <a:cubicBezTo>
                  <a:pt x="1242" y="616"/>
                  <a:pt x="1276" y="599"/>
                  <a:pt x="1301" y="582"/>
                </a:cubicBezTo>
                <a:cubicBezTo>
                  <a:pt x="1445" y="498"/>
                  <a:pt x="1563" y="380"/>
                  <a:pt x="1656" y="203"/>
                </a:cubicBezTo>
                <a:cubicBezTo>
                  <a:pt x="1690" y="136"/>
                  <a:pt x="1749" y="85"/>
                  <a:pt x="1825" y="60"/>
                </a:cubicBezTo>
                <a:cubicBezTo>
                  <a:pt x="1851" y="51"/>
                  <a:pt x="1885" y="43"/>
                  <a:pt x="1910" y="43"/>
                </a:cubicBezTo>
                <a:cubicBezTo>
                  <a:pt x="2104" y="17"/>
                  <a:pt x="2231" y="481"/>
                  <a:pt x="2468" y="271"/>
                </a:cubicBezTo>
                <a:cubicBezTo>
                  <a:pt x="2493" y="254"/>
                  <a:pt x="2510" y="237"/>
                  <a:pt x="2527" y="212"/>
                </a:cubicBezTo>
                <a:cubicBezTo>
                  <a:pt x="2569" y="178"/>
                  <a:pt x="2603" y="136"/>
                  <a:pt x="2645" y="110"/>
                </a:cubicBezTo>
                <a:cubicBezTo>
                  <a:pt x="2679" y="85"/>
                  <a:pt x="2713" y="85"/>
                  <a:pt x="2747" y="93"/>
                </a:cubicBezTo>
                <a:cubicBezTo>
                  <a:pt x="2772" y="110"/>
                  <a:pt x="2806" y="127"/>
                  <a:pt x="2831" y="144"/>
                </a:cubicBezTo>
                <a:cubicBezTo>
                  <a:pt x="3042" y="288"/>
                  <a:pt x="3211" y="0"/>
                  <a:pt x="3380" y="34"/>
                </a:cubicBezTo>
                <a:cubicBezTo>
                  <a:pt x="3566" y="60"/>
                  <a:pt x="3693" y="203"/>
                  <a:pt x="3828" y="337"/>
                </a:cubicBezTo>
                <a:cubicBezTo>
                  <a:pt x="3854" y="363"/>
                  <a:pt x="3870" y="380"/>
                  <a:pt x="3896" y="405"/>
                </a:cubicBezTo>
                <a:cubicBezTo>
                  <a:pt x="3913" y="422"/>
                  <a:pt x="3955" y="430"/>
                  <a:pt x="3955" y="456"/>
                </a:cubicBezTo>
                <a:cubicBezTo>
                  <a:pt x="4023" y="599"/>
                  <a:pt x="4166" y="659"/>
                  <a:pt x="4284" y="735"/>
                </a:cubicBezTo>
                <a:cubicBezTo>
                  <a:pt x="4496" y="887"/>
                  <a:pt x="4513" y="1275"/>
                  <a:pt x="4369" y="1538"/>
                </a:cubicBezTo>
                <a:cubicBezTo>
                  <a:pt x="4251" y="1757"/>
                  <a:pt x="4454" y="2019"/>
                  <a:pt x="4521" y="2264"/>
                </a:cubicBezTo>
                <a:cubicBezTo>
                  <a:pt x="4530" y="2298"/>
                  <a:pt x="4538" y="2332"/>
                  <a:pt x="4555" y="23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2F7EC712-15FF-4E47-BA53-49FEDC3A8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9497" y="8420814"/>
            <a:ext cx="3391243" cy="3518187"/>
          </a:xfrm>
          <a:custGeom>
            <a:avLst/>
            <a:gdLst>
              <a:gd name="T0" fmla="*/ 3246 w 3297"/>
              <a:gd name="T1" fmla="*/ 1690 h 3423"/>
              <a:gd name="T2" fmla="*/ 3246 w 3297"/>
              <a:gd name="T3" fmla="*/ 1690 h 3423"/>
              <a:gd name="T4" fmla="*/ 3262 w 3297"/>
              <a:gd name="T5" fmla="*/ 1842 h 3423"/>
              <a:gd name="T6" fmla="*/ 3271 w 3297"/>
              <a:gd name="T7" fmla="*/ 1910 h 3423"/>
              <a:gd name="T8" fmla="*/ 3229 w 3297"/>
              <a:gd name="T9" fmla="*/ 2400 h 3423"/>
              <a:gd name="T10" fmla="*/ 3195 w 3297"/>
              <a:gd name="T11" fmla="*/ 2468 h 3423"/>
              <a:gd name="T12" fmla="*/ 2772 w 3297"/>
              <a:gd name="T13" fmla="*/ 3042 h 3423"/>
              <a:gd name="T14" fmla="*/ 2705 w 3297"/>
              <a:gd name="T15" fmla="*/ 3101 h 3423"/>
              <a:gd name="T16" fmla="*/ 1750 w 3297"/>
              <a:gd name="T17" fmla="*/ 3422 h 3423"/>
              <a:gd name="T18" fmla="*/ 947 w 3297"/>
              <a:gd name="T19" fmla="*/ 3203 h 3423"/>
              <a:gd name="T20" fmla="*/ 871 w 3297"/>
              <a:gd name="T21" fmla="*/ 3160 h 3423"/>
              <a:gd name="T22" fmla="*/ 296 w 3297"/>
              <a:gd name="T23" fmla="*/ 1284 h 3423"/>
              <a:gd name="T24" fmla="*/ 262 w 3297"/>
              <a:gd name="T25" fmla="*/ 1006 h 3423"/>
              <a:gd name="T26" fmla="*/ 643 w 3297"/>
              <a:gd name="T27" fmla="*/ 541 h 3423"/>
              <a:gd name="T28" fmla="*/ 862 w 3297"/>
              <a:gd name="T29" fmla="*/ 448 h 3423"/>
              <a:gd name="T30" fmla="*/ 922 w 3297"/>
              <a:gd name="T31" fmla="*/ 414 h 3423"/>
              <a:gd name="T32" fmla="*/ 1175 w 3297"/>
              <a:gd name="T33" fmla="*/ 143 h 3423"/>
              <a:gd name="T34" fmla="*/ 1302 w 3297"/>
              <a:gd name="T35" fmla="*/ 42 h 3423"/>
              <a:gd name="T36" fmla="*/ 1361 w 3297"/>
              <a:gd name="T37" fmla="*/ 25 h 3423"/>
              <a:gd name="T38" fmla="*/ 1758 w 3297"/>
              <a:gd name="T39" fmla="*/ 194 h 3423"/>
              <a:gd name="T40" fmla="*/ 1800 w 3297"/>
              <a:gd name="T41" fmla="*/ 152 h 3423"/>
              <a:gd name="T42" fmla="*/ 1885 w 3297"/>
              <a:gd name="T43" fmla="*/ 76 h 3423"/>
              <a:gd name="T44" fmla="*/ 1952 w 3297"/>
              <a:gd name="T45" fmla="*/ 67 h 3423"/>
              <a:gd name="T46" fmla="*/ 2020 w 3297"/>
              <a:gd name="T47" fmla="*/ 101 h 3423"/>
              <a:gd name="T48" fmla="*/ 2409 w 3297"/>
              <a:gd name="T49" fmla="*/ 17 h 3423"/>
              <a:gd name="T50" fmla="*/ 2730 w 3297"/>
              <a:gd name="T51" fmla="*/ 237 h 3423"/>
              <a:gd name="T52" fmla="*/ 2781 w 3297"/>
              <a:gd name="T53" fmla="*/ 287 h 3423"/>
              <a:gd name="T54" fmla="*/ 2823 w 3297"/>
              <a:gd name="T55" fmla="*/ 321 h 3423"/>
              <a:gd name="T56" fmla="*/ 3051 w 3297"/>
              <a:gd name="T57" fmla="*/ 524 h 3423"/>
              <a:gd name="T58" fmla="*/ 3110 w 3297"/>
              <a:gd name="T59" fmla="*/ 1090 h 3423"/>
              <a:gd name="T60" fmla="*/ 3220 w 3297"/>
              <a:gd name="T61" fmla="*/ 1614 h 3423"/>
              <a:gd name="T62" fmla="*/ 3246 w 3297"/>
              <a:gd name="T63" fmla="*/ 1690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97" h="3423">
                <a:moveTo>
                  <a:pt x="3246" y="1690"/>
                </a:moveTo>
                <a:lnTo>
                  <a:pt x="3246" y="1690"/>
                </a:lnTo>
                <a:cubicBezTo>
                  <a:pt x="3254" y="1741"/>
                  <a:pt x="3262" y="1783"/>
                  <a:pt x="3262" y="1842"/>
                </a:cubicBezTo>
                <a:cubicBezTo>
                  <a:pt x="3262" y="1867"/>
                  <a:pt x="3262" y="1884"/>
                  <a:pt x="3271" y="1910"/>
                </a:cubicBezTo>
                <a:cubicBezTo>
                  <a:pt x="3280" y="2079"/>
                  <a:pt x="3296" y="2239"/>
                  <a:pt x="3229" y="2400"/>
                </a:cubicBezTo>
                <a:cubicBezTo>
                  <a:pt x="3220" y="2425"/>
                  <a:pt x="3203" y="2442"/>
                  <a:pt x="3195" y="2468"/>
                </a:cubicBezTo>
                <a:cubicBezTo>
                  <a:pt x="3085" y="2687"/>
                  <a:pt x="2950" y="2882"/>
                  <a:pt x="2772" y="3042"/>
                </a:cubicBezTo>
                <a:cubicBezTo>
                  <a:pt x="2747" y="3068"/>
                  <a:pt x="2722" y="3084"/>
                  <a:pt x="2705" y="3101"/>
                </a:cubicBezTo>
                <a:cubicBezTo>
                  <a:pt x="2434" y="3304"/>
                  <a:pt x="2105" y="3422"/>
                  <a:pt x="1750" y="3422"/>
                </a:cubicBezTo>
                <a:cubicBezTo>
                  <a:pt x="1454" y="3422"/>
                  <a:pt x="1184" y="3346"/>
                  <a:pt x="947" y="3203"/>
                </a:cubicBezTo>
                <a:cubicBezTo>
                  <a:pt x="922" y="3194"/>
                  <a:pt x="896" y="3177"/>
                  <a:pt x="871" y="3160"/>
                </a:cubicBezTo>
                <a:cubicBezTo>
                  <a:pt x="347" y="2730"/>
                  <a:pt x="0" y="1960"/>
                  <a:pt x="296" y="1284"/>
                </a:cubicBezTo>
                <a:cubicBezTo>
                  <a:pt x="339" y="1191"/>
                  <a:pt x="262" y="1098"/>
                  <a:pt x="262" y="1006"/>
                </a:cubicBezTo>
                <a:cubicBezTo>
                  <a:pt x="228" y="769"/>
                  <a:pt x="423" y="608"/>
                  <a:pt x="643" y="541"/>
                </a:cubicBezTo>
                <a:cubicBezTo>
                  <a:pt x="710" y="515"/>
                  <a:pt x="786" y="473"/>
                  <a:pt x="862" y="448"/>
                </a:cubicBezTo>
                <a:cubicBezTo>
                  <a:pt x="879" y="439"/>
                  <a:pt x="905" y="431"/>
                  <a:pt x="922" y="414"/>
                </a:cubicBezTo>
                <a:cubicBezTo>
                  <a:pt x="1031" y="355"/>
                  <a:pt x="1116" y="270"/>
                  <a:pt x="1175" y="143"/>
                </a:cubicBezTo>
                <a:cubicBezTo>
                  <a:pt x="1200" y="101"/>
                  <a:pt x="1243" y="59"/>
                  <a:pt x="1302" y="42"/>
                </a:cubicBezTo>
                <a:cubicBezTo>
                  <a:pt x="1319" y="34"/>
                  <a:pt x="1344" y="34"/>
                  <a:pt x="1361" y="25"/>
                </a:cubicBezTo>
                <a:cubicBezTo>
                  <a:pt x="1505" y="8"/>
                  <a:pt x="1589" y="346"/>
                  <a:pt x="1758" y="194"/>
                </a:cubicBezTo>
                <a:cubicBezTo>
                  <a:pt x="1775" y="177"/>
                  <a:pt x="1783" y="169"/>
                  <a:pt x="1800" y="152"/>
                </a:cubicBezTo>
                <a:cubicBezTo>
                  <a:pt x="1826" y="126"/>
                  <a:pt x="1860" y="101"/>
                  <a:pt x="1885" y="76"/>
                </a:cubicBezTo>
                <a:cubicBezTo>
                  <a:pt x="1910" y="59"/>
                  <a:pt x="1936" y="59"/>
                  <a:pt x="1952" y="67"/>
                </a:cubicBezTo>
                <a:cubicBezTo>
                  <a:pt x="1978" y="76"/>
                  <a:pt x="1995" y="84"/>
                  <a:pt x="2020" y="101"/>
                </a:cubicBezTo>
                <a:cubicBezTo>
                  <a:pt x="2164" y="203"/>
                  <a:pt x="2291" y="0"/>
                  <a:pt x="2409" y="17"/>
                </a:cubicBezTo>
                <a:cubicBezTo>
                  <a:pt x="2536" y="42"/>
                  <a:pt x="2629" y="143"/>
                  <a:pt x="2730" y="237"/>
                </a:cubicBezTo>
                <a:cubicBezTo>
                  <a:pt x="2747" y="253"/>
                  <a:pt x="2764" y="270"/>
                  <a:pt x="2781" y="287"/>
                </a:cubicBezTo>
                <a:cubicBezTo>
                  <a:pt x="2789" y="296"/>
                  <a:pt x="2823" y="304"/>
                  <a:pt x="2823" y="321"/>
                </a:cubicBezTo>
                <a:cubicBezTo>
                  <a:pt x="2865" y="431"/>
                  <a:pt x="2967" y="465"/>
                  <a:pt x="3051" y="524"/>
                </a:cubicBezTo>
                <a:cubicBezTo>
                  <a:pt x="3203" y="634"/>
                  <a:pt x="3212" y="904"/>
                  <a:pt x="3110" y="1090"/>
                </a:cubicBezTo>
                <a:cubicBezTo>
                  <a:pt x="3026" y="1251"/>
                  <a:pt x="3178" y="1436"/>
                  <a:pt x="3220" y="1614"/>
                </a:cubicBezTo>
                <a:cubicBezTo>
                  <a:pt x="3229" y="1639"/>
                  <a:pt x="3237" y="1665"/>
                  <a:pt x="3246" y="16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9">
            <a:extLst>
              <a:ext uri="{FF2B5EF4-FFF2-40B4-BE49-F238E27FC236}">
                <a16:creationId xmlns:a16="http://schemas.microsoft.com/office/drawing/2014/main" id="{B7059797-7F56-7943-B08C-8480B813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62" y="7205770"/>
            <a:ext cx="4737764" cy="4733232"/>
          </a:xfrm>
          <a:custGeom>
            <a:avLst/>
            <a:gdLst>
              <a:gd name="T0" fmla="*/ 4606 w 4607"/>
              <a:gd name="T1" fmla="*/ 2297 h 4605"/>
              <a:gd name="T2" fmla="*/ 4606 w 4607"/>
              <a:gd name="T3" fmla="*/ 2297 h 4605"/>
              <a:gd name="T4" fmla="*/ 2299 w 4607"/>
              <a:gd name="T5" fmla="*/ 4604 h 4605"/>
              <a:gd name="T6" fmla="*/ 0 w 4607"/>
              <a:gd name="T7" fmla="*/ 2297 h 4605"/>
              <a:gd name="T8" fmla="*/ 2299 w 4607"/>
              <a:gd name="T9" fmla="*/ 0 h 4605"/>
              <a:gd name="T10" fmla="*/ 4606 w 4607"/>
              <a:gd name="T11" fmla="*/ 2297 h 4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07" h="4605">
                <a:moveTo>
                  <a:pt x="4606" y="2297"/>
                </a:moveTo>
                <a:lnTo>
                  <a:pt x="4606" y="2297"/>
                </a:lnTo>
                <a:cubicBezTo>
                  <a:pt x="4606" y="3574"/>
                  <a:pt x="3575" y="4604"/>
                  <a:pt x="2299" y="4604"/>
                </a:cubicBezTo>
                <a:cubicBezTo>
                  <a:pt x="1031" y="4604"/>
                  <a:pt x="0" y="3574"/>
                  <a:pt x="0" y="2297"/>
                </a:cubicBezTo>
                <a:cubicBezTo>
                  <a:pt x="0" y="1030"/>
                  <a:pt x="1031" y="0"/>
                  <a:pt x="2299" y="0"/>
                </a:cubicBezTo>
                <a:cubicBezTo>
                  <a:pt x="3575" y="0"/>
                  <a:pt x="4606" y="1030"/>
                  <a:pt x="4606" y="2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53C97579-6EA5-6D44-B9D9-3C499A16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233" y="9871613"/>
            <a:ext cx="485109" cy="3422980"/>
          </a:xfrm>
          <a:custGeom>
            <a:avLst/>
            <a:gdLst>
              <a:gd name="T0" fmla="*/ 473 w 474"/>
              <a:gd name="T1" fmla="*/ 3330 h 3331"/>
              <a:gd name="T2" fmla="*/ 473 w 474"/>
              <a:gd name="T3" fmla="*/ 3330 h 3331"/>
              <a:gd name="T4" fmla="*/ 0 w 474"/>
              <a:gd name="T5" fmla="*/ 3330 h 3331"/>
              <a:gd name="T6" fmla="*/ 0 w 474"/>
              <a:gd name="T7" fmla="*/ 237 h 3331"/>
              <a:gd name="T8" fmla="*/ 236 w 474"/>
              <a:gd name="T9" fmla="*/ 0 h 3331"/>
              <a:gd name="T10" fmla="*/ 236 w 474"/>
              <a:gd name="T11" fmla="*/ 0 h 3331"/>
              <a:gd name="T12" fmla="*/ 473 w 474"/>
              <a:gd name="T13" fmla="*/ 237 h 3331"/>
              <a:gd name="T14" fmla="*/ 473 w 474"/>
              <a:gd name="T15" fmla="*/ 333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3331">
                <a:moveTo>
                  <a:pt x="473" y="3330"/>
                </a:moveTo>
                <a:lnTo>
                  <a:pt x="473" y="3330"/>
                </a:lnTo>
                <a:cubicBezTo>
                  <a:pt x="0" y="3330"/>
                  <a:pt x="0" y="3330"/>
                  <a:pt x="0" y="3330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110"/>
                  <a:pt x="110" y="0"/>
                  <a:pt x="236" y="0"/>
                </a:cubicBezTo>
                <a:lnTo>
                  <a:pt x="236" y="0"/>
                </a:lnTo>
                <a:cubicBezTo>
                  <a:pt x="371" y="0"/>
                  <a:pt x="473" y="110"/>
                  <a:pt x="473" y="237"/>
                </a:cubicBezTo>
                <a:lnTo>
                  <a:pt x="473" y="333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1">
            <a:extLst>
              <a:ext uri="{FF2B5EF4-FFF2-40B4-BE49-F238E27FC236}">
                <a16:creationId xmlns:a16="http://schemas.microsoft.com/office/drawing/2014/main" id="{68663D75-4B9E-204E-B871-074882CC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170" y="10451932"/>
            <a:ext cx="1079032" cy="2053789"/>
          </a:xfrm>
          <a:custGeom>
            <a:avLst/>
            <a:gdLst>
              <a:gd name="T0" fmla="*/ 794 w 1049"/>
              <a:gd name="T1" fmla="*/ 0 h 1996"/>
              <a:gd name="T2" fmla="*/ 794 w 1049"/>
              <a:gd name="T3" fmla="*/ 0 h 1996"/>
              <a:gd name="T4" fmla="*/ 794 w 1049"/>
              <a:gd name="T5" fmla="*/ 0 h 1996"/>
              <a:gd name="T6" fmla="*/ 549 w 1049"/>
              <a:gd name="T7" fmla="*/ 254 h 1996"/>
              <a:gd name="T8" fmla="*/ 549 w 1049"/>
              <a:gd name="T9" fmla="*/ 938 h 1996"/>
              <a:gd name="T10" fmla="*/ 0 w 1049"/>
              <a:gd name="T11" fmla="*/ 1707 h 1996"/>
              <a:gd name="T12" fmla="*/ 414 w 1049"/>
              <a:gd name="T13" fmla="*/ 1995 h 1996"/>
              <a:gd name="T14" fmla="*/ 1048 w 1049"/>
              <a:gd name="T15" fmla="*/ 1099 h 1996"/>
              <a:gd name="T16" fmla="*/ 1048 w 1049"/>
              <a:gd name="T17" fmla="*/ 1099 h 1996"/>
              <a:gd name="T18" fmla="*/ 1048 w 1049"/>
              <a:gd name="T19" fmla="*/ 254 h 1996"/>
              <a:gd name="T20" fmla="*/ 794 w 104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9" h="1996">
                <a:moveTo>
                  <a:pt x="794" y="0"/>
                </a:moveTo>
                <a:lnTo>
                  <a:pt x="794" y="0"/>
                </a:lnTo>
                <a:lnTo>
                  <a:pt x="794" y="0"/>
                </a:lnTo>
                <a:cubicBezTo>
                  <a:pt x="659" y="0"/>
                  <a:pt x="549" y="110"/>
                  <a:pt x="549" y="254"/>
                </a:cubicBezTo>
                <a:cubicBezTo>
                  <a:pt x="549" y="938"/>
                  <a:pt x="549" y="938"/>
                  <a:pt x="549" y="938"/>
                </a:cubicBezTo>
                <a:cubicBezTo>
                  <a:pt x="0" y="1707"/>
                  <a:pt x="0" y="1707"/>
                  <a:pt x="0" y="1707"/>
                </a:cubicBezTo>
                <a:cubicBezTo>
                  <a:pt x="414" y="1995"/>
                  <a:pt x="414" y="1995"/>
                  <a:pt x="414" y="1995"/>
                </a:cubicBezTo>
                <a:cubicBezTo>
                  <a:pt x="1048" y="1099"/>
                  <a:pt x="1048" y="1099"/>
                  <a:pt x="1048" y="1099"/>
                </a:cubicBezTo>
                <a:lnTo>
                  <a:pt x="1048" y="1099"/>
                </a:lnTo>
                <a:cubicBezTo>
                  <a:pt x="1048" y="254"/>
                  <a:pt x="1048" y="254"/>
                  <a:pt x="1048" y="254"/>
                </a:cubicBezTo>
                <a:cubicBezTo>
                  <a:pt x="1048" y="110"/>
                  <a:pt x="938" y="0"/>
                  <a:pt x="79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2">
            <a:extLst>
              <a:ext uri="{FF2B5EF4-FFF2-40B4-BE49-F238E27FC236}">
                <a16:creationId xmlns:a16="http://schemas.microsoft.com/office/drawing/2014/main" id="{FCE2EDE8-FAC2-1046-BCDC-580F0276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72" y="7205770"/>
            <a:ext cx="4746834" cy="4733232"/>
          </a:xfrm>
          <a:custGeom>
            <a:avLst/>
            <a:gdLst>
              <a:gd name="T0" fmla="*/ 4614 w 4615"/>
              <a:gd name="T1" fmla="*/ 2297 h 4605"/>
              <a:gd name="T2" fmla="*/ 4614 w 4615"/>
              <a:gd name="T3" fmla="*/ 2297 h 4605"/>
              <a:gd name="T4" fmla="*/ 2307 w 4615"/>
              <a:gd name="T5" fmla="*/ 4604 h 4605"/>
              <a:gd name="T6" fmla="*/ 0 w 4615"/>
              <a:gd name="T7" fmla="*/ 2297 h 4605"/>
              <a:gd name="T8" fmla="*/ 2307 w 4615"/>
              <a:gd name="T9" fmla="*/ 0 h 4605"/>
              <a:gd name="T10" fmla="*/ 4614 w 4615"/>
              <a:gd name="T11" fmla="*/ 2297 h 4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5" h="4605">
                <a:moveTo>
                  <a:pt x="4614" y="2297"/>
                </a:moveTo>
                <a:lnTo>
                  <a:pt x="4614" y="2297"/>
                </a:lnTo>
                <a:cubicBezTo>
                  <a:pt x="4614" y="3574"/>
                  <a:pt x="3583" y="4604"/>
                  <a:pt x="2307" y="4604"/>
                </a:cubicBezTo>
                <a:cubicBezTo>
                  <a:pt x="1031" y="4604"/>
                  <a:pt x="0" y="3574"/>
                  <a:pt x="0" y="2297"/>
                </a:cubicBezTo>
                <a:cubicBezTo>
                  <a:pt x="0" y="1030"/>
                  <a:pt x="1031" y="0"/>
                  <a:pt x="2307" y="0"/>
                </a:cubicBezTo>
                <a:cubicBezTo>
                  <a:pt x="3583" y="0"/>
                  <a:pt x="4614" y="1030"/>
                  <a:pt x="4614" y="22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8">
            <a:extLst>
              <a:ext uri="{FF2B5EF4-FFF2-40B4-BE49-F238E27FC236}">
                <a16:creationId xmlns:a16="http://schemas.microsoft.com/office/drawing/2014/main" id="{FA0ADE73-FAD9-0B4D-9824-42135E7F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743" y="9871613"/>
            <a:ext cx="498712" cy="3422980"/>
          </a:xfrm>
          <a:custGeom>
            <a:avLst/>
            <a:gdLst>
              <a:gd name="T0" fmla="*/ 482 w 483"/>
              <a:gd name="T1" fmla="*/ 3330 h 3331"/>
              <a:gd name="T2" fmla="*/ 482 w 483"/>
              <a:gd name="T3" fmla="*/ 3330 h 3331"/>
              <a:gd name="T4" fmla="*/ 0 w 483"/>
              <a:gd name="T5" fmla="*/ 3330 h 3331"/>
              <a:gd name="T6" fmla="*/ 0 w 483"/>
              <a:gd name="T7" fmla="*/ 237 h 3331"/>
              <a:gd name="T8" fmla="*/ 246 w 483"/>
              <a:gd name="T9" fmla="*/ 0 h 3331"/>
              <a:gd name="T10" fmla="*/ 246 w 483"/>
              <a:gd name="T11" fmla="*/ 0 h 3331"/>
              <a:gd name="T12" fmla="*/ 482 w 483"/>
              <a:gd name="T13" fmla="*/ 237 h 3331"/>
              <a:gd name="T14" fmla="*/ 482 w 483"/>
              <a:gd name="T15" fmla="*/ 333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3" h="3331">
                <a:moveTo>
                  <a:pt x="482" y="3330"/>
                </a:moveTo>
                <a:lnTo>
                  <a:pt x="482" y="3330"/>
                </a:lnTo>
                <a:cubicBezTo>
                  <a:pt x="0" y="3330"/>
                  <a:pt x="0" y="3330"/>
                  <a:pt x="0" y="3330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110"/>
                  <a:pt x="110" y="0"/>
                  <a:pt x="246" y="0"/>
                </a:cubicBezTo>
                <a:lnTo>
                  <a:pt x="246" y="0"/>
                </a:lnTo>
                <a:cubicBezTo>
                  <a:pt x="372" y="0"/>
                  <a:pt x="482" y="110"/>
                  <a:pt x="482" y="237"/>
                </a:cubicBezTo>
                <a:lnTo>
                  <a:pt x="482" y="333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9">
            <a:extLst>
              <a:ext uri="{FF2B5EF4-FFF2-40B4-BE49-F238E27FC236}">
                <a16:creationId xmlns:a16="http://schemas.microsoft.com/office/drawing/2014/main" id="{082528BF-42C2-C94B-BF96-29554CBA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83" y="10451932"/>
            <a:ext cx="1079032" cy="2053789"/>
          </a:xfrm>
          <a:custGeom>
            <a:avLst/>
            <a:gdLst>
              <a:gd name="T0" fmla="*/ 795 w 1049"/>
              <a:gd name="T1" fmla="*/ 0 h 1996"/>
              <a:gd name="T2" fmla="*/ 795 w 1049"/>
              <a:gd name="T3" fmla="*/ 0 h 1996"/>
              <a:gd name="T4" fmla="*/ 795 w 1049"/>
              <a:gd name="T5" fmla="*/ 0 h 1996"/>
              <a:gd name="T6" fmla="*/ 541 w 1049"/>
              <a:gd name="T7" fmla="*/ 254 h 1996"/>
              <a:gd name="T8" fmla="*/ 541 w 1049"/>
              <a:gd name="T9" fmla="*/ 938 h 1996"/>
              <a:gd name="T10" fmla="*/ 0 w 1049"/>
              <a:gd name="T11" fmla="*/ 1707 h 1996"/>
              <a:gd name="T12" fmla="*/ 414 w 1049"/>
              <a:gd name="T13" fmla="*/ 1995 h 1996"/>
              <a:gd name="T14" fmla="*/ 1048 w 1049"/>
              <a:gd name="T15" fmla="*/ 1099 h 1996"/>
              <a:gd name="T16" fmla="*/ 1048 w 1049"/>
              <a:gd name="T17" fmla="*/ 1099 h 1996"/>
              <a:gd name="T18" fmla="*/ 1048 w 1049"/>
              <a:gd name="T19" fmla="*/ 254 h 1996"/>
              <a:gd name="T20" fmla="*/ 795 w 104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9" h="1996">
                <a:moveTo>
                  <a:pt x="795" y="0"/>
                </a:moveTo>
                <a:lnTo>
                  <a:pt x="795" y="0"/>
                </a:lnTo>
                <a:lnTo>
                  <a:pt x="795" y="0"/>
                </a:lnTo>
                <a:cubicBezTo>
                  <a:pt x="651" y="0"/>
                  <a:pt x="541" y="110"/>
                  <a:pt x="541" y="254"/>
                </a:cubicBezTo>
                <a:cubicBezTo>
                  <a:pt x="541" y="938"/>
                  <a:pt x="541" y="938"/>
                  <a:pt x="541" y="938"/>
                </a:cubicBezTo>
                <a:cubicBezTo>
                  <a:pt x="0" y="1707"/>
                  <a:pt x="0" y="1707"/>
                  <a:pt x="0" y="1707"/>
                </a:cubicBezTo>
                <a:cubicBezTo>
                  <a:pt x="414" y="1995"/>
                  <a:pt x="414" y="1995"/>
                  <a:pt x="414" y="1995"/>
                </a:cubicBezTo>
                <a:cubicBezTo>
                  <a:pt x="1048" y="1099"/>
                  <a:pt x="1048" y="1099"/>
                  <a:pt x="1048" y="1099"/>
                </a:cubicBezTo>
                <a:lnTo>
                  <a:pt x="1048" y="1099"/>
                </a:lnTo>
                <a:cubicBezTo>
                  <a:pt x="1048" y="254"/>
                  <a:pt x="1048" y="254"/>
                  <a:pt x="1048" y="254"/>
                </a:cubicBezTo>
                <a:cubicBezTo>
                  <a:pt x="1048" y="110"/>
                  <a:pt x="930" y="0"/>
                  <a:pt x="795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0">
            <a:extLst>
              <a:ext uri="{FF2B5EF4-FFF2-40B4-BE49-F238E27FC236}">
                <a16:creationId xmlns:a16="http://schemas.microsoft.com/office/drawing/2014/main" id="{31EFA306-FD2F-B846-A621-5F0E8B7D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333" y="6824935"/>
            <a:ext cx="5118599" cy="5118602"/>
          </a:xfrm>
          <a:custGeom>
            <a:avLst/>
            <a:gdLst>
              <a:gd name="T0" fmla="*/ 4978 w 4979"/>
              <a:gd name="T1" fmla="*/ 2483 h 4977"/>
              <a:gd name="T2" fmla="*/ 4978 w 4979"/>
              <a:gd name="T3" fmla="*/ 2483 h 4977"/>
              <a:gd name="T4" fmla="*/ 2493 w 4979"/>
              <a:gd name="T5" fmla="*/ 4976 h 4977"/>
              <a:gd name="T6" fmla="*/ 0 w 4979"/>
              <a:gd name="T7" fmla="*/ 2483 h 4977"/>
              <a:gd name="T8" fmla="*/ 2493 w 4979"/>
              <a:gd name="T9" fmla="*/ 0 h 4977"/>
              <a:gd name="T10" fmla="*/ 4978 w 4979"/>
              <a:gd name="T11" fmla="*/ 2483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9" h="4977">
                <a:moveTo>
                  <a:pt x="4978" y="2483"/>
                </a:moveTo>
                <a:lnTo>
                  <a:pt x="4978" y="2483"/>
                </a:lnTo>
                <a:cubicBezTo>
                  <a:pt x="4978" y="3861"/>
                  <a:pt x="3862" y="4976"/>
                  <a:pt x="2493" y="4976"/>
                </a:cubicBezTo>
                <a:cubicBezTo>
                  <a:pt x="1116" y="4976"/>
                  <a:pt x="0" y="3861"/>
                  <a:pt x="0" y="2483"/>
                </a:cubicBezTo>
                <a:cubicBezTo>
                  <a:pt x="0" y="1106"/>
                  <a:pt x="1116" y="0"/>
                  <a:pt x="2493" y="0"/>
                </a:cubicBezTo>
                <a:cubicBezTo>
                  <a:pt x="3862" y="0"/>
                  <a:pt x="4978" y="1106"/>
                  <a:pt x="4978" y="248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1">
            <a:extLst>
              <a:ext uri="{FF2B5EF4-FFF2-40B4-BE49-F238E27FC236}">
                <a16:creationId xmlns:a16="http://schemas.microsoft.com/office/drawing/2014/main" id="{EFE57727-BF85-B341-8644-5588171F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054" y="8887791"/>
            <a:ext cx="3051213" cy="3051210"/>
          </a:xfrm>
          <a:custGeom>
            <a:avLst/>
            <a:gdLst>
              <a:gd name="T0" fmla="*/ 2966 w 2967"/>
              <a:gd name="T1" fmla="*/ 1487 h 2967"/>
              <a:gd name="T2" fmla="*/ 2966 w 2967"/>
              <a:gd name="T3" fmla="*/ 1487 h 2967"/>
              <a:gd name="T4" fmla="*/ 1479 w 2967"/>
              <a:gd name="T5" fmla="*/ 2966 h 2967"/>
              <a:gd name="T6" fmla="*/ 0 w 2967"/>
              <a:gd name="T7" fmla="*/ 1487 h 2967"/>
              <a:gd name="T8" fmla="*/ 1479 w 2967"/>
              <a:gd name="T9" fmla="*/ 0 h 2967"/>
              <a:gd name="T10" fmla="*/ 2966 w 2967"/>
              <a:gd name="T11" fmla="*/ 1487 h 2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7" h="2967">
                <a:moveTo>
                  <a:pt x="2966" y="1487"/>
                </a:moveTo>
                <a:lnTo>
                  <a:pt x="2966" y="1487"/>
                </a:lnTo>
                <a:cubicBezTo>
                  <a:pt x="2966" y="2307"/>
                  <a:pt x="2299" y="2966"/>
                  <a:pt x="1479" y="2966"/>
                </a:cubicBezTo>
                <a:cubicBezTo>
                  <a:pt x="659" y="2966"/>
                  <a:pt x="0" y="2307"/>
                  <a:pt x="0" y="1487"/>
                </a:cubicBezTo>
                <a:cubicBezTo>
                  <a:pt x="0" y="668"/>
                  <a:pt x="659" y="0"/>
                  <a:pt x="1479" y="0"/>
                </a:cubicBezTo>
                <a:cubicBezTo>
                  <a:pt x="2299" y="0"/>
                  <a:pt x="2966" y="668"/>
                  <a:pt x="2966" y="14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2">
            <a:extLst>
              <a:ext uri="{FF2B5EF4-FFF2-40B4-BE49-F238E27FC236}">
                <a16:creationId xmlns:a16="http://schemas.microsoft.com/office/drawing/2014/main" id="{52715771-F1ED-E846-906F-D6F749DD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359" y="9871613"/>
            <a:ext cx="498712" cy="3422980"/>
          </a:xfrm>
          <a:custGeom>
            <a:avLst/>
            <a:gdLst>
              <a:gd name="T0" fmla="*/ 0 w 483"/>
              <a:gd name="T1" fmla="*/ 3330 h 3331"/>
              <a:gd name="T2" fmla="*/ 0 w 483"/>
              <a:gd name="T3" fmla="*/ 3330 h 3331"/>
              <a:gd name="T4" fmla="*/ 482 w 483"/>
              <a:gd name="T5" fmla="*/ 3330 h 3331"/>
              <a:gd name="T6" fmla="*/ 482 w 483"/>
              <a:gd name="T7" fmla="*/ 237 h 3331"/>
              <a:gd name="T8" fmla="*/ 237 w 483"/>
              <a:gd name="T9" fmla="*/ 0 h 3331"/>
              <a:gd name="T10" fmla="*/ 237 w 483"/>
              <a:gd name="T11" fmla="*/ 0 h 3331"/>
              <a:gd name="T12" fmla="*/ 0 w 483"/>
              <a:gd name="T13" fmla="*/ 237 h 3331"/>
              <a:gd name="T14" fmla="*/ 0 w 483"/>
              <a:gd name="T15" fmla="*/ 333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3" h="3331">
                <a:moveTo>
                  <a:pt x="0" y="3330"/>
                </a:moveTo>
                <a:lnTo>
                  <a:pt x="0" y="3330"/>
                </a:lnTo>
                <a:cubicBezTo>
                  <a:pt x="482" y="3330"/>
                  <a:pt x="482" y="3330"/>
                  <a:pt x="482" y="3330"/>
                </a:cubicBezTo>
                <a:cubicBezTo>
                  <a:pt x="482" y="237"/>
                  <a:pt x="482" y="237"/>
                  <a:pt x="482" y="237"/>
                </a:cubicBezTo>
                <a:cubicBezTo>
                  <a:pt x="482" y="110"/>
                  <a:pt x="372" y="0"/>
                  <a:pt x="237" y="0"/>
                </a:cubicBezTo>
                <a:lnTo>
                  <a:pt x="237" y="0"/>
                </a:lnTo>
                <a:cubicBezTo>
                  <a:pt x="110" y="0"/>
                  <a:pt x="0" y="110"/>
                  <a:pt x="0" y="237"/>
                </a:cubicBezTo>
                <a:lnTo>
                  <a:pt x="0" y="333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3">
            <a:extLst>
              <a:ext uri="{FF2B5EF4-FFF2-40B4-BE49-F238E27FC236}">
                <a16:creationId xmlns:a16="http://schemas.microsoft.com/office/drawing/2014/main" id="{119CDA51-B631-2E44-B5D9-F361168B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0" y="10451932"/>
            <a:ext cx="1079032" cy="2053789"/>
          </a:xfrm>
          <a:custGeom>
            <a:avLst/>
            <a:gdLst>
              <a:gd name="T0" fmla="*/ 254 w 1049"/>
              <a:gd name="T1" fmla="*/ 0 h 1996"/>
              <a:gd name="T2" fmla="*/ 254 w 1049"/>
              <a:gd name="T3" fmla="*/ 0 h 1996"/>
              <a:gd name="T4" fmla="*/ 254 w 1049"/>
              <a:gd name="T5" fmla="*/ 0 h 1996"/>
              <a:gd name="T6" fmla="*/ 508 w 1049"/>
              <a:gd name="T7" fmla="*/ 254 h 1996"/>
              <a:gd name="T8" fmla="*/ 508 w 1049"/>
              <a:gd name="T9" fmla="*/ 938 h 1996"/>
              <a:gd name="T10" fmla="*/ 1048 w 1049"/>
              <a:gd name="T11" fmla="*/ 1707 h 1996"/>
              <a:gd name="T12" fmla="*/ 643 w 1049"/>
              <a:gd name="T13" fmla="*/ 1995 h 1996"/>
              <a:gd name="T14" fmla="*/ 0 w 1049"/>
              <a:gd name="T15" fmla="*/ 1099 h 1996"/>
              <a:gd name="T16" fmla="*/ 0 w 1049"/>
              <a:gd name="T17" fmla="*/ 1099 h 1996"/>
              <a:gd name="T18" fmla="*/ 0 w 1049"/>
              <a:gd name="T19" fmla="*/ 254 h 1996"/>
              <a:gd name="T20" fmla="*/ 254 w 104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9" h="1996"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397" y="0"/>
                  <a:pt x="508" y="110"/>
                  <a:pt x="508" y="254"/>
                </a:cubicBezTo>
                <a:cubicBezTo>
                  <a:pt x="508" y="938"/>
                  <a:pt x="508" y="938"/>
                  <a:pt x="508" y="938"/>
                </a:cubicBezTo>
                <a:cubicBezTo>
                  <a:pt x="1048" y="1707"/>
                  <a:pt x="1048" y="1707"/>
                  <a:pt x="1048" y="1707"/>
                </a:cubicBezTo>
                <a:cubicBezTo>
                  <a:pt x="643" y="1995"/>
                  <a:pt x="643" y="1995"/>
                  <a:pt x="643" y="1995"/>
                </a:cubicBezTo>
                <a:cubicBezTo>
                  <a:pt x="0" y="1099"/>
                  <a:pt x="0" y="1099"/>
                  <a:pt x="0" y="1099"/>
                </a:cubicBezTo>
                <a:lnTo>
                  <a:pt x="0" y="1099"/>
                </a:lnTo>
                <a:cubicBezTo>
                  <a:pt x="0" y="254"/>
                  <a:pt x="0" y="254"/>
                  <a:pt x="0" y="254"/>
                </a:cubicBezTo>
                <a:cubicBezTo>
                  <a:pt x="0" y="110"/>
                  <a:pt x="119" y="0"/>
                  <a:pt x="25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4">
            <a:extLst>
              <a:ext uri="{FF2B5EF4-FFF2-40B4-BE49-F238E27FC236}">
                <a16:creationId xmlns:a16="http://schemas.microsoft.com/office/drawing/2014/main" id="{6E9D9D4E-F953-2C46-9824-93341864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398" y="9871613"/>
            <a:ext cx="1137972" cy="3422980"/>
          </a:xfrm>
          <a:custGeom>
            <a:avLst/>
            <a:gdLst>
              <a:gd name="T0" fmla="*/ 871 w 1108"/>
              <a:gd name="T1" fmla="*/ 0 h 3331"/>
              <a:gd name="T2" fmla="*/ 871 w 1108"/>
              <a:gd name="T3" fmla="*/ 0 h 3331"/>
              <a:gd name="T4" fmla="*/ 871 w 1108"/>
              <a:gd name="T5" fmla="*/ 0 h 3331"/>
              <a:gd name="T6" fmla="*/ 634 w 1108"/>
              <a:gd name="T7" fmla="*/ 237 h 3331"/>
              <a:gd name="T8" fmla="*/ 634 w 1108"/>
              <a:gd name="T9" fmla="*/ 1682 h 3331"/>
              <a:gd name="T10" fmla="*/ 507 w 1108"/>
              <a:gd name="T11" fmla="*/ 1504 h 3331"/>
              <a:gd name="T12" fmla="*/ 507 w 1108"/>
              <a:gd name="T13" fmla="*/ 820 h 3331"/>
              <a:gd name="T14" fmla="*/ 254 w 1108"/>
              <a:gd name="T15" fmla="*/ 566 h 3331"/>
              <a:gd name="T16" fmla="*/ 254 w 1108"/>
              <a:gd name="T17" fmla="*/ 566 h 3331"/>
              <a:gd name="T18" fmla="*/ 0 w 1108"/>
              <a:gd name="T19" fmla="*/ 820 h 3331"/>
              <a:gd name="T20" fmla="*/ 0 w 1108"/>
              <a:gd name="T21" fmla="*/ 1665 h 3331"/>
              <a:gd name="T22" fmla="*/ 0 w 1108"/>
              <a:gd name="T23" fmla="*/ 1665 h 3331"/>
              <a:gd name="T24" fmla="*/ 634 w 1108"/>
              <a:gd name="T25" fmla="*/ 2561 h 3331"/>
              <a:gd name="T26" fmla="*/ 634 w 1108"/>
              <a:gd name="T27" fmla="*/ 3330 h 3331"/>
              <a:gd name="T28" fmla="*/ 1107 w 1108"/>
              <a:gd name="T29" fmla="*/ 3330 h 3331"/>
              <a:gd name="T30" fmla="*/ 1107 w 1108"/>
              <a:gd name="T31" fmla="*/ 237 h 3331"/>
              <a:gd name="T32" fmla="*/ 871 w 1108"/>
              <a:gd name="T33" fmla="*/ 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8" h="3331">
                <a:moveTo>
                  <a:pt x="871" y="0"/>
                </a:moveTo>
                <a:lnTo>
                  <a:pt x="871" y="0"/>
                </a:lnTo>
                <a:lnTo>
                  <a:pt x="871" y="0"/>
                </a:lnTo>
                <a:cubicBezTo>
                  <a:pt x="744" y="0"/>
                  <a:pt x="634" y="110"/>
                  <a:pt x="634" y="237"/>
                </a:cubicBezTo>
                <a:cubicBezTo>
                  <a:pt x="634" y="1682"/>
                  <a:pt x="634" y="1682"/>
                  <a:pt x="634" y="1682"/>
                </a:cubicBezTo>
                <a:cubicBezTo>
                  <a:pt x="507" y="1504"/>
                  <a:pt x="507" y="1504"/>
                  <a:pt x="507" y="1504"/>
                </a:cubicBezTo>
                <a:cubicBezTo>
                  <a:pt x="507" y="820"/>
                  <a:pt x="507" y="820"/>
                  <a:pt x="507" y="820"/>
                </a:cubicBezTo>
                <a:cubicBezTo>
                  <a:pt x="507" y="676"/>
                  <a:pt x="389" y="566"/>
                  <a:pt x="254" y="566"/>
                </a:cubicBezTo>
                <a:lnTo>
                  <a:pt x="254" y="566"/>
                </a:lnTo>
                <a:cubicBezTo>
                  <a:pt x="110" y="566"/>
                  <a:pt x="0" y="676"/>
                  <a:pt x="0" y="820"/>
                </a:cubicBezTo>
                <a:cubicBezTo>
                  <a:pt x="0" y="1665"/>
                  <a:pt x="0" y="1665"/>
                  <a:pt x="0" y="1665"/>
                </a:cubicBezTo>
                <a:lnTo>
                  <a:pt x="0" y="1665"/>
                </a:lnTo>
                <a:cubicBezTo>
                  <a:pt x="634" y="2561"/>
                  <a:pt x="634" y="2561"/>
                  <a:pt x="634" y="2561"/>
                </a:cubicBezTo>
                <a:cubicBezTo>
                  <a:pt x="634" y="3330"/>
                  <a:pt x="634" y="3330"/>
                  <a:pt x="634" y="3330"/>
                </a:cubicBezTo>
                <a:cubicBezTo>
                  <a:pt x="1107" y="3330"/>
                  <a:pt x="1107" y="3330"/>
                  <a:pt x="1107" y="3330"/>
                </a:cubicBezTo>
                <a:cubicBezTo>
                  <a:pt x="1107" y="237"/>
                  <a:pt x="1107" y="237"/>
                  <a:pt x="1107" y="237"/>
                </a:cubicBezTo>
                <a:cubicBezTo>
                  <a:pt x="1107" y="110"/>
                  <a:pt x="1006" y="0"/>
                  <a:pt x="87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5">
            <a:extLst>
              <a:ext uri="{FF2B5EF4-FFF2-40B4-BE49-F238E27FC236}">
                <a16:creationId xmlns:a16="http://schemas.microsoft.com/office/drawing/2014/main" id="{5E5C0206-0AEE-B542-A80B-A196AEC4D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988" y="6144873"/>
            <a:ext cx="5590108" cy="5794128"/>
          </a:xfrm>
          <a:custGeom>
            <a:avLst/>
            <a:gdLst>
              <a:gd name="T0" fmla="*/ 5341 w 5435"/>
              <a:gd name="T1" fmla="*/ 2788 h 5636"/>
              <a:gd name="T2" fmla="*/ 5341 w 5435"/>
              <a:gd name="T3" fmla="*/ 2788 h 5636"/>
              <a:gd name="T4" fmla="*/ 5375 w 5435"/>
              <a:gd name="T5" fmla="*/ 3033 h 5636"/>
              <a:gd name="T6" fmla="*/ 5383 w 5435"/>
              <a:gd name="T7" fmla="*/ 3151 h 5636"/>
              <a:gd name="T8" fmla="*/ 5315 w 5435"/>
              <a:gd name="T9" fmla="*/ 3945 h 5636"/>
              <a:gd name="T10" fmla="*/ 5256 w 5435"/>
              <a:gd name="T11" fmla="*/ 4072 h 5636"/>
              <a:gd name="T12" fmla="*/ 4563 w 5435"/>
              <a:gd name="T13" fmla="*/ 5019 h 5636"/>
              <a:gd name="T14" fmla="*/ 4445 w 5435"/>
              <a:gd name="T15" fmla="*/ 5112 h 5636"/>
              <a:gd name="T16" fmla="*/ 2882 w 5435"/>
              <a:gd name="T17" fmla="*/ 5635 h 5636"/>
              <a:gd name="T18" fmla="*/ 1563 w 5435"/>
              <a:gd name="T19" fmla="*/ 5281 h 5636"/>
              <a:gd name="T20" fmla="*/ 1436 w 5435"/>
              <a:gd name="T21" fmla="*/ 5196 h 5636"/>
              <a:gd name="T22" fmla="*/ 490 w 5435"/>
              <a:gd name="T23" fmla="*/ 2120 h 5636"/>
              <a:gd name="T24" fmla="*/ 431 w 5435"/>
              <a:gd name="T25" fmla="*/ 1663 h 5636"/>
              <a:gd name="T26" fmla="*/ 1065 w 5435"/>
              <a:gd name="T27" fmla="*/ 887 h 5636"/>
              <a:gd name="T28" fmla="*/ 1420 w 5435"/>
              <a:gd name="T29" fmla="*/ 743 h 5636"/>
              <a:gd name="T30" fmla="*/ 1529 w 5435"/>
              <a:gd name="T31" fmla="*/ 693 h 5636"/>
              <a:gd name="T32" fmla="*/ 1943 w 5435"/>
              <a:gd name="T33" fmla="*/ 245 h 5636"/>
              <a:gd name="T34" fmla="*/ 2146 w 5435"/>
              <a:gd name="T35" fmla="*/ 76 h 5636"/>
              <a:gd name="T36" fmla="*/ 2248 w 5435"/>
              <a:gd name="T37" fmla="*/ 50 h 5636"/>
              <a:gd name="T38" fmla="*/ 2898 w 5435"/>
              <a:gd name="T39" fmla="*/ 321 h 5636"/>
              <a:gd name="T40" fmla="*/ 2966 w 5435"/>
              <a:gd name="T41" fmla="*/ 253 h 5636"/>
              <a:gd name="T42" fmla="*/ 3110 w 5435"/>
              <a:gd name="T43" fmla="*/ 126 h 5636"/>
              <a:gd name="T44" fmla="*/ 3220 w 5435"/>
              <a:gd name="T45" fmla="*/ 118 h 5636"/>
              <a:gd name="T46" fmla="*/ 3321 w 5435"/>
              <a:gd name="T47" fmla="*/ 169 h 5636"/>
              <a:gd name="T48" fmla="*/ 3972 w 5435"/>
              <a:gd name="T49" fmla="*/ 42 h 5636"/>
              <a:gd name="T50" fmla="*/ 4496 w 5435"/>
              <a:gd name="T51" fmla="*/ 397 h 5636"/>
              <a:gd name="T52" fmla="*/ 4572 w 5435"/>
              <a:gd name="T53" fmla="*/ 473 h 5636"/>
              <a:gd name="T54" fmla="*/ 4648 w 5435"/>
              <a:gd name="T55" fmla="*/ 532 h 5636"/>
              <a:gd name="T56" fmla="*/ 5028 w 5435"/>
              <a:gd name="T57" fmla="*/ 862 h 5636"/>
              <a:gd name="T58" fmla="*/ 5129 w 5435"/>
              <a:gd name="T59" fmla="*/ 1799 h 5636"/>
              <a:gd name="T60" fmla="*/ 5307 w 5435"/>
              <a:gd name="T61" fmla="*/ 2661 h 5636"/>
              <a:gd name="T62" fmla="*/ 5341 w 5435"/>
              <a:gd name="T63" fmla="*/ 2788 h 5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35" h="5636">
                <a:moveTo>
                  <a:pt x="5341" y="2788"/>
                </a:moveTo>
                <a:lnTo>
                  <a:pt x="5341" y="2788"/>
                </a:lnTo>
                <a:cubicBezTo>
                  <a:pt x="5358" y="2872"/>
                  <a:pt x="5366" y="2948"/>
                  <a:pt x="5375" y="3033"/>
                </a:cubicBezTo>
                <a:cubicBezTo>
                  <a:pt x="5375" y="3075"/>
                  <a:pt x="5375" y="3109"/>
                  <a:pt x="5383" y="3151"/>
                </a:cubicBezTo>
                <a:cubicBezTo>
                  <a:pt x="5400" y="3421"/>
                  <a:pt x="5434" y="3692"/>
                  <a:pt x="5315" y="3945"/>
                </a:cubicBezTo>
                <a:cubicBezTo>
                  <a:pt x="5298" y="3987"/>
                  <a:pt x="5273" y="4030"/>
                  <a:pt x="5256" y="4072"/>
                </a:cubicBezTo>
                <a:cubicBezTo>
                  <a:pt x="5087" y="4418"/>
                  <a:pt x="4859" y="4748"/>
                  <a:pt x="4563" y="5019"/>
                </a:cubicBezTo>
                <a:cubicBezTo>
                  <a:pt x="4530" y="5052"/>
                  <a:pt x="4487" y="5078"/>
                  <a:pt x="4445" y="5112"/>
                </a:cubicBezTo>
                <a:cubicBezTo>
                  <a:pt x="4014" y="5441"/>
                  <a:pt x="3473" y="5635"/>
                  <a:pt x="2882" y="5635"/>
                </a:cubicBezTo>
                <a:cubicBezTo>
                  <a:pt x="2400" y="5635"/>
                  <a:pt x="1952" y="5509"/>
                  <a:pt x="1563" y="5281"/>
                </a:cubicBezTo>
                <a:cubicBezTo>
                  <a:pt x="1521" y="5255"/>
                  <a:pt x="1479" y="5230"/>
                  <a:pt x="1436" y="5196"/>
                </a:cubicBezTo>
                <a:cubicBezTo>
                  <a:pt x="566" y="4494"/>
                  <a:pt x="0" y="3227"/>
                  <a:pt x="490" y="2120"/>
                </a:cubicBezTo>
                <a:cubicBezTo>
                  <a:pt x="557" y="1968"/>
                  <a:pt x="439" y="1816"/>
                  <a:pt x="431" y="1663"/>
                </a:cubicBezTo>
                <a:cubicBezTo>
                  <a:pt x="380" y="1266"/>
                  <a:pt x="693" y="1005"/>
                  <a:pt x="1065" y="887"/>
                </a:cubicBezTo>
                <a:cubicBezTo>
                  <a:pt x="1183" y="853"/>
                  <a:pt x="1293" y="786"/>
                  <a:pt x="1420" y="743"/>
                </a:cubicBezTo>
                <a:cubicBezTo>
                  <a:pt x="1453" y="727"/>
                  <a:pt x="1496" y="709"/>
                  <a:pt x="1529" y="693"/>
                </a:cubicBezTo>
                <a:cubicBezTo>
                  <a:pt x="1698" y="591"/>
                  <a:pt x="1834" y="448"/>
                  <a:pt x="1943" y="245"/>
                </a:cubicBezTo>
                <a:cubicBezTo>
                  <a:pt x="1977" y="169"/>
                  <a:pt x="2053" y="101"/>
                  <a:pt x="2146" y="76"/>
                </a:cubicBezTo>
                <a:cubicBezTo>
                  <a:pt x="2180" y="67"/>
                  <a:pt x="2214" y="59"/>
                  <a:pt x="2248" y="50"/>
                </a:cubicBezTo>
                <a:cubicBezTo>
                  <a:pt x="2476" y="25"/>
                  <a:pt x="2611" y="574"/>
                  <a:pt x="2898" y="321"/>
                </a:cubicBezTo>
                <a:cubicBezTo>
                  <a:pt x="2924" y="304"/>
                  <a:pt x="2941" y="279"/>
                  <a:pt x="2966" y="253"/>
                </a:cubicBezTo>
                <a:cubicBezTo>
                  <a:pt x="3008" y="211"/>
                  <a:pt x="3059" y="169"/>
                  <a:pt x="3110" y="126"/>
                </a:cubicBezTo>
                <a:cubicBezTo>
                  <a:pt x="3144" y="101"/>
                  <a:pt x="3186" y="101"/>
                  <a:pt x="3220" y="118"/>
                </a:cubicBezTo>
                <a:cubicBezTo>
                  <a:pt x="3253" y="135"/>
                  <a:pt x="3287" y="152"/>
                  <a:pt x="3321" y="169"/>
                </a:cubicBezTo>
                <a:cubicBezTo>
                  <a:pt x="3566" y="346"/>
                  <a:pt x="3769" y="0"/>
                  <a:pt x="3972" y="42"/>
                </a:cubicBezTo>
                <a:cubicBezTo>
                  <a:pt x="4183" y="76"/>
                  <a:pt x="4335" y="245"/>
                  <a:pt x="4496" y="397"/>
                </a:cubicBezTo>
                <a:cubicBezTo>
                  <a:pt x="4521" y="422"/>
                  <a:pt x="4546" y="448"/>
                  <a:pt x="4572" y="473"/>
                </a:cubicBezTo>
                <a:cubicBezTo>
                  <a:pt x="4597" y="498"/>
                  <a:pt x="4648" y="507"/>
                  <a:pt x="4648" y="532"/>
                </a:cubicBezTo>
                <a:cubicBezTo>
                  <a:pt x="4724" y="709"/>
                  <a:pt x="4884" y="777"/>
                  <a:pt x="5028" y="862"/>
                </a:cubicBezTo>
                <a:cubicBezTo>
                  <a:pt x="5282" y="1039"/>
                  <a:pt x="5290" y="1495"/>
                  <a:pt x="5129" y="1799"/>
                </a:cubicBezTo>
                <a:cubicBezTo>
                  <a:pt x="4986" y="2069"/>
                  <a:pt x="5231" y="2374"/>
                  <a:pt x="5307" y="2661"/>
                </a:cubicBezTo>
                <a:cubicBezTo>
                  <a:pt x="5315" y="2703"/>
                  <a:pt x="5332" y="2745"/>
                  <a:pt x="5341" y="278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6">
            <a:extLst>
              <a:ext uri="{FF2B5EF4-FFF2-40B4-BE49-F238E27FC236}">
                <a16:creationId xmlns:a16="http://schemas.microsoft.com/office/drawing/2014/main" id="{BF13487C-72CC-A649-BA5F-CEC8C17D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265" y="7804224"/>
            <a:ext cx="3980630" cy="4134777"/>
          </a:xfrm>
          <a:custGeom>
            <a:avLst/>
            <a:gdLst>
              <a:gd name="T0" fmla="*/ 3812 w 3872"/>
              <a:gd name="T1" fmla="*/ 1986 h 4023"/>
              <a:gd name="T2" fmla="*/ 3812 w 3872"/>
              <a:gd name="T3" fmla="*/ 1986 h 4023"/>
              <a:gd name="T4" fmla="*/ 3829 w 3872"/>
              <a:gd name="T5" fmla="*/ 2163 h 4023"/>
              <a:gd name="T6" fmla="*/ 3837 w 3872"/>
              <a:gd name="T7" fmla="*/ 2248 h 4023"/>
              <a:gd name="T8" fmla="*/ 3787 w 3872"/>
              <a:gd name="T9" fmla="*/ 2823 h 4023"/>
              <a:gd name="T10" fmla="*/ 3753 w 3872"/>
              <a:gd name="T11" fmla="*/ 2907 h 4023"/>
              <a:gd name="T12" fmla="*/ 3254 w 3872"/>
              <a:gd name="T13" fmla="*/ 3583 h 4023"/>
              <a:gd name="T14" fmla="*/ 3170 w 3872"/>
              <a:gd name="T15" fmla="*/ 3651 h 4023"/>
              <a:gd name="T16" fmla="*/ 2054 w 3872"/>
              <a:gd name="T17" fmla="*/ 4022 h 4023"/>
              <a:gd name="T18" fmla="*/ 1116 w 3872"/>
              <a:gd name="T19" fmla="*/ 3769 h 4023"/>
              <a:gd name="T20" fmla="*/ 1023 w 3872"/>
              <a:gd name="T21" fmla="*/ 3710 h 4023"/>
              <a:gd name="T22" fmla="*/ 355 w 3872"/>
              <a:gd name="T23" fmla="*/ 1513 h 4023"/>
              <a:gd name="T24" fmla="*/ 305 w 3872"/>
              <a:gd name="T25" fmla="*/ 1191 h 4023"/>
              <a:gd name="T26" fmla="*/ 761 w 3872"/>
              <a:gd name="T27" fmla="*/ 634 h 4023"/>
              <a:gd name="T28" fmla="*/ 1015 w 3872"/>
              <a:gd name="T29" fmla="*/ 532 h 4023"/>
              <a:gd name="T30" fmla="*/ 1091 w 3872"/>
              <a:gd name="T31" fmla="*/ 490 h 4023"/>
              <a:gd name="T32" fmla="*/ 1386 w 3872"/>
              <a:gd name="T33" fmla="*/ 177 h 4023"/>
              <a:gd name="T34" fmla="*/ 1530 w 3872"/>
              <a:gd name="T35" fmla="*/ 59 h 4023"/>
              <a:gd name="T36" fmla="*/ 1598 w 3872"/>
              <a:gd name="T37" fmla="*/ 42 h 4023"/>
              <a:gd name="T38" fmla="*/ 2071 w 3872"/>
              <a:gd name="T39" fmla="*/ 228 h 4023"/>
              <a:gd name="T40" fmla="*/ 2113 w 3872"/>
              <a:gd name="T41" fmla="*/ 186 h 4023"/>
              <a:gd name="T42" fmla="*/ 2215 w 3872"/>
              <a:gd name="T43" fmla="*/ 93 h 4023"/>
              <a:gd name="T44" fmla="*/ 2299 w 3872"/>
              <a:gd name="T45" fmla="*/ 84 h 4023"/>
              <a:gd name="T46" fmla="*/ 2375 w 3872"/>
              <a:gd name="T47" fmla="*/ 127 h 4023"/>
              <a:gd name="T48" fmla="*/ 2832 w 3872"/>
              <a:gd name="T49" fmla="*/ 34 h 4023"/>
              <a:gd name="T50" fmla="*/ 3204 w 3872"/>
              <a:gd name="T51" fmla="*/ 287 h 4023"/>
              <a:gd name="T52" fmla="*/ 3262 w 3872"/>
              <a:gd name="T53" fmla="*/ 338 h 4023"/>
              <a:gd name="T54" fmla="*/ 3313 w 3872"/>
              <a:gd name="T55" fmla="*/ 380 h 4023"/>
              <a:gd name="T56" fmla="*/ 3584 w 3872"/>
              <a:gd name="T57" fmla="*/ 617 h 4023"/>
              <a:gd name="T58" fmla="*/ 3660 w 3872"/>
              <a:gd name="T59" fmla="*/ 1284 h 4023"/>
              <a:gd name="T60" fmla="*/ 3787 w 3872"/>
              <a:gd name="T61" fmla="*/ 1901 h 4023"/>
              <a:gd name="T62" fmla="*/ 3812 w 3872"/>
              <a:gd name="T63" fmla="*/ 1986 h 4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2" h="4023">
                <a:moveTo>
                  <a:pt x="3812" y="1986"/>
                </a:moveTo>
                <a:lnTo>
                  <a:pt x="3812" y="1986"/>
                </a:lnTo>
                <a:cubicBezTo>
                  <a:pt x="3820" y="2045"/>
                  <a:pt x="3829" y="2104"/>
                  <a:pt x="3829" y="2163"/>
                </a:cubicBezTo>
                <a:cubicBezTo>
                  <a:pt x="3837" y="2197"/>
                  <a:pt x="3837" y="2222"/>
                  <a:pt x="3837" y="2248"/>
                </a:cubicBezTo>
                <a:cubicBezTo>
                  <a:pt x="3854" y="2442"/>
                  <a:pt x="3871" y="2636"/>
                  <a:pt x="3787" y="2823"/>
                </a:cubicBezTo>
                <a:cubicBezTo>
                  <a:pt x="3778" y="2848"/>
                  <a:pt x="3761" y="2873"/>
                  <a:pt x="3753" y="2907"/>
                </a:cubicBezTo>
                <a:cubicBezTo>
                  <a:pt x="3626" y="3161"/>
                  <a:pt x="3465" y="3389"/>
                  <a:pt x="3254" y="3583"/>
                </a:cubicBezTo>
                <a:cubicBezTo>
                  <a:pt x="3229" y="3600"/>
                  <a:pt x="3204" y="3625"/>
                  <a:pt x="3170" y="3651"/>
                </a:cubicBezTo>
                <a:cubicBezTo>
                  <a:pt x="2865" y="3879"/>
                  <a:pt x="2477" y="4022"/>
                  <a:pt x="2054" y="4022"/>
                </a:cubicBezTo>
                <a:cubicBezTo>
                  <a:pt x="1716" y="4022"/>
                  <a:pt x="1395" y="3929"/>
                  <a:pt x="1116" y="3769"/>
                </a:cubicBezTo>
                <a:cubicBezTo>
                  <a:pt x="1082" y="3752"/>
                  <a:pt x="1057" y="3735"/>
                  <a:pt x="1023" y="3710"/>
                </a:cubicBezTo>
                <a:cubicBezTo>
                  <a:pt x="406" y="3211"/>
                  <a:pt x="0" y="2298"/>
                  <a:pt x="355" y="1513"/>
                </a:cubicBezTo>
                <a:cubicBezTo>
                  <a:pt x="398" y="1403"/>
                  <a:pt x="313" y="1301"/>
                  <a:pt x="305" y="1191"/>
                </a:cubicBezTo>
                <a:cubicBezTo>
                  <a:pt x="271" y="904"/>
                  <a:pt x="499" y="718"/>
                  <a:pt x="761" y="634"/>
                </a:cubicBezTo>
                <a:cubicBezTo>
                  <a:pt x="837" y="608"/>
                  <a:pt x="922" y="566"/>
                  <a:pt x="1015" y="532"/>
                </a:cubicBezTo>
                <a:cubicBezTo>
                  <a:pt x="1040" y="524"/>
                  <a:pt x="1065" y="507"/>
                  <a:pt x="1091" y="490"/>
                </a:cubicBezTo>
                <a:cubicBezTo>
                  <a:pt x="1209" y="422"/>
                  <a:pt x="1310" y="321"/>
                  <a:pt x="1386" y="177"/>
                </a:cubicBezTo>
                <a:cubicBezTo>
                  <a:pt x="1412" y="118"/>
                  <a:pt x="1462" y="76"/>
                  <a:pt x="1530" y="59"/>
                </a:cubicBezTo>
                <a:cubicBezTo>
                  <a:pt x="1555" y="50"/>
                  <a:pt x="1572" y="42"/>
                  <a:pt x="1598" y="42"/>
                </a:cubicBezTo>
                <a:cubicBezTo>
                  <a:pt x="1767" y="17"/>
                  <a:pt x="1860" y="414"/>
                  <a:pt x="2071" y="228"/>
                </a:cubicBezTo>
                <a:cubicBezTo>
                  <a:pt x="2088" y="220"/>
                  <a:pt x="2096" y="203"/>
                  <a:pt x="2113" y="186"/>
                </a:cubicBezTo>
                <a:cubicBezTo>
                  <a:pt x="2147" y="152"/>
                  <a:pt x="2181" y="118"/>
                  <a:pt x="2215" y="93"/>
                </a:cubicBezTo>
                <a:cubicBezTo>
                  <a:pt x="2240" y="76"/>
                  <a:pt x="2274" y="76"/>
                  <a:pt x="2299" y="84"/>
                </a:cubicBezTo>
                <a:cubicBezTo>
                  <a:pt x="2325" y="93"/>
                  <a:pt x="2350" y="110"/>
                  <a:pt x="2375" y="127"/>
                </a:cubicBezTo>
                <a:cubicBezTo>
                  <a:pt x="2544" y="245"/>
                  <a:pt x="2688" y="0"/>
                  <a:pt x="2832" y="34"/>
                </a:cubicBezTo>
                <a:cubicBezTo>
                  <a:pt x="2984" y="59"/>
                  <a:pt x="3093" y="177"/>
                  <a:pt x="3204" y="287"/>
                </a:cubicBezTo>
                <a:cubicBezTo>
                  <a:pt x="3220" y="304"/>
                  <a:pt x="3246" y="321"/>
                  <a:pt x="3262" y="338"/>
                </a:cubicBezTo>
                <a:cubicBezTo>
                  <a:pt x="3280" y="355"/>
                  <a:pt x="3313" y="363"/>
                  <a:pt x="3313" y="380"/>
                </a:cubicBezTo>
                <a:cubicBezTo>
                  <a:pt x="3364" y="507"/>
                  <a:pt x="3482" y="558"/>
                  <a:pt x="3584" y="617"/>
                </a:cubicBezTo>
                <a:cubicBezTo>
                  <a:pt x="3761" y="743"/>
                  <a:pt x="3778" y="1073"/>
                  <a:pt x="3660" y="1284"/>
                </a:cubicBezTo>
                <a:cubicBezTo>
                  <a:pt x="3558" y="1479"/>
                  <a:pt x="3727" y="1698"/>
                  <a:pt x="3787" y="1901"/>
                </a:cubicBezTo>
                <a:cubicBezTo>
                  <a:pt x="3795" y="1927"/>
                  <a:pt x="3803" y="1960"/>
                  <a:pt x="3812" y="19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7">
            <a:extLst>
              <a:ext uri="{FF2B5EF4-FFF2-40B4-BE49-F238E27FC236}">
                <a16:creationId xmlns:a16="http://schemas.microsoft.com/office/drawing/2014/main" id="{18399D41-C6BF-4B49-B55C-EA100C4B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227" y="8361877"/>
            <a:ext cx="3572593" cy="3581660"/>
          </a:xfrm>
          <a:custGeom>
            <a:avLst/>
            <a:gdLst>
              <a:gd name="T0" fmla="*/ 3473 w 3474"/>
              <a:gd name="T1" fmla="*/ 1741 h 3482"/>
              <a:gd name="T2" fmla="*/ 3473 w 3474"/>
              <a:gd name="T3" fmla="*/ 1741 h 3482"/>
              <a:gd name="T4" fmla="*/ 1741 w 3474"/>
              <a:gd name="T5" fmla="*/ 3481 h 3482"/>
              <a:gd name="T6" fmla="*/ 0 w 3474"/>
              <a:gd name="T7" fmla="*/ 1741 h 3482"/>
              <a:gd name="T8" fmla="*/ 1741 w 3474"/>
              <a:gd name="T9" fmla="*/ 0 h 3482"/>
              <a:gd name="T10" fmla="*/ 3473 w 3474"/>
              <a:gd name="T11" fmla="*/ 1741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4" h="3482">
                <a:moveTo>
                  <a:pt x="3473" y="1741"/>
                </a:moveTo>
                <a:lnTo>
                  <a:pt x="3473" y="1741"/>
                </a:lnTo>
                <a:cubicBezTo>
                  <a:pt x="3473" y="2704"/>
                  <a:pt x="2695" y="3481"/>
                  <a:pt x="1741" y="3481"/>
                </a:cubicBezTo>
                <a:cubicBezTo>
                  <a:pt x="777" y="3481"/>
                  <a:pt x="0" y="2704"/>
                  <a:pt x="0" y="1741"/>
                </a:cubicBezTo>
                <a:cubicBezTo>
                  <a:pt x="0" y="786"/>
                  <a:pt x="777" y="0"/>
                  <a:pt x="1741" y="0"/>
                </a:cubicBezTo>
                <a:cubicBezTo>
                  <a:pt x="2695" y="0"/>
                  <a:pt x="3473" y="786"/>
                  <a:pt x="3473" y="1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8">
            <a:extLst>
              <a:ext uri="{FF2B5EF4-FFF2-40B4-BE49-F238E27FC236}">
                <a16:creationId xmlns:a16="http://schemas.microsoft.com/office/drawing/2014/main" id="{B76BCF40-562D-0349-AFE9-C0A187656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272" y="9871613"/>
            <a:ext cx="1137972" cy="3422980"/>
          </a:xfrm>
          <a:custGeom>
            <a:avLst/>
            <a:gdLst>
              <a:gd name="T0" fmla="*/ 870 w 1108"/>
              <a:gd name="T1" fmla="*/ 0 h 3331"/>
              <a:gd name="T2" fmla="*/ 870 w 1108"/>
              <a:gd name="T3" fmla="*/ 0 h 3331"/>
              <a:gd name="T4" fmla="*/ 870 w 1108"/>
              <a:gd name="T5" fmla="*/ 0 h 3331"/>
              <a:gd name="T6" fmla="*/ 634 w 1108"/>
              <a:gd name="T7" fmla="*/ 237 h 3331"/>
              <a:gd name="T8" fmla="*/ 634 w 1108"/>
              <a:gd name="T9" fmla="*/ 1682 h 3331"/>
              <a:gd name="T10" fmla="*/ 507 w 1108"/>
              <a:gd name="T11" fmla="*/ 1504 h 3331"/>
              <a:gd name="T12" fmla="*/ 507 w 1108"/>
              <a:gd name="T13" fmla="*/ 820 h 3331"/>
              <a:gd name="T14" fmla="*/ 253 w 1108"/>
              <a:gd name="T15" fmla="*/ 566 h 3331"/>
              <a:gd name="T16" fmla="*/ 253 w 1108"/>
              <a:gd name="T17" fmla="*/ 566 h 3331"/>
              <a:gd name="T18" fmla="*/ 0 w 1108"/>
              <a:gd name="T19" fmla="*/ 820 h 3331"/>
              <a:gd name="T20" fmla="*/ 0 w 1108"/>
              <a:gd name="T21" fmla="*/ 1665 h 3331"/>
              <a:gd name="T22" fmla="*/ 0 w 1108"/>
              <a:gd name="T23" fmla="*/ 1665 h 3331"/>
              <a:gd name="T24" fmla="*/ 634 w 1108"/>
              <a:gd name="T25" fmla="*/ 2561 h 3331"/>
              <a:gd name="T26" fmla="*/ 634 w 1108"/>
              <a:gd name="T27" fmla="*/ 3330 h 3331"/>
              <a:gd name="T28" fmla="*/ 1107 w 1108"/>
              <a:gd name="T29" fmla="*/ 3330 h 3331"/>
              <a:gd name="T30" fmla="*/ 1107 w 1108"/>
              <a:gd name="T31" fmla="*/ 237 h 3331"/>
              <a:gd name="T32" fmla="*/ 870 w 1108"/>
              <a:gd name="T33" fmla="*/ 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8" h="3331">
                <a:moveTo>
                  <a:pt x="870" y="0"/>
                </a:moveTo>
                <a:lnTo>
                  <a:pt x="870" y="0"/>
                </a:lnTo>
                <a:lnTo>
                  <a:pt x="870" y="0"/>
                </a:lnTo>
                <a:cubicBezTo>
                  <a:pt x="735" y="0"/>
                  <a:pt x="634" y="110"/>
                  <a:pt x="634" y="237"/>
                </a:cubicBezTo>
                <a:cubicBezTo>
                  <a:pt x="634" y="1682"/>
                  <a:pt x="634" y="1682"/>
                  <a:pt x="634" y="1682"/>
                </a:cubicBezTo>
                <a:cubicBezTo>
                  <a:pt x="507" y="1504"/>
                  <a:pt x="507" y="1504"/>
                  <a:pt x="507" y="1504"/>
                </a:cubicBezTo>
                <a:cubicBezTo>
                  <a:pt x="507" y="820"/>
                  <a:pt x="507" y="820"/>
                  <a:pt x="507" y="820"/>
                </a:cubicBezTo>
                <a:cubicBezTo>
                  <a:pt x="507" y="676"/>
                  <a:pt x="389" y="566"/>
                  <a:pt x="253" y="566"/>
                </a:cubicBezTo>
                <a:lnTo>
                  <a:pt x="253" y="566"/>
                </a:lnTo>
                <a:cubicBezTo>
                  <a:pt x="110" y="566"/>
                  <a:pt x="0" y="676"/>
                  <a:pt x="0" y="820"/>
                </a:cubicBezTo>
                <a:cubicBezTo>
                  <a:pt x="0" y="1665"/>
                  <a:pt x="0" y="1665"/>
                  <a:pt x="0" y="1665"/>
                </a:cubicBezTo>
                <a:lnTo>
                  <a:pt x="0" y="1665"/>
                </a:lnTo>
                <a:cubicBezTo>
                  <a:pt x="634" y="2561"/>
                  <a:pt x="634" y="2561"/>
                  <a:pt x="634" y="2561"/>
                </a:cubicBezTo>
                <a:cubicBezTo>
                  <a:pt x="634" y="3330"/>
                  <a:pt x="634" y="3330"/>
                  <a:pt x="634" y="3330"/>
                </a:cubicBezTo>
                <a:cubicBezTo>
                  <a:pt x="1107" y="3330"/>
                  <a:pt x="1107" y="3330"/>
                  <a:pt x="1107" y="3330"/>
                </a:cubicBezTo>
                <a:cubicBezTo>
                  <a:pt x="1107" y="237"/>
                  <a:pt x="1107" y="237"/>
                  <a:pt x="1107" y="237"/>
                </a:cubicBezTo>
                <a:cubicBezTo>
                  <a:pt x="1107" y="110"/>
                  <a:pt x="1005" y="0"/>
                  <a:pt x="87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9">
            <a:extLst>
              <a:ext uri="{FF2B5EF4-FFF2-40B4-BE49-F238E27FC236}">
                <a16:creationId xmlns:a16="http://schemas.microsoft.com/office/drawing/2014/main" id="{544F0419-BC41-5D4A-A374-B2F1F9D37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473" y="4553529"/>
            <a:ext cx="539514" cy="584852"/>
          </a:xfrm>
          <a:custGeom>
            <a:avLst/>
            <a:gdLst>
              <a:gd name="T0" fmla="*/ 296 w 525"/>
              <a:gd name="T1" fmla="*/ 566 h 567"/>
              <a:gd name="T2" fmla="*/ 296 w 525"/>
              <a:gd name="T3" fmla="*/ 566 h 567"/>
              <a:gd name="T4" fmla="*/ 85 w 525"/>
              <a:gd name="T5" fmla="*/ 482 h 567"/>
              <a:gd name="T6" fmla="*/ 0 w 525"/>
              <a:gd name="T7" fmla="*/ 279 h 567"/>
              <a:gd name="T8" fmla="*/ 59 w 525"/>
              <a:gd name="T9" fmla="*/ 102 h 567"/>
              <a:gd name="T10" fmla="*/ 211 w 525"/>
              <a:gd name="T11" fmla="*/ 0 h 567"/>
              <a:gd name="T12" fmla="*/ 237 w 525"/>
              <a:gd name="T13" fmla="*/ 9 h 567"/>
              <a:gd name="T14" fmla="*/ 237 w 525"/>
              <a:gd name="T15" fmla="*/ 34 h 567"/>
              <a:gd name="T16" fmla="*/ 178 w 525"/>
              <a:gd name="T17" fmla="*/ 186 h 567"/>
              <a:gd name="T18" fmla="*/ 254 w 525"/>
              <a:gd name="T19" fmla="*/ 364 h 567"/>
              <a:gd name="T20" fmla="*/ 431 w 525"/>
              <a:gd name="T21" fmla="*/ 440 h 567"/>
              <a:gd name="T22" fmla="*/ 499 w 525"/>
              <a:gd name="T23" fmla="*/ 431 h 567"/>
              <a:gd name="T24" fmla="*/ 516 w 525"/>
              <a:gd name="T25" fmla="*/ 440 h 567"/>
              <a:gd name="T26" fmla="*/ 516 w 525"/>
              <a:gd name="T27" fmla="*/ 465 h 567"/>
              <a:gd name="T28" fmla="*/ 296 w 525"/>
              <a:gd name="T29" fmla="*/ 566 h 567"/>
              <a:gd name="T30" fmla="*/ 161 w 525"/>
              <a:gd name="T31" fmla="*/ 68 h 567"/>
              <a:gd name="T32" fmla="*/ 161 w 525"/>
              <a:gd name="T33" fmla="*/ 68 h 567"/>
              <a:gd name="T34" fmla="*/ 93 w 525"/>
              <a:gd name="T35" fmla="*/ 127 h 567"/>
              <a:gd name="T36" fmla="*/ 42 w 525"/>
              <a:gd name="T37" fmla="*/ 279 h 567"/>
              <a:gd name="T38" fmla="*/ 118 w 525"/>
              <a:gd name="T39" fmla="*/ 457 h 567"/>
              <a:gd name="T40" fmla="*/ 296 w 525"/>
              <a:gd name="T41" fmla="*/ 524 h 567"/>
              <a:gd name="T42" fmla="*/ 431 w 525"/>
              <a:gd name="T43" fmla="*/ 482 h 567"/>
              <a:gd name="T44" fmla="*/ 431 w 525"/>
              <a:gd name="T45" fmla="*/ 482 h 567"/>
              <a:gd name="T46" fmla="*/ 220 w 525"/>
              <a:gd name="T47" fmla="*/ 397 h 567"/>
              <a:gd name="T48" fmla="*/ 135 w 525"/>
              <a:gd name="T49" fmla="*/ 186 h 567"/>
              <a:gd name="T50" fmla="*/ 161 w 525"/>
              <a:gd name="T51" fmla="*/ 68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5" h="567">
                <a:moveTo>
                  <a:pt x="296" y="566"/>
                </a:moveTo>
                <a:lnTo>
                  <a:pt x="296" y="566"/>
                </a:lnTo>
                <a:cubicBezTo>
                  <a:pt x="211" y="566"/>
                  <a:pt x="144" y="541"/>
                  <a:pt x="85" y="482"/>
                </a:cubicBezTo>
                <a:cubicBezTo>
                  <a:pt x="34" y="431"/>
                  <a:pt x="0" y="355"/>
                  <a:pt x="0" y="279"/>
                </a:cubicBezTo>
                <a:cubicBezTo>
                  <a:pt x="0" y="212"/>
                  <a:pt x="25" y="152"/>
                  <a:pt x="59" y="102"/>
                </a:cubicBezTo>
                <a:cubicBezTo>
                  <a:pt x="101" y="51"/>
                  <a:pt x="152" y="17"/>
                  <a:pt x="211" y="0"/>
                </a:cubicBezTo>
                <a:cubicBezTo>
                  <a:pt x="220" y="0"/>
                  <a:pt x="228" y="0"/>
                  <a:pt x="237" y="9"/>
                </a:cubicBezTo>
                <a:cubicBezTo>
                  <a:pt x="245" y="17"/>
                  <a:pt x="237" y="25"/>
                  <a:pt x="237" y="34"/>
                </a:cubicBezTo>
                <a:cubicBezTo>
                  <a:pt x="203" y="76"/>
                  <a:pt x="178" y="136"/>
                  <a:pt x="178" y="186"/>
                </a:cubicBezTo>
                <a:cubicBezTo>
                  <a:pt x="178" y="254"/>
                  <a:pt x="203" y="321"/>
                  <a:pt x="254" y="364"/>
                </a:cubicBezTo>
                <a:cubicBezTo>
                  <a:pt x="296" y="414"/>
                  <a:pt x="363" y="440"/>
                  <a:pt x="431" y="440"/>
                </a:cubicBezTo>
                <a:cubicBezTo>
                  <a:pt x="448" y="440"/>
                  <a:pt x="473" y="431"/>
                  <a:pt x="499" y="431"/>
                </a:cubicBezTo>
                <a:cubicBezTo>
                  <a:pt x="507" y="423"/>
                  <a:pt x="516" y="431"/>
                  <a:pt x="516" y="440"/>
                </a:cubicBezTo>
                <a:cubicBezTo>
                  <a:pt x="524" y="448"/>
                  <a:pt x="524" y="457"/>
                  <a:pt x="516" y="465"/>
                </a:cubicBezTo>
                <a:cubicBezTo>
                  <a:pt x="465" y="533"/>
                  <a:pt x="380" y="566"/>
                  <a:pt x="296" y="566"/>
                </a:cubicBezTo>
                <a:close/>
                <a:moveTo>
                  <a:pt x="161" y="68"/>
                </a:moveTo>
                <a:lnTo>
                  <a:pt x="161" y="68"/>
                </a:lnTo>
                <a:cubicBezTo>
                  <a:pt x="135" y="85"/>
                  <a:pt x="110" y="102"/>
                  <a:pt x="93" y="127"/>
                </a:cubicBezTo>
                <a:cubicBezTo>
                  <a:pt x="59" y="169"/>
                  <a:pt x="42" y="228"/>
                  <a:pt x="42" y="279"/>
                </a:cubicBezTo>
                <a:cubicBezTo>
                  <a:pt x="42" y="347"/>
                  <a:pt x="68" y="406"/>
                  <a:pt x="118" y="457"/>
                </a:cubicBezTo>
                <a:cubicBezTo>
                  <a:pt x="161" y="499"/>
                  <a:pt x="228" y="524"/>
                  <a:pt x="296" y="524"/>
                </a:cubicBezTo>
                <a:cubicBezTo>
                  <a:pt x="347" y="524"/>
                  <a:pt x="397" y="507"/>
                  <a:pt x="431" y="482"/>
                </a:cubicBezTo>
                <a:lnTo>
                  <a:pt x="431" y="482"/>
                </a:lnTo>
                <a:cubicBezTo>
                  <a:pt x="347" y="482"/>
                  <a:pt x="279" y="448"/>
                  <a:pt x="220" y="397"/>
                </a:cubicBezTo>
                <a:cubicBezTo>
                  <a:pt x="169" y="338"/>
                  <a:pt x="135" y="271"/>
                  <a:pt x="135" y="186"/>
                </a:cubicBezTo>
                <a:cubicBezTo>
                  <a:pt x="135" y="144"/>
                  <a:pt x="144" y="110"/>
                  <a:pt x="161" y="6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0">
            <a:extLst>
              <a:ext uri="{FF2B5EF4-FFF2-40B4-BE49-F238E27FC236}">
                <a16:creationId xmlns:a16="http://schemas.microsoft.com/office/drawing/2014/main" id="{0A0D62A7-4C7A-CD47-BFD1-B3F1601B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865" y="4743947"/>
            <a:ext cx="312830" cy="312827"/>
          </a:xfrm>
          <a:custGeom>
            <a:avLst/>
            <a:gdLst>
              <a:gd name="T0" fmla="*/ 305 w 306"/>
              <a:gd name="T1" fmla="*/ 152 h 305"/>
              <a:gd name="T2" fmla="*/ 305 w 306"/>
              <a:gd name="T3" fmla="*/ 152 h 305"/>
              <a:gd name="T4" fmla="*/ 288 w 306"/>
              <a:gd name="T5" fmla="*/ 93 h 305"/>
              <a:gd name="T6" fmla="*/ 254 w 306"/>
              <a:gd name="T7" fmla="*/ 42 h 305"/>
              <a:gd name="T8" fmla="*/ 212 w 306"/>
              <a:gd name="T9" fmla="*/ 8 h 305"/>
              <a:gd name="T10" fmla="*/ 152 w 306"/>
              <a:gd name="T11" fmla="*/ 0 h 305"/>
              <a:gd name="T12" fmla="*/ 94 w 306"/>
              <a:gd name="T13" fmla="*/ 8 h 305"/>
              <a:gd name="T14" fmla="*/ 43 w 306"/>
              <a:gd name="T15" fmla="*/ 42 h 305"/>
              <a:gd name="T16" fmla="*/ 9 w 306"/>
              <a:gd name="T17" fmla="*/ 93 h 305"/>
              <a:gd name="T18" fmla="*/ 0 w 306"/>
              <a:gd name="T19" fmla="*/ 152 h 305"/>
              <a:gd name="T20" fmla="*/ 9 w 306"/>
              <a:gd name="T21" fmla="*/ 211 h 305"/>
              <a:gd name="T22" fmla="*/ 43 w 306"/>
              <a:gd name="T23" fmla="*/ 262 h 305"/>
              <a:gd name="T24" fmla="*/ 94 w 306"/>
              <a:gd name="T25" fmla="*/ 296 h 305"/>
              <a:gd name="T26" fmla="*/ 152 w 306"/>
              <a:gd name="T27" fmla="*/ 304 h 305"/>
              <a:gd name="T28" fmla="*/ 212 w 306"/>
              <a:gd name="T29" fmla="*/ 296 h 305"/>
              <a:gd name="T30" fmla="*/ 254 w 306"/>
              <a:gd name="T31" fmla="*/ 262 h 305"/>
              <a:gd name="T32" fmla="*/ 288 w 306"/>
              <a:gd name="T33" fmla="*/ 211 h 305"/>
              <a:gd name="T34" fmla="*/ 305 w 306"/>
              <a:gd name="T35" fmla="*/ 152 h 305"/>
              <a:gd name="T36" fmla="*/ 152 w 306"/>
              <a:gd name="T37" fmla="*/ 262 h 305"/>
              <a:gd name="T38" fmla="*/ 152 w 306"/>
              <a:gd name="T39" fmla="*/ 262 h 305"/>
              <a:gd name="T40" fmla="*/ 34 w 306"/>
              <a:gd name="T41" fmla="*/ 152 h 305"/>
              <a:gd name="T42" fmla="*/ 152 w 306"/>
              <a:gd name="T43" fmla="*/ 42 h 305"/>
              <a:gd name="T44" fmla="*/ 263 w 306"/>
              <a:gd name="T45" fmla="*/ 152 h 305"/>
              <a:gd name="T46" fmla="*/ 152 w 306"/>
              <a:gd name="T47" fmla="*/ 26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06" h="305">
                <a:moveTo>
                  <a:pt x="305" y="152"/>
                </a:moveTo>
                <a:lnTo>
                  <a:pt x="305" y="152"/>
                </a:lnTo>
                <a:cubicBezTo>
                  <a:pt x="305" y="135"/>
                  <a:pt x="296" y="110"/>
                  <a:pt x="288" y="93"/>
                </a:cubicBezTo>
                <a:cubicBezTo>
                  <a:pt x="279" y="76"/>
                  <a:pt x="271" y="59"/>
                  <a:pt x="254" y="42"/>
                </a:cubicBezTo>
                <a:cubicBezTo>
                  <a:pt x="245" y="34"/>
                  <a:pt x="229" y="17"/>
                  <a:pt x="212" y="8"/>
                </a:cubicBezTo>
                <a:cubicBezTo>
                  <a:pt x="186" y="0"/>
                  <a:pt x="170" y="0"/>
                  <a:pt x="152" y="0"/>
                </a:cubicBezTo>
                <a:cubicBezTo>
                  <a:pt x="127" y="0"/>
                  <a:pt x="110" y="0"/>
                  <a:pt x="94" y="8"/>
                </a:cubicBezTo>
                <a:cubicBezTo>
                  <a:pt x="68" y="17"/>
                  <a:pt x="60" y="34"/>
                  <a:pt x="43" y="42"/>
                </a:cubicBezTo>
                <a:cubicBezTo>
                  <a:pt x="26" y="59"/>
                  <a:pt x="17" y="76"/>
                  <a:pt x="9" y="93"/>
                </a:cubicBezTo>
                <a:cubicBezTo>
                  <a:pt x="0" y="110"/>
                  <a:pt x="0" y="135"/>
                  <a:pt x="0" y="152"/>
                </a:cubicBezTo>
                <a:cubicBezTo>
                  <a:pt x="0" y="169"/>
                  <a:pt x="0" y="195"/>
                  <a:pt x="9" y="211"/>
                </a:cubicBezTo>
                <a:cubicBezTo>
                  <a:pt x="17" y="228"/>
                  <a:pt x="26" y="245"/>
                  <a:pt x="43" y="262"/>
                </a:cubicBezTo>
                <a:cubicBezTo>
                  <a:pt x="60" y="271"/>
                  <a:pt x="68" y="288"/>
                  <a:pt x="94" y="296"/>
                </a:cubicBezTo>
                <a:cubicBezTo>
                  <a:pt x="110" y="296"/>
                  <a:pt x="127" y="304"/>
                  <a:pt x="152" y="304"/>
                </a:cubicBezTo>
                <a:cubicBezTo>
                  <a:pt x="170" y="304"/>
                  <a:pt x="186" y="296"/>
                  <a:pt x="212" y="296"/>
                </a:cubicBezTo>
                <a:cubicBezTo>
                  <a:pt x="229" y="288"/>
                  <a:pt x="245" y="271"/>
                  <a:pt x="254" y="262"/>
                </a:cubicBezTo>
                <a:cubicBezTo>
                  <a:pt x="271" y="245"/>
                  <a:pt x="279" y="228"/>
                  <a:pt x="288" y="211"/>
                </a:cubicBezTo>
                <a:cubicBezTo>
                  <a:pt x="296" y="195"/>
                  <a:pt x="305" y="169"/>
                  <a:pt x="305" y="152"/>
                </a:cubicBezTo>
                <a:close/>
                <a:moveTo>
                  <a:pt x="152" y="262"/>
                </a:moveTo>
                <a:lnTo>
                  <a:pt x="152" y="262"/>
                </a:lnTo>
                <a:cubicBezTo>
                  <a:pt x="85" y="262"/>
                  <a:pt x="34" y="211"/>
                  <a:pt x="34" y="152"/>
                </a:cubicBezTo>
                <a:cubicBezTo>
                  <a:pt x="34" y="93"/>
                  <a:pt x="85" y="42"/>
                  <a:pt x="152" y="42"/>
                </a:cubicBezTo>
                <a:cubicBezTo>
                  <a:pt x="212" y="42"/>
                  <a:pt x="263" y="93"/>
                  <a:pt x="263" y="152"/>
                </a:cubicBezTo>
                <a:cubicBezTo>
                  <a:pt x="263" y="211"/>
                  <a:pt x="212" y="262"/>
                  <a:pt x="152" y="2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1">
            <a:extLst>
              <a:ext uri="{FF2B5EF4-FFF2-40B4-BE49-F238E27FC236}">
                <a16:creationId xmlns:a16="http://schemas.microsoft.com/office/drawing/2014/main" id="{37D44863-061B-3C4C-B687-47204718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345" y="4580732"/>
            <a:ext cx="45337" cy="113342"/>
          </a:xfrm>
          <a:custGeom>
            <a:avLst/>
            <a:gdLst>
              <a:gd name="T0" fmla="*/ 25 w 44"/>
              <a:gd name="T1" fmla="*/ 111 h 112"/>
              <a:gd name="T2" fmla="*/ 25 w 44"/>
              <a:gd name="T3" fmla="*/ 111 h 112"/>
              <a:gd name="T4" fmla="*/ 43 w 44"/>
              <a:gd name="T5" fmla="*/ 94 h 112"/>
              <a:gd name="T6" fmla="*/ 43 w 44"/>
              <a:gd name="T7" fmla="*/ 18 h 112"/>
              <a:gd name="T8" fmla="*/ 25 w 44"/>
              <a:gd name="T9" fmla="*/ 0 h 112"/>
              <a:gd name="T10" fmla="*/ 0 w 44"/>
              <a:gd name="T11" fmla="*/ 18 h 112"/>
              <a:gd name="T12" fmla="*/ 0 w 44"/>
              <a:gd name="T13" fmla="*/ 94 h 112"/>
              <a:gd name="T14" fmla="*/ 25 w 44"/>
              <a:gd name="T15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12">
                <a:moveTo>
                  <a:pt x="25" y="111"/>
                </a:moveTo>
                <a:lnTo>
                  <a:pt x="25" y="111"/>
                </a:lnTo>
                <a:cubicBezTo>
                  <a:pt x="34" y="111"/>
                  <a:pt x="43" y="102"/>
                  <a:pt x="43" y="94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9"/>
                  <a:pt x="34" y="0"/>
                  <a:pt x="25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2"/>
                  <a:pt x="9" y="111"/>
                  <a:pt x="25" y="11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2">
            <a:extLst>
              <a:ext uri="{FF2B5EF4-FFF2-40B4-BE49-F238E27FC236}">
                <a16:creationId xmlns:a16="http://schemas.microsoft.com/office/drawing/2014/main" id="{DBA14EF3-21B9-1244-A07D-3EBA48AF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092" y="4666872"/>
            <a:ext cx="95210" cy="95210"/>
          </a:xfrm>
          <a:custGeom>
            <a:avLst/>
            <a:gdLst>
              <a:gd name="T0" fmla="*/ 17 w 94"/>
              <a:gd name="T1" fmla="*/ 93 h 94"/>
              <a:gd name="T2" fmla="*/ 17 w 94"/>
              <a:gd name="T3" fmla="*/ 93 h 94"/>
              <a:gd name="T4" fmla="*/ 33 w 94"/>
              <a:gd name="T5" fmla="*/ 84 h 94"/>
              <a:gd name="T6" fmla="*/ 84 w 94"/>
              <a:gd name="T7" fmla="*/ 34 h 94"/>
              <a:gd name="T8" fmla="*/ 84 w 94"/>
              <a:gd name="T9" fmla="*/ 9 h 94"/>
              <a:gd name="T10" fmla="*/ 59 w 94"/>
              <a:gd name="T11" fmla="*/ 9 h 94"/>
              <a:gd name="T12" fmla="*/ 0 w 94"/>
              <a:gd name="T13" fmla="*/ 59 h 94"/>
              <a:gd name="T14" fmla="*/ 0 w 94"/>
              <a:gd name="T15" fmla="*/ 84 h 94"/>
              <a:gd name="T16" fmla="*/ 17 w 94"/>
              <a:gd name="T17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94">
                <a:moveTo>
                  <a:pt x="17" y="93"/>
                </a:moveTo>
                <a:lnTo>
                  <a:pt x="17" y="93"/>
                </a:lnTo>
                <a:cubicBezTo>
                  <a:pt x="25" y="93"/>
                  <a:pt x="25" y="93"/>
                  <a:pt x="33" y="84"/>
                </a:cubicBezTo>
                <a:cubicBezTo>
                  <a:pt x="84" y="34"/>
                  <a:pt x="84" y="34"/>
                  <a:pt x="84" y="34"/>
                </a:cubicBezTo>
                <a:cubicBezTo>
                  <a:pt x="93" y="26"/>
                  <a:pt x="93" y="17"/>
                  <a:pt x="84" y="9"/>
                </a:cubicBezTo>
                <a:cubicBezTo>
                  <a:pt x="76" y="0"/>
                  <a:pt x="59" y="0"/>
                  <a:pt x="59" y="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0" y="76"/>
                  <a:pt x="0" y="84"/>
                </a:cubicBezTo>
                <a:cubicBezTo>
                  <a:pt x="8" y="93"/>
                  <a:pt x="17" y="93"/>
                  <a:pt x="17" y="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3">
            <a:extLst>
              <a:ext uri="{FF2B5EF4-FFF2-40B4-BE49-F238E27FC236}">
                <a16:creationId xmlns:a16="http://schemas.microsoft.com/office/drawing/2014/main" id="{5AEE2E0C-A2AF-854E-90EE-0828CE03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032" y="4884491"/>
            <a:ext cx="122410" cy="36270"/>
          </a:xfrm>
          <a:custGeom>
            <a:avLst/>
            <a:gdLst>
              <a:gd name="T0" fmla="*/ 93 w 119"/>
              <a:gd name="T1" fmla="*/ 0 h 35"/>
              <a:gd name="T2" fmla="*/ 93 w 119"/>
              <a:gd name="T3" fmla="*/ 0 h 35"/>
              <a:gd name="T4" fmla="*/ 25 w 119"/>
              <a:gd name="T5" fmla="*/ 0 h 35"/>
              <a:gd name="T6" fmla="*/ 0 w 119"/>
              <a:gd name="T7" fmla="*/ 17 h 35"/>
              <a:gd name="T8" fmla="*/ 25 w 119"/>
              <a:gd name="T9" fmla="*/ 34 h 35"/>
              <a:gd name="T10" fmla="*/ 93 w 119"/>
              <a:gd name="T11" fmla="*/ 34 h 35"/>
              <a:gd name="T12" fmla="*/ 118 w 119"/>
              <a:gd name="T13" fmla="*/ 17 h 35"/>
              <a:gd name="T14" fmla="*/ 93 w 119"/>
              <a:gd name="T1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35">
                <a:moveTo>
                  <a:pt x="93" y="0"/>
                </a:moveTo>
                <a:lnTo>
                  <a:pt x="93" y="0"/>
                </a:ln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0" y="9"/>
                  <a:pt x="0" y="17"/>
                </a:cubicBezTo>
                <a:cubicBezTo>
                  <a:pt x="0" y="26"/>
                  <a:pt x="17" y="34"/>
                  <a:pt x="25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110" y="34"/>
                  <a:pt x="118" y="26"/>
                  <a:pt x="118" y="17"/>
                </a:cubicBezTo>
                <a:cubicBezTo>
                  <a:pt x="118" y="9"/>
                  <a:pt x="110" y="0"/>
                  <a:pt x="9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4">
            <a:extLst>
              <a:ext uri="{FF2B5EF4-FFF2-40B4-BE49-F238E27FC236}">
                <a16:creationId xmlns:a16="http://schemas.microsoft.com/office/drawing/2014/main" id="{230B0776-4584-1D48-99D9-6BA2AA25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025" y="5043174"/>
            <a:ext cx="104278" cy="95207"/>
          </a:xfrm>
          <a:custGeom>
            <a:avLst/>
            <a:gdLst>
              <a:gd name="T0" fmla="*/ 42 w 103"/>
              <a:gd name="T1" fmla="*/ 8 h 93"/>
              <a:gd name="T2" fmla="*/ 42 w 103"/>
              <a:gd name="T3" fmla="*/ 8 h 93"/>
              <a:gd name="T4" fmla="*/ 9 w 103"/>
              <a:gd name="T5" fmla="*/ 8 h 93"/>
              <a:gd name="T6" fmla="*/ 9 w 103"/>
              <a:gd name="T7" fmla="*/ 33 h 93"/>
              <a:gd name="T8" fmla="*/ 60 w 103"/>
              <a:gd name="T9" fmla="*/ 84 h 93"/>
              <a:gd name="T10" fmla="*/ 76 w 103"/>
              <a:gd name="T11" fmla="*/ 92 h 93"/>
              <a:gd name="T12" fmla="*/ 93 w 103"/>
              <a:gd name="T13" fmla="*/ 84 h 93"/>
              <a:gd name="T14" fmla="*/ 93 w 103"/>
              <a:gd name="T15" fmla="*/ 59 h 93"/>
              <a:gd name="T16" fmla="*/ 42 w 103"/>
              <a:gd name="T17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93">
                <a:moveTo>
                  <a:pt x="42" y="8"/>
                </a:moveTo>
                <a:lnTo>
                  <a:pt x="42" y="8"/>
                </a:lnTo>
                <a:cubicBezTo>
                  <a:pt x="34" y="0"/>
                  <a:pt x="17" y="0"/>
                  <a:pt x="9" y="8"/>
                </a:cubicBezTo>
                <a:cubicBezTo>
                  <a:pt x="0" y="16"/>
                  <a:pt x="0" y="25"/>
                  <a:pt x="9" y="33"/>
                </a:cubicBezTo>
                <a:cubicBezTo>
                  <a:pt x="60" y="84"/>
                  <a:pt x="60" y="84"/>
                  <a:pt x="60" y="84"/>
                </a:cubicBezTo>
                <a:cubicBezTo>
                  <a:pt x="68" y="92"/>
                  <a:pt x="76" y="92"/>
                  <a:pt x="76" y="92"/>
                </a:cubicBezTo>
                <a:cubicBezTo>
                  <a:pt x="85" y="92"/>
                  <a:pt x="85" y="92"/>
                  <a:pt x="93" y="84"/>
                </a:cubicBezTo>
                <a:cubicBezTo>
                  <a:pt x="102" y="76"/>
                  <a:pt x="102" y="67"/>
                  <a:pt x="93" y="59"/>
                </a:cubicBezTo>
                <a:lnTo>
                  <a:pt x="42" y="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5">
            <a:extLst>
              <a:ext uri="{FF2B5EF4-FFF2-40B4-BE49-F238E27FC236}">
                <a16:creationId xmlns:a16="http://schemas.microsoft.com/office/drawing/2014/main" id="{37483D2C-5226-634A-86AC-E4C7F678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345" y="5111179"/>
            <a:ext cx="45337" cy="113345"/>
          </a:xfrm>
          <a:custGeom>
            <a:avLst/>
            <a:gdLst>
              <a:gd name="T0" fmla="*/ 25 w 44"/>
              <a:gd name="T1" fmla="*/ 0 h 111"/>
              <a:gd name="T2" fmla="*/ 25 w 44"/>
              <a:gd name="T3" fmla="*/ 0 h 111"/>
              <a:gd name="T4" fmla="*/ 0 w 44"/>
              <a:gd name="T5" fmla="*/ 17 h 111"/>
              <a:gd name="T6" fmla="*/ 0 w 44"/>
              <a:gd name="T7" fmla="*/ 93 h 111"/>
              <a:gd name="T8" fmla="*/ 25 w 44"/>
              <a:gd name="T9" fmla="*/ 110 h 111"/>
              <a:gd name="T10" fmla="*/ 43 w 44"/>
              <a:gd name="T11" fmla="*/ 93 h 111"/>
              <a:gd name="T12" fmla="*/ 43 w 44"/>
              <a:gd name="T13" fmla="*/ 17 h 111"/>
              <a:gd name="T14" fmla="*/ 25 w 44"/>
              <a:gd name="T1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11">
                <a:moveTo>
                  <a:pt x="25" y="0"/>
                </a:moveTo>
                <a:lnTo>
                  <a:pt x="25" y="0"/>
                </a:lnTo>
                <a:cubicBezTo>
                  <a:pt x="9" y="0"/>
                  <a:pt x="0" y="9"/>
                  <a:pt x="0" y="1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2"/>
                  <a:pt x="9" y="110"/>
                  <a:pt x="25" y="110"/>
                </a:cubicBezTo>
                <a:cubicBezTo>
                  <a:pt x="34" y="110"/>
                  <a:pt x="43" y="102"/>
                  <a:pt x="43" y="93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9"/>
                  <a:pt x="34" y="0"/>
                  <a:pt x="25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6">
            <a:extLst>
              <a:ext uri="{FF2B5EF4-FFF2-40B4-BE49-F238E27FC236}">
                <a16:creationId xmlns:a16="http://schemas.microsoft.com/office/drawing/2014/main" id="{58CA9531-38B1-4948-BBC2-E1E03B9E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725" y="5043174"/>
            <a:ext cx="104275" cy="95207"/>
          </a:xfrm>
          <a:custGeom>
            <a:avLst/>
            <a:gdLst>
              <a:gd name="T0" fmla="*/ 59 w 102"/>
              <a:gd name="T1" fmla="*/ 8 h 93"/>
              <a:gd name="T2" fmla="*/ 59 w 102"/>
              <a:gd name="T3" fmla="*/ 8 h 93"/>
              <a:gd name="T4" fmla="*/ 8 w 102"/>
              <a:gd name="T5" fmla="*/ 59 h 93"/>
              <a:gd name="T6" fmla="*/ 8 w 102"/>
              <a:gd name="T7" fmla="*/ 84 h 93"/>
              <a:gd name="T8" fmla="*/ 25 w 102"/>
              <a:gd name="T9" fmla="*/ 92 h 93"/>
              <a:gd name="T10" fmla="*/ 42 w 102"/>
              <a:gd name="T11" fmla="*/ 84 h 93"/>
              <a:gd name="T12" fmla="*/ 93 w 102"/>
              <a:gd name="T13" fmla="*/ 33 h 93"/>
              <a:gd name="T14" fmla="*/ 93 w 102"/>
              <a:gd name="T15" fmla="*/ 8 h 93"/>
              <a:gd name="T16" fmla="*/ 59 w 102"/>
              <a:gd name="T17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3">
                <a:moveTo>
                  <a:pt x="59" y="8"/>
                </a:moveTo>
                <a:lnTo>
                  <a:pt x="59" y="8"/>
                </a:lnTo>
                <a:cubicBezTo>
                  <a:pt x="8" y="59"/>
                  <a:pt x="8" y="59"/>
                  <a:pt x="8" y="59"/>
                </a:cubicBezTo>
                <a:cubicBezTo>
                  <a:pt x="0" y="67"/>
                  <a:pt x="0" y="76"/>
                  <a:pt x="8" y="84"/>
                </a:cubicBezTo>
                <a:cubicBezTo>
                  <a:pt x="17" y="92"/>
                  <a:pt x="17" y="92"/>
                  <a:pt x="25" y="92"/>
                </a:cubicBezTo>
                <a:cubicBezTo>
                  <a:pt x="34" y="92"/>
                  <a:pt x="34" y="92"/>
                  <a:pt x="42" y="84"/>
                </a:cubicBezTo>
                <a:cubicBezTo>
                  <a:pt x="93" y="33"/>
                  <a:pt x="93" y="33"/>
                  <a:pt x="93" y="33"/>
                </a:cubicBezTo>
                <a:cubicBezTo>
                  <a:pt x="101" y="25"/>
                  <a:pt x="101" y="16"/>
                  <a:pt x="93" y="8"/>
                </a:cubicBezTo>
                <a:cubicBezTo>
                  <a:pt x="84" y="0"/>
                  <a:pt x="67" y="0"/>
                  <a:pt x="59" y="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7">
            <a:extLst>
              <a:ext uri="{FF2B5EF4-FFF2-40B4-BE49-F238E27FC236}">
                <a16:creationId xmlns:a16="http://schemas.microsoft.com/office/drawing/2014/main" id="{BB64BB7C-7E2A-C04C-95A9-1BF2D0DD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582" y="4884491"/>
            <a:ext cx="122413" cy="36270"/>
          </a:xfrm>
          <a:custGeom>
            <a:avLst/>
            <a:gdLst>
              <a:gd name="T0" fmla="*/ 119 w 120"/>
              <a:gd name="T1" fmla="*/ 17 h 35"/>
              <a:gd name="T2" fmla="*/ 119 w 120"/>
              <a:gd name="T3" fmla="*/ 17 h 35"/>
              <a:gd name="T4" fmla="*/ 93 w 120"/>
              <a:gd name="T5" fmla="*/ 0 h 35"/>
              <a:gd name="T6" fmla="*/ 26 w 120"/>
              <a:gd name="T7" fmla="*/ 0 h 35"/>
              <a:gd name="T8" fmla="*/ 0 w 120"/>
              <a:gd name="T9" fmla="*/ 17 h 35"/>
              <a:gd name="T10" fmla="*/ 26 w 120"/>
              <a:gd name="T11" fmla="*/ 34 h 35"/>
              <a:gd name="T12" fmla="*/ 93 w 120"/>
              <a:gd name="T13" fmla="*/ 34 h 35"/>
              <a:gd name="T14" fmla="*/ 119 w 120"/>
              <a:gd name="T15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35">
                <a:moveTo>
                  <a:pt x="119" y="17"/>
                </a:moveTo>
                <a:lnTo>
                  <a:pt x="119" y="17"/>
                </a:lnTo>
                <a:cubicBezTo>
                  <a:pt x="119" y="9"/>
                  <a:pt x="110" y="0"/>
                  <a:pt x="9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26"/>
                  <a:pt x="9" y="34"/>
                  <a:pt x="26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110" y="34"/>
                  <a:pt x="119" y="26"/>
                  <a:pt x="119" y="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8">
            <a:extLst>
              <a:ext uri="{FF2B5EF4-FFF2-40B4-BE49-F238E27FC236}">
                <a16:creationId xmlns:a16="http://schemas.microsoft.com/office/drawing/2014/main" id="{E96DE247-F5F5-4947-BEC0-389047EE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725" y="4666872"/>
            <a:ext cx="104275" cy="95210"/>
          </a:xfrm>
          <a:custGeom>
            <a:avLst/>
            <a:gdLst>
              <a:gd name="T0" fmla="*/ 59 w 102"/>
              <a:gd name="T1" fmla="*/ 84 h 94"/>
              <a:gd name="T2" fmla="*/ 59 w 102"/>
              <a:gd name="T3" fmla="*/ 84 h 94"/>
              <a:gd name="T4" fmla="*/ 76 w 102"/>
              <a:gd name="T5" fmla="*/ 93 h 94"/>
              <a:gd name="T6" fmla="*/ 93 w 102"/>
              <a:gd name="T7" fmla="*/ 84 h 94"/>
              <a:gd name="T8" fmla="*/ 93 w 102"/>
              <a:gd name="T9" fmla="*/ 59 h 94"/>
              <a:gd name="T10" fmla="*/ 42 w 102"/>
              <a:gd name="T11" fmla="*/ 9 h 94"/>
              <a:gd name="T12" fmla="*/ 8 w 102"/>
              <a:gd name="T13" fmla="*/ 9 h 94"/>
              <a:gd name="T14" fmla="*/ 8 w 102"/>
              <a:gd name="T15" fmla="*/ 34 h 94"/>
              <a:gd name="T16" fmla="*/ 59 w 102"/>
              <a:gd name="T17" fmla="*/ 8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4">
                <a:moveTo>
                  <a:pt x="59" y="84"/>
                </a:moveTo>
                <a:lnTo>
                  <a:pt x="59" y="84"/>
                </a:lnTo>
                <a:cubicBezTo>
                  <a:pt x="67" y="93"/>
                  <a:pt x="67" y="93"/>
                  <a:pt x="76" y="93"/>
                </a:cubicBezTo>
                <a:cubicBezTo>
                  <a:pt x="84" y="93"/>
                  <a:pt x="84" y="93"/>
                  <a:pt x="93" y="84"/>
                </a:cubicBezTo>
                <a:cubicBezTo>
                  <a:pt x="101" y="76"/>
                  <a:pt x="101" y="68"/>
                  <a:pt x="93" y="59"/>
                </a:cubicBezTo>
                <a:cubicBezTo>
                  <a:pt x="42" y="9"/>
                  <a:pt x="42" y="9"/>
                  <a:pt x="42" y="9"/>
                </a:cubicBezTo>
                <a:cubicBezTo>
                  <a:pt x="34" y="0"/>
                  <a:pt x="17" y="0"/>
                  <a:pt x="8" y="9"/>
                </a:cubicBezTo>
                <a:cubicBezTo>
                  <a:pt x="0" y="17"/>
                  <a:pt x="0" y="26"/>
                  <a:pt x="8" y="34"/>
                </a:cubicBezTo>
                <a:lnTo>
                  <a:pt x="59" y="8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9">
            <a:extLst>
              <a:ext uri="{FF2B5EF4-FFF2-40B4-BE49-F238E27FC236}">
                <a16:creationId xmlns:a16="http://schemas.microsoft.com/office/drawing/2014/main" id="{229242DE-4C83-074E-B763-F437E9A9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184" y="4929829"/>
            <a:ext cx="77072" cy="104278"/>
          </a:xfrm>
          <a:custGeom>
            <a:avLst/>
            <a:gdLst>
              <a:gd name="T0" fmla="*/ 59 w 77"/>
              <a:gd name="T1" fmla="*/ 8 h 102"/>
              <a:gd name="T2" fmla="*/ 59 w 77"/>
              <a:gd name="T3" fmla="*/ 8 h 102"/>
              <a:gd name="T4" fmla="*/ 34 w 77"/>
              <a:gd name="T5" fmla="*/ 8 h 102"/>
              <a:gd name="T6" fmla="*/ 9 w 77"/>
              <a:gd name="T7" fmla="*/ 67 h 102"/>
              <a:gd name="T8" fmla="*/ 9 w 77"/>
              <a:gd name="T9" fmla="*/ 93 h 102"/>
              <a:gd name="T10" fmla="*/ 17 w 77"/>
              <a:gd name="T11" fmla="*/ 101 h 102"/>
              <a:gd name="T12" fmla="*/ 34 w 77"/>
              <a:gd name="T13" fmla="*/ 84 h 102"/>
              <a:gd name="T14" fmla="*/ 68 w 77"/>
              <a:gd name="T15" fmla="*/ 33 h 102"/>
              <a:gd name="T16" fmla="*/ 59 w 77"/>
              <a:gd name="T1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102">
                <a:moveTo>
                  <a:pt x="59" y="8"/>
                </a:moveTo>
                <a:lnTo>
                  <a:pt x="59" y="8"/>
                </a:lnTo>
                <a:cubicBezTo>
                  <a:pt x="51" y="0"/>
                  <a:pt x="42" y="0"/>
                  <a:pt x="34" y="8"/>
                </a:cubicBezTo>
                <a:cubicBezTo>
                  <a:pt x="9" y="67"/>
                  <a:pt x="9" y="67"/>
                  <a:pt x="9" y="67"/>
                </a:cubicBezTo>
                <a:cubicBezTo>
                  <a:pt x="0" y="76"/>
                  <a:pt x="0" y="93"/>
                  <a:pt x="9" y="93"/>
                </a:cubicBezTo>
                <a:cubicBezTo>
                  <a:pt x="17" y="93"/>
                  <a:pt x="17" y="101"/>
                  <a:pt x="17" y="101"/>
                </a:cubicBezTo>
                <a:cubicBezTo>
                  <a:pt x="25" y="101"/>
                  <a:pt x="34" y="93"/>
                  <a:pt x="34" y="84"/>
                </a:cubicBezTo>
                <a:cubicBezTo>
                  <a:pt x="68" y="33"/>
                  <a:pt x="68" y="33"/>
                  <a:pt x="68" y="33"/>
                </a:cubicBezTo>
                <a:cubicBezTo>
                  <a:pt x="76" y="25"/>
                  <a:pt x="68" y="8"/>
                  <a:pt x="59" y="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0">
            <a:extLst>
              <a:ext uri="{FF2B5EF4-FFF2-40B4-BE49-F238E27FC236}">
                <a16:creationId xmlns:a16="http://schemas.microsoft.com/office/drawing/2014/main" id="{7B472A44-4949-D44A-B226-00CB69D7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894" y="4952499"/>
            <a:ext cx="86143" cy="131477"/>
          </a:xfrm>
          <a:custGeom>
            <a:avLst/>
            <a:gdLst>
              <a:gd name="T0" fmla="*/ 75 w 85"/>
              <a:gd name="T1" fmla="*/ 8 h 128"/>
              <a:gd name="T2" fmla="*/ 75 w 85"/>
              <a:gd name="T3" fmla="*/ 8 h 128"/>
              <a:gd name="T4" fmla="*/ 50 w 85"/>
              <a:gd name="T5" fmla="*/ 17 h 128"/>
              <a:gd name="T6" fmla="*/ 0 w 85"/>
              <a:gd name="T7" fmla="*/ 101 h 128"/>
              <a:gd name="T8" fmla="*/ 8 w 85"/>
              <a:gd name="T9" fmla="*/ 127 h 128"/>
              <a:gd name="T10" fmla="*/ 16 w 85"/>
              <a:gd name="T11" fmla="*/ 127 h 128"/>
              <a:gd name="T12" fmla="*/ 33 w 85"/>
              <a:gd name="T13" fmla="*/ 118 h 128"/>
              <a:gd name="T14" fmla="*/ 84 w 85"/>
              <a:gd name="T15" fmla="*/ 34 h 128"/>
              <a:gd name="T16" fmla="*/ 75 w 85"/>
              <a:gd name="T17" fmla="*/ 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128">
                <a:moveTo>
                  <a:pt x="75" y="8"/>
                </a:moveTo>
                <a:lnTo>
                  <a:pt x="75" y="8"/>
                </a:lnTo>
                <a:cubicBezTo>
                  <a:pt x="67" y="0"/>
                  <a:pt x="50" y="8"/>
                  <a:pt x="50" y="1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0"/>
                  <a:pt x="0" y="118"/>
                  <a:pt x="8" y="127"/>
                </a:cubicBezTo>
                <a:lnTo>
                  <a:pt x="16" y="127"/>
                </a:lnTo>
                <a:cubicBezTo>
                  <a:pt x="25" y="127"/>
                  <a:pt x="33" y="127"/>
                  <a:pt x="33" y="118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25"/>
                  <a:pt x="84" y="17"/>
                  <a:pt x="75" y="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1">
            <a:extLst>
              <a:ext uri="{FF2B5EF4-FFF2-40B4-BE49-F238E27FC236}">
                <a16:creationId xmlns:a16="http://schemas.microsoft.com/office/drawing/2014/main" id="{E0D67AF1-13C1-1F41-B199-399F72B0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282" y="4961566"/>
            <a:ext cx="113342" cy="167747"/>
          </a:xfrm>
          <a:custGeom>
            <a:avLst/>
            <a:gdLst>
              <a:gd name="T0" fmla="*/ 93 w 111"/>
              <a:gd name="T1" fmla="*/ 9 h 162"/>
              <a:gd name="T2" fmla="*/ 93 w 111"/>
              <a:gd name="T3" fmla="*/ 9 h 162"/>
              <a:gd name="T4" fmla="*/ 67 w 111"/>
              <a:gd name="T5" fmla="*/ 17 h 162"/>
              <a:gd name="T6" fmla="*/ 8 w 111"/>
              <a:gd name="T7" fmla="*/ 136 h 162"/>
              <a:gd name="T8" fmla="*/ 17 w 111"/>
              <a:gd name="T9" fmla="*/ 161 h 162"/>
              <a:gd name="T10" fmla="*/ 25 w 111"/>
              <a:gd name="T11" fmla="*/ 161 h 162"/>
              <a:gd name="T12" fmla="*/ 42 w 111"/>
              <a:gd name="T13" fmla="*/ 153 h 162"/>
              <a:gd name="T14" fmla="*/ 101 w 111"/>
              <a:gd name="T15" fmla="*/ 34 h 162"/>
              <a:gd name="T16" fmla="*/ 93 w 111"/>
              <a:gd name="T17" fmla="*/ 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62">
                <a:moveTo>
                  <a:pt x="93" y="9"/>
                </a:moveTo>
                <a:lnTo>
                  <a:pt x="93" y="9"/>
                </a:lnTo>
                <a:cubicBezTo>
                  <a:pt x="84" y="0"/>
                  <a:pt x="76" y="9"/>
                  <a:pt x="67" y="17"/>
                </a:cubicBezTo>
                <a:cubicBezTo>
                  <a:pt x="8" y="136"/>
                  <a:pt x="8" y="136"/>
                  <a:pt x="8" y="136"/>
                </a:cubicBezTo>
                <a:cubicBezTo>
                  <a:pt x="0" y="144"/>
                  <a:pt x="0" y="153"/>
                  <a:pt x="17" y="161"/>
                </a:cubicBezTo>
                <a:cubicBezTo>
                  <a:pt x="17" y="161"/>
                  <a:pt x="17" y="161"/>
                  <a:pt x="25" y="161"/>
                </a:cubicBezTo>
                <a:cubicBezTo>
                  <a:pt x="25" y="161"/>
                  <a:pt x="33" y="161"/>
                  <a:pt x="42" y="153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10" y="26"/>
                  <a:pt x="110" y="17"/>
                  <a:pt x="93" y="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2">
            <a:extLst>
              <a:ext uri="{FF2B5EF4-FFF2-40B4-BE49-F238E27FC236}">
                <a16:creationId xmlns:a16="http://schemas.microsoft.com/office/drawing/2014/main" id="{6771F7FE-901D-9D46-855C-AEFFFE91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4105" y="4961566"/>
            <a:ext cx="113342" cy="167747"/>
          </a:xfrm>
          <a:custGeom>
            <a:avLst/>
            <a:gdLst>
              <a:gd name="T0" fmla="*/ 102 w 111"/>
              <a:gd name="T1" fmla="*/ 9 h 162"/>
              <a:gd name="T2" fmla="*/ 102 w 111"/>
              <a:gd name="T3" fmla="*/ 9 h 162"/>
              <a:gd name="T4" fmla="*/ 77 w 111"/>
              <a:gd name="T5" fmla="*/ 17 h 162"/>
              <a:gd name="T6" fmla="*/ 9 w 111"/>
              <a:gd name="T7" fmla="*/ 136 h 162"/>
              <a:gd name="T8" fmla="*/ 17 w 111"/>
              <a:gd name="T9" fmla="*/ 161 h 162"/>
              <a:gd name="T10" fmla="*/ 26 w 111"/>
              <a:gd name="T11" fmla="*/ 161 h 162"/>
              <a:gd name="T12" fmla="*/ 43 w 111"/>
              <a:gd name="T13" fmla="*/ 153 h 162"/>
              <a:gd name="T14" fmla="*/ 102 w 111"/>
              <a:gd name="T15" fmla="*/ 34 h 162"/>
              <a:gd name="T16" fmla="*/ 102 w 111"/>
              <a:gd name="T17" fmla="*/ 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62">
                <a:moveTo>
                  <a:pt x="102" y="9"/>
                </a:moveTo>
                <a:lnTo>
                  <a:pt x="102" y="9"/>
                </a:lnTo>
                <a:cubicBezTo>
                  <a:pt x="93" y="0"/>
                  <a:pt x="77" y="9"/>
                  <a:pt x="77" y="17"/>
                </a:cubicBezTo>
                <a:cubicBezTo>
                  <a:pt x="9" y="136"/>
                  <a:pt x="9" y="136"/>
                  <a:pt x="9" y="136"/>
                </a:cubicBezTo>
                <a:cubicBezTo>
                  <a:pt x="0" y="144"/>
                  <a:pt x="9" y="153"/>
                  <a:pt x="17" y="161"/>
                </a:cubicBezTo>
                <a:cubicBezTo>
                  <a:pt x="17" y="161"/>
                  <a:pt x="17" y="161"/>
                  <a:pt x="26" y="161"/>
                </a:cubicBezTo>
                <a:cubicBezTo>
                  <a:pt x="26" y="161"/>
                  <a:pt x="34" y="161"/>
                  <a:pt x="43" y="1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10" y="26"/>
                  <a:pt x="110" y="17"/>
                  <a:pt x="102" y="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3">
            <a:extLst>
              <a:ext uri="{FF2B5EF4-FFF2-40B4-BE49-F238E27FC236}">
                <a16:creationId xmlns:a16="http://schemas.microsoft.com/office/drawing/2014/main" id="{0608BC54-9D95-3A43-9A66-D9690990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207" y="4952499"/>
            <a:ext cx="77075" cy="95207"/>
          </a:xfrm>
          <a:custGeom>
            <a:avLst/>
            <a:gdLst>
              <a:gd name="T0" fmla="*/ 59 w 77"/>
              <a:gd name="T1" fmla="*/ 8 h 94"/>
              <a:gd name="T2" fmla="*/ 59 w 77"/>
              <a:gd name="T3" fmla="*/ 8 h 94"/>
              <a:gd name="T4" fmla="*/ 33 w 77"/>
              <a:gd name="T5" fmla="*/ 8 h 94"/>
              <a:gd name="T6" fmla="*/ 0 w 77"/>
              <a:gd name="T7" fmla="*/ 68 h 94"/>
              <a:gd name="T8" fmla="*/ 8 w 77"/>
              <a:gd name="T9" fmla="*/ 93 h 94"/>
              <a:gd name="T10" fmla="*/ 17 w 77"/>
              <a:gd name="T11" fmla="*/ 93 h 94"/>
              <a:gd name="T12" fmla="*/ 33 w 77"/>
              <a:gd name="T13" fmla="*/ 85 h 94"/>
              <a:gd name="T14" fmla="*/ 67 w 77"/>
              <a:gd name="T15" fmla="*/ 34 h 94"/>
              <a:gd name="T16" fmla="*/ 59 w 77"/>
              <a:gd name="T17" fmla="*/ 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94">
                <a:moveTo>
                  <a:pt x="59" y="8"/>
                </a:moveTo>
                <a:lnTo>
                  <a:pt x="59" y="8"/>
                </a:lnTo>
                <a:cubicBezTo>
                  <a:pt x="50" y="0"/>
                  <a:pt x="42" y="0"/>
                  <a:pt x="33" y="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6"/>
                  <a:pt x="0" y="93"/>
                  <a:pt x="8" y="93"/>
                </a:cubicBezTo>
                <a:cubicBezTo>
                  <a:pt x="17" y="93"/>
                  <a:pt x="17" y="93"/>
                  <a:pt x="17" y="93"/>
                </a:cubicBezTo>
                <a:cubicBezTo>
                  <a:pt x="25" y="93"/>
                  <a:pt x="33" y="93"/>
                  <a:pt x="33" y="85"/>
                </a:cubicBezTo>
                <a:cubicBezTo>
                  <a:pt x="67" y="34"/>
                  <a:pt x="67" y="34"/>
                  <a:pt x="67" y="34"/>
                </a:cubicBezTo>
                <a:cubicBezTo>
                  <a:pt x="76" y="25"/>
                  <a:pt x="67" y="8"/>
                  <a:pt x="59" y="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4">
            <a:extLst>
              <a:ext uri="{FF2B5EF4-FFF2-40B4-BE49-F238E27FC236}">
                <a16:creationId xmlns:a16="http://schemas.microsoft.com/office/drawing/2014/main" id="{7DFEC226-FF6D-7D4B-A7A8-69AE408C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667" y="4562597"/>
            <a:ext cx="670995" cy="389902"/>
          </a:xfrm>
          <a:custGeom>
            <a:avLst/>
            <a:gdLst>
              <a:gd name="T0" fmla="*/ 617 w 652"/>
              <a:gd name="T1" fmla="*/ 101 h 381"/>
              <a:gd name="T2" fmla="*/ 617 w 652"/>
              <a:gd name="T3" fmla="*/ 101 h 381"/>
              <a:gd name="T4" fmla="*/ 499 w 652"/>
              <a:gd name="T5" fmla="*/ 59 h 381"/>
              <a:gd name="T6" fmla="*/ 482 w 652"/>
              <a:gd name="T7" fmla="*/ 59 h 381"/>
              <a:gd name="T8" fmla="*/ 363 w 652"/>
              <a:gd name="T9" fmla="*/ 0 h 381"/>
              <a:gd name="T10" fmla="*/ 220 w 652"/>
              <a:gd name="T11" fmla="*/ 110 h 381"/>
              <a:gd name="T12" fmla="*/ 177 w 652"/>
              <a:gd name="T13" fmla="*/ 110 h 381"/>
              <a:gd name="T14" fmla="*/ 85 w 652"/>
              <a:gd name="T15" fmla="*/ 127 h 381"/>
              <a:gd name="T16" fmla="*/ 25 w 652"/>
              <a:gd name="T17" fmla="*/ 185 h 381"/>
              <a:gd name="T18" fmla="*/ 25 w 652"/>
              <a:gd name="T19" fmla="*/ 312 h 381"/>
              <a:gd name="T20" fmla="*/ 161 w 652"/>
              <a:gd name="T21" fmla="*/ 380 h 381"/>
              <a:gd name="T22" fmla="*/ 448 w 652"/>
              <a:gd name="T23" fmla="*/ 380 h 381"/>
              <a:gd name="T24" fmla="*/ 600 w 652"/>
              <a:gd name="T25" fmla="*/ 329 h 381"/>
              <a:gd name="T26" fmla="*/ 651 w 652"/>
              <a:gd name="T27" fmla="*/ 211 h 381"/>
              <a:gd name="T28" fmla="*/ 617 w 652"/>
              <a:gd name="T29" fmla="*/ 101 h 381"/>
              <a:gd name="T30" fmla="*/ 575 w 652"/>
              <a:gd name="T31" fmla="*/ 295 h 381"/>
              <a:gd name="T32" fmla="*/ 575 w 652"/>
              <a:gd name="T33" fmla="*/ 295 h 381"/>
              <a:gd name="T34" fmla="*/ 448 w 652"/>
              <a:gd name="T35" fmla="*/ 338 h 381"/>
              <a:gd name="T36" fmla="*/ 161 w 652"/>
              <a:gd name="T37" fmla="*/ 338 h 381"/>
              <a:gd name="T38" fmla="*/ 59 w 652"/>
              <a:gd name="T39" fmla="*/ 295 h 381"/>
              <a:gd name="T40" fmla="*/ 59 w 652"/>
              <a:gd name="T41" fmla="*/ 203 h 381"/>
              <a:gd name="T42" fmla="*/ 101 w 652"/>
              <a:gd name="T43" fmla="*/ 160 h 381"/>
              <a:gd name="T44" fmla="*/ 177 w 652"/>
              <a:gd name="T45" fmla="*/ 143 h 381"/>
              <a:gd name="T46" fmla="*/ 177 w 652"/>
              <a:gd name="T47" fmla="*/ 143 h 381"/>
              <a:gd name="T48" fmla="*/ 228 w 652"/>
              <a:gd name="T49" fmla="*/ 152 h 381"/>
              <a:gd name="T50" fmla="*/ 245 w 652"/>
              <a:gd name="T51" fmla="*/ 152 h 381"/>
              <a:gd name="T52" fmla="*/ 254 w 652"/>
              <a:gd name="T53" fmla="*/ 135 h 381"/>
              <a:gd name="T54" fmla="*/ 363 w 652"/>
              <a:gd name="T55" fmla="*/ 42 h 381"/>
              <a:gd name="T56" fmla="*/ 457 w 652"/>
              <a:gd name="T57" fmla="*/ 84 h 381"/>
              <a:gd name="T58" fmla="*/ 473 w 652"/>
              <a:gd name="T59" fmla="*/ 93 h 381"/>
              <a:gd name="T60" fmla="*/ 490 w 652"/>
              <a:gd name="T61" fmla="*/ 93 h 381"/>
              <a:gd name="T62" fmla="*/ 583 w 652"/>
              <a:gd name="T63" fmla="*/ 127 h 381"/>
              <a:gd name="T64" fmla="*/ 617 w 652"/>
              <a:gd name="T65" fmla="*/ 211 h 381"/>
              <a:gd name="T66" fmla="*/ 575 w 652"/>
              <a:gd name="T67" fmla="*/ 29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2" h="381">
                <a:moveTo>
                  <a:pt x="617" y="101"/>
                </a:moveTo>
                <a:lnTo>
                  <a:pt x="617" y="101"/>
                </a:lnTo>
                <a:cubicBezTo>
                  <a:pt x="583" y="76"/>
                  <a:pt x="541" y="59"/>
                  <a:pt x="499" y="59"/>
                </a:cubicBezTo>
                <a:cubicBezTo>
                  <a:pt x="490" y="59"/>
                  <a:pt x="482" y="59"/>
                  <a:pt x="482" y="59"/>
                </a:cubicBezTo>
                <a:cubicBezTo>
                  <a:pt x="448" y="25"/>
                  <a:pt x="406" y="0"/>
                  <a:pt x="363" y="0"/>
                </a:cubicBezTo>
                <a:cubicBezTo>
                  <a:pt x="296" y="0"/>
                  <a:pt x="237" y="50"/>
                  <a:pt x="220" y="110"/>
                </a:cubicBezTo>
                <a:cubicBezTo>
                  <a:pt x="203" y="110"/>
                  <a:pt x="194" y="110"/>
                  <a:pt x="177" y="110"/>
                </a:cubicBezTo>
                <a:cubicBezTo>
                  <a:pt x="144" y="110"/>
                  <a:pt x="110" y="118"/>
                  <a:pt x="85" y="127"/>
                </a:cubicBezTo>
                <a:cubicBezTo>
                  <a:pt x="59" y="143"/>
                  <a:pt x="42" y="160"/>
                  <a:pt x="25" y="185"/>
                </a:cubicBezTo>
                <a:cubicBezTo>
                  <a:pt x="0" y="219"/>
                  <a:pt x="0" y="270"/>
                  <a:pt x="25" y="312"/>
                </a:cubicBezTo>
                <a:cubicBezTo>
                  <a:pt x="51" y="355"/>
                  <a:pt x="93" y="380"/>
                  <a:pt x="161" y="380"/>
                </a:cubicBezTo>
                <a:cubicBezTo>
                  <a:pt x="448" y="380"/>
                  <a:pt x="448" y="380"/>
                  <a:pt x="448" y="380"/>
                </a:cubicBezTo>
                <a:cubicBezTo>
                  <a:pt x="515" y="380"/>
                  <a:pt x="566" y="363"/>
                  <a:pt x="600" y="329"/>
                </a:cubicBezTo>
                <a:cubicBezTo>
                  <a:pt x="634" y="295"/>
                  <a:pt x="651" y="253"/>
                  <a:pt x="651" y="211"/>
                </a:cubicBezTo>
                <a:cubicBezTo>
                  <a:pt x="651" y="169"/>
                  <a:pt x="642" y="135"/>
                  <a:pt x="617" y="101"/>
                </a:cubicBezTo>
                <a:close/>
                <a:moveTo>
                  <a:pt x="575" y="295"/>
                </a:moveTo>
                <a:lnTo>
                  <a:pt x="575" y="295"/>
                </a:lnTo>
                <a:cubicBezTo>
                  <a:pt x="549" y="329"/>
                  <a:pt x="507" y="338"/>
                  <a:pt x="448" y="338"/>
                </a:cubicBezTo>
                <a:cubicBezTo>
                  <a:pt x="161" y="338"/>
                  <a:pt x="161" y="338"/>
                  <a:pt x="161" y="338"/>
                </a:cubicBezTo>
                <a:cubicBezTo>
                  <a:pt x="110" y="338"/>
                  <a:pt x="76" y="321"/>
                  <a:pt x="59" y="295"/>
                </a:cubicBezTo>
                <a:cubicBezTo>
                  <a:pt x="42" y="262"/>
                  <a:pt x="42" y="228"/>
                  <a:pt x="59" y="203"/>
                </a:cubicBezTo>
                <a:cubicBezTo>
                  <a:pt x="68" y="185"/>
                  <a:pt x="85" y="169"/>
                  <a:pt x="101" y="160"/>
                </a:cubicBezTo>
                <a:cubicBezTo>
                  <a:pt x="118" y="152"/>
                  <a:pt x="144" y="143"/>
                  <a:pt x="177" y="143"/>
                </a:cubicBezTo>
                <a:lnTo>
                  <a:pt x="177" y="143"/>
                </a:lnTo>
                <a:cubicBezTo>
                  <a:pt x="194" y="143"/>
                  <a:pt x="211" y="152"/>
                  <a:pt x="228" y="152"/>
                </a:cubicBezTo>
                <a:cubicBezTo>
                  <a:pt x="228" y="160"/>
                  <a:pt x="237" y="160"/>
                  <a:pt x="245" y="152"/>
                </a:cubicBezTo>
                <a:cubicBezTo>
                  <a:pt x="245" y="152"/>
                  <a:pt x="254" y="143"/>
                  <a:pt x="254" y="135"/>
                </a:cubicBezTo>
                <a:cubicBezTo>
                  <a:pt x="254" y="84"/>
                  <a:pt x="304" y="42"/>
                  <a:pt x="363" y="42"/>
                </a:cubicBezTo>
                <a:cubicBezTo>
                  <a:pt x="397" y="42"/>
                  <a:pt x="431" y="59"/>
                  <a:pt x="457" y="84"/>
                </a:cubicBezTo>
                <a:cubicBezTo>
                  <a:pt x="457" y="93"/>
                  <a:pt x="465" y="93"/>
                  <a:pt x="473" y="93"/>
                </a:cubicBezTo>
                <a:cubicBezTo>
                  <a:pt x="482" y="93"/>
                  <a:pt x="490" y="93"/>
                  <a:pt x="490" y="93"/>
                </a:cubicBezTo>
                <a:cubicBezTo>
                  <a:pt x="533" y="93"/>
                  <a:pt x="566" y="110"/>
                  <a:pt x="583" y="127"/>
                </a:cubicBezTo>
                <a:cubicBezTo>
                  <a:pt x="609" y="152"/>
                  <a:pt x="617" y="177"/>
                  <a:pt x="617" y="211"/>
                </a:cubicBezTo>
                <a:cubicBezTo>
                  <a:pt x="617" y="245"/>
                  <a:pt x="600" y="279"/>
                  <a:pt x="575" y="2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5">
            <a:extLst>
              <a:ext uri="{FF2B5EF4-FFF2-40B4-BE49-F238E27FC236}">
                <a16:creationId xmlns:a16="http://schemas.microsoft.com/office/drawing/2014/main" id="{2DE3A374-A224-D94A-8701-D6E69BC34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38" y="4553529"/>
            <a:ext cx="36270" cy="77072"/>
          </a:xfrm>
          <a:custGeom>
            <a:avLst/>
            <a:gdLst>
              <a:gd name="T0" fmla="*/ 17 w 35"/>
              <a:gd name="T1" fmla="*/ 76 h 77"/>
              <a:gd name="T2" fmla="*/ 17 w 35"/>
              <a:gd name="T3" fmla="*/ 76 h 77"/>
              <a:gd name="T4" fmla="*/ 34 w 35"/>
              <a:gd name="T5" fmla="*/ 59 h 77"/>
              <a:gd name="T6" fmla="*/ 34 w 35"/>
              <a:gd name="T7" fmla="*/ 17 h 77"/>
              <a:gd name="T8" fmla="*/ 17 w 35"/>
              <a:gd name="T9" fmla="*/ 0 h 77"/>
              <a:gd name="T10" fmla="*/ 0 w 35"/>
              <a:gd name="T11" fmla="*/ 17 h 77"/>
              <a:gd name="T12" fmla="*/ 0 w 35"/>
              <a:gd name="T13" fmla="*/ 59 h 77"/>
              <a:gd name="T14" fmla="*/ 17 w 35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77">
                <a:moveTo>
                  <a:pt x="17" y="76"/>
                </a:moveTo>
                <a:lnTo>
                  <a:pt x="17" y="76"/>
                </a:lnTo>
                <a:cubicBezTo>
                  <a:pt x="25" y="76"/>
                  <a:pt x="34" y="68"/>
                  <a:pt x="34" y="59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9"/>
                  <a:pt x="25" y="0"/>
                  <a:pt x="17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8" y="76"/>
                  <a:pt x="17" y="7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6">
            <a:extLst>
              <a:ext uri="{FF2B5EF4-FFF2-40B4-BE49-F238E27FC236}">
                <a16:creationId xmlns:a16="http://schemas.microsoft.com/office/drawing/2014/main" id="{D1F22628-B85C-D447-A101-1593B58D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946" y="4598867"/>
            <a:ext cx="68008" cy="77072"/>
          </a:xfrm>
          <a:custGeom>
            <a:avLst/>
            <a:gdLst>
              <a:gd name="T0" fmla="*/ 17 w 68"/>
              <a:gd name="T1" fmla="*/ 76 h 77"/>
              <a:gd name="T2" fmla="*/ 17 w 68"/>
              <a:gd name="T3" fmla="*/ 76 h 77"/>
              <a:gd name="T4" fmla="*/ 34 w 68"/>
              <a:gd name="T5" fmla="*/ 67 h 77"/>
              <a:gd name="T6" fmla="*/ 59 w 68"/>
              <a:gd name="T7" fmla="*/ 33 h 77"/>
              <a:gd name="T8" fmla="*/ 59 w 68"/>
              <a:gd name="T9" fmla="*/ 8 h 77"/>
              <a:gd name="T10" fmla="*/ 34 w 68"/>
              <a:gd name="T11" fmla="*/ 8 h 77"/>
              <a:gd name="T12" fmla="*/ 0 w 68"/>
              <a:gd name="T13" fmla="*/ 42 h 77"/>
              <a:gd name="T14" fmla="*/ 0 w 68"/>
              <a:gd name="T15" fmla="*/ 67 h 77"/>
              <a:gd name="T16" fmla="*/ 17 w 68"/>
              <a:gd name="T17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77">
                <a:moveTo>
                  <a:pt x="17" y="76"/>
                </a:moveTo>
                <a:lnTo>
                  <a:pt x="17" y="76"/>
                </a:lnTo>
                <a:cubicBezTo>
                  <a:pt x="25" y="76"/>
                  <a:pt x="25" y="67"/>
                  <a:pt x="34" y="67"/>
                </a:cubicBezTo>
                <a:cubicBezTo>
                  <a:pt x="59" y="33"/>
                  <a:pt x="59" y="33"/>
                  <a:pt x="59" y="33"/>
                </a:cubicBezTo>
                <a:cubicBezTo>
                  <a:pt x="67" y="33"/>
                  <a:pt x="67" y="16"/>
                  <a:pt x="59" y="8"/>
                </a:cubicBezTo>
                <a:cubicBezTo>
                  <a:pt x="51" y="0"/>
                  <a:pt x="42" y="0"/>
                  <a:pt x="34" y="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0"/>
                  <a:pt x="0" y="59"/>
                  <a:pt x="0" y="67"/>
                </a:cubicBezTo>
                <a:cubicBezTo>
                  <a:pt x="8" y="67"/>
                  <a:pt x="8" y="76"/>
                  <a:pt x="17" y="7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7">
            <a:extLst>
              <a:ext uri="{FF2B5EF4-FFF2-40B4-BE49-F238E27FC236}">
                <a16:creationId xmlns:a16="http://schemas.microsoft.com/office/drawing/2014/main" id="{3FFBEBC3-DB7C-7544-98CF-9324981A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389" y="4730344"/>
            <a:ext cx="90675" cy="45337"/>
          </a:xfrm>
          <a:custGeom>
            <a:avLst/>
            <a:gdLst>
              <a:gd name="T0" fmla="*/ 26 w 86"/>
              <a:gd name="T1" fmla="*/ 43 h 44"/>
              <a:gd name="T2" fmla="*/ 26 w 86"/>
              <a:gd name="T3" fmla="*/ 43 h 44"/>
              <a:gd name="T4" fmla="*/ 68 w 86"/>
              <a:gd name="T5" fmla="*/ 43 h 44"/>
              <a:gd name="T6" fmla="*/ 85 w 86"/>
              <a:gd name="T7" fmla="*/ 17 h 44"/>
              <a:gd name="T8" fmla="*/ 68 w 86"/>
              <a:gd name="T9" fmla="*/ 0 h 44"/>
              <a:gd name="T10" fmla="*/ 26 w 86"/>
              <a:gd name="T11" fmla="*/ 0 h 44"/>
              <a:gd name="T12" fmla="*/ 0 w 86"/>
              <a:gd name="T13" fmla="*/ 17 h 44"/>
              <a:gd name="T14" fmla="*/ 26 w 8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26" y="43"/>
                </a:moveTo>
                <a:lnTo>
                  <a:pt x="26" y="43"/>
                </a:lnTo>
                <a:cubicBezTo>
                  <a:pt x="68" y="43"/>
                  <a:pt x="68" y="43"/>
                  <a:pt x="68" y="43"/>
                </a:cubicBezTo>
                <a:cubicBezTo>
                  <a:pt x="76" y="43"/>
                  <a:pt x="85" y="34"/>
                  <a:pt x="85" y="17"/>
                </a:cubicBezTo>
                <a:cubicBezTo>
                  <a:pt x="85" y="9"/>
                  <a:pt x="76" y="0"/>
                  <a:pt x="6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34"/>
                  <a:pt x="9" y="43"/>
                  <a:pt x="26" y="4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8">
            <a:extLst>
              <a:ext uri="{FF2B5EF4-FFF2-40B4-BE49-F238E27FC236}">
                <a16:creationId xmlns:a16="http://schemas.microsoft.com/office/drawing/2014/main" id="{F5F83471-0632-1E48-BE20-39DD58F2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258" y="4598867"/>
            <a:ext cx="72540" cy="77072"/>
          </a:xfrm>
          <a:custGeom>
            <a:avLst/>
            <a:gdLst>
              <a:gd name="T0" fmla="*/ 42 w 69"/>
              <a:gd name="T1" fmla="*/ 67 h 77"/>
              <a:gd name="T2" fmla="*/ 42 w 69"/>
              <a:gd name="T3" fmla="*/ 67 h 77"/>
              <a:gd name="T4" fmla="*/ 51 w 69"/>
              <a:gd name="T5" fmla="*/ 76 h 77"/>
              <a:gd name="T6" fmla="*/ 68 w 69"/>
              <a:gd name="T7" fmla="*/ 67 h 77"/>
              <a:gd name="T8" fmla="*/ 68 w 69"/>
              <a:gd name="T9" fmla="*/ 42 h 77"/>
              <a:gd name="T10" fmla="*/ 34 w 69"/>
              <a:gd name="T11" fmla="*/ 8 h 77"/>
              <a:gd name="T12" fmla="*/ 9 w 69"/>
              <a:gd name="T13" fmla="*/ 8 h 77"/>
              <a:gd name="T14" fmla="*/ 9 w 69"/>
              <a:gd name="T15" fmla="*/ 33 h 77"/>
              <a:gd name="T16" fmla="*/ 42 w 69"/>
              <a:gd name="T17" fmla="*/ 6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77">
                <a:moveTo>
                  <a:pt x="42" y="67"/>
                </a:moveTo>
                <a:lnTo>
                  <a:pt x="42" y="67"/>
                </a:lnTo>
                <a:lnTo>
                  <a:pt x="51" y="76"/>
                </a:lnTo>
                <a:cubicBezTo>
                  <a:pt x="59" y="76"/>
                  <a:pt x="59" y="67"/>
                  <a:pt x="68" y="67"/>
                </a:cubicBezTo>
                <a:cubicBezTo>
                  <a:pt x="68" y="59"/>
                  <a:pt x="68" y="50"/>
                  <a:pt x="68" y="42"/>
                </a:cubicBezTo>
                <a:cubicBezTo>
                  <a:pt x="34" y="8"/>
                  <a:pt x="34" y="8"/>
                  <a:pt x="34" y="8"/>
                </a:cubicBezTo>
                <a:cubicBezTo>
                  <a:pt x="25" y="0"/>
                  <a:pt x="17" y="0"/>
                  <a:pt x="9" y="8"/>
                </a:cubicBezTo>
                <a:cubicBezTo>
                  <a:pt x="0" y="16"/>
                  <a:pt x="0" y="33"/>
                  <a:pt x="9" y="33"/>
                </a:cubicBezTo>
                <a:lnTo>
                  <a:pt x="42" y="6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9">
            <a:extLst>
              <a:ext uri="{FF2B5EF4-FFF2-40B4-BE49-F238E27FC236}">
                <a16:creationId xmlns:a16="http://schemas.microsoft.com/office/drawing/2014/main" id="{BA37FE22-5FEC-7541-B601-1F4A4461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81" y="4626069"/>
            <a:ext cx="661927" cy="566717"/>
          </a:xfrm>
          <a:custGeom>
            <a:avLst/>
            <a:gdLst>
              <a:gd name="T0" fmla="*/ 601 w 644"/>
              <a:gd name="T1" fmla="*/ 160 h 550"/>
              <a:gd name="T2" fmla="*/ 541 w 644"/>
              <a:gd name="T3" fmla="*/ 25 h 550"/>
              <a:gd name="T4" fmla="*/ 507 w 644"/>
              <a:gd name="T5" fmla="*/ 8 h 550"/>
              <a:gd name="T6" fmla="*/ 355 w 644"/>
              <a:gd name="T7" fmla="*/ 59 h 550"/>
              <a:gd name="T8" fmla="*/ 271 w 644"/>
              <a:gd name="T9" fmla="*/ 34 h 550"/>
              <a:gd name="T10" fmla="*/ 195 w 644"/>
              <a:gd name="T11" fmla="*/ 160 h 550"/>
              <a:gd name="T12" fmla="*/ 178 w 644"/>
              <a:gd name="T13" fmla="*/ 160 h 550"/>
              <a:gd name="T14" fmla="*/ 26 w 644"/>
              <a:gd name="T15" fmla="*/ 236 h 550"/>
              <a:gd name="T16" fmla="*/ 152 w 644"/>
              <a:gd name="T17" fmla="*/ 431 h 550"/>
              <a:gd name="T18" fmla="*/ 245 w 644"/>
              <a:gd name="T19" fmla="*/ 524 h 550"/>
              <a:gd name="T20" fmla="*/ 254 w 644"/>
              <a:gd name="T21" fmla="*/ 549 h 550"/>
              <a:gd name="T22" fmla="*/ 398 w 644"/>
              <a:gd name="T23" fmla="*/ 431 h 550"/>
              <a:gd name="T24" fmla="*/ 448 w 644"/>
              <a:gd name="T25" fmla="*/ 431 h 550"/>
              <a:gd name="T26" fmla="*/ 643 w 644"/>
              <a:gd name="T27" fmla="*/ 262 h 550"/>
              <a:gd name="T28" fmla="*/ 482 w 644"/>
              <a:gd name="T29" fmla="*/ 144 h 550"/>
              <a:gd name="T30" fmla="*/ 575 w 644"/>
              <a:gd name="T31" fmla="*/ 186 h 550"/>
              <a:gd name="T32" fmla="*/ 592 w 644"/>
              <a:gd name="T33" fmla="*/ 203 h 550"/>
              <a:gd name="T34" fmla="*/ 465 w 644"/>
              <a:gd name="T35" fmla="*/ 152 h 550"/>
              <a:gd name="T36" fmla="*/ 271 w 644"/>
              <a:gd name="T37" fmla="*/ 76 h 550"/>
              <a:gd name="T38" fmla="*/ 288 w 644"/>
              <a:gd name="T39" fmla="*/ 76 h 550"/>
              <a:gd name="T40" fmla="*/ 220 w 644"/>
              <a:gd name="T41" fmla="*/ 118 h 550"/>
              <a:gd name="T42" fmla="*/ 321 w 644"/>
              <a:gd name="T43" fmla="*/ 389 h 550"/>
              <a:gd name="T44" fmla="*/ 152 w 644"/>
              <a:gd name="T45" fmla="*/ 389 h 550"/>
              <a:gd name="T46" fmla="*/ 60 w 644"/>
              <a:gd name="T47" fmla="*/ 253 h 550"/>
              <a:gd name="T48" fmla="*/ 178 w 644"/>
              <a:gd name="T49" fmla="*/ 194 h 550"/>
              <a:gd name="T50" fmla="*/ 237 w 644"/>
              <a:gd name="T51" fmla="*/ 203 h 550"/>
              <a:gd name="T52" fmla="*/ 355 w 644"/>
              <a:gd name="T53" fmla="*/ 93 h 550"/>
              <a:gd name="T54" fmla="*/ 212 w 644"/>
              <a:gd name="T55" fmla="*/ 287 h 550"/>
              <a:gd name="T56" fmla="*/ 220 w 644"/>
              <a:gd name="T57" fmla="*/ 321 h 550"/>
              <a:gd name="T58" fmla="*/ 330 w 644"/>
              <a:gd name="T59" fmla="*/ 389 h 550"/>
              <a:gd name="T60" fmla="*/ 355 w 644"/>
              <a:gd name="T61" fmla="*/ 422 h 550"/>
              <a:gd name="T62" fmla="*/ 423 w 644"/>
              <a:gd name="T63" fmla="*/ 313 h 550"/>
              <a:gd name="T64" fmla="*/ 406 w 644"/>
              <a:gd name="T65" fmla="*/ 279 h 550"/>
              <a:gd name="T66" fmla="*/ 431 w 644"/>
              <a:gd name="T67" fmla="*/ 126 h 550"/>
              <a:gd name="T68" fmla="*/ 440 w 644"/>
              <a:gd name="T69" fmla="*/ 126 h 550"/>
              <a:gd name="T70" fmla="*/ 389 w 644"/>
              <a:gd name="T71" fmla="*/ 236 h 550"/>
              <a:gd name="T72" fmla="*/ 541 w 644"/>
              <a:gd name="T73" fmla="*/ 245 h 550"/>
              <a:gd name="T74" fmla="*/ 567 w 644"/>
              <a:gd name="T75" fmla="*/ 346 h 550"/>
              <a:gd name="T76" fmla="*/ 448 w 644"/>
              <a:gd name="T77" fmla="*/ 389 h 550"/>
              <a:gd name="T78" fmla="*/ 601 w 644"/>
              <a:gd name="T79" fmla="*/ 236 h 550"/>
              <a:gd name="T80" fmla="*/ 567 w 644"/>
              <a:gd name="T81" fmla="*/ 346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4" h="550">
                <a:moveTo>
                  <a:pt x="601" y="160"/>
                </a:moveTo>
                <a:lnTo>
                  <a:pt x="601" y="160"/>
                </a:lnTo>
                <a:cubicBezTo>
                  <a:pt x="575" y="126"/>
                  <a:pt x="533" y="110"/>
                  <a:pt x="490" y="110"/>
                </a:cubicBezTo>
                <a:cubicBezTo>
                  <a:pt x="541" y="25"/>
                  <a:pt x="541" y="25"/>
                  <a:pt x="541" y="25"/>
                </a:cubicBezTo>
                <a:cubicBezTo>
                  <a:pt x="541" y="17"/>
                  <a:pt x="541" y="8"/>
                  <a:pt x="533" y="8"/>
                </a:cubicBezTo>
                <a:cubicBezTo>
                  <a:pt x="524" y="0"/>
                  <a:pt x="516" y="0"/>
                  <a:pt x="507" y="8"/>
                </a:cubicBezTo>
                <a:cubicBezTo>
                  <a:pt x="431" y="76"/>
                  <a:pt x="431" y="76"/>
                  <a:pt x="431" y="76"/>
                </a:cubicBezTo>
                <a:cubicBezTo>
                  <a:pt x="406" y="68"/>
                  <a:pt x="381" y="59"/>
                  <a:pt x="355" y="59"/>
                </a:cubicBezTo>
                <a:cubicBezTo>
                  <a:pt x="347" y="59"/>
                  <a:pt x="338" y="59"/>
                  <a:pt x="330" y="59"/>
                </a:cubicBezTo>
                <a:cubicBezTo>
                  <a:pt x="313" y="42"/>
                  <a:pt x="296" y="34"/>
                  <a:pt x="271" y="34"/>
                </a:cubicBezTo>
                <a:cubicBezTo>
                  <a:pt x="229" y="34"/>
                  <a:pt x="186" y="76"/>
                  <a:pt x="186" y="118"/>
                </a:cubicBezTo>
                <a:cubicBezTo>
                  <a:pt x="186" y="135"/>
                  <a:pt x="195" y="152"/>
                  <a:pt x="195" y="160"/>
                </a:cubicBezTo>
                <a:cubicBezTo>
                  <a:pt x="195" y="160"/>
                  <a:pt x="186" y="160"/>
                  <a:pt x="178" y="160"/>
                </a:cubicBezTo>
                <a:lnTo>
                  <a:pt x="178" y="160"/>
                </a:lnTo>
                <a:cubicBezTo>
                  <a:pt x="144" y="160"/>
                  <a:pt x="110" y="169"/>
                  <a:pt x="85" y="186"/>
                </a:cubicBezTo>
                <a:cubicBezTo>
                  <a:pt x="60" y="194"/>
                  <a:pt x="43" y="211"/>
                  <a:pt x="26" y="236"/>
                </a:cubicBezTo>
                <a:cubicBezTo>
                  <a:pt x="9" y="270"/>
                  <a:pt x="0" y="321"/>
                  <a:pt x="26" y="363"/>
                </a:cubicBezTo>
                <a:cubicBezTo>
                  <a:pt x="51" y="406"/>
                  <a:pt x="102" y="431"/>
                  <a:pt x="152" y="431"/>
                </a:cubicBezTo>
                <a:cubicBezTo>
                  <a:pt x="305" y="431"/>
                  <a:pt x="305" y="431"/>
                  <a:pt x="305" y="431"/>
                </a:cubicBezTo>
                <a:cubicBezTo>
                  <a:pt x="245" y="524"/>
                  <a:pt x="245" y="524"/>
                  <a:pt x="245" y="524"/>
                </a:cubicBezTo>
                <a:cubicBezTo>
                  <a:pt x="237" y="532"/>
                  <a:pt x="237" y="541"/>
                  <a:pt x="245" y="549"/>
                </a:cubicBezTo>
                <a:lnTo>
                  <a:pt x="254" y="549"/>
                </a:lnTo>
                <a:cubicBezTo>
                  <a:pt x="262" y="549"/>
                  <a:pt x="262" y="549"/>
                  <a:pt x="271" y="541"/>
                </a:cubicBezTo>
                <a:cubicBezTo>
                  <a:pt x="398" y="431"/>
                  <a:pt x="398" y="431"/>
                  <a:pt x="398" y="431"/>
                </a:cubicBezTo>
                <a:lnTo>
                  <a:pt x="398" y="431"/>
                </a:lnTo>
                <a:cubicBezTo>
                  <a:pt x="448" y="431"/>
                  <a:pt x="448" y="431"/>
                  <a:pt x="448" y="431"/>
                </a:cubicBezTo>
                <a:cubicBezTo>
                  <a:pt x="507" y="431"/>
                  <a:pt x="558" y="406"/>
                  <a:pt x="592" y="372"/>
                </a:cubicBezTo>
                <a:cubicBezTo>
                  <a:pt x="626" y="346"/>
                  <a:pt x="643" y="304"/>
                  <a:pt x="643" y="262"/>
                </a:cubicBezTo>
                <a:cubicBezTo>
                  <a:pt x="643" y="220"/>
                  <a:pt x="626" y="186"/>
                  <a:pt x="601" y="160"/>
                </a:cubicBezTo>
                <a:close/>
                <a:moveTo>
                  <a:pt x="482" y="144"/>
                </a:moveTo>
                <a:lnTo>
                  <a:pt x="482" y="144"/>
                </a:lnTo>
                <a:cubicBezTo>
                  <a:pt x="524" y="144"/>
                  <a:pt x="550" y="160"/>
                  <a:pt x="575" y="186"/>
                </a:cubicBezTo>
                <a:cubicBezTo>
                  <a:pt x="583" y="186"/>
                  <a:pt x="583" y="194"/>
                  <a:pt x="592" y="203"/>
                </a:cubicBezTo>
                <a:lnTo>
                  <a:pt x="592" y="203"/>
                </a:lnTo>
                <a:cubicBezTo>
                  <a:pt x="431" y="203"/>
                  <a:pt x="431" y="203"/>
                  <a:pt x="431" y="203"/>
                </a:cubicBezTo>
                <a:cubicBezTo>
                  <a:pt x="465" y="152"/>
                  <a:pt x="465" y="152"/>
                  <a:pt x="465" y="152"/>
                </a:cubicBezTo>
                <a:cubicBezTo>
                  <a:pt x="474" y="144"/>
                  <a:pt x="482" y="144"/>
                  <a:pt x="482" y="144"/>
                </a:cubicBezTo>
                <a:close/>
                <a:moveTo>
                  <a:pt x="271" y="76"/>
                </a:moveTo>
                <a:lnTo>
                  <a:pt x="271" y="76"/>
                </a:lnTo>
                <a:cubicBezTo>
                  <a:pt x="279" y="76"/>
                  <a:pt x="279" y="76"/>
                  <a:pt x="288" y="76"/>
                </a:cubicBezTo>
                <a:cubicBezTo>
                  <a:pt x="262" y="93"/>
                  <a:pt x="237" y="110"/>
                  <a:pt x="229" y="135"/>
                </a:cubicBezTo>
                <a:cubicBezTo>
                  <a:pt x="229" y="135"/>
                  <a:pt x="220" y="126"/>
                  <a:pt x="220" y="118"/>
                </a:cubicBezTo>
                <a:cubicBezTo>
                  <a:pt x="220" y="93"/>
                  <a:pt x="245" y="76"/>
                  <a:pt x="271" y="76"/>
                </a:cubicBezTo>
                <a:close/>
                <a:moveTo>
                  <a:pt x="321" y="389"/>
                </a:moveTo>
                <a:lnTo>
                  <a:pt x="321" y="389"/>
                </a:lnTo>
                <a:cubicBezTo>
                  <a:pt x="152" y="389"/>
                  <a:pt x="152" y="389"/>
                  <a:pt x="152" y="389"/>
                </a:cubicBezTo>
                <a:cubicBezTo>
                  <a:pt x="110" y="389"/>
                  <a:pt x="76" y="372"/>
                  <a:pt x="60" y="346"/>
                </a:cubicBezTo>
                <a:cubicBezTo>
                  <a:pt x="43" y="313"/>
                  <a:pt x="43" y="279"/>
                  <a:pt x="60" y="253"/>
                </a:cubicBezTo>
                <a:cubicBezTo>
                  <a:pt x="68" y="236"/>
                  <a:pt x="85" y="220"/>
                  <a:pt x="102" y="211"/>
                </a:cubicBezTo>
                <a:cubicBezTo>
                  <a:pt x="127" y="203"/>
                  <a:pt x="152" y="194"/>
                  <a:pt x="178" y="194"/>
                </a:cubicBezTo>
                <a:cubicBezTo>
                  <a:pt x="195" y="194"/>
                  <a:pt x="212" y="203"/>
                  <a:pt x="220" y="211"/>
                </a:cubicBezTo>
                <a:cubicBezTo>
                  <a:pt x="229" y="211"/>
                  <a:pt x="237" y="211"/>
                  <a:pt x="237" y="203"/>
                </a:cubicBezTo>
                <a:cubicBezTo>
                  <a:pt x="245" y="203"/>
                  <a:pt x="245" y="194"/>
                  <a:pt x="245" y="194"/>
                </a:cubicBezTo>
                <a:cubicBezTo>
                  <a:pt x="254" y="135"/>
                  <a:pt x="305" y="93"/>
                  <a:pt x="355" y="93"/>
                </a:cubicBezTo>
                <a:cubicBezTo>
                  <a:pt x="372" y="93"/>
                  <a:pt x="389" y="101"/>
                  <a:pt x="406" y="101"/>
                </a:cubicBezTo>
                <a:cubicBezTo>
                  <a:pt x="212" y="287"/>
                  <a:pt x="212" y="287"/>
                  <a:pt x="212" y="287"/>
                </a:cubicBezTo>
                <a:cubicBezTo>
                  <a:pt x="203" y="287"/>
                  <a:pt x="203" y="296"/>
                  <a:pt x="203" y="304"/>
                </a:cubicBezTo>
                <a:cubicBezTo>
                  <a:pt x="212" y="313"/>
                  <a:pt x="220" y="321"/>
                  <a:pt x="220" y="321"/>
                </a:cubicBezTo>
                <a:cubicBezTo>
                  <a:pt x="372" y="321"/>
                  <a:pt x="372" y="321"/>
                  <a:pt x="372" y="321"/>
                </a:cubicBezTo>
                <a:cubicBezTo>
                  <a:pt x="330" y="389"/>
                  <a:pt x="330" y="389"/>
                  <a:pt x="330" y="389"/>
                </a:cubicBezTo>
                <a:cubicBezTo>
                  <a:pt x="321" y="389"/>
                  <a:pt x="321" y="389"/>
                  <a:pt x="321" y="389"/>
                </a:cubicBezTo>
                <a:close/>
                <a:moveTo>
                  <a:pt x="355" y="422"/>
                </a:moveTo>
                <a:lnTo>
                  <a:pt x="355" y="422"/>
                </a:lnTo>
                <a:cubicBezTo>
                  <a:pt x="423" y="313"/>
                  <a:pt x="423" y="313"/>
                  <a:pt x="423" y="313"/>
                </a:cubicBezTo>
                <a:cubicBezTo>
                  <a:pt x="423" y="304"/>
                  <a:pt x="423" y="296"/>
                  <a:pt x="423" y="287"/>
                </a:cubicBezTo>
                <a:cubicBezTo>
                  <a:pt x="423" y="287"/>
                  <a:pt x="414" y="279"/>
                  <a:pt x="406" y="279"/>
                </a:cubicBezTo>
                <a:cubicBezTo>
                  <a:pt x="271" y="279"/>
                  <a:pt x="271" y="279"/>
                  <a:pt x="271" y="279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40" y="118"/>
                  <a:pt x="440" y="118"/>
                  <a:pt x="440" y="118"/>
                </a:cubicBezTo>
                <a:cubicBezTo>
                  <a:pt x="440" y="126"/>
                  <a:pt x="440" y="126"/>
                  <a:pt x="440" y="126"/>
                </a:cubicBezTo>
                <a:cubicBezTo>
                  <a:pt x="389" y="211"/>
                  <a:pt x="389" y="211"/>
                  <a:pt x="389" y="211"/>
                </a:cubicBezTo>
                <a:cubicBezTo>
                  <a:pt x="381" y="220"/>
                  <a:pt x="381" y="228"/>
                  <a:pt x="389" y="236"/>
                </a:cubicBezTo>
                <a:lnTo>
                  <a:pt x="398" y="245"/>
                </a:lnTo>
                <a:cubicBezTo>
                  <a:pt x="541" y="245"/>
                  <a:pt x="541" y="245"/>
                  <a:pt x="541" y="245"/>
                </a:cubicBezTo>
                <a:lnTo>
                  <a:pt x="355" y="422"/>
                </a:lnTo>
                <a:close/>
                <a:moveTo>
                  <a:pt x="567" y="346"/>
                </a:moveTo>
                <a:lnTo>
                  <a:pt x="567" y="346"/>
                </a:lnTo>
                <a:cubicBezTo>
                  <a:pt x="541" y="380"/>
                  <a:pt x="499" y="389"/>
                  <a:pt x="448" y="389"/>
                </a:cubicBezTo>
                <a:cubicBezTo>
                  <a:pt x="440" y="389"/>
                  <a:pt x="440" y="389"/>
                  <a:pt x="440" y="389"/>
                </a:cubicBezTo>
                <a:cubicBezTo>
                  <a:pt x="601" y="236"/>
                  <a:pt x="601" y="236"/>
                  <a:pt x="601" y="236"/>
                </a:cubicBezTo>
                <a:cubicBezTo>
                  <a:pt x="601" y="245"/>
                  <a:pt x="601" y="253"/>
                  <a:pt x="601" y="262"/>
                </a:cubicBezTo>
                <a:cubicBezTo>
                  <a:pt x="601" y="296"/>
                  <a:pt x="592" y="329"/>
                  <a:pt x="567" y="3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0">
            <a:extLst>
              <a:ext uri="{FF2B5EF4-FFF2-40B4-BE49-F238E27FC236}">
                <a16:creationId xmlns:a16="http://schemas.microsoft.com/office/drawing/2014/main" id="{95EA5D3C-34B9-2B45-B405-8677F2A3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649" y="4231632"/>
            <a:ext cx="68005" cy="90675"/>
          </a:xfrm>
          <a:custGeom>
            <a:avLst/>
            <a:gdLst>
              <a:gd name="T0" fmla="*/ 59 w 68"/>
              <a:gd name="T1" fmla="*/ 9 h 86"/>
              <a:gd name="T2" fmla="*/ 59 w 68"/>
              <a:gd name="T3" fmla="*/ 9 h 86"/>
              <a:gd name="T4" fmla="*/ 34 w 68"/>
              <a:gd name="T5" fmla="*/ 9 h 86"/>
              <a:gd name="T6" fmla="*/ 8 w 68"/>
              <a:gd name="T7" fmla="*/ 60 h 86"/>
              <a:gd name="T8" fmla="*/ 8 w 68"/>
              <a:gd name="T9" fmla="*/ 85 h 86"/>
              <a:gd name="T10" fmla="*/ 17 w 68"/>
              <a:gd name="T11" fmla="*/ 85 h 86"/>
              <a:gd name="T12" fmla="*/ 34 w 68"/>
              <a:gd name="T13" fmla="*/ 77 h 86"/>
              <a:gd name="T14" fmla="*/ 59 w 68"/>
              <a:gd name="T15" fmla="*/ 26 h 86"/>
              <a:gd name="T16" fmla="*/ 59 w 68"/>
              <a:gd name="T17" fmla="*/ 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6">
                <a:moveTo>
                  <a:pt x="59" y="9"/>
                </a:moveTo>
                <a:lnTo>
                  <a:pt x="59" y="9"/>
                </a:lnTo>
                <a:cubicBezTo>
                  <a:pt x="51" y="0"/>
                  <a:pt x="34" y="9"/>
                  <a:pt x="34" y="9"/>
                </a:cubicBezTo>
                <a:cubicBezTo>
                  <a:pt x="8" y="60"/>
                  <a:pt x="8" y="60"/>
                  <a:pt x="8" y="60"/>
                </a:cubicBezTo>
                <a:cubicBezTo>
                  <a:pt x="0" y="68"/>
                  <a:pt x="8" y="77"/>
                  <a:pt x="8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5" y="85"/>
                  <a:pt x="34" y="85"/>
                  <a:pt x="34" y="77"/>
                </a:cubicBezTo>
                <a:cubicBezTo>
                  <a:pt x="59" y="26"/>
                  <a:pt x="59" y="26"/>
                  <a:pt x="59" y="26"/>
                </a:cubicBezTo>
                <a:cubicBezTo>
                  <a:pt x="67" y="17"/>
                  <a:pt x="59" y="9"/>
                  <a:pt x="59" y="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1">
            <a:extLst>
              <a:ext uri="{FF2B5EF4-FFF2-40B4-BE49-F238E27FC236}">
                <a16:creationId xmlns:a16="http://schemas.microsoft.com/office/drawing/2014/main" id="{355572F8-6AD2-4743-B58F-8AF903E5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219" y="4267902"/>
            <a:ext cx="95207" cy="140548"/>
          </a:xfrm>
          <a:custGeom>
            <a:avLst/>
            <a:gdLst>
              <a:gd name="T0" fmla="*/ 84 w 94"/>
              <a:gd name="T1" fmla="*/ 0 h 136"/>
              <a:gd name="T2" fmla="*/ 84 w 94"/>
              <a:gd name="T3" fmla="*/ 0 h 136"/>
              <a:gd name="T4" fmla="*/ 59 w 94"/>
              <a:gd name="T5" fmla="*/ 9 h 136"/>
              <a:gd name="T6" fmla="*/ 0 w 94"/>
              <a:gd name="T7" fmla="*/ 110 h 136"/>
              <a:gd name="T8" fmla="*/ 8 w 94"/>
              <a:gd name="T9" fmla="*/ 135 h 136"/>
              <a:gd name="T10" fmla="*/ 17 w 94"/>
              <a:gd name="T11" fmla="*/ 135 h 136"/>
              <a:gd name="T12" fmla="*/ 34 w 94"/>
              <a:gd name="T13" fmla="*/ 127 h 136"/>
              <a:gd name="T14" fmla="*/ 84 w 94"/>
              <a:gd name="T15" fmla="*/ 26 h 136"/>
              <a:gd name="T16" fmla="*/ 84 w 94"/>
              <a:gd name="T1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36">
                <a:moveTo>
                  <a:pt x="84" y="0"/>
                </a:moveTo>
                <a:lnTo>
                  <a:pt x="84" y="0"/>
                </a:lnTo>
                <a:cubicBezTo>
                  <a:pt x="76" y="0"/>
                  <a:pt x="67" y="0"/>
                  <a:pt x="59" y="9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9"/>
                  <a:pt x="0" y="127"/>
                  <a:pt x="8" y="135"/>
                </a:cubicBezTo>
                <a:lnTo>
                  <a:pt x="17" y="135"/>
                </a:lnTo>
                <a:cubicBezTo>
                  <a:pt x="25" y="135"/>
                  <a:pt x="25" y="135"/>
                  <a:pt x="34" y="127"/>
                </a:cubicBezTo>
                <a:cubicBezTo>
                  <a:pt x="84" y="26"/>
                  <a:pt x="84" y="26"/>
                  <a:pt x="84" y="26"/>
                </a:cubicBezTo>
                <a:cubicBezTo>
                  <a:pt x="93" y="17"/>
                  <a:pt x="93" y="9"/>
                  <a:pt x="8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2">
            <a:extLst>
              <a:ext uri="{FF2B5EF4-FFF2-40B4-BE49-F238E27FC236}">
                <a16:creationId xmlns:a16="http://schemas.microsoft.com/office/drawing/2014/main" id="{A65B08C9-D73F-6147-8A49-990B0BEE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772" y="4267902"/>
            <a:ext cx="95207" cy="140548"/>
          </a:xfrm>
          <a:custGeom>
            <a:avLst/>
            <a:gdLst>
              <a:gd name="T0" fmla="*/ 84 w 94"/>
              <a:gd name="T1" fmla="*/ 0 h 136"/>
              <a:gd name="T2" fmla="*/ 84 w 94"/>
              <a:gd name="T3" fmla="*/ 0 h 136"/>
              <a:gd name="T4" fmla="*/ 59 w 94"/>
              <a:gd name="T5" fmla="*/ 9 h 136"/>
              <a:gd name="T6" fmla="*/ 0 w 94"/>
              <a:gd name="T7" fmla="*/ 110 h 136"/>
              <a:gd name="T8" fmla="*/ 8 w 94"/>
              <a:gd name="T9" fmla="*/ 135 h 136"/>
              <a:gd name="T10" fmla="*/ 16 w 94"/>
              <a:gd name="T11" fmla="*/ 135 h 136"/>
              <a:gd name="T12" fmla="*/ 33 w 94"/>
              <a:gd name="T13" fmla="*/ 127 h 136"/>
              <a:gd name="T14" fmla="*/ 84 w 94"/>
              <a:gd name="T15" fmla="*/ 26 h 136"/>
              <a:gd name="T16" fmla="*/ 84 w 94"/>
              <a:gd name="T1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36">
                <a:moveTo>
                  <a:pt x="84" y="0"/>
                </a:moveTo>
                <a:lnTo>
                  <a:pt x="84" y="0"/>
                </a:lnTo>
                <a:cubicBezTo>
                  <a:pt x="76" y="0"/>
                  <a:pt x="67" y="0"/>
                  <a:pt x="59" y="9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9"/>
                  <a:pt x="0" y="127"/>
                  <a:pt x="8" y="135"/>
                </a:cubicBezTo>
                <a:lnTo>
                  <a:pt x="16" y="135"/>
                </a:lnTo>
                <a:cubicBezTo>
                  <a:pt x="25" y="135"/>
                  <a:pt x="25" y="135"/>
                  <a:pt x="33" y="127"/>
                </a:cubicBezTo>
                <a:cubicBezTo>
                  <a:pt x="84" y="26"/>
                  <a:pt x="84" y="26"/>
                  <a:pt x="84" y="26"/>
                </a:cubicBezTo>
                <a:cubicBezTo>
                  <a:pt x="93" y="17"/>
                  <a:pt x="93" y="9"/>
                  <a:pt x="8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3">
            <a:extLst>
              <a:ext uri="{FF2B5EF4-FFF2-40B4-BE49-F238E27FC236}">
                <a16:creationId xmlns:a16="http://schemas.microsoft.com/office/drawing/2014/main" id="{1A1B3FBF-200B-7743-BF70-BF5D6EC3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679" y="4258834"/>
            <a:ext cx="72540" cy="90675"/>
          </a:xfrm>
          <a:custGeom>
            <a:avLst/>
            <a:gdLst>
              <a:gd name="T0" fmla="*/ 51 w 69"/>
              <a:gd name="T1" fmla="*/ 0 h 86"/>
              <a:gd name="T2" fmla="*/ 51 w 69"/>
              <a:gd name="T3" fmla="*/ 0 h 86"/>
              <a:gd name="T4" fmla="*/ 34 w 69"/>
              <a:gd name="T5" fmla="*/ 8 h 86"/>
              <a:gd name="T6" fmla="*/ 9 w 69"/>
              <a:gd name="T7" fmla="*/ 59 h 86"/>
              <a:gd name="T8" fmla="*/ 9 w 69"/>
              <a:gd name="T9" fmla="*/ 76 h 86"/>
              <a:gd name="T10" fmla="*/ 17 w 69"/>
              <a:gd name="T11" fmla="*/ 85 h 86"/>
              <a:gd name="T12" fmla="*/ 34 w 69"/>
              <a:gd name="T13" fmla="*/ 76 h 86"/>
              <a:gd name="T14" fmla="*/ 59 w 69"/>
              <a:gd name="T15" fmla="*/ 25 h 86"/>
              <a:gd name="T16" fmla="*/ 51 w 69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86">
                <a:moveTo>
                  <a:pt x="51" y="0"/>
                </a:moveTo>
                <a:lnTo>
                  <a:pt x="51" y="0"/>
                </a:lnTo>
                <a:cubicBezTo>
                  <a:pt x="42" y="0"/>
                  <a:pt x="34" y="0"/>
                  <a:pt x="34" y="8"/>
                </a:cubicBezTo>
                <a:cubicBezTo>
                  <a:pt x="9" y="59"/>
                  <a:pt x="9" y="59"/>
                  <a:pt x="9" y="59"/>
                </a:cubicBezTo>
                <a:cubicBezTo>
                  <a:pt x="0" y="67"/>
                  <a:pt x="0" y="76"/>
                  <a:pt x="9" y="76"/>
                </a:cubicBezTo>
                <a:cubicBezTo>
                  <a:pt x="17" y="76"/>
                  <a:pt x="17" y="85"/>
                  <a:pt x="17" y="85"/>
                </a:cubicBezTo>
                <a:cubicBezTo>
                  <a:pt x="26" y="85"/>
                  <a:pt x="26" y="76"/>
                  <a:pt x="34" y="76"/>
                </a:cubicBezTo>
                <a:cubicBezTo>
                  <a:pt x="59" y="25"/>
                  <a:pt x="59" y="25"/>
                  <a:pt x="59" y="25"/>
                </a:cubicBezTo>
                <a:cubicBezTo>
                  <a:pt x="68" y="17"/>
                  <a:pt x="59" y="8"/>
                  <a:pt x="5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4">
            <a:extLst>
              <a:ext uri="{FF2B5EF4-FFF2-40B4-BE49-F238E27FC236}">
                <a16:creationId xmlns:a16="http://schemas.microsoft.com/office/drawing/2014/main" id="{482AA530-C113-D445-9667-3AB4AF1E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739" y="3868932"/>
            <a:ext cx="575787" cy="494180"/>
          </a:xfrm>
          <a:custGeom>
            <a:avLst/>
            <a:gdLst>
              <a:gd name="T0" fmla="*/ 524 w 559"/>
              <a:gd name="T1" fmla="*/ 143 h 482"/>
              <a:gd name="T2" fmla="*/ 473 w 559"/>
              <a:gd name="T3" fmla="*/ 25 h 482"/>
              <a:gd name="T4" fmla="*/ 448 w 559"/>
              <a:gd name="T5" fmla="*/ 8 h 482"/>
              <a:gd name="T6" fmla="*/ 313 w 559"/>
              <a:gd name="T7" fmla="*/ 50 h 482"/>
              <a:gd name="T8" fmla="*/ 152 w 559"/>
              <a:gd name="T9" fmla="*/ 143 h 482"/>
              <a:gd name="T10" fmla="*/ 25 w 559"/>
              <a:gd name="T11" fmla="*/ 211 h 482"/>
              <a:gd name="T12" fmla="*/ 135 w 559"/>
              <a:gd name="T13" fmla="*/ 380 h 482"/>
              <a:gd name="T14" fmla="*/ 211 w 559"/>
              <a:gd name="T15" fmla="*/ 456 h 482"/>
              <a:gd name="T16" fmla="*/ 228 w 559"/>
              <a:gd name="T17" fmla="*/ 481 h 482"/>
              <a:gd name="T18" fmla="*/ 346 w 559"/>
              <a:gd name="T19" fmla="*/ 380 h 482"/>
              <a:gd name="T20" fmla="*/ 389 w 559"/>
              <a:gd name="T21" fmla="*/ 380 h 482"/>
              <a:gd name="T22" fmla="*/ 558 w 559"/>
              <a:gd name="T23" fmla="*/ 228 h 482"/>
              <a:gd name="T24" fmla="*/ 423 w 559"/>
              <a:gd name="T25" fmla="*/ 135 h 482"/>
              <a:gd name="T26" fmla="*/ 507 w 559"/>
              <a:gd name="T27" fmla="*/ 160 h 482"/>
              <a:gd name="T28" fmla="*/ 515 w 559"/>
              <a:gd name="T29" fmla="*/ 185 h 482"/>
              <a:gd name="T30" fmla="*/ 406 w 559"/>
              <a:gd name="T31" fmla="*/ 135 h 482"/>
              <a:gd name="T32" fmla="*/ 279 w 559"/>
              <a:gd name="T33" fmla="*/ 346 h 482"/>
              <a:gd name="T34" fmla="*/ 135 w 559"/>
              <a:gd name="T35" fmla="*/ 346 h 482"/>
              <a:gd name="T36" fmla="*/ 51 w 559"/>
              <a:gd name="T37" fmla="*/ 228 h 482"/>
              <a:gd name="T38" fmla="*/ 152 w 559"/>
              <a:gd name="T39" fmla="*/ 177 h 482"/>
              <a:gd name="T40" fmla="*/ 211 w 559"/>
              <a:gd name="T41" fmla="*/ 185 h 482"/>
              <a:gd name="T42" fmla="*/ 313 w 559"/>
              <a:gd name="T43" fmla="*/ 84 h 482"/>
              <a:gd name="T44" fmla="*/ 186 w 559"/>
              <a:gd name="T45" fmla="*/ 253 h 482"/>
              <a:gd name="T46" fmla="*/ 194 w 559"/>
              <a:gd name="T47" fmla="*/ 278 h 482"/>
              <a:gd name="T48" fmla="*/ 287 w 559"/>
              <a:gd name="T49" fmla="*/ 346 h 482"/>
              <a:gd name="T50" fmla="*/ 304 w 559"/>
              <a:gd name="T51" fmla="*/ 371 h 482"/>
              <a:gd name="T52" fmla="*/ 372 w 559"/>
              <a:gd name="T53" fmla="*/ 270 h 482"/>
              <a:gd name="T54" fmla="*/ 355 w 559"/>
              <a:gd name="T55" fmla="*/ 245 h 482"/>
              <a:gd name="T56" fmla="*/ 380 w 559"/>
              <a:gd name="T57" fmla="*/ 109 h 482"/>
              <a:gd name="T58" fmla="*/ 380 w 559"/>
              <a:gd name="T59" fmla="*/ 118 h 482"/>
              <a:gd name="T60" fmla="*/ 338 w 559"/>
              <a:gd name="T61" fmla="*/ 202 h 482"/>
              <a:gd name="T62" fmla="*/ 473 w 559"/>
              <a:gd name="T63" fmla="*/ 211 h 482"/>
              <a:gd name="T64" fmla="*/ 499 w 559"/>
              <a:gd name="T65" fmla="*/ 312 h 482"/>
              <a:gd name="T66" fmla="*/ 389 w 559"/>
              <a:gd name="T67" fmla="*/ 346 h 482"/>
              <a:gd name="T68" fmla="*/ 524 w 559"/>
              <a:gd name="T69" fmla="*/ 211 h 482"/>
              <a:gd name="T70" fmla="*/ 499 w 559"/>
              <a:gd name="T71" fmla="*/ 31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82">
                <a:moveTo>
                  <a:pt x="524" y="143"/>
                </a:moveTo>
                <a:lnTo>
                  <a:pt x="524" y="143"/>
                </a:lnTo>
                <a:cubicBezTo>
                  <a:pt x="499" y="118"/>
                  <a:pt x="465" y="101"/>
                  <a:pt x="431" y="101"/>
                </a:cubicBezTo>
                <a:cubicBezTo>
                  <a:pt x="473" y="25"/>
                  <a:pt x="473" y="25"/>
                  <a:pt x="473" y="25"/>
                </a:cubicBezTo>
                <a:cubicBezTo>
                  <a:pt x="473" y="16"/>
                  <a:pt x="473" y="8"/>
                  <a:pt x="465" y="8"/>
                </a:cubicBezTo>
                <a:cubicBezTo>
                  <a:pt x="465" y="0"/>
                  <a:pt x="448" y="0"/>
                  <a:pt x="448" y="8"/>
                </a:cubicBezTo>
                <a:cubicBezTo>
                  <a:pt x="380" y="76"/>
                  <a:pt x="380" y="76"/>
                  <a:pt x="380" y="76"/>
                </a:cubicBezTo>
                <a:cubicBezTo>
                  <a:pt x="355" y="59"/>
                  <a:pt x="338" y="50"/>
                  <a:pt x="313" y="50"/>
                </a:cubicBezTo>
                <a:cubicBezTo>
                  <a:pt x="254" y="50"/>
                  <a:pt x="203" y="93"/>
                  <a:pt x="186" y="152"/>
                </a:cubicBezTo>
                <a:cubicBezTo>
                  <a:pt x="177" y="143"/>
                  <a:pt x="169" y="143"/>
                  <a:pt x="152" y="143"/>
                </a:cubicBezTo>
                <a:cubicBezTo>
                  <a:pt x="127" y="143"/>
                  <a:pt x="101" y="152"/>
                  <a:pt x="76" y="160"/>
                </a:cubicBezTo>
                <a:cubicBezTo>
                  <a:pt x="51" y="169"/>
                  <a:pt x="34" y="185"/>
                  <a:pt x="25" y="211"/>
                </a:cubicBezTo>
                <a:cubicBezTo>
                  <a:pt x="0" y="245"/>
                  <a:pt x="0" y="287"/>
                  <a:pt x="25" y="321"/>
                </a:cubicBezTo>
                <a:cubicBezTo>
                  <a:pt x="42" y="354"/>
                  <a:pt x="85" y="380"/>
                  <a:pt x="135" y="380"/>
                </a:cubicBezTo>
                <a:cubicBezTo>
                  <a:pt x="262" y="380"/>
                  <a:pt x="262" y="380"/>
                  <a:pt x="262" y="380"/>
                </a:cubicBezTo>
                <a:cubicBezTo>
                  <a:pt x="211" y="456"/>
                  <a:pt x="211" y="456"/>
                  <a:pt x="211" y="456"/>
                </a:cubicBezTo>
                <a:cubicBezTo>
                  <a:pt x="203" y="465"/>
                  <a:pt x="211" y="473"/>
                  <a:pt x="211" y="481"/>
                </a:cubicBezTo>
                <a:cubicBezTo>
                  <a:pt x="220" y="481"/>
                  <a:pt x="220" y="481"/>
                  <a:pt x="228" y="481"/>
                </a:cubicBezTo>
                <a:cubicBezTo>
                  <a:pt x="228" y="481"/>
                  <a:pt x="228" y="481"/>
                  <a:pt x="237" y="481"/>
                </a:cubicBezTo>
                <a:cubicBezTo>
                  <a:pt x="346" y="380"/>
                  <a:pt x="346" y="380"/>
                  <a:pt x="346" y="380"/>
                </a:cubicBezTo>
                <a:lnTo>
                  <a:pt x="346" y="380"/>
                </a:lnTo>
                <a:cubicBezTo>
                  <a:pt x="389" y="380"/>
                  <a:pt x="389" y="380"/>
                  <a:pt x="389" y="380"/>
                </a:cubicBezTo>
                <a:cubicBezTo>
                  <a:pt x="439" y="380"/>
                  <a:pt x="482" y="363"/>
                  <a:pt x="515" y="329"/>
                </a:cubicBezTo>
                <a:cubicBezTo>
                  <a:pt x="541" y="304"/>
                  <a:pt x="558" y="270"/>
                  <a:pt x="558" y="228"/>
                </a:cubicBezTo>
                <a:cubicBezTo>
                  <a:pt x="558" y="194"/>
                  <a:pt x="549" y="169"/>
                  <a:pt x="524" y="143"/>
                </a:cubicBezTo>
                <a:close/>
                <a:moveTo>
                  <a:pt x="423" y="135"/>
                </a:moveTo>
                <a:lnTo>
                  <a:pt x="423" y="135"/>
                </a:lnTo>
                <a:cubicBezTo>
                  <a:pt x="456" y="135"/>
                  <a:pt x="482" y="143"/>
                  <a:pt x="507" y="160"/>
                </a:cubicBezTo>
                <a:cubicBezTo>
                  <a:pt x="507" y="169"/>
                  <a:pt x="515" y="177"/>
                  <a:pt x="515" y="185"/>
                </a:cubicBezTo>
                <a:lnTo>
                  <a:pt x="515" y="185"/>
                </a:lnTo>
                <a:cubicBezTo>
                  <a:pt x="380" y="185"/>
                  <a:pt x="380" y="185"/>
                  <a:pt x="380" y="185"/>
                </a:cubicBezTo>
                <a:cubicBezTo>
                  <a:pt x="406" y="135"/>
                  <a:pt x="406" y="135"/>
                  <a:pt x="406" y="135"/>
                </a:cubicBezTo>
                <a:cubicBezTo>
                  <a:pt x="414" y="135"/>
                  <a:pt x="423" y="135"/>
                  <a:pt x="423" y="135"/>
                </a:cubicBezTo>
                <a:close/>
                <a:moveTo>
                  <a:pt x="279" y="346"/>
                </a:moveTo>
                <a:lnTo>
                  <a:pt x="279" y="346"/>
                </a:lnTo>
                <a:cubicBezTo>
                  <a:pt x="135" y="346"/>
                  <a:pt x="135" y="346"/>
                  <a:pt x="135" y="346"/>
                </a:cubicBezTo>
                <a:cubicBezTo>
                  <a:pt x="93" y="346"/>
                  <a:pt x="68" y="329"/>
                  <a:pt x="51" y="304"/>
                </a:cubicBezTo>
                <a:cubicBezTo>
                  <a:pt x="34" y="278"/>
                  <a:pt x="34" y="245"/>
                  <a:pt x="51" y="228"/>
                </a:cubicBezTo>
                <a:cubicBezTo>
                  <a:pt x="59" y="211"/>
                  <a:pt x="76" y="202"/>
                  <a:pt x="85" y="194"/>
                </a:cubicBezTo>
                <a:cubicBezTo>
                  <a:pt x="110" y="177"/>
                  <a:pt x="127" y="177"/>
                  <a:pt x="152" y="177"/>
                </a:cubicBezTo>
                <a:cubicBezTo>
                  <a:pt x="169" y="177"/>
                  <a:pt x="186" y="177"/>
                  <a:pt x="194" y="185"/>
                </a:cubicBezTo>
                <a:cubicBezTo>
                  <a:pt x="203" y="185"/>
                  <a:pt x="203" y="185"/>
                  <a:pt x="211" y="185"/>
                </a:cubicBezTo>
                <a:cubicBezTo>
                  <a:pt x="211" y="177"/>
                  <a:pt x="220" y="177"/>
                  <a:pt x="220" y="169"/>
                </a:cubicBezTo>
                <a:cubicBezTo>
                  <a:pt x="220" y="126"/>
                  <a:pt x="262" y="84"/>
                  <a:pt x="313" y="84"/>
                </a:cubicBezTo>
                <a:cubicBezTo>
                  <a:pt x="330" y="84"/>
                  <a:pt x="338" y="93"/>
                  <a:pt x="355" y="93"/>
                </a:cubicBezTo>
                <a:cubicBezTo>
                  <a:pt x="186" y="253"/>
                  <a:pt x="186" y="253"/>
                  <a:pt x="186" y="253"/>
                </a:cubicBezTo>
                <a:cubicBezTo>
                  <a:pt x="177" y="262"/>
                  <a:pt x="177" y="262"/>
                  <a:pt x="177" y="270"/>
                </a:cubicBezTo>
                <a:cubicBezTo>
                  <a:pt x="186" y="278"/>
                  <a:pt x="186" y="278"/>
                  <a:pt x="194" y="278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287" y="346"/>
                  <a:pt x="287" y="346"/>
                  <a:pt x="287" y="346"/>
                </a:cubicBezTo>
                <a:cubicBezTo>
                  <a:pt x="287" y="346"/>
                  <a:pt x="287" y="346"/>
                  <a:pt x="279" y="346"/>
                </a:cubicBezTo>
                <a:close/>
                <a:moveTo>
                  <a:pt x="304" y="371"/>
                </a:moveTo>
                <a:lnTo>
                  <a:pt x="304" y="371"/>
                </a:lnTo>
                <a:cubicBezTo>
                  <a:pt x="372" y="270"/>
                  <a:pt x="372" y="270"/>
                  <a:pt x="372" y="270"/>
                </a:cubicBezTo>
                <a:cubicBezTo>
                  <a:pt x="372" y="270"/>
                  <a:pt x="372" y="262"/>
                  <a:pt x="372" y="253"/>
                </a:cubicBezTo>
                <a:cubicBezTo>
                  <a:pt x="363" y="253"/>
                  <a:pt x="363" y="245"/>
                  <a:pt x="355" y="245"/>
                </a:cubicBezTo>
                <a:cubicBezTo>
                  <a:pt x="237" y="245"/>
                  <a:pt x="237" y="245"/>
                  <a:pt x="237" y="245"/>
                </a:cubicBezTo>
                <a:cubicBezTo>
                  <a:pt x="380" y="109"/>
                  <a:pt x="380" y="109"/>
                  <a:pt x="380" y="109"/>
                </a:cubicBezTo>
                <a:cubicBezTo>
                  <a:pt x="389" y="109"/>
                  <a:pt x="389" y="109"/>
                  <a:pt x="389" y="109"/>
                </a:cubicBezTo>
                <a:cubicBezTo>
                  <a:pt x="380" y="118"/>
                  <a:pt x="380" y="118"/>
                  <a:pt x="380" y="118"/>
                </a:cubicBezTo>
                <a:cubicBezTo>
                  <a:pt x="338" y="194"/>
                  <a:pt x="338" y="194"/>
                  <a:pt x="338" y="194"/>
                </a:cubicBezTo>
                <a:cubicBezTo>
                  <a:pt x="338" y="194"/>
                  <a:pt x="330" y="202"/>
                  <a:pt x="338" y="202"/>
                </a:cubicBezTo>
                <a:cubicBezTo>
                  <a:pt x="338" y="211"/>
                  <a:pt x="346" y="211"/>
                  <a:pt x="346" y="211"/>
                </a:cubicBezTo>
                <a:cubicBezTo>
                  <a:pt x="473" y="211"/>
                  <a:pt x="473" y="211"/>
                  <a:pt x="473" y="211"/>
                </a:cubicBezTo>
                <a:lnTo>
                  <a:pt x="304" y="371"/>
                </a:lnTo>
                <a:close/>
                <a:moveTo>
                  <a:pt x="499" y="312"/>
                </a:moveTo>
                <a:lnTo>
                  <a:pt x="499" y="312"/>
                </a:lnTo>
                <a:cubicBezTo>
                  <a:pt x="473" y="329"/>
                  <a:pt x="431" y="346"/>
                  <a:pt x="389" y="346"/>
                </a:cubicBezTo>
                <a:cubicBezTo>
                  <a:pt x="380" y="346"/>
                  <a:pt x="380" y="346"/>
                  <a:pt x="380" y="346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4" y="219"/>
                  <a:pt x="532" y="228"/>
                  <a:pt x="532" y="228"/>
                </a:cubicBezTo>
                <a:cubicBezTo>
                  <a:pt x="532" y="262"/>
                  <a:pt x="515" y="287"/>
                  <a:pt x="499" y="3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5">
            <a:extLst>
              <a:ext uri="{FF2B5EF4-FFF2-40B4-BE49-F238E27FC236}">
                <a16:creationId xmlns:a16="http://schemas.microsoft.com/office/drawing/2014/main" id="{3DB9A7E1-865A-5748-9BB5-6AB5E2BF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756" y="3896135"/>
            <a:ext cx="707265" cy="480577"/>
          </a:xfrm>
          <a:custGeom>
            <a:avLst/>
            <a:gdLst>
              <a:gd name="T0" fmla="*/ 642 w 686"/>
              <a:gd name="T1" fmla="*/ 169 h 466"/>
              <a:gd name="T2" fmla="*/ 642 w 686"/>
              <a:gd name="T3" fmla="*/ 169 h 466"/>
              <a:gd name="T4" fmla="*/ 516 w 686"/>
              <a:gd name="T5" fmla="*/ 118 h 466"/>
              <a:gd name="T6" fmla="*/ 499 w 686"/>
              <a:gd name="T7" fmla="*/ 118 h 466"/>
              <a:gd name="T8" fmla="*/ 380 w 686"/>
              <a:gd name="T9" fmla="*/ 68 h 466"/>
              <a:gd name="T10" fmla="*/ 296 w 686"/>
              <a:gd name="T11" fmla="*/ 93 h 466"/>
              <a:gd name="T12" fmla="*/ 186 w 686"/>
              <a:gd name="T13" fmla="*/ 0 h 466"/>
              <a:gd name="T14" fmla="*/ 76 w 686"/>
              <a:gd name="T15" fmla="*/ 110 h 466"/>
              <a:gd name="T16" fmla="*/ 110 w 686"/>
              <a:gd name="T17" fmla="*/ 186 h 466"/>
              <a:gd name="T18" fmla="*/ 84 w 686"/>
              <a:gd name="T19" fmla="*/ 194 h 466"/>
              <a:gd name="T20" fmla="*/ 26 w 686"/>
              <a:gd name="T21" fmla="*/ 253 h 466"/>
              <a:gd name="T22" fmla="*/ 26 w 686"/>
              <a:gd name="T23" fmla="*/ 389 h 466"/>
              <a:gd name="T24" fmla="*/ 161 w 686"/>
              <a:gd name="T25" fmla="*/ 465 h 466"/>
              <a:gd name="T26" fmla="*/ 473 w 686"/>
              <a:gd name="T27" fmla="*/ 465 h 466"/>
              <a:gd name="T28" fmla="*/ 626 w 686"/>
              <a:gd name="T29" fmla="*/ 406 h 466"/>
              <a:gd name="T30" fmla="*/ 685 w 686"/>
              <a:gd name="T31" fmla="*/ 287 h 466"/>
              <a:gd name="T32" fmla="*/ 642 w 686"/>
              <a:gd name="T33" fmla="*/ 169 h 466"/>
              <a:gd name="T34" fmla="*/ 119 w 686"/>
              <a:gd name="T35" fmla="*/ 110 h 466"/>
              <a:gd name="T36" fmla="*/ 119 w 686"/>
              <a:gd name="T37" fmla="*/ 110 h 466"/>
              <a:gd name="T38" fmla="*/ 186 w 686"/>
              <a:gd name="T39" fmla="*/ 42 h 466"/>
              <a:gd name="T40" fmla="*/ 254 w 686"/>
              <a:gd name="T41" fmla="*/ 110 h 466"/>
              <a:gd name="T42" fmla="*/ 262 w 686"/>
              <a:gd name="T43" fmla="*/ 118 h 466"/>
              <a:gd name="T44" fmla="*/ 228 w 686"/>
              <a:gd name="T45" fmla="*/ 177 h 466"/>
              <a:gd name="T46" fmla="*/ 186 w 686"/>
              <a:gd name="T47" fmla="*/ 177 h 466"/>
              <a:gd name="T48" fmla="*/ 169 w 686"/>
              <a:gd name="T49" fmla="*/ 177 h 466"/>
              <a:gd name="T50" fmla="*/ 119 w 686"/>
              <a:gd name="T51" fmla="*/ 110 h 466"/>
              <a:gd name="T52" fmla="*/ 600 w 686"/>
              <a:gd name="T53" fmla="*/ 372 h 466"/>
              <a:gd name="T54" fmla="*/ 600 w 686"/>
              <a:gd name="T55" fmla="*/ 372 h 466"/>
              <a:gd name="T56" fmla="*/ 473 w 686"/>
              <a:gd name="T57" fmla="*/ 422 h 466"/>
              <a:gd name="T58" fmla="*/ 161 w 686"/>
              <a:gd name="T59" fmla="*/ 422 h 466"/>
              <a:gd name="T60" fmla="*/ 59 w 686"/>
              <a:gd name="T61" fmla="*/ 372 h 466"/>
              <a:gd name="T62" fmla="*/ 68 w 686"/>
              <a:gd name="T63" fmla="*/ 279 h 466"/>
              <a:gd name="T64" fmla="*/ 110 w 686"/>
              <a:gd name="T65" fmla="*/ 237 h 466"/>
              <a:gd name="T66" fmla="*/ 186 w 686"/>
              <a:gd name="T67" fmla="*/ 220 h 466"/>
              <a:gd name="T68" fmla="*/ 186 w 686"/>
              <a:gd name="T69" fmla="*/ 220 h 466"/>
              <a:gd name="T70" fmla="*/ 237 w 686"/>
              <a:gd name="T71" fmla="*/ 228 h 466"/>
              <a:gd name="T72" fmla="*/ 254 w 686"/>
              <a:gd name="T73" fmla="*/ 228 h 466"/>
              <a:gd name="T74" fmla="*/ 262 w 686"/>
              <a:gd name="T75" fmla="*/ 211 h 466"/>
              <a:gd name="T76" fmla="*/ 380 w 686"/>
              <a:gd name="T77" fmla="*/ 110 h 466"/>
              <a:gd name="T78" fmla="*/ 473 w 686"/>
              <a:gd name="T79" fmla="*/ 160 h 466"/>
              <a:gd name="T80" fmla="*/ 490 w 686"/>
              <a:gd name="T81" fmla="*/ 169 h 466"/>
              <a:gd name="T82" fmla="*/ 516 w 686"/>
              <a:gd name="T83" fmla="*/ 169 h 466"/>
              <a:gd name="T84" fmla="*/ 609 w 686"/>
              <a:gd name="T85" fmla="*/ 203 h 466"/>
              <a:gd name="T86" fmla="*/ 642 w 686"/>
              <a:gd name="T87" fmla="*/ 287 h 466"/>
              <a:gd name="T88" fmla="*/ 600 w 686"/>
              <a:gd name="T89" fmla="*/ 372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6" h="466">
                <a:moveTo>
                  <a:pt x="642" y="169"/>
                </a:moveTo>
                <a:lnTo>
                  <a:pt x="642" y="169"/>
                </a:lnTo>
                <a:cubicBezTo>
                  <a:pt x="609" y="144"/>
                  <a:pt x="566" y="118"/>
                  <a:pt x="516" y="118"/>
                </a:cubicBezTo>
                <a:cubicBezTo>
                  <a:pt x="507" y="118"/>
                  <a:pt x="507" y="118"/>
                  <a:pt x="499" y="118"/>
                </a:cubicBezTo>
                <a:cubicBezTo>
                  <a:pt x="473" y="84"/>
                  <a:pt x="423" y="68"/>
                  <a:pt x="380" y="68"/>
                </a:cubicBezTo>
                <a:cubicBezTo>
                  <a:pt x="347" y="68"/>
                  <a:pt x="321" y="76"/>
                  <a:pt x="296" y="93"/>
                </a:cubicBezTo>
                <a:cubicBezTo>
                  <a:pt x="288" y="42"/>
                  <a:pt x="245" y="0"/>
                  <a:pt x="186" y="0"/>
                </a:cubicBezTo>
                <a:cubicBezTo>
                  <a:pt x="127" y="0"/>
                  <a:pt x="76" y="51"/>
                  <a:pt x="76" y="110"/>
                </a:cubicBezTo>
                <a:cubicBezTo>
                  <a:pt x="76" y="144"/>
                  <a:pt x="84" y="169"/>
                  <a:pt x="110" y="186"/>
                </a:cubicBezTo>
                <a:cubicBezTo>
                  <a:pt x="102" y="194"/>
                  <a:pt x="93" y="194"/>
                  <a:pt x="84" y="194"/>
                </a:cubicBezTo>
                <a:cubicBezTo>
                  <a:pt x="59" y="211"/>
                  <a:pt x="42" y="228"/>
                  <a:pt x="26" y="253"/>
                </a:cubicBezTo>
                <a:cubicBezTo>
                  <a:pt x="0" y="296"/>
                  <a:pt x="0" y="346"/>
                  <a:pt x="26" y="389"/>
                </a:cubicBezTo>
                <a:cubicBezTo>
                  <a:pt x="51" y="440"/>
                  <a:pt x="102" y="465"/>
                  <a:pt x="161" y="465"/>
                </a:cubicBezTo>
                <a:cubicBezTo>
                  <a:pt x="473" y="465"/>
                  <a:pt x="473" y="465"/>
                  <a:pt x="473" y="465"/>
                </a:cubicBezTo>
                <a:cubicBezTo>
                  <a:pt x="533" y="465"/>
                  <a:pt x="592" y="448"/>
                  <a:pt x="626" y="406"/>
                </a:cubicBezTo>
                <a:cubicBezTo>
                  <a:pt x="659" y="372"/>
                  <a:pt x="685" y="329"/>
                  <a:pt x="685" y="287"/>
                </a:cubicBezTo>
                <a:cubicBezTo>
                  <a:pt x="685" y="245"/>
                  <a:pt x="668" y="203"/>
                  <a:pt x="642" y="169"/>
                </a:cubicBezTo>
                <a:close/>
                <a:moveTo>
                  <a:pt x="119" y="110"/>
                </a:moveTo>
                <a:lnTo>
                  <a:pt x="119" y="110"/>
                </a:lnTo>
                <a:cubicBezTo>
                  <a:pt x="119" y="76"/>
                  <a:pt x="152" y="42"/>
                  <a:pt x="186" y="42"/>
                </a:cubicBezTo>
                <a:cubicBezTo>
                  <a:pt x="228" y="42"/>
                  <a:pt x="254" y="76"/>
                  <a:pt x="254" y="110"/>
                </a:cubicBezTo>
                <a:cubicBezTo>
                  <a:pt x="254" y="118"/>
                  <a:pt x="254" y="118"/>
                  <a:pt x="262" y="118"/>
                </a:cubicBezTo>
                <a:cubicBezTo>
                  <a:pt x="245" y="135"/>
                  <a:pt x="237" y="160"/>
                  <a:pt x="228" y="177"/>
                </a:cubicBezTo>
                <a:cubicBezTo>
                  <a:pt x="211" y="177"/>
                  <a:pt x="203" y="177"/>
                  <a:pt x="186" y="177"/>
                </a:cubicBezTo>
                <a:cubicBezTo>
                  <a:pt x="178" y="177"/>
                  <a:pt x="169" y="177"/>
                  <a:pt x="169" y="177"/>
                </a:cubicBezTo>
                <a:cubicBezTo>
                  <a:pt x="135" y="169"/>
                  <a:pt x="119" y="144"/>
                  <a:pt x="119" y="110"/>
                </a:cubicBezTo>
                <a:close/>
                <a:moveTo>
                  <a:pt x="600" y="372"/>
                </a:moveTo>
                <a:lnTo>
                  <a:pt x="600" y="372"/>
                </a:lnTo>
                <a:cubicBezTo>
                  <a:pt x="566" y="406"/>
                  <a:pt x="524" y="422"/>
                  <a:pt x="473" y="422"/>
                </a:cubicBezTo>
                <a:cubicBezTo>
                  <a:pt x="161" y="422"/>
                  <a:pt x="161" y="422"/>
                  <a:pt x="161" y="422"/>
                </a:cubicBezTo>
                <a:cubicBezTo>
                  <a:pt x="119" y="422"/>
                  <a:pt x="84" y="406"/>
                  <a:pt x="59" y="372"/>
                </a:cubicBezTo>
                <a:cubicBezTo>
                  <a:pt x="42" y="338"/>
                  <a:pt x="51" y="304"/>
                  <a:pt x="68" y="279"/>
                </a:cubicBezTo>
                <a:cubicBezTo>
                  <a:pt x="76" y="262"/>
                  <a:pt x="84" y="245"/>
                  <a:pt x="110" y="237"/>
                </a:cubicBezTo>
                <a:cubicBezTo>
                  <a:pt x="127" y="228"/>
                  <a:pt x="152" y="220"/>
                  <a:pt x="186" y="220"/>
                </a:cubicBezTo>
                <a:lnTo>
                  <a:pt x="186" y="220"/>
                </a:lnTo>
                <a:cubicBezTo>
                  <a:pt x="203" y="220"/>
                  <a:pt x="220" y="220"/>
                  <a:pt x="237" y="228"/>
                </a:cubicBezTo>
                <a:cubicBezTo>
                  <a:pt x="237" y="228"/>
                  <a:pt x="245" y="228"/>
                  <a:pt x="254" y="228"/>
                </a:cubicBezTo>
                <a:cubicBezTo>
                  <a:pt x="262" y="228"/>
                  <a:pt x="262" y="220"/>
                  <a:pt x="262" y="211"/>
                </a:cubicBezTo>
                <a:cubicBezTo>
                  <a:pt x="271" y="152"/>
                  <a:pt x="321" y="110"/>
                  <a:pt x="380" y="110"/>
                </a:cubicBezTo>
                <a:cubicBezTo>
                  <a:pt x="414" y="110"/>
                  <a:pt x="448" y="127"/>
                  <a:pt x="473" y="160"/>
                </a:cubicBezTo>
                <a:cubicBezTo>
                  <a:pt x="473" y="169"/>
                  <a:pt x="482" y="169"/>
                  <a:pt x="490" y="169"/>
                </a:cubicBezTo>
                <a:cubicBezTo>
                  <a:pt x="499" y="169"/>
                  <a:pt x="507" y="169"/>
                  <a:pt x="516" y="169"/>
                </a:cubicBezTo>
                <a:cubicBezTo>
                  <a:pt x="558" y="169"/>
                  <a:pt x="583" y="177"/>
                  <a:pt x="609" y="203"/>
                </a:cubicBezTo>
                <a:cubicBezTo>
                  <a:pt x="626" y="228"/>
                  <a:pt x="642" y="253"/>
                  <a:pt x="642" y="287"/>
                </a:cubicBezTo>
                <a:cubicBezTo>
                  <a:pt x="642" y="321"/>
                  <a:pt x="626" y="355"/>
                  <a:pt x="600" y="37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6">
            <a:extLst>
              <a:ext uri="{FF2B5EF4-FFF2-40B4-BE49-F238E27FC236}">
                <a16:creationId xmlns:a16="http://schemas.microsoft.com/office/drawing/2014/main" id="{78CDE438-DEA2-3A4D-81CF-D486B766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574" y="3746522"/>
            <a:ext cx="45337" cy="104275"/>
          </a:xfrm>
          <a:custGeom>
            <a:avLst/>
            <a:gdLst>
              <a:gd name="T0" fmla="*/ 17 w 43"/>
              <a:gd name="T1" fmla="*/ 102 h 103"/>
              <a:gd name="T2" fmla="*/ 17 w 43"/>
              <a:gd name="T3" fmla="*/ 102 h 103"/>
              <a:gd name="T4" fmla="*/ 42 w 43"/>
              <a:gd name="T5" fmla="*/ 76 h 103"/>
              <a:gd name="T6" fmla="*/ 42 w 43"/>
              <a:gd name="T7" fmla="*/ 17 h 103"/>
              <a:gd name="T8" fmla="*/ 17 w 43"/>
              <a:gd name="T9" fmla="*/ 0 h 103"/>
              <a:gd name="T10" fmla="*/ 0 w 43"/>
              <a:gd name="T11" fmla="*/ 17 h 103"/>
              <a:gd name="T12" fmla="*/ 0 w 43"/>
              <a:gd name="T13" fmla="*/ 76 h 103"/>
              <a:gd name="T14" fmla="*/ 17 w 43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03">
                <a:moveTo>
                  <a:pt x="17" y="102"/>
                </a:moveTo>
                <a:lnTo>
                  <a:pt x="17" y="102"/>
                </a:lnTo>
                <a:cubicBezTo>
                  <a:pt x="34" y="102"/>
                  <a:pt x="42" y="93"/>
                  <a:pt x="42" y="76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9"/>
                  <a:pt x="34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93"/>
                  <a:pt x="9" y="102"/>
                  <a:pt x="17" y="10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7">
            <a:extLst>
              <a:ext uri="{FF2B5EF4-FFF2-40B4-BE49-F238E27FC236}">
                <a16:creationId xmlns:a16="http://schemas.microsoft.com/office/drawing/2014/main" id="{AA21F4DA-0B6D-D34E-9139-422D8CC2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984" y="3814527"/>
            <a:ext cx="95210" cy="86143"/>
          </a:xfrm>
          <a:custGeom>
            <a:avLst/>
            <a:gdLst>
              <a:gd name="T0" fmla="*/ 25 w 93"/>
              <a:gd name="T1" fmla="*/ 84 h 85"/>
              <a:gd name="T2" fmla="*/ 25 w 93"/>
              <a:gd name="T3" fmla="*/ 84 h 85"/>
              <a:gd name="T4" fmla="*/ 42 w 93"/>
              <a:gd name="T5" fmla="*/ 76 h 85"/>
              <a:gd name="T6" fmla="*/ 84 w 93"/>
              <a:gd name="T7" fmla="*/ 34 h 85"/>
              <a:gd name="T8" fmla="*/ 84 w 93"/>
              <a:gd name="T9" fmla="*/ 8 h 85"/>
              <a:gd name="T10" fmla="*/ 50 w 93"/>
              <a:gd name="T11" fmla="*/ 8 h 85"/>
              <a:gd name="T12" fmla="*/ 8 w 93"/>
              <a:gd name="T13" fmla="*/ 51 h 85"/>
              <a:gd name="T14" fmla="*/ 8 w 93"/>
              <a:gd name="T15" fmla="*/ 76 h 85"/>
              <a:gd name="T16" fmla="*/ 25 w 93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85">
                <a:moveTo>
                  <a:pt x="25" y="84"/>
                </a:moveTo>
                <a:lnTo>
                  <a:pt x="25" y="84"/>
                </a:lnTo>
                <a:cubicBezTo>
                  <a:pt x="33" y="84"/>
                  <a:pt x="42" y="84"/>
                  <a:pt x="42" y="76"/>
                </a:cubicBezTo>
                <a:cubicBezTo>
                  <a:pt x="84" y="34"/>
                  <a:pt x="84" y="34"/>
                  <a:pt x="84" y="34"/>
                </a:cubicBezTo>
                <a:cubicBezTo>
                  <a:pt x="92" y="25"/>
                  <a:pt x="92" y="17"/>
                  <a:pt x="84" y="8"/>
                </a:cubicBezTo>
                <a:cubicBezTo>
                  <a:pt x="76" y="0"/>
                  <a:pt x="59" y="0"/>
                  <a:pt x="50" y="8"/>
                </a:cubicBezTo>
                <a:cubicBezTo>
                  <a:pt x="8" y="51"/>
                  <a:pt x="8" y="51"/>
                  <a:pt x="8" y="51"/>
                </a:cubicBezTo>
                <a:cubicBezTo>
                  <a:pt x="0" y="59"/>
                  <a:pt x="0" y="67"/>
                  <a:pt x="8" y="76"/>
                </a:cubicBezTo>
                <a:cubicBezTo>
                  <a:pt x="16" y="84"/>
                  <a:pt x="25" y="84"/>
                  <a:pt x="25" y="8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8">
            <a:extLst>
              <a:ext uri="{FF2B5EF4-FFF2-40B4-BE49-F238E27FC236}">
                <a16:creationId xmlns:a16="http://schemas.microsoft.com/office/drawing/2014/main" id="{347A1252-F52A-7B40-992B-CEB8574A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6752" y="3991345"/>
            <a:ext cx="104275" cy="45337"/>
          </a:xfrm>
          <a:custGeom>
            <a:avLst/>
            <a:gdLst>
              <a:gd name="T0" fmla="*/ 102 w 103"/>
              <a:gd name="T1" fmla="*/ 17 h 43"/>
              <a:gd name="T2" fmla="*/ 102 w 103"/>
              <a:gd name="T3" fmla="*/ 17 h 43"/>
              <a:gd name="T4" fmla="*/ 76 w 103"/>
              <a:gd name="T5" fmla="*/ 0 h 43"/>
              <a:gd name="T6" fmla="*/ 17 w 103"/>
              <a:gd name="T7" fmla="*/ 0 h 43"/>
              <a:gd name="T8" fmla="*/ 0 w 103"/>
              <a:gd name="T9" fmla="*/ 17 h 43"/>
              <a:gd name="T10" fmla="*/ 17 w 103"/>
              <a:gd name="T11" fmla="*/ 42 h 43"/>
              <a:gd name="T12" fmla="*/ 76 w 103"/>
              <a:gd name="T13" fmla="*/ 42 h 43"/>
              <a:gd name="T14" fmla="*/ 102 w 103"/>
              <a:gd name="T15" fmla="*/ 1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43">
                <a:moveTo>
                  <a:pt x="102" y="17"/>
                </a:moveTo>
                <a:lnTo>
                  <a:pt x="102" y="17"/>
                </a:lnTo>
                <a:cubicBezTo>
                  <a:pt x="102" y="8"/>
                  <a:pt x="94" y="0"/>
                  <a:pt x="7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34"/>
                  <a:pt x="9" y="42"/>
                  <a:pt x="17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94" y="42"/>
                  <a:pt x="102" y="34"/>
                  <a:pt x="102" y="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9">
            <a:extLst>
              <a:ext uri="{FF2B5EF4-FFF2-40B4-BE49-F238E27FC236}">
                <a16:creationId xmlns:a16="http://schemas.microsoft.com/office/drawing/2014/main" id="{9A593040-0DFB-DD44-932B-89962544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756" y="3814527"/>
            <a:ext cx="86143" cy="86143"/>
          </a:xfrm>
          <a:custGeom>
            <a:avLst/>
            <a:gdLst>
              <a:gd name="T0" fmla="*/ 42 w 85"/>
              <a:gd name="T1" fmla="*/ 76 h 85"/>
              <a:gd name="T2" fmla="*/ 42 w 85"/>
              <a:gd name="T3" fmla="*/ 76 h 85"/>
              <a:gd name="T4" fmla="*/ 59 w 85"/>
              <a:gd name="T5" fmla="*/ 84 h 85"/>
              <a:gd name="T6" fmla="*/ 76 w 85"/>
              <a:gd name="T7" fmla="*/ 76 h 85"/>
              <a:gd name="T8" fmla="*/ 76 w 85"/>
              <a:gd name="T9" fmla="*/ 51 h 85"/>
              <a:gd name="T10" fmla="*/ 34 w 85"/>
              <a:gd name="T11" fmla="*/ 8 h 85"/>
              <a:gd name="T12" fmla="*/ 8 w 85"/>
              <a:gd name="T13" fmla="*/ 8 h 85"/>
              <a:gd name="T14" fmla="*/ 8 w 85"/>
              <a:gd name="T15" fmla="*/ 34 h 85"/>
              <a:gd name="T16" fmla="*/ 42 w 85"/>
              <a:gd name="T17" fmla="*/ 7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42" y="76"/>
                </a:moveTo>
                <a:lnTo>
                  <a:pt x="42" y="76"/>
                </a:lnTo>
                <a:cubicBezTo>
                  <a:pt x="51" y="84"/>
                  <a:pt x="59" y="84"/>
                  <a:pt x="59" y="84"/>
                </a:cubicBezTo>
                <a:cubicBezTo>
                  <a:pt x="68" y="84"/>
                  <a:pt x="76" y="84"/>
                  <a:pt x="76" y="76"/>
                </a:cubicBezTo>
                <a:cubicBezTo>
                  <a:pt x="84" y="67"/>
                  <a:pt x="84" y="59"/>
                  <a:pt x="76" y="51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0"/>
                  <a:pt x="17" y="0"/>
                  <a:pt x="8" y="8"/>
                </a:cubicBezTo>
                <a:cubicBezTo>
                  <a:pt x="0" y="17"/>
                  <a:pt x="0" y="25"/>
                  <a:pt x="8" y="34"/>
                </a:cubicBezTo>
                <a:lnTo>
                  <a:pt x="42" y="7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Google Shape;207;p7">
            <a:extLst>
              <a:ext uri="{FF2B5EF4-FFF2-40B4-BE49-F238E27FC236}">
                <a16:creationId xmlns:a16="http://schemas.microsoft.com/office/drawing/2014/main" id="{DD9B0EE2-F02E-964C-B685-3976E7A434A6}"/>
              </a:ext>
            </a:extLst>
          </p:cNvPr>
          <p:cNvSpPr txBox="1"/>
          <p:nvPr/>
        </p:nvSpPr>
        <p:spPr>
          <a:xfrm>
            <a:off x="10246704" y="471250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47" name="Google Shape;208;p7">
            <a:extLst>
              <a:ext uri="{FF2B5EF4-FFF2-40B4-BE49-F238E27FC236}">
                <a16:creationId xmlns:a16="http://schemas.microsoft.com/office/drawing/2014/main" id="{48C429AD-9744-A140-9C82-412039272194}"/>
              </a:ext>
            </a:extLst>
          </p:cNvPr>
          <p:cNvSpPr txBox="1"/>
          <p:nvPr/>
        </p:nvSpPr>
        <p:spPr>
          <a:xfrm>
            <a:off x="2451398" y="183477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103;p4">
            <a:extLst>
              <a:ext uri="{FF2B5EF4-FFF2-40B4-BE49-F238E27FC236}">
                <a16:creationId xmlns:a16="http://schemas.microsoft.com/office/drawing/2014/main" id="{78823AF4-D09D-2E40-9C05-E6C4D2FEDA5A}"/>
              </a:ext>
            </a:extLst>
          </p:cNvPr>
          <p:cNvSpPr txBox="1"/>
          <p:nvPr/>
        </p:nvSpPr>
        <p:spPr>
          <a:xfrm>
            <a:off x="8469289" y="5262054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104;p4">
            <a:extLst>
              <a:ext uri="{FF2B5EF4-FFF2-40B4-BE49-F238E27FC236}">
                <a16:creationId xmlns:a16="http://schemas.microsoft.com/office/drawing/2014/main" id="{9566700D-458E-6149-A53D-415FD254A77E}"/>
              </a:ext>
            </a:extLst>
          </p:cNvPr>
          <p:cNvSpPr/>
          <p:nvPr/>
        </p:nvSpPr>
        <p:spPr>
          <a:xfrm>
            <a:off x="8090615" y="5618137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0" name="Google Shape;103;p4">
            <a:extLst>
              <a:ext uri="{FF2B5EF4-FFF2-40B4-BE49-F238E27FC236}">
                <a16:creationId xmlns:a16="http://schemas.microsoft.com/office/drawing/2014/main" id="{C1E040D4-8C62-7C43-B9BD-407D6A736B96}"/>
              </a:ext>
            </a:extLst>
          </p:cNvPr>
          <p:cNvSpPr txBox="1"/>
          <p:nvPr/>
        </p:nvSpPr>
        <p:spPr>
          <a:xfrm>
            <a:off x="5781486" y="4451337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104;p4">
            <a:extLst>
              <a:ext uri="{FF2B5EF4-FFF2-40B4-BE49-F238E27FC236}">
                <a16:creationId xmlns:a16="http://schemas.microsoft.com/office/drawing/2014/main" id="{9122B21F-E16C-6147-869D-ADD33C5E5672}"/>
              </a:ext>
            </a:extLst>
          </p:cNvPr>
          <p:cNvSpPr/>
          <p:nvPr/>
        </p:nvSpPr>
        <p:spPr>
          <a:xfrm>
            <a:off x="5402812" y="4807420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2" name="Google Shape;103;p4">
            <a:extLst>
              <a:ext uri="{FF2B5EF4-FFF2-40B4-BE49-F238E27FC236}">
                <a16:creationId xmlns:a16="http://schemas.microsoft.com/office/drawing/2014/main" id="{496020D6-0467-9A43-9BE0-B92249DC298A}"/>
              </a:ext>
            </a:extLst>
          </p:cNvPr>
          <p:cNvSpPr txBox="1"/>
          <p:nvPr/>
        </p:nvSpPr>
        <p:spPr>
          <a:xfrm>
            <a:off x="3305350" y="5186992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104;p4">
            <a:extLst>
              <a:ext uri="{FF2B5EF4-FFF2-40B4-BE49-F238E27FC236}">
                <a16:creationId xmlns:a16="http://schemas.microsoft.com/office/drawing/2014/main" id="{F2EA364F-C432-0342-9295-EB0B08CE9D1C}"/>
              </a:ext>
            </a:extLst>
          </p:cNvPr>
          <p:cNvSpPr/>
          <p:nvPr/>
        </p:nvSpPr>
        <p:spPr>
          <a:xfrm>
            <a:off x="2926676" y="5543075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4" name="Google Shape;103;p4">
            <a:extLst>
              <a:ext uri="{FF2B5EF4-FFF2-40B4-BE49-F238E27FC236}">
                <a16:creationId xmlns:a16="http://schemas.microsoft.com/office/drawing/2014/main" id="{D29C57FB-CEBD-E349-BF4A-F95D186C969A}"/>
              </a:ext>
            </a:extLst>
          </p:cNvPr>
          <p:cNvSpPr txBox="1"/>
          <p:nvPr/>
        </p:nvSpPr>
        <p:spPr>
          <a:xfrm>
            <a:off x="14530907" y="5194867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104;p4">
            <a:extLst>
              <a:ext uri="{FF2B5EF4-FFF2-40B4-BE49-F238E27FC236}">
                <a16:creationId xmlns:a16="http://schemas.microsoft.com/office/drawing/2014/main" id="{FD06FB05-32B3-E741-AB9F-CF7FD26CD883}"/>
              </a:ext>
            </a:extLst>
          </p:cNvPr>
          <p:cNvSpPr/>
          <p:nvPr/>
        </p:nvSpPr>
        <p:spPr>
          <a:xfrm>
            <a:off x="14152233" y="5550950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6" name="Google Shape;103;p4">
            <a:extLst>
              <a:ext uri="{FF2B5EF4-FFF2-40B4-BE49-F238E27FC236}">
                <a16:creationId xmlns:a16="http://schemas.microsoft.com/office/drawing/2014/main" id="{7CD0DC3F-C7AF-8C42-8B34-B1978FBD8468}"/>
              </a:ext>
            </a:extLst>
          </p:cNvPr>
          <p:cNvSpPr txBox="1"/>
          <p:nvPr/>
        </p:nvSpPr>
        <p:spPr>
          <a:xfrm>
            <a:off x="16983873" y="4396291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104;p4">
            <a:extLst>
              <a:ext uri="{FF2B5EF4-FFF2-40B4-BE49-F238E27FC236}">
                <a16:creationId xmlns:a16="http://schemas.microsoft.com/office/drawing/2014/main" id="{127893D0-4DD5-1E43-BAD6-2DD07AF04820}"/>
              </a:ext>
            </a:extLst>
          </p:cNvPr>
          <p:cNvSpPr/>
          <p:nvPr/>
        </p:nvSpPr>
        <p:spPr>
          <a:xfrm>
            <a:off x="16605199" y="4752374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8" name="Google Shape;103;p4">
            <a:extLst>
              <a:ext uri="{FF2B5EF4-FFF2-40B4-BE49-F238E27FC236}">
                <a16:creationId xmlns:a16="http://schemas.microsoft.com/office/drawing/2014/main" id="{551AC569-9037-DE4E-A01C-FE28F3017538}"/>
              </a:ext>
            </a:extLst>
          </p:cNvPr>
          <p:cNvSpPr txBox="1"/>
          <p:nvPr/>
        </p:nvSpPr>
        <p:spPr>
          <a:xfrm>
            <a:off x="19642915" y="5131757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104;p4">
            <a:extLst>
              <a:ext uri="{FF2B5EF4-FFF2-40B4-BE49-F238E27FC236}">
                <a16:creationId xmlns:a16="http://schemas.microsoft.com/office/drawing/2014/main" id="{DA12AAFC-C12F-5945-9562-EAD05A76B207}"/>
              </a:ext>
            </a:extLst>
          </p:cNvPr>
          <p:cNvSpPr/>
          <p:nvPr/>
        </p:nvSpPr>
        <p:spPr>
          <a:xfrm>
            <a:off x="19264241" y="5487840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37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>
            <a:extLst>
              <a:ext uri="{FF2B5EF4-FFF2-40B4-BE49-F238E27FC236}">
                <a16:creationId xmlns:a16="http://schemas.microsoft.com/office/drawing/2014/main" id="{6736DFA3-5393-434A-A318-E60408C11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03014" y="6707544"/>
            <a:ext cx="3103172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2">
            <a:extLst>
              <a:ext uri="{FF2B5EF4-FFF2-40B4-BE49-F238E27FC236}">
                <a16:creationId xmlns:a16="http://schemas.microsoft.com/office/drawing/2014/main" id="{3AD0F0E7-40B2-BD4E-BBC0-4AC9DBBC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044" y="6608808"/>
            <a:ext cx="192774" cy="192771"/>
          </a:xfrm>
          <a:custGeom>
            <a:avLst/>
            <a:gdLst>
              <a:gd name="T0" fmla="*/ 89 w 179"/>
              <a:gd name="T1" fmla="*/ 0 h 179"/>
              <a:gd name="T2" fmla="*/ 89 w 179"/>
              <a:gd name="T3" fmla="*/ 0 h 179"/>
              <a:gd name="T4" fmla="*/ 178 w 179"/>
              <a:gd name="T5" fmla="*/ 89 h 179"/>
              <a:gd name="T6" fmla="*/ 89 w 179"/>
              <a:gd name="T7" fmla="*/ 178 h 179"/>
              <a:gd name="T8" fmla="*/ 0 w 179"/>
              <a:gd name="T9" fmla="*/ 89 h 179"/>
              <a:gd name="T10" fmla="*/ 89 w 179"/>
              <a:gd name="T1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0"/>
                </a:moveTo>
                <a:lnTo>
                  <a:pt x="89" y="0"/>
                </a:lnTo>
                <a:cubicBezTo>
                  <a:pt x="143" y="0"/>
                  <a:pt x="178" y="36"/>
                  <a:pt x="178" y="89"/>
                </a:cubicBezTo>
                <a:cubicBezTo>
                  <a:pt x="178" y="134"/>
                  <a:pt x="143" y="178"/>
                  <a:pt x="89" y="178"/>
                </a:cubicBezTo>
                <a:cubicBezTo>
                  <a:pt x="45" y="178"/>
                  <a:pt x="0" y="134"/>
                  <a:pt x="0" y="89"/>
                </a:cubicBezTo>
                <a:cubicBezTo>
                  <a:pt x="0" y="36"/>
                  <a:pt x="45" y="0"/>
                  <a:pt x="8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Line 3">
            <a:extLst>
              <a:ext uri="{FF2B5EF4-FFF2-40B4-BE49-F238E27FC236}">
                <a16:creationId xmlns:a16="http://schemas.microsoft.com/office/drawing/2014/main" id="{00559D13-EC9C-5245-99C9-13C52BC588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53819" y="8978503"/>
            <a:ext cx="3352368" cy="470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9551E5FF-2EC8-CC4E-935A-C010464A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044" y="8884467"/>
            <a:ext cx="192774" cy="192771"/>
          </a:xfrm>
          <a:custGeom>
            <a:avLst/>
            <a:gdLst>
              <a:gd name="T0" fmla="*/ 89 w 179"/>
              <a:gd name="T1" fmla="*/ 0 h 180"/>
              <a:gd name="T2" fmla="*/ 89 w 179"/>
              <a:gd name="T3" fmla="*/ 0 h 180"/>
              <a:gd name="T4" fmla="*/ 178 w 179"/>
              <a:gd name="T5" fmla="*/ 89 h 180"/>
              <a:gd name="T6" fmla="*/ 89 w 179"/>
              <a:gd name="T7" fmla="*/ 179 h 180"/>
              <a:gd name="T8" fmla="*/ 0 w 179"/>
              <a:gd name="T9" fmla="*/ 89 h 180"/>
              <a:gd name="T10" fmla="*/ 89 w 179"/>
              <a:gd name="T1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80">
                <a:moveTo>
                  <a:pt x="89" y="0"/>
                </a:moveTo>
                <a:lnTo>
                  <a:pt x="89" y="0"/>
                </a:lnTo>
                <a:cubicBezTo>
                  <a:pt x="143" y="0"/>
                  <a:pt x="178" y="44"/>
                  <a:pt x="178" y="89"/>
                </a:cubicBezTo>
                <a:cubicBezTo>
                  <a:pt x="178" y="143"/>
                  <a:pt x="143" y="179"/>
                  <a:pt x="89" y="179"/>
                </a:cubicBezTo>
                <a:cubicBezTo>
                  <a:pt x="45" y="179"/>
                  <a:pt x="0" y="143"/>
                  <a:pt x="0" y="89"/>
                </a:cubicBezTo>
                <a:cubicBezTo>
                  <a:pt x="0" y="44"/>
                  <a:pt x="45" y="0"/>
                  <a:pt x="8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5">
            <a:extLst>
              <a:ext uri="{FF2B5EF4-FFF2-40B4-BE49-F238E27FC236}">
                <a16:creationId xmlns:a16="http://schemas.microsoft.com/office/drawing/2014/main" id="{8AAA4B45-A990-4D42-89D2-44A330649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11289" y="11268266"/>
            <a:ext cx="4494898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C3E0925C-6EB8-254B-A0D3-48094939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044" y="11169530"/>
            <a:ext cx="192774" cy="192771"/>
          </a:xfrm>
          <a:custGeom>
            <a:avLst/>
            <a:gdLst>
              <a:gd name="T0" fmla="*/ 89 w 179"/>
              <a:gd name="T1" fmla="*/ 0 h 179"/>
              <a:gd name="T2" fmla="*/ 89 w 179"/>
              <a:gd name="T3" fmla="*/ 0 h 179"/>
              <a:gd name="T4" fmla="*/ 178 w 179"/>
              <a:gd name="T5" fmla="*/ 89 h 179"/>
              <a:gd name="T6" fmla="*/ 89 w 179"/>
              <a:gd name="T7" fmla="*/ 178 h 179"/>
              <a:gd name="T8" fmla="*/ 0 w 179"/>
              <a:gd name="T9" fmla="*/ 89 h 179"/>
              <a:gd name="T10" fmla="*/ 89 w 179"/>
              <a:gd name="T1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0"/>
                </a:moveTo>
                <a:lnTo>
                  <a:pt x="89" y="0"/>
                </a:lnTo>
                <a:cubicBezTo>
                  <a:pt x="143" y="0"/>
                  <a:pt x="178" y="35"/>
                  <a:pt x="178" y="89"/>
                </a:cubicBezTo>
                <a:cubicBezTo>
                  <a:pt x="178" y="134"/>
                  <a:pt x="143" y="178"/>
                  <a:pt x="89" y="178"/>
                </a:cubicBezTo>
                <a:cubicBezTo>
                  <a:pt x="45" y="178"/>
                  <a:pt x="0" y="134"/>
                  <a:pt x="0" y="89"/>
                </a:cubicBezTo>
                <a:cubicBezTo>
                  <a:pt x="0" y="35"/>
                  <a:pt x="45" y="0"/>
                  <a:pt x="8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Line 7">
            <a:extLst>
              <a:ext uri="{FF2B5EF4-FFF2-40B4-BE49-F238E27FC236}">
                <a16:creationId xmlns:a16="http://schemas.microsoft.com/office/drawing/2014/main" id="{87E383B2-8464-914F-88A0-38F2A8907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907" y="6707544"/>
            <a:ext cx="3093768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EEFB9157-BC80-5F4C-9D2C-743E9F11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71" y="6608808"/>
            <a:ext cx="192771" cy="192771"/>
          </a:xfrm>
          <a:custGeom>
            <a:avLst/>
            <a:gdLst>
              <a:gd name="T0" fmla="*/ 89 w 179"/>
              <a:gd name="T1" fmla="*/ 178 h 179"/>
              <a:gd name="T2" fmla="*/ 89 w 179"/>
              <a:gd name="T3" fmla="*/ 178 h 179"/>
              <a:gd name="T4" fmla="*/ 0 w 179"/>
              <a:gd name="T5" fmla="*/ 89 h 179"/>
              <a:gd name="T6" fmla="*/ 89 w 179"/>
              <a:gd name="T7" fmla="*/ 0 h 179"/>
              <a:gd name="T8" fmla="*/ 178 w 179"/>
              <a:gd name="T9" fmla="*/ 89 h 179"/>
              <a:gd name="T10" fmla="*/ 89 w 179"/>
              <a:gd name="T11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178"/>
                </a:moveTo>
                <a:lnTo>
                  <a:pt x="89" y="178"/>
                </a:lnTo>
                <a:cubicBezTo>
                  <a:pt x="44" y="178"/>
                  <a:pt x="0" y="134"/>
                  <a:pt x="0" y="89"/>
                </a:cubicBezTo>
                <a:cubicBezTo>
                  <a:pt x="0" y="36"/>
                  <a:pt x="44" y="0"/>
                  <a:pt x="89" y="0"/>
                </a:cubicBezTo>
                <a:cubicBezTo>
                  <a:pt x="142" y="0"/>
                  <a:pt x="178" y="36"/>
                  <a:pt x="178" y="89"/>
                </a:cubicBezTo>
                <a:cubicBezTo>
                  <a:pt x="178" y="134"/>
                  <a:pt x="142" y="178"/>
                  <a:pt x="89" y="1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Line 9">
            <a:extLst>
              <a:ext uri="{FF2B5EF4-FFF2-40B4-BE49-F238E27FC236}">
                <a16:creationId xmlns:a16="http://schemas.microsoft.com/office/drawing/2014/main" id="{E56B3A3E-61FC-484D-BC1C-B9380137B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907" y="8978503"/>
            <a:ext cx="3342961" cy="470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10">
            <a:extLst>
              <a:ext uri="{FF2B5EF4-FFF2-40B4-BE49-F238E27FC236}">
                <a16:creationId xmlns:a16="http://schemas.microsoft.com/office/drawing/2014/main" id="{D5AE172E-1A5F-6A43-A1EE-A4C2D81F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71" y="8884467"/>
            <a:ext cx="192771" cy="192771"/>
          </a:xfrm>
          <a:custGeom>
            <a:avLst/>
            <a:gdLst>
              <a:gd name="T0" fmla="*/ 89 w 179"/>
              <a:gd name="T1" fmla="*/ 179 h 180"/>
              <a:gd name="T2" fmla="*/ 89 w 179"/>
              <a:gd name="T3" fmla="*/ 179 h 180"/>
              <a:gd name="T4" fmla="*/ 0 w 179"/>
              <a:gd name="T5" fmla="*/ 89 h 180"/>
              <a:gd name="T6" fmla="*/ 89 w 179"/>
              <a:gd name="T7" fmla="*/ 0 h 180"/>
              <a:gd name="T8" fmla="*/ 178 w 179"/>
              <a:gd name="T9" fmla="*/ 89 h 180"/>
              <a:gd name="T10" fmla="*/ 89 w 179"/>
              <a:gd name="T11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80">
                <a:moveTo>
                  <a:pt x="89" y="179"/>
                </a:moveTo>
                <a:lnTo>
                  <a:pt x="89" y="179"/>
                </a:lnTo>
                <a:cubicBezTo>
                  <a:pt x="44" y="179"/>
                  <a:pt x="0" y="143"/>
                  <a:pt x="0" y="89"/>
                </a:cubicBezTo>
                <a:cubicBezTo>
                  <a:pt x="0" y="44"/>
                  <a:pt x="44" y="0"/>
                  <a:pt x="89" y="0"/>
                </a:cubicBezTo>
                <a:cubicBezTo>
                  <a:pt x="142" y="0"/>
                  <a:pt x="178" y="44"/>
                  <a:pt x="178" y="89"/>
                </a:cubicBezTo>
                <a:cubicBezTo>
                  <a:pt x="178" y="143"/>
                  <a:pt x="142" y="179"/>
                  <a:pt x="89" y="1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Line 11">
            <a:extLst>
              <a:ext uri="{FF2B5EF4-FFF2-40B4-BE49-F238E27FC236}">
                <a16:creationId xmlns:a16="http://schemas.microsoft.com/office/drawing/2014/main" id="{0741092D-D019-514A-B1C4-E4AB34906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907" y="11268266"/>
            <a:ext cx="4485494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12">
            <a:extLst>
              <a:ext uri="{FF2B5EF4-FFF2-40B4-BE49-F238E27FC236}">
                <a16:creationId xmlns:a16="http://schemas.microsoft.com/office/drawing/2014/main" id="{A434BE51-BC63-7343-90E5-E4EF3A5C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71" y="11169530"/>
            <a:ext cx="192771" cy="192771"/>
          </a:xfrm>
          <a:custGeom>
            <a:avLst/>
            <a:gdLst>
              <a:gd name="T0" fmla="*/ 89 w 179"/>
              <a:gd name="T1" fmla="*/ 178 h 179"/>
              <a:gd name="T2" fmla="*/ 89 w 179"/>
              <a:gd name="T3" fmla="*/ 178 h 179"/>
              <a:gd name="T4" fmla="*/ 0 w 179"/>
              <a:gd name="T5" fmla="*/ 89 h 179"/>
              <a:gd name="T6" fmla="*/ 89 w 179"/>
              <a:gd name="T7" fmla="*/ 0 h 179"/>
              <a:gd name="T8" fmla="*/ 178 w 179"/>
              <a:gd name="T9" fmla="*/ 89 h 179"/>
              <a:gd name="T10" fmla="*/ 89 w 179"/>
              <a:gd name="T11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178"/>
                </a:moveTo>
                <a:lnTo>
                  <a:pt x="89" y="178"/>
                </a:lnTo>
                <a:cubicBezTo>
                  <a:pt x="44" y="178"/>
                  <a:pt x="0" y="134"/>
                  <a:pt x="0" y="89"/>
                </a:cubicBezTo>
                <a:cubicBezTo>
                  <a:pt x="0" y="35"/>
                  <a:pt x="44" y="0"/>
                  <a:pt x="89" y="0"/>
                </a:cubicBezTo>
                <a:cubicBezTo>
                  <a:pt x="142" y="0"/>
                  <a:pt x="178" y="35"/>
                  <a:pt x="178" y="89"/>
                </a:cubicBezTo>
                <a:cubicBezTo>
                  <a:pt x="178" y="134"/>
                  <a:pt x="142" y="178"/>
                  <a:pt x="89" y="1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3">
            <a:extLst>
              <a:ext uri="{FF2B5EF4-FFF2-40B4-BE49-F238E27FC236}">
                <a16:creationId xmlns:a16="http://schemas.microsoft.com/office/drawing/2014/main" id="{2A446137-6848-EA46-AA0E-46D05B64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147" y="5353432"/>
            <a:ext cx="5792588" cy="6676522"/>
          </a:xfrm>
          <a:custGeom>
            <a:avLst/>
            <a:gdLst>
              <a:gd name="T0" fmla="*/ 2714 w 5431"/>
              <a:gd name="T1" fmla="*/ 6261 h 6262"/>
              <a:gd name="T2" fmla="*/ 2714 w 5431"/>
              <a:gd name="T3" fmla="*/ 6261 h 6262"/>
              <a:gd name="T4" fmla="*/ 2644 w 5431"/>
              <a:gd name="T5" fmla="*/ 6252 h 6262"/>
              <a:gd name="T6" fmla="*/ 1134 w 5431"/>
              <a:gd name="T7" fmla="*/ 5072 h 6262"/>
              <a:gd name="T8" fmla="*/ 8 w 5431"/>
              <a:gd name="T9" fmla="*/ 1349 h 6262"/>
              <a:gd name="T10" fmla="*/ 125 w 5431"/>
              <a:gd name="T11" fmla="*/ 983 h 6262"/>
              <a:gd name="T12" fmla="*/ 473 w 5431"/>
              <a:gd name="T13" fmla="*/ 804 h 6262"/>
              <a:gd name="T14" fmla="*/ 2429 w 5431"/>
              <a:gd name="T15" fmla="*/ 125 h 6262"/>
              <a:gd name="T16" fmla="*/ 3018 w 5431"/>
              <a:gd name="T17" fmla="*/ 125 h 6262"/>
              <a:gd name="T18" fmla="*/ 4956 w 5431"/>
              <a:gd name="T19" fmla="*/ 795 h 6262"/>
              <a:gd name="T20" fmla="*/ 5305 w 5431"/>
              <a:gd name="T21" fmla="*/ 965 h 6262"/>
              <a:gd name="T22" fmla="*/ 5421 w 5431"/>
              <a:gd name="T23" fmla="*/ 1340 h 6262"/>
              <a:gd name="T24" fmla="*/ 4304 w 5431"/>
              <a:gd name="T25" fmla="*/ 5072 h 6262"/>
              <a:gd name="T26" fmla="*/ 2786 w 5431"/>
              <a:gd name="T27" fmla="*/ 6252 h 6262"/>
              <a:gd name="T28" fmla="*/ 2714 w 5431"/>
              <a:gd name="T29" fmla="*/ 6261 h 6262"/>
              <a:gd name="T30" fmla="*/ 2644 w 5431"/>
              <a:gd name="T31" fmla="*/ 5948 h 6262"/>
              <a:gd name="T32" fmla="*/ 2644 w 5431"/>
              <a:gd name="T33" fmla="*/ 5948 h 6262"/>
              <a:gd name="T34" fmla="*/ 2723 w 5431"/>
              <a:gd name="T35" fmla="*/ 366 h 6262"/>
              <a:gd name="T36" fmla="*/ 2723 w 5431"/>
              <a:gd name="T37" fmla="*/ 366 h 6262"/>
              <a:gd name="T38" fmla="*/ 2626 w 5431"/>
              <a:gd name="T39" fmla="*/ 393 h 6262"/>
              <a:gd name="T40" fmla="*/ 500 w 5431"/>
              <a:gd name="T41" fmla="*/ 1134 h 6262"/>
              <a:gd name="T42" fmla="*/ 384 w 5431"/>
              <a:gd name="T43" fmla="*/ 1197 h 6262"/>
              <a:gd name="T44" fmla="*/ 348 w 5431"/>
              <a:gd name="T45" fmla="*/ 1313 h 6262"/>
              <a:gd name="T46" fmla="*/ 1411 w 5431"/>
              <a:gd name="T47" fmla="*/ 4885 h 6262"/>
              <a:gd name="T48" fmla="*/ 2714 w 5431"/>
              <a:gd name="T49" fmla="*/ 5912 h 6262"/>
              <a:gd name="T50" fmla="*/ 4027 w 5431"/>
              <a:gd name="T51" fmla="*/ 4885 h 6262"/>
              <a:gd name="T52" fmla="*/ 5081 w 5431"/>
              <a:gd name="T53" fmla="*/ 1304 h 6262"/>
              <a:gd name="T54" fmla="*/ 5046 w 5431"/>
              <a:gd name="T55" fmla="*/ 1179 h 6262"/>
              <a:gd name="T56" fmla="*/ 4930 w 5431"/>
              <a:gd name="T57" fmla="*/ 1126 h 6262"/>
              <a:gd name="T58" fmla="*/ 2821 w 5431"/>
              <a:gd name="T59" fmla="*/ 393 h 6262"/>
              <a:gd name="T60" fmla="*/ 2723 w 5431"/>
              <a:gd name="T61" fmla="*/ 366 h 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31" h="6262">
                <a:moveTo>
                  <a:pt x="2714" y="6261"/>
                </a:moveTo>
                <a:lnTo>
                  <a:pt x="2714" y="6261"/>
                </a:lnTo>
                <a:cubicBezTo>
                  <a:pt x="2696" y="6261"/>
                  <a:pt x="2671" y="6261"/>
                  <a:pt x="2644" y="6252"/>
                </a:cubicBezTo>
                <a:cubicBezTo>
                  <a:pt x="2608" y="6225"/>
                  <a:pt x="1599" y="5751"/>
                  <a:pt x="1134" y="5072"/>
                </a:cubicBezTo>
                <a:cubicBezTo>
                  <a:pt x="339" y="3911"/>
                  <a:pt x="89" y="2080"/>
                  <a:pt x="8" y="1349"/>
                </a:cubicBezTo>
                <a:cubicBezTo>
                  <a:pt x="0" y="1215"/>
                  <a:pt x="35" y="1081"/>
                  <a:pt x="125" y="983"/>
                </a:cubicBezTo>
                <a:cubicBezTo>
                  <a:pt x="214" y="875"/>
                  <a:pt x="339" y="813"/>
                  <a:pt x="473" y="804"/>
                </a:cubicBezTo>
                <a:cubicBezTo>
                  <a:pt x="1473" y="724"/>
                  <a:pt x="2126" y="348"/>
                  <a:pt x="2429" y="125"/>
                </a:cubicBezTo>
                <a:cubicBezTo>
                  <a:pt x="2599" y="0"/>
                  <a:pt x="2839" y="0"/>
                  <a:pt x="3018" y="125"/>
                </a:cubicBezTo>
                <a:cubicBezTo>
                  <a:pt x="3313" y="348"/>
                  <a:pt x="3956" y="724"/>
                  <a:pt x="4956" y="795"/>
                </a:cubicBezTo>
                <a:cubicBezTo>
                  <a:pt x="5090" y="804"/>
                  <a:pt x="5215" y="867"/>
                  <a:pt x="5305" y="965"/>
                </a:cubicBezTo>
                <a:cubicBezTo>
                  <a:pt x="5385" y="1072"/>
                  <a:pt x="5430" y="1206"/>
                  <a:pt x="5421" y="1340"/>
                </a:cubicBezTo>
                <a:cubicBezTo>
                  <a:pt x="5341" y="2071"/>
                  <a:pt x="5090" y="3920"/>
                  <a:pt x="4304" y="5072"/>
                </a:cubicBezTo>
                <a:cubicBezTo>
                  <a:pt x="3840" y="5751"/>
                  <a:pt x="2830" y="6225"/>
                  <a:pt x="2786" y="6252"/>
                </a:cubicBezTo>
                <a:cubicBezTo>
                  <a:pt x="2768" y="6261"/>
                  <a:pt x="2741" y="6261"/>
                  <a:pt x="2714" y="6261"/>
                </a:cubicBezTo>
                <a:close/>
                <a:moveTo>
                  <a:pt x="2644" y="5948"/>
                </a:moveTo>
                <a:lnTo>
                  <a:pt x="2644" y="5948"/>
                </a:lnTo>
                <a:close/>
                <a:moveTo>
                  <a:pt x="2723" y="366"/>
                </a:moveTo>
                <a:lnTo>
                  <a:pt x="2723" y="366"/>
                </a:lnTo>
                <a:cubicBezTo>
                  <a:pt x="2687" y="366"/>
                  <a:pt x="2653" y="375"/>
                  <a:pt x="2626" y="393"/>
                </a:cubicBezTo>
                <a:cubicBezTo>
                  <a:pt x="2295" y="634"/>
                  <a:pt x="1581" y="1054"/>
                  <a:pt x="500" y="1134"/>
                </a:cubicBezTo>
                <a:cubicBezTo>
                  <a:pt x="455" y="1134"/>
                  <a:pt x="411" y="1161"/>
                  <a:pt x="384" y="1197"/>
                </a:cubicBezTo>
                <a:cubicBezTo>
                  <a:pt x="357" y="1224"/>
                  <a:pt x="339" y="1268"/>
                  <a:pt x="348" y="1313"/>
                </a:cubicBezTo>
                <a:cubicBezTo>
                  <a:pt x="419" y="2027"/>
                  <a:pt x="661" y="3786"/>
                  <a:pt x="1411" y="4885"/>
                </a:cubicBezTo>
                <a:cubicBezTo>
                  <a:pt x="1750" y="5394"/>
                  <a:pt x="2483" y="5796"/>
                  <a:pt x="2714" y="5912"/>
                </a:cubicBezTo>
                <a:cubicBezTo>
                  <a:pt x="2947" y="5796"/>
                  <a:pt x="3679" y="5394"/>
                  <a:pt x="4027" y="4885"/>
                </a:cubicBezTo>
                <a:cubicBezTo>
                  <a:pt x="4769" y="3795"/>
                  <a:pt x="5019" y="2018"/>
                  <a:pt x="5081" y="1304"/>
                </a:cubicBezTo>
                <a:cubicBezTo>
                  <a:pt x="5090" y="1260"/>
                  <a:pt x="5072" y="1215"/>
                  <a:pt x="5046" y="1179"/>
                </a:cubicBezTo>
                <a:cubicBezTo>
                  <a:pt x="5019" y="1143"/>
                  <a:pt x="4974" y="1126"/>
                  <a:pt x="4930" y="1126"/>
                </a:cubicBezTo>
                <a:cubicBezTo>
                  <a:pt x="3849" y="1045"/>
                  <a:pt x="3143" y="634"/>
                  <a:pt x="2821" y="393"/>
                </a:cubicBezTo>
                <a:cubicBezTo>
                  <a:pt x="2786" y="375"/>
                  <a:pt x="2750" y="366"/>
                  <a:pt x="2723" y="3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4">
            <a:extLst>
              <a:ext uri="{FF2B5EF4-FFF2-40B4-BE49-F238E27FC236}">
                <a16:creationId xmlns:a16="http://schemas.microsoft.com/office/drawing/2014/main" id="{2F82CD9C-D7F7-4646-B904-94361DC9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063" y="6792176"/>
            <a:ext cx="3582753" cy="3578053"/>
          </a:xfrm>
          <a:custGeom>
            <a:avLst/>
            <a:gdLst>
              <a:gd name="T0" fmla="*/ 1678 w 3359"/>
              <a:gd name="T1" fmla="*/ 3357 h 3358"/>
              <a:gd name="T2" fmla="*/ 1678 w 3359"/>
              <a:gd name="T3" fmla="*/ 3357 h 3358"/>
              <a:gd name="T4" fmla="*/ 491 w 3359"/>
              <a:gd name="T5" fmla="*/ 2866 h 3358"/>
              <a:gd name="T6" fmla="*/ 0 w 3359"/>
              <a:gd name="T7" fmla="*/ 1678 h 3358"/>
              <a:gd name="T8" fmla="*/ 491 w 3359"/>
              <a:gd name="T9" fmla="*/ 490 h 3358"/>
              <a:gd name="T10" fmla="*/ 1678 w 3359"/>
              <a:gd name="T11" fmla="*/ 0 h 3358"/>
              <a:gd name="T12" fmla="*/ 2866 w 3359"/>
              <a:gd name="T13" fmla="*/ 490 h 3358"/>
              <a:gd name="T14" fmla="*/ 3358 w 3359"/>
              <a:gd name="T15" fmla="*/ 1678 h 3358"/>
              <a:gd name="T16" fmla="*/ 2866 w 3359"/>
              <a:gd name="T17" fmla="*/ 2866 h 3358"/>
              <a:gd name="T18" fmla="*/ 1678 w 3359"/>
              <a:gd name="T19" fmla="*/ 3357 h 3358"/>
              <a:gd name="T20" fmla="*/ 1678 w 3359"/>
              <a:gd name="T21" fmla="*/ 204 h 3358"/>
              <a:gd name="T22" fmla="*/ 1678 w 3359"/>
              <a:gd name="T23" fmla="*/ 204 h 3358"/>
              <a:gd name="T24" fmla="*/ 205 w 3359"/>
              <a:gd name="T25" fmla="*/ 1678 h 3358"/>
              <a:gd name="T26" fmla="*/ 1678 w 3359"/>
              <a:gd name="T27" fmla="*/ 3152 h 3358"/>
              <a:gd name="T28" fmla="*/ 3152 w 3359"/>
              <a:gd name="T29" fmla="*/ 1678 h 3358"/>
              <a:gd name="T30" fmla="*/ 1678 w 3359"/>
              <a:gd name="T31" fmla="*/ 204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59" h="3358">
                <a:moveTo>
                  <a:pt x="1678" y="3357"/>
                </a:moveTo>
                <a:lnTo>
                  <a:pt x="1678" y="3357"/>
                </a:lnTo>
                <a:cubicBezTo>
                  <a:pt x="1233" y="3357"/>
                  <a:pt x="804" y="3188"/>
                  <a:pt x="491" y="2866"/>
                </a:cubicBezTo>
                <a:cubicBezTo>
                  <a:pt x="170" y="2553"/>
                  <a:pt x="0" y="2125"/>
                  <a:pt x="0" y="1678"/>
                </a:cubicBezTo>
                <a:cubicBezTo>
                  <a:pt x="0" y="1232"/>
                  <a:pt x="170" y="803"/>
                  <a:pt x="491" y="490"/>
                </a:cubicBezTo>
                <a:cubicBezTo>
                  <a:pt x="804" y="169"/>
                  <a:pt x="1233" y="0"/>
                  <a:pt x="1678" y="0"/>
                </a:cubicBezTo>
                <a:cubicBezTo>
                  <a:pt x="2125" y="0"/>
                  <a:pt x="2554" y="169"/>
                  <a:pt x="2866" y="490"/>
                </a:cubicBezTo>
                <a:cubicBezTo>
                  <a:pt x="3188" y="803"/>
                  <a:pt x="3358" y="1232"/>
                  <a:pt x="3358" y="1678"/>
                </a:cubicBezTo>
                <a:cubicBezTo>
                  <a:pt x="3358" y="2125"/>
                  <a:pt x="3188" y="2553"/>
                  <a:pt x="2866" y="2866"/>
                </a:cubicBezTo>
                <a:cubicBezTo>
                  <a:pt x="2554" y="3188"/>
                  <a:pt x="2125" y="3357"/>
                  <a:pt x="1678" y="3357"/>
                </a:cubicBezTo>
                <a:close/>
                <a:moveTo>
                  <a:pt x="1678" y="204"/>
                </a:moveTo>
                <a:lnTo>
                  <a:pt x="1678" y="204"/>
                </a:lnTo>
                <a:cubicBezTo>
                  <a:pt x="866" y="204"/>
                  <a:pt x="205" y="865"/>
                  <a:pt x="205" y="1678"/>
                </a:cubicBezTo>
                <a:cubicBezTo>
                  <a:pt x="205" y="2491"/>
                  <a:pt x="866" y="3152"/>
                  <a:pt x="1678" y="3152"/>
                </a:cubicBezTo>
                <a:cubicBezTo>
                  <a:pt x="2491" y="3152"/>
                  <a:pt x="3152" y="2491"/>
                  <a:pt x="3152" y="1678"/>
                </a:cubicBezTo>
                <a:cubicBezTo>
                  <a:pt x="3152" y="865"/>
                  <a:pt x="2491" y="204"/>
                  <a:pt x="1678" y="2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5">
            <a:extLst>
              <a:ext uri="{FF2B5EF4-FFF2-40B4-BE49-F238E27FC236}">
                <a16:creationId xmlns:a16="http://schemas.microsoft.com/office/drawing/2014/main" id="{A0729894-CC6D-D649-AE1F-1FA03747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962" y="7210635"/>
            <a:ext cx="2534256" cy="611231"/>
          </a:xfrm>
          <a:custGeom>
            <a:avLst/>
            <a:gdLst>
              <a:gd name="T0" fmla="*/ 1205 w 2376"/>
              <a:gd name="T1" fmla="*/ 571 h 572"/>
              <a:gd name="T2" fmla="*/ 1205 w 2376"/>
              <a:gd name="T3" fmla="*/ 571 h 572"/>
              <a:gd name="T4" fmla="*/ 1178 w 2376"/>
              <a:gd name="T5" fmla="*/ 571 h 572"/>
              <a:gd name="T6" fmla="*/ 63 w 2376"/>
              <a:gd name="T7" fmla="*/ 205 h 572"/>
              <a:gd name="T8" fmla="*/ 36 w 2376"/>
              <a:gd name="T9" fmla="*/ 62 h 572"/>
              <a:gd name="T10" fmla="*/ 179 w 2376"/>
              <a:gd name="T11" fmla="*/ 36 h 572"/>
              <a:gd name="T12" fmla="*/ 1178 w 2376"/>
              <a:gd name="T13" fmla="*/ 366 h 572"/>
              <a:gd name="T14" fmla="*/ 2197 w 2376"/>
              <a:gd name="T15" fmla="*/ 62 h 572"/>
              <a:gd name="T16" fmla="*/ 2339 w 2376"/>
              <a:gd name="T17" fmla="*/ 89 h 572"/>
              <a:gd name="T18" fmla="*/ 2313 w 2376"/>
              <a:gd name="T19" fmla="*/ 232 h 572"/>
              <a:gd name="T20" fmla="*/ 1205 w 2376"/>
              <a:gd name="T21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6" h="572">
                <a:moveTo>
                  <a:pt x="1205" y="571"/>
                </a:moveTo>
                <a:lnTo>
                  <a:pt x="1205" y="571"/>
                </a:lnTo>
                <a:cubicBezTo>
                  <a:pt x="1196" y="571"/>
                  <a:pt x="1187" y="571"/>
                  <a:pt x="1178" y="571"/>
                </a:cubicBezTo>
                <a:cubicBezTo>
                  <a:pt x="777" y="563"/>
                  <a:pt x="384" y="437"/>
                  <a:pt x="63" y="205"/>
                </a:cubicBezTo>
                <a:cubicBezTo>
                  <a:pt x="18" y="170"/>
                  <a:pt x="0" y="107"/>
                  <a:pt x="36" y="62"/>
                </a:cubicBezTo>
                <a:cubicBezTo>
                  <a:pt x="72" y="18"/>
                  <a:pt x="134" y="0"/>
                  <a:pt x="179" y="36"/>
                </a:cubicBezTo>
                <a:cubicBezTo>
                  <a:pt x="474" y="241"/>
                  <a:pt x="822" y="357"/>
                  <a:pt x="1178" y="366"/>
                </a:cubicBezTo>
                <a:cubicBezTo>
                  <a:pt x="1544" y="366"/>
                  <a:pt x="1902" y="268"/>
                  <a:pt x="2197" y="62"/>
                </a:cubicBezTo>
                <a:cubicBezTo>
                  <a:pt x="2250" y="27"/>
                  <a:pt x="2313" y="44"/>
                  <a:pt x="2339" y="89"/>
                </a:cubicBezTo>
                <a:cubicBezTo>
                  <a:pt x="2375" y="134"/>
                  <a:pt x="2366" y="196"/>
                  <a:pt x="2313" y="232"/>
                </a:cubicBezTo>
                <a:cubicBezTo>
                  <a:pt x="1982" y="455"/>
                  <a:pt x="1607" y="571"/>
                  <a:pt x="1205" y="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6">
            <a:extLst>
              <a:ext uri="{FF2B5EF4-FFF2-40B4-BE49-F238E27FC236}">
                <a16:creationId xmlns:a16="http://schemas.microsoft.com/office/drawing/2014/main" id="{024E1ACD-6779-FD44-8692-4278A0F1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962" y="9345241"/>
            <a:ext cx="2534256" cy="592424"/>
          </a:xfrm>
          <a:custGeom>
            <a:avLst/>
            <a:gdLst>
              <a:gd name="T0" fmla="*/ 2259 w 2376"/>
              <a:gd name="T1" fmla="*/ 554 h 555"/>
              <a:gd name="T2" fmla="*/ 2259 w 2376"/>
              <a:gd name="T3" fmla="*/ 554 h 555"/>
              <a:gd name="T4" fmla="*/ 2197 w 2376"/>
              <a:gd name="T5" fmla="*/ 536 h 555"/>
              <a:gd name="T6" fmla="*/ 1196 w 2376"/>
              <a:gd name="T7" fmla="*/ 205 h 555"/>
              <a:gd name="T8" fmla="*/ 179 w 2376"/>
              <a:gd name="T9" fmla="*/ 509 h 555"/>
              <a:gd name="T10" fmla="*/ 36 w 2376"/>
              <a:gd name="T11" fmla="*/ 482 h 555"/>
              <a:gd name="T12" fmla="*/ 63 w 2376"/>
              <a:gd name="T13" fmla="*/ 339 h 555"/>
              <a:gd name="T14" fmla="*/ 1196 w 2376"/>
              <a:gd name="T15" fmla="*/ 0 h 555"/>
              <a:gd name="T16" fmla="*/ 2322 w 2376"/>
              <a:gd name="T17" fmla="*/ 366 h 555"/>
              <a:gd name="T18" fmla="*/ 2339 w 2376"/>
              <a:gd name="T19" fmla="*/ 509 h 555"/>
              <a:gd name="T20" fmla="*/ 2259 w 2376"/>
              <a:gd name="T21" fmla="*/ 554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6" h="555">
                <a:moveTo>
                  <a:pt x="2259" y="554"/>
                </a:moveTo>
                <a:lnTo>
                  <a:pt x="2259" y="554"/>
                </a:lnTo>
                <a:cubicBezTo>
                  <a:pt x="2241" y="554"/>
                  <a:pt x="2215" y="544"/>
                  <a:pt x="2197" y="536"/>
                </a:cubicBezTo>
                <a:cubicBezTo>
                  <a:pt x="1902" y="330"/>
                  <a:pt x="1562" y="214"/>
                  <a:pt x="1196" y="205"/>
                </a:cubicBezTo>
                <a:cubicBezTo>
                  <a:pt x="831" y="205"/>
                  <a:pt x="482" y="303"/>
                  <a:pt x="179" y="509"/>
                </a:cubicBezTo>
                <a:cubicBezTo>
                  <a:pt x="134" y="544"/>
                  <a:pt x="63" y="527"/>
                  <a:pt x="36" y="482"/>
                </a:cubicBezTo>
                <a:cubicBezTo>
                  <a:pt x="0" y="437"/>
                  <a:pt x="18" y="375"/>
                  <a:pt x="63" y="339"/>
                </a:cubicBezTo>
                <a:cubicBezTo>
                  <a:pt x="402" y="116"/>
                  <a:pt x="795" y="0"/>
                  <a:pt x="1196" y="0"/>
                </a:cubicBezTo>
                <a:cubicBezTo>
                  <a:pt x="1607" y="9"/>
                  <a:pt x="1991" y="134"/>
                  <a:pt x="2322" y="366"/>
                </a:cubicBezTo>
                <a:cubicBezTo>
                  <a:pt x="2366" y="402"/>
                  <a:pt x="2375" y="464"/>
                  <a:pt x="2339" y="509"/>
                </a:cubicBezTo>
                <a:cubicBezTo>
                  <a:pt x="2322" y="536"/>
                  <a:pt x="2286" y="554"/>
                  <a:pt x="2259" y="5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7">
            <a:extLst>
              <a:ext uri="{FF2B5EF4-FFF2-40B4-BE49-F238E27FC236}">
                <a16:creationId xmlns:a16="http://schemas.microsoft.com/office/drawing/2014/main" id="{CB32C493-8D4D-234D-A71A-3A477F66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063" y="8475411"/>
            <a:ext cx="3582753" cy="220985"/>
          </a:xfrm>
          <a:custGeom>
            <a:avLst/>
            <a:gdLst>
              <a:gd name="T0" fmla="*/ 3259 w 3359"/>
              <a:gd name="T1" fmla="*/ 205 h 206"/>
              <a:gd name="T2" fmla="*/ 3259 w 3359"/>
              <a:gd name="T3" fmla="*/ 205 h 206"/>
              <a:gd name="T4" fmla="*/ 98 w 3359"/>
              <a:gd name="T5" fmla="*/ 205 h 206"/>
              <a:gd name="T6" fmla="*/ 0 w 3359"/>
              <a:gd name="T7" fmla="*/ 98 h 206"/>
              <a:gd name="T8" fmla="*/ 98 w 3359"/>
              <a:gd name="T9" fmla="*/ 0 h 206"/>
              <a:gd name="T10" fmla="*/ 3259 w 3359"/>
              <a:gd name="T11" fmla="*/ 0 h 206"/>
              <a:gd name="T12" fmla="*/ 3358 w 3359"/>
              <a:gd name="T13" fmla="*/ 98 h 206"/>
              <a:gd name="T14" fmla="*/ 3259 w 3359"/>
              <a:gd name="T15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9" h="206">
                <a:moveTo>
                  <a:pt x="3259" y="205"/>
                </a:moveTo>
                <a:lnTo>
                  <a:pt x="3259" y="205"/>
                </a:lnTo>
                <a:cubicBezTo>
                  <a:pt x="98" y="205"/>
                  <a:pt x="98" y="205"/>
                  <a:pt x="98" y="205"/>
                </a:cubicBezTo>
                <a:cubicBezTo>
                  <a:pt x="44" y="205"/>
                  <a:pt x="0" y="152"/>
                  <a:pt x="0" y="98"/>
                </a:cubicBezTo>
                <a:cubicBezTo>
                  <a:pt x="0" y="45"/>
                  <a:pt x="44" y="0"/>
                  <a:pt x="98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313" y="0"/>
                  <a:pt x="3358" y="45"/>
                  <a:pt x="3358" y="98"/>
                </a:cubicBezTo>
                <a:cubicBezTo>
                  <a:pt x="3358" y="152"/>
                  <a:pt x="3313" y="205"/>
                  <a:pt x="3259" y="2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8">
            <a:extLst>
              <a:ext uri="{FF2B5EF4-FFF2-40B4-BE49-F238E27FC236}">
                <a16:creationId xmlns:a16="http://schemas.microsoft.com/office/drawing/2014/main" id="{752940F6-7F74-0C42-9522-31F97336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9733" y="6773369"/>
            <a:ext cx="1198954" cy="3601560"/>
          </a:xfrm>
          <a:custGeom>
            <a:avLst/>
            <a:gdLst>
              <a:gd name="T0" fmla="*/ 938 w 1125"/>
              <a:gd name="T1" fmla="*/ 3375 h 3376"/>
              <a:gd name="T2" fmla="*/ 938 w 1125"/>
              <a:gd name="T3" fmla="*/ 3375 h 3376"/>
              <a:gd name="T4" fmla="*/ 875 w 1125"/>
              <a:gd name="T5" fmla="*/ 3358 h 3376"/>
              <a:gd name="T6" fmla="*/ 18 w 1125"/>
              <a:gd name="T7" fmla="*/ 1678 h 3376"/>
              <a:gd name="T8" fmla="*/ 947 w 1125"/>
              <a:gd name="T9" fmla="*/ 35 h 3376"/>
              <a:gd name="T10" fmla="*/ 1088 w 1125"/>
              <a:gd name="T11" fmla="*/ 53 h 3376"/>
              <a:gd name="T12" fmla="*/ 1071 w 1125"/>
              <a:gd name="T13" fmla="*/ 195 h 3376"/>
              <a:gd name="T14" fmla="*/ 223 w 1125"/>
              <a:gd name="T15" fmla="*/ 1687 h 3376"/>
              <a:gd name="T16" fmla="*/ 1008 w 1125"/>
              <a:gd name="T17" fmla="*/ 3197 h 3376"/>
              <a:gd name="T18" fmla="*/ 1017 w 1125"/>
              <a:gd name="T19" fmla="*/ 3340 h 3376"/>
              <a:gd name="T20" fmla="*/ 938 w 1125"/>
              <a:gd name="T21" fmla="*/ 337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5" h="3376">
                <a:moveTo>
                  <a:pt x="938" y="3375"/>
                </a:moveTo>
                <a:lnTo>
                  <a:pt x="938" y="3375"/>
                </a:lnTo>
                <a:cubicBezTo>
                  <a:pt x="920" y="3375"/>
                  <a:pt x="893" y="3366"/>
                  <a:pt x="875" y="3358"/>
                </a:cubicBezTo>
                <a:cubicBezTo>
                  <a:pt x="295" y="2857"/>
                  <a:pt x="0" y="2277"/>
                  <a:pt x="18" y="1678"/>
                </a:cubicBezTo>
                <a:cubicBezTo>
                  <a:pt x="27" y="1080"/>
                  <a:pt x="348" y="517"/>
                  <a:pt x="947" y="35"/>
                </a:cubicBezTo>
                <a:cubicBezTo>
                  <a:pt x="990" y="0"/>
                  <a:pt x="1053" y="9"/>
                  <a:pt x="1088" y="53"/>
                </a:cubicBezTo>
                <a:cubicBezTo>
                  <a:pt x="1124" y="97"/>
                  <a:pt x="1115" y="160"/>
                  <a:pt x="1071" y="195"/>
                </a:cubicBezTo>
                <a:cubicBezTo>
                  <a:pt x="527" y="633"/>
                  <a:pt x="232" y="1151"/>
                  <a:pt x="223" y="1687"/>
                </a:cubicBezTo>
                <a:cubicBezTo>
                  <a:pt x="205" y="2223"/>
                  <a:pt x="473" y="2741"/>
                  <a:pt x="1008" y="3197"/>
                </a:cubicBezTo>
                <a:cubicBezTo>
                  <a:pt x="1053" y="3232"/>
                  <a:pt x="1053" y="3295"/>
                  <a:pt x="1017" y="3340"/>
                </a:cubicBezTo>
                <a:cubicBezTo>
                  <a:pt x="999" y="3366"/>
                  <a:pt x="973" y="3375"/>
                  <a:pt x="938" y="3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9">
            <a:extLst>
              <a:ext uri="{FF2B5EF4-FFF2-40B4-BE49-F238E27FC236}">
                <a16:creationId xmlns:a16="http://schemas.microsoft.com/office/drawing/2014/main" id="{AFE40D72-ED94-9D4B-A79B-BCBA8C55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492" y="6773369"/>
            <a:ext cx="1198954" cy="3601560"/>
          </a:xfrm>
          <a:custGeom>
            <a:avLst/>
            <a:gdLst>
              <a:gd name="T0" fmla="*/ 115 w 1126"/>
              <a:gd name="T1" fmla="*/ 3375 h 3376"/>
              <a:gd name="T2" fmla="*/ 115 w 1126"/>
              <a:gd name="T3" fmla="*/ 3375 h 3376"/>
              <a:gd name="T4" fmla="*/ 36 w 1126"/>
              <a:gd name="T5" fmla="*/ 3340 h 3376"/>
              <a:gd name="T6" fmla="*/ 54 w 1126"/>
              <a:gd name="T7" fmla="*/ 3197 h 3376"/>
              <a:gd name="T8" fmla="*/ 910 w 1126"/>
              <a:gd name="T9" fmla="*/ 1705 h 3376"/>
              <a:gd name="T10" fmla="*/ 115 w 1126"/>
              <a:gd name="T11" fmla="*/ 195 h 3376"/>
              <a:gd name="T12" fmla="*/ 106 w 1126"/>
              <a:gd name="T13" fmla="*/ 53 h 3376"/>
              <a:gd name="T14" fmla="*/ 249 w 1126"/>
              <a:gd name="T15" fmla="*/ 35 h 3376"/>
              <a:gd name="T16" fmla="*/ 1107 w 1126"/>
              <a:gd name="T17" fmla="*/ 1714 h 3376"/>
              <a:gd name="T18" fmla="*/ 178 w 1126"/>
              <a:gd name="T19" fmla="*/ 3358 h 3376"/>
              <a:gd name="T20" fmla="*/ 115 w 1126"/>
              <a:gd name="T21" fmla="*/ 337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6" h="3376">
                <a:moveTo>
                  <a:pt x="115" y="3375"/>
                </a:moveTo>
                <a:lnTo>
                  <a:pt x="115" y="3375"/>
                </a:lnTo>
                <a:cubicBezTo>
                  <a:pt x="88" y="3375"/>
                  <a:pt x="54" y="3366"/>
                  <a:pt x="36" y="3340"/>
                </a:cubicBezTo>
                <a:cubicBezTo>
                  <a:pt x="0" y="3295"/>
                  <a:pt x="9" y="3232"/>
                  <a:pt x="54" y="3197"/>
                </a:cubicBezTo>
                <a:cubicBezTo>
                  <a:pt x="598" y="2759"/>
                  <a:pt x="892" y="2241"/>
                  <a:pt x="910" y="1705"/>
                </a:cubicBezTo>
                <a:cubicBezTo>
                  <a:pt x="919" y="1169"/>
                  <a:pt x="651" y="651"/>
                  <a:pt x="115" y="195"/>
                </a:cubicBezTo>
                <a:cubicBezTo>
                  <a:pt x="72" y="160"/>
                  <a:pt x="72" y="97"/>
                  <a:pt x="106" y="53"/>
                </a:cubicBezTo>
                <a:cubicBezTo>
                  <a:pt x="142" y="9"/>
                  <a:pt x="205" y="0"/>
                  <a:pt x="249" y="35"/>
                </a:cubicBezTo>
                <a:cubicBezTo>
                  <a:pt x="830" y="535"/>
                  <a:pt x="1125" y="1116"/>
                  <a:pt x="1107" y="1714"/>
                </a:cubicBezTo>
                <a:cubicBezTo>
                  <a:pt x="1098" y="2312"/>
                  <a:pt x="776" y="2875"/>
                  <a:pt x="178" y="3358"/>
                </a:cubicBezTo>
                <a:cubicBezTo>
                  <a:pt x="160" y="3366"/>
                  <a:pt x="142" y="3375"/>
                  <a:pt x="115" y="3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0">
            <a:extLst>
              <a:ext uri="{FF2B5EF4-FFF2-40B4-BE49-F238E27FC236}">
                <a16:creationId xmlns:a16="http://schemas.microsoft.com/office/drawing/2014/main" id="{052DE1AC-7874-F74A-85E9-20FEFD56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0925" y="8494219"/>
            <a:ext cx="1029690" cy="982673"/>
          </a:xfrm>
          <a:custGeom>
            <a:avLst/>
            <a:gdLst>
              <a:gd name="T0" fmla="*/ 205 w 965"/>
              <a:gd name="T1" fmla="*/ 920 h 921"/>
              <a:gd name="T2" fmla="*/ 205 w 965"/>
              <a:gd name="T3" fmla="*/ 920 h 921"/>
              <a:gd name="T4" fmla="*/ 187 w 965"/>
              <a:gd name="T5" fmla="*/ 911 h 921"/>
              <a:gd name="T6" fmla="*/ 178 w 965"/>
              <a:gd name="T7" fmla="*/ 884 h 921"/>
              <a:gd name="T8" fmla="*/ 232 w 965"/>
              <a:gd name="T9" fmla="*/ 589 h 921"/>
              <a:gd name="T10" fmla="*/ 17 w 965"/>
              <a:gd name="T11" fmla="*/ 384 h 921"/>
              <a:gd name="T12" fmla="*/ 9 w 965"/>
              <a:gd name="T13" fmla="*/ 348 h 921"/>
              <a:gd name="T14" fmla="*/ 35 w 965"/>
              <a:gd name="T15" fmla="*/ 330 h 921"/>
              <a:gd name="T16" fmla="*/ 330 w 965"/>
              <a:gd name="T17" fmla="*/ 286 h 921"/>
              <a:gd name="T18" fmla="*/ 455 w 965"/>
              <a:gd name="T19" fmla="*/ 17 h 921"/>
              <a:gd name="T20" fmla="*/ 482 w 965"/>
              <a:gd name="T21" fmla="*/ 0 h 921"/>
              <a:gd name="T22" fmla="*/ 482 w 965"/>
              <a:gd name="T23" fmla="*/ 0 h 921"/>
              <a:gd name="T24" fmla="*/ 509 w 965"/>
              <a:gd name="T25" fmla="*/ 17 h 921"/>
              <a:gd name="T26" fmla="*/ 643 w 965"/>
              <a:gd name="T27" fmla="*/ 286 h 921"/>
              <a:gd name="T28" fmla="*/ 938 w 965"/>
              <a:gd name="T29" fmla="*/ 321 h 921"/>
              <a:gd name="T30" fmla="*/ 964 w 965"/>
              <a:gd name="T31" fmla="*/ 348 h 921"/>
              <a:gd name="T32" fmla="*/ 956 w 965"/>
              <a:gd name="T33" fmla="*/ 375 h 921"/>
              <a:gd name="T34" fmla="*/ 741 w 965"/>
              <a:gd name="T35" fmla="*/ 589 h 921"/>
              <a:gd name="T36" fmla="*/ 795 w 965"/>
              <a:gd name="T37" fmla="*/ 875 h 921"/>
              <a:gd name="T38" fmla="*/ 786 w 965"/>
              <a:gd name="T39" fmla="*/ 911 h 921"/>
              <a:gd name="T40" fmla="*/ 750 w 965"/>
              <a:gd name="T41" fmla="*/ 911 h 921"/>
              <a:gd name="T42" fmla="*/ 482 w 965"/>
              <a:gd name="T43" fmla="*/ 777 h 921"/>
              <a:gd name="T44" fmla="*/ 223 w 965"/>
              <a:gd name="T45" fmla="*/ 911 h 921"/>
              <a:gd name="T46" fmla="*/ 205 w 965"/>
              <a:gd name="T47" fmla="*/ 920 h 921"/>
              <a:gd name="T48" fmla="*/ 107 w 965"/>
              <a:gd name="T49" fmla="*/ 384 h 921"/>
              <a:gd name="T50" fmla="*/ 107 w 965"/>
              <a:gd name="T51" fmla="*/ 384 h 921"/>
              <a:gd name="T52" fmla="*/ 277 w 965"/>
              <a:gd name="T53" fmla="*/ 553 h 921"/>
              <a:gd name="T54" fmla="*/ 294 w 965"/>
              <a:gd name="T55" fmla="*/ 589 h 921"/>
              <a:gd name="T56" fmla="*/ 250 w 965"/>
              <a:gd name="T57" fmla="*/ 830 h 921"/>
              <a:gd name="T58" fmla="*/ 464 w 965"/>
              <a:gd name="T59" fmla="*/ 714 h 921"/>
              <a:gd name="T60" fmla="*/ 509 w 965"/>
              <a:gd name="T61" fmla="*/ 714 h 921"/>
              <a:gd name="T62" fmla="*/ 723 w 965"/>
              <a:gd name="T63" fmla="*/ 830 h 921"/>
              <a:gd name="T64" fmla="*/ 679 w 965"/>
              <a:gd name="T65" fmla="*/ 589 h 921"/>
              <a:gd name="T66" fmla="*/ 696 w 965"/>
              <a:gd name="T67" fmla="*/ 545 h 921"/>
              <a:gd name="T68" fmla="*/ 866 w 965"/>
              <a:gd name="T69" fmla="*/ 375 h 921"/>
              <a:gd name="T70" fmla="*/ 625 w 965"/>
              <a:gd name="T71" fmla="*/ 348 h 921"/>
              <a:gd name="T72" fmla="*/ 625 w 965"/>
              <a:gd name="T73" fmla="*/ 348 h 921"/>
              <a:gd name="T74" fmla="*/ 589 w 965"/>
              <a:gd name="T75" fmla="*/ 321 h 921"/>
              <a:gd name="T76" fmla="*/ 482 w 965"/>
              <a:gd name="T77" fmla="*/ 98 h 921"/>
              <a:gd name="T78" fmla="*/ 375 w 965"/>
              <a:gd name="T79" fmla="*/ 321 h 921"/>
              <a:gd name="T80" fmla="*/ 348 w 965"/>
              <a:gd name="T81" fmla="*/ 348 h 921"/>
              <a:gd name="T82" fmla="*/ 107 w 965"/>
              <a:gd name="T83" fmla="*/ 384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5" h="921">
                <a:moveTo>
                  <a:pt x="205" y="920"/>
                </a:moveTo>
                <a:lnTo>
                  <a:pt x="205" y="920"/>
                </a:lnTo>
                <a:cubicBezTo>
                  <a:pt x="205" y="920"/>
                  <a:pt x="196" y="911"/>
                  <a:pt x="187" y="911"/>
                </a:cubicBezTo>
                <a:cubicBezTo>
                  <a:pt x="178" y="902"/>
                  <a:pt x="178" y="893"/>
                  <a:pt x="178" y="884"/>
                </a:cubicBezTo>
                <a:cubicBezTo>
                  <a:pt x="232" y="589"/>
                  <a:pt x="232" y="589"/>
                  <a:pt x="232" y="589"/>
                </a:cubicBezTo>
                <a:cubicBezTo>
                  <a:pt x="17" y="384"/>
                  <a:pt x="17" y="384"/>
                  <a:pt x="17" y="384"/>
                </a:cubicBezTo>
                <a:cubicBezTo>
                  <a:pt x="9" y="375"/>
                  <a:pt x="0" y="357"/>
                  <a:pt x="9" y="348"/>
                </a:cubicBezTo>
                <a:cubicBezTo>
                  <a:pt x="9" y="339"/>
                  <a:pt x="17" y="330"/>
                  <a:pt x="35" y="330"/>
                </a:cubicBezTo>
                <a:cubicBezTo>
                  <a:pt x="330" y="286"/>
                  <a:pt x="330" y="286"/>
                  <a:pt x="330" y="286"/>
                </a:cubicBezTo>
                <a:cubicBezTo>
                  <a:pt x="455" y="17"/>
                  <a:pt x="455" y="17"/>
                  <a:pt x="455" y="17"/>
                </a:cubicBezTo>
                <a:cubicBezTo>
                  <a:pt x="464" y="9"/>
                  <a:pt x="473" y="0"/>
                  <a:pt x="482" y="0"/>
                </a:cubicBezTo>
                <a:lnTo>
                  <a:pt x="482" y="0"/>
                </a:lnTo>
                <a:cubicBezTo>
                  <a:pt x="500" y="0"/>
                  <a:pt x="509" y="9"/>
                  <a:pt x="509" y="17"/>
                </a:cubicBezTo>
                <a:cubicBezTo>
                  <a:pt x="643" y="286"/>
                  <a:pt x="643" y="286"/>
                  <a:pt x="643" y="286"/>
                </a:cubicBezTo>
                <a:cubicBezTo>
                  <a:pt x="938" y="321"/>
                  <a:pt x="938" y="321"/>
                  <a:pt x="938" y="321"/>
                </a:cubicBezTo>
                <a:cubicBezTo>
                  <a:pt x="946" y="330"/>
                  <a:pt x="956" y="339"/>
                  <a:pt x="964" y="348"/>
                </a:cubicBezTo>
                <a:cubicBezTo>
                  <a:pt x="964" y="357"/>
                  <a:pt x="964" y="366"/>
                  <a:pt x="956" y="375"/>
                </a:cubicBezTo>
                <a:cubicBezTo>
                  <a:pt x="741" y="589"/>
                  <a:pt x="741" y="589"/>
                  <a:pt x="741" y="589"/>
                </a:cubicBezTo>
                <a:cubicBezTo>
                  <a:pt x="795" y="875"/>
                  <a:pt x="795" y="875"/>
                  <a:pt x="795" y="875"/>
                </a:cubicBezTo>
                <a:cubicBezTo>
                  <a:pt x="795" y="893"/>
                  <a:pt x="795" y="902"/>
                  <a:pt x="786" y="911"/>
                </a:cubicBezTo>
                <a:cubicBezTo>
                  <a:pt x="777" y="920"/>
                  <a:pt x="759" y="920"/>
                  <a:pt x="750" y="911"/>
                </a:cubicBezTo>
                <a:cubicBezTo>
                  <a:pt x="482" y="777"/>
                  <a:pt x="482" y="777"/>
                  <a:pt x="482" y="777"/>
                </a:cubicBezTo>
                <a:cubicBezTo>
                  <a:pt x="223" y="911"/>
                  <a:pt x="223" y="911"/>
                  <a:pt x="223" y="911"/>
                </a:cubicBezTo>
                <a:cubicBezTo>
                  <a:pt x="223" y="920"/>
                  <a:pt x="214" y="920"/>
                  <a:pt x="205" y="920"/>
                </a:cubicBezTo>
                <a:close/>
                <a:moveTo>
                  <a:pt x="107" y="384"/>
                </a:moveTo>
                <a:lnTo>
                  <a:pt x="107" y="384"/>
                </a:lnTo>
                <a:cubicBezTo>
                  <a:pt x="277" y="553"/>
                  <a:pt x="277" y="553"/>
                  <a:pt x="277" y="553"/>
                </a:cubicBezTo>
                <a:cubicBezTo>
                  <a:pt x="286" y="563"/>
                  <a:pt x="294" y="571"/>
                  <a:pt x="294" y="589"/>
                </a:cubicBezTo>
                <a:cubicBezTo>
                  <a:pt x="250" y="830"/>
                  <a:pt x="250" y="830"/>
                  <a:pt x="250" y="830"/>
                </a:cubicBezTo>
                <a:cubicBezTo>
                  <a:pt x="464" y="714"/>
                  <a:pt x="464" y="714"/>
                  <a:pt x="464" y="714"/>
                </a:cubicBezTo>
                <a:cubicBezTo>
                  <a:pt x="482" y="705"/>
                  <a:pt x="491" y="705"/>
                  <a:pt x="509" y="714"/>
                </a:cubicBezTo>
                <a:cubicBezTo>
                  <a:pt x="723" y="830"/>
                  <a:pt x="723" y="830"/>
                  <a:pt x="723" y="830"/>
                </a:cubicBezTo>
                <a:cubicBezTo>
                  <a:pt x="679" y="589"/>
                  <a:pt x="679" y="589"/>
                  <a:pt x="679" y="589"/>
                </a:cubicBezTo>
                <a:cubicBezTo>
                  <a:pt x="679" y="571"/>
                  <a:pt x="679" y="563"/>
                  <a:pt x="696" y="545"/>
                </a:cubicBezTo>
                <a:cubicBezTo>
                  <a:pt x="866" y="375"/>
                  <a:pt x="866" y="375"/>
                  <a:pt x="866" y="375"/>
                </a:cubicBezTo>
                <a:cubicBezTo>
                  <a:pt x="625" y="348"/>
                  <a:pt x="625" y="348"/>
                  <a:pt x="625" y="348"/>
                </a:cubicBezTo>
                <a:lnTo>
                  <a:pt x="625" y="348"/>
                </a:lnTo>
                <a:cubicBezTo>
                  <a:pt x="607" y="339"/>
                  <a:pt x="598" y="330"/>
                  <a:pt x="589" y="321"/>
                </a:cubicBezTo>
                <a:cubicBezTo>
                  <a:pt x="482" y="98"/>
                  <a:pt x="482" y="98"/>
                  <a:pt x="482" y="98"/>
                </a:cubicBezTo>
                <a:cubicBezTo>
                  <a:pt x="375" y="321"/>
                  <a:pt x="375" y="321"/>
                  <a:pt x="375" y="321"/>
                </a:cubicBezTo>
                <a:cubicBezTo>
                  <a:pt x="375" y="330"/>
                  <a:pt x="357" y="339"/>
                  <a:pt x="348" y="348"/>
                </a:cubicBezTo>
                <a:lnTo>
                  <a:pt x="107" y="38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1">
            <a:extLst>
              <a:ext uri="{FF2B5EF4-FFF2-40B4-BE49-F238E27FC236}">
                <a16:creationId xmlns:a16="http://schemas.microsoft.com/office/drawing/2014/main" id="{7474EA68-F967-A342-992E-31CA0E90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10713457"/>
            <a:ext cx="945058" cy="1029690"/>
          </a:xfrm>
          <a:custGeom>
            <a:avLst/>
            <a:gdLst>
              <a:gd name="T0" fmla="*/ 679 w 885"/>
              <a:gd name="T1" fmla="*/ 965 h 966"/>
              <a:gd name="T2" fmla="*/ 554 w 885"/>
              <a:gd name="T3" fmla="*/ 947 h 966"/>
              <a:gd name="T4" fmla="*/ 509 w 885"/>
              <a:gd name="T5" fmla="*/ 938 h 966"/>
              <a:gd name="T6" fmla="*/ 214 w 885"/>
              <a:gd name="T7" fmla="*/ 875 h 966"/>
              <a:gd name="T8" fmla="*/ 53 w 885"/>
              <a:gd name="T9" fmla="*/ 840 h 966"/>
              <a:gd name="T10" fmla="*/ 53 w 885"/>
              <a:gd name="T11" fmla="*/ 438 h 966"/>
              <a:gd name="T12" fmla="*/ 232 w 885"/>
              <a:gd name="T13" fmla="*/ 420 h 966"/>
              <a:gd name="T14" fmla="*/ 366 w 885"/>
              <a:gd name="T15" fmla="*/ 250 h 966"/>
              <a:gd name="T16" fmla="*/ 339 w 885"/>
              <a:gd name="T17" fmla="*/ 98 h 966"/>
              <a:gd name="T18" fmla="*/ 491 w 885"/>
              <a:gd name="T19" fmla="*/ 27 h 966"/>
              <a:gd name="T20" fmla="*/ 589 w 885"/>
              <a:gd name="T21" fmla="*/ 259 h 966"/>
              <a:gd name="T22" fmla="*/ 580 w 885"/>
              <a:gd name="T23" fmla="*/ 339 h 966"/>
              <a:gd name="T24" fmla="*/ 804 w 885"/>
              <a:gd name="T25" fmla="*/ 375 h 966"/>
              <a:gd name="T26" fmla="*/ 849 w 885"/>
              <a:gd name="T27" fmla="*/ 545 h 966"/>
              <a:gd name="T28" fmla="*/ 839 w 885"/>
              <a:gd name="T29" fmla="*/ 697 h 966"/>
              <a:gd name="T30" fmla="*/ 804 w 885"/>
              <a:gd name="T31" fmla="*/ 831 h 966"/>
              <a:gd name="T32" fmla="*/ 768 w 885"/>
              <a:gd name="T33" fmla="*/ 938 h 966"/>
              <a:gd name="T34" fmla="*/ 527 w 885"/>
              <a:gd name="T35" fmla="*/ 875 h 966"/>
              <a:gd name="T36" fmla="*/ 572 w 885"/>
              <a:gd name="T37" fmla="*/ 884 h 966"/>
              <a:gd name="T38" fmla="*/ 732 w 885"/>
              <a:gd name="T39" fmla="*/ 893 h 966"/>
              <a:gd name="T40" fmla="*/ 732 w 885"/>
              <a:gd name="T41" fmla="*/ 831 h 966"/>
              <a:gd name="T42" fmla="*/ 750 w 885"/>
              <a:gd name="T43" fmla="*/ 786 h 966"/>
              <a:gd name="T44" fmla="*/ 777 w 885"/>
              <a:gd name="T45" fmla="*/ 706 h 966"/>
              <a:gd name="T46" fmla="*/ 786 w 885"/>
              <a:gd name="T47" fmla="*/ 652 h 966"/>
              <a:gd name="T48" fmla="*/ 822 w 885"/>
              <a:gd name="T49" fmla="*/ 616 h 966"/>
              <a:gd name="T50" fmla="*/ 768 w 885"/>
              <a:gd name="T51" fmla="*/ 545 h 966"/>
              <a:gd name="T52" fmla="*/ 813 w 885"/>
              <a:gd name="T53" fmla="*/ 491 h 966"/>
              <a:gd name="T54" fmla="*/ 706 w 885"/>
              <a:gd name="T55" fmla="*/ 429 h 966"/>
              <a:gd name="T56" fmla="*/ 527 w 885"/>
              <a:gd name="T57" fmla="*/ 250 h 966"/>
              <a:gd name="T58" fmla="*/ 429 w 885"/>
              <a:gd name="T59" fmla="*/ 71 h 966"/>
              <a:gd name="T60" fmla="*/ 411 w 885"/>
              <a:gd name="T61" fmla="*/ 98 h 966"/>
              <a:gd name="T62" fmla="*/ 348 w 885"/>
              <a:gd name="T63" fmla="*/ 393 h 966"/>
              <a:gd name="T64" fmla="*/ 250 w 885"/>
              <a:gd name="T65" fmla="*/ 482 h 966"/>
              <a:gd name="T66" fmla="*/ 116 w 885"/>
              <a:gd name="T67" fmla="*/ 473 h 966"/>
              <a:gd name="T68" fmla="*/ 63 w 885"/>
              <a:gd name="T69" fmla="*/ 652 h 966"/>
              <a:gd name="T70" fmla="*/ 170 w 885"/>
              <a:gd name="T71" fmla="*/ 822 h 966"/>
              <a:gd name="T72" fmla="*/ 259 w 885"/>
              <a:gd name="T73" fmla="*/ 804 h 966"/>
              <a:gd name="T74" fmla="*/ 322 w 885"/>
              <a:gd name="T75" fmla="*/ 804 h 966"/>
              <a:gd name="T76" fmla="*/ 518 w 885"/>
              <a:gd name="T77" fmla="*/ 875 h 966"/>
              <a:gd name="T78" fmla="*/ 402 w 885"/>
              <a:gd name="T79" fmla="*/ 8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85" h="966">
                <a:moveTo>
                  <a:pt x="679" y="965"/>
                </a:moveTo>
                <a:lnTo>
                  <a:pt x="679" y="965"/>
                </a:lnTo>
                <a:cubicBezTo>
                  <a:pt x="670" y="965"/>
                  <a:pt x="670" y="965"/>
                  <a:pt x="661" y="965"/>
                </a:cubicBezTo>
                <a:cubicBezTo>
                  <a:pt x="616" y="956"/>
                  <a:pt x="580" y="947"/>
                  <a:pt x="554" y="947"/>
                </a:cubicBezTo>
                <a:cubicBezTo>
                  <a:pt x="545" y="938"/>
                  <a:pt x="527" y="938"/>
                  <a:pt x="518" y="938"/>
                </a:cubicBezTo>
                <a:lnTo>
                  <a:pt x="509" y="938"/>
                </a:lnTo>
                <a:cubicBezTo>
                  <a:pt x="456" y="938"/>
                  <a:pt x="366" y="920"/>
                  <a:pt x="295" y="857"/>
                </a:cubicBezTo>
                <a:cubicBezTo>
                  <a:pt x="277" y="857"/>
                  <a:pt x="232" y="866"/>
                  <a:pt x="214" y="875"/>
                </a:cubicBezTo>
                <a:cubicBezTo>
                  <a:pt x="205" y="875"/>
                  <a:pt x="196" y="884"/>
                  <a:pt x="179" y="884"/>
                </a:cubicBezTo>
                <a:cubicBezTo>
                  <a:pt x="134" y="893"/>
                  <a:pt x="80" y="884"/>
                  <a:pt x="53" y="840"/>
                </a:cubicBezTo>
                <a:cubicBezTo>
                  <a:pt x="18" y="795"/>
                  <a:pt x="0" y="733"/>
                  <a:pt x="0" y="652"/>
                </a:cubicBezTo>
                <a:cubicBezTo>
                  <a:pt x="0" y="527"/>
                  <a:pt x="27" y="464"/>
                  <a:pt x="53" y="438"/>
                </a:cubicBezTo>
                <a:cubicBezTo>
                  <a:pt x="71" y="420"/>
                  <a:pt x="98" y="411"/>
                  <a:pt x="125" y="411"/>
                </a:cubicBezTo>
                <a:cubicBezTo>
                  <a:pt x="232" y="420"/>
                  <a:pt x="232" y="420"/>
                  <a:pt x="232" y="420"/>
                </a:cubicBezTo>
                <a:cubicBezTo>
                  <a:pt x="250" y="411"/>
                  <a:pt x="277" y="384"/>
                  <a:pt x="295" y="357"/>
                </a:cubicBezTo>
                <a:cubicBezTo>
                  <a:pt x="366" y="277"/>
                  <a:pt x="366" y="250"/>
                  <a:pt x="366" y="250"/>
                </a:cubicBezTo>
                <a:cubicBezTo>
                  <a:pt x="366" y="161"/>
                  <a:pt x="357" y="143"/>
                  <a:pt x="348" y="125"/>
                </a:cubicBezTo>
                <a:cubicBezTo>
                  <a:pt x="348" y="116"/>
                  <a:pt x="348" y="107"/>
                  <a:pt x="339" y="98"/>
                </a:cubicBezTo>
                <a:cubicBezTo>
                  <a:pt x="339" y="63"/>
                  <a:pt x="357" y="27"/>
                  <a:pt x="402" y="9"/>
                </a:cubicBezTo>
                <a:cubicBezTo>
                  <a:pt x="429" y="0"/>
                  <a:pt x="464" y="9"/>
                  <a:pt x="491" y="27"/>
                </a:cubicBezTo>
                <a:cubicBezTo>
                  <a:pt x="527" y="44"/>
                  <a:pt x="554" y="80"/>
                  <a:pt x="580" y="125"/>
                </a:cubicBezTo>
                <a:cubicBezTo>
                  <a:pt x="598" y="161"/>
                  <a:pt x="589" y="214"/>
                  <a:pt x="589" y="259"/>
                </a:cubicBezTo>
                <a:cubicBezTo>
                  <a:pt x="580" y="286"/>
                  <a:pt x="580" y="304"/>
                  <a:pt x="580" y="321"/>
                </a:cubicBezTo>
                <a:cubicBezTo>
                  <a:pt x="580" y="330"/>
                  <a:pt x="580" y="339"/>
                  <a:pt x="580" y="339"/>
                </a:cubicBezTo>
                <a:cubicBezTo>
                  <a:pt x="616" y="366"/>
                  <a:pt x="661" y="366"/>
                  <a:pt x="706" y="366"/>
                </a:cubicBezTo>
                <a:cubicBezTo>
                  <a:pt x="732" y="375"/>
                  <a:pt x="768" y="375"/>
                  <a:pt x="804" y="375"/>
                </a:cubicBezTo>
                <a:cubicBezTo>
                  <a:pt x="857" y="384"/>
                  <a:pt x="884" y="429"/>
                  <a:pt x="875" y="491"/>
                </a:cubicBezTo>
                <a:cubicBezTo>
                  <a:pt x="875" y="518"/>
                  <a:pt x="866" y="536"/>
                  <a:pt x="849" y="545"/>
                </a:cubicBezTo>
                <a:cubicBezTo>
                  <a:pt x="875" y="563"/>
                  <a:pt x="884" y="590"/>
                  <a:pt x="884" y="616"/>
                </a:cubicBezTo>
                <a:cubicBezTo>
                  <a:pt x="884" y="652"/>
                  <a:pt x="866" y="679"/>
                  <a:pt x="839" y="697"/>
                </a:cubicBezTo>
                <a:cubicBezTo>
                  <a:pt x="857" y="714"/>
                  <a:pt x="866" y="741"/>
                  <a:pt x="857" y="777"/>
                </a:cubicBezTo>
                <a:cubicBezTo>
                  <a:pt x="849" y="795"/>
                  <a:pt x="831" y="822"/>
                  <a:pt x="804" y="831"/>
                </a:cubicBezTo>
                <a:cubicBezTo>
                  <a:pt x="804" y="840"/>
                  <a:pt x="804" y="840"/>
                  <a:pt x="804" y="840"/>
                </a:cubicBezTo>
                <a:cubicBezTo>
                  <a:pt x="813" y="875"/>
                  <a:pt x="795" y="911"/>
                  <a:pt x="768" y="938"/>
                </a:cubicBezTo>
                <a:cubicBezTo>
                  <a:pt x="750" y="956"/>
                  <a:pt x="723" y="965"/>
                  <a:pt x="679" y="965"/>
                </a:cubicBezTo>
                <a:close/>
                <a:moveTo>
                  <a:pt x="527" y="875"/>
                </a:moveTo>
                <a:lnTo>
                  <a:pt x="527" y="875"/>
                </a:lnTo>
                <a:cubicBezTo>
                  <a:pt x="545" y="875"/>
                  <a:pt x="554" y="884"/>
                  <a:pt x="572" y="884"/>
                </a:cubicBezTo>
                <a:cubicBezTo>
                  <a:pt x="589" y="893"/>
                  <a:pt x="625" y="893"/>
                  <a:pt x="661" y="902"/>
                </a:cubicBezTo>
                <a:cubicBezTo>
                  <a:pt x="715" y="902"/>
                  <a:pt x="723" y="893"/>
                  <a:pt x="732" y="893"/>
                </a:cubicBezTo>
                <a:cubicBezTo>
                  <a:pt x="741" y="875"/>
                  <a:pt x="741" y="866"/>
                  <a:pt x="741" y="857"/>
                </a:cubicBezTo>
                <a:cubicBezTo>
                  <a:pt x="741" y="840"/>
                  <a:pt x="732" y="831"/>
                  <a:pt x="732" y="831"/>
                </a:cubicBezTo>
                <a:cubicBezTo>
                  <a:pt x="723" y="822"/>
                  <a:pt x="723" y="813"/>
                  <a:pt x="732" y="804"/>
                </a:cubicBezTo>
                <a:cubicBezTo>
                  <a:pt x="732" y="795"/>
                  <a:pt x="741" y="786"/>
                  <a:pt x="750" y="786"/>
                </a:cubicBezTo>
                <a:cubicBezTo>
                  <a:pt x="777" y="777"/>
                  <a:pt x="795" y="768"/>
                  <a:pt x="795" y="759"/>
                </a:cubicBezTo>
                <a:cubicBezTo>
                  <a:pt x="804" y="741"/>
                  <a:pt x="786" y="714"/>
                  <a:pt x="777" y="706"/>
                </a:cubicBezTo>
                <a:cubicBezTo>
                  <a:pt x="768" y="697"/>
                  <a:pt x="759" y="688"/>
                  <a:pt x="768" y="679"/>
                </a:cubicBezTo>
                <a:cubicBezTo>
                  <a:pt x="768" y="670"/>
                  <a:pt x="777" y="661"/>
                  <a:pt x="786" y="652"/>
                </a:cubicBezTo>
                <a:cubicBezTo>
                  <a:pt x="795" y="652"/>
                  <a:pt x="804" y="652"/>
                  <a:pt x="804" y="643"/>
                </a:cubicBezTo>
                <a:cubicBezTo>
                  <a:pt x="822" y="634"/>
                  <a:pt x="822" y="625"/>
                  <a:pt x="822" y="616"/>
                </a:cubicBezTo>
                <a:cubicBezTo>
                  <a:pt x="822" y="607"/>
                  <a:pt x="822" y="598"/>
                  <a:pt x="786" y="572"/>
                </a:cubicBezTo>
                <a:cubicBezTo>
                  <a:pt x="777" y="572"/>
                  <a:pt x="768" y="563"/>
                  <a:pt x="768" y="545"/>
                </a:cubicBezTo>
                <a:cubicBezTo>
                  <a:pt x="768" y="536"/>
                  <a:pt x="777" y="527"/>
                  <a:pt x="786" y="518"/>
                </a:cubicBezTo>
                <a:cubicBezTo>
                  <a:pt x="795" y="518"/>
                  <a:pt x="813" y="500"/>
                  <a:pt x="813" y="491"/>
                </a:cubicBezTo>
                <a:cubicBezTo>
                  <a:pt x="822" y="447"/>
                  <a:pt x="804" y="438"/>
                  <a:pt x="786" y="438"/>
                </a:cubicBezTo>
                <a:cubicBezTo>
                  <a:pt x="759" y="438"/>
                  <a:pt x="732" y="438"/>
                  <a:pt x="706" y="429"/>
                </a:cubicBezTo>
                <a:cubicBezTo>
                  <a:pt x="652" y="429"/>
                  <a:pt x="598" y="429"/>
                  <a:pt x="545" y="393"/>
                </a:cubicBezTo>
                <a:cubicBezTo>
                  <a:pt x="509" y="366"/>
                  <a:pt x="518" y="313"/>
                  <a:pt x="527" y="250"/>
                </a:cubicBezTo>
                <a:cubicBezTo>
                  <a:pt x="527" y="214"/>
                  <a:pt x="536" y="179"/>
                  <a:pt x="527" y="152"/>
                </a:cubicBezTo>
                <a:cubicBezTo>
                  <a:pt x="500" y="98"/>
                  <a:pt x="464" y="63"/>
                  <a:pt x="429" y="71"/>
                </a:cubicBezTo>
                <a:cubicBezTo>
                  <a:pt x="411" y="71"/>
                  <a:pt x="402" y="80"/>
                  <a:pt x="402" y="89"/>
                </a:cubicBezTo>
                <a:lnTo>
                  <a:pt x="411" y="98"/>
                </a:lnTo>
                <a:cubicBezTo>
                  <a:pt x="420" y="125"/>
                  <a:pt x="429" y="152"/>
                  <a:pt x="429" y="250"/>
                </a:cubicBezTo>
                <a:cubicBezTo>
                  <a:pt x="429" y="277"/>
                  <a:pt x="420" y="304"/>
                  <a:pt x="348" y="393"/>
                </a:cubicBezTo>
                <a:cubicBezTo>
                  <a:pt x="313" y="438"/>
                  <a:pt x="277" y="473"/>
                  <a:pt x="268" y="473"/>
                </a:cubicBezTo>
                <a:cubicBezTo>
                  <a:pt x="268" y="482"/>
                  <a:pt x="259" y="482"/>
                  <a:pt x="250" y="482"/>
                </a:cubicBezTo>
                <a:cubicBezTo>
                  <a:pt x="116" y="473"/>
                  <a:pt x="116" y="473"/>
                  <a:pt x="116" y="473"/>
                </a:cubicBezTo>
                <a:lnTo>
                  <a:pt x="116" y="473"/>
                </a:lnTo>
                <a:cubicBezTo>
                  <a:pt x="116" y="473"/>
                  <a:pt x="107" y="473"/>
                  <a:pt x="107" y="482"/>
                </a:cubicBezTo>
                <a:cubicBezTo>
                  <a:pt x="89" y="500"/>
                  <a:pt x="63" y="545"/>
                  <a:pt x="63" y="652"/>
                </a:cubicBezTo>
                <a:cubicBezTo>
                  <a:pt x="63" y="714"/>
                  <a:pt x="71" y="768"/>
                  <a:pt x="98" y="804"/>
                </a:cubicBezTo>
                <a:cubicBezTo>
                  <a:pt x="116" y="822"/>
                  <a:pt x="143" y="831"/>
                  <a:pt x="170" y="822"/>
                </a:cubicBezTo>
                <a:cubicBezTo>
                  <a:pt x="179" y="822"/>
                  <a:pt x="187" y="822"/>
                  <a:pt x="196" y="813"/>
                </a:cubicBezTo>
                <a:cubicBezTo>
                  <a:pt x="214" y="813"/>
                  <a:pt x="241" y="804"/>
                  <a:pt x="259" y="804"/>
                </a:cubicBezTo>
                <a:cubicBezTo>
                  <a:pt x="268" y="795"/>
                  <a:pt x="277" y="795"/>
                  <a:pt x="286" y="795"/>
                </a:cubicBezTo>
                <a:cubicBezTo>
                  <a:pt x="303" y="795"/>
                  <a:pt x="313" y="795"/>
                  <a:pt x="322" y="804"/>
                </a:cubicBezTo>
                <a:cubicBezTo>
                  <a:pt x="366" y="840"/>
                  <a:pt x="402" y="857"/>
                  <a:pt x="429" y="866"/>
                </a:cubicBezTo>
                <a:cubicBezTo>
                  <a:pt x="464" y="875"/>
                  <a:pt x="500" y="884"/>
                  <a:pt x="518" y="875"/>
                </a:cubicBezTo>
                <a:lnTo>
                  <a:pt x="527" y="875"/>
                </a:lnTo>
                <a:close/>
                <a:moveTo>
                  <a:pt x="402" y="89"/>
                </a:moveTo>
                <a:lnTo>
                  <a:pt x="402" y="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2">
            <a:extLst>
              <a:ext uri="{FF2B5EF4-FFF2-40B4-BE49-F238E27FC236}">
                <a16:creationId xmlns:a16="http://schemas.microsoft.com/office/drawing/2014/main" id="{6C12AEF3-838B-3A40-9320-4B8435A0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250" y="6411333"/>
            <a:ext cx="1151934" cy="677056"/>
          </a:xfrm>
          <a:custGeom>
            <a:avLst/>
            <a:gdLst>
              <a:gd name="T0" fmla="*/ 742 w 1082"/>
              <a:gd name="T1" fmla="*/ 634 h 635"/>
              <a:gd name="T2" fmla="*/ 742 w 1082"/>
              <a:gd name="T3" fmla="*/ 634 h 635"/>
              <a:gd name="T4" fmla="*/ 259 w 1082"/>
              <a:gd name="T5" fmla="*/ 634 h 635"/>
              <a:gd name="T6" fmla="*/ 36 w 1082"/>
              <a:gd name="T7" fmla="*/ 518 h 635"/>
              <a:gd name="T8" fmla="*/ 36 w 1082"/>
              <a:gd name="T9" fmla="*/ 304 h 635"/>
              <a:gd name="T10" fmla="*/ 134 w 1082"/>
              <a:gd name="T11" fmla="*/ 215 h 635"/>
              <a:gd name="T12" fmla="*/ 295 w 1082"/>
              <a:gd name="T13" fmla="*/ 179 h 635"/>
              <a:gd name="T14" fmla="*/ 358 w 1082"/>
              <a:gd name="T15" fmla="*/ 188 h 635"/>
              <a:gd name="T16" fmla="*/ 599 w 1082"/>
              <a:gd name="T17" fmla="*/ 0 h 635"/>
              <a:gd name="T18" fmla="*/ 786 w 1082"/>
              <a:gd name="T19" fmla="*/ 90 h 635"/>
              <a:gd name="T20" fmla="*/ 813 w 1082"/>
              <a:gd name="T21" fmla="*/ 90 h 635"/>
              <a:gd name="T22" fmla="*/ 1010 w 1082"/>
              <a:gd name="T23" fmla="*/ 170 h 635"/>
              <a:gd name="T24" fmla="*/ 1081 w 1082"/>
              <a:gd name="T25" fmla="*/ 349 h 635"/>
              <a:gd name="T26" fmla="*/ 992 w 1082"/>
              <a:gd name="T27" fmla="*/ 544 h 635"/>
              <a:gd name="T28" fmla="*/ 742 w 1082"/>
              <a:gd name="T29" fmla="*/ 634 h 635"/>
              <a:gd name="T30" fmla="*/ 286 w 1082"/>
              <a:gd name="T31" fmla="*/ 242 h 635"/>
              <a:gd name="T32" fmla="*/ 286 w 1082"/>
              <a:gd name="T33" fmla="*/ 242 h 635"/>
              <a:gd name="T34" fmla="*/ 161 w 1082"/>
              <a:gd name="T35" fmla="*/ 269 h 635"/>
              <a:gd name="T36" fmla="*/ 90 w 1082"/>
              <a:gd name="T37" fmla="*/ 331 h 635"/>
              <a:gd name="T38" fmla="*/ 90 w 1082"/>
              <a:gd name="T39" fmla="*/ 482 h 635"/>
              <a:gd name="T40" fmla="*/ 259 w 1082"/>
              <a:gd name="T41" fmla="*/ 571 h 635"/>
              <a:gd name="T42" fmla="*/ 742 w 1082"/>
              <a:gd name="T43" fmla="*/ 571 h 635"/>
              <a:gd name="T44" fmla="*/ 947 w 1082"/>
              <a:gd name="T45" fmla="*/ 500 h 635"/>
              <a:gd name="T46" fmla="*/ 1019 w 1082"/>
              <a:gd name="T47" fmla="*/ 349 h 635"/>
              <a:gd name="T48" fmla="*/ 965 w 1082"/>
              <a:gd name="T49" fmla="*/ 215 h 635"/>
              <a:gd name="T50" fmla="*/ 813 w 1082"/>
              <a:gd name="T51" fmla="*/ 152 h 635"/>
              <a:gd name="T52" fmla="*/ 777 w 1082"/>
              <a:gd name="T53" fmla="*/ 161 h 635"/>
              <a:gd name="T54" fmla="*/ 751 w 1082"/>
              <a:gd name="T55" fmla="*/ 143 h 635"/>
              <a:gd name="T56" fmla="*/ 599 w 1082"/>
              <a:gd name="T57" fmla="*/ 63 h 635"/>
              <a:gd name="T58" fmla="*/ 411 w 1082"/>
              <a:gd name="T59" fmla="*/ 233 h 635"/>
              <a:gd name="T60" fmla="*/ 393 w 1082"/>
              <a:gd name="T61" fmla="*/ 259 h 635"/>
              <a:gd name="T62" fmla="*/ 366 w 1082"/>
              <a:gd name="T63" fmla="*/ 259 h 635"/>
              <a:gd name="T64" fmla="*/ 295 w 1082"/>
              <a:gd name="T65" fmla="*/ 242 h 635"/>
              <a:gd name="T66" fmla="*/ 286 w 1082"/>
              <a:gd name="T67" fmla="*/ 24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82" h="635">
                <a:moveTo>
                  <a:pt x="742" y="634"/>
                </a:moveTo>
                <a:lnTo>
                  <a:pt x="742" y="634"/>
                </a:lnTo>
                <a:cubicBezTo>
                  <a:pt x="259" y="634"/>
                  <a:pt x="259" y="634"/>
                  <a:pt x="259" y="634"/>
                </a:cubicBezTo>
                <a:cubicBezTo>
                  <a:pt x="161" y="634"/>
                  <a:pt x="81" y="589"/>
                  <a:pt x="36" y="518"/>
                </a:cubicBezTo>
                <a:cubicBezTo>
                  <a:pt x="0" y="455"/>
                  <a:pt x="0" y="366"/>
                  <a:pt x="36" y="304"/>
                </a:cubicBezTo>
                <a:cubicBezTo>
                  <a:pt x="63" y="269"/>
                  <a:pt x="90" y="233"/>
                  <a:pt x="134" y="215"/>
                </a:cubicBezTo>
                <a:cubicBezTo>
                  <a:pt x="179" y="188"/>
                  <a:pt x="233" y="179"/>
                  <a:pt x="295" y="179"/>
                </a:cubicBezTo>
                <a:cubicBezTo>
                  <a:pt x="313" y="179"/>
                  <a:pt x="340" y="179"/>
                  <a:pt x="358" y="188"/>
                </a:cubicBezTo>
                <a:cubicBezTo>
                  <a:pt x="384" y="81"/>
                  <a:pt x="483" y="0"/>
                  <a:pt x="599" y="0"/>
                </a:cubicBezTo>
                <a:cubicBezTo>
                  <a:pt x="670" y="0"/>
                  <a:pt x="742" y="36"/>
                  <a:pt x="786" y="90"/>
                </a:cubicBezTo>
                <a:cubicBezTo>
                  <a:pt x="795" y="90"/>
                  <a:pt x="804" y="90"/>
                  <a:pt x="813" y="90"/>
                </a:cubicBezTo>
                <a:cubicBezTo>
                  <a:pt x="894" y="90"/>
                  <a:pt x="965" y="126"/>
                  <a:pt x="1010" y="170"/>
                </a:cubicBezTo>
                <a:cubicBezTo>
                  <a:pt x="1054" y="224"/>
                  <a:pt x="1081" y="277"/>
                  <a:pt x="1081" y="349"/>
                </a:cubicBezTo>
                <a:cubicBezTo>
                  <a:pt x="1081" y="419"/>
                  <a:pt x="1045" y="491"/>
                  <a:pt x="992" y="544"/>
                </a:cubicBezTo>
                <a:cubicBezTo>
                  <a:pt x="929" y="598"/>
                  <a:pt x="849" y="634"/>
                  <a:pt x="742" y="634"/>
                </a:cubicBezTo>
                <a:close/>
                <a:moveTo>
                  <a:pt x="286" y="242"/>
                </a:moveTo>
                <a:lnTo>
                  <a:pt x="286" y="242"/>
                </a:lnTo>
                <a:cubicBezTo>
                  <a:pt x="242" y="242"/>
                  <a:pt x="197" y="251"/>
                  <a:pt x="161" y="269"/>
                </a:cubicBezTo>
                <a:cubicBezTo>
                  <a:pt x="134" y="286"/>
                  <a:pt x="107" y="304"/>
                  <a:pt x="90" y="331"/>
                </a:cubicBezTo>
                <a:cubicBezTo>
                  <a:pt x="63" y="384"/>
                  <a:pt x="63" y="437"/>
                  <a:pt x="90" y="482"/>
                </a:cubicBezTo>
                <a:cubicBezTo>
                  <a:pt x="116" y="535"/>
                  <a:pt x="179" y="571"/>
                  <a:pt x="259" y="571"/>
                </a:cubicBezTo>
                <a:cubicBezTo>
                  <a:pt x="742" y="571"/>
                  <a:pt x="742" y="571"/>
                  <a:pt x="742" y="571"/>
                </a:cubicBezTo>
                <a:cubicBezTo>
                  <a:pt x="831" y="571"/>
                  <a:pt x="902" y="544"/>
                  <a:pt x="947" y="500"/>
                </a:cubicBezTo>
                <a:cubicBezTo>
                  <a:pt x="992" y="455"/>
                  <a:pt x="1019" y="401"/>
                  <a:pt x="1019" y="349"/>
                </a:cubicBezTo>
                <a:cubicBezTo>
                  <a:pt x="1019" y="295"/>
                  <a:pt x="1001" y="251"/>
                  <a:pt x="965" y="215"/>
                </a:cubicBezTo>
                <a:cubicBezTo>
                  <a:pt x="929" y="179"/>
                  <a:pt x="876" y="152"/>
                  <a:pt x="813" y="152"/>
                </a:cubicBezTo>
                <a:cubicBezTo>
                  <a:pt x="804" y="152"/>
                  <a:pt x="795" y="152"/>
                  <a:pt x="777" y="161"/>
                </a:cubicBezTo>
                <a:cubicBezTo>
                  <a:pt x="769" y="161"/>
                  <a:pt x="759" y="152"/>
                  <a:pt x="751" y="143"/>
                </a:cubicBezTo>
                <a:cubicBezTo>
                  <a:pt x="715" y="99"/>
                  <a:pt x="661" y="63"/>
                  <a:pt x="599" y="63"/>
                </a:cubicBezTo>
                <a:cubicBezTo>
                  <a:pt x="500" y="63"/>
                  <a:pt x="420" y="135"/>
                  <a:pt x="411" y="233"/>
                </a:cubicBezTo>
                <a:cubicBezTo>
                  <a:pt x="411" y="242"/>
                  <a:pt x="402" y="251"/>
                  <a:pt x="393" y="259"/>
                </a:cubicBezTo>
                <a:cubicBezTo>
                  <a:pt x="384" y="259"/>
                  <a:pt x="376" y="259"/>
                  <a:pt x="366" y="259"/>
                </a:cubicBezTo>
                <a:cubicBezTo>
                  <a:pt x="349" y="251"/>
                  <a:pt x="322" y="242"/>
                  <a:pt x="295" y="242"/>
                </a:cubicBezTo>
                <a:cubicBezTo>
                  <a:pt x="295" y="242"/>
                  <a:pt x="295" y="242"/>
                  <a:pt x="286" y="24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3">
            <a:extLst>
              <a:ext uri="{FF2B5EF4-FFF2-40B4-BE49-F238E27FC236}">
                <a16:creationId xmlns:a16="http://schemas.microsoft.com/office/drawing/2014/main" id="{C425B355-AB42-D841-AAF4-8BFA7E4E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074" y="8588254"/>
            <a:ext cx="1020284" cy="658249"/>
          </a:xfrm>
          <a:custGeom>
            <a:avLst/>
            <a:gdLst>
              <a:gd name="T0" fmla="*/ 911 w 957"/>
              <a:gd name="T1" fmla="*/ 616 h 617"/>
              <a:gd name="T2" fmla="*/ 911 w 957"/>
              <a:gd name="T3" fmla="*/ 616 h 617"/>
              <a:gd name="T4" fmla="*/ 44 w 957"/>
              <a:gd name="T5" fmla="*/ 616 h 617"/>
              <a:gd name="T6" fmla="*/ 0 w 957"/>
              <a:gd name="T7" fmla="*/ 572 h 617"/>
              <a:gd name="T8" fmla="*/ 0 w 957"/>
              <a:gd name="T9" fmla="*/ 54 h 617"/>
              <a:gd name="T10" fmla="*/ 44 w 957"/>
              <a:gd name="T11" fmla="*/ 0 h 617"/>
              <a:gd name="T12" fmla="*/ 911 w 957"/>
              <a:gd name="T13" fmla="*/ 0 h 617"/>
              <a:gd name="T14" fmla="*/ 956 w 957"/>
              <a:gd name="T15" fmla="*/ 54 h 617"/>
              <a:gd name="T16" fmla="*/ 956 w 957"/>
              <a:gd name="T17" fmla="*/ 572 h 617"/>
              <a:gd name="T18" fmla="*/ 911 w 957"/>
              <a:gd name="T19" fmla="*/ 616 h 617"/>
              <a:gd name="T20" fmla="*/ 62 w 957"/>
              <a:gd name="T21" fmla="*/ 554 h 617"/>
              <a:gd name="T22" fmla="*/ 62 w 957"/>
              <a:gd name="T23" fmla="*/ 554 h 617"/>
              <a:gd name="T24" fmla="*/ 893 w 957"/>
              <a:gd name="T25" fmla="*/ 554 h 617"/>
              <a:gd name="T26" fmla="*/ 893 w 957"/>
              <a:gd name="T27" fmla="*/ 63 h 617"/>
              <a:gd name="T28" fmla="*/ 62 w 957"/>
              <a:gd name="T29" fmla="*/ 63 h 617"/>
              <a:gd name="T30" fmla="*/ 62 w 957"/>
              <a:gd name="T31" fmla="*/ 554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7" h="617">
                <a:moveTo>
                  <a:pt x="911" y="616"/>
                </a:moveTo>
                <a:lnTo>
                  <a:pt x="911" y="616"/>
                </a:lnTo>
                <a:cubicBezTo>
                  <a:pt x="44" y="616"/>
                  <a:pt x="44" y="616"/>
                  <a:pt x="44" y="616"/>
                </a:cubicBezTo>
                <a:cubicBezTo>
                  <a:pt x="18" y="616"/>
                  <a:pt x="0" y="598"/>
                  <a:pt x="0" y="57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4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938" y="0"/>
                  <a:pt x="956" y="27"/>
                  <a:pt x="956" y="54"/>
                </a:cubicBezTo>
                <a:cubicBezTo>
                  <a:pt x="956" y="572"/>
                  <a:pt x="956" y="572"/>
                  <a:pt x="956" y="572"/>
                </a:cubicBezTo>
                <a:cubicBezTo>
                  <a:pt x="956" y="598"/>
                  <a:pt x="938" y="616"/>
                  <a:pt x="911" y="616"/>
                </a:cubicBezTo>
                <a:close/>
                <a:moveTo>
                  <a:pt x="62" y="554"/>
                </a:moveTo>
                <a:lnTo>
                  <a:pt x="62" y="554"/>
                </a:lnTo>
                <a:cubicBezTo>
                  <a:pt x="893" y="554"/>
                  <a:pt x="893" y="554"/>
                  <a:pt x="893" y="554"/>
                </a:cubicBezTo>
                <a:cubicBezTo>
                  <a:pt x="893" y="63"/>
                  <a:pt x="893" y="63"/>
                  <a:pt x="893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5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4">
            <a:extLst>
              <a:ext uri="{FF2B5EF4-FFF2-40B4-BE49-F238E27FC236}">
                <a16:creationId xmlns:a16="http://schemas.microsoft.com/office/drawing/2014/main" id="{22FD2129-773A-1840-8CF0-A60CCAAC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232" y="9302924"/>
            <a:ext cx="1260076" cy="70528"/>
          </a:xfrm>
          <a:custGeom>
            <a:avLst/>
            <a:gdLst>
              <a:gd name="T0" fmla="*/ 1143 w 1180"/>
              <a:gd name="T1" fmla="*/ 63 h 64"/>
              <a:gd name="T2" fmla="*/ 1143 w 1180"/>
              <a:gd name="T3" fmla="*/ 63 h 64"/>
              <a:gd name="T4" fmla="*/ 27 w 1180"/>
              <a:gd name="T5" fmla="*/ 63 h 64"/>
              <a:gd name="T6" fmla="*/ 0 w 1180"/>
              <a:gd name="T7" fmla="*/ 36 h 64"/>
              <a:gd name="T8" fmla="*/ 27 w 1180"/>
              <a:gd name="T9" fmla="*/ 0 h 64"/>
              <a:gd name="T10" fmla="*/ 1143 w 1180"/>
              <a:gd name="T11" fmla="*/ 0 h 64"/>
              <a:gd name="T12" fmla="*/ 1179 w 1180"/>
              <a:gd name="T13" fmla="*/ 36 h 64"/>
              <a:gd name="T14" fmla="*/ 1143 w 1180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64">
                <a:moveTo>
                  <a:pt x="1143" y="63"/>
                </a:moveTo>
                <a:lnTo>
                  <a:pt x="1143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43" y="0"/>
                  <a:pt x="1143" y="0"/>
                  <a:pt x="1143" y="0"/>
                </a:cubicBezTo>
                <a:cubicBezTo>
                  <a:pt x="1161" y="0"/>
                  <a:pt x="1179" y="18"/>
                  <a:pt x="1179" y="36"/>
                </a:cubicBezTo>
                <a:cubicBezTo>
                  <a:pt x="1179" y="54"/>
                  <a:pt x="1161" y="63"/>
                  <a:pt x="1143" y="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5">
            <a:extLst>
              <a:ext uri="{FF2B5EF4-FFF2-40B4-BE49-F238E27FC236}">
                <a16:creationId xmlns:a16="http://schemas.microsoft.com/office/drawing/2014/main" id="{1900BE18-B559-9B44-B023-523C1AF7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71" y="10751071"/>
            <a:ext cx="517195" cy="1020287"/>
          </a:xfrm>
          <a:custGeom>
            <a:avLst/>
            <a:gdLst>
              <a:gd name="T0" fmla="*/ 411 w 483"/>
              <a:gd name="T1" fmla="*/ 71 h 956"/>
              <a:gd name="T2" fmla="*/ 241 w 483"/>
              <a:gd name="T3" fmla="*/ 0 h 956"/>
              <a:gd name="T4" fmla="*/ 0 w 483"/>
              <a:gd name="T5" fmla="*/ 241 h 956"/>
              <a:gd name="T6" fmla="*/ 98 w 483"/>
              <a:gd name="T7" fmla="*/ 464 h 956"/>
              <a:gd name="T8" fmla="*/ 134 w 483"/>
              <a:gd name="T9" fmla="*/ 544 h 956"/>
              <a:gd name="T10" fmla="*/ 125 w 483"/>
              <a:gd name="T11" fmla="*/ 625 h 956"/>
              <a:gd name="T12" fmla="*/ 170 w 483"/>
              <a:gd name="T13" fmla="*/ 678 h 956"/>
              <a:gd name="T14" fmla="*/ 125 w 483"/>
              <a:gd name="T15" fmla="*/ 732 h 956"/>
              <a:gd name="T16" fmla="*/ 170 w 483"/>
              <a:gd name="T17" fmla="*/ 786 h 956"/>
              <a:gd name="T18" fmla="*/ 125 w 483"/>
              <a:gd name="T19" fmla="*/ 848 h 956"/>
              <a:gd name="T20" fmla="*/ 214 w 483"/>
              <a:gd name="T21" fmla="*/ 955 h 956"/>
              <a:gd name="T22" fmla="*/ 241 w 483"/>
              <a:gd name="T23" fmla="*/ 955 h 956"/>
              <a:gd name="T24" fmla="*/ 339 w 483"/>
              <a:gd name="T25" fmla="*/ 866 h 956"/>
              <a:gd name="T26" fmla="*/ 348 w 483"/>
              <a:gd name="T27" fmla="*/ 491 h 956"/>
              <a:gd name="T28" fmla="*/ 384 w 483"/>
              <a:gd name="T29" fmla="*/ 437 h 956"/>
              <a:gd name="T30" fmla="*/ 447 w 483"/>
              <a:gd name="T31" fmla="*/ 366 h 956"/>
              <a:gd name="T32" fmla="*/ 411 w 483"/>
              <a:gd name="T33" fmla="*/ 71 h 956"/>
              <a:gd name="T34" fmla="*/ 393 w 483"/>
              <a:gd name="T35" fmla="*/ 330 h 956"/>
              <a:gd name="T36" fmla="*/ 313 w 483"/>
              <a:gd name="T37" fmla="*/ 446 h 956"/>
              <a:gd name="T38" fmla="*/ 295 w 483"/>
              <a:gd name="T39" fmla="*/ 455 h 956"/>
              <a:gd name="T40" fmla="*/ 286 w 483"/>
              <a:gd name="T41" fmla="*/ 830 h 956"/>
              <a:gd name="T42" fmla="*/ 196 w 483"/>
              <a:gd name="T43" fmla="*/ 848 h 956"/>
              <a:gd name="T44" fmla="*/ 250 w 483"/>
              <a:gd name="T45" fmla="*/ 786 h 956"/>
              <a:gd name="T46" fmla="*/ 196 w 483"/>
              <a:gd name="T47" fmla="*/ 732 h 956"/>
              <a:gd name="T48" fmla="*/ 250 w 483"/>
              <a:gd name="T49" fmla="*/ 678 h 956"/>
              <a:gd name="T50" fmla="*/ 188 w 483"/>
              <a:gd name="T51" fmla="*/ 607 h 956"/>
              <a:gd name="T52" fmla="*/ 223 w 483"/>
              <a:gd name="T53" fmla="*/ 536 h 956"/>
              <a:gd name="T54" fmla="*/ 223 w 483"/>
              <a:gd name="T55" fmla="*/ 491 h 956"/>
              <a:gd name="T56" fmla="*/ 143 w 483"/>
              <a:gd name="T57" fmla="*/ 393 h 956"/>
              <a:gd name="T58" fmla="*/ 241 w 483"/>
              <a:gd name="T59" fmla="*/ 62 h 956"/>
              <a:gd name="T60" fmla="*/ 366 w 483"/>
              <a:gd name="T61" fmla="*/ 116 h 956"/>
              <a:gd name="T62" fmla="*/ 393 w 483"/>
              <a:gd name="T63" fmla="*/ 33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3" h="956">
                <a:moveTo>
                  <a:pt x="411" y="71"/>
                </a:moveTo>
                <a:lnTo>
                  <a:pt x="411" y="71"/>
                </a:lnTo>
                <a:cubicBezTo>
                  <a:pt x="366" y="27"/>
                  <a:pt x="304" y="0"/>
                  <a:pt x="241" y="0"/>
                </a:cubicBezTo>
                <a:lnTo>
                  <a:pt x="241" y="0"/>
                </a:lnTo>
                <a:cubicBezTo>
                  <a:pt x="170" y="0"/>
                  <a:pt x="116" y="27"/>
                  <a:pt x="72" y="71"/>
                </a:cubicBezTo>
                <a:cubicBezTo>
                  <a:pt x="18" y="116"/>
                  <a:pt x="0" y="178"/>
                  <a:pt x="0" y="241"/>
                </a:cubicBezTo>
                <a:cubicBezTo>
                  <a:pt x="0" y="321"/>
                  <a:pt x="36" y="384"/>
                  <a:pt x="89" y="428"/>
                </a:cubicBezTo>
                <a:cubicBezTo>
                  <a:pt x="89" y="446"/>
                  <a:pt x="89" y="455"/>
                  <a:pt x="98" y="464"/>
                </a:cubicBezTo>
                <a:cubicBezTo>
                  <a:pt x="161" y="518"/>
                  <a:pt x="161" y="518"/>
                  <a:pt x="161" y="518"/>
                </a:cubicBezTo>
                <a:cubicBezTo>
                  <a:pt x="134" y="544"/>
                  <a:pt x="134" y="544"/>
                  <a:pt x="134" y="544"/>
                </a:cubicBezTo>
                <a:cubicBezTo>
                  <a:pt x="125" y="554"/>
                  <a:pt x="125" y="562"/>
                  <a:pt x="125" y="571"/>
                </a:cubicBezTo>
                <a:cubicBezTo>
                  <a:pt x="125" y="625"/>
                  <a:pt x="125" y="625"/>
                  <a:pt x="125" y="625"/>
                </a:cubicBezTo>
                <a:cubicBezTo>
                  <a:pt x="125" y="634"/>
                  <a:pt x="125" y="643"/>
                  <a:pt x="134" y="643"/>
                </a:cubicBezTo>
                <a:cubicBezTo>
                  <a:pt x="170" y="678"/>
                  <a:pt x="170" y="678"/>
                  <a:pt x="170" y="678"/>
                </a:cubicBezTo>
                <a:cubicBezTo>
                  <a:pt x="134" y="714"/>
                  <a:pt x="134" y="714"/>
                  <a:pt x="134" y="714"/>
                </a:cubicBezTo>
                <a:cubicBezTo>
                  <a:pt x="125" y="714"/>
                  <a:pt x="125" y="723"/>
                  <a:pt x="125" y="732"/>
                </a:cubicBezTo>
                <a:cubicBezTo>
                  <a:pt x="125" y="741"/>
                  <a:pt x="125" y="750"/>
                  <a:pt x="134" y="759"/>
                </a:cubicBezTo>
                <a:cubicBezTo>
                  <a:pt x="170" y="786"/>
                  <a:pt x="170" y="786"/>
                  <a:pt x="170" y="786"/>
                </a:cubicBezTo>
                <a:cubicBezTo>
                  <a:pt x="134" y="821"/>
                  <a:pt x="134" y="821"/>
                  <a:pt x="134" y="821"/>
                </a:cubicBezTo>
                <a:cubicBezTo>
                  <a:pt x="125" y="830"/>
                  <a:pt x="125" y="839"/>
                  <a:pt x="125" y="848"/>
                </a:cubicBezTo>
                <a:cubicBezTo>
                  <a:pt x="125" y="857"/>
                  <a:pt x="125" y="866"/>
                  <a:pt x="134" y="866"/>
                </a:cubicBezTo>
                <a:cubicBezTo>
                  <a:pt x="214" y="955"/>
                  <a:pt x="214" y="955"/>
                  <a:pt x="214" y="955"/>
                </a:cubicBezTo>
                <a:cubicBezTo>
                  <a:pt x="223" y="955"/>
                  <a:pt x="232" y="955"/>
                  <a:pt x="241" y="955"/>
                </a:cubicBezTo>
                <a:lnTo>
                  <a:pt x="241" y="955"/>
                </a:lnTo>
                <a:cubicBezTo>
                  <a:pt x="250" y="955"/>
                  <a:pt x="259" y="955"/>
                  <a:pt x="259" y="947"/>
                </a:cubicBezTo>
                <a:cubicBezTo>
                  <a:pt x="339" y="866"/>
                  <a:pt x="339" y="866"/>
                  <a:pt x="339" y="866"/>
                </a:cubicBezTo>
                <a:cubicBezTo>
                  <a:pt x="348" y="857"/>
                  <a:pt x="348" y="857"/>
                  <a:pt x="348" y="848"/>
                </a:cubicBezTo>
                <a:cubicBezTo>
                  <a:pt x="348" y="491"/>
                  <a:pt x="348" y="491"/>
                  <a:pt x="348" y="491"/>
                </a:cubicBezTo>
                <a:cubicBezTo>
                  <a:pt x="375" y="473"/>
                  <a:pt x="375" y="473"/>
                  <a:pt x="375" y="473"/>
                </a:cubicBezTo>
                <a:cubicBezTo>
                  <a:pt x="384" y="464"/>
                  <a:pt x="393" y="446"/>
                  <a:pt x="384" y="437"/>
                </a:cubicBezTo>
                <a:lnTo>
                  <a:pt x="384" y="437"/>
                </a:lnTo>
                <a:cubicBezTo>
                  <a:pt x="411" y="420"/>
                  <a:pt x="429" y="393"/>
                  <a:pt x="447" y="366"/>
                </a:cubicBezTo>
                <a:cubicBezTo>
                  <a:pt x="473" y="330"/>
                  <a:pt x="482" y="285"/>
                  <a:pt x="482" y="241"/>
                </a:cubicBezTo>
                <a:cubicBezTo>
                  <a:pt x="482" y="178"/>
                  <a:pt x="455" y="116"/>
                  <a:pt x="411" y="71"/>
                </a:cubicBezTo>
                <a:close/>
                <a:moveTo>
                  <a:pt x="393" y="330"/>
                </a:moveTo>
                <a:lnTo>
                  <a:pt x="393" y="330"/>
                </a:lnTo>
                <a:cubicBezTo>
                  <a:pt x="375" y="357"/>
                  <a:pt x="357" y="384"/>
                  <a:pt x="331" y="393"/>
                </a:cubicBezTo>
                <a:cubicBezTo>
                  <a:pt x="313" y="411"/>
                  <a:pt x="304" y="428"/>
                  <a:pt x="313" y="446"/>
                </a:cubicBezTo>
                <a:lnTo>
                  <a:pt x="313" y="446"/>
                </a:lnTo>
                <a:cubicBezTo>
                  <a:pt x="295" y="455"/>
                  <a:pt x="295" y="455"/>
                  <a:pt x="295" y="455"/>
                </a:cubicBezTo>
                <a:cubicBezTo>
                  <a:pt x="295" y="464"/>
                  <a:pt x="286" y="473"/>
                  <a:pt x="286" y="482"/>
                </a:cubicBezTo>
                <a:cubicBezTo>
                  <a:pt x="286" y="830"/>
                  <a:pt x="286" y="830"/>
                  <a:pt x="286" y="830"/>
                </a:cubicBezTo>
                <a:cubicBezTo>
                  <a:pt x="241" y="884"/>
                  <a:pt x="241" y="884"/>
                  <a:pt x="241" y="884"/>
                </a:cubicBezTo>
                <a:cubicBezTo>
                  <a:pt x="196" y="848"/>
                  <a:pt x="196" y="848"/>
                  <a:pt x="196" y="848"/>
                </a:cubicBezTo>
                <a:cubicBezTo>
                  <a:pt x="232" y="813"/>
                  <a:pt x="232" y="813"/>
                  <a:pt x="232" y="813"/>
                </a:cubicBezTo>
                <a:cubicBezTo>
                  <a:pt x="241" y="804"/>
                  <a:pt x="250" y="795"/>
                  <a:pt x="250" y="786"/>
                </a:cubicBezTo>
                <a:cubicBezTo>
                  <a:pt x="250" y="777"/>
                  <a:pt x="241" y="768"/>
                  <a:pt x="232" y="768"/>
                </a:cubicBezTo>
                <a:cubicBezTo>
                  <a:pt x="196" y="732"/>
                  <a:pt x="196" y="732"/>
                  <a:pt x="196" y="732"/>
                </a:cubicBezTo>
                <a:cubicBezTo>
                  <a:pt x="241" y="697"/>
                  <a:pt x="241" y="697"/>
                  <a:pt x="241" y="697"/>
                </a:cubicBezTo>
                <a:cubicBezTo>
                  <a:pt x="250" y="697"/>
                  <a:pt x="250" y="687"/>
                  <a:pt x="250" y="678"/>
                </a:cubicBezTo>
                <a:cubicBezTo>
                  <a:pt x="250" y="670"/>
                  <a:pt x="250" y="661"/>
                  <a:pt x="241" y="652"/>
                </a:cubicBezTo>
                <a:cubicBezTo>
                  <a:pt x="188" y="607"/>
                  <a:pt x="188" y="607"/>
                  <a:pt x="188" y="607"/>
                </a:cubicBezTo>
                <a:cubicBezTo>
                  <a:pt x="188" y="580"/>
                  <a:pt x="188" y="580"/>
                  <a:pt x="188" y="580"/>
                </a:cubicBezTo>
                <a:cubicBezTo>
                  <a:pt x="223" y="536"/>
                  <a:pt x="223" y="536"/>
                  <a:pt x="223" y="536"/>
                </a:cubicBezTo>
                <a:cubicBezTo>
                  <a:pt x="232" y="527"/>
                  <a:pt x="232" y="518"/>
                  <a:pt x="232" y="509"/>
                </a:cubicBezTo>
                <a:cubicBezTo>
                  <a:pt x="232" y="500"/>
                  <a:pt x="232" y="500"/>
                  <a:pt x="223" y="491"/>
                </a:cubicBezTo>
                <a:cubicBezTo>
                  <a:pt x="161" y="437"/>
                  <a:pt x="161" y="437"/>
                  <a:pt x="161" y="437"/>
                </a:cubicBezTo>
                <a:cubicBezTo>
                  <a:pt x="170" y="420"/>
                  <a:pt x="161" y="402"/>
                  <a:pt x="143" y="393"/>
                </a:cubicBezTo>
                <a:cubicBezTo>
                  <a:pt x="89" y="357"/>
                  <a:pt x="62" y="303"/>
                  <a:pt x="62" y="241"/>
                </a:cubicBezTo>
                <a:cubicBezTo>
                  <a:pt x="62" y="143"/>
                  <a:pt x="143" y="62"/>
                  <a:pt x="241" y="62"/>
                </a:cubicBezTo>
                <a:lnTo>
                  <a:pt x="241" y="62"/>
                </a:lnTo>
                <a:cubicBezTo>
                  <a:pt x="286" y="62"/>
                  <a:pt x="331" y="80"/>
                  <a:pt x="366" y="116"/>
                </a:cubicBezTo>
                <a:cubicBezTo>
                  <a:pt x="402" y="151"/>
                  <a:pt x="420" y="196"/>
                  <a:pt x="420" y="241"/>
                </a:cubicBezTo>
                <a:cubicBezTo>
                  <a:pt x="420" y="277"/>
                  <a:pt x="411" y="303"/>
                  <a:pt x="393" y="3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6">
            <a:extLst>
              <a:ext uri="{FF2B5EF4-FFF2-40B4-BE49-F238E27FC236}">
                <a16:creationId xmlns:a16="http://schemas.microsoft.com/office/drawing/2014/main" id="{BB137E2E-3B17-DE49-AD19-436D91E7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338" y="10878020"/>
            <a:ext cx="145757" cy="155157"/>
          </a:xfrm>
          <a:custGeom>
            <a:avLst/>
            <a:gdLst>
              <a:gd name="T0" fmla="*/ 71 w 135"/>
              <a:gd name="T1" fmla="*/ 0 h 144"/>
              <a:gd name="T2" fmla="*/ 71 w 135"/>
              <a:gd name="T3" fmla="*/ 0 h 144"/>
              <a:gd name="T4" fmla="*/ 0 w 135"/>
              <a:gd name="T5" fmla="*/ 71 h 144"/>
              <a:gd name="T6" fmla="*/ 71 w 135"/>
              <a:gd name="T7" fmla="*/ 143 h 144"/>
              <a:gd name="T8" fmla="*/ 134 w 135"/>
              <a:gd name="T9" fmla="*/ 71 h 144"/>
              <a:gd name="T10" fmla="*/ 71 w 135"/>
              <a:gd name="T11" fmla="*/ 0 h 144"/>
              <a:gd name="T12" fmla="*/ 71 w 135"/>
              <a:gd name="T13" fmla="*/ 116 h 144"/>
              <a:gd name="T14" fmla="*/ 71 w 135"/>
              <a:gd name="T15" fmla="*/ 116 h 144"/>
              <a:gd name="T16" fmla="*/ 26 w 135"/>
              <a:gd name="T17" fmla="*/ 71 h 144"/>
              <a:gd name="T18" fmla="*/ 71 w 135"/>
              <a:gd name="T19" fmla="*/ 35 h 144"/>
              <a:gd name="T20" fmla="*/ 107 w 135"/>
              <a:gd name="T21" fmla="*/ 71 h 144"/>
              <a:gd name="T22" fmla="*/ 71 w 135"/>
              <a:gd name="T23" fmla="*/ 11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44">
                <a:moveTo>
                  <a:pt x="71" y="0"/>
                </a:moveTo>
                <a:lnTo>
                  <a:pt x="71" y="0"/>
                </a:lnTo>
                <a:cubicBezTo>
                  <a:pt x="26" y="0"/>
                  <a:pt x="0" y="35"/>
                  <a:pt x="0" y="71"/>
                </a:cubicBezTo>
                <a:cubicBezTo>
                  <a:pt x="0" y="116"/>
                  <a:pt x="26" y="143"/>
                  <a:pt x="71" y="143"/>
                </a:cubicBezTo>
                <a:cubicBezTo>
                  <a:pt x="107" y="143"/>
                  <a:pt x="134" y="116"/>
                  <a:pt x="134" y="71"/>
                </a:cubicBezTo>
                <a:cubicBezTo>
                  <a:pt x="134" y="35"/>
                  <a:pt x="107" y="0"/>
                  <a:pt x="71" y="0"/>
                </a:cubicBezTo>
                <a:close/>
                <a:moveTo>
                  <a:pt x="71" y="116"/>
                </a:moveTo>
                <a:lnTo>
                  <a:pt x="71" y="116"/>
                </a:lnTo>
                <a:cubicBezTo>
                  <a:pt x="44" y="116"/>
                  <a:pt x="26" y="98"/>
                  <a:pt x="26" y="71"/>
                </a:cubicBezTo>
                <a:cubicBezTo>
                  <a:pt x="26" y="53"/>
                  <a:pt x="44" y="35"/>
                  <a:pt x="71" y="35"/>
                </a:cubicBezTo>
                <a:cubicBezTo>
                  <a:pt x="89" y="35"/>
                  <a:pt x="107" y="53"/>
                  <a:pt x="107" y="71"/>
                </a:cubicBezTo>
                <a:cubicBezTo>
                  <a:pt x="107" y="98"/>
                  <a:pt x="89" y="116"/>
                  <a:pt x="71" y="1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7">
            <a:extLst>
              <a:ext uri="{FF2B5EF4-FFF2-40B4-BE49-F238E27FC236}">
                <a16:creationId xmlns:a16="http://schemas.microsoft.com/office/drawing/2014/main" id="{E0273FFF-5AF6-2C43-A20B-1B270055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803" y="6317298"/>
            <a:ext cx="371442" cy="380842"/>
          </a:xfrm>
          <a:custGeom>
            <a:avLst/>
            <a:gdLst>
              <a:gd name="T0" fmla="*/ 170 w 350"/>
              <a:gd name="T1" fmla="*/ 358 h 359"/>
              <a:gd name="T2" fmla="*/ 170 w 350"/>
              <a:gd name="T3" fmla="*/ 358 h 359"/>
              <a:gd name="T4" fmla="*/ 0 w 350"/>
              <a:gd name="T5" fmla="*/ 179 h 359"/>
              <a:gd name="T6" fmla="*/ 170 w 350"/>
              <a:gd name="T7" fmla="*/ 0 h 359"/>
              <a:gd name="T8" fmla="*/ 349 w 350"/>
              <a:gd name="T9" fmla="*/ 179 h 359"/>
              <a:gd name="T10" fmla="*/ 170 w 350"/>
              <a:gd name="T11" fmla="*/ 358 h 359"/>
              <a:gd name="T12" fmla="*/ 170 w 350"/>
              <a:gd name="T13" fmla="*/ 63 h 359"/>
              <a:gd name="T14" fmla="*/ 170 w 350"/>
              <a:gd name="T15" fmla="*/ 63 h 359"/>
              <a:gd name="T16" fmla="*/ 63 w 350"/>
              <a:gd name="T17" fmla="*/ 179 h 359"/>
              <a:gd name="T18" fmla="*/ 170 w 350"/>
              <a:gd name="T19" fmla="*/ 295 h 359"/>
              <a:gd name="T20" fmla="*/ 286 w 350"/>
              <a:gd name="T21" fmla="*/ 179 h 359"/>
              <a:gd name="T22" fmla="*/ 170 w 350"/>
              <a:gd name="T23" fmla="*/ 63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" h="359">
                <a:moveTo>
                  <a:pt x="170" y="358"/>
                </a:moveTo>
                <a:lnTo>
                  <a:pt x="170" y="358"/>
                </a:lnTo>
                <a:cubicBezTo>
                  <a:pt x="72" y="358"/>
                  <a:pt x="0" y="277"/>
                  <a:pt x="0" y="179"/>
                </a:cubicBezTo>
                <a:cubicBezTo>
                  <a:pt x="0" y="81"/>
                  <a:pt x="72" y="0"/>
                  <a:pt x="170" y="0"/>
                </a:cubicBezTo>
                <a:cubicBezTo>
                  <a:pt x="268" y="0"/>
                  <a:pt x="349" y="81"/>
                  <a:pt x="349" y="179"/>
                </a:cubicBezTo>
                <a:cubicBezTo>
                  <a:pt x="349" y="277"/>
                  <a:pt x="268" y="358"/>
                  <a:pt x="170" y="358"/>
                </a:cubicBezTo>
                <a:close/>
                <a:moveTo>
                  <a:pt x="170" y="63"/>
                </a:moveTo>
                <a:lnTo>
                  <a:pt x="170" y="63"/>
                </a:lnTo>
                <a:cubicBezTo>
                  <a:pt x="107" y="63"/>
                  <a:pt x="63" y="116"/>
                  <a:pt x="63" y="179"/>
                </a:cubicBezTo>
                <a:cubicBezTo>
                  <a:pt x="63" y="241"/>
                  <a:pt x="107" y="295"/>
                  <a:pt x="170" y="295"/>
                </a:cubicBezTo>
                <a:cubicBezTo>
                  <a:pt x="241" y="295"/>
                  <a:pt x="286" y="241"/>
                  <a:pt x="286" y="179"/>
                </a:cubicBezTo>
                <a:cubicBezTo>
                  <a:pt x="286" y="116"/>
                  <a:pt x="241" y="63"/>
                  <a:pt x="170" y="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8">
            <a:extLst>
              <a:ext uri="{FF2B5EF4-FFF2-40B4-BE49-F238E27FC236}">
                <a16:creationId xmlns:a16="http://schemas.microsoft.com/office/drawing/2014/main" id="{7CA26FD1-8234-7F4D-B81B-612E26DB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153" y="6735754"/>
            <a:ext cx="639442" cy="362038"/>
          </a:xfrm>
          <a:custGeom>
            <a:avLst/>
            <a:gdLst>
              <a:gd name="T0" fmla="*/ 572 w 600"/>
              <a:gd name="T1" fmla="*/ 339 h 340"/>
              <a:gd name="T2" fmla="*/ 572 w 600"/>
              <a:gd name="T3" fmla="*/ 339 h 340"/>
              <a:gd name="T4" fmla="*/ 27 w 600"/>
              <a:gd name="T5" fmla="*/ 339 h 340"/>
              <a:gd name="T6" fmla="*/ 0 w 600"/>
              <a:gd name="T7" fmla="*/ 303 h 340"/>
              <a:gd name="T8" fmla="*/ 0 w 600"/>
              <a:gd name="T9" fmla="*/ 178 h 340"/>
              <a:gd name="T10" fmla="*/ 54 w 600"/>
              <a:gd name="T11" fmla="*/ 71 h 340"/>
              <a:gd name="T12" fmla="*/ 295 w 600"/>
              <a:gd name="T13" fmla="*/ 0 h 340"/>
              <a:gd name="T14" fmla="*/ 545 w 600"/>
              <a:gd name="T15" fmla="*/ 71 h 340"/>
              <a:gd name="T16" fmla="*/ 599 w 600"/>
              <a:gd name="T17" fmla="*/ 178 h 340"/>
              <a:gd name="T18" fmla="*/ 599 w 600"/>
              <a:gd name="T19" fmla="*/ 303 h 340"/>
              <a:gd name="T20" fmla="*/ 572 w 600"/>
              <a:gd name="T21" fmla="*/ 339 h 340"/>
              <a:gd name="T22" fmla="*/ 63 w 600"/>
              <a:gd name="T23" fmla="*/ 276 h 340"/>
              <a:gd name="T24" fmla="*/ 63 w 600"/>
              <a:gd name="T25" fmla="*/ 276 h 340"/>
              <a:gd name="T26" fmla="*/ 536 w 600"/>
              <a:gd name="T27" fmla="*/ 276 h 340"/>
              <a:gd name="T28" fmla="*/ 536 w 600"/>
              <a:gd name="T29" fmla="*/ 178 h 340"/>
              <a:gd name="T30" fmla="*/ 509 w 600"/>
              <a:gd name="T31" fmla="*/ 124 h 340"/>
              <a:gd name="T32" fmla="*/ 295 w 600"/>
              <a:gd name="T33" fmla="*/ 62 h 340"/>
              <a:gd name="T34" fmla="*/ 89 w 600"/>
              <a:gd name="T35" fmla="*/ 124 h 340"/>
              <a:gd name="T36" fmla="*/ 63 w 600"/>
              <a:gd name="T37" fmla="*/ 178 h 340"/>
              <a:gd name="T38" fmla="*/ 63 w 600"/>
              <a:gd name="T39" fmla="*/ 276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0" h="340">
                <a:moveTo>
                  <a:pt x="572" y="339"/>
                </a:moveTo>
                <a:lnTo>
                  <a:pt x="572" y="339"/>
                </a:lnTo>
                <a:cubicBezTo>
                  <a:pt x="27" y="339"/>
                  <a:pt x="27" y="339"/>
                  <a:pt x="27" y="339"/>
                </a:cubicBezTo>
                <a:cubicBezTo>
                  <a:pt x="9" y="339"/>
                  <a:pt x="0" y="321"/>
                  <a:pt x="0" y="303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33"/>
                  <a:pt x="18" y="97"/>
                  <a:pt x="54" y="71"/>
                </a:cubicBezTo>
                <a:cubicBezTo>
                  <a:pt x="125" y="27"/>
                  <a:pt x="206" y="0"/>
                  <a:pt x="295" y="0"/>
                </a:cubicBezTo>
                <a:cubicBezTo>
                  <a:pt x="384" y="0"/>
                  <a:pt x="474" y="27"/>
                  <a:pt x="545" y="71"/>
                </a:cubicBezTo>
                <a:cubicBezTo>
                  <a:pt x="581" y="97"/>
                  <a:pt x="599" y="133"/>
                  <a:pt x="599" y="178"/>
                </a:cubicBezTo>
                <a:cubicBezTo>
                  <a:pt x="599" y="214"/>
                  <a:pt x="599" y="258"/>
                  <a:pt x="599" y="303"/>
                </a:cubicBezTo>
                <a:cubicBezTo>
                  <a:pt x="599" y="321"/>
                  <a:pt x="590" y="339"/>
                  <a:pt x="572" y="339"/>
                </a:cubicBezTo>
                <a:close/>
                <a:moveTo>
                  <a:pt x="63" y="276"/>
                </a:moveTo>
                <a:lnTo>
                  <a:pt x="63" y="276"/>
                </a:lnTo>
                <a:cubicBezTo>
                  <a:pt x="536" y="276"/>
                  <a:pt x="536" y="276"/>
                  <a:pt x="536" y="276"/>
                </a:cubicBezTo>
                <a:cubicBezTo>
                  <a:pt x="536" y="240"/>
                  <a:pt x="536" y="205"/>
                  <a:pt x="536" y="178"/>
                </a:cubicBezTo>
                <a:cubicBezTo>
                  <a:pt x="536" y="160"/>
                  <a:pt x="527" y="133"/>
                  <a:pt x="509" y="124"/>
                </a:cubicBezTo>
                <a:cubicBezTo>
                  <a:pt x="447" y="80"/>
                  <a:pt x="375" y="62"/>
                  <a:pt x="295" y="62"/>
                </a:cubicBezTo>
                <a:cubicBezTo>
                  <a:pt x="223" y="62"/>
                  <a:pt x="152" y="80"/>
                  <a:pt x="89" y="124"/>
                </a:cubicBezTo>
                <a:cubicBezTo>
                  <a:pt x="72" y="133"/>
                  <a:pt x="63" y="160"/>
                  <a:pt x="63" y="178"/>
                </a:cubicBezTo>
                <a:lnTo>
                  <a:pt x="63" y="27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9">
            <a:extLst>
              <a:ext uri="{FF2B5EF4-FFF2-40B4-BE49-F238E27FC236}">
                <a16:creationId xmlns:a16="http://schemas.microsoft.com/office/drawing/2014/main" id="{4C0233CA-45FE-D64D-AC7E-EA4D311D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5666" y="6383123"/>
            <a:ext cx="324421" cy="324421"/>
          </a:xfrm>
          <a:custGeom>
            <a:avLst/>
            <a:gdLst>
              <a:gd name="T0" fmla="*/ 152 w 305"/>
              <a:gd name="T1" fmla="*/ 303 h 304"/>
              <a:gd name="T2" fmla="*/ 152 w 305"/>
              <a:gd name="T3" fmla="*/ 303 h 304"/>
              <a:gd name="T4" fmla="*/ 0 w 305"/>
              <a:gd name="T5" fmla="*/ 152 h 304"/>
              <a:gd name="T6" fmla="*/ 152 w 305"/>
              <a:gd name="T7" fmla="*/ 0 h 304"/>
              <a:gd name="T8" fmla="*/ 304 w 305"/>
              <a:gd name="T9" fmla="*/ 152 h 304"/>
              <a:gd name="T10" fmla="*/ 152 w 305"/>
              <a:gd name="T11" fmla="*/ 303 h 304"/>
              <a:gd name="T12" fmla="*/ 152 w 305"/>
              <a:gd name="T13" fmla="*/ 62 h 304"/>
              <a:gd name="T14" fmla="*/ 152 w 305"/>
              <a:gd name="T15" fmla="*/ 62 h 304"/>
              <a:gd name="T16" fmla="*/ 63 w 305"/>
              <a:gd name="T17" fmla="*/ 152 h 304"/>
              <a:gd name="T18" fmla="*/ 152 w 305"/>
              <a:gd name="T19" fmla="*/ 241 h 304"/>
              <a:gd name="T20" fmla="*/ 241 w 305"/>
              <a:gd name="T21" fmla="*/ 152 h 304"/>
              <a:gd name="T22" fmla="*/ 152 w 305"/>
              <a:gd name="T23" fmla="*/ 6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" h="304">
                <a:moveTo>
                  <a:pt x="152" y="303"/>
                </a:moveTo>
                <a:lnTo>
                  <a:pt x="152" y="303"/>
                </a:lnTo>
                <a:cubicBezTo>
                  <a:pt x="72" y="303"/>
                  <a:pt x="0" y="232"/>
                  <a:pt x="0" y="152"/>
                </a:cubicBezTo>
                <a:cubicBezTo>
                  <a:pt x="0" y="71"/>
                  <a:pt x="72" y="0"/>
                  <a:pt x="152" y="0"/>
                </a:cubicBezTo>
                <a:cubicBezTo>
                  <a:pt x="232" y="0"/>
                  <a:pt x="304" y="71"/>
                  <a:pt x="304" y="152"/>
                </a:cubicBezTo>
                <a:cubicBezTo>
                  <a:pt x="304" y="232"/>
                  <a:pt x="232" y="303"/>
                  <a:pt x="152" y="303"/>
                </a:cubicBezTo>
                <a:close/>
                <a:moveTo>
                  <a:pt x="152" y="62"/>
                </a:moveTo>
                <a:lnTo>
                  <a:pt x="152" y="62"/>
                </a:lnTo>
                <a:cubicBezTo>
                  <a:pt x="107" y="62"/>
                  <a:pt x="63" y="107"/>
                  <a:pt x="63" y="152"/>
                </a:cubicBezTo>
                <a:cubicBezTo>
                  <a:pt x="63" y="196"/>
                  <a:pt x="107" y="241"/>
                  <a:pt x="152" y="241"/>
                </a:cubicBezTo>
                <a:cubicBezTo>
                  <a:pt x="197" y="241"/>
                  <a:pt x="241" y="196"/>
                  <a:pt x="241" y="152"/>
                </a:cubicBezTo>
                <a:cubicBezTo>
                  <a:pt x="241" y="107"/>
                  <a:pt x="197" y="62"/>
                  <a:pt x="152" y="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0">
            <a:extLst>
              <a:ext uri="{FF2B5EF4-FFF2-40B4-BE49-F238E27FC236}">
                <a16:creationId xmlns:a16="http://schemas.microsoft.com/office/drawing/2014/main" id="{BA9669F6-CEEC-5A4D-9C30-1A958740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684" y="6745158"/>
            <a:ext cx="409053" cy="333828"/>
          </a:xfrm>
          <a:custGeom>
            <a:avLst/>
            <a:gdLst>
              <a:gd name="T0" fmla="*/ 348 w 385"/>
              <a:gd name="T1" fmla="*/ 312 h 313"/>
              <a:gd name="T2" fmla="*/ 348 w 385"/>
              <a:gd name="T3" fmla="*/ 312 h 313"/>
              <a:gd name="T4" fmla="*/ 116 w 385"/>
              <a:gd name="T5" fmla="*/ 312 h 313"/>
              <a:gd name="T6" fmla="*/ 80 w 385"/>
              <a:gd name="T7" fmla="*/ 276 h 313"/>
              <a:gd name="T8" fmla="*/ 116 w 385"/>
              <a:gd name="T9" fmla="*/ 249 h 313"/>
              <a:gd name="T10" fmla="*/ 321 w 385"/>
              <a:gd name="T11" fmla="*/ 249 h 313"/>
              <a:gd name="T12" fmla="*/ 321 w 385"/>
              <a:gd name="T13" fmla="*/ 169 h 313"/>
              <a:gd name="T14" fmla="*/ 295 w 385"/>
              <a:gd name="T15" fmla="*/ 124 h 313"/>
              <a:gd name="T16" fmla="*/ 116 w 385"/>
              <a:gd name="T17" fmla="*/ 62 h 313"/>
              <a:gd name="T18" fmla="*/ 44 w 385"/>
              <a:gd name="T19" fmla="*/ 71 h 313"/>
              <a:gd name="T20" fmla="*/ 0 w 385"/>
              <a:gd name="T21" fmla="*/ 53 h 313"/>
              <a:gd name="T22" fmla="*/ 27 w 385"/>
              <a:gd name="T23" fmla="*/ 9 h 313"/>
              <a:gd name="T24" fmla="*/ 116 w 385"/>
              <a:gd name="T25" fmla="*/ 0 h 313"/>
              <a:gd name="T26" fmla="*/ 330 w 385"/>
              <a:gd name="T27" fmla="*/ 71 h 313"/>
              <a:gd name="T28" fmla="*/ 384 w 385"/>
              <a:gd name="T29" fmla="*/ 169 h 313"/>
              <a:gd name="T30" fmla="*/ 384 w 385"/>
              <a:gd name="T31" fmla="*/ 276 h 313"/>
              <a:gd name="T32" fmla="*/ 348 w 385"/>
              <a:gd name="T3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5" h="313">
                <a:moveTo>
                  <a:pt x="348" y="312"/>
                </a:moveTo>
                <a:lnTo>
                  <a:pt x="348" y="312"/>
                </a:lnTo>
                <a:cubicBezTo>
                  <a:pt x="116" y="312"/>
                  <a:pt x="116" y="312"/>
                  <a:pt x="116" y="312"/>
                </a:cubicBezTo>
                <a:cubicBezTo>
                  <a:pt x="98" y="312"/>
                  <a:pt x="80" y="294"/>
                  <a:pt x="80" y="276"/>
                </a:cubicBezTo>
                <a:cubicBezTo>
                  <a:pt x="80" y="258"/>
                  <a:pt x="98" y="249"/>
                  <a:pt x="116" y="249"/>
                </a:cubicBezTo>
                <a:cubicBezTo>
                  <a:pt x="321" y="249"/>
                  <a:pt x="321" y="249"/>
                  <a:pt x="321" y="249"/>
                </a:cubicBezTo>
                <a:cubicBezTo>
                  <a:pt x="321" y="222"/>
                  <a:pt x="321" y="187"/>
                  <a:pt x="321" y="169"/>
                </a:cubicBezTo>
                <a:cubicBezTo>
                  <a:pt x="321" y="151"/>
                  <a:pt x="313" y="133"/>
                  <a:pt x="295" y="124"/>
                </a:cubicBezTo>
                <a:cubicBezTo>
                  <a:pt x="241" y="88"/>
                  <a:pt x="179" y="62"/>
                  <a:pt x="116" y="62"/>
                </a:cubicBezTo>
                <a:cubicBezTo>
                  <a:pt x="89" y="62"/>
                  <a:pt x="62" y="71"/>
                  <a:pt x="44" y="71"/>
                </a:cubicBezTo>
                <a:cubicBezTo>
                  <a:pt x="27" y="80"/>
                  <a:pt x="9" y="62"/>
                  <a:pt x="0" y="53"/>
                </a:cubicBezTo>
                <a:cubicBezTo>
                  <a:pt x="0" y="36"/>
                  <a:pt x="9" y="18"/>
                  <a:pt x="27" y="9"/>
                </a:cubicBezTo>
                <a:cubicBezTo>
                  <a:pt x="53" y="9"/>
                  <a:pt x="80" y="0"/>
                  <a:pt x="116" y="0"/>
                </a:cubicBezTo>
                <a:cubicBezTo>
                  <a:pt x="196" y="0"/>
                  <a:pt x="268" y="27"/>
                  <a:pt x="330" y="71"/>
                </a:cubicBezTo>
                <a:cubicBezTo>
                  <a:pt x="366" y="98"/>
                  <a:pt x="384" y="133"/>
                  <a:pt x="384" y="169"/>
                </a:cubicBezTo>
                <a:cubicBezTo>
                  <a:pt x="384" y="196"/>
                  <a:pt x="384" y="240"/>
                  <a:pt x="384" y="276"/>
                </a:cubicBezTo>
                <a:cubicBezTo>
                  <a:pt x="384" y="294"/>
                  <a:pt x="366" y="312"/>
                  <a:pt x="348" y="31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Google Shape;207;p7">
            <a:extLst>
              <a:ext uri="{FF2B5EF4-FFF2-40B4-BE49-F238E27FC236}">
                <a16:creationId xmlns:a16="http://schemas.microsoft.com/office/drawing/2014/main" id="{93686A56-8A18-E742-B876-D1BFF028D0A1}"/>
              </a:ext>
            </a:extLst>
          </p:cNvPr>
          <p:cNvSpPr txBox="1"/>
          <p:nvPr/>
        </p:nvSpPr>
        <p:spPr>
          <a:xfrm>
            <a:off x="10246704" y="1605106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02" name="Google Shape;208;p7">
            <a:extLst>
              <a:ext uri="{FF2B5EF4-FFF2-40B4-BE49-F238E27FC236}">
                <a16:creationId xmlns:a16="http://schemas.microsoft.com/office/drawing/2014/main" id="{22DDE1F2-BCFE-2E48-8B01-E47C64D078D6}"/>
              </a:ext>
            </a:extLst>
          </p:cNvPr>
          <p:cNvSpPr txBox="1"/>
          <p:nvPr/>
        </p:nvSpPr>
        <p:spPr>
          <a:xfrm>
            <a:off x="2451398" y="296862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270;p9">
            <a:extLst>
              <a:ext uri="{FF2B5EF4-FFF2-40B4-BE49-F238E27FC236}">
                <a16:creationId xmlns:a16="http://schemas.microsoft.com/office/drawing/2014/main" id="{1F3519BE-7E44-2E49-82EA-9917D07600E3}"/>
              </a:ext>
            </a:extLst>
          </p:cNvPr>
          <p:cNvSpPr txBox="1"/>
          <p:nvPr/>
        </p:nvSpPr>
        <p:spPr>
          <a:xfrm>
            <a:off x="2491591" y="602305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271;p9">
            <a:extLst>
              <a:ext uri="{FF2B5EF4-FFF2-40B4-BE49-F238E27FC236}">
                <a16:creationId xmlns:a16="http://schemas.microsoft.com/office/drawing/2014/main" id="{F637C3A1-6101-C141-9645-315D766BB524}"/>
              </a:ext>
            </a:extLst>
          </p:cNvPr>
          <p:cNvSpPr/>
          <p:nvPr/>
        </p:nvSpPr>
        <p:spPr>
          <a:xfrm>
            <a:off x="1420950" y="653940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1" name="Google Shape;270;p9">
            <a:extLst>
              <a:ext uri="{FF2B5EF4-FFF2-40B4-BE49-F238E27FC236}">
                <a16:creationId xmlns:a16="http://schemas.microsoft.com/office/drawing/2014/main" id="{1ADB9A9C-2EC9-CA47-B268-8A6F7FDA53FD}"/>
              </a:ext>
            </a:extLst>
          </p:cNvPr>
          <p:cNvSpPr txBox="1"/>
          <p:nvPr/>
        </p:nvSpPr>
        <p:spPr>
          <a:xfrm>
            <a:off x="2505591" y="825315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271;p9">
            <a:extLst>
              <a:ext uri="{FF2B5EF4-FFF2-40B4-BE49-F238E27FC236}">
                <a16:creationId xmlns:a16="http://schemas.microsoft.com/office/drawing/2014/main" id="{69393B0B-FA96-9E4D-807F-94AE431D4E97}"/>
              </a:ext>
            </a:extLst>
          </p:cNvPr>
          <p:cNvSpPr/>
          <p:nvPr/>
        </p:nvSpPr>
        <p:spPr>
          <a:xfrm>
            <a:off x="1434950" y="876950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3" name="Google Shape;270;p9">
            <a:extLst>
              <a:ext uri="{FF2B5EF4-FFF2-40B4-BE49-F238E27FC236}">
                <a16:creationId xmlns:a16="http://schemas.microsoft.com/office/drawing/2014/main" id="{E4E96E75-7A77-294C-B655-5F8A7EDAE9E9}"/>
              </a:ext>
            </a:extLst>
          </p:cNvPr>
          <p:cNvSpPr txBox="1"/>
          <p:nvPr/>
        </p:nvSpPr>
        <p:spPr>
          <a:xfrm>
            <a:off x="2479342" y="1055016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271;p9">
            <a:extLst>
              <a:ext uri="{FF2B5EF4-FFF2-40B4-BE49-F238E27FC236}">
                <a16:creationId xmlns:a16="http://schemas.microsoft.com/office/drawing/2014/main" id="{1AB232F6-F829-C040-AD04-0ABF5D567855}"/>
              </a:ext>
            </a:extLst>
          </p:cNvPr>
          <p:cNvSpPr/>
          <p:nvPr/>
        </p:nvSpPr>
        <p:spPr>
          <a:xfrm>
            <a:off x="1408701" y="1106651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5" name="Google Shape;264;p9">
            <a:extLst>
              <a:ext uri="{FF2B5EF4-FFF2-40B4-BE49-F238E27FC236}">
                <a16:creationId xmlns:a16="http://schemas.microsoft.com/office/drawing/2014/main" id="{B910E7FA-2D9D-6B45-A53C-17B265E835E0}"/>
              </a:ext>
            </a:extLst>
          </p:cNvPr>
          <p:cNvSpPr txBox="1"/>
          <p:nvPr/>
        </p:nvSpPr>
        <p:spPr>
          <a:xfrm>
            <a:off x="19787422" y="600075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265;p9">
            <a:extLst>
              <a:ext uri="{FF2B5EF4-FFF2-40B4-BE49-F238E27FC236}">
                <a16:creationId xmlns:a16="http://schemas.microsoft.com/office/drawing/2014/main" id="{072884D4-0FDD-D14B-951F-2D256735181D}"/>
              </a:ext>
            </a:extLst>
          </p:cNvPr>
          <p:cNvSpPr/>
          <p:nvPr/>
        </p:nvSpPr>
        <p:spPr>
          <a:xfrm>
            <a:off x="19783580" y="651709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7" name="Google Shape;264;p9">
            <a:extLst>
              <a:ext uri="{FF2B5EF4-FFF2-40B4-BE49-F238E27FC236}">
                <a16:creationId xmlns:a16="http://schemas.microsoft.com/office/drawing/2014/main" id="{78AF86D2-15D9-5A45-B9CE-AF0A6C5FC499}"/>
              </a:ext>
            </a:extLst>
          </p:cNvPr>
          <p:cNvSpPr txBox="1"/>
          <p:nvPr/>
        </p:nvSpPr>
        <p:spPr>
          <a:xfrm>
            <a:off x="19787422" y="829776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265;p9">
            <a:extLst>
              <a:ext uri="{FF2B5EF4-FFF2-40B4-BE49-F238E27FC236}">
                <a16:creationId xmlns:a16="http://schemas.microsoft.com/office/drawing/2014/main" id="{ACE71ED9-0F5F-3546-8CE4-2D24645A5020}"/>
              </a:ext>
            </a:extLst>
          </p:cNvPr>
          <p:cNvSpPr/>
          <p:nvPr/>
        </p:nvSpPr>
        <p:spPr>
          <a:xfrm>
            <a:off x="19783580" y="881410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9" name="Google Shape;264;p9">
            <a:extLst>
              <a:ext uri="{FF2B5EF4-FFF2-40B4-BE49-F238E27FC236}">
                <a16:creationId xmlns:a16="http://schemas.microsoft.com/office/drawing/2014/main" id="{133253A4-878B-7C41-BE89-9D8AB4AFE678}"/>
              </a:ext>
            </a:extLst>
          </p:cNvPr>
          <p:cNvSpPr txBox="1"/>
          <p:nvPr/>
        </p:nvSpPr>
        <p:spPr>
          <a:xfrm>
            <a:off x="19805564" y="1051683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265;p9">
            <a:extLst>
              <a:ext uri="{FF2B5EF4-FFF2-40B4-BE49-F238E27FC236}">
                <a16:creationId xmlns:a16="http://schemas.microsoft.com/office/drawing/2014/main" id="{3EF7E4F0-0A42-E545-B7F4-648C41F66116}"/>
              </a:ext>
            </a:extLst>
          </p:cNvPr>
          <p:cNvSpPr/>
          <p:nvPr/>
        </p:nvSpPr>
        <p:spPr>
          <a:xfrm>
            <a:off x="19801722" y="1103317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77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6">
            <a:extLst>
              <a:ext uri="{FF2B5EF4-FFF2-40B4-BE49-F238E27FC236}">
                <a16:creationId xmlns:a16="http://schemas.microsoft.com/office/drawing/2014/main" id="{A10BC76D-F211-784C-BC5E-372EDD4A2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21" y="5564340"/>
            <a:ext cx="5858811" cy="6557437"/>
          </a:xfrm>
          <a:custGeom>
            <a:avLst/>
            <a:gdLst>
              <a:gd name="T0" fmla="*/ 4853 w 5361"/>
              <a:gd name="T1" fmla="*/ 1138 h 6003"/>
              <a:gd name="T2" fmla="*/ 4853 w 5361"/>
              <a:gd name="T3" fmla="*/ 1138 h 6003"/>
              <a:gd name="T4" fmla="*/ 4863 w 5361"/>
              <a:gd name="T5" fmla="*/ 1138 h 6003"/>
              <a:gd name="T6" fmla="*/ 4863 w 5361"/>
              <a:gd name="T7" fmla="*/ 299 h 6003"/>
              <a:gd name="T8" fmla="*/ 4564 w 5361"/>
              <a:gd name="T9" fmla="*/ 0 h 6003"/>
              <a:gd name="T10" fmla="*/ 4176 w 5361"/>
              <a:gd name="T11" fmla="*/ 0 h 6003"/>
              <a:gd name="T12" fmla="*/ 3886 w 5361"/>
              <a:gd name="T13" fmla="*/ 299 h 6003"/>
              <a:gd name="T14" fmla="*/ 3886 w 5361"/>
              <a:gd name="T15" fmla="*/ 714 h 6003"/>
              <a:gd name="T16" fmla="*/ 3461 w 5361"/>
              <a:gd name="T17" fmla="*/ 1138 h 6003"/>
              <a:gd name="T18" fmla="*/ 1871 w 5361"/>
              <a:gd name="T19" fmla="*/ 1138 h 6003"/>
              <a:gd name="T20" fmla="*/ 1446 w 5361"/>
              <a:gd name="T21" fmla="*/ 714 h 6003"/>
              <a:gd name="T22" fmla="*/ 1446 w 5361"/>
              <a:gd name="T23" fmla="*/ 299 h 6003"/>
              <a:gd name="T24" fmla="*/ 1157 w 5361"/>
              <a:gd name="T25" fmla="*/ 0 h 6003"/>
              <a:gd name="T26" fmla="*/ 768 w 5361"/>
              <a:gd name="T27" fmla="*/ 0 h 6003"/>
              <a:gd name="T28" fmla="*/ 470 w 5361"/>
              <a:gd name="T29" fmla="*/ 299 h 6003"/>
              <a:gd name="T30" fmla="*/ 470 w 5361"/>
              <a:gd name="T31" fmla="*/ 1138 h 6003"/>
              <a:gd name="T32" fmla="*/ 99 w 5361"/>
              <a:gd name="T33" fmla="*/ 4863 h 6003"/>
              <a:gd name="T34" fmla="*/ 172 w 5361"/>
              <a:gd name="T35" fmla="*/ 5640 h 6003"/>
              <a:gd name="T36" fmla="*/ 597 w 5361"/>
              <a:gd name="T37" fmla="*/ 6002 h 6003"/>
              <a:gd name="T38" fmla="*/ 4736 w 5361"/>
              <a:gd name="T39" fmla="*/ 6002 h 6003"/>
              <a:gd name="T40" fmla="*/ 5161 w 5361"/>
              <a:gd name="T41" fmla="*/ 5640 h 6003"/>
              <a:gd name="T42" fmla="*/ 5251 w 5361"/>
              <a:gd name="T43" fmla="*/ 4845 h 6003"/>
              <a:gd name="T44" fmla="*/ 4853 w 5361"/>
              <a:gd name="T45" fmla="*/ 1138 h 6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61" h="6003">
                <a:moveTo>
                  <a:pt x="4853" y="1138"/>
                </a:moveTo>
                <a:lnTo>
                  <a:pt x="4853" y="1138"/>
                </a:lnTo>
                <a:cubicBezTo>
                  <a:pt x="4863" y="1138"/>
                  <a:pt x="4863" y="1138"/>
                  <a:pt x="4863" y="1138"/>
                </a:cubicBezTo>
                <a:cubicBezTo>
                  <a:pt x="4863" y="299"/>
                  <a:pt x="4863" y="299"/>
                  <a:pt x="4863" y="299"/>
                </a:cubicBezTo>
                <a:cubicBezTo>
                  <a:pt x="4863" y="136"/>
                  <a:pt x="4727" y="0"/>
                  <a:pt x="4564" y="0"/>
                </a:cubicBezTo>
                <a:cubicBezTo>
                  <a:pt x="4176" y="0"/>
                  <a:pt x="4176" y="0"/>
                  <a:pt x="4176" y="0"/>
                </a:cubicBezTo>
                <a:cubicBezTo>
                  <a:pt x="4013" y="0"/>
                  <a:pt x="3886" y="136"/>
                  <a:pt x="3886" y="299"/>
                </a:cubicBezTo>
                <a:cubicBezTo>
                  <a:pt x="3886" y="714"/>
                  <a:pt x="3886" y="714"/>
                  <a:pt x="3886" y="714"/>
                </a:cubicBezTo>
                <a:cubicBezTo>
                  <a:pt x="3886" y="950"/>
                  <a:pt x="3696" y="1138"/>
                  <a:pt x="3461" y="1138"/>
                </a:cubicBezTo>
                <a:cubicBezTo>
                  <a:pt x="1871" y="1138"/>
                  <a:pt x="1871" y="1138"/>
                  <a:pt x="1871" y="1138"/>
                </a:cubicBezTo>
                <a:cubicBezTo>
                  <a:pt x="1636" y="1138"/>
                  <a:pt x="1446" y="950"/>
                  <a:pt x="1446" y="714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136"/>
                  <a:pt x="1320" y="0"/>
                  <a:pt x="1157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606" y="0"/>
                  <a:pt x="470" y="136"/>
                  <a:pt x="470" y="299"/>
                </a:cubicBezTo>
                <a:cubicBezTo>
                  <a:pt x="470" y="1138"/>
                  <a:pt x="470" y="1138"/>
                  <a:pt x="470" y="1138"/>
                </a:cubicBezTo>
                <a:cubicBezTo>
                  <a:pt x="208" y="2124"/>
                  <a:pt x="0" y="3398"/>
                  <a:pt x="99" y="4863"/>
                </a:cubicBezTo>
                <a:cubicBezTo>
                  <a:pt x="117" y="5134"/>
                  <a:pt x="145" y="5387"/>
                  <a:pt x="172" y="5640"/>
                </a:cubicBezTo>
                <a:cubicBezTo>
                  <a:pt x="208" y="5848"/>
                  <a:pt x="389" y="6002"/>
                  <a:pt x="597" y="6002"/>
                </a:cubicBezTo>
                <a:cubicBezTo>
                  <a:pt x="4736" y="6002"/>
                  <a:pt x="4736" y="6002"/>
                  <a:pt x="4736" y="6002"/>
                </a:cubicBezTo>
                <a:cubicBezTo>
                  <a:pt x="4953" y="6002"/>
                  <a:pt x="5125" y="5848"/>
                  <a:pt x="5161" y="5640"/>
                </a:cubicBezTo>
                <a:cubicBezTo>
                  <a:pt x="5197" y="5387"/>
                  <a:pt x="5233" y="5116"/>
                  <a:pt x="5251" y="4845"/>
                </a:cubicBezTo>
                <a:cubicBezTo>
                  <a:pt x="5360" y="3362"/>
                  <a:pt x="5134" y="2097"/>
                  <a:pt x="4853" y="11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7">
            <a:extLst>
              <a:ext uri="{FF2B5EF4-FFF2-40B4-BE49-F238E27FC236}">
                <a16:creationId xmlns:a16="http://schemas.microsoft.com/office/drawing/2014/main" id="{817AAAFE-D6FA-2641-BCDE-B79E372E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532" y="7934845"/>
            <a:ext cx="3049860" cy="1233434"/>
          </a:xfrm>
          <a:custGeom>
            <a:avLst/>
            <a:gdLst>
              <a:gd name="T0" fmla="*/ 2711 w 2793"/>
              <a:gd name="T1" fmla="*/ 398 h 1131"/>
              <a:gd name="T2" fmla="*/ 2711 w 2793"/>
              <a:gd name="T3" fmla="*/ 398 h 1131"/>
              <a:gd name="T4" fmla="*/ 2566 w 2793"/>
              <a:gd name="T5" fmla="*/ 452 h 1131"/>
              <a:gd name="T6" fmla="*/ 2458 w 2793"/>
              <a:gd name="T7" fmla="*/ 714 h 1131"/>
              <a:gd name="T8" fmla="*/ 1284 w 2793"/>
              <a:gd name="T9" fmla="*/ 0 h 1131"/>
              <a:gd name="T10" fmla="*/ 9 w 2793"/>
              <a:gd name="T11" fmla="*/ 985 h 1131"/>
              <a:gd name="T12" fmla="*/ 90 w 2793"/>
              <a:gd name="T13" fmla="*/ 1121 h 1131"/>
              <a:gd name="T14" fmla="*/ 117 w 2793"/>
              <a:gd name="T15" fmla="*/ 1130 h 1131"/>
              <a:gd name="T16" fmla="*/ 226 w 2793"/>
              <a:gd name="T17" fmla="*/ 1039 h 1131"/>
              <a:gd name="T18" fmla="*/ 1284 w 2793"/>
              <a:gd name="T19" fmla="*/ 226 h 1131"/>
              <a:gd name="T20" fmla="*/ 2259 w 2793"/>
              <a:gd name="T21" fmla="*/ 813 h 1131"/>
              <a:gd name="T22" fmla="*/ 1979 w 2793"/>
              <a:gd name="T23" fmla="*/ 696 h 1131"/>
              <a:gd name="T24" fmla="*/ 1834 w 2793"/>
              <a:gd name="T25" fmla="*/ 759 h 1131"/>
              <a:gd name="T26" fmla="*/ 1897 w 2793"/>
              <a:gd name="T27" fmla="*/ 904 h 1131"/>
              <a:gd name="T28" fmla="*/ 2413 w 2793"/>
              <a:gd name="T29" fmla="*/ 1121 h 1131"/>
              <a:gd name="T30" fmla="*/ 2458 w 2793"/>
              <a:gd name="T31" fmla="*/ 1130 h 1131"/>
              <a:gd name="T32" fmla="*/ 2557 w 2793"/>
              <a:gd name="T33" fmla="*/ 1058 h 1131"/>
              <a:gd name="T34" fmla="*/ 2774 w 2793"/>
              <a:gd name="T35" fmla="*/ 542 h 1131"/>
              <a:gd name="T36" fmla="*/ 2711 w 2793"/>
              <a:gd name="T37" fmla="*/ 398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93" h="1131">
                <a:moveTo>
                  <a:pt x="2711" y="398"/>
                </a:moveTo>
                <a:lnTo>
                  <a:pt x="2711" y="398"/>
                </a:lnTo>
                <a:cubicBezTo>
                  <a:pt x="2657" y="371"/>
                  <a:pt x="2584" y="398"/>
                  <a:pt x="2566" y="452"/>
                </a:cubicBezTo>
                <a:cubicBezTo>
                  <a:pt x="2458" y="714"/>
                  <a:pt x="2458" y="714"/>
                  <a:pt x="2458" y="714"/>
                </a:cubicBezTo>
                <a:cubicBezTo>
                  <a:pt x="2232" y="280"/>
                  <a:pt x="1789" y="0"/>
                  <a:pt x="1284" y="0"/>
                </a:cubicBezTo>
                <a:cubicBezTo>
                  <a:pt x="687" y="0"/>
                  <a:pt x="163" y="407"/>
                  <a:pt x="9" y="985"/>
                </a:cubicBezTo>
                <a:cubicBezTo>
                  <a:pt x="0" y="1049"/>
                  <a:pt x="36" y="1103"/>
                  <a:pt x="90" y="1121"/>
                </a:cubicBezTo>
                <a:cubicBezTo>
                  <a:pt x="100" y="1121"/>
                  <a:pt x="109" y="1130"/>
                  <a:pt x="117" y="1130"/>
                </a:cubicBezTo>
                <a:cubicBezTo>
                  <a:pt x="172" y="1130"/>
                  <a:pt x="217" y="1094"/>
                  <a:pt x="226" y="1039"/>
                </a:cubicBezTo>
                <a:cubicBezTo>
                  <a:pt x="353" y="560"/>
                  <a:pt x="787" y="226"/>
                  <a:pt x="1284" y="226"/>
                </a:cubicBezTo>
                <a:cubicBezTo>
                  <a:pt x="1699" y="226"/>
                  <a:pt x="2069" y="452"/>
                  <a:pt x="2259" y="813"/>
                </a:cubicBezTo>
                <a:cubicBezTo>
                  <a:pt x="1979" y="696"/>
                  <a:pt x="1979" y="696"/>
                  <a:pt x="1979" y="696"/>
                </a:cubicBezTo>
                <a:cubicBezTo>
                  <a:pt x="1925" y="669"/>
                  <a:pt x="1861" y="696"/>
                  <a:pt x="1834" y="759"/>
                </a:cubicBezTo>
                <a:cubicBezTo>
                  <a:pt x="1807" y="813"/>
                  <a:pt x="1834" y="877"/>
                  <a:pt x="1897" y="904"/>
                </a:cubicBezTo>
                <a:cubicBezTo>
                  <a:pt x="2413" y="1121"/>
                  <a:pt x="2413" y="1121"/>
                  <a:pt x="2413" y="1121"/>
                </a:cubicBezTo>
                <a:cubicBezTo>
                  <a:pt x="2422" y="1121"/>
                  <a:pt x="2440" y="1130"/>
                  <a:pt x="2458" y="1130"/>
                </a:cubicBezTo>
                <a:cubicBezTo>
                  <a:pt x="2494" y="1130"/>
                  <a:pt x="2539" y="1103"/>
                  <a:pt x="2557" y="1058"/>
                </a:cubicBezTo>
                <a:cubicBezTo>
                  <a:pt x="2774" y="542"/>
                  <a:pt x="2774" y="542"/>
                  <a:pt x="2774" y="542"/>
                </a:cubicBezTo>
                <a:cubicBezTo>
                  <a:pt x="2792" y="479"/>
                  <a:pt x="2765" y="416"/>
                  <a:pt x="2711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18">
            <a:extLst>
              <a:ext uri="{FF2B5EF4-FFF2-40B4-BE49-F238E27FC236}">
                <a16:creationId xmlns:a16="http://schemas.microsoft.com/office/drawing/2014/main" id="{575E8521-B7A3-F941-8493-B6304526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628" y="9563364"/>
            <a:ext cx="3001676" cy="1247890"/>
          </a:xfrm>
          <a:custGeom>
            <a:avLst/>
            <a:gdLst>
              <a:gd name="T0" fmla="*/ 2657 w 2748"/>
              <a:gd name="T1" fmla="*/ 18 h 1140"/>
              <a:gd name="T2" fmla="*/ 2657 w 2748"/>
              <a:gd name="T3" fmla="*/ 18 h 1140"/>
              <a:gd name="T4" fmla="*/ 2521 w 2748"/>
              <a:gd name="T5" fmla="*/ 100 h 1140"/>
              <a:gd name="T6" fmla="*/ 1456 w 2748"/>
              <a:gd name="T7" fmla="*/ 913 h 1140"/>
              <a:gd name="T8" fmla="*/ 470 w 2748"/>
              <a:gd name="T9" fmla="*/ 299 h 1140"/>
              <a:gd name="T10" fmla="*/ 796 w 2748"/>
              <a:gd name="T11" fmla="*/ 398 h 1140"/>
              <a:gd name="T12" fmla="*/ 823 w 2748"/>
              <a:gd name="T13" fmla="*/ 407 h 1140"/>
              <a:gd name="T14" fmla="*/ 931 w 2748"/>
              <a:gd name="T15" fmla="*/ 326 h 1140"/>
              <a:gd name="T16" fmla="*/ 859 w 2748"/>
              <a:gd name="T17" fmla="*/ 181 h 1140"/>
              <a:gd name="T18" fmla="*/ 326 w 2748"/>
              <a:gd name="T19" fmla="*/ 18 h 1140"/>
              <a:gd name="T20" fmla="*/ 326 w 2748"/>
              <a:gd name="T21" fmla="*/ 18 h 1140"/>
              <a:gd name="T22" fmla="*/ 317 w 2748"/>
              <a:gd name="T23" fmla="*/ 18 h 1140"/>
              <a:gd name="T24" fmla="*/ 317 w 2748"/>
              <a:gd name="T25" fmla="*/ 18 h 1140"/>
              <a:gd name="T26" fmla="*/ 308 w 2748"/>
              <a:gd name="T27" fmla="*/ 9 h 1140"/>
              <a:gd name="T28" fmla="*/ 308 w 2748"/>
              <a:gd name="T29" fmla="*/ 9 h 1140"/>
              <a:gd name="T30" fmla="*/ 298 w 2748"/>
              <a:gd name="T31" fmla="*/ 9 h 1140"/>
              <a:gd name="T32" fmla="*/ 298 w 2748"/>
              <a:gd name="T33" fmla="*/ 9 h 1140"/>
              <a:gd name="T34" fmla="*/ 289 w 2748"/>
              <a:gd name="T35" fmla="*/ 9 h 1140"/>
              <a:gd name="T36" fmla="*/ 289 w 2748"/>
              <a:gd name="T37" fmla="*/ 9 h 1140"/>
              <a:gd name="T38" fmla="*/ 281 w 2748"/>
              <a:gd name="T39" fmla="*/ 9 h 1140"/>
              <a:gd name="T40" fmla="*/ 281 w 2748"/>
              <a:gd name="T41" fmla="*/ 9 h 1140"/>
              <a:gd name="T42" fmla="*/ 272 w 2748"/>
              <a:gd name="T43" fmla="*/ 9 h 1140"/>
              <a:gd name="T44" fmla="*/ 272 w 2748"/>
              <a:gd name="T45" fmla="*/ 18 h 1140"/>
              <a:gd name="T46" fmla="*/ 262 w 2748"/>
              <a:gd name="T47" fmla="*/ 18 h 1140"/>
              <a:gd name="T48" fmla="*/ 262 w 2748"/>
              <a:gd name="T49" fmla="*/ 18 h 1140"/>
              <a:gd name="T50" fmla="*/ 262 w 2748"/>
              <a:gd name="T51" fmla="*/ 18 h 1140"/>
              <a:gd name="T52" fmla="*/ 181 w 2748"/>
              <a:gd name="T53" fmla="*/ 100 h 1140"/>
              <a:gd name="T54" fmla="*/ 18 w 2748"/>
              <a:gd name="T55" fmla="*/ 624 h 1140"/>
              <a:gd name="T56" fmla="*/ 91 w 2748"/>
              <a:gd name="T57" fmla="*/ 760 h 1140"/>
              <a:gd name="T58" fmla="*/ 127 w 2748"/>
              <a:gd name="T59" fmla="*/ 769 h 1140"/>
              <a:gd name="T60" fmla="*/ 235 w 2748"/>
              <a:gd name="T61" fmla="*/ 687 h 1140"/>
              <a:gd name="T62" fmla="*/ 308 w 2748"/>
              <a:gd name="T63" fmla="*/ 452 h 1140"/>
              <a:gd name="T64" fmla="*/ 642 w 2748"/>
              <a:gd name="T65" fmla="*/ 859 h 1140"/>
              <a:gd name="T66" fmla="*/ 1456 w 2748"/>
              <a:gd name="T67" fmla="*/ 1139 h 1140"/>
              <a:gd name="T68" fmla="*/ 2729 w 2748"/>
              <a:gd name="T69" fmla="*/ 154 h 1140"/>
              <a:gd name="T70" fmla="*/ 2657 w 2748"/>
              <a:gd name="T71" fmla="*/ 1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48" h="1140">
                <a:moveTo>
                  <a:pt x="2657" y="18"/>
                </a:moveTo>
                <a:lnTo>
                  <a:pt x="2657" y="18"/>
                </a:lnTo>
                <a:cubicBezTo>
                  <a:pt x="2594" y="0"/>
                  <a:pt x="2530" y="37"/>
                  <a:pt x="2521" y="100"/>
                </a:cubicBezTo>
                <a:cubicBezTo>
                  <a:pt x="2395" y="579"/>
                  <a:pt x="1961" y="913"/>
                  <a:pt x="1456" y="913"/>
                </a:cubicBezTo>
                <a:cubicBezTo>
                  <a:pt x="1031" y="913"/>
                  <a:pt x="651" y="669"/>
                  <a:pt x="470" y="299"/>
                </a:cubicBezTo>
                <a:cubicBezTo>
                  <a:pt x="796" y="398"/>
                  <a:pt x="796" y="398"/>
                  <a:pt x="796" y="398"/>
                </a:cubicBezTo>
                <a:cubicBezTo>
                  <a:pt x="805" y="398"/>
                  <a:pt x="814" y="407"/>
                  <a:pt x="823" y="407"/>
                </a:cubicBezTo>
                <a:cubicBezTo>
                  <a:pt x="877" y="407"/>
                  <a:pt x="922" y="371"/>
                  <a:pt x="931" y="326"/>
                </a:cubicBezTo>
                <a:cubicBezTo>
                  <a:pt x="949" y="262"/>
                  <a:pt x="922" y="199"/>
                  <a:pt x="859" y="181"/>
                </a:cubicBezTo>
                <a:cubicBezTo>
                  <a:pt x="326" y="18"/>
                  <a:pt x="326" y="18"/>
                  <a:pt x="326" y="18"/>
                </a:cubicBezTo>
                <a:lnTo>
                  <a:pt x="326" y="18"/>
                </a:lnTo>
                <a:cubicBezTo>
                  <a:pt x="326" y="18"/>
                  <a:pt x="326" y="18"/>
                  <a:pt x="317" y="18"/>
                </a:cubicBezTo>
                <a:lnTo>
                  <a:pt x="317" y="18"/>
                </a:lnTo>
                <a:cubicBezTo>
                  <a:pt x="317" y="18"/>
                  <a:pt x="317" y="9"/>
                  <a:pt x="308" y="9"/>
                </a:cubicBezTo>
                <a:lnTo>
                  <a:pt x="308" y="9"/>
                </a:lnTo>
                <a:lnTo>
                  <a:pt x="298" y="9"/>
                </a:lnTo>
                <a:lnTo>
                  <a:pt x="298" y="9"/>
                </a:lnTo>
                <a:lnTo>
                  <a:pt x="289" y="9"/>
                </a:lnTo>
                <a:lnTo>
                  <a:pt x="289" y="9"/>
                </a:lnTo>
                <a:cubicBezTo>
                  <a:pt x="289" y="9"/>
                  <a:pt x="289" y="9"/>
                  <a:pt x="281" y="9"/>
                </a:cubicBezTo>
                <a:lnTo>
                  <a:pt x="281" y="9"/>
                </a:lnTo>
                <a:lnTo>
                  <a:pt x="272" y="9"/>
                </a:lnTo>
                <a:lnTo>
                  <a:pt x="272" y="18"/>
                </a:lnTo>
                <a:lnTo>
                  <a:pt x="262" y="18"/>
                </a:lnTo>
                <a:lnTo>
                  <a:pt x="262" y="18"/>
                </a:lnTo>
                <a:lnTo>
                  <a:pt x="262" y="18"/>
                </a:lnTo>
                <a:cubicBezTo>
                  <a:pt x="217" y="28"/>
                  <a:pt x="190" y="64"/>
                  <a:pt x="181" y="100"/>
                </a:cubicBezTo>
                <a:cubicBezTo>
                  <a:pt x="18" y="624"/>
                  <a:pt x="18" y="624"/>
                  <a:pt x="18" y="624"/>
                </a:cubicBezTo>
                <a:cubicBezTo>
                  <a:pt x="0" y="678"/>
                  <a:pt x="36" y="741"/>
                  <a:pt x="91" y="760"/>
                </a:cubicBezTo>
                <a:cubicBezTo>
                  <a:pt x="100" y="769"/>
                  <a:pt x="118" y="769"/>
                  <a:pt x="127" y="769"/>
                </a:cubicBezTo>
                <a:cubicBezTo>
                  <a:pt x="172" y="769"/>
                  <a:pt x="217" y="741"/>
                  <a:pt x="235" y="687"/>
                </a:cubicBezTo>
                <a:cubicBezTo>
                  <a:pt x="308" y="452"/>
                  <a:pt x="308" y="452"/>
                  <a:pt x="308" y="452"/>
                </a:cubicBezTo>
                <a:cubicBezTo>
                  <a:pt x="389" y="615"/>
                  <a:pt x="506" y="751"/>
                  <a:pt x="642" y="859"/>
                </a:cubicBezTo>
                <a:cubicBezTo>
                  <a:pt x="877" y="1040"/>
                  <a:pt x="1157" y="1139"/>
                  <a:pt x="1456" y="1139"/>
                </a:cubicBezTo>
                <a:cubicBezTo>
                  <a:pt x="2060" y="1139"/>
                  <a:pt x="2585" y="733"/>
                  <a:pt x="2729" y="154"/>
                </a:cubicBezTo>
                <a:cubicBezTo>
                  <a:pt x="2747" y="91"/>
                  <a:pt x="2711" y="37"/>
                  <a:pt x="2657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19">
            <a:extLst>
              <a:ext uri="{FF2B5EF4-FFF2-40B4-BE49-F238E27FC236}">
                <a16:creationId xmlns:a16="http://schemas.microsoft.com/office/drawing/2014/main" id="{828D84D2-C31E-0B46-BB31-39C6CEA4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704" y="6388236"/>
            <a:ext cx="2033239" cy="819077"/>
          </a:xfrm>
          <a:custGeom>
            <a:avLst/>
            <a:gdLst>
              <a:gd name="T0" fmla="*/ 1808 w 1863"/>
              <a:gd name="T1" fmla="*/ 262 h 750"/>
              <a:gd name="T2" fmla="*/ 1808 w 1863"/>
              <a:gd name="T3" fmla="*/ 262 h 750"/>
              <a:gd name="T4" fmla="*/ 1708 w 1863"/>
              <a:gd name="T5" fmla="*/ 307 h 750"/>
              <a:gd name="T6" fmla="*/ 1636 w 1863"/>
              <a:gd name="T7" fmla="*/ 478 h 750"/>
              <a:gd name="T8" fmla="*/ 859 w 1863"/>
              <a:gd name="T9" fmla="*/ 0 h 750"/>
              <a:gd name="T10" fmla="*/ 18 w 1863"/>
              <a:gd name="T11" fmla="*/ 659 h 750"/>
              <a:gd name="T12" fmla="*/ 63 w 1863"/>
              <a:gd name="T13" fmla="*/ 749 h 750"/>
              <a:gd name="T14" fmla="*/ 81 w 1863"/>
              <a:gd name="T15" fmla="*/ 749 h 750"/>
              <a:gd name="T16" fmla="*/ 154 w 1863"/>
              <a:gd name="T17" fmla="*/ 695 h 750"/>
              <a:gd name="T18" fmla="*/ 859 w 1863"/>
              <a:gd name="T19" fmla="*/ 153 h 750"/>
              <a:gd name="T20" fmla="*/ 1500 w 1863"/>
              <a:gd name="T21" fmla="*/ 541 h 750"/>
              <a:gd name="T22" fmla="*/ 1320 w 1863"/>
              <a:gd name="T23" fmla="*/ 469 h 750"/>
              <a:gd name="T24" fmla="*/ 1220 w 1863"/>
              <a:gd name="T25" fmla="*/ 505 h 750"/>
              <a:gd name="T26" fmla="*/ 1266 w 1863"/>
              <a:gd name="T27" fmla="*/ 604 h 750"/>
              <a:gd name="T28" fmla="*/ 1609 w 1863"/>
              <a:gd name="T29" fmla="*/ 740 h 750"/>
              <a:gd name="T30" fmla="*/ 1636 w 1863"/>
              <a:gd name="T31" fmla="*/ 749 h 750"/>
              <a:gd name="T32" fmla="*/ 1699 w 1863"/>
              <a:gd name="T33" fmla="*/ 704 h 750"/>
              <a:gd name="T34" fmla="*/ 1844 w 1863"/>
              <a:gd name="T35" fmla="*/ 361 h 750"/>
              <a:gd name="T36" fmla="*/ 1808 w 1863"/>
              <a:gd name="T37" fmla="*/ 262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0">
                <a:moveTo>
                  <a:pt x="1808" y="262"/>
                </a:moveTo>
                <a:lnTo>
                  <a:pt x="1808" y="262"/>
                </a:lnTo>
                <a:cubicBezTo>
                  <a:pt x="1763" y="253"/>
                  <a:pt x="1726" y="271"/>
                  <a:pt x="1708" y="307"/>
                </a:cubicBezTo>
                <a:cubicBezTo>
                  <a:pt x="1636" y="478"/>
                  <a:pt x="1636" y="478"/>
                  <a:pt x="1636" y="478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17" y="271"/>
                  <a:pt x="18" y="659"/>
                </a:cubicBezTo>
                <a:cubicBezTo>
                  <a:pt x="0" y="695"/>
                  <a:pt x="27" y="740"/>
                  <a:pt x="63" y="749"/>
                </a:cubicBezTo>
                <a:cubicBezTo>
                  <a:pt x="72" y="749"/>
                  <a:pt x="81" y="749"/>
                  <a:pt x="81" y="749"/>
                </a:cubicBezTo>
                <a:cubicBezTo>
                  <a:pt x="117" y="749"/>
                  <a:pt x="145" y="731"/>
                  <a:pt x="154" y="695"/>
                </a:cubicBezTo>
                <a:cubicBezTo>
                  <a:pt x="244" y="378"/>
                  <a:pt x="524" y="153"/>
                  <a:pt x="859" y="153"/>
                </a:cubicBezTo>
                <a:cubicBezTo>
                  <a:pt x="1130" y="153"/>
                  <a:pt x="1383" y="307"/>
                  <a:pt x="1500" y="541"/>
                </a:cubicBezTo>
                <a:cubicBezTo>
                  <a:pt x="1320" y="469"/>
                  <a:pt x="1320" y="469"/>
                  <a:pt x="1320" y="469"/>
                </a:cubicBezTo>
                <a:cubicBezTo>
                  <a:pt x="1283" y="451"/>
                  <a:pt x="1238" y="469"/>
                  <a:pt x="1220" y="505"/>
                </a:cubicBezTo>
                <a:cubicBezTo>
                  <a:pt x="1202" y="541"/>
                  <a:pt x="1220" y="586"/>
                  <a:pt x="1266" y="604"/>
                </a:cubicBezTo>
                <a:cubicBezTo>
                  <a:pt x="1609" y="740"/>
                  <a:pt x="1609" y="740"/>
                  <a:pt x="1609" y="740"/>
                </a:cubicBezTo>
                <a:cubicBezTo>
                  <a:pt x="1618" y="749"/>
                  <a:pt x="1627" y="749"/>
                  <a:pt x="1636" y="749"/>
                </a:cubicBezTo>
                <a:cubicBezTo>
                  <a:pt x="1663" y="749"/>
                  <a:pt x="1690" y="731"/>
                  <a:pt x="1699" y="704"/>
                </a:cubicBezTo>
                <a:cubicBezTo>
                  <a:pt x="1844" y="361"/>
                  <a:pt x="1844" y="361"/>
                  <a:pt x="1844" y="361"/>
                </a:cubicBezTo>
                <a:cubicBezTo>
                  <a:pt x="1862" y="325"/>
                  <a:pt x="1844" y="280"/>
                  <a:pt x="1808" y="26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0">
            <a:extLst>
              <a:ext uri="{FF2B5EF4-FFF2-40B4-BE49-F238E27FC236}">
                <a16:creationId xmlns:a16="http://schemas.microsoft.com/office/drawing/2014/main" id="{80BBCE08-4397-EF47-882C-25504743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250" y="7472308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9 h 751"/>
              <a:gd name="T10" fmla="*/ 525 w 1827"/>
              <a:gd name="T11" fmla="*/ 262 h 751"/>
              <a:gd name="T12" fmla="*/ 552 w 1827"/>
              <a:gd name="T13" fmla="*/ 262 h 751"/>
              <a:gd name="T14" fmla="*/ 615 w 1827"/>
              <a:gd name="T15" fmla="*/ 217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17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208 w 1827"/>
              <a:gd name="T29" fmla="*/ 9 h 751"/>
              <a:gd name="T30" fmla="*/ 199 w 1827"/>
              <a:gd name="T31" fmla="*/ 9 h 751"/>
              <a:gd name="T32" fmla="*/ 199 w 1827"/>
              <a:gd name="T33" fmla="*/ 9 h 751"/>
              <a:gd name="T34" fmla="*/ 190 w 1827"/>
              <a:gd name="T35" fmla="*/ 9 h 751"/>
              <a:gd name="T36" fmla="*/ 190 w 1827"/>
              <a:gd name="T37" fmla="*/ 9 h 751"/>
              <a:gd name="T38" fmla="*/ 190 w 1827"/>
              <a:gd name="T39" fmla="*/ 9 h 751"/>
              <a:gd name="T40" fmla="*/ 190 w 1827"/>
              <a:gd name="T41" fmla="*/ 9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16 h 751"/>
              <a:gd name="T56" fmla="*/ 64 w 1827"/>
              <a:gd name="T57" fmla="*/ 506 h 751"/>
              <a:gd name="T58" fmla="*/ 82 w 1827"/>
              <a:gd name="T59" fmla="*/ 506 h 751"/>
              <a:gd name="T60" fmla="*/ 154 w 1827"/>
              <a:gd name="T61" fmla="*/ 461 h 751"/>
              <a:gd name="T62" fmla="*/ 199 w 1827"/>
              <a:gd name="T63" fmla="*/ 298 h 751"/>
              <a:gd name="T64" fmla="*/ 425 w 1827"/>
              <a:gd name="T65" fmla="*/ 570 h 751"/>
              <a:gd name="T66" fmla="*/ 968 w 1827"/>
              <a:gd name="T67" fmla="*/ 750 h 751"/>
              <a:gd name="T68" fmla="*/ 1817 w 1827"/>
              <a:gd name="T69" fmla="*/ 100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2" y="27"/>
                  <a:pt x="1673" y="63"/>
                </a:cubicBezTo>
                <a:cubicBezTo>
                  <a:pt x="1592" y="380"/>
                  <a:pt x="1302" y="606"/>
                  <a:pt x="968" y="606"/>
                </a:cubicBezTo>
                <a:cubicBezTo>
                  <a:pt x="688" y="606"/>
                  <a:pt x="434" y="443"/>
                  <a:pt x="317" y="199"/>
                </a:cubicBezTo>
                <a:cubicBezTo>
                  <a:pt x="525" y="262"/>
                  <a:pt x="525" y="262"/>
                  <a:pt x="525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17"/>
                </a:cubicBezTo>
                <a:cubicBezTo>
                  <a:pt x="633" y="172"/>
                  <a:pt x="606" y="13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lnTo>
                  <a:pt x="217" y="9"/>
                </a:lnTo>
                <a:cubicBezTo>
                  <a:pt x="208" y="9"/>
                  <a:pt x="208" y="9"/>
                  <a:pt x="208" y="9"/>
                </a:cubicBezTo>
                <a:lnTo>
                  <a:pt x="208" y="9"/>
                </a:lnTo>
                <a:lnTo>
                  <a:pt x="208" y="9"/>
                </a:lnTo>
                <a:cubicBezTo>
                  <a:pt x="199" y="9"/>
                  <a:pt x="199" y="9"/>
                  <a:pt x="199" y="9"/>
                </a:cubicBezTo>
                <a:lnTo>
                  <a:pt x="199" y="9"/>
                </a:lnTo>
                <a:cubicBezTo>
                  <a:pt x="199" y="9"/>
                  <a:pt x="199" y="9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1" y="9"/>
                  <a:pt x="181" y="9"/>
                  <a:pt x="181" y="9"/>
                </a:cubicBezTo>
                <a:lnTo>
                  <a:pt x="181" y="9"/>
                </a:lnTo>
                <a:cubicBezTo>
                  <a:pt x="181" y="9"/>
                  <a:pt x="181" y="9"/>
                  <a:pt x="172" y="9"/>
                </a:cubicBez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16"/>
                  <a:pt x="9" y="416"/>
                  <a:pt x="9" y="416"/>
                </a:cubicBezTo>
                <a:cubicBezTo>
                  <a:pt x="0" y="452"/>
                  <a:pt x="18" y="497"/>
                  <a:pt x="64" y="506"/>
                </a:cubicBezTo>
                <a:cubicBezTo>
                  <a:pt x="64" y="506"/>
                  <a:pt x="73" y="506"/>
                  <a:pt x="82" y="506"/>
                </a:cubicBezTo>
                <a:cubicBezTo>
                  <a:pt x="118" y="506"/>
                  <a:pt x="145" y="488"/>
                  <a:pt x="154" y="461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3" y="407"/>
                  <a:pt x="335" y="497"/>
                  <a:pt x="425" y="570"/>
                </a:cubicBezTo>
                <a:cubicBezTo>
                  <a:pt x="588" y="687"/>
                  <a:pt x="769" y="750"/>
                  <a:pt x="968" y="750"/>
                </a:cubicBezTo>
                <a:cubicBezTo>
                  <a:pt x="1365" y="750"/>
                  <a:pt x="1718" y="488"/>
                  <a:pt x="1817" y="100"/>
                </a:cubicBezTo>
                <a:cubicBezTo>
                  <a:pt x="1826" y="63"/>
                  <a:pt x="1799" y="18"/>
                  <a:pt x="1763" y="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1">
            <a:extLst>
              <a:ext uri="{FF2B5EF4-FFF2-40B4-BE49-F238E27FC236}">
                <a16:creationId xmlns:a16="http://schemas.microsoft.com/office/drawing/2014/main" id="{516AB78E-7D56-474A-B6C5-A37815BCC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704" y="10098174"/>
            <a:ext cx="2033239" cy="823894"/>
          </a:xfrm>
          <a:custGeom>
            <a:avLst/>
            <a:gdLst>
              <a:gd name="T0" fmla="*/ 1808 w 1863"/>
              <a:gd name="T1" fmla="*/ 263 h 752"/>
              <a:gd name="T2" fmla="*/ 1808 w 1863"/>
              <a:gd name="T3" fmla="*/ 263 h 752"/>
              <a:gd name="T4" fmla="*/ 1708 w 1863"/>
              <a:gd name="T5" fmla="*/ 299 h 752"/>
              <a:gd name="T6" fmla="*/ 1636 w 1863"/>
              <a:gd name="T7" fmla="*/ 480 h 752"/>
              <a:gd name="T8" fmla="*/ 859 w 1863"/>
              <a:gd name="T9" fmla="*/ 0 h 752"/>
              <a:gd name="T10" fmla="*/ 18 w 1863"/>
              <a:gd name="T11" fmla="*/ 660 h 752"/>
              <a:gd name="T12" fmla="*/ 63 w 1863"/>
              <a:gd name="T13" fmla="*/ 751 h 752"/>
              <a:gd name="T14" fmla="*/ 81 w 1863"/>
              <a:gd name="T15" fmla="*/ 751 h 752"/>
              <a:gd name="T16" fmla="*/ 154 w 1863"/>
              <a:gd name="T17" fmla="*/ 697 h 752"/>
              <a:gd name="T18" fmla="*/ 859 w 1863"/>
              <a:gd name="T19" fmla="*/ 145 h 752"/>
              <a:gd name="T20" fmla="*/ 1500 w 1863"/>
              <a:gd name="T21" fmla="*/ 543 h 752"/>
              <a:gd name="T22" fmla="*/ 1320 w 1863"/>
              <a:gd name="T23" fmla="*/ 461 h 752"/>
              <a:gd name="T24" fmla="*/ 1220 w 1863"/>
              <a:gd name="T25" fmla="*/ 507 h 752"/>
              <a:gd name="T26" fmla="*/ 1266 w 1863"/>
              <a:gd name="T27" fmla="*/ 597 h 752"/>
              <a:gd name="T28" fmla="*/ 1609 w 1863"/>
              <a:gd name="T29" fmla="*/ 742 h 752"/>
              <a:gd name="T30" fmla="*/ 1636 w 1863"/>
              <a:gd name="T31" fmla="*/ 751 h 752"/>
              <a:gd name="T32" fmla="*/ 1699 w 1863"/>
              <a:gd name="T33" fmla="*/ 706 h 752"/>
              <a:gd name="T34" fmla="*/ 1844 w 1863"/>
              <a:gd name="T35" fmla="*/ 362 h 752"/>
              <a:gd name="T36" fmla="*/ 1808 w 1863"/>
              <a:gd name="T37" fmla="*/ 26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2">
                <a:moveTo>
                  <a:pt x="1808" y="263"/>
                </a:moveTo>
                <a:lnTo>
                  <a:pt x="1808" y="263"/>
                </a:lnTo>
                <a:cubicBezTo>
                  <a:pt x="1763" y="245"/>
                  <a:pt x="1726" y="263"/>
                  <a:pt x="1708" y="299"/>
                </a:cubicBezTo>
                <a:cubicBezTo>
                  <a:pt x="1636" y="480"/>
                  <a:pt x="1636" y="480"/>
                  <a:pt x="1636" y="480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17" y="272"/>
                  <a:pt x="18" y="660"/>
                </a:cubicBezTo>
                <a:cubicBezTo>
                  <a:pt x="0" y="697"/>
                  <a:pt x="27" y="733"/>
                  <a:pt x="63" y="751"/>
                </a:cubicBezTo>
                <a:cubicBezTo>
                  <a:pt x="72" y="751"/>
                  <a:pt x="81" y="751"/>
                  <a:pt x="81" y="751"/>
                </a:cubicBezTo>
                <a:cubicBezTo>
                  <a:pt x="117" y="751"/>
                  <a:pt x="145" y="724"/>
                  <a:pt x="154" y="697"/>
                </a:cubicBezTo>
                <a:cubicBezTo>
                  <a:pt x="244" y="371"/>
                  <a:pt x="524" y="145"/>
                  <a:pt x="859" y="145"/>
                </a:cubicBezTo>
                <a:cubicBezTo>
                  <a:pt x="1130" y="145"/>
                  <a:pt x="1383" y="308"/>
                  <a:pt x="1500" y="543"/>
                </a:cubicBezTo>
                <a:cubicBezTo>
                  <a:pt x="1320" y="461"/>
                  <a:pt x="1320" y="461"/>
                  <a:pt x="1320" y="461"/>
                </a:cubicBezTo>
                <a:cubicBezTo>
                  <a:pt x="1283" y="453"/>
                  <a:pt x="1238" y="470"/>
                  <a:pt x="1220" y="507"/>
                </a:cubicBezTo>
                <a:cubicBezTo>
                  <a:pt x="1202" y="543"/>
                  <a:pt x="1220" y="588"/>
                  <a:pt x="1266" y="597"/>
                </a:cubicBezTo>
                <a:cubicBezTo>
                  <a:pt x="1609" y="742"/>
                  <a:pt x="1609" y="742"/>
                  <a:pt x="1609" y="742"/>
                </a:cubicBezTo>
                <a:cubicBezTo>
                  <a:pt x="1618" y="751"/>
                  <a:pt x="1627" y="751"/>
                  <a:pt x="1636" y="751"/>
                </a:cubicBezTo>
                <a:cubicBezTo>
                  <a:pt x="1663" y="751"/>
                  <a:pt x="1690" y="733"/>
                  <a:pt x="1699" y="706"/>
                </a:cubicBezTo>
                <a:cubicBezTo>
                  <a:pt x="1844" y="362"/>
                  <a:pt x="1844" y="362"/>
                  <a:pt x="1844" y="362"/>
                </a:cubicBezTo>
                <a:cubicBezTo>
                  <a:pt x="1862" y="326"/>
                  <a:pt x="1844" y="281"/>
                  <a:pt x="1808" y="26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2">
            <a:extLst>
              <a:ext uri="{FF2B5EF4-FFF2-40B4-BE49-F238E27FC236}">
                <a16:creationId xmlns:a16="http://schemas.microsoft.com/office/drawing/2014/main" id="{AA3B81E9-B442-7844-94C7-8BBA7DD2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250" y="11187065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0 h 751"/>
              <a:gd name="T10" fmla="*/ 525 w 1827"/>
              <a:gd name="T11" fmla="*/ 262 h 751"/>
              <a:gd name="T12" fmla="*/ 552 w 1827"/>
              <a:gd name="T13" fmla="*/ 262 h 751"/>
              <a:gd name="T14" fmla="*/ 615 w 1827"/>
              <a:gd name="T15" fmla="*/ 208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17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208 w 1827"/>
              <a:gd name="T29" fmla="*/ 0 h 751"/>
              <a:gd name="T30" fmla="*/ 199 w 1827"/>
              <a:gd name="T31" fmla="*/ 0 h 751"/>
              <a:gd name="T32" fmla="*/ 199 w 1827"/>
              <a:gd name="T33" fmla="*/ 0 h 751"/>
              <a:gd name="T34" fmla="*/ 190 w 1827"/>
              <a:gd name="T35" fmla="*/ 0 h 751"/>
              <a:gd name="T36" fmla="*/ 190 w 1827"/>
              <a:gd name="T37" fmla="*/ 0 h 751"/>
              <a:gd name="T38" fmla="*/ 190 w 1827"/>
              <a:gd name="T39" fmla="*/ 0 h 751"/>
              <a:gd name="T40" fmla="*/ 190 w 1827"/>
              <a:gd name="T41" fmla="*/ 0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07 h 751"/>
              <a:gd name="T56" fmla="*/ 64 w 1827"/>
              <a:gd name="T57" fmla="*/ 506 h 751"/>
              <a:gd name="T58" fmla="*/ 82 w 1827"/>
              <a:gd name="T59" fmla="*/ 506 h 751"/>
              <a:gd name="T60" fmla="*/ 154 w 1827"/>
              <a:gd name="T61" fmla="*/ 452 h 751"/>
              <a:gd name="T62" fmla="*/ 199 w 1827"/>
              <a:gd name="T63" fmla="*/ 298 h 751"/>
              <a:gd name="T64" fmla="*/ 425 w 1827"/>
              <a:gd name="T65" fmla="*/ 569 h 751"/>
              <a:gd name="T66" fmla="*/ 968 w 1827"/>
              <a:gd name="T67" fmla="*/ 750 h 751"/>
              <a:gd name="T68" fmla="*/ 1817 w 1827"/>
              <a:gd name="T69" fmla="*/ 99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2" y="18"/>
                  <a:pt x="1673" y="63"/>
                </a:cubicBezTo>
                <a:cubicBezTo>
                  <a:pt x="1592" y="379"/>
                  <a:pt x="1302" y="606"/>
                  <a:pt x="968" y="606"/>
                </a:cubicBezTo>
                <a:cubicBezTo>
                  <a:pt x="688" y="606"/>
                  <a:pt x="434" y="443"/>
                  <a:pt x="317" y="190"/>
                </a:cubicBezTo>
                <a:cubicBezTo>
                  <a:pt x="525" y="262"/>
                  <a:pt x="525" y="262"/>
                  <a:pt x="525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08"/>
                </a:cubicBezTo>
                <a:cubicBezTo>
                  <a:pt x="633" y="172"/>
                  <a:pt x="606" y="12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lnTo>
                  <a:pt x="217" y="9"/>
                </a:lnTo>
                <a:cubicBezTo>
                  <a:pt x="208" y="9"/>
                  <a:pt x="208" y="9"/>
                  <a:pt x="208" y="9"/>
                </a:cubicBezTo>
                <a:lnTo>
                  <a:pt x="208" y="9"/>
                </a:lnTo>
                <a:lnTo>
                  <a:pt x="208" y="0"/>
                </a:lnTo>
                <a:cubicBezTo>
                  <a:pt x="199" y="0"/>
                  <a:pt x="199" y="0"/>
                  <a:pt x="199" y="0"/>
                </a:cubicBezTo>
                <a:lnTo>
                  <a:pt x="199" y="0"/>
                </a:lnTo>
                <a:cubicBezTo>
                  <a:pt x="199" y="0"/>
                  <a:pt x="199" y="0"/>
                  <a:pt x="190" y="0"/>
                </a:cubicBez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cubicBezTo>
                  <a:pt x="181" y="0"/>
                  <a:pt x="181" y="9"/>
                  <a:pt x="181" y="9"/>
                </a:cubicBezTo>
                <a:lnTo>
                  <a:pt x="181" y="9"/>
                </a:lnTo>
                <a:cubicBezTo>
                  <a:pt x="181" y="9"/>
                  <a:pt x="181" y="9"/>
                  <a:pt x="172" y="9"/>
                </a:cubicBez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52"/>
                  <a:pt x="18" y="488"/>
                  <a:pt x="64" y="506"/>
                </a:cubicBezTo>
                <a:cubicBezTo>
                  <a:pt x="64" y="506"/>
                  <a:pt x="73" y="506"/>
                  <a:pt x="82" y="506"/>
                </a:cubicBezTo>
                <a:cubicBezTo>
                  <a:pt x="118" y="506"/>
                  <a:pt x="145" y="488"/>
                  <a:pt x="154" y="452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3" y="398"/>
                  <a:pt x="335" y="488"/>
                  <a:pt x="425" y="569"/>
                </a:cubicBezTo>
                <a:cubicBezTo>
                  <a:pt x="588" y="687"/>
                  <a:pt x="769" y="750"/>
                  <a:pt x="968" y="750"/>
                </a:cubicBezTo>
                <a:cubicBezTo>
                  <a:pt x="1365" y="750"/>
                  <a:pt x="1718" y="479"/>
                  <a:pt x="1817" y="99"/>
                </a:cubicBezTo>
                <a:cubicBezTo>
                  <a:pt x="1826" y="54"/>
                  <a:pt x="1799" y="18"/>
                  <a:pt x="1763" y="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3">
            <a:extLst>
              <a:ext uri="{FF2B5EF4-FFF2-40B4-BE49-F238E27FC236}">
                <a16:creationId xmlns:a16="http://schemas.microsoft.com/office/drawing/2014/main" id="{7467D27C-DCFF-804D-9823-EE5BFC56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071" y="6388236"/>
            <a:ext cx="2033239" cy="819077"/>
          </a:xfrm>
          <a:custGeom>
            <a:avLst/>
            <a:gdLst>
              <a:gd name="T0" fmla="*/ 1799 w 1863"/>
              <a:gd name="T1" fmla="*/ 262 h 750"/>
              <a:gd name="T2" fmla="*/ 1799 w 1863"/>
              <a:gd name="T3" fmla="*/ 262 h 750"/>
              <a:gd name="T4" fmla="*/ 1708 w 1863"/>
              <a:gd name="T5" fmla="*/ 307 h 750"/>
              <a:gd name="T6" fmla="*/ 1636 w 1863"/>
              <a:gd name="T7" fmla="*/ 478 h 750"/>
              <a:gd name="T8" fmla="*/ 859 w 1863"/>
              <a:gd name="T9" fmla="*/ 0 h 750"/>
              <a:gd name="T10" fmla="*/ 9 w 1863"/>
              <a:gd name="T11" fmla="*/ 659 h 750"/>
              <a:gd name="T12" fmla="*/ 63 w 1863"/>
              <a:gd name="T13" fmla="*/ 749 h 750"/>
              <a:gd name="T14" fmla="*/ 81 w 1863"/>
              <a:gd name="T15" fmla="*/ 749 h 750"/>
              <a:gd name="T16" fmla="*/ 153 w 1863"/>
              <a:gd name="T17" fmla="*/ 695 h 750"/>
              <a:gd name="T18" fmla="*/ 859 w 1863"/>
              <a:gd name="T19" fmla="*/ 153 h 750"/>
              <a:gd name="T20" fmla="*/ 1500 w 1863"/>
              <a:gd name="T21" fmla="*/ 541 h 750"/>
              <a:gd name="T22" fmla="*/ 1319 w 1863"/>
              <a:gd name="T23" fmla="*/ 469 h 750"/>
              <a:gd name="T24" fmla="*/ 1220 w 1863"/>
              <a:gd name="T25" fmla="*/ 505 h 750"/>
              <a:gd name="T26" fmla="*/ 1265 w 1863"/>
              <a:gd name="T27" fmla="*/ 604 h 750"/>
              <a:gd name="T28" fmla="*/ 1600 w 1863"/>
              <a:gd name="T29" fmla="*/ 740 h 750"/>
              <a:gd name="T30" fmla="*/ 1636 w 1863"/>
              <a:gd name="T31" fmla="*/ 749 h 750"/>
              <a:gd name="T32" fmla="*/ 1699 w 1863"/>
              <a:gd name="T33" fmla="*/ 704 h 750"/>
              <a:gd name="T34" fmla="*/ 1844 w 1863"/>
              <a:gd name="T35" fmla="*/ 361 h 750"/>
              <a:gd name="T36" fmla="*/ 1799 w 1863"/>
              <a:gd name="T37" fmla="*/ 262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0">
                <a:moveTo>
                  <a:pt x="1799" y="262"/>
                </a:moveTo>
                <a:lnTo>
                  <a:pt x="1799" y="262"/>
                </a:lnTo>
                <a:cubicBezTo>
                  <a:pt x="1763" y="253"/>
                  <a:pt x="1717" y="271"/>
                  <a:pt x="1708" y="307"/>
                </a:cubicBezTo>
                <a:cubicBezTo>
                  <a:pt x="1636" y="478"/>
                  <a:pt x="1636" y="478"/>
                  <a:pt x="1636" y="478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08" y="271"/>
                  <a:pt x="9" y="659"/>
                </a:cubicBezTo>
                <a:cubicBezTo>
                  <a:pt x="0" y="695"/>
                  <a:pt x="27" y="740"/>
                  <a:pt x="63" y="749"/>
                </a:cubicBezTo>
                <a:cubicBezTo>
                  <a:pt x="72" y="749"/>
                  <a:pt x="81" y="749"/>
                  <a:pt x="81" y="749"/>
                </a:cubicBezTo>
                <a:cubicBezTo>
                  <a:pt x="117" y="749"/>
                  <a:pt x="144" y="731"/>
                  <a:pt x="153" y="695"/>
                </a:cubicBezTo>
                <a:cubicBezTo>
                  <a:pt x="235" y="378"/>
                  <a:pt x="524" y="153"/>
                  <a:pt x="859" y="153"/>
                </a:cubicBezTo>
                <a:cubicBezTo>
                  <a:pt x="1130" y="153"/>
                  <a:pt x="1383" y="307"/>
                  <a:pt x="1500" y="541"/>
                </a:cubicBezTo>
                <a:cubicBezTo>
                  <a:pt x="1319" y="469"/>
                  <a:pt x="1319" y="469"/>
                  <a:pt x="1319" y="469"/>
                </a:cubicBezTo>
                <a:cubicBezTo>
                  <a:pt x="1283" y="451"/>
                  <a:pt x="1238" y="469"/>
                  <a:pt x="1220" y="505"/>
                </a:cubicBezTo>
                <a:cubicBezTo>
                  <a:pt x="1202" y="541"/>
                  <a:pt x="1220" y="586"/>
                  <a:pt x="1265" y="604"/>
                </a:cubicBezTo>
                <a:cubicBezTo>
                  <a:pt x="1600" y="740"/>
                  <a:pt x="1600" y="740"/>
                  <a:pt x="1600" y="740"/>
                </a:cubicBezTo>
                <a:cubicBezTo>
                  <a:pt x="1609" y="749"/>
                  <a:pt x="1627" y="749"/>
                  <a:pt x="1636" y="749"/>
                </a:cubicBezTo>
                <a:cubicBezTo>
                  <a:pt x="1663" y="749"/>
                  <a:pt x="1690" y="731"/>
                  <a:pt x="1699" y="704"/>
                </a:cubicBezTo>
                <a:cubicBezTo>
                  <a:pt x="1844" y="361"/>
                  <a:pt x="1844" y="361"/>
                  <a:pt x="1844" y="361"/>
                </a:cubicBezTo>
                <a:cubicBezTo>
                  <a:pt x="1862" y="325"/>
                  <a:pt x="1844" y="280"/>
                  <a:pt x="1799" y="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4">
            <a:extLst>
              <a:ext uri="{FF2B5EF4-FFF2-40B4-BE49-F238E27FC236}">
                <a16:creationId xmlns:a16="http://schemas.microsoft.com/office/drawing/2014/main" id="{555E20AA-BFD8-214D-AAF7-D1A7690B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436" y="7472308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9 h 751"/>
              <a:gd name="T10" fmla="*/ 524 w 1827"/>
              <a:gd name="T11" fmla="*/ 262 h 751"/>
              <a:gd name="T12" fmla="*/ 552 w 1827"/>
              <a:gd name="T13" fmla="*/ 262 h 751"/>
              <a:gd name="T14" fmla="*/ 615 w 1827"/>
              <a:gd name="T15" fmla="*/ 217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08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199 w 1827"/>
              <a:gd name="T29" fmla="*/ 9 h 751"/>
              <a:gd name="T30" fmla="*/ 199 w 1827"/>
              <a:gd name="T31" fmla="*/ 9 h 751"/>
              <a:gd name="T32" fmla="*/ 199 w 1827"/>
              <a:gd name="T33" fmla="*/ 9 h 751"/>
              <a:gd name="T34" fmla="*/ 190 w 1827"/>
              <a:gd name="T35" fmla="*/ 9 h 751"/>
              <a:gd name="T36" fmla="*/ 190 w 1827"/>
              <a:gd name="T37" fmla="*/ 9 h 751"/>
              <a:gd name="T38" fmla="*/ 190 w 1827"/>
              <a:gd name="T39" fmla="*/ 9 h 751"/>
              <a:gd name="T40" fmla="*/ 181 w 1827"/>
              <a:gd name="T41" fmla="*/ 9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16 h 751"/>
              <a:gd name="T56" fmla="*/ 64 w 1827"/>
              <a:gd name="T57" fmla="*/ 506 h 751"/>
              <a:gd name="T58" fmla="*/ 81 w 1827"/>
              <a:gd name="T59" fmla="*/ 506 h 751"/>
              <a:gd name="T60" fmla="*/ 154 w 1827"/>
              <a:gd name="T61" fmla="*/ 461 h 751"/>
              <a:gd name="T62" fmla="*/ 199 w 1827"/>
              <a:gd name="T63" fmla="*/ 298 h 751"/>
              <a:gd name="T64" fmla="*/ 425 w 1827"/>
              <a:gd name="T65" fmla="*/ 570 h 751"/>
              <a:gd name="T66" fmla="*/ 968 w 1827"/>
              <a:gd name="T67" fmla="*/ 750 h 751"/>
              <a:gd name="T68" fmla="*/ 1808 w 1827"/>
              <a:gd name="T69" fmla="*/ 100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1" y="27"/>
                  <a:pt x="1673" y="63"/>
                </a:cubicBezTo>
                <a:cubicBezTo>
                  <a:pt x="1582" y="380"/>
                  <a:pt x="1302" y="606"/>
                  <a:pt x="968" y="606"/>
                </a:cubicBezTo>
                <a:cubicBezTo>
                  <a:pt x="687" y="606"/>
                  <a:pt x="434" y="443"/>
                  <a:pt x="317" y="199"/>
                </a:cubicBezTo>
                <a:cubicBezTo>
                  <a:pt x="524" y="262"/>
                  <a:pt x="524" y="262"/>
                  <a:pt x="524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17"/>
                </a:cubicBezTo>
                <a:cubicBezTo>
                  <a:pt x="633" y="172"/>
                  <a:pt x="606" y="13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cubicBezTo>
                  <a:pt x="217" y="9"/>
                  <a:pt x="217" y="9"/>
                  <a:pt x="208" y="9"/>
                </a:cubicBezTo>
                <a:lnTo>
                  <a:pt x="208" y="9"/>
                </a:lnTo>
                <a:lnTo>
                  <a:pt x="208" y="9"/>
                </a:lnTo>
                <a:cubicBezTo>
                  <a:pt x="208" y="9"/>
                  <a:pt x="208" y="9"/>
                  <a:pt x="199" y="9"/>
                </a:cubicBezTo>
                <a:lnTo>
                  <a:pt x="199" y="9"/>
                </a:lnTo>
                <a:lnTo>
                  <a:pt x="199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90" y="9"/>
                  <a:pt x="190" y="9"/>
                  <a:pt x="181" y="9"/>
                </a:cubicBezTo>
                <a:lnTo>
                  <a:pt x="181" y="9"/>
                </a:lnTo>
                <a:lnTo>
                  <a:pt x="181" y="9"/>
                </a:lnTo>
                <a:lnTo>
                  <a:pt x="172" y="9"/>
                </a:ln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16"/>
                  <a:pt x="9" y="416"/>
                  <a:pt x="9" y="416"/>
                </a:cubicBezTo>
                <a:cubicBezTo>
                  <a:pt x="0" y="452"/>
                  <a:pt x="18" y="497"/>
                  <a:pt x="64" y="506"/>
                </a:cubicBezTo>
                <a:cubicBezTo>
                  <a:pt x="64" y="506"/>
                  <a:pt x="72" y="506"/>
                  <a:pt x="81" y="506"/>
                </a:cubicBezTo>
                <a:cubicBezTo>
                  <a:pt x="118" y="506"/>
                  <a:pt x="145" y="488"/>
                  <a:pt x="154" y="461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2" y="407"/>
                  <a:pt x="335" y="497"/>
                  <a:pt x="425" y="570"/>
                </a:cubicBezTo>
                <a:cubicBezTo>
                  <a:pt x="579" y="687"/>
                  <a:pt x="769" y="750"/>
                  <a:pt x="968" y="750"/>
                </a:cubicBezTo>
                <a:cubicBezTo>
                  <a:pt x="1365" y="750"/>
                  <a:pt x="1709" y="488"/>
                  <a:pt x="1808" y="100"/>
                </a:cubicBezTo>
                <a:cubicBezTo>
                  <a:pt x="1826" y="63"/>
                  <a:pt x="1799" y="18"/>
                  <a:pt x="1763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5">
            <a:extLst>
              <a:ext uri="{FF2B5EF4-FFF2-40B4-BE49-F238E27FC236}">
                <a16:creationId xmlns:a16="http://schemas.microsoft.com/office/drawing/2014/main" id="{EAE04BBE-4300-8F46-87CB-53F015E2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071" y="10098174"/>
            <a:ext cx="2033239" cy="823894"/>
          </a:xfrm>
          <a:custGeom>
            <a:avLst/>
            <a:gdLst>
              <a:gd name="T0" fmla="*/ 1799 w 1863"/>
              <a:gd name="T1" fmla="*/ 263 h 752"/>
              <a:gd name="T2" fmla="*/ 1799 w 1863"/>
              <a:gd name="T3" fmla="*/ 263 h 752"/>
              <a:gd name="T4" fmla="*/ 1708 w 1863"/>
              <a:gd name="T5" fmla="*/ 299 h 752"/>
              <a:gd name="T6" fmla="*/ 1636 w 1863"/>
              <a:gd name="T7" fmla="*/ 480 h 752"/>
              <a:gd name="T8" fmla="*/ 859 w 1863"/>
              <a:gd name="T9" fmla="*/ 0 h 752"/>
              <a:gd name="T10" fmla="*/ 9 w 1863"/>
              <a:gd name="T11" fmla="*/ 660 h 752"/>
              <a:gd name="T12" fmla="*/ 63 w 1863"/>
              <a:gd name="T13" fmla="*/ 751 h 752"/>
              <a:gd name="T14" fmla="*/ 81 w 1863"/>
              <a:gd name="T15" fmla="*/ 751 h 752"/>
              <a:gd name="T16" fmla="*/ 153 w 1863"/>
              <a:gd name="T17" fmla="*/ 697 h 752"/>
              <a:gd name="T18" fmla="*/ 859 w 1863"/>
              <a:gd name="T19" fmla="*/ 145 h 752"/>
              <a:gd name="T20" fmla="*/ 1500 w 1863"/>
              <a:gd name="T21" fmla="*/ 543 h 752"/>
              <a:gd name="T22" fmla="*/ 1319 w 1863"/>
              <a:gd name="T23" fmla="*/ 461 h 752"/>
              <a:gd name="T24" fmla="*/ 1220 w 1863"/>
              <a:gd name="T25" fmla="*/ 507 h 752"/>
              <a:gd name="T26" fmla="*/ 1265 w 1863"/>
              <a:gd name="T27" fmla="*/ 597 h 752"/>
              <a:gd name="T28" fmla="*/ 1600 w 1863"/>
              <a:gd name="T29" fmla="*/ 742 h 752"/>
              <a:gd name="T30" fmla="*/ 1636 w 1863"/>
              <a:gd name="T31" fmla="*/ 751 h 752"/>
              <a:gd name="T32" fmla="*/ 1699 w 1863"/>
              <a:gd name="T33" fmla="*/ 706 h 752"/>
              <a:gd name="T34" fmla="*/ 1844 w 1863"/>
              <a:gd name="T35" fmla="*/ 362 h 752"/>
              <a:gd name="T36" fmla="*/ 1799 w 1863"/>
              <a:gd name="T37" fmla="*/ 26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2">
                <a:moveTo>
                  <a:pt x="1799" y="263"/>
                </a:moveTo>
                <a:lnTo>
                  <a:pt x="1799" y="263"/>
                </a:lnTo>
                <a:cubicBezTo>
                  <a:pt x="1763" y="245"/>
                  <a:pt x="1717" y="263"/>
                  <a:pt x="1708" y="299"/>
                </a:cubicBezTo>
                <a:cubicBezTo>
                  <a:pt x="1636" y="480"/>
                  <a:pt x="1636" y="480"/>
                  <a:pt x="1636" y="480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08" y="272"/>
                  <a:pt x="9" y="660"/>
                </a:cubicBezTo>
                <a:cubicBezTo>
                  <a:pt x="0" y="697"/>
                  <a:pt x="27" y="733"/>
                  <a:pt x="63" y="751"/>
                </a:cubicBezTo>
                <a:cubicBezTo>
                  <a:pt x="72" y="751"/>
                  <a:pt x="81" y="751"/>
                  <a:pt x="81" y="751"/>
                </a:cubicBezTo>
                <a:cubicBezTo>
                  <a:pt x="117" y="751"/>
                  <a:pt x="144" y="724"/>
                  <a:pt x="153" y="697"/>
                </a:cubicBezTo>
                <a:cubicBezTo>
                  <a:pt x="235" y="371"/>
                  <a:pt x="524" y="145"/>
                  <a:pt x="859" y="145"/>
                </a:cubicBezTo>
                <a:cubicBezTo>
                  <a:pt x="1130" y="145"/>
                  <a:pt x="1383" y="308"/>
                  <a:pt x="1500" y="543"/>
                </a:cubicBezTo>
                <a:cubicBezTo>
                  <a:pt x="1319" y="461"/>
                  <a:pt x="1319" y="461"/>
                  <a:pt x="1319" y="461"/>
                </a:cubicBezTo>
                <a:cubicBezTo>
                  <a:pt x="1283" y="453"/>
                  <a:pt x="1238" y="470"/>
                  <a:pt x="1220" y="507"/>
                </a:cubicBezTo>
                <a:cubicBezTo>
                  <a:pt x="1202" y="543"/>
                  <a:pt x="1220" y="588"/>
                  <a:pt x="1265" y="597"/>
                </a:cubicBezTo>
                <a:cubicBezTo>
                  <a:pt x="1600" y="742"/>
                  <a:pt x="1600" y="742"/>
                  <a:pt x="1600" y="742"/>
                </a:cubicBezTo>
                <a:cubicBezTo>
                  <a:pt x="1609" y="751"/>
                  <a:pt x="1627" y="751"/>
                  <a:pt x="1636" y="751"/>
                </a:cubicBezTo>
                <a:cubicBezTo>
                  <a:pt x="1663" y="751"/>
                  <a:pt x="1690" y="733"/>
                  <a:pt x="1699" y="706"/>
                </a:cubicBezTo>
                <a:cubicBezTo>
                  <a:pt x="1844" y="362"/>
                  <a:pt x="1844" y="362"/>
                  <a:pt x="1844" y="362"/>
                </a:cubicBezTo>
                <a:cubicBezTo>
                  <a:pt x="1862" y="326"/>
                  <a:pt x="1844" y="281"/>
                  <a:pt x="1799" y="2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6">
            <a:extLst>
              <a:ext uri="{FF2B5EF4-FFF2-40B4-BE49-F238E27FC236}">
                <a16:creationId xmlns:a16="http://schemas.microsoft.com/office/drawing/2014/main" id="{C42876A2-DF76-6744-A97F-9F357CFC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436" y="11187065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0 h 751"/>
              <a:gd name="T10" fmla="*/ 524 w 1827"/>
              <a:gd name="T11" fmla="*/ 262 h 751"/>
              <a:gd name="T12" fmla="*/ 552 w 1827"/>
              <a:gd name="T13" fmla="*/ 262 h 751"/>
              <a:gd name="T14" fmla="*/ 615 w 1827"/>
              <a:gd name="T15" fmla="*/ 208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08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199 w 1827"/>
              <a:gd name="T29" fmla="*/ 0 h 751"/>
              <a:gd name="T30" fmla="*/ 199 w 1827"/>
              <a:gd name="T31" fmla="*/ 0 h 751"/>
              <a:gd name="T32" fmla="*/ 199 w 1827"/>
              <a:gd name="T33" fmla="*/ 0 h 751"/>
              <a:gd name="T34" fmla="*/ 190 w 1827"/>
              <a:gd name="T35" fmla="*/ 0 h 751"/>
              <a:gd name="T36" fmla="*/ 190 w 1827"/>
              <a:gd name="T37" fmla="*/ 0 h 751"/>
              <a:gd name="T38" fmla="*/ 190 w 1827"/>
              <a:gd name="T39" fmla="*/ 0 h 751"/>
              <a:gd name="T40" fmla="*/ 181 w 1827"/>
              <a:gd name="T41" fmla="*/ 0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07 h 751"/>
              <a:gd name="T56" fmla="*/ 64 w 1827"/>
              <a:gd name="T57" fmla="*/ 506 h 751"/>
              <a:gd name="T58" fmla="*/ 81 w 1827"/>
              <a:gd name="T59" fmla="*/ 506 h 751"/>
              <a:gd name="T60" fmla="*/ 154 w 1827"/>
              <a:gd name="T61" fmla="*/ 452 h 751"/>
              <a:gd name="T62" fmla="*/ 199 w 1827"/>
              <a:gd name="T63" fmla="*/ 298 h 751"/>
              <a:gd name="T64" fmla="*/ 425 w 1827"/>
              <a:gd name="T65" fmla="*/ 569 h 751"/>
              <a:gd name="T66" fmla="*/ 968 w 1827"/>
              <a:gd name="T67" fmla="*/ 750 h 751"/>
              <a:gd name="T68" fmla="*/ 1808 w 1827"/>
              <a:gd name="T69" fmla="*/ 99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1" y="18"/>
                  <a:pt x="1673" y="63"/>
                </a:cubicBezTo>
                <a:cubicBezTo>
                  <a:pt x="1582" y="379"/>
                  <a:pt x="1302" y="606"/>
                  <a:pt x="968" y="606"/>
                </a:cubicBezTo>
                <a:cubicBezTo>
                  <a:pt x="687" y="606"/>
                  <a:pt x="434" y="443"/>
                  <a:pt x="317" y="190"/>
                </a:cubicBezTo>
                <a:cubicBezTo>
                  <a:pt x="524" y="262"/>
                  <a:pt x="524" y="262"/>
                  <a:pt x="524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08"/>
                </a:cubicBezTo>
                <a:cubicBezTo>
                  <a:pt x="633" y="172"/>
                  <a:pt x="606" y="12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cubicBezTo>
                  <a:pt x="217" y="9"/>
                  <a:pt x="217" y="9"/>
                  <a:pt x="208" y="9"/>
                </a:cubicBezTo>
                <a:lnTo>
                  <a:pt x="208" y="9"/>
                </a:lnTo>
                <a:lnTo>
                  <a:pt x="208" y="9"/>
                </a:lnTo>
                <a:cubicBezTo>
                  <a:pt x="208" y="9"/>
                  <a:pt x="208" y="0"/>
                  <a:pt x="199" y="0"/>
                </a:cubicBezTo>
                <a:lnTo>
                  <a:pt x="199" y="0"/>
                </a:lnTo>
                <a:lnTo>
                  <a:pt x="199" y="0"/>
                </a:ln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cubicBezTo>
                  <a:pt x="190" y="0"/>
                  <a:pt x="190" y="0"/>
                  <a:pt x="181" y="0"/>
                </a:cubicBezTo>
                <a:lnTo>
                  <a:pt x="181" y="9"/>
                </a:lnTo>
                <a:lnTo>
                  <a:pt x="181" y="9"/>
                </a:lnTo>
                <a:lnTo>
                  <a:pt x="172" y="9"/>
                </a:ln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52"/>
                  <a:pt x="18" y="488"/>
                  <a:pt x="64" y="506"/>
                </a:cubicBezTo>
                <a:cubicBezTo>
                  <a:pt x="64" y="506"/>
                  <a:pt x="72" y="506"/>
                  <a:pt x="81" y="506"/>
                </a:cubicBezTo>
                <a:cubicBezTo>
                  <a:pt x="118" y="506"/>
                  <a:pt x="145" y="488"/>
                  <a:pt x="154" y="452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2" y="398"/>
                  <a:pt x="335" y="488"/>
                  <a:pt x="425" y="569"/>
                </a:cubicBezTo>
                <a:cubicBezTo>
                  <a:pt x="579" y="687"/>
                  <a:pt x="769" y="750"/>
                  <a:pt x="968" y="750"/>
                </a:cubicBezTo>
                <a:cubicBezTo>
                  <a:pt x="1365" y="750"/>
                  <a:pt x="1709" y="479"/>
                  <a:pt x="1808" y="99"/>
                </a:cubicBezTo>
                <a:cubicBezTo>
                  <a:pt x="1826" y="54"/>
                  <a:pt x="1799" y="18"/>
                  <a:pt x="1763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7">
            <a:extLst>
              <a:ext uri="{FF2B5EF4-FFF2-40B4-BE49-F238E27FC236}">
                <a16:creationId xmlns:a16="http://schemas.microsoft.com/office/drawing/2014/main" id="{94BF40A9-7DE6-4143-95E6-119E3715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968" y="6850774"/>
            <a:ext cx="799805" cy="978073"/>
          </a:xfrm>
          <a:custGeom>
            <a:avLst/>
            <a:gdLst>
              <a:gd name="T0" fmla="*/ 732 w 733"/>
              <a:gd name="T1" fmla="*/ 272 h 896"/>
              <a:gd name="T2" fmla="*/ 732 w 733"/>
              <a:gd name="T3" fmla="*/ 272 h 896"/>
              <a:gd name="T4" fmla="*/ 696 w 733"/>
              <a:gd name="T5" fmla="*/ 245 h 896"/>
              <a:gd name="T6" fmla="*/ 543 w 733"/>
              <a:gd name="T7" fmla="*/ 245 h 896"/>
              <a:gd name="T8" fmla="*/ 543 w 733"/>
              <a:gd name="T9" fmla="*/ 181 h 896"/>
              <a:gd name="T10" fmla="*/ 371 w 733"/>
              <a:gd name="T11" fmla="*/ 0 h 896"/>
              <a:gd name="T12" fmla="*/ 190 w 733"/>
              <a:gd name="T13" fmla="*/ 181 h 896"/>
              <a:gd name="T14" fmla="*/ 190 w 733"/>
              <a:gd name="T15" fmla="*/ 245 h 896"/>
              <a:gd name="T16" fmla="*/ 45 w 733"/>
              <a:gd name="T17" fmla="*/ 245 h 896"/>
              <a:gd name="T18" fmla="*/ 45 w 733"/>
              <a:gd name="T19" fmla="*/ 245 h 896"/>
              <a:gd name="T20" fmla="*/ 9 w 733"/>
              <a:gd name="T21" fmla="*/ 272 h 896"/>
              <a:gd name="T22" fmla="*/ 18 w 733"/>
              <a:gd name="T23" fmla="*/ 308 h 896"/>
              <a:gd name="T24" fmla="*/ 81 w 733"/>
              <a:gd name="T25" fmla="*/ 498 h 896"/>
              <a:gd name="T26" fmla="*/ 90 w 733"/>
              <a:gd name="T27" fmla="*/ 687 h 896"/>
              <a:gd name="T28" fmla="*/ 90 w 733"/>
              <a:gd name="T29" fmla="*/ 742 h 896"/>
              <a:gd name="T30" fmla="*/ 90 w 733"/>
              <a:gd name="T31" fmla="*/ 787 h 896"/>
              <a:gd name="T32" fmla="*/ 199 w 733"/>
              <a:gd name="T33" fmla="*/ 877 h 896"/>
              <a:gd name="T34" fmla="*/ 362 w 733"/>
              <a:gd name="T35" fmla="*/ 895 h 896"/>
              <a:gd name="T36" fmla="*/ 380 w 733"/>
              <a:gd name="T37" fmla="*/ 895 h 896"/>
              <a:gd name="T38" fmla="*/ 543 w 733"/>
              <a:gd name="T39" fmla="*/ 877 h 896"/>
              <a:gd name="T40" fmla="*/ 651 w 733"/>
              <a:gd name="T41" fmla="*/ 796 h 896"/>
              <a:gd name="T42" fmla="*/ 651 w 733"/>
              <a:gd name="T43" fmla="*/ 742 h 896"/>
              <a:gd name="T44" fmla="*/ 651 w 733"/>
              <a:gd name="T45" fmla="*/ 679 h 896"/>
              <a:gd name="T46" fmla="*/ 651 w 733"/>
              <a:gd name="T47" fmla="*/ 670 h 896"/>
              <a:gd name="T48" fmla="*/ 651 w 733"/>
              <a:gd name="T49" fmla="*/ 670 h 896"/>
              <a:gd name="T50" fmla="*/ 660 w 733"/>
              <a:gd name="T51" fmla="*/ 489 h 896"/>
              <a:gd name="T52" fmla="*/ 723 w 733"/>
              <a:gd name="T53" fmla="*/ 308 h 896"/>
              <a:gd name="T54" fmla="*/ 732 w 733"/>
              <a:gd name="T55" fmla="*/ 272 h 896"/>
              <a:gd name="T56" fmla="*/ 253 w 733"/>
              <a:gd name="T57" fmla="*/ 181 h 896"/>
              <a:gd name="T58" fmla="*/ 253 w 733"/>
              <a:gd name="T59" fmla="*/ 181 h 896"/>
              <a:gd name="T60" fmla="*/ 371 w 733"/>
              <a:gd name="T61" fmla="*/ 64 h 896"/>
              <a:gd name="T62" fmla="*/ 488 w 733"/>
              <a:gd name="T63" fmla="*/ 181 h 896"/>
              <a:gd name="T64" fmla="*/ 488 w 733"/>
              <a:gd name="T65" fmla="*/ 245 h 896"/>
              <a:gd name="T66" fmla="*/ 253 w 733"/>
              <a:gd name="T67" fmla="*/ 245 h 896"/>
              <a:gd name="T68" fmla="*/ 253 w 733"/>
              <a:gd name="T69" fmla="*/ 181 h 896"/>
              <a:gd name="T70" fmla="*/ 597 w 733"/>
              <a:gd name="T71" fmla="*/ 479 h 896"/>
              <a:gd name="T72" fmla="*/ 597 w 733"/>
              <a:gd name="T73" fmla="*/ 479 h 896"/>
              <a:gd name="T74" fmla="*/ 588 w 733"/>
              <a:gd name="T75" fmla="*/ 679 h 896"/>
              <a:gd name="T76" fmla="*/ 588 w 733"/>
              <a:gd name="T77" fmla="*/ 696 h 896"/>
              <a:gd name="T78" fmla="*/ 588 w 733"/>
              <a:gd name="T79" fmla="*/ 696 h 896"/>
              <a:gd name="T80" fmla="*/ 597 w 733"/>
              <a:gd name="T81" fmla="*/ 742 h 896"/>
              <a:gd name="T82" fmla="*/ 588 w 733"/>
              <a:gd name="T83" fmla="*/ 787 h 896"/>
              <a:gd name="T84" fmla="*/ 524 w 733"/>
              <a:gd name="T85" fmla="*/ 823 h 896"/>
              <a:gd name="T86" fmla="*/ 371 w 733"/>
              <a:gd name="T87" fmla="*/ 841 h 896"/>
              <a:gd name="T88" fmla="*/ 217 w 733"/>
              <a:gd name="T89" fmla="*/ 823 h 896"/>
              <a:gd name="T90" fmla="*/ 154 w 733"/>
              <a:gd name="T91" fmla="*/ 778 h 896"/>
              <a:gd name="T92" fmla="*/ 145 w 733"/>
              <a:gd name="T93" fmla="*/ 742 h 896"/>
              <a:gd name="T94" fmla="*/ 154 w 733"/>
              <a:gd name="T95" fmla="*/ 687 h 896"/>
              <a:gd name="T96" fmla="*/ 145 w 733"/>
              <a:gd name="T97" fmla="*/ 489 h 896"/>
              <a:gd name="T98" fmla="*/ 81 w 733"/>
              <a:gd name="T99" fmla="*/ 308 h 896"/>
              <a:gd name="T100" fmla="*/ 660 w 733"/>
              <a:gd name="T101" fmla="*/ 308 h 896"/>
              <a:gd name="T102" fmla="*/ 597 w 733"/>
              <a:gd name="T103" fmla="*/ 479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3" h="896">
                <a:moveTo>
                  <a:pt x="732" y="272"/>
                </a:moveTo>
                <a:lnTo>
                  <a:pt x="732" y="272"/>
                </a:lnTo>
                <a:cubicBezTo>
                  <a:pt x="723" y="254"/>
                  <a:pt x="705" y="245"/>
                  <a:pt x="696" y="245"/>
                </a:cubicBezTo>
                <a:cubicBezTo>
                  <a:pt x="543" y="245"/>
                  <a:pt x="543" y="245"/>
                  <a:pt x="543" y="245"/>
                </a:cubicBezTo>
                <a:cubicBezTo>
                  <a:pt x="543" y="181"/>
                  <a:pt x="543" y="181"/>
                  <a:pt x="543" y="181"/>
                </a:cubicBezTo>
                <a:cubicBezTo>
                  <a:pt x="543" y="82"/>
                  <a:pt x="470" y="0"/>
                  <a:pt x="371" y="0"/>
                </a:cubicBezTo>
                <a:cubicBezTo>
                  <a:pt x="271" y="0"/>
                  <a:pt x="190" y="82"/>
                  <a:pt x="190" y="181"/>
                </a:cubicBezTo>
                <a:cubicBezTo>
                  <a:pt x="190" y="245"/>
                  <a:pt x="190" y="245"/>
                  <a:pt x="190" y="245"/>
                </a:cubicBezTo>
                <a:cubicBezTo>
                  <a:pt x="45" y="245"/>
                  <a:pt x="45" y="245"/>
                  <a:pt x="45" y="245"/>
                </a:cubicBezTo>
                <a:lnTo>
                  <a:pt x="45" y="245"/>
                </a:lnTo>
                <a:cubicBezTo>
                  <a:pt x="27" y="245"/>
                  <a:pt x="18" y="254"/>
                  <a:pt x="9" y="272"/>
                </a:cubicBezTo>
                <a:cubicBezTo>
                  <a:pt x="0" y="281"/>
                  <a:pt x="0" y="299"/>
                  <a:pt x="18" y="308"/>
                </a:cubicBezTo>
                <a:cubicBezTo>
                  <a:pt x="45" y="353"/>
                  <a:pt x="73" y="416"/>
                  <a:pt x="81" y="498"/>
                </a:cubicBezTo>
                <a:cubicBezTo>
                  <a:pt x="99" y="570"/>
                  <a:pt x="99" y="642"/>
                  <a:pt x="90" y="687"/>
                </a:cubicBezTo>
                <a:cubicBezTo>
                  <a:pt x="90" y="706"/>
                  <a:pt x="90" y="724"/>
                  <a:pt x="90" y="742"/>
                </a:cubicBezTo>
                <a:cubicBezTo>
                  <a:pt x="90" y="760"/>
                  <a:pt x="90" y="769"/>
                  <a:pt x="90" y="787"/>
                </a:cubicBezTo>
                <a:cubicBezTo>
                  <a:pt x="99" y="823"/>
                  <a:pt x="136" y="850"/>
                  <a:pt x="199" y="877"/>
                </a:cubicBezTo>
                <a:cubicBezTo>
                  <a:pt x="244" y="886"/>
                  <a:pt x="298" y="895"/>
                  <a:pt x="362" y="895"/>
                </a:cubicBezTo>
                <a:cubicBezTo>
                  <a:pt x="371" y="895"/>
                  <a:pt x="371" y="895"/>
                  <a:pt x="380" y="895"/>
                </a:cubicBezTo>
                <a:cubicBezTo>
                  <a:pt x="443" y="895"/>
                  <a:pt x="497" y="895"/>
                  <a:pt x="543" y="877"/>
                </a:cubicBezTo>
                <a:cubicBezTo>
                  <a:pt x="606" y="859"/>
                  <a:pt x="642" y="832"/>
                  <a:pt x="651" y="796"/>
                </a:cubicBezTo>
                <a:cubicBezTo>
                  <a:pt x="651" y="778"/>
                  <a:pt x="651" y="760"/>
                  <a:pt x="651" y="742"/>
                </a:cubicBezTo>
                <a:cubicBezTo>
                  <a:pt x="651" y="724"/>
                  <a:pt x="651" y="706"/>
                  <a:pt x="651" y="679"/>
                </a:cubicBezTo>
                <a:cubicBezTo>
                  <a:pt x="651" y="670"/>
                  <a:pt x="651" y="670"/>
                  <a:pt x="651" y="670"/>
                </a:cubicBezTo>
                <a:lnTo>
                  <a:pt x="651" y="670"/>
                </a:lnTo>
                <a:cubicBezTo>
                  <a:pt x="642" y="624"/>
                  <a:pt x="642" y="552"/>
                  <a:pt x="660" y="489"/>
                </a:cubicBezTo>
                <a:cubicBezTo>
                  <a:pt x="669" y="407"/>
                  <a:pt x="687" y="353"/>
                  <a:pt x="723" y="308"/>
                </a:cubicBezTo>
                <a:cubicBezTo>
                  <a:pt x="732" y="299"/>
                  <a:pt x="732" y="281"/>
                  <a:pt x="732" y="272"/>
                </a:cubicBezTo>
                <a:close/>
                <a:moveTo>
                  <a:pt x="253" y="181"/>
                </a:moveTo>
                <a:lnTo>
                  <a:pt x="253" y="181"/>
                </a:lnTo>
                <a:cubicBezTo>
                  <a:pt x="253" y="118"/>
                  <a:pt x="307" y="64"/>
                  <a:pt x="371" y="64"/>
                </a:cubicBezTo>
                <a:cubicBezTo>
                  <a:pt x="434" y="64"/>
                  <a:pt x="488" y="118"/>
                  <a:pt x="488" y="181"/>
                </a:cubicBezTo>
                <a:cubicBezTo>
                  <a:pt x="488" y="245"/>
                  <a:pt x="488" y="245"/>
                  <a:pt x="488" y="245"/>
                </a:cubicBezTo>
                <a:cubicBezTo>
                  <a:pt x="253" y="245"/>
                  <a:pt x="253" y="245"/>
                  <a:pt x="253" y="245"/>
                </a:cubicBezTo>
                <a:lnTo>
                  <a:pt x="253" y="181"/>
                </a:lnTo>
                <a:close/>
                <a:moveTo>
                  <a:pt x="597" y="479"/>
                </a:moveTo>
                <a:lnTo>
                  <a:pt x="597" y="479"/>
                </a:lnTo>
                <a:cubicBezTo>
                  <a:pt x="588" y="561"/>
                  <a:pt x="588" y="633"/>
                  <a:pt x="588" y="679"/>
                </a:cubicBezTo>
                <a:cubicBezTo>
                  <a:pt x="588" y="696"/>
                  <a:pt x="588" y="696"/>
                  <a:pt x="588" y="696"/>
                </a:cubicBezTo>
                <a:lnTo>
                  <a:pt x="588" y="696"/>
                </a:lnTo>
                <a:cubicBezTo>
                  <a:pt x="588" y="715"/>
                  <a:pt x="597" y="733"/>
                  <a:pt x="597" y="742"/>
                </a:cubicBezTo>
                <a:cubicBezTo>
                  <a:pt x="597" y="760"/>
                  <a:pt x="597" y="769"/>
                  <a:pt x="588" y="787"/>
                </a:cubicBezTo>
                <a:cubicBezTo>
                  <a:pt x="588" y="796"/>
                  <a:pt x="569" y="814"/>
                  <a:pt x="524" y="823"/>
                </a:cubicBezTo>
                <a:cubicBezTo>
                  <a:pt x="479" y="832"/>
                  <a:pt x="425" y="841"/>
                  <a:pt x="371" y="841"/>
                </a:cubicBezTo>
                <a:cubicBezTo>
                  <a:pt x="307" y="841"/>
                  <a:pt x="253" y="832"/>
                  <a:pt x="217" y="823"/>
                </a:cubicBezTo>
                <a:cubicBezTo>
                  <a:pt x="163" y="805"/>
                  <a:pt x="154" y="778"/>
                  <a:pt x="154" y="778"/>
                </a:cubicBezTo>
                <a:cubicBezTo>
                  <a:pt x="145" y="769"/>
                  <a:pt x="145" y="760"/>
                  <a:pt x="145" y="742"/>
                </a:cubicBezTo>
                <a:cubicBezTo>
                  <a:pt x="154" y="733"/>
                  <a:pt x="154" y="706"/>
                  <a:pt x="154" y="687"/>
                </a:cubicBezTo>
                <a:cubicBezTo>
                  <a:pt x="154" y="633"/>
                  <a:pt x="154" y="561"/>
                  <a:pt x="145" y="489"/>
                </a:cubicBezTo>
                <a:cubicBezTo>
                  <a:pt x="127" y="416"/>
                  <a:pt x="109" y="353"/>
                  <a:pt x="81" y="308"/>
                </a:cubicBezTo>
                <a:cubicBezTo>
                  <a:pt x="660" y="308"/>
                  <a:pt x="660" y="308"/>
                  <a:pt x="660" y="308"/>
                </a:cubicBezTo>
                <a:cubicBezTo>
                  <a:pt x="633" y="353"/>
                  <a:pt x="606" y="407"/>
                  <a:pt x="597" y="47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8">
            <a:extLst>
              <a:ext uri="{FF2B5EF4-FFF2-40B4-BE49-F238E27FC236}">
                <a16:creationId xmlns:a16="http://schemas.microsoft.com/office/drawing/2014/main" id="{B524D28F-8EB1-7B48-971A-A721B1576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604" y="10613710"/>
            <a:ext cx="790169" cy="881714"/>
          </a:xfrm>
          <a:custGeom>
            <a:avLst/>
            <a:gdLst>
              <a:gd name="T0" fmla="*/ 714 w 724"/>
              <a:gd name="T1" fmla="*/ 227 h 806"/>
              <a:gd name="T2" fmla="*/ 714 w 724"/>
              <a:gd name="T3" fmla="*/ 227 h 806"/>
              <a:gd name="T4" fmla="*/ 687 w 724"/>
              <a:gd name="T5" fmla="*/ 217 h 806"/>
              <a:gd name="T6" fmla="*/ 660 w 724"/>
              <a:gd name="T7" fmla="*/ 217 h 806"/>
              <a:gd name="T8" fmla="*/ 488 w 724"/>
              <a:gd name="T9" fmla="*/ 10 h 806"/>
              <a:gd name="T10" fmla="*/ 443 w 724"/>
              <a:gd name="T11" fmla="*/ 10 h 806"/>
              <a:gd name="T12" fmla="*/ 443 w 724"/>
              <a:gd name="T13" fmla="*/ 46 h 806"/>
              <a:gd name="T14" fmla="*/ 588 w 724"/>
              <a:gd name="T15" fmla="*/ 217 h 806"/>
              <a:gd name="T16" fmla="*/ 127 w 724"/>
              <a:gd name="T17" fmla="*/ 217 h 806"/>
              <a:gd name="T18" fmla="*/ 271 w 724"/>
              <a:gd name="T19" fmla="*/ 46 h 806"/>
              <a:gd name="T20" fmla="*/ 262 w 724"/>
              <a:gd name="T21" fmla="*/ 10 h 806"/>
              <a:gd name="T22" fmla="*/ 226 w 724"/>
              <a:gd name="T23" fmla="*/ 10 h 806"/>
              <a:gd name="T24" fmla="*/ 45 w 724"/>
              <a:gd name="T25" fmla="*/ 217 h 806"/>
              <a:gd name="T26" fmla="*/ 27 w 724"/>
              <a:gd name="T27" fmla="*/ 217 h 806"/>
              <a:gd name="T28" fmla="*/ 27 w 724"/>
              <a:gd name="T29" fmla="*/ 217 h 806"/>
              <a:gd name="T30" fmla="*/ 9 w 724"/>
              <a:gd name="T31" fmla="*/ 227 h 806"/>
              <a:gd name="T32" fmla="*/ 0 w 724"/>
              <a:gd name="T33" fmla="*/ 263 h 806"/>
              <a:gd name="T34" fmla="*/ 9 w 724"/>
              <a:gd name="T35" fmla="*/ 308 h 806"/>
              <a:gd name="T36" fmla="*/ 27 w 724"/>
              <a:gd name="T37" fmla="*/ 444 h 806"/>
              <a:gd name="T38" fmla="*/ 72 w 724"/>
              <a:gd name="T39" fmla="*/ 678 h 806"/>
              <a:gd name="T40" fmla="*/ 81 w 724"/>
              <a:gd name="T41" fmla="*/ 697 h 806"/>
              <a:gd name="T42" fmla="*/ 181 w 724"/>
              <a:gd name="T43" fmla="*/ 778 h 806"/>
              <a:gd name="T44" fmla="*/ 353 w 724"/>
              <a:gd name="T45" fmla="*/ 805 h 806"/>
              <a:gd name="T46" fmla="*/ 371 w 724"/>
              <a:gd name="T47" fmla="*/ 805 h 806"/>
              <a:gd name="T48" fmla="*/ 534 w 724"/>
              <a:gd name="T49" fmla="*/ 787 h 806"/>
              <a:gd name="T50" fmla="*/ 642 w 724"/>
              <a:gd name="T51" fmla="*/ 706 h 806"/>
              <a:gd name="T52" fmla="*/ 687 w 724"/>
              <a:gd name="T53" fmla="*/ 471 h 806"/>
              <a:gd name="T54" fmla="*/ 714 w 724"/>
              <a:gd name="T55" fmla="*/ 317 h 806"/>
              <a:gd name="T56" fmla="*/ 723 w 724"/>
              <a:gd name="T57" fmla="*/ 272 h 806"/>
              <a:gd name="T58" fmla="*/ 714 w 724"/>
              <a:gd name="T59" fmla="*/ 227 h 806"/>
              <a:gd name="T60" fmla="*/ 624 w 724"/>
              <a:gd name="T61" fmla="*/ 471 h 806"/>
              <a:gd name="T62" fmla="*/ 624 w 724"/>
              <a:gd name="T63" fmla="*/ 471 h 806"/>
              <a:gd name="T64" fmla="*/ 588 w 724"/>
              <a:gd name="T65" fmla="*/ 687 h 806"/>
              <a:gd name="T66" fmla="*/ 515 w 724"/>
              <a:gd name="T67" fmla="*/ 733 h 806"/>
              <a:gd name="T68" fmla="*/ 362 w 724"/>
              <a:gd name="T69" fmla="*/ 751 h 806"/>
              <a:gd name="T70" fmla="*/ 199 w 724"/>
              <a:gd name="T71" fmla="*/ 724 h 806"/>
              <a:gd name="T72" fmla="*/ 136 w 724"/>
              <a:gd name="T73" fmla="*/ 678 h 806"/>
              <a:gd name="T74" fmla="*/ 136 w 724"/>
              <a:gd name="T75" fmla="*/ 670 h 806"/>
              <a:gd name="T76" fmla="*/ 64 w 724"/>
              <a:gd name="T77" fmla="*/ 272 h 806"/>
              <a:gd name="T78" fmla="*/ 64 w 724"/>
              <a:gd name="T79" fmla="*/ 272 h 806"/>
              <a:gd name="T80" fmla="*/ 64 w 724"/>
              <a:gd name="T81" fmla="*/ 272 h 806"/>
              <a:gd name="T82" fmla="*/ 64 w 724"/>
              <a:gd name="T83" fmla="*/ 272 h 806"/>
              <a:gd name="T84" fmla="*/ 651 w 724"/>
              <a:gd name="T85" fmla="*/ 272 h 806"/>
              <a:gd name="T86" fmla="*/ 651 w 724"/>
              <a:gd name="T87" fmla="*/ 272 h 806"/>
              <a:gd name="T88" fmla="*/ 651 w 724"/>
              <a:gd name="T89" fmla="*/ 272 h 806"/>
              <a:gd name="T90" fmla="*/ 660 w 724"/>
              <a:gd name="T91" fmla="*/ 272 h 806"/>
              <a:gd name="T92" fmla="*/ 624 w 724"/>
              <a:gd name="T93" fmla="*/ 47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4" h="806">
                <a:moveTo>
                  <a:pt x="714" y="227"/>
                </a:moveTo>
                <a:lnTo>
                  <a:pt x="714" y="227"/>
                </a:lnTo>
                <a:cubicBezTo>
                  <a:pt x="705" y="217"/>
                  <a:pt x="696" y="217"/>
                  <a:pt x="687" y="217"/>
                </a:cubicBezTo>
                <a:cubicBezTo>
                  <a:pt x="660" y="217"/>
                  <a:pt x="660" y="217"/>
                  <a:pt x="660" y="217"/>
                </a:cubicBezTo>
                <a:cubicBezTo>
                  <a:pt x="488" y="10"/>
                  <a:pt x="488" y="10"/>
                  <a:pt x="488" y="10"/>
                </a:cubicBezTo>
                <a:cubicBezTo>
                  <a:pt x="479" y="0"/>
                  <a:pt x="461" y="0"/>
                  <a:pt x="443" y="10"/>
                </a:cubicBezTo>
                <a:cubicBezTo>
                  <a:pt x="434" y="19"/>
                  <a:pt x="434" y="37"/>
                  <a:pt x="443" y="46"/>
                </a:cubicBezTo>
                <a:cubicBezTo>
                  <a:pt x="588" y="217"/>
                  <a:pt x="588" y="217"/>
                  <a:pt x="588" y="217"/>
                </a:cubicBezTo>
                <a:cubicBezTo>
                  <a:pt x="127" y="217"/>
                  <a:pt x="127" y="217"/>
                  <a:pt x="127" y="217"/>
                </a:cubicBezTo>
                <a:cubicBezTo>
                  <a:pt x="271" y="46"/>
                  <a:pt x="271" y="46"/>
                  <a:pt x="271" y="46"/>
                </a:cubicBezTo>
                <a:cubicBezTo>
                  <a:pt x="280" y="37"/>
                  <a:pt x="280" y="19"/>
                  <a:pt x="262" y="10"/>
                </a:cubicBezTo>
                <a:cubicBezTo>
                  <a:pt x="253" y="0"/>
                  <a:pt x="235" y="0"/>
                  <a:pt x="226" y="10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27" y="217"/>
                  <a:pt x="27" y="217"/>
                  <a:pt x="27" y="217"/>
                </a:cubicBezTo>
                <a:lnTo>
                  <a:pt x="27" y="217"/>
                </a:lnTo>
                <a:cubicBezTo>
                  <a:pt x="18" y="217"/>
                  <a:pt x="9" y="217"/>
                  <a:pt x="9" y="227"/>
                </a:cubicBezTo>
                <a:cubicBezTo>
                  <a:pt x="0" y="236"/>
                  <a:pt x="0" y="245"/>
                  <a:pt x="0" y="263"/>
                </a:cubicBezTo>
                <a:cubicBezTo>
                  <a:pt x="0" y="272"/>
                  <a:pt x="0" y="290"/>
                  <a:pt x="9" y="308"/>
                </a:cubicBezTo>
                <a:cubicBezTo>
                  <a:pt x="9" y="344"/>
                  <a:pt x="18" y="380"/>
                  <a:pt x="27" y="444"/>
                </a:cubicBezTo>
                <a:cubicBezTo>
                  <a:pt x="45" y="534"/>
                  <a:pt x="64" y="642"/>
                  <a:pt x="72" y="678"/>
                </a:cubicBezTo>
                <a:cubicBezTo>
                  <a:pt x="72" y="687"/>
                  <a:pt x="81" y="687"/>
                  <a:pt x="81" y="697"/>
                </a:cubicBezTo>
                <a:cubicBezTo>
                  <a:pt x="81" y="733"/>
                  <a:pt x="118" y="760"/>
                  <a:pt x="181" y="778"/>
                </a:cubicBezTo>
                <a:cubicBezTo>
                  <a:pt x="226" y="796"/>
                  <a:pt x="289" y="805"/>
                  <a:pt x="353" y="805"/>
                </a:cubicBezTo>
                <a:cubicBezTo>
                  <a:pt x="362" y="805"/>
                  <a:pt x="371" y="805"/>
                  <a:pt x="371" y="805"/>
                </a:cubicBezTo>
                <a:cubicBezTo>
                  <a:pt x="434" y="805"/>
                  <a:pt x="488" y="805"/>
                  <a:pt x="534" y="787"/>
                </a:cubicBezTo>
                <a:cubicBezTo>
                  <a:pt x="597" y="769"/>
                  <a:pt x="633" y="742"/>
                  <a:pt x="642" y="706"/>
                </a:cubicBezTo>
                <a:cubicBezTo>
                  <a:pt x="651" y="697"/>
                  <a:pt x="669" y="579"/>
                  <a:pt x="687" y="471"/>
                </a:cubicBezTo>
                <a:cubicBezTo>
                  <a:pt x="696" y="407"/>
                  <a:pt x="705" y="362"/>
                  <a:pt x="714" y="317"/>
                </a:cubicBezTo>
                <a:cubicBezTo>
                  <a:pt x="714" y="299"/>
                  <a:pt x="714" y="281"/>
                  <a:pt x="723" y="272"/>
                </a:cubicBezTo>
                <a:cubicBezTo>
                  <a:pt x="723" y="245"/>
                  <a:pt x="723" y="236"/>
                  <a:pt x="714" y="227"/>
                </a:cubicBezTo>
                <a:close/>
                <a:moveTo>
                  <a:pt x="624" y="471"/>
                </a:moveTo>
                <a:lnTo>
                  <a:pt x="624" y="471"/>
                </a:lnTo>
                <a:cubicBezTo>
                  <a:pt x="606" y="579"/>
                  <a:pt x="588" y="678"/>
                  <a:pt x="588" y="687"/>
                </a:cubicBezTo>
                <a:cubicBezTo>
                  <a:pt x="588" y="697"/>
                  <a:pt x="570" y="715"/>
                  <a:pt x="515" y="733"/>
                </a:cubicBezTo>
                <a:cubicBezTo>
                  <a:pt x="479" y="742"/>
                  <a:pt x="416" y="751"/>
                  <a:pt x="362" y="751"/>
                </a:cubicBezTo>
                <a:cubicBezTo>
                  <a:pt x="298" y="751"/>
                  <a:pt x="244" y="742"/>
                  <a:pt x="199" y="724"/>
                </a:cubicBezTo>
                <a:cubicBezTo>
                  <a:pt x="145" y="706"/>
                  <a:pt x="136" y="687"/>
                  <a:pt x="136" y="678"/>
                </a:cubicBezTo>
                <a:cubicBezTo>
                  <a:pt x="136" y="678"/>
                  <a:pt x="136" y="678"/>
                  <a:pt x="136" y="670"/>
                </a:cubicBezTo>
                <a:cubicBezTo>
                  <a:pt x="81" y="416"/>
                  <a:pt x="64" y="317"/>
                  <a:pt x="64" y="272"/>
                </a:cubicBezTo>
                <a:lnTo>
                  <a:pt x="64" y="272"/>
                </a:lnTo>
                <a:lnTo>
                  <a:pt x="64" y="272"/>
                </a:lnTo>
                <a:lnTo>
                  <a:pt x="64" y="272"/>
                </a:lnTo>
                <a:cubicBezTo>
                  <a:pt x="651" y="272"/>
                  <a:pt x="651" y="272"/>
                  <a:pt x="651" y="272"/>
                </a:cubicBezTo>
                <a:lnTo>
                  <a:pt x="651" y="272"/>
                </a:lnTo>
                <a:lnTo>
                  <a:pt x="651" y="272"/>
                </a:lnTo>
                <a:cubicBezTo>
                  <a:pt x="660" y="272"/>
                  <a:pt x="660" y="272"/>
                  <a:pt x="660" y="272"/>
                </a:cubicBezTo>
                <a:cubicBezTo>
                  <a:pt x="660" y="299"/>
                  <a:pt x="651" y="362"/>
                  <a:pt x="624" y="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9">
            <a:extLst>
              <a:ext uri="{FF2B5EF4-FFF2-40B4-BE49-F238E27FC236}">
                <a16:creationId xmlns:a16="http://schemas.microsoft.com/office/drawing/2014/main" id="{DA8D8164-74FA-2D4B-AB64-A45F1A8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781" y="10989522"/>
            <a:ext cx="57817" cy="298722"/>
          </a:xfrm>
          <a:custGeom>
            <a:avLst/>
            <a:gdLst>
              <a:gd name="T0" fmla="*/ 27 w 55"/>
              <a:gd name="T1" fmla="*/ 0 h 272"/>
              <a:gd name="T2" fmla="*/ 27 w 55"/>
              <a:gd name="T3" fmla="*/ 0 h 272"/>
              <a:gd name="T4" fmla="*/ 0 w 55"/>
              <a:gd name="T5" fmla="*/ 27 h 272"/>
              <a:gd name="T6" fmla="*/ 0 w 55"/>
              <a:gd name="T7" fmla="*/ 244 h 272"/>
              <a:gd name="T8" fmla="*/ 27 w 55"/>
              <a:gd name="T9" fmla="*/ 271 h 272"/>
              <a:gd name="T10" fmla="*/ 54 w 55"/>
              <a:gd name="T11" fmla="*/ 244 h 272"/>
              <a:gd name="T12" fmla="*/ 54 w 55"/>
              <a:gd name="T13" fmla="*/ 27 h 272"/>
              <a:gd name="T14" fmla="*/ 27 w 55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72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2"/>
                  <a:pt x="9" y="271"/>
                  <a:pt x="27" y="271"/>
                </a:cubicBezTo>
                <a:cubicBezTo>
                  <a:pt x="45" y="271"/>
                  <a:pt x="54" y="262"/>
                  <a:pt x="54" y="244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0">
            <a:extLst>
              <a:ext uri="{FF2B5EF4-FFF2-40B4-BE49-F238E27FC236}">
                <a16:creationId xmlns:a16="http://schemas.microsoft.com/office/drawing/2014/main" id="{B0E4AAF6-27D4-664C-9730-FC9D9319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144" y="11018430"/>
            <a:ext cx="72270" cy="298722"/>
          </a:xfrm>
          <a:custGeom>
            <a:avLst/>
            <a:gdLst>
              <a:gd name="T0" fmla="*/ 27 w 64"/>
              <a:gd name="T1" fmla="*/ 0 h 272"/>
              <a:gd name="T2" fmla="*/ 27 w 64"/>
              <a:gd name="T3" fmla="*/ 0 h 272"/>
              <a:gd name="T4" fmla="*/ 0 w 64"/>
              <a:gd name="T5" fmla="*/ 27 h 272"/>
              <a:gd name="T6" fmla="*/ 0 w 64"/>
              <a:gd name="T7" fmla="*/ 244 h 272"/>
              <a:gd name="T8" fmla="*/ 27 w 64"/>
              <a:gd name="T9" fmla="*/ 271 h 272"/>
              <a:gd name="T10" fmla="*/ 63 w 64"/>
              <a:gd name="T11" fmla="*/ 244 h 272"/>
              <a:gd name="T12" fmla="*/ 63 w 64"/>
              <a:gd name="T13" fmla="*/ 27 h 272"/>
              <a:gd name="T14" fmla="*/ 27 w 64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72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0" y="18"/>
                  <a:pt x="0" y="2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2"/>
                  <a:pt x="18" y="271"/>
                  <a:pt x="27" y="271"/>
                </a:cubicBezTo>
                <a:cubicBezTo>
                  <a:pt x="45" y="271"/>
                  <a:pt x="63" y="262"/>
                  <a:pt x="63" y="244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18"/>
                  <a:pt x="45" y="0"/>
                  <a:pt x="2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1">
            <a:extLst>
              <a:ext uri="{FF2B5EF4-FFF2-40B4-BE49-F238E27FC236}">
                <a16:creationId xmlns:a16="http://schemas.microsoft.com/office/drawing/2014/main" id="{614F0932-15CB-B64F-8719-18BEA6E7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9503" y="10989522"/>
            <a:ext cx="72273" cy="298722"/>
          </a:xfrm>
          <a:custGeom>
            <a:avLst/>
            <a:gdLst>
              <a:gd name="T0" fmla="*/ 36 w 64"/>
              <a:gd name="T1" fmla="*/ 0 h 272"/>
              <a:gd name="T2" fmla="*/ 36 w 64"/>
              <a:gd name="T3" fmla="*/ 0 h 272"/>
              <a:gd name="T4" fmla="*/ 0 w 64"/>
              <a:gd name="T5" fmla="*/ 27 h 272"/>
              <a:gd name="T6" fmla="*/ 0 w 64"/>
              <a:gd name="T7" fmla="*/ 244 h 272"/>
              <a:gd name="T8" fmla="*/ 36 w 64"/>
              <a:gd name="T9" fmla="*/ 271 h 272"/>
              <a:gd name="T10" fmla="*/ 63 w 64"/>
              <a:gd name="T11" fmla="*/ 244 h 272"/>
              <a:gd name="T12" fmla="*/ 63 w 64"/>
              <a:gd name="T13" fmla="*/ 27 h 272"/>
              <a:gd name="T14" fmla="*/ 36 w 64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72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9"/>
                  <a:pt x="0" y="2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2"/>
                  <a:pt x="18" y="271"/>
                  <a:pt x="36" y="271"/>
                </a:cubicBezTo>
                <a:cubicBezTo>
                  <a:pt x="45" y="271"/>
                  <a:pt x="63" y="262"/>
                  <a:pt x="63" y="244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36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2">
            <a:extLst>
              <a:ext uri="{FF2B5EF4-FFF2-40B4-BE49-F238E27FC236}">
                <a16:creationId xmlns:a16="http://schemas.microsoft.com/office/drawing/2014/main" id="{661070C8-EB11-194D-AF38-E7DA8B3F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971" y="10690799"/>
            <a:ext cx="684170" cy="722715"/>
          </a:xfrm>
          <a:custGeom>
            <a:avLst/>
            <a:gdLst>
              <a:gd name="T0" fmla="*/ 136 w 625"/>
              <a:gd name="T1" fmla="*/ 434 h 661"/>
              <a:gd name="T2" fmla="*/ 524 w 625"/>
              <a:gd name="T3" fmla="*/ 434 h 661"/>
              <a:gd name="T4" fmla="*/ 524 w 625"/>
              <a:gd name="T5" fmla="*/ 434 h 661"/>
              <a:gd name="T6" fmla="*/ 524 w 625"/>
              <a:gd name="T7" fmla="*/ 434 h 661"/>
              <a:gd name="T8" fmla="*/ 533 w 625"/>
              <a:gd name="T9" fmla="*/ 434 h 661"/>
              <a:gd name="T10" fmla="*/ 533 w 625"/>
              <a:gd name="T11" fmla="*/ 425 h 661"/>
              <a:gd name="T12" fmla="*/ 542 w 625"/>
              <a:gd name="T13" fmla="*/ 425 h 661"/>
              <a:gd name="T14" fmla="*/ 542 w 625"/>
              <a:gd name="T15" fmla="*/ 425 h 661"/>
              <a:gd name="T16" fmla="*/ 542 w 625"/>
              <a:gd name="T17" fmla="*/ 416 h 661"/>
              <a:gd name="T18" fmla="*/ 615 w 625"/>
              <a:gd name="T19" fmla="*/ 108 h 661"/>
              <a:gd name="T20" fmla="*/ 615 w 625"/>
              <a:gd name="T21" fmla="*/ 108 h 661"/>
              <a:gd name="T22" fmla="*/ 615 w 625"/>
              <a:gd name="T23" fmla="*/ 108 h 661"/>
              <a:gd name="T24" fmla="*/ 606 w 625"/>
              <a:gd name="T25" fmla="*/ 99 h 661"/>
              <a:gd name="T26" fmla="*/ 606 w 625"/>
              <a:gd name="T27" fmla="*/ 99 h 661"/>
              <a:gd name="T28" fmla="*/ 606 w 625"/>
              <a:gd name="T29" fmla="*/ 90 h 661"/>
              <a:gd name="T30" fmla="*/ 606 w 625"/>
              <a:gd name="T31" fmla="*/ 90 h 661"/>
              <a:gd name="T32" fmla="*/ 597 w 625"/>
              <a:gd name="T33" fmla="*/ 90 h 661"/>
              <a:gd name="T34" fmla="*/ 597 w 625"/>
              <a:gd name="T35" fmla="*/ 90 h 661"/>
              <a:gd name="T36" fmla="*/ 588 w 625"/>
              <a:gd name="T37" fmla="*/ 90 h 661"/>
              <a:gd name="T38" fmla="*/ 172 w 625"/>
              <a:gd name="T39" fmla="*/ 135 h 661"/>
              <a:gd name="T40" fmla="*/ 118 w 625"/>
              <a:gd name="T41" fmla="*/ 18 h 661"/>
              <a:gd name="T42" fmla="*/ 118 w 625"/>
              <a:gd name="T43" fmla="*/ 9 h 661"/>
              <a:gd name="T44" fmla="*/ 118 w 625"/>
              <a:gd name="T45" fmla="*/ 9 h 661"/>
              <a:gd name="T46" fmla="*/ 108 w 625"/>
              <a:gd name="T47" fmla="*/ 9 h 661"/>
              <a:gd name="T48" fmla="*/ 108 w 625"/>
              <a:gd name="T49" fmla="*/ 0 h 661"/>
              <a:gd name="T50" fmla="*/ 100 w 625"/>
              <a:gd name="T51" fmla="*/ 0 h 661"/>
              <a:gd name="T52" fmla="*/ 100 w 625"/>
              <a:gd name="T53" fmla="*/ 0 h 661"/>
              <a:gd name="T54" fmla="*/ 100 w 625"/>
              <a:gd name="T55" fmla="*/ 0 h 661"/>
              <a:gd name="T56" fmla="*/ 0 w 625"/>
              <a:gd name="T57" fmla="*/ 18 h 661"/>
              <a:gd name="T58" fmla="*/ 118 w 625"/>
              <a:gd name="T59" fmla="*/ 389 h 661"/>
              <a:gd name="T60" fmla="*/ 118 w 625"/>
              <a:gd name="T61" fmla="*/ 389 h 661"/>
              <a:gd name="T62" fmla="*/ 118 w 625"/>
              <a:gd name="T63" fmla="*/ 389 h 661"/>
              <a:gd name="T64" fmla="*/ 108 w 625"/>
              <a:gd name="T65" fmla="*/ 398 h 661"/>
              <a:gd name="T66" fmla="*/ 108 w 625"/>
              <a:gd name="T67" fmla="*/ 398 h 661"/>
              <a:gd name="T68" fmla="*/ 100 w 625"/>
              <a:gd name="T69" fmla="*/ 398 h 661"/>
              <a:gd name="T70" fmla="*/ 45 w 625"/>
              <a:gd name="T71" fmla="*/ 497 h 661"/>
              <a:gd name="T72" fmla="*/ 36 w 625"/>
              <a:gd name="T73" fmla="*/ 497 h 661"/>
              <a:gd name="T74" fmla="*/ 36 w 625"/>
              <a:gd name="T75" fmla="*/ 506 h 661"/>
              <a:gd name="T76" fmla="*/ 36 w 625"/>
              <a:gd name="T77" fmla="*/ 506 h 661"/>
              <a:gd name="T78" fmla="*/ 36 w 625"/>
              <a:gd name="T79" fmla="*/ 506 h 661"/>
              <a:gd name="T80" fmla="*/ 45 w 625"/>
              <a:gd name="T81" fmla="*/ 515 h 661"/>
              <a:gd name="T82" fmla="*/ 45 w 625"/>
              <a:gd name="T83" fmla="*/ 515 h 661"/>
              <a:gd name="T84" fmla="*/ 45 w 625"/>
              <a:gd name="T85" fmla="*/ 524 h 661"/>
              <a:gd name="T86" fmla="*/ 45 w 625"/>
              <a:gd name="T87" fmla="*/ 524 h 661"/>
              <a:gd name="T88" fmla="*/ 54 w 625"/>
              <a:gd name="T89" fmla="*/ 524 h 661"/>
              <a:gd name="T90" fmla="*/ 54 w 625"/>
              <a:gd name="T91" fmla="*/ 524 h 661"/>
              <a:gd name="T92" fmla="*/ 63 w 625"/>
              <a:gd name="T93" fmla="*/ 524 h 661"/>
              <a:gd name="T94" fmla="*/ 235 w 625"/>
              <a:gd name="T95" fmla="*/ 660 h 661"/>
              <a:gd name="T96" fmla="*/ 416 w 625"/>
              <a:gd name="T97" fmla="*/ 569 h 661"/>
              <a:gd name="T98" fmla="*/ 597 w 625"/>
              <a:gd name="T99" fmla="*/ 524 h 661"/>
              <a:gd name="T100" fmla="*/ 280 w 625"/>
              <a:gd name="T101" fmla="*/ 569 h 661"/>
              <a:gd name="T102" fmla="*/ 280 w 625"/>
              <a:gd name="T103" fmla="*/ 569 h 661"/>
              <a:gd name="T104" fmla="*/ 461 w 625"/>
              <a:gd name="T105" fmla="*/ 56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5" h="661">
                <a:moveTo>
                  <a:pt x="597" y="479"/>
                </a:moveTo>
                <a:lnTo>
                  <a:pt x="597" y="479"/>
                </a:lnTo>
                <a:cubicBezTo>
                  <a:pt x="100" y="479"/>
                  <a:pt x="100" y="479"/>
                  <a:pt x="100" y="479"/>
                </a:cubicBezTo>
                <a:cubicBezTo>
                  <a:pt x="136" y="434"/>
                  <a:pt x="136" y="434"/>
                  <a:pt x="136" y="434"/>
                </a:cubicBezTo>
                <a:cubicBezTo>
                  <a:pt x="172" y="434"/>
                  <a:pt x="172" y="434"/>
                  <a:pt x="172" y="434"/>
                </a:cubicBezTo>
                <a:lnTo>
                  <a:pt x="172" y="434"/>
                </a:lnTo>
                <a:lnTo>
                  <a:pt x="172" y="434"/>
                </a:lnTo>
                <a:cubicBezTo>
                  <a:pt x="524" y="434"/>
                  <a:pt x="524" y="434"/>
                  <a:pt x="524" y="434"/>
                </a:cubicBez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cubicBezTo>
                  <a:pt x="533" y="434"/>
                  <a:pt x="533" y="434"/>
                  <a:pt x="533" y="434"/>
                </a:cubicBez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cubicBezTo>
                  <a:pt x="533" y="434"/>
                  <a:pt x="533" y="434"/>
                  <a:pt x="533" y="425"/>
                </a:cubicBezTo>
                <a:lnTo>
                  <a:pt x="533" y="425"/>
                </a:lnTo>
                <a:lnTo>
                  <a:pt x="533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16"/>
                </a:lnTo>
                <a:lnTo>
                  <a:pt x="542" y="416"/>
                </a:lnTo>
                <a:lnTo>
                  <a:pt x="542" y="416"/>
                </a:lnTo>
                <a:cubicBezTo>
                  <a:pt x="615" y="117"/>
                  <a:pt x="615" y="117"/>
                  <a:pt x="615" y="117"/>
                </a:cubicBezTo>
                <a:lnTo>
                  <a:pt x="615" y="117"/>
                </a:lnTo>
                <a:cubicBezTo>
                  <a:pt x="615" y="117"/>
                  <a:pt x="615" y="117"/>
                  <a:pt x="615" y="108"/>
                </a:cubicBez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cubicBezTo>
                  <a:pt x="615" y="99"/>
                  <a:pt x="615" y="99"/>
                  <a:pt x="615" y="99"/>
                </a:cubicBezTo>
                <a:lnTo>
                  <a:pt x="615" y="99"/>
                </a:lnTo>
                <a:lnTo>
                  <a:pt x="615" y="99"/>
                </a:lnTo>
                <a:cubicBezTo>
                  <a:pt x="615" y="99"/>
                  <a:pt x="615" y="99"/>
                  <a:pt x="606" y="99"/>
                </a:cubicBezTo>
                <a:lnTo>
                  <a:pt x="606" y="99"/>
                </a:lnTo>
                <a:lnTo>
                  <a:pt x="606" y="99"/>
                </a:lnTo>
                <a:lnTo>
                  <a:pt x="606" y="99"/>
                </a:lnTo>
                <a:lnTo>
                  <a:pt x="606" y="99"/>
                </a:lnTo>
                <a:lnTo>
                  <a:pt x="606" y="99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cubicBezTo>
                  <a:pt x="597" y="90"/>
                  <a:pt x="597" y="90"/>
                  <a:pt x="588" y="90"/>
                </a:cubicBezTo>
                <a:lnTo>
                  <a:pt x="588" y="90"/>
                </a:lnTo>
                <a:lnTo>
                  <a:pt x="588" y="90"/>
                </a:lnTo>
                <a:lnTo>
                  <a:pt x="588" y="90"/>
                </a:lnTo>
                <a:cubicBezTo>
                  <a:pt x="172" y="90"/>
                  <a:pt x="172" y="90"/>
                  <a:pt x="172" y="90"/>
                </a:cubicBezTo>
                <a:cubicBezTo>
                  <a:pt x="154" y="90"/>
                  <a:pt x="145" y="99"/>
                  <a:pt x="145" y="108"/>
                </a:cubicBezTo>
                <a:cubicBezTo>
                  <a:pt x="145" y="117"/>
                  <a:pt x="154" y="135"/>
                  <a:pt x="172" y="135"/>
                </a:cubicBezTo>
                <a:cubicBezTo>
                  <a:pt x="561" y="135"/>
                  <a:pt x="561" y="135"/>
                  <a:pt x="561" y="135"/>
                </a:cubicBezTo>
                <a:cubicBezTo>
                  <a:pt x="506" y="389"/>
                  <a:pt x="506" y="389"/>
                  <a:pt x="506" y="389"/>
                </a:cubicBezTo>
                <a:cubicBezTo>
                  <a:pt x="190" y="389"/>
                  <a:pt x="190" y="389"/>
                  <a:pt x="190" y="389"/>
                </a:cubicBezTo>
                <a:cubicBezTo>
                  <a:pt x="118" y="18"/>
                  <a:pt x="118" y="18"/>
                  <a:pt x="118" y="18"/>
                </a:cubicBezTo>
                <a:lnTo>
                  <a:pt x="118" y="18"/>
                </a:lnTo>
                <a:lnTo>
                  <a:pt x="118" y="18"/>
                </a:lnTo>
                <a:lnTo>
                  <a:pt x="118" y="18"/>
                </a:lnTo>
                <a:cubicBezTo>
                  <a:pt x="118" y="18"/>
                  <a:pt x="118" y="18"/>
                  <a:pt x="118" y="9"/>
                </a:cubicBezTo>
                <a:lnTo>
                  <a:pt x="118" y="9"/>
                </a:lnTo>
                <a:lnTo>
                  <a:pt x="118" y="9"/>
                </a:lnTo>
                <a:lnTo>
                  <a:pt x="118" y="9"/>
                </a:lnTo>
                <a:lnTo>
                  <a:pt x="118" y="9"/>
                </a:lnTo>
                <a:lnTo>
                  <a:pt x="118" y="9"/>
                </a:lnTo>
                <a:cubicBezTo>
                  <a:pt x="108" y="9"/>
                  <a:pt x="108" y="9"/>
                  <a:pt x="108" y="9"/>
                </a:cubicBezTo>
                <a:lnTo>
                  <a:pt x="108" y="9"/>
                </a:lnTo>
                <a:lnTo>
                  <a:pt x="108" y="9"/>
                </a:lnTo>
                <a:lnTo>
                  <a:pt x="108" y="9"/>
                </a:lnTo>
                <a:cubicBezTo>
                  <a:pt x="108" y="9"/>
                  <a:pt x="108" y="9"/>
                  <a:pt x="108" y="0"/>
                </a:cubicBez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91" y="0"/>
                </a:lnTo>
                <a:lnTo>
                  <a:pt x="91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145" y="389"/>
                  <a:pt x="145" y="389"/>
                  <a:pt x="145" y="389"/>
                </a:cubicBezTo>
                <a:cubicBezTo>
                  <a:pt x="118" y="389"/>
                  <a:pt x="118" y="389"/>
                  <a:pt x="118" y="389"/>
                </a:cubicBez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08" y="389"/>
                </a:lnTo>
                <a:lnTo>
                  <a:pt x="108" y="389"/>
                </a:lnTo>
                <a:lnTo>
                  <a:pt x="108" y="389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0" y="398"/>
                </a:lnTo>
                <a:lnTo>
                  <a:pt x="100" y="398"/>
                </a:lnTo>
                <a:lnTo>
                  <a:pt x="100" y="398"/>
                </a:lnTo>
                <a:lnTo>
                  <a:pt x="100" y="398"/>
                </a:lnTo>
                <a:cubicBezTo>
                  <a:pt x="45" y="497"/>
                  <a:pt x="45" y="497"/>
                  <a:pt x="45" y="497"/>
                </a:cubicBezTo>
                <a:lnTo>
                  <a:pt x="45" y="497"/>
                </a:lnTo>
                <a:lnTo>
                  <a:pt x="45" y="497"/>
                </a:lnTo>
                <a:lnTo>
                  <a:pt x="45" y="497"/>
                </a:lnTo>
                <a:lnTo>
                  <a:pt x="45" y="497"/>
                </a:lnTo>
                <a:lnTo>
                  <a:pt x="36" y="497"/>
                </a:lnTo>
                <a:lnTo>
                  <a:pt x="36" y="497"/>
                </a:lnTo>
                <a:lnTo>
                  <a:pt x="36" y="497"/>
                </a:lnTo>
                <a:lnTo>
                  <a:pt x="36" y="497"/>
                </a:lnTo>
                <a:cubicBezTo>
                  <a:pt x="36" y="506"/>
                  <a:pt x="36" y="506"/>
                  <a:pt x="36" y="506"/>
                </a:cubicBez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15"/>
                </a:lnTo>
                <a:lnTo>
                  <a:pt x="36" y="515"/>
                </a:lnTo>
                <a:lnTo>
                  <a:pt x="36" y="515"/>
                </a:lnTo>
                <a:cubicBezTo>
                  <a:pt x="45" y="515"/>
                  <a:pt x="45" y="515"/>
                  <a:pt x="45" y="515"/>
                </a:cubicBezTo>
                <a:lnTo>
                  <a:pt x="45" y="515"/>
                </a:lnTo>
                <a:lnTo>
                  <a:pt x="45" y="515"/>
                </a:lnTo>
                <a:lnTo>
                  <a:pt x="45" y="515"/>
                </a:lnTo>
                <a:lnTo>
                  <a:pt x="45" y="515"/>
                </a:lnTo>
                <a:lnTo>
                  <a:pt x="45" y="515"/>
                </a:lnTo>
                <a:cubicBezTo>
                  <a:pt x="45" y="524"/>
                  <a:pt x="45" y="524"/>
                  <a:pt x="45" y="524"/>
                </a:cubicBez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cubicBezTo>
                  <a:pt x="45" y="524"/>
                  <a:pt x="45" y="524"/>
                  <a:pt x="54" y="524"/>
                </a:cubicBez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63" y="524"/>
                </a:lnTo>
                <a:lnTo>
                  <a:pt x="63" y="524"/>
                </a:lnTo>
                <a:lnTo>
                  <a:pt x="63" y="524"/>
                </a:lnTo>
                <a:lnTo>
                  <a:pt x="63" y="524"/>
                </a:lnTo>
                <a:cubicBezTo>
                  <a:pt x="154" y="524"/>
                  <a:pt x="154" y="524"/>
                  <a:pt x="154" y="524"/>
                </a:cubicBezTo>
                <a:cubicBezTo>
                  <a:pt x="154" y="542"/>
                  <a:pt x="145" y="560"/>
                  <a:pt x="145" y="569"/>
                </a:cubicBezTo>
                <a:cubicBezTo>
                  <a:pt x="145" y="624"/>
                  <a:pt x="190" y="660"/>
                  <a:pt x="235" y="660"/>
                </a:cubicBezTo>
                <a:cubicBezTo>
                  <a:pt x="289" y="660"/>
                  <a:pt x="325" y="624"/>
                  <a:pt x="325" y="569"/>
                </a:cubicBezTo>
                <a:cubicBezTo>
                  <a:pt x="325" y="560"/>
                  <a:pt x="325" y="542"/>
                  <a:pt x="316" y="524"/>
                </a:cubicBezTo>
                <a:cubicBezTo>
                  <a:pt x="434" y="524"/>
                  <a:pt x="434" y="524"/>
                  <a:pt x="434" y="524"/>
                </a:cubicBezTo>
                <a:cubicBezTo>
                  <a:pt x="425" y="542"/>
                  <a:pt x="416" y="560"/>
                  <a:pt x="416" y="569"/>
                </a:cubicBezTo>
                <a:cubicBezTo>
                  <a:pt x="416" y="624"/>
                  <a:pt x="461" y="660"/>
                  <a:pt x="506" y="660"/>
                </a:cubicBezTo>
                <a:cubicBezTo>
                  <a:pt x="561" y="660"/>
                  <a:pt x="597" y="624"/>
                  <a:pt x="597" y="569"/>
                </a:cubicBezTo>
                <a:cubicBezTo>
                  <a:pt x="597" y="560"/>
                  <a:pt x="597" y="542"/>
                  <a:pt x="588" y="524"/>
                </a:cubicBezTo>
                <a:cubicBezTo>
                  <a:pt x="597" y="524"/>
                  <a:pt x="597" y="524"/>
                  <a:pt x="597" y="524"/>
                </a:cubicBezTo>
                <a:cubicBezTo>
                  <a:pt x="615" y="524"/>
                  <a:pt x="624" y="515"/>
                  <a:pt x="624" y="506"/>
                </a:cubicBezTo>
                <a:cubicBezTo>
                  <a:pt x="624" y="497"/>
                  <a:pt x="615" y="479"/>
                  <a:pt x="597" y="479"/>
                </a:cubicBezTo>
                <a:close/>
                <a:moveTo>
                  <a:pt x="280" y="569"/>
                </a:moveTo>
                <a:lnTo>
                  <a:pt x="280" y="569"/>
                </a:lnTo>
                <a:cubicBezTo>
                  <a:pt x="280" y="597"/>
                  <a:pt x="262" y="614"/>
                  <a:pt x="235" y="614"/>
                </a:cubicBezTo>
                <a:cubicBezTo>
                  <a:pt x="208" y="614"/>
                  <a:pt x="190" y="597"/>
                  <a:pt x="190" y="569"/>
                </a:cubicBezTo>
                <a:cubicBezTo>
                  <a:pt x="190" y="551"/>
                  <a:pt x="208" y="524"/>
                  <a:pt x="235" y="524"/>
                </a:cubicBezTo>
                <a:cubicBezTo>
                  <a:pt x="262" y="524"/>
                  <a:pt x="280" y="551"/>
                  <a:pt x="280" y="569"/>
                </a:cubicBezTo>
                <a:close/>
                <a:moveTo>
                  <a:pt x="552" y="569"/>
                </a:moveTo>
                <a:lnTo>
                  <a:pt x="552" y="569"/>
                </a:lnTo>
                <a:cubicBezTo>
                  <a:pt x="552" y="597"/>
                  <a:pt x="533" y="614"/>
                  <a:pt x="506" y="614"/>
                </a:cubicBezTo>
                <a:cubicBezTo>
                  <a:pt x="488" y="614"/>
                  <a:pt x="461" y="597"/>
                  <a:pt x="461" y="569"/>
                </a:cubicBezTo>
                <a:cubicBezTo>
                  <a:pt x="461" y="551"/>
                  <a:pt x="488" y="524"/>
                  <a:pt x="506" y="524"/>
                </a:cubicBezTo>
                <a:cubicBezTo>
                  <a:pt x="533" y="524"/>
                  <a:pt x="552" y="551"/>
                  <a:pt x="552" y="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3">
            <a:extLst>
              <a:ext uri="{FF2B5EF4-FFF2-40B4-BE49-F238E27FC236}">
                <a16:creationId xmlns:a16="http://schemas.microsoft.com/office/drawing/2014/main" id="{818A341B-5080-0349-98B9-6A55F0F5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35" y="7019406"/>
            <a:ext cx="713079" cy="655262"/>
          </a:xfrm>
          <a:custGeom>
            <a:avLst/>
            <a:gdLst>
              <a:gd name="T0" fmla="*/ 615 w 652"/>
              <a:gd name="T1" fmla="*/ 82 h 598"/>
              <a:gd name="T2" fmla="*/ 615 w 652"/>
              <a:gd name="T3" fmla="*/ 82 h 598"/>
              <a:gd name="T4" fmla="*/ 588 w 652"/>
              <a:gd name="T5" fmla="*/ 82 h 598"/>
              <a:gd name="T6" fmla="*/ 588 w 652"/>
              <a:gd name="T7" fmla="*/ 36 h 598"/>
              <a:gd name="T8" fmla="*/ 561 w 652"/>
              <a:gd name="T9" fmla="*/ 0 h 598"/>
              <a:gd name="T10" fmla="*/ 36 w 652"/>
              <a:gd name="T11" fmla="*/ 0 h 598"/>
              <a:gd name="T12" fmla="*/ 0 w 652"/>
              <a:gd name="T13" fmla="*/ 36 h 598"/>
              <a:gd name="T14" fmla="*/ 0 w 652"/>
              <a:gd name="T15" fmla="*/ 561 h 598"/>
              <a:gd name="T16" fmla="*/ 36 w 652"/>
              <a:gd name="T17" fmla="*/ 597 h 598"/>
              <a:gd name="T18" fmla="*/ 561 w 652"/>
              <a:gd name="T19" fmla="*/ 597 h 598"/>
              <a:gd name="T20" fmla="*/ 588 w 652"/>
              <a:gd name="T21" fmla="*/ 561 h 598"/>
              <a:gd name="T22" fmla="*/ 588 w 652"/>
              <a:gd name="T23" fmla="*/ 506 h 598"/>
              <a:gd name="T24" fmla="*/ 615 w 652"/>
              <a:gd name="T25" fmla="*/ 506 h 598"/>
              <a:gd name="T26" fmla="*/ 651 w 652"/>
              <a:gd name="T27" fmla="*/ 470 h 598"/>
              <a:gd name="T28" fmla="*/ 651 w 652"/>
              <a:gd name="T29" fmla="*/ 118 h 598"/>
              <a:gd name="T30" fmla="*/ 615 w 652"/>
              <a:gd name="T31" fmla="*/ 82 h 598"/>
              <a:gd name="T32" fmla="*/ 542 w 652"/>
              <a:gd name="T33" fmla="*/ 542 h 598"/>
              <a:gd name="T34" fmla="*/ 542 w 652"/>
              <a:gd name="T35" fmla="*/ 542 h 598"/>
              <a:gd name="T36" fmla="*/ 45 w 652"/>
              <a:gd name="T37" fmla="*/ 542 h 598"/>
              <a:gd name="T38" fmla="*/ 45 w 652"/>
              <a:gd name="T39" fmla="*/ 54 h 598"/>
              <a:gd name="T40" fmla="*/ 542 w 652"/>
              <a:gd name="T41" fmla="*/ 54 h 598"/>
              <a:gd name="T42" fmla="*/ 542 w 652"/>
              <a:gd name="T43" fmla="*/ 82 h 598"/>
              <a:gd name="T44" fmla="*/ 461 w 652"/>
              <a:gd name="T45" fmla="*/ 82 h 598"/>
              <a:gd name="T46" fmla="*/ 434 w 652"/>
              <a:gd name="T47" fmla="*/ 118 h 598"/>
              <a:gd name="T48" fmla="*/ 434 w 652"/>
              <a:gd name="T49" fmla="*/ 470 h 598"/>
              <a:gd name="T50" fmla="*/ 461 w 652"/>
              <a:gd name="T51" fmla="*/ 506 h 598"/>
              <a:gd name="T52" fmla="*/ 542 w 652"/>
              <a:gd name="T53" fmla="*/ 506 h 598"/>
              <a:gd name="T54" fmla="*/ 542 w 652"/>
              <a:gd name="T55" fmla="*/ 542 h 598"/>
              <a:gd name="T56" fmla="*/ 597 w 652"/>
              <a:gd name="T57" fmla="*/ 452 h 598"/>
              <a:gd name="T58" fmla="*/ 597 w 652"/>
              <a:gd name="T59" fmla="*/ 452 h 598"/>
              <a:gd name="T60" fmla="*/ 488 w 652"/>
              <a:gd name="T61" fmla="*/ 452 h 598"/>
              <a:gd name="T62" fmla="*/ 488 w 652"/>
              <a:gd name="T63" fmla="*/ 136 h 598"/>
              <a:gd name="T64" fmla="*/ 597 w 652"/>
              <a:gd name="T65" fmla="*/ 136 h 598"/>
              <a:gd name="T66" fmla="*/ 597 w 652"/>
              <a:gd name="T67" fmla="*/ 452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2" h="598">
                <a:moveTo>
                  <a:pt x="615" y="82"/>
                </a:moveTo>
                <a:lnTo>
                  <a:pt x="615" y="82"/>
                </a:lnTo>
                <a:cubicBezTo>
                  <a:pt x="588" y="82"/>
                  <a:pt x="588" y="82"/>
                  <a:pt x="588" y="82"/>
                </a:cubicBezTo>
                <a:cubicBezTo>
                  <a:pt x="588" y="36"/>
                  <a:pt x="588" y="36"/>
                  <a:pt x="588" y="36"/>
                </a:cubicBezTo>
                <a:cubicBezTo>
                  <a:pt x="588" y="18"/>
                  <a:pt x="579" y="0"/>
                  <a:pt x="56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579"/>
                  <a:pt x="18" y="597"/>
                  <a:pt x="36" y="597"/>
                </a:cubicBezTo>
                <a:cubicBezTo>
                  <a:pt x="561" y="597"/>
                  <a:pt x="561" y="597"/>
                  <a:pt x="561" y="597"/>
                </a:cubicBezTo>
                <a:cubicBezTo>
                  <a:pt x="579" y="597"/>
                  <a:pt x="588" y="579"/>
                  <a:pt x="588" y="561"/>
                </a:cubicBezTo>
                <a:cubicBezTo>
                  <a:pt x="588" y="506"/>
                  <a:pt x="588" y="506"/>
                  <a:pt x="588" y="506"/>
                </a:cubicBezTo>
                <a:cubicBezTo>
                  <a:pt x="615" y="506"/>
                  <a:pt x="615" y="506"/>
                  <a:pt x="615" y="506"/>
                </a:cubicBezTo>
                <a:cubicBezTo>
                  <a:pt x="633" y="506"/>
                  <a:pt x="651" y="488"/>
                  <a:pt x="651" y="470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1" y="100"/>
                  <a:pt x="633" y="82"/>
                  <a:pt x="615" y="82"/>
                </a:cubicBezTo>
                <a:close/>
                <a:moveTo>
                  <a:pt x="542" y="542"/>
                </a:moveTo>
                <a:lnTo>
                  <a:pt x="542" y="542"/>
                </a:lnTo>
                <a:cubicBezTo>
                  <a:pt x="45" y="542"/>
                  <a:pt x="45" y="542"/>
                  <a:pt x="45" y="542"/>
                </a:cubicBezTo>
                <a:cubicBezTo>
                  <a:pt x="45" y="54"/>
                  <a:pt x="45" y="54"/>
                  <a:pt x="45" y="54"/>
                </a:cubicBezTo>
                <a:cubicBezTo>
                  <a:pt x="542" y="54"/>
                  <a:pt x="542" y="54"/>
                  <a:pt x="542" y="54"/>
                </a:cubicBezTo>
                <a:cubicBezTo>
                  <a:pt x="542" y="82"/>
                  <a:pt x="542" y="82"/>
                  <a:pt x="542" y="82"/>
                </a:cubicBezTo>
                <a:cubicBezTo>
                  <a:pt x="461" y="82"/>
                  <a:pt x="461" y="82"/>
                  <a:pt x="461" y="82"/>
                </a:cubicBezTo>
                <a:cubicBezTo>
                  <a:pt x="452" y="82"/>
                  <a:pt x="434" y="100"/>
                  <a:pt x="434" y="118"/>
                </a:cubicBezTo>
                <a:cubicBezTo>
                  <a:pt x="434" y="470"/>
                  <a:pt x="434" y="470"/>
                  <a:pt x="434" y="470"/>
                </a:cubicBezTo>
                <a:cubicBezTo>
                  <a:pt x="434" y="488"/>
                  <a:pt x="452" y="506"/>
                  <a:pt x="461" y="506"/>
                </a:cubicBezTo>
                <a:cubicBezTo>
                  <a:pt x="542" y="506"/>
                  <a:pt x="542" y="506"/>
                  <a:pt x="542" y="506"/>
                </a:cubicBezTo>
                <a:lnTo>
                  <a:pt x="542" y="542"/>
                </a:lnTo>
                <a:close/>
                <a:moveTo>
                  <a:pt x="597" y="452"/>
                </a:moveTo>
                <a:lnTo>
                  <a:pt x="597" y="452"/>
                </a:lnTo>
                <a:cubicBezTo>
                  <a:pt x="488" y="452"/>
                  <a:pt x="488" y="452"/>
                  <a:pt x="488" y="452"/>
                </a:cubicBezTo>
                <a:cubicBezTo>
                  <a:pt x="488" y="136"/>
                  <a:pt x="488" y="136"/>
                  <a:pt x="488" y="136"/>
                </a:cubicBezTo>
                <a:cubicBezTo>
                  <a:pt x="597" y="136"/>
                  <a:pt x="597" y="136"/>
                  <a:pt x="597" y="136"/>
                </a:cubicBezTo>
                <a:lnTo>
                  <a:pt x="597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4">
            <a:extLst>
              <a:ext uri="{FF2B5EF4-FFF2-40B4-BE49-F238E27FC236}">
                <a16:creationId xmlns:a16="http://schemas.microsoft.com/office/drawing/2014/main" id="{C85F978D-3C56-554F-BDEB-2748BB22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694" y="7453035"/>
            <a:ext cx="101182" cy="91545"/>
          </a:xfrm>
          <a:custGeom>
            <a:avLst/>
            <a:gdLst>
              <a:gd name="T0" fmla="*/ 45 w 91"/>
              <a:gd name="T1" fmla="*/ 0 h 82"/>
              <a:gd name="T2" fmla="*/ 45 w 91"/>
              <a:gd name="T3" fmla="*/ 0 h 82"/>
              <a:gd name="T4" fmla="*/ 0 w 91"/>
              <a:gd name="T5" fmla="*/ 45 h 82"/>
              <a:gd name="T6" fmla="*/ 45 w 91"/>
              <a:gd name="T7" fmla="*/ 81 h 82"/>
              <a:gd name="T8" fmla="*/ 90 w 91"/>
              <a:gd name="T9" fmla="*/ 45 h 82"/>
              <a:gd name="T10" fmla="*/ 45 w 91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45" y="0"/>
                </a:moveTo>
                <a:lnTo>
                  <a:pt x="45" y="0"/>
                </a:lnTo>
                <a:cubicBezTo>
                  <a:pt x="27" y="0"/>
                  <a:pt x="0" y="18"/>
                  <a:pt x="0" y="45"/>
                </a:cubicBezTo>
                <a:cubicBezTo>
                  <a:pt x="0" y="63"/>
                  <a:pt x="27" y="81"/>
                  <a:pt x="45" y="81"/>
                </a:cubicBezTo>
                <a:cubicBezTo>
                  <a:pt x="72" y="81"/>
                  <a:pt x="90" y="63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Google Shape;207;p7">
            <a:extLst>
              <a:ext uri="{FF2B5EF4-FFF2-40B4-BE49-F238E27FC236}">
                <a16:creationId xmlns:a16="http://schemas.microsoft.com/office/drawing/2014/main" id="{E0967549-C5EA-A742-B2A4-B2D81C737081}"/>
              </a:ext>
            </a:extLst>
          </p:cNvPr>
          <p:cNvSpPr txBox="1"/>
          <p:nvPr/>
        </p:nvSpPr>
        <p:spPr>
          <a:xfrm>
            <a:off x="10246704" y="1605106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3" name="Google Shape;208;p7">
            <a:extLst>
              <a:ext uri="{FF2B5EF4-FFF2-40B4-BE49-F238E27FC236}">
                <a16:creationId xmlns:a16="http://schemas.microsoft.com/office/drawing/2014/main" id="{637885E1-190A-DE43-BB62-67901599ACDD}"/>
              </a:ext>
            </a:extLst>
          </p:cNvPr>
          <p:cNvSpPr txBox="1"/>
          <p:nvPr/>
        </p:nvSpPr>
        <p:spPr>
          <a:xfrm>
            <a:off x="2451398" y="296862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270;p9">
            <a:extLst>
              <a:ext uri="{FF2B5EF4-FFF2-40B4-BE49-F238E27FC236}">
                <a16:creationId xmlns:a16="http://schemas.microsoft.com/office/drawing/2014/main" id="{9DE49E16-07AD-5A4F-BDC5-E1C777E5BD16}"/>
              </a:ext>
            </a:extLst>
          </p:cNvPr>
          <p:cNvSpPr txBox="1"/>
          <p:nvPr/>
        </p:nvSpPr>
        <p:spPr>
          <a:xfrm>
            <a:off x="2973154" y="673038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271;p9">
            <a:extLst>
              <a:ext uri="{FF2B5EF4-FFF2-40B4-BE49-F238E27FC236}">
                <a16:creationId xmlns:a16="http://schemas.microsoft.com/office/drawing/2014/main" id="{E7B3B0A7-9AD3-3A43-9CC3-90162B5E7F79}"/>
              </a:ext>
            </a:extLst>
          </p:cNvPr>
          <p:cNvSpPr/>
          <p:nvPr/>
        </p:nvSpPr>
        <p:spPr>
          <a:xfrm>
            <a:off x="1902513" y="724672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96" name="Google Shape;270;p9">
            <a:extLst>
              <a:ext uri="{FF2B5EF4-FFF2-40B4-BE49-F238E27FC236}">
                <a16:creationId xmlns:a16="http://schemas.microsoft.com/office/drawing/2014/main" id="{7787F509-0BCF-E141-9719-ACE44B1E1690}"/>
              </a:ext>
            </a:extLst>
          </p:cNvPr>
          <p:cNvSpPr txBox="1"/>
          <p:nvPr/>
        </p:nvSpPr>
        <p:spPr>
          <a:xfrm>
            <a:off x="2973154" y="1032380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271;p9">
            <a:extLst>
              <a:ext uri="{FF2B5EF4-FFF2-40B4-BE49-F238E27FC236}">
                <a16:creationId xmlns:a16="http://schemas.microsoft.com/office/drawing/2014/main" id="{5E8F201E-D48F-BD4D-8ABF-ACE1B8D5DC29}"/>
              </a:ext>
            </a:extLst>
          </p:cNvPr>
          <p:cNvSpPr/>
          <p:nvPr/>
        </p:nvSpPr>
        <p:spPr>
          <a:xfrm>
            <a:off x="1902513" y="1084015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98" name="Google Shape;264;p9">
            <a:extLst>
              <a:ext uri="{FF2B5EF4-FFF2-40B4-BE49-F238E27FC236}">
                <a16:creationId xmlns:a16="http://schemas.microsoft.com/office/drawing/2014/main" id="{30D246A9-70C4-5C41-A54B-8DAEFCBD385F}"/>
              </a:ext>
            </a:extLst>
          </p:cNvPr>
          <p:cNvSpPr txBox="1"/>
          <p:nvPr/>
        </p:nvSpPr>
        <p:spPr>
          <a:xfrm>
            <a:off x="19351329" y="66813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265;p9">
            <a:extLst>
              <a:ext uri="{FF2B5EF4-FFF2-40B4-BE49-F238E27FC236}">
                <a16:creationId xmlns:a16="http://schemas.microsoft.com/office/drawing/2014/main" id="{9EF25837-05F7-3A4D-A99E-B290D88C1ABC}"/>
              </a:ext>
            </a:extLst>
          </p:cNvPr>
          <p:cNvSpPr/>
          <p:nvPr/>
        </p:nvSpPr>
        <p:spPr>
          <a:xfrm>
            <a:off x="19347487" y="719766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00" name="Google Shape;264;p9">
            <a:extLst>
              <a:ext uri="{FF2B5EF4-FFF2-40B4-BE49-F238E27FC236}">
                <a16:creationId xmlns:a16="http://schemas.microsoft.com/office/drawing/2014/main" id="{C196B4CE-4369-EE4A-94B7-16461781D01B}"/>
              </a:ext>
            </a:extLst>
          </p:cNvPr>
          <p:cNvSpPr txBox="1"/>
          <p:nvPr/>
        </p:nvSpPr>
        <p:spPr>
          <a:xfrm>
            <a:off x="19318458" y="1037232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265;p9">
            <a:extLst>
              <a:ext uri="{FF2B5EF4-FFF2-40B4-BE49-F238E27FC236}">
                <a16:creationId xmlns:a16="http://schemas.microsoft.com/office/drawing/2014/main" id="{23C8FD67-3C61-F148-9E65-336A37EFA0C3}"/>
              </a:ext>
            </a:extLst>
          </p:cNvPr>
          <p:cNvSpPr/>
          <p:nvPr/>
        </p:nvSpPr>
        <p:spPr>
          <a:xfrm>
            <a:off x="19314616" y="1088867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66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2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08EC4"/>
      </a:accent1>
      <a:accent2>
        <a:srgbClr val="92CF8D"/>
      </a:accent2>
      <a:accent3>
        <a:srgbClr val="84D5A8"/>
      </a:accent3>
      <a:accent4>
        <a:srgbClr val="F7C905"/>
      </a:accent4>
      <a:accent5>
        <a:srgbClr val="BA131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708</Words>
  <Application>Microsoft Macintosh PowerPoint</Application>
  <PresentationFormat>Personalizado</PresentationFormat>
  <Paragraphs>150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105</cp:revision>
  <dcterms:modified xsi:type="dcterms:W3CDTF">2019-07-10T13:31:30Z</dcterms:modified>
</cp:coreProperties>
</file>