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53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2"/>
    <p:restoredTop sz="95213"/>
  </p:normalViewPr>
  <p:slideViewPr>
    <p:cSldViewPr snapToGrid="0">
      <p:cViewPr varScale="1">
        <p:scale>
          <a:sx n="48" d="100"/>
          <a:sy n="48" d="100"/>
        </p:scale>
        <p:origin x="792" y="216"/>
      </p:cViewPr>
      <p:guideLst>
        <p:guide pos="15356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98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0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73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066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reeform 317">
            <a:extLst>
              <a:ext uri="{FF2B5EF4-FFF2-40B4-BE49-F238E27FC236}">
                <a16:creationId xmlns:a16="http://schemas.microsoft.com/office/drawing/2014/main" id="{3D430AD2-84F1-314B-B0C5-AE9AB1BE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384" y="5409917"/>
            <a:ext cx="3972480" cy="4501239"/>
          </a:xfrm>
          <a:custGeom>
            <a:avLst/>
            <a:gdLst>
              <a:gd name="T0" fmla="*/ 2051 w 3877"/>
              <a:gd name="T1" fmla="*/ 72 h 4391"/>
              <a:gd name="T2" fmla="*/ 2051 w 3877"/>
              <a:gd name="T3" fmla="*/ 72 h 4391"/>
              <a:gd name="T4" fmla="*/ 1816 w 3877"/>
              <a:gd name="T5" fmla="*/ 72 h 4391"/>
              <a:gd name="T6" fmla="*/ 687 w 3877"/>
              <a:gd name="T7" fmla="*/ 1200 h 4391"/>
              <a:gd name="T8" fmla="*/ 687 w 3877"/>
              <a:gd name="T9" fmla="*/ 3694 h 4391"/>
              <a:gd name="T10" fmla="*/ 687 w 3877"/>
              <a:gd name="T11" fmla="*/ 3694 h 4391"/>
              <a:gd name="T12" fmla="*/ 3180 w 3877"/>
              <a:gd name="T13" fmla="*/ 3694 h 4391"/>
              <a:gd name="T14" fmla="*/ 3180 w 3877"/>
              <a:gd name="T15" fmla="*/ 3694 h 4391"/>
              <a:gd name="T16" fmla="*/ 3180 w 3877"/>
              <a:gd name="T17" fmla="*/ 1200 h 4391"/>
              <a:gd name="T18" fmla="*/ 2051 w 3877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391">
                <a:moveTo>
                  <a:pt x="2051" y="72"/>
                </a:moveTo>
                <a:lnTo>
                  <a:pt x="2051" y="72"/>
                </a:lnTo>
                <a:cubicBezTo>
                  <a:pt x="1988" y="0"/>
                  <a:pt x="1879" y="0"/>
                  <a:pt x="1816" y="72"/>
                </a:cubicBezTo>
                <a:cubicBezTo>
                  <a:pt x="687" y="1200"/>
                  <a:pt x="687" y="1200"/>
                  <a:pt x="687" y="1200"/>
                </a:cubicBezTo>
                <a:cubicBezTo>
                  <a:pt x="0" y="1887"/>
                  <a:pt x="0" y="3008"/>
                  <a:pt x="687" y="3694"/>
                </a:cubicBezTo>
                <a:lnTo>
                  <a:pt x="687" y="3694"/>
                </a:lnTo>
                <a:cubicBezTo>
                  <a:pt x="1373" y="4390"/>
                  <a:pt x="2494" y="4390"/>
                  <a:pt x="3180" y="3694"/>
                </a:cubicBezTo>
                <a:lnTo>
                  <a:pt x="3180" y="3694"/>
                </a:lnTo>
                <a:cubicBezTo>
                  <a:pt x="3876" y="3008"/>
                  <a:pt x="3876" y="1887"/>
                  <a:pt x="3180" y="1200"/>
                </a:cubicBezTo>
                <a:lnTo>
                  <a:pt x="2051" y="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8">
            <a:extLst>
              <a:ext uri="{FF2B5EF4-FFF2-40B4-BE49-F238E27FC236}">
                <a16:creationId xmlns:a16="http://schemas.microsoft.com/office/drawing/2014/main" id="{FACE6FCB-0F81-3D46-9406-78D9BFFC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254" y="5409917"/>
            <a:ext cx="3972477" cy="4501239"/>
          </a:xfrm>
          <a:custGeom>
            <a:avLst/>
            <a:gdLst>
              <a:gd name="T0" fmla="*/ 2051 w 3878"/>
              <a:gd name="T1" fmla="*/ 72 h 4391"/>
              <a:gd name="T2" fmla="*/ 2051 w 3878"/>
              <a:gd name="T3" fmla="*/ 72 h 4391"/>
              <a:gd name="T4" fmla="*/ 1826 w 3878"/>
              <a:gd name="T5" fmla="*/ 72 h 4391"/>
              <a:gd name="T6" fmla="*/ 687 w 3878"/>
              <a:gd name="T7" fmla="*/ 1200 h 4391"/>
              <a:gd name="T8" fmla="*/ 687 w 3878"/>
              <a:gd name="T9" fmla="*/ 3694 h 4391"/>
              <a:gd name="T10" fmla="*/ 687 w 3878"/>
              <a:gd name="T11" fmla="*/ 3694 h 4391"/>
              <a:gd name="T12" fmla="*/ 3190 w 3878"/>
              <a:gd name="T13" fmla="*/ 3694 h 4391"/>
              <a:gd name="T14" fmla="*/ 3190 w 3878"/>
              <a:gd name="T15" fmla="*/ 3694 h 4391"/>
              <a:gd name="T16" fmla="*/ 3190 w 3878"/>
              <a:gd name="T17" fmla="*/ 1200 h 4391"/>
              <a:gd name="T18" fmla="*/ 2051 w 3878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8" h="4391">
                <a:moveTo>
                  <a:pt x="2051" y="72"/>
                </a:moveTo>
                <a:lnTo>
                  <a:pt x="2051" y="72"/>
                </a:lnTo>
                <a:cubicBezTo>
                  <a:pt x="1988" y="0"/>
                  <a:pt x="1889" y="0"/>
                  <a:pt x="1826" y="72"/>
                </a:cubicBezTo>
                <a:cubicBezTo>
                  <a:pt x="687" y="1200"/>
                  <a:pt x="687" y="1200"/>
                  <a:pt x="687" y="1200"/>
                </a:cubicBezTo>
                <a:cubicBezTo>
                  <a:pt x="0" y="1887"/>
                  <a:pt x="0" y="3008"/>
                  <a:pt x="687" y="3694"/>
                </a:cubicBezTo>
                <a:lnTo>
                  <a:pt x="687" y="3694"/>
                </a:lnTo>
                <a:cubicBezTo>
                  <a:pt x="1383" y="4390"/>
                  <a:pt x="2494" y="4390"/>
                  <a:pt x="3190" y="3694"/>
                </a:cubicBezTo>
                <a:lnTo>
                  <a:pt x="3190" y="3694"/>
                </a:lnTo>
                <a:cubicBezTo>
                  <a:pt x="3877" y="3008"/>
                  <a:pt x="3877" y="1887"/>
                  <a:pt x="3190" y="1200"/>
                </a:cubicBezTo>
                <a:lnTo>
                  <a:pt x="2051" y="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19">
            <a:extLst>
              <a:ext uri="{FF2B5EF4-FFF2-40B4-BE49-F238E27FC236}">
                <a16:creationId xmlns:a16="http://schemas.microsoft.com/office/drawing/2014/main" id="{45B3BA7C-279B-F845-8B26-5B9B13038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123" y="5409917"/>
            <a:ext cx="3972480" cy="4501239"/>
          </a:xfrm>
          <a:custGeom>
            <a:avLst/>
            <a:gdLst>
              <a:gd name="T0" fmla="*/ 2051 w 3877"/>
              <a:gd name="T1" fmla="*/ 72 h 4391"/>
              <a:gd name="T2" fmla="*/ 2051 w 3877"/>
              <a:gd name="T3" fmla="*/ 72 h 4391"/>
              <a:gd name="T4" fmla="*/ 1825 w 3877"/>
              <a:gd name="T5" fmla="*/ 72 h 4391"/>
              <a:gd name="T6" fmla="*/ 687 w 3877"/>
              <a:gd name="T7" fmla="*/ 1200 h 4391"/>
              <a:gd name="T8" fmla="*/ 687 w 3877"/>
              <a:gd name="T9" fmla="*/ 3694 h 4391"/>
              <a:gd name="T10" fmla="*/ 687 w 3877"/>
              <a:gd name="T11" fmla="*/ 3694 h 4391"/>
              <a:gd name="T12" fmla="*/ 3190 w 3877"/>
              <a:gd name="T13" fmla="*/ 3694 h 4391"/>
              <a:gd name="T14" fmla="*/ 3190 w 3877"/>
              <a:gd name="T15" fmla="*/ 3694 h 4391"/>
              <a:gd name="T16" fmla="*/ 3190 w 3877"/>
              <a:gd name="T17" fmla="*/ 1200 h 4391"/>
              <a:gd name="T18" fmla="*/ 2051 w 3877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391">
                <a:moveTo>
                  <a:pt x="2051" y="72"/>
                </a:moveTo>
                <a:lnTo>
                  <a:pt x="2051" y="72"/>
                </a:lnTo>
                <a:cubicBezTo>
                  <a:pt x="1988" y="0"/>
                  <a:pt x="1888" y="0"/>
                  <a:pt x="1825" y="72"/>
                </a:cubicBezTo>
                <a:cubicBezTo>
                  <a:pt x="687" y="1200"/>
                  <a:pt x="687" y="1200"/>
                  <a:pt x="687" y="1200"/>
                </a:cubicBezTo>
                <a:cubicBezTo>
                  <a:pt x="0" y="1887"/>
                  <a:pt x="0" y="3008"/>
                  <a:pt x="687" y="3694"/>
                </a:cubicBezTo>
                <a:lnTo>
                  <a:pt x="687" y="3694"/>
                </a:lnTo>
                <a:cubicBezTo>
                  <a:pt x="1382" y="4390"/>
                  <a:pt x="2494" y="4390"/>
                  <a:pt x="3190" y="3694"/>
                </a:cubicBezTo>
                <a:lnTo>
                  <a:pt x="3190" y="3694"/>
                </a:lnTo>
                <a:cubicBezTo>
                  <a:pt x="3876" y="3008"/>
                  <a:pt x="3876" y="1887"/>
                  <a:pt x="3190" y="1200"/>
                </a:cubicBezTo>
                <a:lnTo>
                  <a:pt x="2051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0">
            <a:extLst>
              <a:ext uri="{FF2B5EF4-FFF2-40B4-BE49-F238E27FC236}">
                <a16:creationId xmlns:a16="http://schemas.microsoft.com/office/drawing/2014/main" id="{B971D90F-3CC4-4F41-9F39-34C23722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3473" y="5409917"/>
            <a:ext cx="3972480" cy="4501239"/>
          </a:xfrm>
          <a:custGeom>
            <a:avLst/>
            <a:gdLst>
              <a:gd name="T0" fmla="*/ 2060 w 3877"/>
              <a:gd name="T1" fmla="*/ 72 h 4391"/>
              <a:gd name="T2" fmla="*/ 2060 w 3877"/>
              <a:gd name="T3" fmla="*/ 72 h 4391"/>
              <a:gd name="T4" fmla="*/ 1825 w 3877"/>
              <a:gd name="T5" fmla="*/ 72 h 4391"/>
              <a:gd name="T6" fmla="*/ 695 w 3877"/>
              <a:gd name="T7" fmla="*/ 1200 h 4391"/>
              <a:gd name="T8" fmla="*/ 695 w 3877"/>
              <a:gd name="T9" fmla="*/ 3694 h 4391"/>
              <a:gd name="T10" fmla="*/ 695 w 3877"/>
              <a:gd name="T11" fmla="*/ 3694 h 4391"/>
              <a:gd name="T12" fmla="*/ 3189 w 3877"/>
              <a:gd name="T13" fmla="*/ 3694 h 4391"/>
              <a:gd name="T14" fmla="*/ 3189 w 3877"/>
              <a:gd name="T15" fmla="*/ 3694 h 4391"/>
              <a:gd name="T16" fmla="*/ 3189 w 3877"/>
              <a:gd name="T17" fmla="*/ 1200 h 4391"/>
              <a:gd name="T18" fmla="*/ 2060 w 3877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391">
                <a:moveTo>
                  <a:pt x="2060" y="72"/>
                </a:moveTo>
                <a:lnTo>
                  <a:pt x="2060" y="72"/>
                </a:lnTo>
                <a:cubicBezTo>
                  <a:pt x="1997" y="0"/>
                  <a:pt x="1888" y="0"/>
                  <a:pt x="1825" y="72"/>
                </a:cubicBezTo>
                <a:cubicBezTo>
                  <a:pt x="695" y="1200"/>
                  <a:pt x="695" y="1200"/>
                  <a:pt x="695" y="1200"/>
                </a:cubicBezTo>
                <a:cubicBezTo>
                  <a:pt x="0" y="1887"/>
                  <a:pt x="0" y="3008"/>
                  <a:pt x="695" y="3694"/>
                </a:cubicBezTo>
                <a:lnTo>
                  <a:pt x="695" y="3694"/>
                </a:lnTo>
                <a:cubicBezTo>
                  <a:pt x="1382" y="4390"/>
                  <a:pt x="2503" y="4390"/>
                  <a:pt x="3189" y="3694"/>
                </a:cubicBezTo>
                <a:lnTo>
                  <a:pt x="3189" y="3694"/>
                </a:lnTo>
                <a:cubicBezTo>
                  <a:pt x="3876" y="3008"/>
                  <a:pt x="3876" y="1887"/>
                  <a:pt x="3189" y="1200"/>
                </a:cubicBezTo>
                <a:lnTo>
                  <a:pt x="2060" y="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1">
            <a:extLst>
              <a:ext uri="{FF2B5EF4-FFF2-40B4-BE49-F238E27FC236}">
                <a16:creationId xmlns:a16="http://schemas.microsoft.com/office/drawing/2014/main" id="{83FE1D9E-BBC5-8B46-8846-08B19996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83" y="7167929"/>
            <a:ext cx="1577243" cy="1568204"/>
          </a:xfrm>
          <a:custGeom>
            <a:avLst/>
            <a:gdLst>
              <a:gd name="T0" fmla="*/ 1310 w 1537"/>
              <a:gd name="T1" fmla="*/ 217 h 1528"/>
              <a:gd name="T2" fmla="*/ 1310 w 1537"/>
              <a:gd name="T3" fmla="*/ 217 h 1528"/>
              <a:gd name="T4" fmla="*/ 768 w 1537"/>
              <a:gd name="T5" fmla="*/ 0 h 1528"/>
              <a:gd name="T6" fmla="*/ 226 w 1537"/>
              <a:gd name="T7" fmla="*/ 217 h 1528"/>
              <a:gd name="T8" fmla="*/ 0 w 1537"/>
              <a:gd name="T9" fmla="*/ 759 h 1528"/>
              <a:gd name="T10" fmla="*/ 226 w 1537"/>
              <a:gd name="T11" fmla="*/ 1301 h 1528"/>
              <a:gd name="T12" fmla="*/ 759 w 1537"/>
              <a:gd name="T13" fmla="*/ 1527 h 1528"/>
              <a:gd name="T14" fmla="*/ 768 w 1537"/>
              <a:gd name="T15" fmla="*/ 1527 h 1528"/>
              <a:gd name="T16" fmla="*/ 768 w 1537"/>
              <a:gd name="T17" fmla="*/ 1527 h 1528"/>
              <a:gd name="T18" fmla="*/ 768 w 1537"/>
              <a:gd name="T19" fmla="*/ 1527 h 1528"/>
              <a:gd name="T20" fmla="*/ 1310 w 1537"/>
              <a:gd name="T21" fmla="*/ 1301 h 1528"/>
              <a:gd name="T22" fmla="*/ 1536 w 1537"/>
              <a:gd name="T23" fmla="*/ 759 h 1528"/>
              <a:gd name="T24" fmla="*/ 1310 w 1537"/>
              <a:gd name="T25" fmla="*/ 217 h 1528"/>
              <a:gd name="T26" fmla="*/ 326 w 1537"/>
              <a:gd name="T27" fmla="*/ 1238 h 1528"/>
              <a:gd name="T28" fmla="*/ 326 w 1537"/>
              <a:gd name="T29" fmla="*/ 1238 h 1528"/>
              <a:gd name="T30" fmla="*/ 326 w 1537"/>
              <a:gd name="T31" fmla="*/ 1238 h 1528"/>
              <a:gd name="T32" fmla="*/ 326 w 1537"/>
              <a:gd name="T33" fmla="*/ 1229 h 1528"/>
              <a:gd name="T34" fmla="*/ 759 w 1537"/>
              <a:gd name="T35" fmla="*/ 1094 h 1528"/>
              <a:gd name="T36" fmla="*/ 1211 w 1537"/>
              <a:gd name="T37" fmla="*/ 1238 h 1528"/>
              <a:gd name="T38" fmla="*/ 1211 w 1537"/>
              <a:gd name="T39" fmla="*/ 1238 h 1528"/>
              <a:gd name="T40" fmla="*/ 1211 w 1537"/>
              <a:gd name="T41" fmla="*/ 1247 h 1528"/>
              <a:gd name="T42" fmla="*/ 768 w 1537"/>
              <a:gd name="T43" fmla="*/ 1428 h 1528"/>
              <a:gd name="T44" fmla="*/ 750 w 1537"/>
              <a:gd name="T45" fmla="*/ 1428 h 1528"/>
              <a:gd name="T46" fmla="*/ 326 w 1537"/>
              <a:gd name="T47" fmla="*/ 1238 h 1528"/>
              <a:gd name="T48" fmla="*/ 1293 w 1537"/>
              <a:gd name="T49" fmla="*/ 1175 h 1528"/>
              <a:gd name="T50" fmla="*/ 1293 w 1537"/>
              <a:gd name="T51" fmla="*/ 1175 h 1528"/>
              <a:gd name="T52" fmla="*/ 1274 w 1537"/>
              <a:gd name="T53" fmla="*/ 1166 h 1528"/>
              <a:gd name="T54" fmla="*/ 1049 w 1537"/>
              <a:gd name="T55" fmla="*/ 1040 h 1528"/>
              <a:gd name="T56" fmla="*/ 759 w 1537"/>
              <a:gd name="T57" fmla="*/ 994 h 1528"/>
              <a:gd name="T58" fmla="*/ 262 w 1537"/>
              <a:gd name="T59" fmla="*/ 1157 h 1528"/>
              <a:gd name="T60" fmla="*/ 244 w 1537"/>
              <a:gd name="T61" fmla="*/ 1175 h 1528"/>
              <a:gd name="T62" fmla="*/ 109 w 1537"/>
              <a:gd name="T63" fmla="*/ 759 h 1528"/>
              <a:gd name="T64" fmla="*/ 298 w 1537"/>
              <a:gd name="T65" fmla="*/ 290 h 1528"/>
              <a:gd name="T66" fmla="*/ 768 w 1537"/>
              <a:gd name="T67" fmla="*/ 100 h 1528"/>
              <a:gd name="T68" fmla="*/ 1238 w 1537"/>
              <a:gd name="T69" fmla="*/ 290 h 1528"/>
              <a:gd name="T70" fmla="*/ 1437 w 1537"/>
              <a:gd name="T71" fmla="*/ 759 h 1528"/>
              <a:gd name="T72" fmla="*/ 1293 w 1537"/>
              <a:gd name="T73" fmla="*/ 1175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37" h="1528">
                <a:moveTo>
                  <a:pt x="1310" y="217"/>
                </a:moveTo>
                <a:lnTo>
                  <a:pt x="1310" y="217"/>
                </a:lnTo>
                <a:cubicBezTo>
                  <a:pt x="1166" y="73"/>
                  <a:pt x="976" y="0"/>
                  <a:pt x="768" y="0"/>
                </a:cubicBezTo>
                <a:cubicBezTo>
                  <a:pt x="570" y="0"/>
                  <a:pt x="371" y="73"/>
                  <a:pt x="226" y="217"/>
                </a:cubicBezTo>
                <a:cubicBezTo>
                  <a:pt x="82" y="362"/>
                  <a:pt x="0" y="561"/>
                  <a:pt x="0" y="759"/>
                </a:cubicBezTo>
                <a:cubicBezTo>
                  <a:pt x="0" y="967"/>
                  <a:pt x="82" y="1157"/>
                  <a:pt x="226" y="1301"/>
                </a:cubicBezTo>
                <a:cubicBezTo>
                  <a:pt x="371" y="1446"/>
                  <a:pt x="560" y="1527"/>
                  <a:pt x="759" y="1527"/>
                </a:cubicBezTo>
                <a:cubicBezTo>
                  <a:pt x="768" y="1527"/>
                  <a:pt x="768" y="1527"/>
                  <a:pt x="768" y="1527"/>
                </a:cubicBezTo>
                <a:lnTo>
                  <a:pt x="768" y="1527"/>
                </a:lnTo>
                <a:lnTo>
                  <a:pt x="768" y="1527"/>
                </a:lnTo>
                <a:cubicBezTo>
                  <a:pt x="976" y="1527"/>
                  <a:pt x="1166" y="1446"/>
                  <a:pt x="1310" y="1301"/>
                </a:cubicBezTo>
                <a:cubicBezTo>
                  <a:pt x="1455" y="1157"/>
                  <a:pt x="1536" y="967"/>
                  <a:pt x="1536" y="759"/>
                </a:cubicBezTo>
                <a:cubicBezTo>
                  <a:pt x="1536" y="561"/>
                  <a:pt x="1455" y="362"/>
                  <a:pt x="1310" y="217"/>
                </a:cubicBezTo>
                <a:close/>
                <a:moveTo>
                  <a:pt x="326" y="1238"/>
                </a:moveTo>
                <a:lnTo>
                  <a:pt x="326" y="1238"/>
                </a:lnTo>
                <a:lnTo>
                  <a:pt x="326" y="1238"/>
                </a:lnTo>
                <a:lnTo>
                  <a:pt x="326" y="1229"/>
                </a:lnTo>
                <a:cubicBezTo>
                  <a:pt x="425" y="1148"/>
                  <a:pt x="588" y="1094"/>
                  <a:pt x="759" y="1094"/>
                </a:cubicBezTo>
                <a:cubicBezTo>
                  <a:pt x="940" y="1094"/>
                  <a:pt x="1103" y="1148"/>
                  <a:pt x="1211" y="1238"/>
                </a:cubicBezTo>
                <a:lnTo>
                  <a:pt x="1211" y="1238"/>
                </a:lnTo>
                <a:cubicBezTo>
                  <a:pt x="1211" y="1247"/>
                  <a:pt x="1211" y="1247"/>
                  <a:pt x="1211" y="1247"/>
                </a:cubicBezTo>
                <a:cubicBezTo>
                  <a:pt x="1094" y="1365"/>
                  <a:pt x="931" y="1428"/>
                  <a:pt x="768" y="1428"/>
                </a:cubicBezTo>
                <a:cubicBezTo>
                  <a:pt x="768" y="1428"/>
                  <a:pt x="759" y="1428"/>
                  <a:pt x="750" y="1428"/>
                </a:cubicBezTo>
                <a:cubicBezTo>
                  <a:pt x="588" y="1419"/>
                  <a:pt x="443" y="1356"/>
                  <a:pt x="326" y="1238"/>
                </a:cubicBezTo>
                <a:close/>
                <a:moveTo>
                  <a:pt x="1293" y="1175"/>
                </a:moveTo>
                <a:lnTo>
                  <a:pt x="1293" y="1175"/>
                </a:lnTo>
                <a:cubicBezTo>
                  <a:pt x="1283" y="1175"/>
                  <a:pt x="1283" y="1166"/>
                  <a:pt x="1274" y="1166"/>
                </a:cubicBezTo>
                <a:cubicBezTo>
                  <a:pt x="1220" y="1112"/>
                  <a:pt x="1139" y="1067"/>
                  <a:pt x="1049" y="1040"/>
                </a:cubicBezTo>
                <a:cubicBezTo>
                  <a:pt x="958" y="1003"/>
                  <a:pt x="868" y="994"/>
                  <a:pt x="759" y="994"/>
                </a:cubicBezTo>
                <a:cubicBezTo>
                  <a:pt x="570" y="994"/>
                  <a:pt x="380" y="1048"/>
                  <a:pt x="262" y="1157"/>
                </a:cubicBezTo>
                <a:cubicBezTo>
                  <a:pt x="253" y="1157"/>
                  <a:pt x="253" y="1166"/>
                  <a:pt x="244" y="1175"/>
                </a:cubicBezTo>
                <a:cubicBezTo>
                  <a:pt x="154" y="1057"/>
                  <a:pt x="109" y="913"/>
                  <a:pt x="109" y="759"/>
                </a:cubicBezTo>
                <a:cubicBezTo>
                  <a:pt x="109" y="588"/>
                  <a:pt x="172" y="416"/>
                  <a:pt x="298" y="290"/>
                </a:cubicBezTo>
                <a:cubicBezTo>
                  <a:pt x="425" y="163"/>
                  <a:pt x="597" y="100"/>
                  <a:pt x="768" y="100"/>
                </a:cubicBezTo>
                <a:cubicBezTo>
                  <a:pt x="949" y="100"/>
                  <a:pt x="1112" y="163"/>
                  <a:pt x="1238" y="290"/>
                </a:cubicBezTo>
                <a:cubicBezTo>
                  <a:pt x="1365" y="416"/>
                  <a:pt x="1437" y="588"/>
                  <a:pt x="1437" y="759"/>
                </a:cubicBezTo>
                <a:cubicBezTo>
                  <a:pt x="1437" y="913"/>
                  <a:pt x="1383" y="1057"/>
                  <a:pt x="1293" y="11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2">
            <a:extLst>
              <a:ext uri="{FF2B5EF4-FFF2-40B4-BE49-F238E27FC236}">
                <a16:creationId xmlns:a16="http://schemas.microsoft.com/office/drawing/2014/main" id="{7F227A45-F5DE-2A42-99BF-D5C9201A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26" y="7335145"/>
            <a:ext cx="804438" cy="804438"/>
          </a:xfrm>
          <a:custGeom>
            <a:avLst/>
            <a:gdLst>
              <a:gd name="T0" fmla="*/ 388 w 787"/>
              <a:gd name="T1" fmla="*/ 0 h 787"/>
              <a:gd name="T2" fmla="*/ 388 w 787"/>
              <a:gd name="T3" fmla="*/ 0 h 787"/>
              <a:gd name="T4" fmla="*/ 0 w 787"/>
              <a:gd name="T5" fmla="*/ 388 h 787"/>
              <a:gd name="T6" fmla="*/ 388 w 787"/>
              <a:gd name="T7" fmla="*/ 786 h 787"/>
              <a:gd name="T8" fmla="*/ 786 w 787"/>
              <a:gd name="T9" fmla="*/ 388 h 787"/>
              <a:gd name="T10" fmla="*/ 388 w 787"/>
              <a:gd name="T11" fmla="*/ 0 h 787"/>
              <a:gd name="T12" fmla="*/ 388 w 787"/>
              <a:gd name="T13" fmla="*/ 687 h 787"/>
              <a:gd name="T14" fmla="*/ 388 w 787"/>
              <a:gd name="T15" fmla="*/ 687 h 787"/>
              <a:gd name="T16" fmla="*/ 99 w 787"/>
              <a:gd name="T17" fmla="*/ 388 h 787"/>
              <a:gd name="T18" fmla="*/ 388 w 787"/>
              <a:gd name="T19" fmla="*/ 99 h 787"/>
              <a:gd name="T20" fmla="*/ 686 w 787"/>
              <a:gd name="T21" fmla="*/ 388 h 787"/>
              <a:gd name="T22" fmla="*/ 388 w 787"/>
              <a:gd name="T23" fmla="*/ 68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7" h="787">
                <a:moveTo>
                  <a:pt x="388" y="0"/>
                </a:moveTo>
                <a:lnTo>
                  <a:pt x="388" y="0"/>
                </a:lnTo>
                <a:cubicBezTo>
                  <a:pt x="172" y="0"/>
                  <a:pt x="0" y="172"/>
                  <a:pt x="0" y="388"/>
                </a:cubicBezTo>
                <a:cubicBezTo>
                  <a:pt x="0" y="615"/>
                  <a:pt x="172" y="786"/>
                  <a:pt x="388" y="786"/>
                </a:cubicBezTo>
                <a:cubicBezTo>
                  <a:pt x="614" y="786"/>
                  <a:pt x="786" y="615"/>
                  <a:pt x="786" y="388"/>
                </a:cubicBezTo>
                <a:cubicBezTo>
                  <a:pt x="786" y="172"/>
                  <a:pt x="614" y="0"/>
                  <a:pt x="388" y="0"/>
                </a:cubicBezTo>
                <a:close/>
                <a:moveTo>
                  <a:pt x="388" y="687"/>
                </a:moveTo>
                <a:lnTo>
                  <a:pt x="388" y="687"/>
                </a:lnTo>
                <a:cubicBezTo>
                  <a:pt x="226" y="687"/>
                  <a:pt x="99" y="551"/>
                  <a:pt x="99" y="388"/>
                </a:cubicBezTo>
                <a:cubicBezTo>
                  <a:pt x="99" y="226"/>
                  <a:pt x="226" y="99"/>
                  <a:pt x="388" y="99"/>
                </a:cubicBezTo>
                <a:cubicBezTo>
                  <a:pt x="551" y="99"/>
                  <a:pt x="686" y="226"/>
                  <a:pt x="686" y="388"/>
                </a:cubicBezTo>
                <a:cubicBezTo>
                  <a:pt x="686" y="551"/>
                  <a:pt x="551" y="687"/>
                  <a:pt x="388" y="6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3">
            <a:extLst>
              <a:ext uri="{FF2B5EF4-FFF2-40B4-BE49-F238E27FC236}">
                <a16:creationId xmlns:a16="http://schemas.microsoft.com/office/drawing/2014/main" id="{93F4FA9C-F761-D744-AE42-5E18F825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183" y="7149852"/>
            <a:ext cx="1604359" cy="1604359"/>
          </a:xfrm>
          <a:custGeom>
            <a:avLst/>
            <a:gdLst>
              <a:gd name="T0" fmla="*/ 786 w 1564"/>
              <a:gd name="T1" fmla="*/ 1563 h 1564"/>
              <a:gd name="T2" fmla="*/ 786 w 1564"/>
              <a:gd name="T3" fmla="*/ 1563 h 1564"/>
              <a:gd name="T4" fmla="*/ 234 w 1564"/>
              <a:gd name="T5" fmla="*/ 1328 h 1564"/>
              <a:gd name="T6" fmla="*/ 0 w 1564"/>
              <a:gd name="T7" fmla="*/ 777 h 1564"/>
              <a:gd name="T8" fmla="*/ 234 w 1564"/>
              <a:gd name="T9" fmla="*/ 226 h 1564"/>
              <a:gd name="T10" fmla="*/ 786 w 1564"/>
              <a:gd name="T11" fmla="*/ 0 h 1564"/>
              <a:gd name="T12" fmla="*/ 1337 w 1564"/>
              <a:gd name="T13" fmla="*/ 226 h 1564"/>
              <a:gd name="T14" fmla="*/ 1563 w 1564"/>
              <a:gd name="T15" fmla="*/ 777 h 1564"/>
              <a:gd name="T16" fmla="*/ 1337 w 1564"/>
              <a:gd name="T17" fmla="*/ 1328 h 1564"/>
              <a:gd name="T18" fmla="*/ 786 w 1564"/>
              <a:gd name="T19" fmla="*/ 1563 h 1564"/>
              <a:gd name="T20" fmla="*/ 786 w 1564"/>
              <a:gd name="T21" fmla="*/ 100 h 1564"/>
              <a:gd name="T22" fmla="*/ 786 w 1564"/>
              <a:gd name="T23" fmla="*/ 100 h 1564"/>
              <a:gd name="T24" fmla="*/ 298 w 1564"/>
              <a:gd name="T25" fmla="*/ 299 h 1564"/>
              <a:gd name="T26" fmla="*/ 99 w 1564"/>
              <a:gd name="T27" fmla="*/ 777 h 1564"/>
              <a:gd name="T28" fmla="*/ 298 w 1564"/>
              <a:gd name="T29" fmla="*/ 1256 h 1564"/>
              <a:gd name="T30" fmla="*/ 786 w 1564"/>
              <a:gd name="T31" fmla="*/ 1455 h 1564"/>
              <a:gd name="T32" fmla="*/ 1265 w 1564"/>
              <a:gd name="T33" fmla="*/ 1256 h 1564"/>
              <a:gd name="T34" fmla="*/ 1463 w 1564"/>
              <a:gd name="T35" fmla="*/ 777 h 1564"/>
              <a:gd name="T36" fmla="*/ 1265 w 1564"/>
              <a:gd name="T37" fmla="*/ 299 h 1564"/>
              <a:gd name="T38" fmla="*/ 786 w 1564"/>
              <a:gd name="T39" fmla="*/ 100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1564">
                <a:moveTo>
                  <a:pt x="786" y="1563"/>
                </a:moveTo>
                <a:lnTo>
                  <a:pt x="786" y="1563"/>
                </a:lnTo>
                <a:cubicBezTo>
                  <a:pt x="578" y="1563"/>
                  <a:pt x="379" y="1482"/>
                  <a:pt x="234" y="1328"/>
                </a:cubicBezTo>
                <a:cubicBezTo>
                  <a:pt x="81" y="1184"/>
                  <a:pt x="0" y="985"/>
                  <a:pt x="0" y="777"/>
                </a:cubicBezTo>
                <a:cubicBezTo>
                  <a:pt x="0" y="569"/>
                  <a:pt x="81" y="380"/>
                  <a:pt x="234" y="226"/>
                </a:cubicBezTo>
                <a:cubicBezTo>
                  <a:pt x="379" y="82"/>
                  <a:pt x="578" y="0"/>
                  <a:pt x="786" y="0"/>
                </a:cubicBezTo>
                <a:cubicBezTo>
                  <a:pt x="993" y="0"/>
                  <a:pt x="1183" y="82"/>
                  <a:pt x="1337" y="226"/>
                </a:cubicBezTo>
                <a:cubicBezTo>
                  <a:pt x="1482" y="380"/>
                  <a:pt x="1563" y="569"/>
                  <a:pt x="1563" y="777"/>
                </a:cubicBezTo>
                <a:cubicBezTo>
                  <a:pt x="1563" y="985"/>
                  <a:pt x="1482" y="1184"/>
                  <a:pt x="1337" y="1328"/>
                </a:cubicBezTo>
                <a:cubicBezTo>
                  <a:pt x="1183" y="1482"/>
                  <a:pt x="993" y="1563"/>
                  <a:pt x="786" y="1563"/>
                </a:cubicBezTo>
                <a:close/>
                <a:moveTo>
                  <a:pt x="786" y="100"/>
                </a:moveTo>
                <a:lnTo>
                  <a:pt x="786" y="100"/>
                </a:lnTo>
                <a:cubicBezTo>
                  <a:pt x="605" y="100"/>
                  <a:pt x="433" y="172"/>
                  <a:pt x="298" y="299"/>
                </a:cubicBezTo>
                <a:cubicBezTo>
                  <a:pt x="171" y="425"/>
                  <a:pt x="99" y="597"/>
                  <a:pt x="99" y="777"/>
                </a:cubicBezTo>
                <a:cubicBezTo>
                  <a:pt x="99" y="958"/>
                  <a:pt x="171" y="1130"/>
                  <a:pt x="298" y="1256"/>
                </a:cubicBezTo>
                <a:cubicBezTo>
                  <a:pt x="433" y="1392"/>
                  <a:pt x="605" y="1455"/>
                  <a:pt x="786" y="1455"/>
                </a:cubicBezTo>
                <a:cubicBezTo>
                  <a:pt x="966" y="1455"/>
                  <a:pt x="1138" y="1392"/>
                  <a:pt x="1265" y="1256"/>
                </a:cubicBezTo>
                <a:cubicBezTo>
                  <a:pt x="1391" y="1130"/>
                  <a:pt x="1463" y="958"/>
                  <a:pt x="1463" y="777"/>
                </a:cubicBezTo>
                <a:cubicBezTo>
                  <a:pt x="1463" y="597"/>
                  <a:pt x="1391" y="425"/>
                  <a:pt x="1265" y="299"/>
                </a:cubicBezTo>
                <a:cubicBezTo>
                  <a:pt x="1138" y="172"/>
                  <a:pt x="966" y="100"/>
                  <a:pt x="786" y="1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4">
            <a:extLst>
              <a:ext uri="{FF2B5EF4-FFF2-40B4-BE49-F238E27FC236}">
                <a16:creationId xmlns:a16="http://schemas.microsoft.com/office/drawing/2014/main" id="{7FE8C8B9-4907-4C44-8441-F10B57BA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076" y="7484281"/>
            <a:ext cx="817998" cy="510684"/>
          </a:xfrm>
          <a:custGeom>
            <a:avLst/>
            <a:gdLst>
              <a:gd name="T0" fmla="*/ 777 w 796"/>
              <a:gd name="T1" fmla="*/ 90 h 497"/>
              <a:gd name="T2" fmla="*/ 777 w 796"/>
              <a:gd name="T3" fmla="*/ 90 h 497"/>
              <a:gd name="T4" fmla="*/ 389 w 796"/>
              <a:gd name="T5" fmla="*/ 479 h 497"/>
              <a:gd name="T6" fmla="*/ 344 w 796"/>
              <a:gd name="T7" fmla="*/ 496 h 497"/>
              <a:gd name="T8" fmla="*/ 45 w 796"/>
              <a:gd name="T9" fmla="*/ 496 h 497"/>
              <a:gd name="T10" fmla="*/ 0 w 796"/>
              <a:gd name="T11" fmla="*/ 451 h 497"/>
              <a:gd name="T12" fmla="*/ 45 w 796"/>
              <a:gd name="T13" fmla="*/ 397 h 497"/>
              <a:gd name="T14" fmla="*/ 316 w 796"/>
              <a:gd name="T15" fmla="*/ 397 h 497"/>
              <a:gd name="T16" fmla="*/ 705 w 796"/>
              <a:gd name="T17" fmla="*/ 18 h 497"/>
              <a:gd name="T18" fmla="*/ 777 w 796"/>
              <a:gd name="T19" fmla="*/ 18 h 497"/>
              <a:gd name="T20" fmla="*/ 777 w 796"/>
              <a:gd name="T21" fmla="*/ 9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6" h="497">
                <a:moveTo>
                  <a:pt x="777" y="90"/>
                </a:moveTo>
                <a:lnTo>
                  <a:pt x="777" y="90"/>
                </a:lnTo>
                <a:cubicBezTo>
                  <a:pt x="389" y="479"/>
                  <a:pt x="389" y="479"/>
                  <a:pt x="389" y="479"/>
                </a:cubicBezTo>
                <a:cubicBezTo>
                  <a:pt x="380" y="488"/>
                  <a:pt x="362" y="496"/>
                  <a:pt x="344" y="496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18" y="496"/>
                  <a:pt x="0" y="479"/>
                  <a:pt x="0" y="451"/>
                </a:cubicBezTo>
                <a:cubicBezTo>
                  <a:pt x="0" y="424"/>
                  <a:pt x="18" y="397"/>
                  <a:pt x="45" y="397"/>
                </a:cubicBezTo>
                <a:cubicBezTo>
                  <a:pt x="316" y="397"/>
                  <a:pt x="316" y="397"/>
                  <a:pt x="316" y="397"/>
                </a:cubicBezTo>
                <a:cubicBezTo>
                  <a:pt x="705" y="18"/>
                  <a:pt x="705" y="18"/>
                  <a:pt x="705" y="18"/>
                </a:cubicBezTo>
                <a:cubicBezTo>
                  <a:pt x="723" y="0"/>
                  <a:pt x="759" y="0"/>
                  <a:pt x="777" y="18"/>
                </a:cubicBezTo>
                <a:cubicBezTo>
                  <a:pt x="795" y="36"/>
                  <a:pt x="795" y="72"/>
                  <a:pt x="777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5">
            <a:extLst>
              <a:ext uri="{FF2B5EF4-FFF2-40B4-BE49-F238E27FC236}">
                <a16:creationId xmlns:a16="http://schemas.microsoft.com/office/drawing/2014/main" id="{BDEEEC81-E85D-7E48-BBF0-0F2B1B3F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315" y="7149852"/>
            <a:ext cx="1604356" cy="1604359"/>
          </a:xfrm>
          <a:custGeom>
            <a:avLst/>
            <a:gdLst>
              <a:gd name="T0" fmla="*/ 777 w 1564"/>
              <a:gd name="T1" fmla="*/ 1563 h 1564"/>
              <a:gd name="T2" fmla="*/ 777 w 1564"/>
              <a:gd name="T3" fmla="*/ 1563 h 1564"/>
              <a:gd name="T4" fmla="*/ 226 w 1564"/>
              <a:gd name="T5" fmla="*/ 1328 h 1564"/>
              <a:gd name="T6" fmla="*/ 0 w 1564"/>
              <a:gd name="T7" fmla="*/ 777 h 1564"/>
              <a:gd name="T8" fmla="*/ 226 w 1564"/>
              <a:gd name="T9" fmla="*/ 226 h 1564"/>
              <a:gd name="T10" fmla="*/ 777 w 1564"/>
              <a:gd name="T11" fmla="*/ 0 h 1564"/>
              <a:gd name="T12" fmla="*/ 1328 w 1564"/>
              <a:gd name="T13" fmla="*/ 226 h 1564"/>
              <a:gd name="T14" fmla="*/ 1563 w 1564"/>
              <a:gd name="T15" fmla="*/ 777 h 1564"/>
              <a:gd name="T16" fmla="*/ 1328 w 1564"/>
              <a:gd name="T17" fmla="*/ 1328 h 1564"/>
              <a:gd name="T18" fmla="*/ 777 w 1564"/>
              <a:gd name="T19" fmla="*/ 1563 h 1564"/>
              <a:gd name="T20" fmla="*/ 777 w 1564"/>
              <a:gd name="T21" fmla="*/ 100 h 1564"/>
              <a:gd name="T22" fmla="*/ 777 w 1564"/>
              <a:gd name="T23" fmla="*/ 100 h 1564"/>
              <a:gd name="T24" fmla="*/ 298 w 1564"/>
              <a:gd name="T25" fmla="*/ 299 h 1564"/>
              <a:gd name="T26" fmla="*/ 99 w 1564"/>
              <a:gd name="T27" fmla="*/ 777 h 1564"/>
              <a:gd name="T28" fmla="*/ 298 w 1564"/>
              <a:gd name="T29" fmla="*/ 1256 h 1564"/>
              <a:gd name="T30" fmla="*/ 777 w 1564"/>
              <a:gd name="T31" fmla="*/ 1455 h 1564"/>
              <a:gd name="T32" fmla="*/ 1265 w 1564"/>
              <a:gd name="T33" fmla="*/ 1256 h 1564"/>
              <a:gd name="T34" fmla="*/ 1464 w 1564"/>
              <a:gd name="T35" fmla="*/ 777 h 1564"/>
              <a:gd name="T36" fmla="*/ 1265 w 1564"/>
              <a:gd name="T37" fmla="*/ 299 h 1564"/>
              <a:gd name="T38" fmla="*/ 777 w 1564"/>
              <a:gd name="T39" fmla="*/ 100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1564">
                <a:moveTo>
                  <a:pt x="777" y="1563"/>
                </a:moveTo>
                <a:lnTo>
                  <a:pt x="777" y="1563"/>
                </a:lnTo>
                <a:cubicBezTo>
                  <a:pt x="569" y="1563"/>
                  <a:pt x="379" y="1482"/>
                  <a:pt x="226" y="1328"/>
                </a:cubicBezTo>
                <a:cubicBezTo>
                  <a:pt x="81" y="1184"/>
                  <a:pt x="0" y="985"/>
                  <a:pt x="0" y="777"/>
                </a:cubicBezTo>
                <a:cubicBezTo>
                  <a:pt x="0" y="569"/>
                  <a:pt x="81" y="380"/>
                  <a:pt x="226" y="226"/>
                </a:cubicBezTo>
                <a:cubicBezTo>
                  <a:pt x="379" y="82"/>
                  <a:pt x="569" y="0"/>
                  <a:pt x="777" y="0"/>
                </a:cubicBezTo>
                <a:cubicBezTo>
                  <a:pt x="985" y="0"/>
                  <a:pt x="1184" y="82"/>
                  <a:pt x="1328" y="226"/>
                </a:cubicBezTo>
                <a:cubicBezTo>
                  <a:pt x="1482" y="380"/>
                  <a:pt x="1563" y="569"/>
                  <a:pt x="1563" y="777"/>
                </a:cubicBezTo>
                <a:cubicBezTo>
                  <a:pt x="1563" y="985"/>
                  <a:pt x="1482" y="1184"/>
                  <a:pt x="1328" y="1328"/>
                </a:cubicBezTo>
                <a:cubicBezTo>
                  <a:pt x="1184" y="1482"/>
                  <a:pt x="985" y="1563"/>
                  <a:pt x="777" y="1563"/>
                </a:cubicBezTo>
                <a:close/>
                <a:moveTo>
                  <a:pt x="777" y="100"/>
                </a:moveTo>
                <a:lnTo>
                  <a:pt x="777" y="100"/>
                </a:lnTo>
                <a:cubicBezTo>
                  <a:pt x="596" y="100"/>
                  <a:pt x="424" y="172"/>
                  <a:pt x="298" y="299"/>
                </a:cubicBezTo>
                <a:cubicBezTo>
                  <a:pt x="171" y="425"/>
                  <a:pt x="99" y="597"/>
                  <a:pt x="99" y="777"/>
                </a:cubicBezTo>
                <a:cubicBezTo>
                  <a:pt x="99" y="958"/>
                  <a:pt x="171" y="1130"/>
                  <a:pt x="298" y="1256"/>
                </a:cubicBezTo>
                <a:cubicBezTo>
                  <a:pt x="424" y="1392"/>
                  <a:pt x="596" y="1455"/>
                  <a:pt x="777" y="1455"/>
                </a:cubicBezTo>
                <a:cubicBezTo>
                  <a:pt x="958" y="1455"/>
                  <a:pt x="1129" y="1392"/>
                  <a:pt x="1265" y="1256"/>
                </a:cubicBezTo>
                <a:cubicBezTo>
                  <a:pt x="1391" y="1130"/>
                  <a:pt x="1464" y="958"/>
                  <a:pt x="1464" y="777"/>
                </a:cubicBezTo>
                <a:cubicBezTo>
                  <a:pt x="1464" y="597"/>
                  <a:pt x="1391" y="425"/>
                  <a:pt x="1265" y="299"/>
                </a:cubicBezTo>
                <a:cubicBezTo>
                  <a:pt x="1129" y="172"/>
                  <a:pt x="958" y="100"/>
                  <a:pt x="777" y="1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6">
            <a:extLst>
              <a:ext uri="{FF2B5EF4-FFF2-40B4-BE49-F238E27FC236}">
                <a16:creationId xmlns:a16="http://schemas.microsoft.com/office/drawing/2014/main" id="{7D9BF43D-AB26-604A-919A-B6F1C84EC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590" y="7457165"/>
            <a:ext cx="994250" cy="836075"/>
          </a:xfrm>
          <a:custGeom>
            <a:avLst/>
            <a:gdLst>
              <a:gd name="T0" fmla="*/ 949 w 968"/>
              <a:gd name="T1" fmla="*/ 72 h 814"/>
              <a:gd name="T2" fmla="*/ 949 w 968"/>
              <a:gd name="T3" fmla="*/ 72 h 814"/>
              <a:gd name="T4" fmla="*/ 371 w 968"/>
              <a:gd name="T5" fmla="*/ 795 h 814"/>
              <a:gd name="T6" fmla="*/ 362 w 968"/>
              <a:gd name="T7" fmla="*/ 804 h 814"/>
              <a:gd name="T8" fmla="*/ 362 w 968"/>
              <a:gd name="T9" fmla="*/ 804 h 814"/>
              <a:gd name="T10" fmla="*/ 362 w 968"/>
              <a:gd name="T11" fmla="*/ 804 h 814"/>
              <a:gd name="T12" fmla="*/ 362 w 968"/>
              <a:gd name="T13" fmla="*/ 804 h 814"/>
              <a:gd name="T14" fmla="*/ 362 w 968"/>
              <a:gd name="T15" fmla="*/ 804 h 814"/>
              <a:gd name="T16" fmla="*/ 352 w 968"/>
              <a:gd name="T17" fmla="*/ 804 h 814"/>
              <a:gd name="T18" fmla="*/ 352 w 968"/>
              <a:gd name="T19" fmla="*/ 813 h 814"/>
              <a:gd name="T20" fmla="*/ 343 w 968"/>
              <a:gd name="T21" fmla="*/ 813 h 814"/>
              <a:gd name="T22" fmla="*/ 343 w 968"/>
              <a:gd name="T23" fmla="*/ 813 h 814"/>
              <a:gd name="T24" fmla="*/ 343 w 968"/>
              <a:gd name="T25" fmla="*/ 813 h 814"/>
              <a:gd name="T26" fmla="*/ 343 w 968"/>
              <a:gd name="T27" fmla="*/ 813 h 814"/>
              <a:gd name="T28" fmla="*/ 343 w 968"/>
              <a:gd name="T29" fmla="*/ 813 h 814"/>
              <a:gd name="T30" fmla="*/ 343 w 968"/>
              <a:gd name="T31" fmla="*/ 813 h 814"/>
              <a:gd name="T32" fmla="*/ 334 w 968"/>
              <a:gd name="T33" fmla="*/ 813 h 814"/>
              <a:gd name="T34" fmla="*/ 334 w 968"/>
              <a:gd name="T35" fmla="*/ 813 h 814"/>
              <a:gd name="T36" fmla="*/ 334 w 968"/>
              <a:gd name="T37" fmla="*/ 813 h 814"/>
              <a:gd name="T38" fmla="*/ 334 w 968"/>
              <a:gd name="T39" fmla="*/ 813 h 814"/>
              <a:gd name="T40" fmla="*/ 334 w 968"/>
              <a:gd name="T41" fmla="*/ 813 h 814"/>
              <a:gd name="T42" fmla="*/ 325 w 968"/>
              <a:gd name="T43" fmla="*/ 813 h 814"/>
              <a:gd name="T44" fmla="*/ 325 w 968"/>
              <a:gd name="T45" fmla="*/ 813 h 814"/>
              <a:gd name="T46" fmla="*/ 316 w 968"/>
              <a:gd name="T47" fmla="*/ 813 h 814"/>
              <a:gd name="T48" fmla="*/ 316 w 968"/>
              <a:gd name="T49" fmla="*/ 813 h 814"/>
              <a:gd name="T50" fmla="*/ 316 w 968"/>
              <a:gd name="T51" fmla="*/ 804 h 814"/>
              <a:gd name="T52" fmla="*/ 316 w 968"/>
              <a:gd name="T53" fmla="*/ 804 h 814"/>
              <a:gd name="T54" fmla="*/ 316 w 968"/>
              <a:gd name="T55" fmla="*/ 804 h 814"/>
              <a:gd name="T56" fmla="*/ 307 w 968"/>
              <a:gd name="T57" fmla="*/ 804 h 814"/>
              <a:gd name="T58" fmla="*/ 307 w 968"/>
              <a:gd name="T59" fmla="*/ 804 h 814"/>
              <a:gd name="T60" fmla="*/ 307 w 968"/>
              <a:gd name="T61" fmla="*/ 795 h 814"/>
              <a:gd name="T62" fmla="*/ 18 w 968"/>
              <a:gd name="T63" fmla="*/ 506 h 814"/>
              <a:gd name="T64" fmla="*/ 18 w 968"/>
              <a:gd name="T65" fmla="*/ 451 h 814"/>
              <a:gd name="T66" fmla="*/ 81 w 968"/>
              <a:gd name="T67" fmla="*/ 451 h 814"/>
              <a:gd name="T68" fmla="*/ 334 w 968"/>
              <a:gd name="T69" fmla="*/ 704 h 814"/>
              <a:gd name="T70" fmla="*/ 886 w 968"/>
              <a:gd name="T71" fmla="*/ 17 h 814"/>
              <a:gd name="T72" fmla="*/ 949 w 968"/>
              <a:gd name="T73" fmla="*/ 9 h 814"/>
              <a:gd name="T74" fmla="*/ 949 w 968"/>
              <a:gd name="T75" fmla="*/ 72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8" h="814">
                <a:moveTo>
                  <a:pt x="949" y="72"/>
                </a:moveTo>
                <a:lnTo>
                  <a:pt x="949" y="72"/>
                </a:lnTo>
                <a:cubicBezTo>
                  <a:pt x="371" y="795"/>
                  <a:pt x="371" y="795"/>
                  <a:pt x="371" y="795"/>
                </a:cubicBezTo>
                <a:lnTo>
                  <a:pt x="362" y="804"/>
                </a:lnTo>
                <a:lnTo>
                  <a:pt x="362" y="804"/>
                </a:lnTo>
                <a:lnTo>
                  <a:pt x="362" y="804"/>
                </a:lnTo>
                <a:lnTo>
                  <a:pt x="362" y="804"/>
                </a:lnTo>
                <a:lnTo>
                  <a:pt x="362" y="804"/>
                </a:lnTo>
                <a:cubicBezTo>
                  <a:pt x="352" y="804"/>
                  <a:pt x="352" y="804"/>
                  <a:pt x="352" y="804"/>
                </a:cubicBezTo>
                <a:cubicBezTo>
                  <a:pt x="352" y="813"/>
                  <a:pt x="352" y="813"/>
                  <a:pt x="352" y="813"/>
                </a:cubicBez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cubicBezTo>
                  <a:pt x="334" y="813"/>
                  <a:pt x="334" y="813"/>
                  <a:pt x="334" y="813"/>
                </a:cubicBezTo>
                <a:lnTo>
                  <a:pt x="334" y="813"/>
                </a:lnTo>
                <a:lnTo>
                  <a:pt x="334" y="813"/>
                </a:lnTo>
                <a:lnTo>
                  <a:pt x="334" y="813"/>
                </a:lnTo>
                <a:lnTo>
                  <a:pt x="334" y="813"/>
                </a:lnTo>
                <a:lnTo>
                  <a:pt x="325" y="813"/>
                </a:lnTo>
                <a:lnTo>
                  <a:pt x="325" y="813"/>
                </a:lnTo>
                <a:cubicBezTo>
                  <a:pt x="325" y="813"/>
                  <a:pt x="325" y="813"/>
                  <a:pt x="316" y="813"/>
                </a:cubicBezTo>
                <a:lnTo>
                  <a:pt x="316" y="813"/>
                </a:lnTo>
                <a:cubicBezTo>
                  <a:pt x="316" y="813"/>
                  <a:pt x="316" y="813"/>
                  <a:pt x="316" y="804"/>
                </a:cubicBezTo>
                <a:lnTo>
                  <a:pt x="316" y="804"/>
                </a:lnTo>
                <a:lnTo>
                  <a:pt x="316" y="804"/>
                </a:lnTo>
                <a:cubicBezTo>
                  <a:pt x="307" y="804"/>
                  <a:pt x="307" y="804"/>
                  <a:pt x="307" y="804"/>
                </a:cubicBezTo>
                <a:lnTo>
                  <a:pt x="307" y="804"/>
                </a:lnTo>
                <a:cubicBezTo>
                  <a:pt x="307" y="804"/>
                  <a:pt x="307" y="804"/>
                  <a:pt x="307" y="795"/>
                </a:cubicBezTo>
                <a:cubicBezTo>
                  <a:pt x="18" y="506"/>
                  <a:pt x="18" y="506"/>
                  <a:pt x="18" y="506"/>
                </a:cubicBezTo>
                <a:cubicBezTo>
                  <a:pt x="0" y="497"/>
                  <a:pt x="0" y="460"/>
                  <a:pt x="18" y="451"/>
                </a:cubicBezTo>
                <a:cubicBezTo>
                  <a:pt x="36" y="433"/>
                  <a:pt x="63" y="433"/>
                  <a:pt x="81" y="451"/>
                </a:cubicBezTo>
                <a:cubicBezTo>
                  <a:pt x="334" y="704"/>
                  <a:pt x="334" y="704"/>
                  <a:pt x="334" y="704"/>
                </a:cubicBezTo>
                <a:cubicBezTo>
                  <a:pt x="886" y="17"/>
                  <a:pt x="886" y="17"/>
                  <a:pt x="886" y="17"/>
                </a:cubicBezTo>
                <a:cubicBezTo>
                  <a:pt x="895" y="0"/>
                  <a:pt x="931" y="0"/>
                  <a:pt x="949" y="9"/>
                </a:cubicBezTo>
                <a:cubicBezTo>
                  <a:pt x="967" y="27"/>
                  <a:pt x="967" y="54"/>
                  <a:pt x="949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7">
            <a:extLst>
              <a:ext uri="{FF2B5EF4-FFF2-40B4-BE49-F238E27FC236}">
                <a16:creationId xmlns:a16="http://schemas.microsoft.com/office/drawing/2014/main" id="{66E880BD-8FBA-E340-AF50-BB210959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495" y="7240238"/>
            <a:ext cx="1631475" cy="1419065"/>
          </a:xfrm>
          <a:custGeom>
            <a:avLst/>
            <a:gdLst>
              <a:gd name="T0" fmla="*/ 795 w 1591"/>
              <a:gd name="T1" fmla="*/ 1382 h 1383"/>
              <a:gd name="T2" fmla="*/ 795 w 1591"/>
              <a:gd name="T3" fmla="*/ 1382 h 1383"/>
              <a:gd name="T4" fmla="*/ 759 w 1591"/>
              <a:gd name="T5" fmla="*/ 1364 h 1383"/>
              <a:gd name="T6" fmla="*/ 226 w 1591"/>
              <a:gd name="T7" fmla="*/ 831 h 1383"/>
              <a:gd name="T8" fmla="*/ 226 w 1591"/>
              <a:gd name="T9" fmla="*/ 831 h 1383"/>
              <a:gd name="T10" fmla="*/ 118 w 1591"/>
              <a:gd name="T11" fmla="*/ 731 h 1383"/>
              <a:gd name="T12" fmla="*/ 0 w 1591"/>
              <a:gd name="T13" fmla="*/ 424 h 1383"/>
              <a:gd name="T14" fmla="*/ 118 w 1591"/>
              <a:gd name="T15" fmla="*/ 126 h 1383"/>
              <a:gd name="T16" fmla="*/ 425 w 1591"/>
              <a:gd name="T17" fmla="*/ 0 h 1383"/>
              <a:gd name="T18" fmla="*/ 723 w 1591"/>
              <a:gd name="T19" fmla="*/ 126 h 1383"/>
              <a:gd name="T20" fmla="*/ 795 w 1591"/>
              <a:gd name="T21" fmla="*/ 199 h 1383"/>
              <a:gd name="T22" fmla="*/ 859 w 1591"/>
              <a:gd name="T23" fmla="*/ 126 h 1383"/>
              <a:gd name="T24" fmla="*/ 1166 w 1591"/>
              <a:gd name="T25" fmla="*/ 0 h 1383"/>
              <a:gd name="T26" fmla="*/ 1464 w 1591"/>
              <a:gd name="T27" fmla="*/ 126 h 1383"/>
              <a:gd name="T28" fmla="*/ 1590 w 1591"/>
              <a:gd name="T29" fmla="*/ 424 h 1383"/>
              <a:gd name="T30" fmla="*/ 1464 w 1591"/>
              <a:gd name="T31" fmla="*/ 731 h 1383"/>
              <a:gd name="T32" fmla="*/ 1464 w 1591"/>
              <a:gd name="T33" fmla="*/ 731 h 1383"/>
              <a:gd name="T34" fmla="*/ 1365 w 1591"/>
              <a:gd name="T35" fmla="*/ 831 h 1383"/>
              <a:gd name="T36" fmla="*/ 1356 w 1591"/>
              <a:gd name="T37" fmla="*/ 831 h 1383"/>
              <a:gd name="T38" fmla="*/ 831 w 1591"/>
              <a:gd name="T39" fmla="*/ 1364 h 1383"/>
              <a:gd name="T40" fmla="*/ 795 w 1591"/>
              <a:gd name="T41" fmla="*/ 1382 h 1383"/>
              <a:gd name="T42" fmla="*/ 307 w 1591"/>
              <a:gd name="T43" fmla="*/ 768 h 1383"/>
              <a:gd name="T44" fmla="*/ 307 w 1591"/>
              <a:gd name="T45" fmla="*/ 768 h 1383"/>
              <a:gd name="T46" fmla="*/ 795 w 1591"/>
              <a:gd name="T47" fmla="*/ 1256 h 1383"/>
              <a:gd name="T48" fmla="*/ 1283 w 1591"/>
              <a:gd name="T49" fmla="*/ 768 h 1383"/>
              <a:gd name="T50" fmla="*/ 1283 w 1591"/>
              <a:gd name="T51" fmla="*/ 759 h 1383"/>
              <a:gd name="T52" fmla="*/ 1392 w 1591"/>
              <a:gd name="T53" fmla="*/ 659 h 1383"/>
              <a:gd name="T54" fmla="*/ 1491 w 1591"/>
              <a:gd name="T55" fmla="*/ 424 h 1383"/>
              <a:gd name="T56" fmla="*/ 1392 w 1591"/>
              <a:gd name="T57" fmla="*/ 199 h 1383"/>
              <a:gd name="T58" fmla="*/ 1166 w 1591"/>
              <a:gd name="T59" fmla="*/ 99 h 1383"/>
              <a:gd name="T60" fmla="*/ 931 w 1591"/>
              <a:gd name="T61" fmla="*/ 199 h 1383"/>
              <a:gd name="T62" fmla="*/ 831 w 1591"/>
              <a:gd name="T63" fmla="*/ 307 h 1383"/>
              <a:gd name="T64" fmla="*/ 795 w 1591"/>
              <a:gd name="T65" fmla="*/ 316 h 1383"/>
              <a:gd name="T66" fmla="*/ 759 w 1591"/>
              <a:gd name="T67" fmla="*/ 307 h 1383"/>
              <a:gd name="T68" fmla="*/ 651 w 1591"/>
              <a:gd name="T69" fmla="*/ 199 h 1383"/>
              <a:gd name="T70" fmla="*/ 425 w 1591"/>
              <a:gd name="T71" fmla="*/ 99 h 1383"/>
              <a:gd name="T72" fmla="*/ 190 w 1591"/>
              <a:gd name="T73" fmla="*/ 199 h 1383"/>
              <a:gd name="T74" fmla="*/ 100 w 1591"/>
              <a:gd name="T75" fmla="*/ 424 h 1383"/>
              <a:gd name="T76" fmla="*/ 190 w 1591"/>
              <a:gd name="T77" fmla="*/ 659 h 1383"/>
              <a:gd name="T78" fmla="*/ 298 w 1591"/>
              <a:gd name="T79" fmla="*/ 759 h 1383"/>
              <a:gd name="T80" fmla="*/ 307 w 1591"/>
              <a:gd name="T81" fmla="*/ 768 h 1383"/>
              <a:gd name="T82" fmla="*/ 1428 w 1591"/>
              <a:gd name="T83" fmla="*/ 695 h 1383"/>
              <a:gd name="T84" fmla="*/ 1428 w 1591"/>
              <a:gd name="T85" fmla="*/ 695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1" h="1383">
                <a:moveTo>
                  <a:pt x="795" y="1382"/>
                </a:moveTo>
                <a:lnTo>
                  <a:pt x="795" y="1382"/>
                </a:lnTo>
                <a:cubicBezTo>
                  <a:pt x="777" y="1382"/>
                  <a:pt x="768" y="1373"/>
                  <a:pt x="759" y="1364"/>
                </a:cubicBezTo>
                <a:cubicBezTo>
                  <a:pt x="226" y="831"/>
                  <a:pt x="226" y="831"/>
                  <a:pt x="226" y="831"/>
                </a:cubicBezTo>
                <a:lnTo>
                  <a:pt x="226" y="831"/>
                </a:lnTo>
                <a:cubicBezTo>
                  <a:pt x="118" y="731"/>
                  <a:pt x="118" y="731"/>
                  <a:pt x="118" y="731"/>
                </a:cubicBezTo>
                <a:cubicBezTo>
                  <a:pt x="45" y="650"/>
                  <a:pt x="0" y="542"/>
                  <a:pt x="0" y="424"/>
                </a:cubicBezTo>
                <a:cubicBezTo>
                  <a:pt x="0" y="316"/>
                  <a:pt x="45" y="208"/>
                  <a:pt x="118" y="126"/>
                </a:cubicBezTo>
                <a:cubicBezTo>
                  <a:pt x="199" y="45"/>
                  <a:pt x="307" y="0"/>
                  <a:pt x="425" y="0"/>
                </a:cubicBezTo>
                <a:cubicBezTo>
                  <a:pt x="533" y="0"/>
                  <a:pt x="642" y="45"/>
                  <a:pt x="723" y="126"/>
                </a:cubicBezTo>
                <a:cubicBezTo>
                  <a:pt x="795" y="199"/>
                  <a:pt x="795" y="199"/>
                  <a:pt x="795" y="199"/>
                </a:cubicBezTo>
                <a:cubicBezTo>
                  <a:pt x="859" y="126"/>
                  <a:pt x="859" y="126"/>
                  <a:pt x="859" y="126"/>
                </a:cubicBezTo>
                <a:cubicBezTo>
                  <a:pt x="940" y="45"/>
                  <a:pt x="1048" y="0"/>
                  <a:pt x="1166" y="0"/>
                </a:cubicBezTo>
                <a:cubicBezTo>
                  <a:pt x="1274" y="0"/>
                  <a:pt x="1383" y="45"/>
                  <a:pt x="1464" y="126"/>
                </a:cubicBezTo>
                <a:cubicBezTo>
                  <a:pt x="1545" y="208"/>
                  <a:pt x="1590" y="316"/>
                  <a:pt x="1590" y="424"/>
                </a:cubicBezTo>
                <a:cubicBezTo>
                  <a:pt x="1590" y="542"/>
                  <a:pt x="1545" y="650"/>
                  <a:pt x="1464" y="731"/>
                </a:cubicBezTo>
                <a:lnTo>
                  <a:pt x="1464" y="731"/>
                </a:lnTo>
                <a:cubicBezTo>
                  <a:pt x="1365" y="831"/>
                  <a:pt x="1365" y="831"/>
                  <a:pt x="1365" y="831"/>
                </a:cubicBezTo>
                <a:cubicBezTo>
                  <a:pt x="1356" y="831"/>
                  <a:pt x="1356" y="831"/>
                  <a:pt x="1356" y="831"/>
                </a:cubicBezTo>
                <a:cubicBezTo>
                  <a:pt x="831" y="1364"/>
                  <a:pt x="831" y="1364"/>
                  <a:pt x="831" y="1364"/>
                </a:cubicBezTo>
                <a:cubicBezTo>
                  <a:pt x="822" y="1373"/>
                  <a:pt x="804" y="1382"/>
                  <a:pt x="795" y="1382"/>
                </a:cubicBezTo>
                <a:close/>
                <a:moveTo>
                  <a:pt x="307" y="768"/>
                </a:moveTo>
                <a:lnTo>
                  <a:pt x="307" y="768"/>
                </a:lnTo>
                <a:cubicBezTo>
                  <a:pt x="795" y="1256"/>
                  <a:pt x="795" y="1256"/>
                  <a:pt x="795" y="1256"/>
                </a:cubicBezTo>
                <a:cubicBezTo>
                  <a:pt x="1283" y="768"/>
                  <a:pt x="1283" y="768"/>
                  <a:pt x="1283" y="768"/>
                </a:cubicBezTo>
                <a:cubicBezTo>
                  <a:pt x="1283" y="768"/>
                  <a:pt x="1283" y="768"/>
                  <a:pt x="1283" y="759"/>
                </a:cubicBezTo>
                <a:cubicBezTo>
                  <a:pt x="1392" y="659"/>
                  <a:pt x="1392" y="659"/>
                  <a:pt x="1392" y="659"/>
                </a:cubicBezTo>
                <a:cubicBezTo>
                  <a:pt x="1455" y="596"/>
                  <a:pt x="1491" y="515"/>
                  <a:pt x="1491" y="424"/>
                </a:cubicBezTo>
                <a:cubicBezTo>
                  <a:pt x="1491" y="343"/>
                  <a:pt x="1455" y="262"/>
                  <a:pt x="1392" y="199"/>
                </a:cubicBezTo>
                <a:cubicBezTo>
                  <a:pt x="1328" y="135"/>
                  <a:pt x="1247" y="99"/>
                  <a:pt x="1166" y="99"/>
                </a:cubicBezTo>
                <a:cubicBezTo>
                  <a:pt x="1075" y="99"/>
                  <a:pt x="994" y="135"/>
                  <a:pt x="931" y="199"/>
                </a:cubicBezTo>
                <a:cubicBezTo>
                  <a:pt x="831" y="307"/>
                  <a:pt x="831" y="307"/>
                  <a:pt x="831" y="307"/>
                </a:cubicBezTo>
                <a:cubicBezTo>
                  <a:pt x="822" y="316"/>
                  <a:pt x="804" y="316"/>
                  <a:pt x="795" y="316"/>
                </a:cubicBezTo>
                <a:cubicBezTo>
                  <a:pt x="777" y="316"/>
                  <a:pt x="768" y="316"/>
                  <a:pt x="759" y="307"/>
                </a:cubicBezTo>
                <a:cubicBezTo>
                  <a:pt x="651" y="199"/>
                  <a:pt x="651" y="199"/>
                  <a:pt x="651" y="199"/>
                </a:cubicBezTo>
                <a:cubicBezTo>
                  <a:pt x="588" y="135"/>
                  <a:pt x="506" y="99"/>
                  <a:pt x="425" y="99"/>
                </a:cubicBezTo>
                <a:cubicBezTo>
                  <a:pt x="335" y="99"/>
                  <a:pt x="253" y="135"/>
                  <a:pt x="190" y="199"/>
                </a:cubicBezTo>
                <a:cubicBezTo>
                  <a:pt x="136" y="262"/>
                  <a:pt x="100" y="343"/>
                  <a:pt x="100" y="424"/>
                </a:cubicBezTo>
                <a:cubicBezTo>
                  <a:pt x="100" y="515"/>
                  <a:pt x="136" y="596"/>
                  <a:pt x="190" y="659"/>
                </a:cubicBezTo>
                <a:cubicBezTo>
                  <a:pt x="298" y="759"/>
                  <a:pt x="298" y="759"/>
                  <a:pt x="298" y="759"/>
                </a:cubicBezTo>
                <a:cubicBezTo>
                  <a:pt x="298" y="768"/>
                  <a:pt x="298" y="768"/>
                  <a:pt x="307" y="768"/>
                </a:cubicBezTo>
                <a:close/>
                <a:moveTo>
                  <a:pt x="1428" y="695"/>
                </a:moveTo>
                <a:lnTo>
                  <a:pt x="1428" y="69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Google Shape;207;p7">
            <a:extLst>
              <a:ext uri="{FF2B5EF4-FFF2-40B4-BE49-F238E27FC236}">
                <a16:creationId xmlns:a16="http://schemas.microsoft.com/office/drawing/2014/main" id="{1BF22705-D0F7-E74F-AD1F-192569CFF379}"/>
              </a:ext>
            </a:extLst>
          </p:cNvPr>
          <p:cNvSpPr txBox="1"/>
          <p:nvPr/>
        </p:nvSpPr>
        <p:spPr>
          <a:xfrm>
            <a:off x="10246704" y="167707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5" name="Google Shape;208;p7">
            <a:extLst>
              <a:ext uri="{FF2B5EF4-FFF2-40B4-BE49-F238E27FC236}">
                <a16:creationId xmlns:a16="http://schemas.microsoft.com/office/drawing/2014/main" id="{D86BF629-A13B-BE44-9D5B-0E81308261A2}"/>
              </a:ext>
            </a:extLst>
          </p:cNvPr>
          <p:cNvSpPr txBox="1"/>
          <p:nvPr/>
        </p:nvSpPr>
        <p:spPr>
          <a:xfrm>
            <a:off x="2451398" y="304059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102;p4">
            <a:extLst>
              <a:ext uri="{FF2B5EF4-FFF2-40B4-BE49-F238E27FC236}">
                <a16:creationId xmlns:a16="http://schemas.microsoft.com/office/drawing/2014/main" id="{7A871BAE-8717-7A40-A144-B2DC1E820012}"/>
              </a:ext>
            </a:extLst>
          </p:cNvPr>
          <p:cNvGrpSpPr/>
          <p:nvPr/>
        </p:nvGrpSpPr>
        <p:grpSpPr>
          <a:xfrm>
            <a:off x="4024152" y="10577716"/>
            <a:ext cx="3119385" cy="1476107"/>
            <a:chOff x="2985788" y="10396931"/>
            <a:chExt cx="3634800" cy="1476107"/>
          </a:xfrm>
        </p:grpSpPr>
        <p:sp>
          <p:nvSpPr>
            <p:cNvPr id="407" name="Google Shape;103;p4">
              <a:extLst>
                <a:ext uri="{FF2B5EF4-FFF2-40B4-BE49-F238E27FC236}">
                  <a16:creationId xmlns:a16="http://schemas.microsoft.com/office/drawing/2014/main" id="{23477555-56E4-794A-8CD8-FAF511BD23A4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104;p4">
              <a:extLst>
                <a:ext uri="{FF2B5EF4-FFF2-40B4-BE49-F238E27FC236}">
                  <a16:creationId xmlns:a16="http://schemas.microsoft.com/office/drawing/2014/main" id="{796F86DD-5105-FF48-8A53-20AF0A4D8E2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09" name="Google Shape;102;p4">
            <a:extLst>
              <a:ext uri="{FF2B5EF4-FFF2-40B4-BE49-F238E27FC236}">
                <a16:creationId xmlns:a16="http://schemas.microsoft.com/office/drawing/2014/main" id="{10A50CBA-EA53-8843-AEA1-C80931F80941}"/>
              </a:ext>
            </a:extLst>
          </p:cNvPr>
          <p:cNvGrpSpPr/>
          <p:nvPr/>
        </p:nvGrpSpPr>
        <p:grpSpPr>
          <a:xfrm>
            <a:off x="8328799" y="10577716"/>
            <a:ext cx="3119385" cy="1476107"/>
            <a:chOff x="2985788" y="10396931"/>
            <a:chExt cx="3634800" cy="1476107"/>
          </a:xfrm>
        </p:grpSpPr>
        <p:sp>
          <p:nvSpPr>
            <p:cNvPr id="410" name="Google Shape;103;p4">
              <a:extLst>
                <a:ext uri="{FF2B5EF4-FFF2-40B4-BE49-F238E27FC236}">
                  <a16:creationId xmlns:a16="http://schemas.microsoft.com/office/drawing/2014/main" id="{F64C17F7-0BB9-6B44-892C-2E55650B391C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104;p4">
              <a:extLst>
                <a:ext uri="{FF2B5EF4-FFF2-40B4-BE49-F238E27FC236}">
                  <a16:creationId xmlns:a16="http://schemas.microsoft.com/office/drawing/2014/main" id="{5C5AFDD2-C344-AF48-A982-EC2855D7ACB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2" name="Google Shape;102;p4">
            <a:extLst>
              <a:ext uri="{FF2B5EF4-FFF2-40B4-BE49-F238E27FC236}">
                <a16:creationId xmlns:a16="http://schemas.microsoft.com/office/drawing/2014/main" id="{830098BA-2C4B-D843-87AC-F54DB47D42A6}"/>
              </a:ext>
            </a:extLst>
          </p:cNvPr>
          <p:cNvGrpSpPr/>
          <p:nvPr/>
        </p:nvGrpSpPr>
        <p:grpSpPr>
          <a:xfrm>
            <a:off x="12676382" y="10577716"/>
            <a:ext cx="3119385" cy="1476107"/>
            <a:chOff x="2985788" y="10396931"/>
            <a:chExt cx="3634800" cy="1476107"/>
          </a:xfrm>
        </p:grpSpPr>
        <p:sp>
          <p:nvSpPr>
            <p:cNvPr id="413" name="Google Shape;103;p4">
              <a:extLst>
                <a:ext uri="{FF2B5EF4-FFF2-40B4-BE49-F238E27FC236}">
                  <a16:creationId xmlns:a16="http://schemas.microsoft.com/office/drawing/2014/main" id="{4687D250-4C2A-0649-91FC-ADB4F804C766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104;p4">
              <a:extLst>
                <a:ext uri="{FF2B5EF4-FFF2-40B4-BE49-F238E27FC236}">
                  <a16:creationId xmlns:a16="http://schemas.microsoft.com/office/drawing/2014/main" id="{81CE1A91-C515-FA43-93AD-1E898887244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5" name="Google Shape;102;p4">
            <a:extLst>
              <a:ext uri="{FF2B5EF4-FFF2-40B4-BE49-F238E27FC236}">
                <a16:creationId xmlns:a16="http://schemas.microsoft.com/office/drawing/2014/main" id="{A8AB4A10-6492-B649-9E97-AE5A75DE4CB2}"/>
              </a:ext>
            </a:extLst>
          </p:cNvPr>
          <p:cNvGrpSpPr/>
          <p:nvPr/>
        </p:nvGrpSpPr>
        <p:grpSpPr>
          <a:xfrm>
            <a:off x="16920020" y="10577716"/>
            <a:ext cx="3119385" cy="1476107"/>
            <a:chOff x="2985788" y="10396931"/>
            <a:chExt cx="3634800" cy="1476107"/>
          </a:xfrm>
        </p:grpSpPr>
        <p:sp>
          <p:nvSpPr>
            <p:cNvPr id="416" name="Google Shape;103;p4">
              <a:extLst>
                <a:ext uri="{FF2B5EF4-FFF2-40B4-BE49-F238E27FC236}">
                  <a16:creationId xmlns:a16="http://schemas.microsoft.com/office/drawing/2014/main" id="{7AA93234-F4D2-444B-803E-60923D9A76B1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104;p4">
              <a:extLst>
                <a:ext uri="{FF2B5EF4-FFF2-40B4-BE49-F238E27FC236}">
                  <a16:creationId xmlns:a16="http://schemas.microsoft.com/office/drawing/2014/main" id="{EC515AAB-982A-E049-ADE0-FF1991BC4A9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6D96CD8A-542E-E44C-B67A-AE2F908A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236" y="5618894"/>
            <a:ext cx="3010566" cy="4492904"/>
          </a:xfrm>
          <a:custGeom>
            <a:avLst/>
            <a:gdLst>
              <a:gd name="T0" fmla="*/ 2820 w 2892"/>
              <a:gd name="T1" fmla="*/ 2131 h 4317"/>
              <a:gd name="T2" fmla="*/ 2820 w 2892"/>
              <a:gd name="T3" fmla="*/ 2131 h 4317"/>
              <a:gd name="T4" fmla="*/ 1860 w 2892"/>
              <a:gd name="T5" fmla="*/ 44 h 4317"/>
              <a:gd name="T6" fmla="*/ 1736 w 2892"/>
              <a:gd name="T7" fmla="*/ 35 h 4317"/>
              <a:gd name="T8" fmla="*/ 1622 w 2892"/>
              <a:gd name="T9" fmla="*/ 114 h 4317"/>
              <a:gd name="T10" fmla="*/ 317 w 2892"/>
              <a:gd name="T11" fmla="*/ 1444 h 4317"/>
              <a:gd name="T12" fmla="*/ 9 w 2892"/>
              <a:gd name="T13" fmla="*/ 2395 h 4317"/>
              <a:gd name="T14" fmla="*/ 908 w 2892"/>
              <a:gd name="T15" fmla="*/ 3743 h 4317"/>
              <a:gd name="T16" fmla="*/ 1093 w 2892"/>
              <a:gd name="T17" fmla="*/ 3814 h 4317"/>
              <a:gd name="T18" fmla="*/ 1066 w 2892"/>
              <a:gd name="T19" fmla="*/ 4025 h 4317"/>
              <a:gd name="T20" fmla="*/ 1066 w 2892"/>
              <a:gd name="T21" fmla="*/ 4025 h 4317"/>
              <a:gd name="T22" fmla="*/ 1040 w 2892"/>
              <a:gd name="T23" fmla="*/ 4184 h 4317"/>
              <a:gd name="T24" fmla="*/ 1110 w 2892"/>
              <a:gd name="T25" fmla="*/ 4307 h 4317"/>
              <a:gd name="T26" fmla="*/ 1216 w 2892"/>
              <a:gd name="T27" fmla="*/ 4211 h 4317"/>
              <a:gd name="T28" fmla="*/ 1260 w 2892"/>
              <a:gd name="T29" fmla="*/ 3911 h 4317"/>
              <a:gd name="T30" fmla="*/ 1348 w 2892"/>
              <a:gd name="T31" fmla="*/ 3832 h 4317"/>
              <a:gd name="T32" fmla="*/ 2291 w 2892"/>
              <a:gd name="T33" fmla="*/ 3523 h 4317"/>
              <a:gd name="T34" fmla="*/ 2820 w 2892"/>
              <a:gd name="T35" fmla="*/ 2131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92" h="4317">
                <a:moveTo>
                  <a:pt x="2820" y="2131"/>
                </a:moveTo>
                <a:lnTo>
                  <a:pt x="2820" y="2131"/>
                </a:lnTo>
                <a:cubicBezTo>
                  <a:pt x="2706" y="1338"/>
                  <a:pt x="2318" y="678"/>
                  <a:pt x="1860" y="44"/>
                </a:cubicBezTo>
                <a:cubicBezTo>
                  <a:pt x="1824" y="0"/>
                  <a:pt x="1780" y="0"/>
                  <a:pt x="1736" y="35"/>
                </a:cubicBezTo>
                <a:cubicBezTo>
                  <a:pt x="1701" y="53"/>
                  <a:pt x="1657" y="88"/>
                  <a:pt x="1622" y="114"/>
                </a:cubicBezTo>
                <a:cubicBezTo>
                  <a:pt x="1128" y="493"/>
                  <a:pt x="670" y="916"/>
                  <a:pt x="317" y="1444"/>
                </a:cubicBezTo>
                <a:cubicBezTo>
                  <a:pt x="132" y="1734"/>
                  <a:pt x="9" y="2043"/>
                  <a:pt x="9" y="2395"/>
                </a:cubicBezTo>
                <a:cubicBezTo>
                  <a:pt x="0" y="2977"/>
                  <a:pt x="370" y="3541"/>
                  <a:pt x="908" y="3743"/>
                </a:cubicBezTo>
                <a:cubicBezTo>
                  <a:pt x="969" y="3770"/>
                  <a:pt x="1066" y="3770"/>
                  <a:pt x="1093" y="3814"/>
                </a:cubicBezTo>
                <a:cubicBezTo>
                  <a:pt x="1110" y="3867"/>
                  <a:pt x="1084" y="3955"/>
                  <a:pt x="1066" y="4025"/>
                </a:cubicBezTo>
                <a:lnTo>
                  <a:pt x="1066" y="4025"/>
                </a:lnTo>
                <a:cubicBezTo>
                  <a:pt x="1058" y="4078"/>
                  <a:pt x="1049" y="4131"/>
                  <a:pt x="1040" y="4184"/>
                </a:cubicBezTo>
                <a:cubicBezTo>
                  <a:pt x="1031" y="4246"/>
                  <a:pt x="1040" y="4290"/>
                  <a:pt x="1110" y="4307"/>
                </a:cubicBezTo>
                <a:cubicBezTo>
                  <a:pt x="1163" y="4316"/>
                  <a:pt x="1199" y="4281"/>
                  <a:pt x="1216" y="4211"/>
                </a:cubicBezTo>
                <a:cubicBezTo>
                  <a:pt x="1234" y="4114"/>
                  <a:pt x="1251" y="4008"/>
                  <a:pt x="1260" y="3911"/>
                </a:cubicBezTo>
                <a:cubicBezTo>
                  <a:pt x="1269" y="3849"/>
                  <a:pt x="1287" y="3832"/>
                  <a:pt x="1348" y="3832"/>
                </a:cubicBezTo>
                <a:cubicBezTo>
                  <a:pt x="1701" y="3849"/>
                  <a:pt x="2018" y="3743"/>
                  <a:pt x="2291" y="3523"/>
                </a:cubicBezTo>
                <a:cubicBezTo>
                  <a:pt x="2723" y="3153"/>
                  <a:pt x="2891" y="2677"/>
                  <a:pt x="2820" y="21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8">
            <a:extLst>
              <a:ext uri="{FF2B5EF4-FFF2-40B4-BE49-F238E27FC236}">
                <a16:creationId xmlns:a16="http://schemas.microsoft.com/office/drawing/2014/main" id="{E93A0C3F-897E-C549-BD34-B2BD1A33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212" y="5637251"/>
            <a:ext cx="3056459" cy="4465369"/>
          </a:xfrm>
          <a:custGeom>
            <a:avLst/>
            <a:gdLst>
              <a:gd name="T0" fmla="*/ 2653 w 2936"/>
              <a:gd name="T1" fmla="*/ 2652 h 4291"/>
              <a:gd name="T2" fmla="*/ 2653 w 2936"/>
              <a:gd name="T3" fmla="*/ 2652 h 4291"/>
              <a:gd name="T4" fmla="*/ 1023 w 2936"/>
              <a:gd name="T5" fmla="*/ 4255 h 4291"/>
              <a:gd name="T6" fmla="*/ 899 w 2936"/>
              <a:gd name="T7" fmla="*/ 4229 h 4291"/>
              <a:gd name="T8" fmla="*/ 829 w 2936"/>
              <a:gd name="T9" fmla="*/ 4114 h 4291"/>
              <a:gd name="T10" fmla="*/ 80 w 2936"/>
              <a:gd name="T11" fmla="*/ 2405 h 4291"/>
              <a:gd name="T12" fmla="*/ 124 w 2936"/>
              <a:gd name="T13" fmla="*/ 1400 h 4291"/>
              <a:gd name="T14" fmla="*/ 1437 w 2936"/>
              <a:gd name="T15" fmla="*/ 467 h 4291"/>
              <a:gd name="T16" fmla="*/ 1639 w 2936"/>
              <a:gd name="T17" fmla="*/ 459 h 4291"/>
              <a:gd name="T18" fmla="*/ 1692 w 2936"/>
              <a:gd name="T19" fmla="*/ 256 h 4291"/>
              <a:gd name="T20" fmla="*/ 1692 w 2936"/>
              <a:gd name="T21" fmla="*/ 256 h 4291"/>
              <a:gd name="T22" fmla="*/ 1719 w 2936"/>
              <a:gd name="T23" fmla="*/ 97 h 4291"/>
              <a:gd name="T24" fmla="*/ 1825 w 2936"/>
              <a:gd name="T25" fmla="*/ 9 h 4291"/>
              <a:gd name="T26" fmla="*/ 1895 w 2936"/>
              <a:gd name="T27" fmla="*/ 132 h 4291"/>
              <a:gd name="T28" fmla="*/ 1833 w 2936"/>
              <a:gd name="T29" fmla="*/ 441 h 4291"/>
              <a:gd name="T30" fmla="*/ 1886 w 2936"/>
              <a:gd name="T31" fmla="*/ 538 h 4291"/>
              <a:gd name="T32" fmla="*/ 2653 w 2936"/>
              <a:gd name="T33" fmla="*/ 1162 h 4291"/>
              <a:gd name="T34" fmla="*/ 2653 w 2936"/>
              <a:gd name="T35" fmla="*/ 2652 h 4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36" h="4291">
                <a:moveTo>
                  <a:pt x="2653" y="2652"/>
                </a:moveTo>
                <a:lnTo>
                  <a:pt x="2653" y="2652"/>
                </a:lnTo>
                <a:cubicBezTo>
                  <a:pt x="2274" y="3348"/>
                  <a:pt x="1675" y="3832"/>
                  <a:pt x="1023" y="4255"/>
                </a:cubicBezTo>
                <a:cubicBezTo>
                  <a:pt x="979" y="4290"/>
                  <a:pt x="934" y="4273"/>
                  <a:pt x="899" y="4229"/>
                </a:cubicBezTo>
                <a:cubicBezTo>
                  <a:pt x="873" y="4194"/>
                  <a:pt x="846" y="4149"/>
                  <a:pt x="829" y="4114"/>
                </a:cubicBezTo>
                <a:cubicBezTo>
                  <a:pt x="494" y="3577"/>
                  <a:pt x="221" y="3022"/>
                  <a:pt x="80" y="2405"/>
                </a:cubicBezTo>
                <a:cubicBezTo>
                  <a:pt x="9" y="2070"/>
                  <a:pt x="0" y="1735"/>
                  <a:pt x="124" y="1400"/>
                </a:cubicBezTo>
                <a:cubicBezTo>
                  <a:pt x="318" y="864"/>
                  <a:pt x="864" y="467"/>
                  <a:pt x="1437" y="467"/>
                </a:cubicBezTo>
                <a:cubicBezTo>
                  <a:pt x="1507" y="459"/>
                  <a:pt x="1604" y="494"/>
                  <a:pt x="1639" y="459"/>
                </a:cubicBezTo>
                <a:cubicBezTo>
                  <a:pt x="1675" y="423"/>
                  <a:pt x="1675" y="326"/>
                  <a:pt x="1692" y="256"/>
                </a:cubicBezTo>
                <a:lnTo>
                  <a:pt x="1692" y="256"/>
                </a:lnTo>
                <a:cubicBezTo>
                  <a:pt x="1701" y="203"/>
                  <a:pt x="1710" y="150"/>
                  <a:pt x="1719" y="97"/>
                </a:cubicBezTo>
                <a:cubicBezTo>
                  <a:pt x="1736" y="44"/>
                  <a:pt x="1763" y="0"/>
                  <a:pt x="1825" y="9"/>
                </a:cubicBezTo>
                <a:cubicBezTo>
                  <a:pt x="1877" y="18"/>
                  <a:pt x="1904" y="62"/>
                  <a:pt x="1895" y="132"/>
                </a:cubicBezTo>
                <a:cubicBezTo>
                  <a:pt x="1877" y="238"/>
                  <a:pt x="1860" y="335"/>
                  <a:pt x="1833" y="441"/>
                </a:cubicBezTo>
                <a:cubicBezTo>
                  <a:pt x="1816" y="494"/>
                  <a:pt x="1825" y="520"/>
                  <a:pt x="1886" y="538"/>
                </a:cubicBezTo>
                <a:cubicBezTo>
                  <a:pt x="2221" y="644"/>
                  <a:pt x="2477" y="855"/>
                  <a:pt x="2653" y="1162"/>
                </a:cubicBezTo>
                <a:cubicBezTo>
                  <a:pt x="2935" y="1656"/>
                  <a:pt x="2926" y="2158"/>
                  <a:pt x="2653" y="26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9">
            <a:extLst>
              <a:ext uri="{FF2B5EF4-FFF2-40B4-BE49-F238E27FC236}">
                <a16:creationId xmlns:a16="http://schemas.microsoft.com/office/drawing/2014/main" id="{C0158375-4360-BB47-BFF0-39815667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043" y="6031929"/>
            <a:ext cx="3152835" cy="3685191"/>
          </a:xfrm>
          <a:custGeom>
            <a:avLst/>
            <a:gdLst>
              <a:gd name="T0" fmla="*/ 2361 w 3031"/>
              <a:gd name="T1" fmla="*/ 766 h 3542"/>
              <a:gd name="T2" fmla="*/ 2361 w 3031"/>
              <a:gd name="T3" fmla="*/ 766 h 3542"/>
              <a:gd name="T4" fmla="*/ 194 w 3031"/>
              <a:gd name="T5" fmla="*/ 9 h 3542"/>
              <a:gd name="T6" fmla="*/ 97 w 3031"/>
              <a:gd name="T7" fmla="*/ 88 h 3542"/>
              <a:gd name="T8" fmla="*/ 79 w 3031"/>
              <a:gd name="T9" fmla="*/ 229 h 3542"/>
              <a:gd name="T10" fmla="*/ 141 w 3031"/>
              <a:gd name="T11" fmla="*/ 2088 h 3542"/>
              <a:gd name="T12" fmla="*/ 608 w 3031"/>
              <a:gd name="T13" fmla="*/ 2977 h 3542"/>
              <a:gd name="T14" fmla="*/ 2202 w 3031"/>
              <a:gd name="T15" fmla="*/ 3259 h 3542"/>
              <a:gd name="T16" fmla="*/ 2378 w 3031"/>
              <a:gd name="T17" fmla="*/ 3180 h 3542"/>
              <a:gd name="T18" fmla="*/ 2510 w 3031"/>
              <a:gd name="T19" fmla="*/ 3339 h 3542"/>
              <a:gd name="T20" fmla="*/ 2510 w 3031"/>
              <a:gd name="T21" fmla="*/ 3339 h 3542"/>
              <a:gd name="T22" fmla="*/ 2607 w 3031"/>
              <a:gd name="T23" fmla="*/ 3471 h 3542"/>
              <a:gd name="T24" fmla="*/ 2740 w 3031"/>
              <a:gd name="T25" fmla="*/ 3506 h 3542"/>
              <a:gd name="T26" fmla="*/ 2748 w 3031"/>
              <a:gd name="T27" fmla="*/ 3365 h 3542"/>
              <a:gd name="T28" fmla="*/ 2563 w 3031"/>
              <a:gd name="T29" fmla="*/ 3118 h 3542"/>
              <a:gd name="T30" fmla="*/ 2572 w 3031"/>
              <a:gd name="T31" fmla="*/ 3004 h 3542"/>
              <a:gd name="T32" fmla="*/ 2995 w 3031"/>
              <a:gd name="T33" fmla="*/ 2105 h 3542"/>
              <a:gd name="T34" fmla="*/ 2361 w 3031"/>
              <a:gd name="T35" fmla="*/ 766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31" h="3542">
                <a:moveTo>
                  <a:pt x="2361" y="766"/>
                </a:moveTo>
                <a:lnTo>
                  <a:pt x="2361" y="766"/>
                </a:lnTo>
                <a:cubicBezTo>
                  <a:pt x="1717" y="300"/>
                  <a:pt x="960" y="124"/>
                  <a:pt x="194" y="9"/>
                </a:cubicBezTo>
                <a:cubicBezTo>
                  <a:pt x="141" y="0"/>
                  <a:pt x="106" y="35"/>
                  <a:pt x="97" y="88"/>
                </a:cubicBezTo>
                <a:cubicBezTo>
                  <a:pt x="88" y="132"/>
                  <a:pt x="79" y="185"/>
                  <a:pt x="79" y="229"/>
                </a:cubicBezTo>
                <a:cubicBezTo>
                  <a:pt x="9" y="854"/>
                  <a:pt x="0" y="1471"/>
                  <a:pt x="141" y="2088"/>
                </a:cubicBezTo>
                <a:cubicBezTo>
                  <a:pt x="211" y="2431"/>
                  <a:pt x="352" y="2731"/>
                  <a:pt x="608" y="2977"/>
                </a:cubicBezTo>
                <a:cubicBezTo>
                  <a:pt x="1013" y="3383"/>
                  <a:pt x="1682" y="3506"/>
                  <a:pt x="2202" y="3259"/>
                </a:cubicBezTo>
                <a:cubicBezTo>
                  <a:pt x="2255" y="3233"/>
                  <a:pt x="2334" y="3162"/>
                  <a:pt x="2378" y="3180"/>
                </a:cubicBezTo>
                <a:cubicBezTo>
                  <a:pt x="2431" y="3198"/>
                  <a:pt x="2466" y="3277"/>
                  <a:pt x="2510" y="3339"/>
                </a:cubicBezTo>
                <a:lnTo>
                  <a:pt x="2510" y="3339"/>
                </a:lnTo>
                <a:cubicBezTo>
                  <a:pt x="2546" y="3383"/>
                  <a:pt x="2581" y="3427"/>
                  <a:pt x="2607" y="3471"/>
                </a:cubicBezTo>
                <a:cubicBezTo>
                  <a:pt x="2643" y="3515"/>
                  <a:pt x="2687" y="3541"/>
                  <a:pt x="2740" y="3506"/>
                </a:cubicBezTo>
                <a:cubicBezTo>
                  <a:pt x="2784" y="3471"/>
                  <a:pt x="2792" y="3418"/>
                  <a:pt x="2748" y="3365"/>
                </a:cubicBezTo>
                <a:cubicBezTo>
                  <a:pt x="2687" y="3277"/>
                  <a:pt x="2625" y="3198"/>
                  <a:pt x="2563" y="3118"/>
                </a:cubicBezTo>
                <a:cubicBezTo>
                  <a:pt x="2528" y="3074"/>
                  <a:pt x="2519" y="3048"/>
                  <a:pt x="2572" y="3004"/>
                </a:cubicBezTo>
                <a:cubicBezTo>
                  <a:pt x="2828" y="2757"/>
                  <a:pt x="2969" y="2458"/>
                  <a:pt x="2995" y="2105"/>
                </a:cubicBezTo>
                <a:cubicBezTo>
                  <a:pt x="3030" y="1541"/>
                  <a:pt x="2810" y="1092"/>
                  <a:pt x="2361" y="7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0">
            <a:extLst>
              <a:ext uri="{FF2B5EF4-FFF2-40B4-BE49-F238E27FC236}">
                <a16:creationId xmlns:a16="http://schemas.microsoft.com/office/drawing/2014/main" id="{20DD73FF-1333-CB44-85DE-5BD509D7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412" y="5600537"/>
            <a:ext cx="3038102" cy="4529619"/>
          </a:xfrm>
          <a:custGeom>
            <a:avLst/>
            <a:gdLst>
              <a:gd name="T0" fmla="*/ 2811 w 2918"/>
              <a:gd name="T1" fmla="*/ 2290 h 4353"/>
              <a:gd name="T2" fmla="*/ 2811 w 2918"/>
              <a:gd name="T3" fmla="*/ 2290 h 4353"/>
              <a:gd name="T4" fmla="*/ 1718 w 2918"/>
              <a:gd name="T5" fmla="*/ 4308 h 4353"/>
              <a:gd name="T6" fmla="*/ 1595 w 2918"/>
              <a:gd name="T7" fmla="*/ 4317 h 4353"/>
              <a:gd name="T8" fmla="*/ 1489 w 2918"/>
              <a:gd name="T9" fmla="*/ 4229 h 4353"/>
              <a:gd name="T10" fmla="*/ 273 w 2918"/>
              <a:gd name="T11" fmla="*/ 2810 h 4353"/>
              <a:gd name="T12" fmla="*/ 17 w 2918"/>
              <a:gd name="T13" fmla="*/ 1841 h 4353"/>
              <a:gd name="T14" fmla="*/ 1004 w 2918"/>
              <a:gd name="T15" fmla="*/ 555 h 4353"/>
              <a:gd name="T16" fmla="*/ 1189 w 2918"/>
              <a:gd name="T17" fmla="*/ 494 h 4353"/>
              <a:gd name="T18" fmla="*/ 1181 w 2918"/>
              <a:gd name="T19" fmla="*/ 291 h 4353"/>
              <a:gd name="T20" fmla="*/ 1181 w 2918"/>
              <a:gd name="T21" fmla="*/ 291 h 4353"/>
              <a:gd name="T22" fmla="*/ 1163 w 2918"/>
              <a:gd name="T23" fmla="*/ 132 h 4353"/>
              <a:gd name="T24" fmla="*/ 1242 w 2918"/>
              <a:gd name="T25" fmla="*/ 9 h 4353"/>
              <a:gd name="T26" fmla="*/ 1339 w 2918"/>
              <a:gd name="T27" fmla="*/ 115 h 4353"/>
              <a:gd name="T28" fmla="*/ 1366 w 2918"/>
              <a:gd name="T29" fmla="*/ 423 h 4353"/>
              <a:gd name="T30" fmla="*/ 1454 w 2918"/>
              <a:gd name="T31" fmla="*/ 494 h 4353"/>
              <a:gd name="T32" fmla="*/ 2370 w 2918"/>
              <a:gd name="T33" fmla="*/ 872 h 4353"/>
              <a:gd name="T34" fmla="*/ 2811 w 2918"/>
              <a:gd name="T35" fmla="*/ 2290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18" h="4353">
                <a:moveTo>
                  <a:pt x="2811" y="2290"/>
                </a:moveTo>
                <a:lnTo>
                  <a:pt x="2811" y="2290"/>
                </a:lnTo>
                <a:cubicBezTo>
                  <a:pt x="2644" y="3074"/>
                  <a:pt x="2212" y="3709"/>
                  <a:pt x="1718" y="4308"/>
                </a:cubicBezTo>
                <a:cubicBezTo>
                  <a:pt x="1683" y="4352"/>
                  <a:pt x="1639" y="4352"/>
                  <a:pt x="1595" y="4317"/>
                </a:cubicBezTo>
                <a:cubicBezTo>
                  <a:pt x="1560" y="4290"/>
                  <a:pt x="1524" y="4255"/>
                  <a:pt x="1489" y="4229"/>
                </a:cubicBezTo>
                <a:cubicBezTo>
                  <a:pt x="1013" y="3814"/>
                  <a:pt x="581" y="3365"/>
                  <a:pt x="273" y="2810"/>
                </a:cubicBezTo>
                <a:cubicBezTo>
                  <a:pt x="106" y="2510"/>
                  <a:pt x="0" y="2193"/>
                  <a:pt x="17" y="1841"/>
                </a:cubicBezTo>
                <a:cubicBezTo>
                  <a:pt x="53" y="1268"/>
                  <a:pt x="458" y="731"/>
                  <a:pt x="1004" y="555"/>
                </a:cubicBezTo>
                <a:cubicBezTo>
                  <a:pt x="1066" y="538"/>
                  <a:pt x="1163" y="538"/>
                  <a:pt x="1189" y="494"/>
                </a:cubicBezTo>
                <a:cubicBezTo>
                  <a:pt x="1216" y="449"/>
                  <a:pt x="1189" y="361"/>
                  <a:pt x="1181" y="291"/>
                </a:cubicBezTo>
                <a:lnTo>
                  <a:pt x="1181" y="291"/>
                </a:lnTo>
                <a:cubicBezTo>
                  <a:pt x="1181" y="238"/>
                  <a:pt x="1172" y="185"/>
                  <a:pt x="1163" y="132"/>
                </a:cubicBezTo>
                <a:cubicBezTo>
                  <a:pt x="1163" y="71"/>
                  <a:pt x="1172" y="26"/>
                  <a:pt x="1242" y="9"/>
                </a:cubicBezTo>
                <a:cubicBezTo>
                  <a:pt x="1295" y="0"/>
                  <a:pt x="1330" y="44"/>
                  <a:pt x="1339" y="115"/>
                </a:cubicBezTo>
                <a:cubicBezTo>
                  <a:pt x="1348" y="212"/>
                  <a:pt x="1366" y="317"/>
                  <a:pt x="1366" y="423"/>
                </a:cubicBezTo>
                <a:cubicBezTo>
                  <a:pt x="1375" y="476"/>
                  <a:pt x="1383" y="494"/>
                  <a:pt x="1454" y="494"/>
                </a:cubicBezTo>
                <a:cubicBezTo>
                  <a:pt x="1806" y="502"/>
                  <a:pt x="2115" y="635"/>
                  <a:pt x="2370" y="872"/>
                </a:cubicBezTo>
                <a:cubicBezTo>
                  <a:pt x="2785" y="1259"/>
                  <a:pt x="2917" y="1744"/>
                  <a:pt x="2811" y="22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1">
            <a:extLst>
              <a:ext uri="{FF2B5EF4-FFF2-40B4-BE49-F238E27FC236}">
                <a16:creationId xmlns:a16="http://schemas.microsoft.com/office/drawing/2014/main" id="{388912D1-BD95-7A40-9AF6-317CCBBF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619" y="5866715"/>
            <a:ext cx="3226261" cy="4006441"/>
          </a:xfrm>
          <a:custGeom>
            <a:avLst/>
            <a:gdLst>
              <a:gd name="T0" fmla="*/ 2943 w 3102"/>
              <a:gd name="T1" fmla="*/ 2351 h 3850"/>
              <a:gd name="T2" fmla="*/ 2943 w 3102"/>
              <a:gd name="T3" fmla="*/ 2351 h 3850"/>
              <a:gd name="T4" fmla="*/ 2749 w 3102"/>
              <a:gd name="T5" fmla="*/ 70 h 3850"/>
              <a:gd name="T6" fmla="*/ 2634 w 3102"/>
              <a:gd name="T7" fmla="*/ 8 h 3850"/>
              <a:gd name="T8" fmla="*/ 2502 w 3102"/>
              <a:gd name="T9" fmla="*/ 52 h 3850"/>
              <a:gd name="T10" fmla="*/ 819 w 3102"/>
              <a:gd name="T11" fmla="*/ 863 h 3850"/>
              <a:gd name="T12" fmla="*/ 202 w 3102"/>
              <a:gd name="T13" fmla="*/ 1655 h 3850"/>
              <a:gd name="T14" fmla="*/ 599 w 3102"/>
              <a:gd name="T15" fmla="*/ 3223 h 3850"/>
              <a:gd name="T16" fmla="*/ 740 w 3102"/>
              <a:gd name="T17" fmla="*/ 3356 h 3850"/>
              <a:gd name="T18" fmla="*/ 652 w 3102"/>
              <a:gd name="T19" fmla="*/ 3541 h 3850"/>
              <a:gd name="T20" fmla="*/ 652 w 3102"/>
              <a:gd name="T21" fmla="*/ 3541 h 3850"/>
              <a:gd name="T22" fmla="*/ 572 w 3102"/>
              <a:gd name="T23" fmla="*/ 3682 h 3850"/>
              <a:gd name="T24" fmla="*/ 590 w 3102"/>
              <a:gd name="T25" fmla="*/ 3823 h 3850"/>
              <a:gd name="T26" fmla="*/ 731 w 3102"/>
              <a:gd name="T27" fmla="*/ 3770 h 3850"/>
              <a:gd name="T28" fmla="*/ 872 w 3102"/>
              <a:gd name="T29" fmla="*/ 3497 h 3850"/>
              <a:gd name="T30" fmla="*/ 978 w 3102"/>
              <a:gd name="T31" fmla="*/ 3461 h 3850"/>
              <a:gd name="T32" fmla="*/ 1973 w 3102"/>
              <a:gd name="T33" fmla="*/ 3479 h 3850"/>
              <a:gd name="T34" fmla="*/ 2943 w 3102"/>
              <a:gd name="T35" fmla="*/ 235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02" h="3850">
                <a:moveTo>
                  <a:pt x="2943" y="2351"/>
                </a:moveTo>
                <a:lnTo>
                  <a:pt x="2943" y="2351"/>
                </a:lnTo>
                <a:cubicBezTo>
                  <a:pt x="3101" y="1576"/>
                  <a:pt x="2960" y="819"/>
                  <a:pt x="2749" y="70"/>
                </a:cubicBezTo>
                <a:cubicBezTo>
                  <a:pt x="2732" y="17"/>
                  <a:pt x="2687" y="0"/>
                  <a:pt x="2634" y="8"/>
                </a:cubicBezTo>
                <a:cubicBezTo>
                  <a:pt x="2591" y="26"/>
                  <a:pt x="2546" y="35"/>
                  <a:pt x="2502" y="52"/>
                </a:cubicBezTo>
                <a:cubicBezTo>
                  <a:pt x="1903" y="246"/>
                  <a:pt x="1330" y="484"/>
                  <a:pt x="819" y="863"/>
                </a:cubicBezTo>
                <a:cubicBezTo>
                  <a:pt x="546" y="1073"/>
                  <a:pt x="326" y="1320"/>
                  <a:pt x="202" y="1655"/>
                </a:cubicBezTo>
                <a:cubicBezTo>
                  <a:pt x="0" y="2193"/>
                  <a:pt x="167" y="2854"/>
                  <a:pt x="599" y="3223"/>
                </a:cubicBezTo>
                <a:cubicBezTo>
                  <a:pt x="643" y="3268"/>
                  <a:pt x="740" y="3303"/>
                  <a:pt x="740" y="3356"/>
                </a:cubicBezTo>
                <a:cubicBezTo>
                  <a:pt x="749" y="3409"/>
                  <a:pt x="687" y="3479"/>
                  <a:pt x="652" y="3541"/>
                </a:cubicBezTo>
                <a:lnTo>
                  <a:pt x="652" y="3541"/>
                </a:lnTo>
                <a:cubicBezTo>
                  <a:pt x="625" y="3594"/>
                  <a:pt x="599" y="3638"/>
                  <a:pt x="572" y="3682"/>
                </a:cubicBezTo>
                <a:cubicBezTo>
                  <a:pt x="546" y="3735"/>
                  <a:pt x="537" y="3779"/>
                  <a:pt x="590" y="3823"/>
                </a:cubicBezTo>
                <a:cubicBezTo>
                  <a:pt x="643" y="3849"/>
                  <a:pt x="696" y="3832"/>
                  <a:pt x="731" y="3770"/>
                </a:cubicBezTo>
                <a:cubicBezTo>
                  <a:pt x="775" y="3682"/>
                  <a:pt x="828" y="3594"/>
                  <a:pt x="872" y="3497"/>
                </a:cubicBezTo>
                <a:cubicBezTo>
                  <a:pt x="899" y="3453"/>
                  <a:pt x="925" y="3435"/>
                  <a:pt x="978" y="3461"/>
                </a:cubicBezTo>
                <a:cubicBezTo>
                  <a:pt x="1312" y="3594"/>
                  <a:pt x="1639" y="3602"/>
                  <a:pt x="1973" y="3479"/>
                </a:cubicBezTo>
                <a:cubicBezTo>
                  <a:pt x="2502" y="3285"/>
                  <a:pt x="2828" y="2898"/>
                  <a:pt x="2943" y="23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2">
            <a:extLst>
              <a:ext uri="{FF2B5EF4-FFF2-40B4-BE49-F238E27FC236}">
                <a16:creationId xmlns:a16="http://schemas.microsoft.com/office/drawing/2014/main" id="{741BDF88-3DA6-B24F-85D0-9921F31C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682" y="7170070"/>
            <a:ext cx="1211569" cy="1395140"/>
          </a:xfrm>
          <a:custGeom>
            <a:avLst/>
            <a:gdLst>
              <a:gd name="T0" fmla="*/ 1155 w 1164"/>
              <a:gd name="T1" fmla="*/ 1322 h 1340"/>
              <a:gd name="T2" fmla="*/ 1155 w 1164"/>
              <a:gd name="T3" fmla="*/ 1313 h 1340"/>
              <a:gd name="T4" fmla="*/ 1155 w 1164"/>
              <a:gd name="T5" fmla="*/ 1304 h 1340"/>
              <a:gd name="T6" fmla="*/ 1163 w 1164"/>
              <a:gd name="T7" fmla="*/ 1295 h 1340"/>
              <a:gd name="T8" fmla="*/ 1155 w 1164"/>
              <a:gd name="T9" fmla="*/ 1278 h 1340"/>
              <a:gd name="T10" fmla="*/ 1155 w 1164"/>
              <a:gd name="T11" fmla="*/ 1278 h 1340"/>
              <a:gd name="T12" fmla="*/ 626 w 1164"/>
              <a:gd name="T13" fmla="*/ 26 h 1340"/>
              <a:gd name="T14" fmla="*/ 617 w 1164"/>
              <a:gd name="T15" fmla="*/ 17 h 1340"/>
              <a:gd name="T16" fmla="*/ 617 w 1164"/>
              <a:gd name="T17" fmla="*/ 17 h 1340"/>
              <a:gd name="T18" fmla="*/ 608 w 1164"/>
              <a:gd name="T19" fmla="*/ 9 h 1340"/>
              <a:gd name="T20" fmla="*/ 608 w 1164"/>
              <a:gd name="T21" fmla="*/ 9 h 1340"/>
              <a:gd name="T22" fmla="*/ 599 w 1164"/>
              <a:gd name="T23" fmla="*/ 0 h 1340"/>
              <a:gd name="T24" fmla="*/ 591 w 1164"/>
              <a:gd name="T25" fmla="*/ 0 h 1340"/>
              <a:gd name="T26" fmla="*/ 591 w 1164"/>
              <a:gd name="T27" fmla="*/ 0 h 1340"/>
              <a:gd name="T28" fmla="*/ 582 w 1164"/>
              <a:gd name="T29" fmla="*/ 0 h 1340"/>
              <a:gd name="T30" fmla="*/ 573 w 1164"/>
              <a:gd name="T31" fmla="*/ 0 h 1340"/>
              <a:gd name="T32" fmla="*/ 564 w 1164"/>
              <a:gd name="T33" fmla="*/ 0 h 1340"/>
              <a:gd name="T34" fmla="*/ 555 w 1164"/>
              <a:gd name="T35" fmla="*/ 0 h 1340"/>
              <a:gd name="T36" fmla="*/ 555 w 1164"/>
              <a:gd name="T37" fmla="*/ 9 h 1340"/>
              <a:gd name="T38" fmla="*/ 547 w 1164"/>
              <a:gd name="T39" fmla="*/ 9 h 1340"/>
              <a:gd name="T40" fmla="*/ 547 w 1164"/>
              <a:gd name="T41" fmla="*/ 17 h 1340"/>
              <a:gd name="T42" fmla="*/ 538 w 1164"/>
              <a:gd name="T43" fmla="*/ 17 h 1340"/>
              <a:gd name="T44" fmla="*/ 538 w 1164"/>
              <a:gd name="T45" fmla="*/ 26 h 1340"/>
              <a:gd name="T46" fmla="*/ 0 w 1164"/>
              <a:gd name="T47" fmla="*/ 1269 h 1340"/>
              <a:gd name="T48" fmla="*/ 0 w 1164"/>
              <a:gd name="T49" fmla="*/ 1278 h 1340"/>
              <a:gd name="T50" fmla="*/ 0 w 1164"/>
              <a:gd name="T51" fmla="*/ 1286 h 1340"/>
              <a:gd name="T52" fmla="*/ 0 w 1164"/>
              <a:gd name="T53" fmla="*/ 1295 h 1340"/>
              <a:gd name="T54" fmla="*/ 0 w 1164"/>
              <a:gd name="T55" fmla="*/ 1304 h 1340"/>
              <a:gd name="T56" fmla="*/ 0 w 1164"/>
              <a:gd name="T57" fmla="*/ 1313 h 1340"/>
              <a:gd name="T58" fmla="*/ 9 w 1164"/>
              <a:gd name="T59" fmla="*/ 1322 h 1340"/>
              <a:gd name="T60" fmla="*/ 9 w 1164"/>
              <a:gd name="T61" fmla="*/ 1322 h 1340"/>
              <a:gd name="T62" fmla="*/ 18 w 1164"/>
              <a:gd name="T63" fmla="*/ 1330 h 1340"/>
              <a:gd name="T64" fmla="*/ 27 w 1164"/>
              <a:gd name="T65" fmla="*/ 1339 h 1340"/>
              <a:gd name="T66" fmla="*/ 27 w 1164"/>
              <a:gd name="T67" fmla="*/ 1339 h 1340"/>
              <a:gd name="T68" fmla="*/ 35 w 1164"/>
              <a:gd name="T69" fmla="*/ 1339 h 1340"/>
              <a:gd name="T70" fmla="*/ 44 w 1164"/>
              <a:gd name="T71" fmla="*/ 1339 h 1340"/>
              <a:gd name="T72" fmla="*/ 53 w 1164"/>
              <a:gd name="T73" fmla="*/ 1339 h 1340"/>
              <a:gd name="T74" fmla="*/ 71 w 1164"/>
              <a:gd name="T75" fmla="*/ 1339 h 1340"/>
              <a:gd name="T76" fmla="*/ 582 w 1164"/>
              <a:gd name="T77" fmla="*/ 1004 h 1340"/>
              <a:gd name="T78" fmla="*/ 1084 w 1164"/>
              <a:gd name="T79" fmla="*/ 1339 h 1340"/>
              <a:gd name="T80" fmla="*/ 1102 w 1164"/>
              <a:gd name="T81" fmla="*/ 1339 h 1340"/>
              <a:gd name="T82" fmla="*/ 1111 w 1164"/>
              <a:gd name="T83" fmla="*/ 1339 h 1340"/>
              <a:gd name="T84" fmla="*/ 1119 w 1164"/>
              <a:gd name="T85" fmla="*/ 1339 h 1340"/>
              <a:gd name="T86" fmla="*/ 1128 w 1164"/>
              <a:gd name="T87" fmla="*/ 1339 h 1340"/>
              <a:gd name="T88" fmla="*/ 1137 w 1164"/>
              <a:gd name="T89" fmla="*/ 1339 h 1340"/>
              <a:gd name="T90" fmla="*/ 1146 w 1164"/>
              <a:gd name="T91" fmla="*/ 1330 h 1340"/>
              <a:gd name="T92" fmla="*/ 1146 w 1164"/>
              <a:gd name="T93" fmla="*/ 1322 h 1340"/>
              <a:gd name="T94" fmla="*/ 608 w 1164"/>
              <a:gd name="T95" fmla="*/ 899 h 1340"/>
              <a:gd name="T96" fmla="*/ 599 w 1164"/>
              <a:gd name="T97" fmla="*/ 899 h 1340"/>
              <a:gd name="T98" fmla="*/ 599 w 1164"/>
              <a:gd name="T99" fmla="*/ 899 h 1340"/>
              <a:gd name="T100" fmla="*/ 591 w 1164"/>
              <a:gd name="T101" fmla="*/ 890 h 1340"/>
              <a:gd name="T102" fmla="*/ 582 w 1164"/>
              <a:gd name="T103" fmla="*/ 890 h 1340"/>
              <a:gd name="T104" fmla="*/ 573 w 1164"/>
              <a:gd name="T105" fmla="*/ 890 h 1340"/>
              <a:gd name="T106" fmla="*/ 564 w 1164"/>
              <a:gd name="T107" fmla="*/ 899 h 1340"/>
              <a:gd name="T108" fmla="*/ 564 w 1164"/>
              <a:gd name="T109" fmla="*/ 899 h 1340"/>
              <a:gd name="T110" fmla="*/ 555 w 1164"/>
              <a:gd name="T111" fmla="*/ 899 h 1340"/>
              <a:gd name="T112" fmla="*/ 555 w 1164"/>
              <a:gd name="T113" fmla="*/ 899 h 1340"/>
              <a:gd name="T114" fmla="*/ 996 w 1164"/>
              <a:gd name="T115" fmla="*/ 1163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64" h="1340">
                <a:moveTo>
                  <a:pt x="1146" y="1322"/>
                </a:moveTo>
                <a:lnTo>
                  <a:pt x="1146" y="1322"/>
                </a:lnTo>
                <a:lnTo>
                  <a:pt x="1155" y="1322"/>
                </a:lnTo>
                <a:lnTo>
                  <a:pt x="1155" y="1322"/>
                </a:lnTo>
                <a:cubicBezTo>
                  <a:pt x="1155" y="1322"/>
                  <a:pt x="1155" y="1322"/>
                  <a:pt x="1155" y="1313"/>
                </a:cubicBezTo>
                <a:lnTo>
                  <a:pt x="1155" y="1313"/>
                </a:lnTo>
                <a:lnTo>
                  <a:pt x="1155" y="1313"/>
                </a:lnTo>
                <a:lnTo>
                  <a:pt x="1155" y="1304"/>
                </a:lnTo>
                <a:lnTo>
                  <a:pt x="1155" y="1304"/>
                </a:lnTo>
                <a:cubicBezTo>
                  <a:pt x="1155" y="1304"/>
                  <a:pt x="1163" y="1304"/>
                  <a:pt x="1163" y="1295"/>
                </a:cubicBezTo>
                <a:lnTo>
                  <a:pt x="1163" y="1295"/>
                </a:lnTo>
                <a:lnTo>
                  <a:pt x="1163" y="1295"/>
                </a:lnTo>
                <a:lnTo>
                  <a:pt x="1163" y="1295"/>
                </a:lnTo>
                <a:lnTo>
                  <a:pt x="1163" y="1295"/>
                </a:lnTo>
                <a:cubicBezTo>
                  <a:pt x="1163" y="1286"/>
                  <a:pt x="1155" y="1286"/>
                  <a:pt x="1155" y="1278"/>
                </a:cubicBezTo>
                <a:lnTo>
                  <a:pt x="1155" y="1278"/>
                </a:lnTo>
                <a:lnTo>
                  <a:pt x="1155" y="1278"/>
                </a:lnTo>
                <a:lnTo>
                  <a:pt x="1155" y="1278"/>
                </a:lnTo>
                <a:lnTo>
                  <a:pt x="1155" y="1269"/>
                </a:lnTo>
                <a:cubicBezTo>
                  <a:pt x="626" y="26"/>
                  <a:pt x="626" y="26"/>
                  <a:pt x="626" y="26"/>
                </a:cubicBezTo>
                <a:lnTo>
                  <a:pt x="626" y="26"/>
                </a:lnTo>
                <a:lnTo>
                  <a:pt x="626" y="26"/>
                </a:lnTo>
                <a:cubicBezTo>
                  <a:pt x="626" y="26"/>
                  <a:pt x="626" y="26"/>
                  <a:pt x="617" y="26"/>
                </a:cubicBez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cubicBezTo>
                  <a:pt x="617" y="9"/>
                  <a:pt x="617" y="9"/>
                  <a:pt x="608" y="9"/>
                </a:cubicBez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cubicBezTo>
                  <a:pt x="599" y="9"/>
                  <a:pt x="599" y="9"/>
                  <a:pt x="599" y="9"/>
                </a:cubicBezTo>
                <a:lnTo>
                  <a:pt x="599" y="0"/>
                </a:lnTo>
                <a:lnTo>
                  <a:pt x="599" y="0"/>
                </a:lnTo>
                <a:lnTo>
                  <a:pt x="599" y="0"/>
                </a:lnTo>
                <a:lnTo>
                  <a:pt x="599" y="0"/>
                </a:ln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lnTo>
                  <a:pt x="591" y="0"/>
                </a:lnTo>
                <a:lnTo>
                  <a:pt x="591" y="0"/>
                </a:lnTo>
                <a:cubicBezTo>
                  <a:pt x="582" y="0"/>
                  <a:pt x="582" y="0"/>
                  <a:pt x="582" y="0"/>
                </a:cubicBezTo>
                <a:lnTo>
                  <a:pt x="582" y="0"/>
                </a:lnTo>
                <a:lnTo>
                  <a:pt x="582" y="0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lnTo>
                  <a:pt x="564" y="0"/>
                </a:lnTo>
                <a:lnTo>
                  <a:pt x="564" y="0"/>
                </a:lnTo>
                <a:lnTo>
                  <a:pt x="564" y="0"/>
                </a:lnTo>
                <a:lnTo>
                  <a:pt x="564" y="0"/>
                </a:lnTo>
                <a:lnTo>
                  <a:pt x="555" y="0"/>
                </a:lnTo>
                <a:lnTo>
                  <a:pt x="555" y="0"/>
                </a:lnTo>
                <a:cubicBezTo>
                  <a:pt x="555" y="0"/>
                  <a:pt x="555" y="0"/>
                  <a:pt x="555" y="9"/>
                </a:cubicBezTo>
                <a:lnTo>
                  <a:pt x="555" y="9"/>
                </a:lnTo>
                <a:lnTo>
                  <a:pt x="555" y="9"/>
                </a:lnTo>
                <a:cubicBezTo>
                  <a:pt x="547" y="9"/>
                  <a:pt x="547" y="9"/>
                  <a:pt x="547" y="9"/>
                </a:cubicBezTo>
                <a:lnTo>
                  <a:pt x="547" y="9"/>
                </a:lnTo>
                <a:lnTo>
                  <a:pt x="547" y="9"/>
                </a:lnTo>
                <a:cubicBezTo>
                  <a:pt x="547" y="9"/>
                  <a:pt x="547" y="9"/>
                  <a:pt x="547" y="17"/>
                </a:cubicBezTo>
                <a:lnTo>
                  <a:pt x="547" y="17"/>
                </a:lnTo>
                <a:cubicBezTo>
                  <a:pt x="538" y="17"/>
                  <a:pt x="538" y="17"/>
                  <a:pt x="538" y="17"/>
                </a:cubicBezTo>
                <a:lnTo>
                  <a:pt x="538" y="17"/>
                </a:lnTo>
                <a:lnTo>
                  <a:pt x="538" y="17"/>
                </a:lnTo>
                <a:lnTo>
                  <a:pt x="538" y="26"/>
                </a:lnTo>
                <a:lnTo>
                  <a:pt x="538" y="26"/>
                </a:lnTo>
                <a:lnTo>
                  <a:pt x="538" y="26"/>
                </a:lnTo>
                <a:lnTo>
                  <a:pt x="538" y="26"/>
                </a:lnTo>
                <a:cubicBezTo>
                  <a:pt x="0" y="1269"/>
                  <a:pt x="0" y="1269"/>
                  <a:pt x="0" y="1269"/>
                </a:cubicBezTo>
                <a:lnTo>
                  <a:pt x="0" y="1269"/>
                </a:lnTo>
                <a:cubicBezTo>
                  <a:pt x="0" y="1278"/>
                  <a:pt x="0" y="1278"/>
                  <a:pt x="0" y="1278"/>
                </a:cubicBezTo>
                <a:lnTo>
                  <a:pt x="0" y="1278"/>
                </a:lnTo>
                <a:lnTo>
                  <a:pt x="0" y="1278"/>
                </a:lnTo>
                <a:lnTo>
                  <a:pt x="0" y="1286"/>
                </a:lnTo>
                <a:lnTo>
                  <a:pt x="0" y="1286"/>
                </a:lnTo>
                <a:lnTo>
                  <a:pt x="0" y="1286"/>
                </a:lnTo>
                <a:cubicBezTo>
                  <a:pt x="0" y="1295"/>
                  <a:pt x="0" y="1295"/>
                  <a:pt x="0" y="1295"/>
                </a:cubicBezTo>
                <a:lnTo>
                  <a:pt x="0" y="1295"/>
                </a:lnTo>
                <a:lnTo>
                  <a:pt x="0" y="1295"/>
                </a:lnTo>
                <a:lnTo>
                  <a:pt x="0" y="1295"/>
                </a:lnTo>
                <a:cubicBezTo>
                  <a:pt x="0" y="1304"/>
                  <a:pt x="0" y="1304"/>
                  <a:pt x="0" y="1304"/>
                </a:cubicBezTo>
                <a:lnTo>
                  <a:pt x="0" y="1304"/>
                </a:lnTo>
                <a:lnTo>
                  <a:pt x="0" y="1304"/>
                </a:lnTo>
                <a:lnTo>
                  <a:pt x="0" y="1304"/>
                </a:lnTo>
                <a:cubicBezTo>
                  <a:pt x="0" y="1313"/>
                  <a:pt x="0" y="1313"/>
                  <a:pt x="0" y="1313"/>
                </a:cubicBezTo>
                <a:lnTo>
                  <a:pt x="0" y="1313"/>
                </a:lnTo>
                <a:lnTo>
                  <a:pt x="0" y="1313"/>
                </a:lnTo>
                <a:cubicBezTo>
                  <a:pt x="0" y="1313"/>
                  <a:pt x="0" y="1322"/>
                  <a:pt x="9" y="1322"/>
                </a:cubicBezTo>
                <a:lnTo>
                  <a:pt x="9" y="1322"/>
                </a:lnTo>
                <a:lnTo>
                  <a:pt x="9" y="1322"/>
                </a:lnTo>
                <a:lnTo>
                  <a:pt x="9" y="1322"/>
                </a:lnTo>
                <a:cubicBezTo>
                  <a:pt x="9" y="1322"/>
                  <a:pt x="9" y="1322"/>
                  <a:pt x="9" y="1330"/>
                </a:cubicBezTo>
                <a:lnTo>
                  <a:pt x="9" y="1330"/>
                </a:lnTo>
                <a:cubicBezTo>
                  <a:pt x="9" y="1330"/>
                  <a:pt x="9" y="1330"/>
                  <a:pt x="18" y="1330"/>
                </a:cubicBezTo>
                <a:lnTo>
                  <a:pt x="18" y="1330"/>
                </a:lnTo>
                <a:cubicBezTo>
                  <a:pt x="18" y="1330"/>
                  <a:pt x="18" y="1330"/>
                  <a:pt x="18" y="1339"/>
                </a:cubicBezTo>
                <a:cubicBezTo>
                  <a:pt x="27" y="1339"/>
                  <a:pt x="27" y="1339"/>
                  <a:pt x="27" y="1339"/>
                </a:cubicBezTo>
                <a:lnTo>
                  <a:pt x="27" y="1339"/>
                </a:lnTo>
                <a:lnTo>
                  <a:pt x="27" y="1339"/>
                </a:lnTo>
                <a:lnTo>
                  <a:pt x="27" y="1339"/>
                </a:lnTo>
                <a:cubicBezTo>
                  <a:pt x="27" y="1339"/>
                  <a:pt x="27" y="1339"/>
                  <a:pt x="35" y="1339"/>
                </a:cubicBezTo>
                <a:lnTo>
                  <a:pt x="35" y="1339"/>
                </a:lnTo>
                <a:lnTo>
                  <a:pt x="35" y="1339"/>
                </a:lnTo>
                <a:lnTo>
                  <a:pt x="35" y="1339"/>
                </a:lnTo>
                <a:cubicBezTo>
                  <a:pt x="35" y="1339"/>
                  <a:pt x="35" y="1339"/>
                  <a:pt x="44" y="1339"/>
                </a:cubicBezTo>
                <a:lnTo>
                  <a:pt x="44" y="1339"/>
                </a:lnTo>
                <a:lnTo>
                  <a:pt x="44" y="1339"/>
                </a:lnTo>
                <a:lnTo>
                  <a:pt x="44" y="1339"/>
                </a:lnTo>
                <a:lnTo>
                  <a:pt x="53" y="1339"/>
                </a:lnTo>
                <a:cubicBezTo>
                  <a:pt x="53" y="1339"/>
                  <a:pt x="62" y="1339"/>
                  <a:pt x="71" y="1339"/>
                </a:cubicBezTo>
                <a:lnTo>
                  <a:pt x="71" y="1339"/>
                </a:lnTo>
                <a:lnTo>
                  <a:pt x="71" y="1339"/>
                </a:lnTo>
                <a:cubicBezTo>
                  <a:pt x="71" y="1330"/>
                  <a:pt x="71" y="1330"/>
                  <a:pt x="71" y="1330"/>
                </a:cubicBezTo>
                <a:lnTo>
                  <a:pt x="71" y="1330"/>
                </a:lnTo>
                <a:cubicBezTo>
                  <a:pt x="582" y="1004"/>
                  <a:pt x="582" y="1004"/>
                  <a:pt x="582" y="1004"/>
                </a:cubicBezTo>
                <a:cubicBezTo>
                  <a:pt x="1084" y="1330"/>
                  <a:pt x="1084" y="1330"/>
                  <a:pt x="1084" y="1330"/>
                </a:cubicBezTo>
                <a:lnTo>
                  <a:pt x="1084" y="1330"/>
                </a:lnTo>
                <a:cubicBezTo>
                  <a:pt x="1084" y="1330"/>
                  <a:pt x="1084" y="1330"/>
                  <a:pt x="1084" y="1339"/>
                </a:cubicBezTo>
                <a:lnTo>
                  <a:pt x="1084" y="1339"/>
                </a:lnTo>
                <a:lnTo>
                  <a:pt x="1084" y="1339"/>
                </a:lnTo>
                <a:cubicBezTo>
                  <a:pt x="1093" y="1339"/>
                  <a:pt x="1102" y="1339"/>
                  <a:pt x="1102" y="1339"/>
                </a:cubicBezTo>
                <a:cubicBezTo>
                  <a:pt x="1111" y="1339"/>
                  <a:pt x="1111" y="1339"/>
                  <a:pt x="1111" y="1339"/>
                </a:cubicBezTo>
                <a:lnTo>
                  <a:pt x="1111" y="1339"/>
                </a:lnTo>
                <a:lnTo>
                  <a:pt x="1111" y="1339"/>
                </a:lnTo>
                <a:lnTo>
                  <a:pt x="1119" y="1339"/>
                </a:lnTo>
                <a:lnTo>
                  <a:pt x="1119" y="1339"/>
                </a:lnTo>
                <a:lnTo>
                  <a:pt x="1119" y="1339"/>
                </a:lnTo>
                <a:cubicBezTo>
                  <a:pt x="1119" y="1339"/>
                  <a:pt x="1119" y="1339"/>
                  <a:pt x="1128" y="1339"/>
                </a:cubicBezTo>
                <a:lnTo>
                  <a:pt x="1128" y="1339"/>
                </a:lnTo>
                <a:lnTo>
                  <a:pt x="1128" y="1339"/>
                </a:lnTo>
                <a:lnTo>
                  <a:pt x="1128" y="1339"/>
                </a:lnTo>
                <a:lnTo>
                  <a:pt x="1128" y="1339"/>
                </a:lnTo>
                <a:lnTo>
                  <a:pt x="1137" y="1339"/>
                </a:lnTo>
                <a:lnTo>
                  <a:pt x="1137" y="1339"/>
                </a:lnTo>
                <a:cubicBezTo>
                  <a:pt x="1137" y="1330"/>
                  <a:pt x="1137" y="1330"/>
                  <a:pt x="1146" y="1330"/>
                </a:cubicBezTo>
                <a:lnTo>
                  <a:pt x="1146" y="1330"/>
                </a:lnTo>
                <a:lnTo>
                  <a:pt x="1146" y="1330"/>
                </a:lnTo>
                <a:lnTo>
                  <a:pt x="1146" y="1330"/>
                </a:lnTo>
                <a:cubicBezTo>
                  <a:pt x="1146" y="1322"/>
                  <a:pt x="1146" y="1322"/>
                  <a:pt x="1146" y="1322"/>
                </a:cubicBezTo>
                <a:close/>
                <a:moveTo>
                  <a:pt x="608" y="899"/>
                </a:moveTo>
                <a:lnTo>
                  <a:pt x="608" y="899"/>
                </a:lnTo>
                <a:lnTo>
                  <a:pt x="608" y="899"/>
                </a:lnTo>
                <a:lnTo>
                  <a:pt x="608" y="899"/>
                </a:lnTo>
                <a:lnTo>
                  <a:pt x="608" y="899"/>
                </a:lnTo>
                <a:cubicBezTo>
                  <a:pt x="608" y="899"/>
                  <a:pt x="608" y="899"/>
                  <a:pt x="599" y="899"/>
                </a:cubicBezTo>
                <a:lnTo>
                  <a:pt x="599" y="899"/>
                </a:lnTo>
                <a:lnTo>
                  <a:pt x="599" y="899"/>
                </a:lnTo>
                <a:lnTo>
                  <a:pt x="599" y="899"/>
                </a:lnTo>
                <a:lnTo>
                  <a:pt x="591" y="899"/>
                </a:lnTo>
                <a:lnTo>
                  <a:pt x="591" y="899"/>
                </a:lnTo>
                <a:lnTo>
                  <a:pt x="591" y="890"/>
                </a:lnTo>
                <a:lnTo>
                  <a:pt x="591" y="890"/>
                </a:lnTo>
                <a:cubicBezTo>
                  <a:pt x="582" y="890"/>
                  <a:pt x="582" y="890"/>
                  <a:pt x="582" y="890"/>
                </a:cubicBezTo>
                <a:lnTo>
                  <a:pt x="582" y="890"/>
                </a:lnTo>
                <a:lnTo>
                  <a:pt x="582" y="890"/>
                </a:lnTo>
                <a:cubicBezTo>
                  <a:pt x="582" y="890"/>
                  <a:pt x="582" y="890"/>
                  <a:pt x="573" y="890"/>
                </a:cubicBezTo>
                <a:lnTo>
                  <a:pt x="573" y="890"/>
                </a:lnTo>
                <a:lnTo>
                  <a:pt x="573" y="890"/>
                </a:lnTo>
                <a:lnTo>
                  <a:pt x="573" y="890"/>
                </a:lnTo>
                <a:cubicBezTo>
                  <a:pt x="573" y="890"/>
                  <a:pt x="573" y="899"/>
                  <a:pt x="564" y="899"/>
                </a:cubicBezTo>
                <a:lnTo>
                  <a:pt x="564" y="899"/>
                </a:lnTo>
                <a:lnTo>
                  <a:pt x="564" y="899"/>
                </a:lnTo>
                <a:lnTo>
                  <a:pt x="564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cubicBezTo>
                  <a:pt x="159" y="1163"/>
                  <a:pt x="159" y="1163"/>
                  <a:pt x="159" y="1163"/>
                </a:cubicBezTo>
                <a:cubicBezTo>
                  <a:pt x="582" y="176"/>
                  <a:pt x="582" y="176"/>
                  <a:pt x="582" y="176"/>
                </a:cubicBezTo>
                <a:cubicBezTo>
                  <a:pt x="996" y="1163"/>
                  <a:pt x="996" y="1163"/>
                  <a:pt x="996" y="1163"/>
                </a:cubicBezTo>
                <a:lnTo>
                  <a:pt x="608" y="8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3">
            <a:extLst>
              <a:ext uri="{FF2B5EF4-FFF2-40B4-BE49-F238E27FC236}">
                <a16:creationId xmlns:a16="http://schemas.microsoft.com/office/drawing/2014/main" id="{AF8687B0-00E7-2E49-8F97-FF8CFCF5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54" y="7390355"/>
            <a:ext cx="1496105" cy="954570"/>
          </a:xfrm>
          <a:custGeom>
            <a:avLst/>
            <a:gdLst>
              <a:gd name="T0" fmla="*/ 1436 w 1437"/>
              <a:gd name="T1" fmla="*/ 62 h 918"/>
              <a:gd name="T2" fmla="*/ 1436 w 1437"/>
              <a:gd name="T3" fmla="*/ 62 h 918"/>
              <a:gd name="T4" fmla="*/ 1436 w 1437"/>
              <a:gd name="T5" fmla="*/ 44 h 918"/>
              <a:gd name="T6" fmla="*/ 1428 w 1437"/>
              <a:gd name="T7" fmla="*/ 27 h 918"/>
              <a:gd name="T8" fmla="*/ 1366 w 1437"/>
              <a:gd name="T9" fmla="*/ 0 h 918"/>
              <a:gd name="T10" fmla="*/ 79 w 1437"/>
              <a:gd name="T11" fmla="*/ 0 h 918"/>
              <a:gd name="T12" fmla="*/ 18 w 1437"/>
              <a:gd name="T13" fmla="*/ 27 h 918"/>
              <a:gd name="T14" fmla="*/ 9 w 1437"/>
              <a:gd name="T15" fmla="*/ 44 h 918"/>
              <a:gd name="T16" fmla="*/ 0 w 1437"/>
              <a:gd name="T17" fmla="*/ 62 h 918"/>
              <a:gd name="T18" fmla="*/ 0 w 1437"/>
              <a:gd name="T19" fmla="*/ 71 h 918"/>
              <a:gd name="T20" fmla="*/ 0 w 1437"/>
              <a:gd name="T21" fmla="*/ 846 h 918"/>
              <a:gd name="T22" fmla="*/ 79 w 1437"/>
              <a:gd name="T23" fmla="*/ 917 h 918"/>
              <a:gd name="T24" fmla="*/ 1366 w 1437"/>
              <a:gd name="T25" fmla="*/ 917 h 918"/>
              <a:gd name="T26" fmla="*/ 1436 w 1437"/>
              <a:gd name="T27" fmla="*/ 846 h 918"/>
              <a:gd name="T28" fmla="*/ 1436 w 1437"/>
              <a:gd name="T29" fmla="*/ 71 h 918"/>
              <a:gd name="T30" fmla="*/ 1436 w 1437"/>
              <a:gd name="T31" fmla="*/ 62 h 918"/>
              <a:gd name="T32" fmla="*/ 723 w 1437"/>
              <a:gd name="T33" fmla="*/ 353 h 918"/>
              <a:gd name="T34" fmla="*/ 723 w 1437"/>
              <a:gd name="T35" fmla="*/ 353 h 918"/>
              <a:gd name="T36" fmla="*/ 211 w 1437"/>
              <a:gd name="T37" fmla="*/ 88 h 918"/>
              <a:gd name="T38" fmla="*/ 1225 w 1437"/>
              <a:gd name="T39" fmla="*/ 88 h 918"/>
              <a:gd name="T40" fmla="*/ 723 w 1437"/>
              <a:gd name="T41" fmla="*/ 353 h 918"/>
              <a:gd name="T42" fmla="*/ 97 w 1437"/>
              <a:gd name="T43" fmla="*/ 829 h 918"/>
              <a:gd name="T44" fmla="*/ 97 w 1437"/>
              <a:gd name="T45" fmla="*/ 829 h 918"/>
              <a:gd name="T46" fmla="*/ 97 w 1437"/>
              <a:gd name="T47" fmla="*/ 141 h 918"/>
              <a:gd name="T48" fmla="*/ 696 w 1437"/>
              <a:gd name="T49" fmla="*/ 441 h 918"/>
              <a:gd name="T50" fmla="*/ 696 w 1437"/>
              <a:gd name="T51" fmla="*/ 441 h 918"/>
              <a:gd name="T52" fmla="*/ 696 w 1437"/>
              <a:gd name="T53" fmla="*/ 441 h 918"/>
              <a:gd name="T54" fmla="*/ 696 w 1437"/>
              <a:gd name="T55" fmla="*/ 441 h 918"/>
              <a:gd name="T56" fmla="*/ 705 w 1437"/>
              <a:gd name="T57" fmla="*/ 450 h 918"/>
              <a:gd name="T58" fmla="*/ 705 w 1437"/>
              <a:gd name="T59" fmla="*/ 450 h 918"/>
              <a:gd name="T60" fmla="*/ 705 w 1437"/>
              <a:gd name="T61" fmla="*/ 450 h 918"/>
              <a:gd name="T62" fmla="*/ 705 w 1437"/>
              <a:gd name="T63" fmla="*/ 450 h 918"/>
              <a:gd name="T64" fmla="*/ 705 w 1437"/>
              <a:gd name="T65" fmla="*/ 450 h 918"/>
              <a:gd name="T66" fmla="*/ 705 w 1437"/>
              <a:gd name="T67" fmla="*/ 450 h 918"/>
              <a:gd name="T68" fmla="*/ 714 w 1437"/>
              <a:gd name="T69" fmla="*/ 450 h 918"/>
              <a:gd name="T70" fmla="*/ 714 w 1437"/>
              <a:gd name="T71" fmla="*/ 450 h 918"/>
              <a:gd name="T72" fmla="*/ 714 w 1437"/>
              <a:gd name="T73" fmla="*/ 450 h 918"/>
              <a:gd name="T74" fmla="*/ 714 w 1437"/>
              <a:gd name="T75" fmla="*/ 450 h 918"/>
              <a:gd name="T76" fmla="*/ 714 w 1437"/>
              <a:gd name="T77" fmla="*/ 450 h 918"/>
              <a:gd name="T78" fmla="*/ 723 w 1437"/>
              <a:gd name="T79" fmla="*/ 450 h 918"/>
              <a:gd name="T80" fmla="*/ 723 w 1437"/>
              <a:gd name="T81" fmla="*/ 450 h 918"/>
              <a:gd name="T82" fmla="*/ 723 w 1437"/>
              <a:gd name="T83" fmla="*/ 450 h 918"/>
              <a:gd name="T84" fmla="*/ 723 w 1437"/>
              <a:gd name="T85" fmla="*/ 450 h 918"/>
              <a:gd name="T86" fmla="*/ 723 w 1437"/>
              <a:gd name="T87" fmla="*/ 450 h 918"/>
              <a:gd name="T88" fmla="*/ 723 w 1437"/>
              <a:gd name="T89" fmla="*/ 450 h 918"/>
              <a:gd name="T90" fmla="*/ 723 w 1437"/>
              <a:gd name="T91" fmla="*/ 450 h 918"/>
              <a:gd name="T92" fmla="*/ 731 w 1437"/>
              <a:gd name="T93" fmla="*/ 450 h 918"/>
              <a:gd name="T94" fmla="*/ 731 w 1437"/>
              <a:gd name="T95" fmla="*/ 450 h 918"/>
              <a:gd name="T96" fmla="*/ 731 w 1437"/>
              <a:gd name="T97" fmla="*/ 450 h 918"/>
              <a:gd name="T98" fmla="*/ 731 w 1437"/>
              <a:gd name="T99" fmla="*/ 450 h 918"/>
              <a:gd name="T100" fmla="*/ 731 w 1437"/>
              <a:gd name="T101" fmla="*/ 450 h 918"/>
              <a:gd name="T102" fmla="*/ 731 w 1437"/>
              <a:gd name="T103" fmla="*/ 450 h 918"/>
              <a:gd name="T104" fmla="*/ 740 w 1437"/>
              <a:gd name="T105" fmla="*/ 450 h 918"/>
              <a:gd name="T106" fmla="*/ 740 w 1437"/>
              <a:gd name="T107" fmla="*/ 441 h 918"/>
              <a:gd name="T108" fmla="*/ 740 w 1437"/>
              <a:gd name="T109" fmla="*/ 441 h 918"/>
              <a:gd name="T110" fmla="*/ 740 w 1437"/>
              <a:gd name="T111" fmla="*/ 441 h 918"/>
              <a:gd name="T112" fmla="*/ 740 w 1437"/>
              <a:gd name="T113" fmla="*/ 441 h 918"/>
              <a:gd name="T114" fmla="*/ 1348 w 1437"/>
              <a:gd name="T115" fmla="*/ 141 h 918"/>
              <a:gd name="T116" fmla="*/ 1348 w 1437"/>
              <a:gd name="T117" fmla="*/ 829 h 918"/>
              <a:gd name="T118" fmla="*/ 97 w 1437"/>
              <a:gd name="T119" fmla="*/ 829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7" h="918">
                <a:moveTo>
                  <a:pt x="1436" y="62"/>
                </a:moveTo>
                <a:lnTo>
                  <a:pt x="1436" y="62"/>
                </a:lnTo>
                <a:cubicBezTo>
                  <a:pt x="1436" y="53"/>
                  <a:pt x="1436" y="44"/>
                  <a:pt x="1436" y="44"/>
                </a:cubicBezTo>
                <a:cubicBezTo>
                  <a:pt x="1428" y="35"/>
                  <a:pt x="1428" y="35"/>
                  <a:pt x="1428" y="27"/>
                </a:cubicBezTo>
                <a:cubicBezTo>
                  <a:pt x="1410" y="9"/>
                  <a:pt x="1392" y="0"/>
                  <a:pt x="136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53" y="0"/>
                  <a:pt x="26" y="9"/>
                  <a:pt x="18" y="27"/>
                </a:cubicBezTo>
                <a:cubicBezTo>
                  <a:pt x="18" y="35"/>
                  <a:pt x="9" y="35"/>
                  <a:pt x="9" y="44"/>
                </a:cubicBezTo>
                <a:cubicBezTo>
                  <a:pt x="9" y="44"/>
                  <a:pt x="0" y="53"/>
                  <a:pt x="0" y="62"/>
                </a:cubicBezTo>
                <a:lnTo>
                  <a:pt x="0" y="71"/>
                </a:lnTo>
                <a:cubicBezTo>
                  <a:pt x="0" y="846"/>
                  <a:pt x="0" y="846"/>
                  <a:pt x="0" y="846"/>
                </a:cubicBezTo>
                <a:cubicBezTo>
                  <a:pt x="0" y="890"/>
                  <a:pt x="35" y="917"/>
                  <a:pt x="79" y="917"/>
                </a:cubicBezTo>
                <a:cubicBezTo>
                  <a:pt x="1366" y="917"/>
                  <a:pt x="1366" y="917"/>
                  <a:pt x="1366" y="917"/>
                </a:cubicBezTo>
                <a:cubicBezTo>
                  <a:pt x="1401" y="917"/>
                  <a:pt x="1436" y="890"/>
                  <a:pt x="1436" y="846"/>
                </a:cubicBezTo>
                <a:cubicBezTo>
                  <a:pt x="1436" y="71"/>
                  <a:pt x="1436" y="71"/>
                  <a:pt x="1436" y="71"/>
                </a:cubicBezTo>
                <a:lnTo>
                  <a:pt x="1436" y="62"/>
                </a:lnTo>
                <a:close/>
                <a:moveTo>
                  <a:pt x="723" y="353"/>
                </a:moveTo>
                <a:lnTo>
                  <a:pt x="723" y="353"/>
                </a:lnTo>
                <a:cubicBezTo>
                  <a:pt x="211" y="88"/>
                  <a:pt x="211" y="88"/>
                  <a:pt x="211" y="88"/>
                </a:cubicBezTo>
                <a:cubicBezTo>
                  <a:pt x="1225" y="88"/>
                  <a:pt x="1225" y="88"/>
                  <a:pt x="1225" y="88"/>
                </a:cubicBezTo>
                <a:lnTo>
                  <a:pt x="723" y="353"/>
                </a:lnTo>
                <a:close/>
                <a:moveTo>
                  <a:pt x="97" y="829"/>
                </a:moveTo>
                <a:lnTo>
                  <a:pt x="97" y="829"/>
                </a:lnTo>
                <a:cubicBezTo>
                  <a:pt x="97" y="141"/>
                  <a:pt x="97" y="141"/>
                  <a:pt x="97" y="141"/>
                </a:cubicBezTo>
                <a:cubicBezTo>
                  <a:pt x="696" y="441"/>
                  <a:pt x="696" y="441"/>
                  <a:pt x="696" y="441"/>
                </a:cubicBezTo>
                <a:lnTo>
                  <a:pt x="696" y="441"/>
                </a:lnTo>
                <a:lnTo>
                  <a:pt x="696" y="441"/>
                </a:lnTo>
                <a:lnTo>
                  <a:pt x="696" y="441"/>
                </a:lnTo>
                <a:cubicBezTo>
                  <a:pt x="705" y="441"/>
                  <a:pt x="705" y="441"/>
                  <a:pt x="705" y="450"/>
                </a:cubicBezTo>
                <a:lnTo>
                  <a:pt x="705" y="450"/>
                </a:lnTo>
                <a:lnTo>
                  <a:pt x="705" y="450"/>
                </a:lnTo>
                <a:lnTo>
                  <a:pt x="705" y="450"/>
                </a:lnTo>
                <a:lnTo>
                  <a:pt x="705" y="450"/>
                </a:lnTo>
                <a:lnTo>
                  <a:pt x="705" y="450"/>
                </a:lnTo>
                <a:cubicBezTo>
                  <a:pt x="714" y="450"/>
                  <a:pt x="714" y="450"/>
                  <a:pt x="714" y="450"/>
                </a:cubicBezTo>
                <a:lnTo>
                  <a:pt x="714" y="450"/>
                </a:lnTo>
                <a:lnTo>
                  <a:pt x="714" y="450"/>
                </a:lnTo>
                <a:lnTo>
                  <a:pt x="714" y="450"/>
                </a:lnTo>
                <a:lnTo>
                  <a:pt x="714" y="450"/>
                </a:lnTo>
                <a:cubicBezTo>
                  <a:pt x="714" y="450"/>
                  <a:pt x="714" y="450"/>
                  <a:pt x="723" y="450"/>
                </a:cubicBez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40" y="450"/>
                </a:lnTo>
                <a:cubicBezTo>
                  <a:pt x="740" y="441"/>
                  <a:pt x="740" y="441"/>
                  <a:pt x="740" y="441"/>
                </a:cubicBezTo>
                <a:lnTo>
                  <a:pt x="740" y="441"/>
                </a:lnTo>
                <a:lnTo>
                  <a:pt x="740" y="441"/>
                </a:lnTo>
                <a:lnTo>
                  <a:pt x="740" y="441"/>
                </a:lnTo>
                <a:cubicBezTo>
                  <a:pt x="1348" y="141"/>
                  <a:pt x="1348" y="141"/>
                  <a:pt x="1348" y="141"/>
                </a:cubicBezTo>
                <a:cubicBezTo>
                  <a:pt x="1348" y="829"/>
                  <a:pt x="1348" y="829"/>
                  <a:pt x="1348" y="829"/>
                </a:cubicBezTo>
                <a:lnTo>
                  <a:pt x="97" y="8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4">
            <a:extLst>
              <a:ext uri="{FF2B5EF4-FFF2-40B4-BE49-F238E27FC236}">
                <a16:creationId xmlns:a16="http://schemas.microsoft.com/office/drawing/2014/main" id="{2C97B402-9C00-3244-9A3C-553C8659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1267" y="7124177"/>
            <a:ext cx="1138141" cy="1496105"/>
          </a:xfrm>
          <a:custGeom>
            <a:avLst/>
            <a:gdLst>
              <a:gd name="T0" fmla="*/ 53 w 1094"/>
              <a:gd name="T1" fmla="*/ 1427 h 1437"/>
              <a:gd name="T2" fmla="*/ 53 w 1094"/>
              <a:gd name="T3" fmla="*/ 1427 h 1437"/>
              <a:gd name="T4" fmla="*/ 26 w 1094"/>
              <a:gd name="T5" fmla="*/ 1427 h 1437"/>
              <a:gd name="T6" fmla="*/ 0 w 1094"/>
              <a:gd name="T7" fmla="*/ 1383 h 1437"/>
              <a:gd name="T8" fmla="*/ 0 w 1094"/>
              <a:gd name="T9" fmla="*/ 88 h 1437"/>
              <a:gd name="T10" fmla="*/ 71 w 1094"/>
              <a:gd name="T11" fmla="*/ 0 h 1437"/>
              <a:gd name="T12" fmla="*/ 1031 w 1094"/>
              <a:gd name="T13" fmla="*/ 0 h 1437"/>
              <a:gd name="T14" fmla="*/ 1093 w 1094"/>
              <a:gd name="T15" fmla="*/ 88 h 1437"/>
              <a:gd name="T16" fmla="*/ 1093 w 1094"/>
              <a:gd name="T17" fmla="*/ 1383 h 1437"/>
              <a:gd name="T18" fmla="*/ 1075 w 1094"/>
              <a:gd name="T19" fmla="*/ 1427 h 1437"/>
              <a:gd name="T20" fmla="*/ 1031 w 1094"/>
              <a:gd name="T21" fmla="*/ 1427 h 1437"/>
              <a:gd name="T22" fmla="*/ 546 w 1094"/>
              <a:gd name="T23" fmla="*/ 1189 h 1437"/>
              <a:gd name="T24" fmla="*/ 71 w 1094"/>
              <a:gd name="T25" fmla="*/ 1427 h 1437"/>
              <a:gd name="T26" fmla="*/ 53 w 1094"/>
              <a:gd name="T27" fmla="*/ 1427 h 1437"/>
              <a:gd name="T28" fmla="*/ 546 w 1094"/>
              <a:gd name="T29" fmla="*/ 1092 h 1437"/>
              <a:gd name="T30" fmla="*/ 546 w 1094"/>
              <a:gd name="T31" fmla="*/ 1092 h 1437"/>
              <a:gd name="T32" fmla="*/ 573 w 1094"/>
              <a:gd name="T33" fmla="*/ 1101 h 1437"/>
              <a:gd name="T34" fmla="*/ 1005 w 1094"/>
              <a:gd name="T35" fmla="*/ 1313 h 1437"/>
              <a:gd name="T36" fmla="*/ 1005 w 1094"/>
              <a:gd name="T37" fmla="*/ 88 h 1437"/>
              <a:gd name="T38" fmla="*/ 97 w 1094"/>
              <a:gd name="T39" fmla="*/ 88 h 1437"/>
              <a:gd name="T40" fmla="*/ 97 w 1094"/>
              <a:gd name="T41" fmla="*/ 1313 h 1437"/>
              <a:gd name="T42" fmla="*/ 529 w 1094"/>
              <a:gd name="T43" fmla="*/ 1101 h 1437"/>
              <a:gd name="T44" fmla="*/ 546 w 1094"/>
              <a:gd name="T45" fmla="*/ 1092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94" h="1437">
                <a:moveTo>
                  <a:pt x="53" y="1427"/>
                </a:moveTo>
                <a:lnTo>
                  <a:pt x="53" y="1427"/>
                </a:lnTo>
                <a:cubicBezTo>
                  <a:pt x="44" y="1427"/>
                  <a:pt x="35" y="1427"/>
                  <a:pt x="26" y="1427"/>
                </a:cubicBezTo>
                <a:cubicBezTo>
                  <a:pt x="9" y="1418"/>
                  <a:pt x="0" y="1401"/>
                  <a:pt x="0" y="138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26" y="0"/>
                  <a:pt x="71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66" y="0"/>
                  <a:pt x="1093" y="35"/>
                  <a:pt x="1093" y="88"/>
                </a:cubicBezTo>
                <a:cubicBezTo>
                  <a:pt x="1093" y="1383"/>
                  <a:pt x="1093" y="1383"/>
                  <a:pt x="1093" y="1383"/>
                </a:cubicBezTo>
                <a:cubicBezTo>
                  <a:pt x="1093" y="1401"/>
                  <a:pt x="1084" y="1418"/>
                  <a:pt x="1075" y="1427"/>
                </a:cubicBezTo>
                <a:cubicBezTo>
                  <a:pt x="1058" y="1436"/>
                  <a:pt x="1040" y="1436"/>
                  <a:pt x="1031" y="1427"/>
                </a:cubicBezTo>
                <a:cubicBezTo>
                  <a:pt x="546" y="1189"/>
                  <a:pt x="546" y="1189"/>
                  <a:pt x="546" y="1189"/>
                </a:cubicBezTo>
                <a:cubicBezTo>
                  <a:pt x="71" y="1427"/>
                  <a:pt x="71" y="1427"/>
                  <a:pt x="71" y="1427"/>
                </a:cubicBezTo>
                <a:cubicBezTo>
                  <a:pt x="62" y="1427"/>
                  <a:pt x="53" y="1427"/>
                  <a:pt x="53" y="1427"/>
                </a:cubicBezTo>
                <a:close/>
                <a:moveTo>
                  <a:pt x="546" y="1092"/>
                </a:moveTo>
                <a:lnTo>
                  <a:pt x="546" y="1092"/>
                </a:lnTo>
                <a:cubicBezTo>
                  <a:pt x="555" y="1092"/>
                  <a:pt x="564" y="1092"/>
                  <a:pt x="573" y="1101"/>
                </a:cubicBezTo>
                <a:cubicBezTo>
                  <a:pt x="1005" y="1313"/>
                  <a:pt x="1005" y="1313"/>
                  <a:pt x="1005" y="1313"/>
                </a:cubicBezTo>
                <a:cubicBezTo>
                  <a:pt x="1005" y="88"/>
                  <a:pt x="1005" y="88"/>
                  <a:pt x="1005" y="88"/>
                </a:cubicBezTo>
                <a:cubicBezTo>
                  <a:pt x="97" y="88"/>
                  <a:pt x="97" y="88"/>
                  <a:pt x="97" y="88"/>
                </a:cubicBezTo>
                <a:cubicBezTo>
                  <a:pt x="97" y="1313"/>
                  <a:pt x="97" y="1313"/>
                  <a:pt x="97" y="1313"/>
                </a:cubicBezTo>
                <a:cubicBezTo>
                  <a:pt x="529" y="1101"/>
                  <a:pt x="529" y="1101"/>
                  <a:pt x="529" y="1101"/>
                </a:cubicBezTo>
                <a:cubicBezTo>
                  <a:pt x="538" y="1092"/>
                  <a:pt x="538" y="1092"/>
                  <a:pt x="546" y="109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5">
            <a:extLst>
              <a:ext uri="{FF2B5EF4-FFF2-40B4-BE49-F238E27FC236}">
                <a16:creationId xmlns:a16="http://schemas.microsoft.com/office/drawing/2014/main" id="{589F9848-03AE-AD4B-A75D-F1C03AFA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791" y="7124177"/>
            <a:ext cx="1220748" cy="1496105"/>
          </a:xfrm>
          <a:custGeom>
            <a:avLst/>
            <a:gdLst>
              <a:gd name="T0" fmla="*/ 1162 w 1172"/>
              <a:gd name="T1" fmla="*/ 423 h 1437"/>
              <a:gd name="T2" fmla="*/ 1162 w 1172"/>
              <a:gd name="T3" fmla="*/ 423 h 1437"/>
              <a:gd name="T4" fmla="*/ 1101 w 1172"/>
              <a:gd name="T5" fmla="*/ 387 h 1437"/>
              <a:gd name="T6" fmla="*/ 872 w 1172"/>
              <a:gd name="T7" fmla="*/ 387 h 1437"/>
              <a:gd name="T8" fmla="*/ 872 w 1172"/>
              <a:gd name="T9" fmla="*/ 282 h 1437"/>
              <a:gd name="T10" fmla="*/ 591 w 1172"/>
              <a:gd name="T11" fmla="*/ 0 h 1437"/>
              <a:gd name="T12" fmla="*/ 309 w 1172"/>
              <a:gd name="T13" fmla="*/ 282 h 1437"/>
              <a:gd name="T14" fmla="*/ 309 w 1172"/>
              <a:gd name="T15" fmla="*/ 387 h 1437"/>
              <a:gd name="T16" fmla="*/ 71 w 1172"/>
              <a:gd name="T17" fmla="*/ 387 h 1437"/>
              <a:gd name="T18" fmla="*/ 71 w 1172"/>
              <a:gd name="T19" fmla="*/ 387 h 1437"/>
              <a:gd name="T20" fmla="*/ 9 w 1172"/>
              <a:gd name="T21" fmla="*/ 423 h 1437"/>
              <a:gd name="T22" fmla="*/ 18 w 1172"/>
              <a:gd name="T23" fmla="*/ 493 h 1437"/>
              <a:gd name="T24" fmla="*/ 132 w 1172"/>
              <a:gd name="T25" fmla="*/ 784 h 1437"/>
              <a:gd name="T26" fmla="*/ 150 w 1172"/>
              <a:gd name="T27" fmla="*/ 1092 h 1437"/>
              <a:gd name="T28" fmla="*/ 141 w 1172"/>
              <a:gd name="T29" fmla="*/ 1181 h 1437"/>
              <a:gd name="T30" fmla="*/ 150 w 1172"/>
              <a:gd name="T31" fmla="*/ 1251 h 1437"/>
              <a:gd name="T32" fmla="*/ 309 w 1172"/>
              <a:gd name="T33" fmla="*/ 1392 h 1437"/>
              <a:gd name="T34" fmla="*/ 582 w 1172"/>
              <a:gd name="T35" fmla="*/ 1436 h 1437"/>
              <a:gd name="T36" fmla="*/ 608 w 1172"/>
              <a:gd name="T37" fmla="*/ 1436 h 1437"/>
              <a:gd name="T38" fmla="*/ 863 w 1172"/>
              <a:gd name="T39" fmla="*/ 1401 h 1437"/>
              <a:gd name="T40" fmla="*/ 1030 w 1172"/>
              <a:gd name="T41" fmla="*/ 1269 h 1437"/>
              <a:gd name="T42" fmla="*/ 1039 w 1172"/>
              <a:gd name="T43" fmla="*/ 1172 h 1437"/>
              <a:gd name="T44" fmla="*/ 1039 w 1172"/>
              <a:gd name="T45" fmla="*/ 1084 h 1437"/>
              <a:gd name="T46" fmla="*/ 1039 w 1172"/>
              <a:gd name="T47" fmla="*/ 1066 h 1437"/>
              <a:gd name="T48" fmla="*/ 1030 w 1172"/>
              <a:gd name="T49" fmla="*/ 1066 h 1437"/>
              <a:gd name="T50" fmla="*/ 1048 w 1172"/>
              <a:gd name="T51" fmla="*/ 775 h 1437"/>
              <a:gd name="T52" fmla="*/ 1154 w 1172"/>
              <a:gd name="T53" fmla="*/ 493 h 1437"/>
              <a:gd name="T54" fmla="*/ 1162 w 1172"/>
              <a:gd name="T55" fmla="*/ 423 h 1437"/>
              <a:gd name="T56" fmla="*/ 397 w 1172"/>
              <a:gd name="T57" fmla="*/ 282 h 1437"/>
              <a:gd name="T58" fmla="*/ 397 w 1172"/>
              <a:gd name="T59" fmla="*/ 282 h 1437"/>
              <a:gd name="T60" fmla="*/ 591 w 1172"/>
              <a:gd name="T61" fmla="*/ 97 h 1437"/>
              <a:gd name="T62" fmla="*/ 775 w 1172"/>
              <a:gd name="T63" fmla="*/ 282 h 1437"/>
              <a:gd name="T64" fmla="*/ 775 w 1172"/>
              <a:gd name="T65" fmla="*/ 387 h 1437"/>
              <a:gd name="T66" fmla="*/ 397 w 1172"/>
              <a:gd name="T67" fmla="*/ 387 h 1437"/>
              <a:gd name="T68" fmla="*/ 397 w 1172"/>
              <a:gd name="T69" fmla="*/ 282 h 1437"/>
              <a:gd name="T70" fmla="*/ 960 w 1172"/>
              <a:gd name="T71" fmla="*/ 766 h 1437"/>
              <a:gd name="T72" fmla="*/ 960 w 1172"/>
              <a:gd name="T73" fmla="*/ 766 h 1437"/>
              <a:gd name="T74" fmla="*/ 942 w 1172"/>
              <a:gd name="T75" fmla="*/ 1084 h 1437"/>
              <a:gd name="T76" fmla="*/ 942 w 1172"/>
              <a:gd name="T77" fmla="*/ 1101 h 1437"/>
              <a:gd name="T78" fmla="*/ 942 w 1172"/>
              <a:gd name="T79" fmla="*/ 1101 h 1437"/>
              <a:gd name="T80" fmla="*/ 951 w 1172"/>
              <a:gd name="T81" fmla="*/ 1181 h 1437"/>
              <a:gd name="T82" fmla="*/ 942 w 1172"/>
              <a:gd name="T83" fmla="*/ 1251 h 1437"/>
              <a:gd name="T84" fmla="*/ 836 w 1172"/>
              <a:gd name="T85" fmla="*/ 1313 h 1437"/>
              <a:gd name="T86" fmla="*/ 582 w 1172"/>
              <a:gd name="T87" fmla="*/ 1339 h 1437"/>
              <a:gd name="T88" fmla="*/ 335 w 1172"/>
              <a:gd name="T89" fmla="*/ 1304 h 1437"/>
              <a:gd name="T90" fmla="*/ 238 w 1172"/>
              <a:gd name="T91" fmla="*/ 1233 h 1437"/>
              <a:gd name="T92" fmla="*/ 238 w 1172"/>
              <a:gd name="T93" fmla="*/ 1189 h 1437"/>
              <a:gd name="T94" fmla="*/ 238 w 1172"/>
              <a:gd name="T95" fmla="*/ 1092 h 1437"/>
              <a:gd name="T96" fmla="*/ 220 w 1172"/>
              <a:gd name="T97" fmla="*/ 775 h 1437"/>
              <a:gd name="T98" fmla="*/ 124 w 1172"/>
              <a:gd name="T99" fmla="*/ 484 h 1437"/>
              <a:gd name="T100" fmla="*/ 1048 w 1172"/>
              <a:gd name="T101" fmla="*/ 484 h 1437"/>
              <a:gd name="T102" fmla="*/ 960 w 1172"/>
              <a:gd name="T103" fmla="*/ 76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2" h="1437">
                <a:moveTo>
                  <a:pt x="1162" y="423"/>
                </a:moveTo>
                <a:lnTo>
                  <a:pt x="1162" y="423"/>
                </a:lnTo>
                <a:cubicBezTo>
                  <a:pt x="1154" y="405"/>
                  <a:pt x="1127" y="387"/>
                  <a:pt x="1101" y="387"/>
                </a:cubicBezTo>
                <a:cubicBezTo>
                  <a:pt x="872" y="387"/>
                  <a:pt x="872" y="387"/>
                  <a:pt x="872" y="387"/>
                </a:cubicBezTo>
                <a:cubicBezTo>
                  <a:pt x="872" y="282"/>
                  <a:pt x="872" y="282"/>
                  <a:pt x="872" y="282"/>
                </a:cubicBezTo>
                <a:cubicBezTo>
                  <a:pt x="872" y="123"/>
                  <a:pt x="739" y="0"/>
                  <a:pt x="591" y="0"/>
                </a:cubicBezTo>
                <a:cubicBezTo>
                  <a:pt x="432" y="0"/>
                  <a:pt x="309" y="123"/>
                  <a:pt x="309" y="282"/>
                </a:cubicBezTo>
                <a:cubicBezTo>
                  <a:pt x="309" y="387"/>
                  <a:pt x="309" y="387"/>
                  <a:pt x="309" y="387"/>
                </a:cubicBezTo>
                <a:cubicBezTo>
                  <a:pt x="71" y="387"/>
                  <a:pt x="71" y="387"/>
                  <a:pt x="71" y="387"/>
                </a:cubicBezTo>
                <a:lnTo>
                  <a:pt x="71" y="387"/>
                </a:lnTo>
                <a:cubicBezTo>
                  <a:pt x="44" y="387"/>
                  <a:pt x="27" y="405"/>
                  <a:pt x="9" y="423"/>
                </a:cubicBezTo>
                <a:cubicBezTo>
                  <a:pt x="0" y="449"/>
                  <a:pt x="0" y="476"/>
                  <a:pt x="18" y="493"/>
                </a:cubicBezTo>
                <a:cubicBezTo>
                  <a:pt x="71" y="555"/>
                  <a:pt x="115" y="661"/>
                  <a:pt x="132" y="784"/>
                </a:cubicBezTo>
                <a:cubicBezTo>
                  <a:pt x="150" y="899"/>
                  <a:pt x="150" y="1013"/>
                  <a:pt x="150" y="1092"/>
                </a:cubicBezTo>
                <a:cubicBezTo>
                  <a:pt x="150" y="1119"/>
                  <a:pt x="141" y="1154"/>
                  <a:pt x="141" y="1181"/>
                </a:cubicBezTo>
                <a:cubicBezTo>
                  <a:pt x="141" y="1207"/>
                  <a:pt x="141" y="1233"/>
                  <a:pt x="150" y="1251"/>
                </a:cubicBezTo>
                <a:cubicBezTo>
                  <a:pt x="159" y="1313"/>
                  <a:pt x="212" y="1357"/>
                  <a:pt x="309" y="1392"/>
                </a:cubicBezTo>
                <a:cubicBezTo>
                  <a:pt x="379" y="1418"/>
                  <a:pt x="476" y="1427"/>
                  <a:pt x="582" y="1436"/>
                </a:cubicBezTo>
                <a:cubicBezTo>
                  <a:pt x="591" y="1436"/>
                  <a:pt x="599" y="1436"/>
                  <a:pt x="608" y="1436"/>
                </a:cubicBezTo>
                <a:cubicBezTo>
                  <a:pt x="704" y="1436"/>
                  <a:pt x="792" y="1418"/>
                  <a:pt x="863" y="1401"/>
                </a:cubicBezTo>
                <a:cubicBezTo>
                  <a:pt x="960" y="1374"/>
                  <a:pt x="1021" y="1330"/>
                  <a:pt x="1030" y="1269"/>
                </a:cubicBezTo>
                <a:cubicBezTo>
                  <a:pt x="1039" y="1242"/>
                  <a:pt x="1039" y="1207"/>
                  <a:pt x="1039" y="1172"/>
                </a:cubicBezTo>
                <a:cubicBezTo>
                  <a:pt x="1039" y="1154"/>
                  <a:pt x="1039" y="1128"/>
                  <a:pt x="1039" y="1084"/>
                </a:cubicBezTo>
                <a:cubicBezTo>
                  <a:pt x="1039" y="1066"/>
                  <a:pt x="1039" y="1066"/>
                  <a:pt x="1039" y="1066"/>
                </a:cubicBezTo>
                <a:cubicBezTo>
                  <a:pt x="1030" y="1066"/>
                  <a:pt x="1030" y="1066"/>
                  <a:pt x="1030" y="1066"/>
                </a:cubicBezTo>
                <a:cubicBezTo>
                  <a:pt x="1030" y="987"/>
                  <a:pt x="1030" y="881"/>
                  <a:pt x="1048" y="775"/>
                </a:cubicBezTo>
                <a:cubicBezTo>
                  <a:pt x="1065" y="652"/>
                  <a:pt x="1101" y="555"/>
                  <a:pt x="1154" y="493"/>
                </a:cubicBezTo>
                <a:cubicBezTo>
                  <a:pt x="1171" y="476"/>
                  <a:pt x="1171" y="449"/>
                  <a:pt x="1162" y="423"/>
                </a:cubicBezTo>
                <a:close/>
                <a:moveTo>
                  <a:pt x="397" y="282"/>
                </a:moveTo>
                <a:lnTo>
                  <a:pt x="397" y="282"/>
                </a:lnTo>
                <a:cubicBezTo>
                  <a:pt x="397" y="176"/>
                  <a:pt x="485" y="97"/>
                  <a:pt x="591" y="97"/>
                </a:cubicBezTo>
                <a:cubicBezTo>
                  <a:pt x="695" y="97"/>
                  <a:pt x="775" y="176"/>
                  <a:pt x="775" y="282"/>
                </a:cubicBezTo>
                <a:cubicBezTo>
                  <a:pt x="775" y="387"/>
                  <a:pt x="775" y="387"/>
                  <a:pt x="775" y="387"/>
                </a:cubicBezTo>
                <a:cubicBezTo>
                  <a:pt x="397" y="387"/>
                  <a:pt x="397" y="387"/>
                  <a:pt x="397" y="387"/>
                </a:cubicBezTo>
                <a:lnTo>
                  <a:pt x="397" y="282"/>
                </a:lnTo>
                <a:close/>
                <a:moveTo>
                  <a:pt x="960" y="766"/>
                </a:moveTo>
                <a:lnTo>
                  <a:pt x="960" y="766"/>
                </a:lnTo>
                <a:cubicBezTo>
                  <a:pt x="933" y="881"/>
                  <a:pt x="942" y="1004"/>
                  <a:pt x="942" y="1084"/>
                </a:cubicBezTo>
                <a:cubicBezTo>
                  <a:pt x="942" y="1101"/>
                  <a:pt x="942" y="1101"/>
                  <a:pt x="942" y="1101"/>
                </a:cubicBezTo>
                <a:lnTo>
                  <a:pt x="942" y="1101"/>
                </a:lnTo>
                <a:cubicBezTo>
                  <a:pt x="942" y="1136"/>
                  <a:pt x="951" y="1163"/>
                  <a:pt x="951" y="1181"/>
                </a:cubicBezTo>
                <a:cubicBezTo>
                  <a:pt x="951" y="1207"/>
                  <a:pt x="951" y="1225"/>
                  <a:pt x="942" y="1251"/>
                </a:cubicBezTo>
                <a:cubicBezTo>
                  <a:pt x="942" y="1269"/>
                  <a:pt x="907" y="1295"/>
                  <a:pt x="836" y="1313"/>
                </a:cubicBezTo>
                <a:cubicBezTo>
                  <a:pt x="766" y="1330"/>
                  <a:pt x="678" y="1339"/>
                  <a:pt x="582" y="1339"/>
                </a:cubicBezTo>
                <a:cubicBezTo>
                  <a:pt x="494" y="1339"/>
                  <a:pt x="406" y="1322"/>
                  <a:pt x="335" y="1304"/>
                </a:cubicBezTo>
                <a:cubicBezTo>
                  <a:pt x="256" y="1277"/>
                  <a:pt x="238" y="1242"/>
                  <a:pt x="238" y="1233"/>
                </a:cubicBezTo>
                <a:cubicBezTo>
                  <a:pt x="238" y="1216"/>
                  <a:pt x="238" y="1207"/>
                  <a:pt x="238" y="1189"/>
                </a:cubicBezTo>
                <a:cubicBezTo>
                  <a:pt x="238" y="1163"/>
                  <a:pt x="238" y="1128"/>
                  <a:pt x="238" y="1092"/>
                </a:cubicBezTo>
                <a:cubicBezTo>
                  <a:pt x="247" y="1013"/>
                  <a:pt x="247" y="890"/>
                  <a:pt x="220" y="775"/>
                </a:cubicBezTo>
                <a:cubicBezTo>
                  <a:pt x="203" y="652"/>
                  <a:pt x="176" y="555"/>
                  <a:pt x="124" y="484"/>
                </a:cubicBezTo>
                <a:cubicBezTo>
                  <a:pt x="1048" y="484"/>
                  <a:pt x="1048" y="484"/>
                  <a:pt x="1048" y="484"/>
                </a:cubicBezTo>
                <a:cubicBezTo>
                  <a:pt x="1004" y="555"/>
                  <a:pt x="969" y="643"/>
                  <a:pt x="960" y="7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6">
            <a:extLst>
              <a:ext uri="{FF2B5EF4-FFF2-40B4-BE49-F238E27FC236}">
                <a16:creationId xmlns:a16="http://schemas.microsoft.com/office/drawing/2014/main" id="{ADB33E4C-FB9F-D24C-BB39-F5D7FFAA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4562" y="7160891"/>
            <a:ext cx="1156498" cy="1413498"/>
          </a:xfrm>
          <a:custGeom>
            <a:avLst/>
            <a:gdLst>
              <a:gd name="T0" fmla="*/ 1110 w 1111"/>
              <a:gd name="T1" fmla="*/ 379 h 1358"/>
              <a:gd name="T2" fmla="*/ 1110 w 1111"/>
              <a:gd name="T3" fmla="*/ 379 h 1358"/>
              <a:gd name="T4" fmla="*/ 1093 w 1111"/>
              <a:gd name="T5" fmla="*/ 344 h 1358"/>
              <a:gd name="T6" fmla="*/ 749 w 1111"/>
              <a:gd name="T7" fmla="*/ 18 h 1358"/>
              <a:gd name="T8" fmla="*/ 714 w 1111"/>
              <a:gd name="T9" fmla="*/ 0 h 1358"/>
              <a:gd name="T10" fmla="*/ 714 w 1111"/>
              <a:gd name="T11" fmla="*/ 0 h 1358"/>
              <a:gd name="T12" fmla="*/ 62 w 1111"/>
              <a:gd name="T13" fmla="*/ 0 h 1358"/>
              <a:gd name="T14" fmla="*/ 0 w 1111"/>
              <a:gd name="T15" fmla="*/ 88 h 1358"/>
              <a:gd name="T16" fmla="*/ 0 w 1111"/>
              <a:gd name="T17" fmla="*/ 1313 h 1358"/>
              <a:gd name="T18" fmla="*/ 44 w 1111"/>
              <a:gd name="T19" fmla="*/ 1357 h 1358"/>
              <a:gd name="T20" fmla="*/ 1058 w 1111"/>
              <a:gd name="T21" fmla="*/ 1357 h 1358"/>
              <a:gd name="T22" fmla="*/ 1110 w 1111"/>
              <a:gd name="T23" fmla="*/ 1313 h 1358"/>
              <a:gd name="T24" fmla="*/ 1110 w 1111"/>
              <a:gd name="T25" fmla="*/ 388 h 1358"/>
              <a:gd name="T26" fmla="*/ 1110 w 1111"/>
              <a:gd name="T27" fmla="*/ 379 h 1358"/>
              <a:gd name="T28" fmla="*/ 758 w 1111"/>
              <a:gd name="T29" fmla="*/ 326 h 1358"/>
              <a:gd name="T30" fmla="*/ 758 w 1111"/>
              <a:gd name="T31" fmla="*/ 326 h 1358"/>
              <a:gd name="T32" fmla="*/ 758 w 1111"/>
              <a:gd name="T33" fmla="*/ 159 h 1358"/>
              <a:gd name="T34" fmla="*/ 934 w 1111"/>
              <a:gd name="T35" fmla="*/ 326 h 1358"/>
              <a:gd name="T36" fmla="*/ 758 w 1111"/>
              <a:gd name="T37" fmla="*/ 326 h 1358"/>
              <a:gd name="T38" fmla="*/ 88 w 1111"/>
              <a:gd name="T39" fmla="*/ 1269 h 1358"/>
              <a:gd name="T40" fmla="*/ 88 w 1111"/>
              <a:gd name="T41" fmla="*/ 1269 h 1358"/>
              <a:gd name="T42" fmla="*/ 88 w 1111"/>
              <a:gd name="T43" fmla="*/ 97 h 1358"/>
              <a:gd name="T44" fmla="*/ 670 w 1111"/>
              <a:gd name="T45" fmla="*/ 97 h 1358"/>
              <a:gd name="T46" fmla="*/ 670 w 1111"/>
              <a:gd name="T47" fmla="*/ 370 h 1358"/>
              <a:gd name="T48" fmla="*/ 714 w 1111"/>
              <a:gd name="T49" fmla="*/ 414 h 1358"/>
              <a:gd name="T50" fmla="*/ 1004 w 1111"/>
              <a:gd name="T51" fmla="*/ 414 h 1358"/>
              <a:gd name="T52" fmla="*/ 1014 w 1111"/>
              <a:gd name="T53" fmla="*/ 414 h 1358"/>
              <a:gd name="T54" fmla="*/ 1014 w 1111"/>
              <a:gd name="T55" fmla="*/ 1269 h 1358"/>
              <a:gd name="T56" fmla="*/ 88 w 1111"/>
              <a:gd name="T57" fmla="*/ 1269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11" h="1358">
                <a:moveTo>
                  <a:pt x="1110" y="379"/>
                </a:moveTo>
                <a:lnTo>
                  <a:pt x="1110" y="379"/>
                </a:lnTo>
                <a:cubicBezTo>
                  <a:pt x="1110" y="370"/>
                  <a:pt x="1101" y="352"/>
                  <a:pt x="1093" y="344"/>
                </a:cubicBezTo>
                <a:cubicBezTo>
                  <a:pt x="749" y="18"/>
                  <a:pt x="749" y="18"/>
                  <a:pt x="749" y="18"/>
                </a:cubicBezTo>
                <a:cubicBezTo>
                  <a:pt x="740" y="0"/>
                  <a:pt x="722" y="0"/>
                  <a:pt x="714" y="0"/>
                </a:cubicBezTo>
                <a:lnTo>
                  <a:pt x="714" y="0"/>
                </a:lnTo>
                <a:cubicBezTo>
                  <a:pt x="62" y="0"/>
                  <a:pt x="62" y="0"/>
                  <a:pt x="62" y="0"/>
                </a:cubicBezTo>
                <a:cubicBezTo>
                  <a:pt x="27" y="0"/>
                  <a:pt x="0" y="35"/>
                  <a:pt x="0" y="88"/>
                </a:cubicBezTo>
                <a:cubicBezTo>
                  <a:pt x="0" y="1313"/>
                  <a:pt x="0" y="1313"/>
                  <a:pt x="0" y="1313"/>
                </a:cubicBezTo>
                <a:cubicBezTo>
                  <a:pt x="0" y="1339"/>
                  <a:pt x="18" y="1357"/>
                  <a:pt x="44" y="1357"/>
                </a:cubicBezTo>
                <a:cubicBezTo>
                  <a:pt x="1058" y="1357"/>
                  <a:pt x="1058" y="1357"/>
                  <a:pt x="1058" y="1357"/>
                </a:cubicBezTo>
                <a:cubicBezTo>
                  <a:pt x="1084" y="1357"/>
                  <a:pt x="1110" y="1339"/>
                  <a:pt x="1110" y="1313"/>
                </a:cubicBezTo>
                <a:cubicBezTo>
                  <a:pt x="1110" y="388"/>
                  <a:pt x="1110" y="388"/>
                  <a:pt x="1110" y="388"/>
                </a:cubicBezTo>
                <a:lnTo>
                  <a:pt x="1110" y="379"/>
                </a:lnTo>
                <a:close/>
                <a:moveTo>
                  <a:pt x="758" y="326"/>
                </a:moveTo>
                <a:lnTo>
                  <a:pt x="758" y="326"/>
                </a:lnTo>
                <a:cubicBezTo>
                  <a:pt x="758" y="159"/>
                  <a:pt x="758" y="159"/>
                  <a:pt x="758" y="159"/>
                </a:cubicBezTo>
                <a:cubicBezTo>
                  <a:pt x="934" y="326"/>
                  <a:pt x="934" y="326"/>
                  <a:pt x="934" y="326"/>
                </a:cubicBezTo>
                <a:lnTo>
                  <a:pt x="758" y="326"/>
                </a:lnTo>
                <a:close/>
                <a:moveTo>
                  <a:pt x="88" y="1269"/>
                </a:moveTo>
                <a:lnTo>
                  <a:pt x="88" y="1269"/>
                </a:lnTo>
                <a:cubicBezTo>
                  <a:pt x="88" y="97"/>
                  <a:pt x="88" y="97"/>
                  <a:pt x="88" y="97"/>
                </a:cubicBezTo>
                <a:cubicBezTo>
                  <a:pt x="670" y="97"/>
                  <a:pt x="670" y="97"/>
                  <a:pt x="670" y="97"/>
                </a:cubicBezTo>
                <a:cubicBezTo>
                  <a:pt x="670" y="370"/>
                  <a:pt x="670" y="370"/>
                  <a:pt x="670" y="370"/>
                </a:cubicBezTo>
                <a:cubicBezTo>
                  <a:pt x="670" y="396"/>
                  <a:pt x="687" y="414"/>
                  <a:pt x="714" y="414"/>
                </a:cubicBezTo>
                <a:cubicBezTo>
                  <a:pt x="1004" y="414"/>
                  <a:pt x="1004" y="414"/>
                  <a:pt x="1004" y="414"/>
                </a:cubicBezTo>
                <a:cubicBezTo>
                  <a:pt x="1014" y="414"/>
                  <a:pt x="1014" y="414"/>
                  <a:pt x="1014" y="414"/>
                </a:cubicBezTo>
                <a:cubicBezTo>
                  <a:pt x="1014" y="1269"/>
                  <a:pt x="1014" y="1269"/>
                  <a:pt x="1014" y="1269"/>
                </a:cubicBezTo>
                <a:lnTo>
                  <a:pt x="88" y="12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7">
            <a:extLst>
              <a:ext uri="{FF2B5EF4-FFF2-40B4-BE49-F238E27FC236}">
                <a16:creationId xmlns:a16="http://schemas.microsoft.com/office/drawing/2014/main" id="{B14E1D86-5FCD-CD43-857C-FC9F560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919" y="7725374"/>
            <a:ext cx="596606" cy="91786"/>
          </a:xfrm>
          <a:custGeom>
            <a:avLst/>
            <a:gdLst>
              <a:gd name="T0" fmla="*/ 529 w 574"/>
              <a:gd name="T1" fmla="*/ 0 h 89"/>
              <a:gd name="T2" fmla="*/ 529 w 574"/>
              <a:gd name="T3" fmla="*/ 0 h 89"/>
              <a:gd name="T4" fmla="*/ 53 w 574"/>
              <a:gd name="T5" fmla="*/ 0 h 89"/>
              <a:gd name="T6" fmla="*/ 0 w 574"/>
              <a:gd name="T7" fmla="*/ 44 h 89"/>
              <a:gd name="T8" fmla="*/ 53 w 574"/>
              <a:gd name="T9" fmla="*/ 88 h 89"/>
              <a:gd name="T10" fmla="*/ 529 w 574"/>
              <a:gd name="T11" fmla="*/ 88 h 89"/>
              <a:gd name="T12" fmla="*/ 573 w 574"/>
              <a:gd name="T13" fmla="*/ 44 h 89"/>
              <a:gd name="T14" fmla="*/ 529 w 574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89">
                <a:moveTo>
                  <a:pt x="529" y="0"/>
                </a:moveTo>
                <a:lnTo>
                  <a:pt x="529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1"/>
                  <a:pt x="27" y="88"/>
                  <a:pt x="53" y="88"/>
                </a:cubicBezTo>
                <a:cubicBezTo>
                  <a:pt x="529" y="88"/>
                  <a:pt x="529" y="88"/>
                  <a:pt x="529" y="88"/>
                </a:cubicBezTo>
                <a:cubicBezTo>
                  <a:pt x="555" y="88"/>
                  <a:pt x="573" y="71"/>
                  <a:pt x="573" y="44"/>
                </a:cubicBezTo>
                <a:cubicBezTo>
                  <a:pt x="573" y="18"/>
                  <a:pt x="555" y="0"/>
                  <a:pt x="5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8">
            <a:extLst>
              <a:ext uri="{FF2B5EF4-FFF2-40B4-BE49-F238E27FC236}">
                <a16:creationId xmlns:a16="http://schemas.microsoft.com/office/drawing/2014/main" id="{F6E0A3C0-E4BC-4842-BC18-D5AA092D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919" y="7973195"/>
            <a:ext cx="596606" cy="100964"/>
          </a:xfrm>
          <a:custGeom>
            <a:avLst/>
            <a:gdLst>
              <a:gd name="T0" fmla="*/ 529 w 574"/>
              <a:gd name="T1" fmla="*/ 0 h 98"/>
              <a:gd name="T2" fmla="*/ 529 w 574"/>
              <a:gd name="T3" fmla="*/ 0 h 98"/>
              <a:gd name="T4" fmla="*/ 53 w 574"/>
              <a:gd name="T5" fmla="*/ 0 h 98"/>
              <a:gd name="T6" fmla="*/ 0 w 574"/>
              <a:gd name="T7" fmla="*/ 44 h 98"/>
              <a:gd name="T8" fmla="*/ 53 w 574"/>
              <a:gd name="T9" fmla="*/ 97 h 98"/>
              <a:gd name="T10" fmla="*/ 529 w 574"/>
              <a:gd name="T11" fmla="*/ 97 h 98"/>
              <a:gd name="T12" fmla="*/ 573 w 574"/>
              <a:gd name="T13" fmla="*/ 44 h 98"/>
              <a:gd name="T14" fmla="*/ 529 w 574"/>
              <a:gd name="T1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98">
                <a:moveTo>
                  <a:pt x="529" y="0"/>
                </a:moveTo>
                <a:lnTo>
                  <a:pt x="529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1"/>
                  <a:pt x="27" y="97"/>
                  <a:pt x="53" y="97"/>
                </a:cubicBezTo>
                <a:cubicBezTo>
                  <a:pt x="529" y="97"/>
                  <a:pt x="529" y="97"/>
                  <a:pt x="529" y="97"/>
                </a:cubicBezTo>
                <a:cubicBezTo>
                  <a:pt x="555" y="97"/>
                  <a:pt x="573" y="71"/>
                  <a:pt x="573" y="44"/>
                </a:cubicBezTo>
                <a:cubicBezTo>
                  <a:pt x="573" y="18"/>
                  <a:pt x="555" y="0"/>
                  <a:pt x="5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9">
            <a:extLst>
              <a:ext uri="{FF2B5EF4-FFF2-40B4-BE49-F238E27FC236}">
                <a16:creationId xmlns:a16="http://schemas.microsoft.com/office/drawing/2014/main" id="{D59F14EA-DD30-2B40-9218-0D73A8068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919" y="8221016"/>
            <a:ext cx="596606" cy="100964"/>
          </a:xfrm>
          <a:custGeom>
            <a:avLst/>
            <a:gdLst>
              <a:gd name="T0" fmla="*/ 529 w 574"/>
              <a:gd name="T1" fmla="*/ 0 h 98"/>
              <a:gd name="T2" fmla="*/ 529 w 574"/>
              <a:gd name="T3" fmla="*/ 0 h 98"/>
              <a:gd name="T4" fmla="*/ 53 w 574"/>
              <a:gd name="T5" fmla="*/ 0 h 98"/>
              <a:gd name="T6" fmla="*/ 0 w 574"/>
              <a:gd name="T7" fmla="*/ 44 h 98"/>
              <a:gd name="T8" fmla="*/ 53 w 574"/>
              <a:gd name="T9" fmla="*/ 97 h 98"/>
              <a:gd name="T10" fmla="*/ 529 w 574"/>
              <a:gd name="T11" fmla="*/ 97 h 98"/>
              <a:gd name="T12" fmla="*/ 573 w 574"/>
              <a:gd name="T13" fmla="*/ 44 h 98"/>
              <a:gd name="T14" fmla="*/ 529 w 574"/>
              <a:gd name="T1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98">
                <a:moveTo>
                  <a:pt x="529" y="0"/>
                </a:moveTo>
                <a:lnTo>
                  <a:pt x="529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1"/>
                  <a:pt x="27" y="97"/>
                  <a:pt x="53" y="97"/>
                </a:cubicBezTo>
                <a:cubicBezTo>
                  <a:pt x="529" y="97"/>
                  <a:pt x="529" y="97"/>
                  <a:pt x="529" y="97"/>
                </a:cubicBezTo>
                <a:cubicBezTo>
                  <a:pt x="555" y="97"/>
                  <a:pt x="573" y="71"/>
                  <a:pt x="573" y="44"/>
                </a:cubicBezTo>
                <a:cubicBezTo>
                  <a:pt x="573" y="18"/>
                  <a:pt x="555" y="0"/>
                  <a:pt x="5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Google Shape;207;p7">
            <a:extLst>
              <a:ext uri="{FF2B5EF4-FFF2-40B4-BE49-F238E27FC236}">
                <a16:creationId xmlns:a16="http://schemas.microsoft.com/office/drawing/2014/main" id="{1870A02D-C25D-0340-8413-1AB0B8DB53E1}"/>
              </a:ext>
            </a:extLst>
          </p:cNvPr>
          <p:cNvSpPr txBox="1"/>
          <p:nvPr/>
        </p:nvSpPr>
        <p:spPr>
          <a:xfrm>
            <a:off x="10246704" y="185995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2" name="Google Shape;208;p7">
            <a:extLst>
              <a:ext uri="{FF2B5EF4-FFF2-40B4-BE49-F238E27FC236}">
                <a16:creationId xmlns:a16="http://schemas.microsoft.com/office/drawing/2014/main" id="{F1763DFE-3F2F-B34F-8720-645B5BCF4F4D}"/>
              </a:ext>
            </a:extLst>
          </p:cNvPr>
          <p:cNvSpPr txBox="1"/>
          <p:nvPr/>
        </p:nvSpPr>
        <p:spPr>
          <a:xfrm>
            <a:off x="2451398" y="322347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102;p4">
            <a:extLst>
              <a:ext uri="{FF2B5EF4-FFF2-40B4-BE49-F238E27FC236}">
                <a16:creationId xmlns:a16="http://schemas.microsoft.com/office/drawing/2014/main" id="{6CA5C9D8-8F1E-B444-AD97-499AE6182B40}"/>
              </a:ext>
            </a:extLst>
          </p:cNvPr>
          <p:cNvGrpSpPr/>
          <p:nvPr/>
        </p:nvGrpSpPr>
        <p:grpSpPr>
          <a:xfrm>
            <a:off x="1974417" y="10568861"/>
            <a:ext cx="3119385" cy="1476107"/>
            <a:chOff x="2985788" y="10396931"/>
            <a:chExt cx="3634800" cy="1476107"/>
          </a:xfrm>
        </p:grpSpPr>
        <p:sp>
          <p:nvSpPr>
            <p:cNvPr id="424" name="Google Shape;103;p4">
              <a:extLst>
                <a:ext uri="{FF2B5EF4-FFF2-40B4-BE49-F238E27FC236}">
                  <a16:creationId xmlns:a16="http://schemas.microsoft.com/office/drawing/2014/main" id="{1D9747AC-B9AF-9B40-A83D-D2A5F10A3D75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104;p4">
              <a:extLst>
                <a:ext uri="{FF2B5EF4-FFF2-40B4-BE49-F238E27FC236}">
                  <a16:creationId xmlns:a16="http://schemas.microsoft.com/office/drawing/2014/main" id="{D3F3C7C3-C38F-0C46-9E1C-AD6A85CC025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6" name="Google Shape;102;p4">
            <a:extLst>
              <a:ext uri="{FF2B5EF4-FFF2-40B4-BE49-F238E27FC236}">
                <a16:creationId xmlns:a16="http://schemas.microsoft.com/office/drawing/2014/main" id="{64396D52-DA8C-CE40-BFBB-B3CF3B201838}"/>
              </a:ext>
            </a:extLst>
          </p:cNvPr>
          <p:cNvGrpSpPr/>
          <p:nvPr/>
        </p:nvGrpSpPr>
        <p:grpSpPr>
          <a:xfrm>
            <a:off x="6167189" y="10568861"/>
            <a:ext cx="3119385" cy="1476107"/>
            <a:chOff x="2985788" y="10396931"/>
            <a:chExt cx="3634800" cy="1476107"/>
          </a:xfrm>
        </p:grpSpPr>
        <p:sp>
          <p:nvSpPr>
            <p:cNvPr id="427" name="Google Shape;103;p4">
              <a:extLst>
                <a:ext uri="{FF2B5EF4-FFF2-40B4-BE49-F238E27FC236}">
                  <a16:creationId xmlns:a16="http://schemas.microsoft.com/office/drawing/2014/main" id="{679B8C76-8EFC-9942-BA41-C1BC95A0F595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104;p4">
              <a:extLst>
                <a:ext uri="{FF2B5EF4-FFF2-40B4-BE49-F238E27FC236}">
                  <a16:creationId xmlns:a16="http://schemas.microsoft.com/office/drawing/2014/main" id="{D9107C2F-9AA0-E34C-AFEE-B23E8C43562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9" name="Google Shape;102;p4">
            <a:extLst>
              <a:ext uri="{FF2B5EF4-FFF2-40B4-BE49-F238E27FC236}">
                <a16:creationId xmlns:a16="http://schemas.microsoft.com/office/drawing/2014/main" id="{CAFDFD93-B625-6C4E-A332-DBFF0C7DFA22}"/>
              </a:ext>
            </a:extLst>
          </p:cNvPr>
          <p:cNvGrpSpPr/>
          <p:nvPr/>
        </p:nvGrpSpPr>
        <p:grpSpPr>
          <a:xfrm>
            <a:off x="10629105" y="10583754"/>
            <a:ext cx="3119385" cy="1476107"/>
            <a:chOff x="2985788" y="10396931"/>
            <a:chExt cx="3634800" cy="1476107"/>
          </a:xfrm>
        </p:grpSpPr>
        <p:sp>
          <p:nvSpPr>
            <p:cNvPr id="430" name="Google Shape;103;p4">
              <a:extLst>
                <a:ext uri="{FF2B5EF4-FFF2-40B4-BE49-F238E27FC236}">
                  <a16:creationId xmlns:a16="http://schemas.microsoft.com/office/drawing/2014/main" id="{1F4BF688-7E44-CD47-8726-FFE9CECAE7C7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104;p4">
              <a:extLst>
                <a:ext uri="{FF2B5EF4-FFF2-40B4-BE49-F238E27FC236}">
                  <a16:creationId xmlns:a16="http://schemas.microsoft.com/office/drawing/2014/main" id="{0CF16ED6-020A-3F40-99D8-DAA8900C623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2" name="Google Shape;102;p4">
            <a:extLst>
              <a:ext uri="{FF2B5EF4-FFF2-40B4-BE49-F238E27FC236}">
                <a16:creationId xmlns:a16="http://schemas.microsoft.com/office/drawing/2014/main" id="{12ACA491-0143-9844-88FC-51053156BAC5}"/>
              </a:ext>
            </a:extLst>
          </p:cNvPr>
          <p:cNvGrpSpPr/>
          <p:nvPr/>
        </p:nvGrpSpPr>
        <p:grpSpPr>
          <a:xfrm>
            <a:off x="14821877" y="10595596"/>
            <a:ext cx="3119385" cy="1476107"/>
            <a:chOff x="2985788" y="10396931"/>
            <a:chExt cx="3634800" cy="1476107"/>
          </a:xfrm>
        </p:grpSpPr>
        <p:sp>
          <p:nvSpPr>
            <p:cNvPr id="433" name="Google Shape;103;p4">
              <a:extLst>
                <a:ext uri="{FF2B5EF4-FFF2-40B4-BE49-F238E27FC236}">
                  <a16:creationId xmlns:a16="http://schemas.microsoft.com/office/drawing/2014/main" id="{AF536E73-2F4D-ED4C-A5C5-49CD2B1378AC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4" name="Google Shape;104;p4">
              <a:extLst>
                <a:ext uri="{FF2B5EF4-FFF2-40B4-BE49-F238E27FC236}">
                  <a16:creationId xmlns:a16="http://schemas.microsoft.com/office/drawing/2014/main" id="{35122A77-3E7B-F947-AC0E-136E249BD02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5" name="Google Shape;102;p4">
            <a:extLst>
              <a:ext uri="{FF2B5EF4-FFF2-40B4-BE49-F238E27FC236}">
                <a16:creationId xmlns:a16="http://schemas.microsoft.com/office/drawing/2014/main" id="{0FEB961F-7228-5949-A154-ED06C4E2F9B6}"/>
              </a:ext>
            </a:extLst>
          </p:cNvPr>
          <p:cNvGrpSpPr/>
          <p:nvPr/>
        </p:nvGrpSpPr>
        <p:grpSpPr>
          <a:xfrm>
            <a:off x="18950854" y="10598471"/>
            <a:ext cx="3119385" cy="1476107"/>
            <a:chOff x="2985788" y="10396931"/>
            <a:chExt cx="3634800" cy="1476107"/>
          </a:xfrm>
        </p:grpSpPr>
        <p:sp>
          <p:nvSpPr>
            <p:cNvPr id="436" name="Google Shape;103;p4">
              <a:extLst>
                <a:ext uri="{FF2B5EF4-FFF2-40B4-BE49-F238E27FC236}">
                  <a16:creationId xmlns:a16="http://schemas.microsoft.com/office/drawing/2014/main" id="{FDBF615A-F441-8945-AF3E-83EC50531CF6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Google Shape;104;p4">
              <a:extLst>
                <a:ext uri="{FF2B5EF4-FFF2-40B4-BE49-F238E27FC236}">
                  <a16:creationId xmlns:a16="http://schemas.microsoft.com/office/drawing/2014/main" id="{9A932E09-A6D5-0F4F-92D8-AE288E7AD2E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Freeform 312">
            <a:extLst>
              <a:ext uri="{FF2B5EF4-FFF2-40B4-BE49-F238E27FC236}">
                <a16:creationId xmlns:a16="http://schemas.microsoft.com/office/drawing/2014/main" id="{457EDF45-ECD5-0740-BFDF-4C28909C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969" y="3880715"/>
            <a:ext cx="3171014" cy="2428295"/>
          </a:xfrm>
          <a:custGeom>
            <a:avLst/>
            <a:gdLst>
              <a:gd name="T0" fmla="*/ 2259 w 3146"/>
              <a:gd name="T1" fmla="*/ 1971 h 2406"/>
              <a:gd name="T2" fmla="*/ 2259 w 3146"/>
              <a:gd name="T3" fmla="*/ 1971 h 2406"/>
              <a:gd name="T4" fmla="*/ 3136 w 3146"/>
              <a:gd name="T5" fmla="*/ 344 h 2406"/>
              <a:gd name="T6" fmla="*/ 3082 w 3146"/>
              <a:gd name="T7" fmla="*/ 254 h 2406"/>
              <a:gd name="T8" fmla="*/ 2973 w 3146"/>
              <a:gd name="T9" fmla="*/ 217 h 2406"/>
              <a:gd name="T10" fmla="*/ 1482 w 3146"/>
              <a:gd name="T11" fmla="*/ 28 h 2406"/>
              <a:gd name="T12" fmla="*/ 722 w 3146"/>
              <a:gd name="T13" fmla="*/ 290 h 2406"/>
              <a:gd name="T14" fmla="*/ 288 w 3146"/>
              <a:gd name="T15" fmla="*/ 1519 h 2406"/>
              <a:gd name="T16" fmla="*/ 324 w 3146"/>
              <a:gd name="T17" fmla="*/ 1673 h 2406"/>
              <a:gd name="T18" fmla="*/ 189 w 3146"/>
              <a:gd name="T19" fmla="*/ 1763 h 2406"/>
              <a:gd name="T20" fmla="*/ 189 w 3146"/>
              <a:gd name="T21" fmla="*/ 1763 h 2406"/>
              <a:gd name="T22" fmla="*/ 72 w 3146"/>
              <a:gd name="T23" fmla="*/ 1817 h 2406"/>
              <a:gd name="T24" fmla="*/ 27 w 3146"/>
              <a:gd name="T25" fmla="*/ 1917 h 2406"/>
              <a:gd name="T26" fmla="*/ 134 w 3146"/>
              <a:gd name="T27" fmla="*/ 1944 h 2406"/>
              <a:gd name="T28" fmla="*/ 351 w 3146"/>
              <a:gd name="T29" fmla="*/ 1826 h 2406"/>
              <a:gd name="T30" fmla="*/ 442 w 3146"/>
              <a:gd name="T31" fmla="*/ 1853 h 2406"/>
              <a:gd name="T32" fmla="*/ 1102 w 3146"/>
              <a:gd name="T33" fmla="*/ 2306 h 2406"/>
              <a:gd name="T34" fmla="*/ 2259 w 3146"/>
              <a:gd name="T35" fmla="*/ 1971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6" h="2406">
                <a:moveTo>
                  <a:pt x="2259" y="1971"/>
                </a:moveTo>
                <a:lnTo>
                  <a:pt x="2259" y="1971"/>
                </a:lnTo>
                <a:cubicBezTo>
                  <a:pt x="2711" y="1519"/>
                  <a:pt x="2946" y="941"/>
                  <a:pt x="3136" y="344"/>
                </a:cubicBezTo>
                <a:cubicBezTo>
                  <a:pt x="3145" y="299"/>
                  <a:pt x="3127" y="271"/>
                  <a:pt x="3082" y="254"/>
                </a:cubicBezTo>
                <a:cubicBezTo>
                  <a:pt x="3045" y="245"/>
                  <a:pt x="3009" y="235"/>
                  <a:pt x="2973" y="217"/>
                </a:cubicBezTo>
                <a:cubicBezTo>
                  <a:pt x="2485" y="82"/>
                  <a:pt x="1997" y="0"/>
                  <a:pt x="1482" y="28"/>
                </a:cubicBezTo>
                <a:cubicBezTo>
                  <a:pt x="1210" y="46"/>
                  <a:pt x="948" y="118"/>
                  <a:pt x="722" y="290"/>
                </a:cubicBezTo>
                <a:cubicBezTo>
                  <a:pt x="342" y="561"/>
                  <a:pt x="162" y="1076"/>
                  <a:pt x="288" y="1519"/>
                </a:cubicBezTo>
                <a:cubicBezTo>
                  <a:pt x="306" y="1573"/>
                  <a:pt x="342" y="1637"/>
                  <a:pt x="324" y="1673"/>
                </a:cubicBezTo>
                <a:cubicBezTo>
                  <a:pt x="306" y="1718"/>
                  <a:pt x="234" y="1736"/>
                  <a:pt x="189" y="1763"/>
                </a:cubicBezTo>
                <a:lnTo>
                  <a:pt x="189" y="1763"/>
                </a:lnTo>
                <a:cubicBezTo>
                  <a:pt x="144" y="1781"/>
                  <a:pt x="107" y="1799"/>
                  <a:pt x="72" y="1817"/>
                </a:cubicBezTo>
                <a:cubicBezTo>
                  <a:pt x="27" y="1844"/>
                  <a:pt x="0" y="1872"/>
                  <a:pt x="27" y="1917"/>
                </a:cubicBezTo>
                <a:cubicBezTo>
                  <a:pt x="45" y="1962"/>
                  <a:pt x="81" y="1971"/>
                  <a:pt x="134" y="1944"/>
                </a:cubicBezTo>
                <a:cubicBezTo>
                  <a:pt x="207" y="1908"/>
                  <a:pt x="279" y="1872"/>
                  <a:pt x="351" y="1826"/>
                </a:cubicBezTo>
                <a:cubicBezTo>
                  <a:pt x="397" y="1808"/>
                  <a:pt x="415" y="1808"/>
                  <a:pt x="442" y="1853"/>
                </a:cubicBezTo>
                <a:cubicBezTo>
                  <a:pt x="604" y="2089"/>
                  <a:pt x="831" y="2233"/>
                  <a:pt x="1102" y="2306"/>
                </a:cubicBezTo>
                <a:cubicBezTo>
                  <a:pt x="1545" y="2405"/>
                  <a:pt x="1933" y="2287"/>
                  <a:pt x="2259" y="19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3">
            <a:extLst>
              <a:ext uri="{FF2B5EF4-FFF2-40B4-BE49-F238E27FC236}">
                <a16:creationId xmlns:a16="http://schemas.microsoft.com/office/drawing/2014/main" id="{C6476456-53AF-A843-8E98-5B6ADED2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85" y="6131113"/>
            <a:ext cx="3175463" cy="2432744"/>
          </a:xfrm>
          <a:custGeom>
            <a:avLst/>
            <a:gdLst>
              <a:gd name="T0" fmla="*/ 886 w 3147"/>
              <a:gd name="T1" fmla="*/ 1970 h 2414"/>
              <a:gd name="T2" fmla="*/ 886 w 3147"/>
              <a:gd name="T3" fmla="*/ 1970 h 2414"/>
              <a:gd name="T4" fmla="*/ 9 w 3147"/>
              <a:gd name="T5" fmla="*/ 344 h 2414"/>
              <a:gd name="T6" fmla="*/ 63 w 3147"/>
              <a:gd name="T7" fmla="*/ 253 h 2414"/>
              <a:gd name="T8" fmla="*/ 172 w 3147"/>
              <a:gd name="T9" fmla="*/ 226 h 2414"/>
              <a:gd name="T10" fmla="*/ 1664 w 3147"/>
              <a:gd name="T11" fmla="*/ 27 h 2414"/>
              <a:gd name="T12" fmla="*/ 2423 w 3147"/>
              <a:gd name="T13" fmla="*/ 290 h 2414"/>
              <a:gd name="T14" fmla="*/ 2857 w 3147"/>
              <a:gd name="T15" fmla="*/ 1518 h 2414"/>
              <a:gd name="T16" fmla="*/ 2821 w 3147"/>
              <a:gd name="T17" fmla="*/ 1672 h 2414"/>
              <a:gd name="T18" fmla="*/ 2956 w 3147"/>
              <a:gd name="T19" fmla="*/ 1762 h 2414"/>
              <a:gd name="T20" fmla="*/ 2956 w 3147"/>
              <a:gd name="T21" fmla="*/ 1762 h 2414"/>
              <a:gd name="T22" fmla="*/ 3074 w 3147"/>
              <a:gd name="T23" fmla="*/ 1825 h 2414"/>
              <a:gd name="T24" fmla="*/ 3119 w 3147"/>
              <a:gd name="T25" fmla="*/ 1925 h 2414"/>
              <a:gd name="T26" fmla="*/ 3010 w 3147"/>
              <a:gd name="T27" fmla="*/ 1943 h 2414"/>
              <a:gd name="T28" fmla="*/ 2794 w 3147"/>
              <a:gd name="T29" fmla="*/ 1834 h 2414"/>
              <a:gd name="T30" fmla="*/ 2703 w 3147"/>
              <a:gd name="T31" fmla="*/ 1852 h 2414"/>
              <a:gd name="T32" fmla="*/ 2043 w 3147"/>
              <a:gd name="T33" fmla="*/ 2304 h 2414"/>
              <a:gd name="T34" fmla="*/ 886 w 3147"/>
              <a:gd name="T35" fmla="*/ 1970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7" h="2414">
                <a:moveTo>
                  <a:pt x="886" y="1970"/>
                </a:moveTo>
                <a:lnTo>
                  <a:pt x="886" y="1970"/>
                </a:lnTo>
                <a:cubicBezTo>
                  <a:pt x="434" y="1518"/>
                  <a:pt x="199" y="939"/>
                  <a:pt x="9" y="344"/>
                </a:cubicBezTo>
                <a:cubicBezTo>
                  <a:pt x="0" y="299"/>
                  <a:pt x="18" y="271"/>
                  <a:pt x="63" y="253"/>
                </a:cubicBezTo>
                <a:cubicBezTo>
                  <a:pt x="99" y="244"/>
                  <a:pt x="136" y="235"/>
                  <a:pt x="172" y="226"/>
                </a:cubicBezTo>
                <a:cubicBezTo>
                  <a:pt x="660" y="91"/>
                  <a:pt x="1148" y="0"/>
                  <a:pt x="1664" y="27"/>
                </a:cubicBezTo>
                <a:cubicBezTo>
                  <a:pt x="1935" y="45"/>
                  <a:pt x="2197" y="118"/>
                  <a:pt x="2423" y="290"/>
                </a:cubicBezTo>
                <a:cubicBezTo>
                  <a:pt x="2802" y="570"/>
                  <a:pt x="2983" y="1075"/>
                  <a:pt x="2857" y="1518"/>
                </a:cubicBezTo>
                <a:cubicBezTo>
                  <a:pt x="2839" y="1572"/>
                  <a:pt x="2802" y="1635"/>
                  <a:pt x="2821" y="1672"/>
                </a:cubicBezTo>
                <a:cubicBezTo>
                  <a:pt x="2839" y="1717"/>
                  <a:pt x="2911" y="1735"/>
                  <a:pt x="2956" y="1762"/>
                </a:cubicBezTo>
                <a:lnTo>
                  <a:pt x="2956" y="1762"/>
                </a:lnTo>
                <a:cubicBezTo>
                  <a:pt x="3002" y="1780"/>
                  <a:pt x="3038" y="1807"/>
                  <a:pt x="3074" y="1825"/>
                </a:cubicBezTo>
                <a:cubicBezTo>
                  <a:pt x="3119" y="1843"/>
                  <a:pt x="3146" y="1870"/>
                  <a:pt x="3119" y="1925"/>
                </a:cubicBezTo>
                <a:cubicBezTo>
                  <a:pt x="3101" y="1961"/>
                  <a:pt x="3065" y="1970"/>
                  <a:pt x="3010" y="1943"/>
                </a:cubicBezTo>
                <a:cubicBezTo>
                  <a:pt x="2938" y="1906"/>
                  <a:pt x="2866" y="1870"/>
                  <a:pt x="2794" y="1834"/>
                </a:cubicBezTo>
                <a:cubicBezTo>
                  <a:pt x="2748" y="1807"/>
                  <a:pt x="2730" y="1807"/>
                  <a:pt x="2703" y="1852"/>
                </a:cubicBezTo>
                <a:cubicBezTo>
                  <a:pt x="2540" y="2087"/>
                  <a:pt x="2314" y="2241"/>
                  <a:pt x="2043" y="2304"/>
                </a:cubicBezTo>
                <a:cubicBezTo>
                  <a:pt x="1600" y="2413"/>
                  <a:pt x="1211" y="2286"/>
                  <a:pt x="886" y="19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4">
            <a:extLst>
              <a:ext uri="{FF2B5EF4-FFF2-40B4-BE49-F238E27FC236}">
                <a16:creationId xmlns:a16="http://schemas.microsoft.com/office/drawing/2014/main" id="{0B6453B3-FB15-E54C-8551-1E58E0D6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85" y="9889191"/>
            <a:ext cx="3175463" cy="2423846"/>
          </a:xfrm>
          <a:custGeom>
            <a:avLst/>
            <a:gdLst>
              <a:gd name="T0" fmla="*/ 886 w 3147"/>
              <a:gd name="T1" fmla="*/ 1970 h 2405"/>
              <a:gd name="T2" fmla="*/ 886 w 3147"/>
              <a:gd name="T3" fmla="*/ 1970 h 2405"/>
              <a:gd name="T4" fmla="*/ 9 w 3147"/>
              <a:gd name="T5" fmla="*/ 343 h 2405"/>
              <a:gd name="T6" fmla="*/ 63 w 3147"/>
              <a:gd name="T7" fmla="*/ 253 h 2405"/>
              <a:gd name="T8" fmla="*/ 172 w 3147"/>
              <a:gd name="T9" fmla="*/ 226 h 2405"/>
              <a:gd name="T10" fmla="*/ 1664 w 3147"/>
              <a:gd name="T11" fmla="*/ 27 h 2405"/>
              <a:gd name="T12" fmla="*/ 2423 w 3147"/>
              <a:gd name="T13" fmla="*/ 289 h 2405"/>
              <a:gd name="T14" fmla="*/ 2857 w 3147"/>
              <a:gd name="T15" fmla="*/ 1518 h 2405"/>
              <a:gd name="T16" fmla="*/ 2821 w 3147"/>
              <a:gd name="T17" fmla="*/ 1672 h 2405"/>
              <a:gd name="T18" fmla="*/ 2956 w 3147"/>
              <a:gd name="T19" fmla="*/ 1762 h 2405"/>
              <a:gd name="T20" fmla="*/ 2956 w 3147"/>
              <a:gd name="T21" fmla="*/ 1762 h 2405"/>
              <a:gd name="T22" fmla="*/ 3074 w 3147"/>
              <a:gd name="T23" fmla="*/ 1825 h 2405"/>
              <a:gd name="T24" fmla="*/ 3119 w 3147"/>
              <a:gd name="T25" fmla="*/ 1925 h 2405"/>
              <a:gd name="T26" fmla="*/ 3010 w 3147"/>
              <a:gd name="T27" fmla="*/ 1943 h 2405"/>
              <a:gd name="T28" fmla="*/ 2794 w 3147"/>
              <a:gd name="T29" fmla="*/ 1825 h 2405"/>
              <a:gd name="T30" fmla="*/ 2703 w 3147"/>
              <a:gd name="T31" fmla="*/ 1853 h 2405"/>
              <a:gd name="T32" fmla="*/ 2043 w 3147"/>
              <a:gd name="T33" fmla="*/ 2305 h 2405"/>
              <a:gd name="T34" fmla="*/ 886 w 3147"/>
              <a:gd name="T35" fmla="*/ 1970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7" h="2405">
                <a:moveTo>
                  <a:pt x="886" y="1970"/>
                </a:moveTo>
                <a:lnTo>
                  <a:pt x="886" y="1970"/>
                </a:lnTo>
                <a:cubicBezTo>
                  <a:pt x="434" y="1518"/>
                  <a:pt x="199" y="940"/>
                  <a:pt x="9" y="343"/>
                </a:cubicBezTo>
                <a:cubicBezTo>
                  <a:pt x="0" y="298"/>
                  <a:pt x="18" y="271"/>
                  <a:pt x="63" y="253"/>
                </a:cubicBezTo>
                <a:cubicBezTo>
                  <a:pt x="99" y="243"/>
                  <a:pt x="136" y="234"/>
                  <a:pt x="172" y="226"/>
                </a:cubicBezTo>
                <a:cubicBezTo>
                  <a:pt x="660" y="90"/>
                  <a:pt x="1148" y="0"/>
                  <a:pt x="1664" y="27"/>
                </a:cubicBezTo>
                <a:cubicBezTo>
                  <a:pt x="1935" y="45"/>
                  <a:pt x="2197" y="117"/>
                  <a:pt x="2423" y="289"/>
                </a:cubicBezTo>
                <a:cubicBezTo>
                  <a:pt x="2802" y="560"/>
                  <a:pt x="2983" y="1075"/>
                  <a:pt x="2857" y="1518"/>
                </a:cubicBezTo>
                <a:cubicBezTo>
                  <a:pt x="2839" y="1572"/>
                  <a:pt x="2802" y="1636"/>
                  <a:pt x="2821" y="1672"/>
                </a:cubicBezTo>
                <a:cubicBezTo>
                  <a:pt x="2839" y="1717"/>
                  <a:pt x="2911" y="1735"/>
                  <a:pt x="2956" y="1762"/>
                </a:cubicBezTo>
                <a:lnTo>
                  <a:pt x="2956" y="1762"/>
                </a:lnTo>
                <a:cubicBezTo>
                  <a:pt x="3002" y="1780"/>
                  <a:pt x="3038" y="1798"/>
                  <a:pt x="3074" y="1825"/>
                </a:cubicBezTo>
                <a:cubicBezTo>
                  <a:pt x="3119" y="1844"/>
                  <a:pt x="3146" y="1871"/>
                  <a:pt x="3119" y="1925"/>
                </a:cubicBezTo>
                <a:cubicBezTo>
                  <a:pt x="3101" y="1961"/>
                  <a:pt x="3065" y="1970"/>
                  <a:pt x="3010" y="1943"/>
                </a:cubicBezTo>
                <a:cubicBezTo>
                  <a:pt x="2938" y="1907"/>
                  <a:pt x="2866" y="1871"/>
                  <a:pt x="2794" y="1825"/>
                </a:cubicBezTo>
                <a:cubicBezTo>
                  <a:pt x="2748" y="1808"/>
                  <a:pt x="2730" y="1808"/>
                  <a:pt x="2703" y="1853"/>
                </a:cubicBezTo>
                <a:cubicBezTo>
                  <a:pt x="2540" y="2088"/>
                  <a:pt x="2314" y="2241"/>
                  <a:pt x="2043" y="2305"/>
                </a:cubicBezTo>
                <a:cubicBezTo>
                  <a:pt x="1600" y="2404"/>
                  <a:pt x="1211" y="2287"/>
                  <a:pt x="886" y="19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5">
            <a:extLst>
              <a:ext uri="{FF2B5EF4-FFF2-40B4-BE49-F238E27FC236}">
                <a16:creationId xmlns:a16="http://schemas.microsoft.com/office/drawing/2014/main" id="{1A0C210F-90B1-9C47-BAAC-FB0AFB61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969" y="8381512"/>
            <a:ext cx="3171014" cy="2437190"/>
          </a:xfrm>
          <a:custGeom>
            <a:avLst/>
            <a:gdLst>
              <a:gd name="T0" fmla="*/ 2259 w 3146"/>
              <a:gd name="T1" fmla="*/ 1971 h 2415"/>
              <a:gd name="T2" fmla="*/ 2259 w 3146"/>
              <a:gd name="T3" fmla="*/ 1971 h 2415"/>
              <a:gd name="T4" fmla="*/ 3136 w 3146"/>
              <a:gd name="T5" fmla="*/ 343 h 2415"/>
              <a:gd name="T6" fmla="*/ 3082 w 3146"/>
              <a:gd name="T7" fmla="*/ 262 h 2415"/>
              <a:gd name="T8" fmla="*/ 2973 w 3146"/>
              <a:gd name="T9" fmla="*/ 226 h 2415"/>
              <a:gd name="T10" fmla="*/ 1482 w 3146"/>
              <a:gd name="T11" fmla="*/ 36 h 2415"/>
              <a:gd name="T12" fmla="*/ 722 w 3146"/>
              <a:gd name="T13" fmla="*/ 289 h 2415"/>
              <a:gd name="T14" fmla="*/ 288 w 3146"/>
              <a:gd name="T15" fmla="*/ 1528 h 2415"/>
              <a:gd name="T16" fmla="*/ 324 w 3146"/>
              <a:gd name="T17" fmla="*/ 1681 h 2415"/>
              <a:gd name="T18" fmla="*/ 189 w 3146"/>
              <a:gd name="T19" fmla="*/ 1763 h 2415"/>
              <a:gd name="T20" fmla="*/ 189 w 3146"/>
              <a:gd name="T21" fmla="*/ 1763 h 2415"/>
              <a:gd name="T22" fmla="*/ 72 w 3146"/>
              <a:gd name="T23" fmla="*/ 1826 h 2415"/>
              <a:gd name="T24" fmla="*/ 27 w 3146"/>
              <a:gd name="T25" fmla="*/ 1926 h 2415"/>
              <a:gd name="T26" fmla="*/ 134 w 3146"/>
              <a:gd name="T27" fmla="*/ 1952 h 2415"/>
              <a:gd name="T28" fmla="*/ 351 w 3146"/>
              <a:gd name="T29" fmla="*/ 1835 h 2415"/>
              <a:gd name="T30" fmla="*/ 442 w 3146"/>
              <a:gd name="T31" fmla="*/ 1853 h 2415"/>
              <a:gd name="T32" fmla="*/ 1102 w 3146"/>
              <a:gd name="T33" fmla="*/ 2305 h 2415"/>
              <a:gd name="T34" fmla="*/ 2259 w 3146"/>
              <a:gd name="T35" fmla="*/ 1971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6" h="2415">
                <a:moveTo>
                  <a:pt x="2259" y="1971"/>
                </a:moveTo>
                <a:lnTo>
                  <a:pt x="2259" y="1971"/>
                </a:lnTo>
                <a:cubicBezTo>
                  <a:pt x="2711" y="1519"/>
                  <a:pt x="2946" y="949"/>
                  <a:pt x="3136" y="343"/>
                </a:cubicBezTo>
                <a:cubicBezTo>
                  <a:pt x="3145" y="307"/>
                  <a:pt x="3127" y="271"/>
                  <a:pt x="3082" y="262"/>
                </a:cubicBezTo>
                <a:cubicBezTo>
                  <a:pt x="3045" y="244"/>
                  <a:pt x="3009" y="235"/>
                  <a:pt x="2973" y="226"/>
                </a:cubicBezTo>
                <a:cubicBezTo>
                  <a:pt x="2485" y="90"/>
                  <a:pt x="1997" y="0"/>
                  <a:pt x="1482" y="36"/>
                </a:cubicBezTo>
                <a:cubicBezTo>
                  <a:pt x="1210" y="54"/>
                  <a:pt x="948" y="127"/>
                  <a:pt x="722" y="289"/>
                </a:cubicBezTo>
                <a:cubicBezTo>
                  <a:pt x="342" y="569"/>
                  <a:pt x="162" y="1085"/>
                  <a:pt x="288" y="1528"/>
                </a:cubicBezTo>
                <a:cubicBezTo>
                  <a:pt x="306" y="1573"/>
                  <a:pt x="342" y="1645"/>
                  <a:pt x="324" y="1681"/>
                </a:cubicBezTo>
                <a:cubicBezTo>
                  <a:pt x="306" y="1718"/>
                  <a:pt x="234" y="1735"/>
                  <a:pt x="189" y="1763"/>
                </a:cubicBezTo>
                <a:lnTo>
                  <a:pt x="189" y="1763"/>
                </a:lnTo>
                <a:cubicBezTo>
                  <a:pt x="144" y="1781"/>
                  <a:pt x="107" y="1808"/>
                  <a:pt x="72" y="1826"/>
                </a:cubicBezTo>
                <a:cubicBezTo>
                  <a:pt x="27" y="1844"/>
                  <a:pt x="0" y="1880"/>
                  <a:pt x="27" y="1926"/>
                </a:cubicBezTo>
                <a:cubicBezTo>
                  <a:pt x="45" y="1962"/>
                  <a:pt x="81" y="1980"/>
                  <a:pt x="134" y="1952"/>
                </a:cubicBezTo>
                <a:cubicBezTo>
                  <a:pt x="207" y="1916"/>
                  <a:pt x="279" y="1871"/>
                  <a:pt x="351" y="1835"/>
                </a:cubicBezTo>
                <a:cubicBezTo>
                  <a:pt x="397" y="1808"/>
                  <a:pt x="415" y="1808"/>
                  <a:pt x="442" y="1853"/>
                </a:cubicBezTo>
                <a:cubicBezTo>
                  <a:pt x="604" y="2088"/>
                  <a:pt x="831" y="2242"/>
                  <a:pt x="1102" y="2305"/>
                </a:cubicBezTo>
                <a:cubicBezTo>
                  <a:pt x="1545" y="2414"/>
                  <a:pt x="1933" y="2287"/>
                  <a:pt x="2259" y="19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16">
            <a:extLst>
              <a:ext uri="{FF2B5EF4-FFF2-40B4-BE49-F238E27FC236}">
                <a16:creationId xmlns:a16="http://schemas.microsoft.com/office/drawing/2014/main" id="{299D82A1-3FD6-FD43-AB7E-A14E7E36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256" y="4089746"/>
            <a:ext cx="164556" cy="8845931"/>
          </a:xfrm>
          <a:custGeom>
            <a:avLst/>
            <a:gdLst>
              <a:gd name="T0" fmla="*/ 162 w 163"/>
              <a:gd name="T1" fmla="*/ 8768 h 8769"/>
              <a:gd name="T2" fmla="*/ 162 w 163"/>
              <a:gd name="T3" fmla="*/ 8768 h 8769"/>
              <a:gd name="T4" fmla="*/ 0 w 163"/>
              <a:gd name="T5" fmla="*/ 8768 h 8769"/>
              <a:gd name="T6" fmla="*/ 0 w 163"/>
              <a:gd name="T7" fmla="*/ 82 h 8769"/>
              <a:gd name="T8" fmla="*/ 81 w 163"/>
              <a:gd name="T9" fmla="*/ 0 h 8769"/>
              <a:gd name="T10" fmla="*/ 81 w 163"/>
              <a:gd name="T11" fmla="*/ 0 h 8769"/>
              <a:gd name="T12" fmla="*/ 162 w 163"/>
              <a:gd name="T13" fmla="*/ 82 h 8769"/>
              <a:gd name="T14" fmla="*/ 162 w 163"/>
              <a:gd name="T15" fmla="*/ 8768 h 8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8769">
                <a:moveTo>
                  <a:pt x="162" y="8768"/>
                </a:moveTo>
                <a:lnTo>
                  <a:pt x="162" y="8768"/>
                </a:lnTo>
                <a:cubicBezTo>
                  <a:pt x="0" y="8768"/>
                  <a:pt x="0" y="8768"/>
                  <a:pt x="0" y="876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lnTo>
                  <a:pt x="81" y="0"/>
                </a:lnTo>
                <a:cubicBezTo>
                  <a:pt x="126" y="0"/>
                  <a:pt x="162" y="37"/>
                  <a:pt x="162" y="82"/>
                </a:cubicBezTo>
                <a:lnTo>
                  <a:pt x="162" y="87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7">
            <a:extLst>
              <a:ext uri="{FF2B5EF4-FFF2-40B4-BE49-F238E27FC236}">
                <a16:creationId xmlns:a16="http://schemas.microsoft.com/office/drawing/2014/main" id="{6DEFD0C1-1A52-7845-95AA-50255D7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152" y="10342828"/>
            <a:ext cx="978434" cy="1325333"/>
          </a:xfrm>
          <a:custGeom>
            <a:avLst/>
            <a:gdLst>
              <a:gd name="T0" fmla="*/ 913 w 968"/>
              <a:gd name="T1" fmla="*/ 136 h 1312"/>
              <a:gd name="T2" fmla="*/ 913 w 968"/>
              <a:gd name="T3" fmla="*/ 136 h 1312"/>
              <a:gd name="T4" fmla="*/ 714 w 968"/>
              <a:gd name="T5" fmla="*/ 136 h 1312"/>
              <a:gd name="T6" fmla="*/ 633 w 968"/>
              <a:gd name="T7" fmla="*/ 46 h 1312"/>
              <a:gd name="T8" fmla="*/ 479 w 968"/>
              <a:gd name="T9" fmla="*/ 0 h 1312"/>
              <a:gd name="T10" fmla="*/ 334 w 968"/>
              <a:gd name="T11" fmla="*/ 46 h 1312"/>
              <a:gd name="T12" fmla="*/ 253 w 968"/>
              <a:gd name="T13" fmla="*/ 136 h 1312"/>
              <a:gd name="T14" fmla="*/ 54 w 968"/>
              <a:gd name="T15" fmla="*/ 136 h 1312"/>
              <a:gd name="T16" fmla="*/ 0 w 968"/>
              <a:gd name="T17" fmla="*/ 208 h 1312"/>
              <a:gd name="T18" fmla="*/ 0 w 968"/>
              <a:gd name="T19" fmla="*/ 1275 h 1312"/>
              <a:gd name="T20" fmla="*/ 36 w 968"/>
              <a:gd name="T21" fmla="*/ 1311 h 1312"/>
              <a:gd name="T22" fmla="*/ 922 w 968"/>
              <a:gd name="T23" fmla="*/ 1311 h 1312"/>
              <a:gd name="T24" fmla="*/ 967 w 968"/>
              <a:gd name="T25" fmla="*/ 1275 h 1312"/>
              <a:gd name="T26" fmla="*/ 967 w 968"/>
              <a:gd name="T27" fmla="*/ 208 h 1312"/>
              <a:gd name="T28" fmla="*/ 913 w 968"/>
              <a:gd name="T29" fmla="*/ 136 h 1312"/>
              <a:gd name="T30" fmla="*/ 316 w 968"/>
              <a:gd name="T31" fmla="*/ 181 h 1312"/>
              <a:gd name="T32" fmla="*/ 316 w 968"/>
              <a:gd name="T33" fmla="*/ 181 h 1312"/>
              <a:gd name="T34" fmla="*/ 380 w 968"/>
              <a:gd name="T35" fmla="*/ 109 h 1312"/>
              <a:gd name="T36" fmla="*/ 479 w 968"/>
              <a:gd name="T37" fmla="*/ 73 h 1312"/>
              <a:gd name="T38" fmla="*/ 588 w 968"/>
              <a:gd name="T39" fmla="*/ 109 h 1312"/>
              <a:gd name="T40" fmla="*/ 651 w 968"/>
              <a:gd name="T41" fmla="*/ 181 h 1312"/>
              <a:gd name="T42" fmla="*/ 651 w 968"/>
              <a:gd name="T43" fmla="*/ 254 h 1312"/>
              <a:gd name="T44" fmla="*/ 316 w 968"/>
              <a:gd name="T45" fmla="*/ 254 h 1312"/>
              <a:gd name="T46" fmla="*/ 316 w 968"/>
              <a:gd name="T47" fmla="*/ 181 h 1312"/>
              <a:gd name="T48" fmla="*/ 199 w 968"/>
              <a:gd name="T49" fmla="*/ 208 h 1312"/>
              <a:gd name="T50" fmla="*/ 199 w 968"/>
              <a:gd name="T51" fmla="*/ 208 h 1312"/>
              <a:gd name="T52" fmla="*/ 244 w 968"/>
              <a:gd name="T53" fmla="*/ 208 h 1312"/>
              <a:gd name="T54" fmla="*/ 244 w 968"/>
              <a:gd name="T55" fmla="*/ 290 h 1312"/>
              <a:gd name="T56" fmla="*/ 289 w 968"/>
              <a:gd name="T57" fmla="*/ 326 h 1312"/>
              <a:gd name="T58" fmla="*/ 678 w 968"/>
              <a:gd name="T59" fmla="*/ 326 h 1312"/>
              <a:gd name="T60" fmla="*/ 723 w 968"/>
              <a:gd name="T61" fmla="*/ 290 h 1312"/>
              <a:gd name="T62" fmla="*/ 723 w 968"/>
              <a:gd name="T63" fmla="*/ 208 h 1312"/>
              <a:gd name="T64" fmla="*/ 768 w 968"/>
              <a:gd name="T65" fmla="*/ 208 h 1312"/>
              <a:gd name="T66" fmla="*/ 768 w 968"/>
              <a:gd name="T67" fmla="*/ 1103 h 1312"/>
              <a:gd name="T68" fmla="*/ 199 w 968"/>
              <a:gd name="T69" fmla="*/ 1103 h 1312"/>
              <a:gd name="T70" fmla="*/ 199 w 968"/>
              <a:gd name="T71" fmla="*/ 208 h 1312"/>
              <a:gd name="T72" fmla="*/ 886 w 968"/>
              <a:gd name="T73" fmla="*/ 1239 h 1312"/>
              <a:gd name="T74" fmla="*/ 886 w 968"/>
              <a:gd name="T75" fmla="*/ 1239 h 1312"/>
              <a:gd name="T76" fmla="*/ 81 w 968"/>
              <a:gd name="T77" fmla="*/ 1239 h 1312"/>
              <a:gd name="T78" fmla="*/ 81 w 968"/>
              <a:gd name="T79" fmla="*/ 208 h 1312"/>
              <a:gd name="T80" fmla="*/ 126 w 968"/>
              <a:gd name="T81" fmla="*/ 208 h 1312"/>
              <a:gd name="T82" fmla="*/ 126 w 968"/>
              <a:gd name="T83" fmla="*/ 1149 h 1312"/>
              <a:gd name="T84" fmla="*/ 163 w 968"/>
              <a:gd name="T85" fmla="*/ 1185 h 1312"/>
              <a:gd name="T86" fmla="*/ 805 w 968"/>
              <a:gd name="T87" fmla="*/ 1185 h 1312"/>
              <a:gd name="T88" fmla="*/ 841 w 968"/>
              <a:gd name="T89" fmla="*/ 1149 h 1312"/>
              <a:gd name="T90" fmla="*/ 841 w 968"/>
              <a:gd name="T91" fmla="*/ 208 h 1312"/>
              <a:gd name="T92" fmla="*/ 886 w 968"/>
              <a:gd name="T93" fmla="*/ 208 h 1312"/>
              <a:gd name="T94" fmla="*/ 886 w 968"/>
              <a:gd name="T95" fmla="*/ 1239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68" h="1312">
                <a:moveTo>
                  <a:pt x="913" y="136"/>
                </a:moveTo>
                <a:lnTo>
                  <a:pt x="913" y="136"/>
                </a:lnTo>
                <a:cubicBezTo>
                  <a:pt x="714" y="136"/>
                  <a:pt x="714" y="136"/>
                  <a:pt x="714" y="136"/>
                </a:cubicBezTo>
                <a:cubicBezTo>
                  <a:pt x="696" y="100"/>
                  <a:pt x="660" y="64"/>
                  <a:pt x="633" y="46"/>
                </a:cubicBezTo>
                <a:cubicBezTo>
                  <a:pt x="588" y="19"/>
                  <a:pt x="533" y="0"/>
                  <a:pt x="479" y="0"/>
                </a:cubicBezTo>
                <a:cubicBezTo>
                  <a:pt x="434" y="0"/>
                  <a:pt x="380" y="19"/>
                  <a:pt x="334" y="46"/>
                </a:cubicBezTo>
                <a:cubicBezTo>
                  <a:pt x="298" y="64"/>
                  <a:pt x="271" y="100"/>
                  <a:pt x="253" y="136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27" y="136"/>
                  <a:pt x="0" y="163"/>
                  <a:pt x="0" y="208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93"/>
                  <a:pt x="18" y="1311"/>
                  <a:pt x="36" y="1311"/>
                </a:cubicBezTo>
                <a:cubicBezTo>
                  <a:pt x="922" y="1311"/>
                  <a:pt x="922" y="1311"/>
                  <a:pt x="922" y="1311"/>
                </a:cubicBezTo>
                <a:cubicBezTo>
                  <a:pt x="949" y="1311"/>
                  <a:pt x="967" y="1293"/>
                  <a:pt x="967" y="1275"/>
                </a:cubicBezTo>
                <a:cubicBezTo>
                  <a:pt x="967" y="208"/>
                  <a:pt x="967" y="208"/>
                  <a:pt x="967" y="208"/>
                </a:cubicBezTo>
                <a:cubicBezTo>
                  <a:pt x="967" y="163"/>
                  <a:pt x="940" y="136"/>
                  <a:pt x="913" y="136"/>
                </a:cubicBezTo>
                <a:close/>
                <a:moveTo>
                  <a:pt x="316" y="181"/>
                </a:moveTo>
                <a:lnTo>
                  <a:pt x="316" y="181"/>
                </a:lnTo>
                <a:cubicBezTo>
                  <a:pt x="325" y="154"/>
                  <a:pt x="352" y="127"/>
                  <a:pt x="380" y="109"/>
                </a:cubicBezTo>
                <a:cubicBezTo>
                  <a:pt x="407" y="91"/>
                  <a:pt x="443" y="73"/>
                  <a:pt x="479" y="73"/>
                </a:cubicBezTo>
                <a:cubicBezTo>
                  <a:pt x="524" y="73"/>
                  <a:pt x="560" y="91"/>
                  <a:pt x="588" y="109"/>
                </a:cubicBezTo>
                <a:cubicBezTo>
                  <a:pt x="615" y="127"/>
                  <a:pt x="633" y="154"/>
                  <a:pt x="651" y="181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316" y="254"/>
                  <a:pt x="316" y="254"/>
                  <a:pt x="316" y="254"/>
                </a:cubicBezTo>
                <a:lnTo>
                  <a:pt x="316" y="181"/>
                </a:lnTo>
                <a:close/>
                <a:moveTo>
                  <a:pt x="199" y="208"/>
                </a:moveTo>
                <a:lnTo>
                  <a:pt x="199" y="208"/>
                </a:lnTo>
                <a:cubicBezTo>
                  <a:pt x="244" y="208"/>
                  <a:pt x="244" y="208"/>
                  <a:pt x="244" y="208"/>
                </a:cubicBezTo>
                <a:cubicBezTo>
                  <a:pt x="244" y="290"/>
                  <a:pt x="244" y="290"/>
                  <a:pt x="244" y="290"/>
                </a:cubicBezTo>
                <a:cubicBezTo>
                  <a:pt x="244" y="308"/>
                  <a:pt x="262" y="326"/>
                  <a:pt x="289" y="326"/>
                </a:cubicBezTo>
                <a:cubicBezTo>
                  <a:pt x="678" y="326"/>
                  <a:pt x="678" y="326"/>
                  <a:pt x="678" y="326"/>
                </a:cubicBezTo>
                <a:cubicBezTo>
                  <a:pt x="705" y="326"/>
                  <a:pt x="723" y="308"/>
                  <a:pt x="723" y="290"/>
                </a:cubicBezTo>
                <a:cubicBezTo>
                  <a:pt x="723" y="208"/>
                  <a:pt x="723" y="208"/>
                  <a:pt x="723" y="208"/>
                </a:cubicBezTo>
                <a:cubicBezTo>
                  <a:pt x="768" y="208"/>
                  <a:pt x="768" y="208"/>
                  <a:pt x="768" y="208"/>
                </a:cubicBezTo>
                <a:cubicBezTo>
                  <a:pt x="768" y="1103"/>
                  <a:pt x="768" y="1103"/>
                  <a:pt x="768" y="1103"/>
                </a:cubicBezTo>
                <a:cubicBezTo>
                  <a:pt x="199" y="1103"/>
                  <a:pt x="199" y="1103"/>
                  <a:pt x="199" y="1103"/>
                </a:cubicBezTo>
                <a:lnTo>
                  <a:pt x="199" y="208"/>
                </a:lnTo>
                <a:close/>
                <a:moveTo>
                  <a:pt x="886" y="1239"/>
                </a:moveTo>
                <a:lnTo>
                  <a:pt x="886" y="1239"/>
                </a:lnTo>
                <a:cubicBezTo>
                  <a:pt x="81" y="1239"/>
                  <a:pt x="81" y="1239"/>
                  <a:pt x="81" y="1239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126" y="208"/>
                  <a:pt x="126" y="208"/>
                  <a:pt x="126" y="208"/>
                </a:cubicBezTo>
                <a:cubicBezTo>
                  <a:pt x="126" y="1149"/>
                  <a:pt x="126" y="1149"/>
                  <a:pt x="126" y="1149"/>
                </a:cubicBezTo>
                <a:cubicBezTo>
                  <a:pt x="126" y="1166"/>
                  <a:pt x="145" y="1185"/>
                  <a:pt x="163" y="1185"/>
                </a:cubicBezTo>
                <a:cubicBezTo>
                  <a:pt x="805" y="1185"/>
                  <a:pt x="805" y="1185"/>
                  <a:pt x="805" y="1185"/>
                </a:cubicBezTo>
                <a:cubicBezTo>
                  <a:pt x="822" y="1185"/>
                  <a:pt x="841" y="1166"/>
                  <a:pt x="841" y="1149"/>
                </a:cubicBezTo>
                <a:cubicBezTo>
                  <a:pt x="841" y="208"/>
                  <a:pt x="841" y="208"/>
                  <a:pt x="841" y="208"/>
                </a:cubicBezTo>
                <a:cubicBezTo>
                  <a:pt x="886" y="208"/>
                  <a:pt x="886" y="208"/>
                  <a:pt x="886" y="208"/>
                </a:cubicBezTo>
                <a:lnTo>
                  <a:pt x="886" y="12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8">
            <a:extLst>
              <a:ext uri="{FF2B5EF4-FFF2-40B4-BE49-F238E27FC236}">
                <a16:creationId xmlns:a16="http://schemas.microsoft.com/office/drawing/2014/main" id="{D35579C2-D9D2-BD44-9B6C-5F88C103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472" y="10760887"/>
            <a:ext cx="355794" cy="84500"/>
          </a:xfrm>
          <a:custGeom>
            <a:avLst/>
            <a:gdLst>
              <a:gd name="T0" fmla="*/ 36 w 354"/>
              <a:gd name="T1" fmla="*/ 82 h 83"/>
              <a:gd name="T2" fmla="*/ 36 w 354"/>
              <a:gd name="T3" fmla="*/ 82 h 83"/>
              <a:gd name="T4" fmla="*/ 317 w 354"/>
              <a:gd name="T5" fmla="*/ 82 h 83"/>
              <a:gd name="T6" fmla="*/ 353 w 354"/>
              <a:gd name="T7" fmla="*/ 46 h 83"/>
              <a:gd name="T8" fmla="*/ 317 w 354"/>
              <a:gd name="T9" fmla="*/ 0 h 83"/>
              <a:gd name="T10" fmla="*/ 36 w 354"/>
              <a:gd name="T11" fmla="*/ 0 h 83"/>
              <a:gd name="T12" fmla="*/ 0 w 354"/>
              <a:gd name="T13" fmla="*/ 46 h 83"/>
              <a:gd name="T14" fmla="*/ 36 w 354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83">
                <a:moveTo>
                  <a:pt x="36" y="82"/>
                </a:moveTo>
                <a:lnTo>
                  <a:pt x="36" y="82"/>
                </a:lnTo>
                <a:cubicBezTo>
                  <a:pt x="317" y="82"/>
                  <a:pt x="317" y="82"/>
                  <a:pt x="317" y="82"/>
                </a:cubicBezTo>
                <a:cubicBezTo>
                  <a:pt x="335" y="82"/>
                  <a:pt x="353" y="63"/>
                  <a:pt x="353" y="46"/>
                </a:cubicBezTo>
                <a:cubicBezTo>
                  <a:pt x="353" y="18"/>
                  <a:pt x="335" y="0"/>
                  <a:pt x="31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63"/>
                  <a:pt x="18" y="82"/>
                  <a:pt x="36" y="8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9">
            <a:extLst>
              <a:ext uri="{FF2B5EF4-FFF2-40B4-BE49-F238E27FC236}">
                <a16:creationId xmlns:a16="http://schemas.microsoft.com/office/drawing/2014/main" id="{4C3C022E-E592-F642-9CEC-A9D2B193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472" y="10969914"/>
            <a:ext cx="355794" cy="84503"/>
          </a:xfrm>
          <a:custGeom>
            <a:avLst/>
            <a:gdLst>
              <a:gd name="T0" fmla="*/ 36 w 354"/>
              <a:gd name="T1" fmla="*/ 82 h 83"/>
              <a:gd name="T2" fmla="*/ 36 w 354"/>
              <a:gd name="T3" fmla="*/ 82 h 83"/>
              <a:gd name="T4" fmla="*/ 317 w 354"/>
              <a:gd name="T5" fmla="*/ 82 h 83"/>
              <a:gd name="T6" fmla="*/ 353 w 354"/>
              <a:gd name="T7" fmla="*/ 46 h 83"/>
              <a:gd name="T8" fmla="*/ 317 w 354"/>
              <a:gd name="T9" fmla="*/ 0 h 83"/>
              <a:gd name="T10" fmla="*/ 36 w 354"/>
              <a:gd name="T11" fmla="*/ 0 h 83"/>
              <a:gd name="T12" fmla="*/ 0 w 354"/>
              <a:gd name="T13" fmla="*/ 46 h 83"/>
              <a:gd name="T14" fmla="*/ 36 w 354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83">
                <a:moveTo>
                  <a:pt x="36" y="82"/>
                </a:moveTo>
                <a:lnTo>
                  <a:pt x="36" y="82"/>
                </a:lnTo>
                <a:cubicBezTo>
                  <a:pt x="317" y="82"/>
                  <a:pt x="317" y="82"/>
                  <a:pt x="317" y="82"/>
                </a:cubicBezTo>
                <a:cubicBezTo>
                  <a:pt x="335" y="82"/>
                  <a:pt x="353" y="63"/>
                  <a:pt x="353" y="46"/>
                </a:cubicBezTo>
                <a:cubicBezTo>
                  <a:pt x="353" y="18"/>
                  <a:pt x="335" y="0"/>
                  <a:pt x="31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63"/>
                  <a:pt x="18" y="82"/>
                  <a:pt x="36" y="8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0">
            <a:extLst>
              <a:ext uri="{FF2B5EF4-FFF2-40B4-BE49-F238E27FC236}">
                <a16:creationId xmlns:a16="http://schemas.microsoft.com/office/drawing/2014/main" id="{44D904EF-C175-FD42-A0F1-0996D68B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472" y="11192286"/>
            <a:ext cx="355794" cy="75608"/>
          </a:xfrm>
          <a:custGeom>
            <a:avLst/>
            <a:gdLst>
              <a:gd name="T0" fmla="*/ 36 w 354"/>
              <a:gd name="T1" fmla="*/ 72 h 73"/>
              <a:gd name="T2" fmla="*/ 36 w 354"/>
              <a:gd name="T3" fmla="*/ 72 h 73"/>
              <a:gd name="T4" fmla="*/ 317 w 354"/>
              <a:gd name="T5" fmla="*/ 72 h 73"/>
              <a:gd name="T6" fmla="*/ 353 w 354"/>
              <a:gd name="T7" fmla="*/ 36 h 73"/>
              <a:gd name="T8" fmla="*/ 317 w 354"/>
              <a:gd name="T9" fmla="*/ 0 h 73"/>
              <a:gd name="T10" fmla="*/ 36 w 354"/>
              <a:gd name="T11" fmla="*/ 0 h 73"/>
              <a:gd name="T12" fmla="*/ 0 w 354"/>
              <a:gd name="T13" fmla="*/ 36 h 73"/>
              <a:gd name="T14" fmla="*/ 36 w 354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73">
                <a:moveTo>
                  <a:pt x="36" y="72"/>
                </a:moveTo>
                <a:lnTo>
                  <a:pt x="36" y="72"/>
                </a:lnTo>
                <a:cubicBezTo>
                  <a:pt x="317" y="72"/>
                  <a:pt x="317" y="72"/>
                  <a:pt x="317" y="72"/>
                </a:cubicBezTo>
                <a:cubicBezTo>
                  <a:pt x="335" y="72"/>
                  <a:pt x="353" y="54"/>
                  <a:pt x="353" y="36"/>
                </a:cubicBezTo>
                <a:cubicBezTo>
                  <a:pt x="353" y="9"/>
                  <a:pt x="335" y="0"/>
                  <a:pt x="31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36"/>
                </a:cubicBezTo>
                <a:cubicBezTo>
                  <a:pt x="0" y="54"/>
                  <a:pt x="18" y="72"/>
                  <a:pt x="36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1">
            <a:extLst>
              <a:ext uri="{FF2B5EF4-FFF2-40B4-BE49-F238E27FC236}">
                <a16:creationId xmlns:a16="http://schemas.microsoft.com/office/drawing/2014/main" id="{BB242FA3-0633-A246-A7C8-F9A6314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903" y="8995257"/>
            <a:ext cx="1049593" cy="1169675"/>
          </a:xfrm>
          <a:custGeom>
            <a:avLst/>
            <a:gdLst>
              <a:gd name="T0" fmla="*/ 1030 w 1040"/>
              <a:gd name="T1" fmla="*/ 325 h 1158"/>
              <a:gd name="T2" fmla="*/ 1030 w 1040"/>
              <a:gd name="T3" fmla="*/ 325 h 1158"/>
              <a:gd name="T4" fmla="*/ 994 w 1040"/>
              <a:gd name="T5" fmla="*/ 307 h 1158"/>
              <a:gd name="T6" fmla="*/ 949 w 1040"/>
              <a:gd name="T7" fmla="*/ 307 h 1158"/>
              <a:gd name="T8" fmla="*/ 705 w 1040"/>
              <a:gd name="T9" fmla="*/ 18 h 1158"/>
              <a:gd name="T10" fmla="*/ 642 w 1040"/>
              <a:gd name="T11" fmla="*/ 9 h 1158"/>
              <a:gd name="T12" fmla="*/ 642 w 1040"/>
              <a:gd name="T13" fmla="*/ 72 h 1158"/>
              <a:gd name="T14" fmla="*/ 840 w 1040"/>
              <a:gd name="T15" fmla="*/ 307 h 1158"/>
              <a:gd name="T16" fmla="*/ 189 w 1040"/>
              <a:gd name="T17" fmla="*/ 307 h 1158"/>
              <a:gd name="T18" fmla="*/ 388 w 1040"/>
              <a:gd name="T19" fmla="*/ 72 h 1158"/>
              <a:gd name="T20" fmla="*/ 388 w 1040"/>
              <a:gd name="T21" fmla="*/ 9 h 1158"/>
              <a:gd name="T22" fmla="*/ 325 w 1040"/>
              <a:gd name="T23" fmla="*/ 18 h 1158"/>
              <a:gd name="T24" fmla="*/ 72 w 1040"/>
              <a:gd name="T25" fmla="*/ 307 h 1158"/>
              <a:gd name="T26" fmla="*/ 45 w 1040"/>
              <a:gd name="T27" fmla="*/ 307 h 1158"/>
              <a:gd name="T28" fmla="*/ 45 w 1040"/>
              <a:gd name="T29" fmla="*/ 307 h 1158"/>
              <a:gd name="T30" fmla="*/ 18 w 1040"/>
              <a:gd name="T31" fmla="*/ 325 h 1158"/>
              <a:gd name="T32" fmla="*/ 9 w 1040"/>
              <a:gd name="T33" fmla="*/ 379 h 1158"/>
              <a:gd name="T34" fmla="*/ 18 w 1040"/>
              <a:gd name="T35" fmla="*/ 442 h 1158"/>
              <a:gd name="T36" fmla="*/ 45 w 1040"/>
              <a:gd name="T37" fmla="*/ 632 h 1158"/>
              <a:gd name="T38" fmla="*/ 117 w 1040"/>
              <a:gd name="T39" fmla="*/ 976 h 1158"/>
              <a:gd name="T40" fmla="*/ 117 w 1040"/>
              <a:gd name="T41" fmla="*/ 994 h 1158"/>
              <a:gd name="T42" fmla="*/ 262 w 1040"/>
              <a:gd name="T43" fmla="*/ 1120 h 1158"/>
              <a:gd name="T44" fmla="*/ 515 w 1040"/>
              <a:gd name="T45" fmla="*/ 1157 h 1158"/>
              <a:gd name="T46" fmla="*/ 533 w 1040"/>
              <a:gd name="T47" fmla="*/ 1157 h 1158"/>
              <a:gd name="T48" fmla="*/ 768 w 1040"/>
              <a:gd name="T49" fmla="*/ 1129 h 1158"/>
              <a:gd name="T50" fmla="*/ 931 w 1040"/>
              <a:gd name="T51" fmla="*/ 1003 h 1158"/>
              <a:gd name="T52" fmla="*/ 985 w 1040"/>
              <a:gd name="T53" fmla="*/ 678 h 1158"/>
              <a:gd name="T54" fmla="*/ 1021 w 1040"/>
              <a:gd name="T55" fmla="*/ 461 h 1158"/>
              <a:gd name="T56" fmla="*/ 1030 w 1040"/>
              <a:gd name="T57" fmla="*/ 388 h 1158"/>
              <a:gd name="T58" fmla="*/ 1030 w 1040"/>
              <a:gd name="T59" fmla="*/ 325 h 1158"/>
              <a:gd name="T60" fmla="*/ 904 w 1040"/>
              <a:gd name="T61" fmla="*/ 678 h 1158"/>
              <a:gd name="T62" fmla="*/ 904 w 1040"/>
              <a:gd name="T63" fmla="*/ 678 h 1158"/>
              <a:gd name="T64" fmla="*/ 849 w 1040"/>
              <a:gd name="T65" fmla="*/ 985 h 1158"/>
              <a:gd name="T66" fmla="*/ 750 w 1040"/>
              <a:gd name="T67" fmla="*/ 1048 h 1158"/>
              <a:gd name="T68" fmla="*/ 515 w 1040"/>
              <a:gd name="T69" fmla="*/ 1066 h 1158"/>
              <a:gd name="T70" fmla="*/ 289 w 1040"/>
              <a:gd name="T71" fmla="*/ 1039 h 1158"/>
              <a:gd name="T72" fmla="*/ 198 w 1040"/>
              <a:gd name="T73" fmla="*/ 976 h 1158"/>
              <a:gd name="T74" fmla="*/ 198 w 1040"/>
              <a:gd name="T75" fmla="*/ 958 h 1158"/>
              <a:gd name="T76" fmla="*/ 90 w 1040"/>
              <a:gd name="T77" fmla="*/ 388 h 1158"/>
              <a:gd name="T78" fmla="*/ 90 w 1040"/>
              <a:gd name="T79" fmla="*/ 388 h 1158"/>
              <a:gd name="T80" fmla="*/ 90 w 1040"/>
              <a:gd name="T81" fmla="*/ 388 h 1158"/>
              <a:gd name="T82" fmla="*/ 90 w 1040"/>
              <a:gd name="T83" fmla="*/ 388 h 1158"/>
              <a:gd name="T84" fmla="*/ 931 w 1040"/>
              <a:gd name="T85" fmla="*/ 388 h 1158"/>
              <a:gd name="T86" fmla="*/ 931 w 1040"/>
              <a:gd name="T87" fmla="*/ 388 h 1158"/>
              <a:gd name="T88" fmla="*/ 931 w 1040"/>
              <a:gd name="T89" fmla="*/ 388 h 1158"/>
              <a:gd name="T90" fmla="*/ 949 w 1040"/>
              <a:gd name="T91" fmla="*/ 388 h 1158"/>
              <a:gd name="T92" fmla="*/ 904 w 1040"/>
              <a:gd name="T93" fmla="*/ 6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0" h="1158">
                <a:moveTo>
                  <a:pt x="1030" y="325"/>
                </a:moveTo>
                <a:lnTo>
                  <a:pt x="1030" y="325"/>
                </a:lnTo>
                <a:cubicBezTo>
                  <a:pt x="1021" y="316"/>
                  <a:pt x="1003" y="307"/>
                  <a:pt x="994" y="307"/>
                </a:cubicBezTo>
                <a:cubicBezTo>
                  <a:pt x="949" y="307"/>
                  <a:pt x="949" y="307"/>
                  <a:pt x="949" y="307"/>
                </a:cubicBezTo>
                <a:cubicBezTo>
                  <a:pt x="705" y="18"/>
                  <a:pt x="705" y="18"/>
                  <a:pt x="705" y="18"/>
                </a:cubicBezTo>
                <a:cubicBezTo>
                  <a:pt x="687" y="0"/>
                  <a:pt x="659" y="0"/>
                  <a:pt x="642" y="9"/>
                </a:cubicBezTo>
                <a:cubicBezTo>
                  <a:pt x="623" y="27"/>
                  <a:pt x="623" y="54"/>
                  <a:pt x="642" y="72"/>
                </a:cubicBezTo>
                <a:cubicBezTo>
                  <a:pt x="840" y="307"/>
                  <a:pt x="840" y="307"/>
                  <a:pt x="840" y="307"/>
                </a:cubicBezTo>
                <a:cubicBezTo>
                  <a:pt x="189" y="307"/>
                  <a:pt x="189" y="307"/>
                  <a:pt x="189" y="307"/>
                </a:cubicBezTo>
                <a:cubicBezTo>
                  <a:pt x="388" y="72"/>
                  <a:pt x="388" y="72"/>
                  <a:pt x="388" y="72"/>
                </a:cubicBezTo>
                <a:cubicBezTo>
                  <a:pt x="406" y="54"/>
                  <a:pt x="406" y="27"/>
                  <a:pt x="388" y="9"/>
                </a:cubicBezTo>
                <a:cubicBezTo>
                  <a:pt x="370" y="0"/>
                  <a:pt x="343" y="0"/>
                  <a:pt x="325" y="18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45" y="307"/>
                  <a:pt x="45" y="307"/>
                  <a:pt x="45" y="307"/>
                </a:cubicBezTo>
                <a:lnTo>
                  <a:pt x="45" y="307"/>
                </a:lnTo>
                <a:cubicBezTo>
                  <a:pt x="36" y="307"/>
                  <a:pt x="27" y="316"/>
                  <a:pt x="18" y="325"/>
                </a:cubicBezTo>
                <a:cubicBezTo>
                  <a:pt x="0" y="334"/>
                  <a:pt x="0" y="361"/>
                  <a:pt x="9" y="379"/>
                </a:cubicBezTo>
                <a:cubicBezTo>
                  <a:pt x="9" y="397"/>
                  <a:pt x="9" y="416"/>
                  <a:pt x="18" y="442"/>
                </a:cubicBezTo>
                <a:cubicBezTo>
                  <a:pt x="27" y="488"/>
                  <a:pt x="36" y="551"/>
                  <a:pt x="45" y="632"/>
                </a:cubicBezTo>
                <a:cubicBezTo>
                  <a:pt x="72" y="768"/>
                  <a:pt x="108" y="922"/>
                  <a:pt x="117" y="976"/>
                </a:cubicBezTo>
                <a:cubicBezTo>
                  <a:pt x="117" y="985"/>
                  <a:pt x="117" y="985"/>
                  <a:pt x="117" y="994"/>
                </a:cubicBezTo>
                <a:cubicBezTo>
                  <a:pt x="126" y="1048"/>
                  <a:pt x="180" y="1093"/>
                  <a:pt x="262" y="1120"/>
                </a:cubicBezTo>
                <a:cubicBezTo>
                  <a:pt x="334" y="1139"/>
                  <a:pt x="425" y="1157"/>
                  <a:pt x="515" y="1157"/>
                </a:cubicBezTo>
                <a:cubicBezTo>
                  <a:pt x="524" y="1157"/>
                  <a:pt x="533" y="1157"/>
                  <a:pt x="533" y="1157"/>
                </a:cubicBezTo>
                <a:cubicBezTo>
                  <a:pt x="623" y="1157"/>
                  <a:pt x="705" y="1148"/>
                  <a:pt x="768" y="1129"/>
                </a:cubicBezTo>
                <a:cubicBezTo>
                  <a:pt x="867" y="1103"/>
                  <a:pt x="913" y="1057"/>
                  <a:pt x="931" y="1003"/>
                </a:cubicBezTo>
                <a:cubicBezTo>
                  <a:pt x="931" y="994"/>
                  <a:pt x="958" y="831"/>
                  <a:pt x="985" y="678"/>
                </a:cubicBezTo>
                <a:cubicBezTo>
                  <a:pt x="1003" y="587"/>
                  <a:pt x="1012" y="515"/>
                  <a:pt x="1021" y="461"/>
                </a:cubicBezTo>
                <a:cubicBezTo>
                  <a:pt x="1030" y="425"/>
                  <a:pt x="1030" y="406"/>
                  <a:pt x="1030" y="388"/>
                </a:cubicBezTo>
                <a:cubicBezTo>
                  <a:pt x="1039" y="352"/>
                  <a:pt x="1039" y="334"/>
                  <a:pt x="1030" y="325"/>
                </a:cubicBezTo>
                <a:close/>
                <a:moveTo>
                  <a:pt x="904" y="678"/>
                </a:moveTo>
                <a:lnTo>
                  <a:pt x="904" y="678"/>
                </a:lnTo>
                <a:cubicBezTo>
                  <a:pt x="876" y="831"/>
                  <a:pt x="849" y="976"/>
                  <a:pt x="849" y="985"/>
                </a:cubicBezTo>
                <a:cubicBezTo>
                  <a:pt x="840" y="1003"/>
                  <a:pt x="813" y="1030"/>
                  <a:pt x="750" y="1048"/>
                </a:cubicBezTo>
                <a:cubicBezTo>
                  <a:pt x="687" y="1066"/>
                  <a:pt x="605" y="1075"/>
                  <a:pt x="515" y="1066"/>
                </a:cubicBezTo>
                <a:cubicBezTo>
                  <a:pt x="434" y="1066"/>
                  <a:pt x="352" y="1057"/>
                  <a:pt x="289" y="1039"/>
                </a:cubicBezTo>
                <a:cubicBezTo>
                  <a:pt x="217" y="1012"/>
                  <a:pt x="198" y="985"/>
                  <a:pt x="198" y="976"/>
                </a:cubicBezTo>
                <a:cubicBezTo>
                  <a:pt x="198" y="976"/>
                  <a:pt x="198" y="967"/>
                  <a:pt x="198" y="958"/>
                </a:cubicBezTo>
                <a:cubicBezTo>
                  <a:pt x="126" y="596"/>
                  <a:pt x="99" y="452"/>
                  <a:pt x="90" y="388"/>
                </a:cubicBezTo>
                <a:lnTo>
                  <a:pt x="90" y="388"/>
                </a:lnTo>
                <a:lnTo>
                  <a:pt x="90" y="388"/>
                </a:lnTo>
                <a:lnTo>
                  <a:pt x="90" y="388"/>
                </a:lnTo>
                <a:cubicBezTo>
                  <a:pt x="931" y="388"/>
                  <a:pt x="931" y="388"/>
                  <a:pt x="931" y="388"/>
                </a:cubicBezTo>
                <a:lnTo>
                  <a:pt x="931" y="388"/>
                </a:lnTo>
                <a:lnTo>
                  <a:pt x="931" y="388"/>
                </a:lnTo>
                <a:cubicBezTo>
                  <a:pt x="949" y="388"/>
                  <a:pt x="949" y="388"/>
                  <a:pt x="949" y="388"/>
                </a:cubicBezTo>
                <a:cubicBezTo>
                  <a:pt x="940" y="433"/>
                  <a:pt x="931" y="515"/>
                  <a:pt x="904" y="67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2">
            <a:extLst>
              <a:ext uri="{FF2B5EF4-FFF2-40B4-BE49-F238E27FC236}">
                <a16:creationId xmlns:a16="http://schemas.microsoft.com/office/drawing/2014/main" id="{B854E827-1F8D-5245-9D7A-822F60E8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643" y="9484473"/>
            <a:ext cx="93397" cy="400268"/>
          </a:xfrm>
          <a:custGeom>
            <a:avLst/>
            <a:gdLst>
              <a:gd name="T0" fmla="*/ 45 w 91"/>
              <a:gd name="T1" fmla="*/ 0 h 399"/>
              <a:gd name="T2" fmla="*/ 45 w 91"/>
              <a:gd name="T3" fmla="*/ 0 h 399"/>
              <a:gd name="T4" fmla="*/ 0 w 91"/>
              <a:gd name="T5" fmla="*/ 45 h 399"/>
              <a:gd name="T6" fmla="*/ 0 w 91"/>
              <a:gd name="T7" fmla="*/ 352 h 399"/>
              <a:gd name="T8" fmla="*/ 45 w 91"/>
              <a:gd name="T9" fmla="*/ 398 h 399"/>
              <a:gd name="T10" fmla="*/ 90 w 91"/>
              <a:gd name="T11" fmla="*/ 352 h 399"/>
              <a:gd name="T12" fmla="*/ 90 w 91"/>
              <a:gd name="T13" fmla="*/ 45 h 399"/>
              <a:gd name="T14" fmla="*/ 45 w 91"/>
              <a:gd name="T15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99">
                <a:moveTo>
                  <a:pt x="45" y="0"/>
                </a:moveTo>
                <a:lnTo>
                  <a:pt x="45" y="0"/>
                </a:lnTo>
                <a:cubicBezTo>
                  <a:pt x="27" y="0"/>
                  <a:pt x="0" y="18"/>
                  <a:pt x="0" y="45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0"/>
                  <a:pt x="27" y="398"/>
                  <a:pt x="45" y="398"/>
                </a:cubicBezTo>
                <a:cubicBezTo>
                  <a:pt x="72" y="398"/>
                  <a:pt x="90" y="370"/>
                  <a:pt x="90" y="352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3">
            <a:extLst>
              <a:ext uri="{FF2B5EF4-FFF2-40B4-BE49-F238E27FC236}">
                <a16:creationId xmlns:a16="http://schemas.microsoft.com/office/drawing/2014/main" id="{0A2DDD0A-6637-7A45-9D35-40EB14B6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9779" y="9528948"/>
            <a:ext cx="93395" cy="391374"/>
          </a:xfrm>
          <a:custGeom>
            <a:avLst/>
            <a:gdLst>
              <a:gd name="T0" fmla="*/ 45 w 91"/>
              <a:gd name="T1" fmla="*/ 0 h 390"/>
              <a:gd name="T2" fmla="*/ 45 w 91"/>
              <a:gd name="T3" fmla="*/ 0 h 390"/>
              <a:gd name="T4" fmla="*/ 0 w 91"/>
              <a:gd name="T5" fmla="*/ 45 h 390"/>
              <a:gd name="T6" fmla="*/ 0 w 91"/>
              <a:gd name="T7" fmla="*/ 353 h 390"/>
              <a:gd name="T8" fmla="*/ 45 w 91"/>
              <a:gd name="T9" fmla="*/ 389 h 390"/>
              <a:gd name="T10" fmla="*/ 90 w 91"/>
              <a:gd name="T11" fmla="*/ 353 h 390"/>
              <a:gd name="T12" fmla="*/ 90 w 91"/>
              <a:gd name="T13" fmla="*/ 45 h 390"/>
              <a:gd name="T14" fmla="*/ 45 w 91"/>
              <a:gd name="T1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9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71"/>
                  <a:pt x="18" y="389"/>
                  <a:pt x="45" y="389"/>
                </a:cubicBezTo>
                <a:cubicBezTo>
                  <a:pt x="72" y="389"/>
                  <a:pt x="90" y="371"/>
                  <a:pt x="90" y="353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4">
            <a:extLst>
              <a:ext uri="{FF2B5EF4-FFF2-40B4-BE49-F238E27FC236}">
                <a16:creationId xmlns:a16="http://schemas.microsoft.com/office/drawing/2014/main" id="{10755539-8F66-0046-BCE9-BA0457DD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912" y="9484473"/>
            <a:ext cx="93397" cy="400268"/>
          </a:xfrm>
          <a:custGeom>
            <a:avLst/>
            <a:gdLst>
              <a:gd name="T0" fmla="*/ 46 w 92"/>
              <a:gd name="T1" fmla="*/ 0 h 399"/>
              <a:gd name="T2" fmla="*/ 46 w 92"/>
              <a:gd name="T3" fmla="*/ 0 h 399"/>
              <a:gd name="T4" fmla="*/ 0 w 92"/>
              <a:gd name="T5" fmla="*/ 45 h 399"/>
              <a:gd name="T6" fmla="*/ 0 w 92"/>
              <a:gd name="T7" fmla="*/ 352 h 399"/>
              <a:gd name="T8" fmla="*/ 46 w 92"/>
              <a:gd name="T9" fmla="*/ 398 h 399"/>
              <a:gd name="T10" fmla="*/ 91 w 92"/>
              <a:gd name="T11" fmla="*/ 352 h 399"/>
              <a:gd name="T12" fmla="*/ 91 w 92"/>
              <a:gd name="T13" fmla="*/ 45 h 399"/>
              <a:gd name="T14" fmla="*/ 46 w 92"/>
              <a:gd name="T15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99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18"/>
                  <a:pt x="0" y="45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0"/>
                  <a:pt x="19" y="398"/>
                  <a:pt x="46" y="398"/>
                </a:cubicBezTo>
                <a:cubicBezTo>
                  <a:pt x="64" y="398"/>
                  <a:pt x="91" y="370"/>
                  <a:pt x="91" y="352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18"/>
                  <a:pt x="64" y="0"/>
                  <a:pt x="4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5">
            <a:extLst>
              <a:ext uri="{FF2B5EF4-FFF2-40B4-BE49-F238E27FC236}">
                <a16:creationId xmlns:a16="http://schemas.microsoft.com/office/drawing/2014/main" id="{2A631035-EDA0-3D45-B17C-2242AD18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103" y="7131786"/>
            <a:ext cx="84500" cy="564822"/>
          </a:xfrm>
          <a:custGeom>
            <a:avLst/>
            <a:gdLst>
              <a:gd name="T0" fmla="*/ 36 w 82"/>
              <a:gd name="T1" fmla="*/ 561 h 562"/>
              <a:gd name="T2" fmla="*/ 36 w 82"/>
              <a:gd name="T3" fmla="*/ 561 h 562"/>
              <a:gd name="T4" fmla="*/ 81 w 82"/>
              <a:gd name="T5" fmla="*/ 516 h 562"/>
              <a:gd name="T6" fmla="*/ 81 w 82"/>
              <a:gd name="T7" fmla="*/ 46 h 562"/>
              <a:gd name="T8" fmla="*/ 36 w 82"/>
              <a:gd name="T9" fmla="*/ 0 h 562"/>
              <a:gd name="T10" fmla="*/ 0 w 82"/>
              <a:gd name="T11" fmla="*/ 46 h 562"/>
              <a:gd name="T12" fmla="*/ 0 w 82"/>
              <a:gd name="T13" fmla="*/ 516 h 562"/>
              <a:gd name="T14" fmla="*/ 36 w 82"/>
              <a:gd name="T15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562">
                <a:moveTo>
                  <a:pt x="36" y="561"/>
                </a:moveTo>
                <a:lnTo>
                  <a:pt x="36" y="561"/>
                </a:lnTo>
                <a:cubicBezTo>
                  <a:pt x="63" y="561"/>
                  <a:pt x="81" y="543"/>
                  <a:pt x="81" y="516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19"/>
                  <a:pt x="63" y="0"/>
                  <a:pt x="3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516"/>
                  <a:pt x="0" y="516"/>
                  <a:pt x="0" y="516"/>
                </a:cubicBezTo>
                <a:cubicBezTo>
                  <a:pt x="0" y="543"/>
                  <a:pt x="18" y="561"/>
                  <a:pt x="36" y="5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6">
            <a:extLst>
              <a:ext uri="{FF2B5EF4-FFF2-40B4-BE49-F238E27FC236}">
                <a16:creationId xmlns:a16="http://schemas.microsoft.com/office/drawing/2014/main" id="{1FD4A2DD-1397-0346-8711-C210836F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446" y="7207391"/>
            <a:ext cx="93397" cy="555930"/>
          </a:xfrm>
          <a:custGeom>
            <a:avLst/>
            <a:gdLst>
              <a:gd name="T0" fmla="*/ 45 w 91"/>
              <a:gd name="T1" fmla="*/ 551 h 552"/>
              <a:gd name="T2" fmla="*/ 45 w 91"/>
              <a:gd name="T3" fmla="*/ 551 h 552"/>
              <a:gd name="T4" fmla="*/ 90 w 91"/>
              <a:gd name="T5" fmla="*/ 515 h 552"/>
              <a:gd name="T6" fmla="*/ 90 w 91"/>
              <a:gd name="T7" fmla="*/ 36 h 552"/>
              <a:gd name="T8" fmla="*/ 45 w 91"/>
              <a:gd name="T9" fmla="*/ 0 h 552"/>
              <a:gd name="T10" fmla="*/ 0 w 91"/>
              <a:gd name="T11" fmla="*/ 36 h 552"/>
              <a:gd name="T12" fmla="*/ 0 w 91"/>
              <a:gd name="T13" fmla="*/ 515 h 552"/>
              <a:gd name="T14" fmla="*/ 45 w 91"/>
              <a:gd name="T15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552">
                <a:moveTo>
                  <a:pt x="45" y="551"/>
                </a:moveTo>
                <a:lnTo>
                  <a:pt x="45" y="551"/>
                </a:lnTo>
                <a:cubicBezTo>
                  <a:pt x="63" y="551"/>
                  <a:pt x="90" y="533"/>
                  <a:pt x="90" y="515"/>
                </a:cubicBezTo>
                <a:cubicBezTo>
                  <a:pt x="90" y="36"/>
                  <a:pt x="90" y="36"/>
                  <a:pt x="90" y="36"/>
                </a:cubicBezTo>
                <a:cubicBezTo>
                  <a:pt x="90" y="18"/>
                  <a:pt x="63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33"/>
                  <a:pt x="18" y="551"/>
                  <a:pt x="45" y="5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7">
            <a:extLst>
              <a:ext uri="{FF2B5EF4-FFF2-40B4-BE49-F238E27FC236}">
                <a16:creationId xmlns:a16="http://schemas.microsoft.com/office/drawing/2014/main" id="{FA8F4E24-5D7A-204E-828D-82F69CB1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687" y="7131786"/>
            <a:ext cx="84500" cy="564822"/>
          </a:xfrm>
          <a:custGeom>
            <a:avLst/>
            <a:gdLst>
              <a:gd name="T0" fmla="*/ 36 w 82"/>
              <a:gd name="T1" fmla="*/ 561 h 562"/>
              <a:gd name="T2" fmla="*/ 36 w 82"/>
              <a:gd name="T3" fmla="*/ 561 h 562"/>
              <a:gd name="T4" fmla="*/ 81 w 82"/>
              <a:gd name="T5" fmla="*/ 516 h 562"/>
              <a:gd name="T6" fmla="*/ 81 w 82"/>
              <a:gd name="T7" fmla="*/ 46 h 562"/>
              <a:gd name="T8" fmla="*/ 36 w 82"/>
              <a:gd name="T9" fmla="*/ 0 h 562"/>
              <a:gd name="T10" fmla="*/ 0 w 82"/>
              <a:gd name="T11" fmla="*/ 46 h 562"/>
              <a:gd name="T12" fmla="*/ 0 w 82"/>
              <a:gd name="T13" fmla="*/ 516 h 562"/>
              <a:gd name="T14" fmla="*/ 36 w 82"/>
              <a:gd name="T15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562">
                <a:moveTo>
                  <a:pt x="36" y="561"/>
                </a:moveTo>
                <a:lnTo>
                  <a:pt x="36" y="561"/>
                </a:lnTo>
                <a:cubicBezTo>
                  <a:pt x="63" y="561"/>
                  <a:pt x="81" y="543"/>
                  <a:pt x="81" y="516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19"/>
                  <a:pt x="63" y="0"/>
                  <a:pt x="3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516"/>
                  <a:pt x="0" y="516"/>
                  <a:pt x="0" y="516"/>
                </a:cubicBezTo>
                <a:cubicBezTo>
                  <a:pt x="0" y="543"/>
                  <a:pt x="18" y="561"/>
                  <a:pt x="36" y="5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8">
            <a:extLst>
              <a:ext uri="{FF2B5EF4-FFF2-40B4-BE49-F238E27FC236}">
                <a16:creationId xmlns:a16="http://schemas.microsoft.com/office/drawing/2014/main" id="{94A47365-C39A-7B46-81CB-9B7D31E6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524" y="6660359"/>
            <a:ext cx="538137" cy="200133"/>
          </a:xfrm>
          <a:custGeom>
            <a:avLst/>
            <a:gdLst>
              <a:gd name="T0" fmla="*/ 45 w 534"/>
              <a:gd name="T1" fmla="*/ 199 h 200"/>
              <a:gd name="T2" fmla="*/ 45 w 534"/>
              <a:gd name="T3" fmla="*/ 199 h 200"/>
              <a:gd name="T4" fmla="*/ 90 w 534"/>
              <a:gd name="T5" fmla="*/ 154 h 200"/>
              <a:gd name="T6" fmla="*/ 90 w 534"/>
              <a:gd name="T7" fmla="*/ 91 h 200"/>
              <a:gd name="T8" fmla="*/ 443 w 534"/>
              <a:gd name="T9" fmla="*/ 91 h 200"/>
              <a:gd name="T10" fmla="*/ 443 w 534"/>
              <a:gd name="T11" fmla="*/ 154 h 200"/>
              <a:gd name="T12" fmla="*/ 488 w 534"/>
              <a:gd name="T13" fmla="*/ 199 h 200"/>
              <a:gd name="T14" fmla="*/ 533 w 534"/>
              <a:gd name="T15" fmla="*/ 154 h 200"/>
              <a:gd name="T16" fmla="*/ 533 w 534"/>
              <a:gd name="T17" fmla="*/ 55 h 200"/>
              <a:gd name="T18" fmla="*/ 479 w 534"/>
              <a:gd name="T19" fmla="*/ 0 h 200"/>
              <a:gd name="T20" fmla="*/ 54 w 534"/>
              <a:gd name="T21" fmla="*/ 0 h 200"/>
              <a:gd name="T22" fmla="*/ 0 w 534"/>
              <a:gd name="T23" fmla="*/ 55 h 200"/>
              <a:gd name="T24" fmla="*/ 0 w 534"/>
              <a:gd name="T25" fmla="*/ 154 h 200"/>
              <a:gd name="T26" fmla="*/ 45 w 534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4" h="200">
                <a:moveTo>
                  <a:pt x="45" y="199"/>
                </a:moveTo>
                <a:lnTo>
                  <a:pt x="45" y="199"/>
                </a:lnTo>
                <a:cubicBezTo>
                  <a:pt x="72" y="199"/>
                  <a:pt x="90" y="181"/>
                  <a:pt x="90" y="154"/>
                </a:cubicBezTo>
                <a:cubicBezTo>
                  <a:pt x="90" y="91"/>
                  <a:pt x="90" y="91"/>
                  <a:pt x="90" y="91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3" y="181"/>
                  <a:pt x="461" y="199"/>
                  <a:pt x="488" y="199"/>
                </a:cubicBezTo>
                <a:cubicBezTo>
                  <a:pt x="506" y="199"/>
                  <a:pt x="533" y="181"/>
                  <a:pt x="533" y="154"/>
                </a:cubicBezTo>
                <a:cubicBezTo>
                  <a:pt x="533" y="55"/>
                  <a:pt x="533" y="55"/>
                  <a:pt x="533" y="55"/>
                </a:cubicBezTo>
                <a:cubicBezTo>
                  <a:pt x="533" y="28"/>
                  <a:pt x="506" y="0"/>
                  <a:pt x="47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8"/>
                  <a:pt x="0" y="55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81"/>
                  <a:pt x="18" y="199"/>
                  <a:pt x="45" y="1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9">
            <a:extLst>
              <a:ext uri="{FF2B5EF4-FFF2-40B4-BE49-F238E27FC236}">
                <a16:creationId xmlns:a16="http://schemas.microsoft.com/office/drawing/2014/main" id="{3A9377E3-8276-E843-8B38-9EAF2D0C5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30" y="6887176"/>
            <a:ext cx="1249726" cy="1094067"/>
          </a:xfrm>
          <a:custGeom>
            <a:avLst/>
            <a:gdLst>
              <a:gd name="T0" fmla="*/ 1194 w 1240"/>
              <a:gd name="T1" fmla="*/ 0 h 1086"/>
              <a:gd name="T2" fmla="*/ 1194 w 1240"/>
              <a:gd name="T3" fmla="*/ 0 h 1086"/>
              <a:gd name="T4" fmla="*/ 172 w 1240"/>
              <a:gd name="T5" fmla="*/ 0 h 1086"/>
              <a:gd name="T6" fmla="*/ 172 w 1240"/>
              <a:gd name="T7" fmla="*/ 0 h 1086"/>
              <a:gd name="T8" fmla="*/ 45 w 1240"/>
              <a:gd name="T9" fmla="*/ 0 h 1086"/>
              <a:gd name="T10" fmla="*/ 0 w 1240"/>
              <a:gd name="T11" fmla="*/ 46 h 1086"/>
              <a:gd name="T12" fmla="*/ 45 w 1240"/>
              <a:gd name="T13" fmla="*/ 91 h 1086"/>
              <a:gd name="T14" fmla="*/ 136 w 1240"/>
              <a:gd name="T15" fmla="*/ 91 h 1086"/>
              <a:gd name="T16" fmla="*/ 136 w 1240"/>
              <a:gd name="T17" fmla="*/ 91 h 1086"/>
              <a:gd name="T18" fmla="*/ 145 w 1240"/>
              <a:gd name="T19" fmla="*/ 190 h 1086"/>
              <a:gd name="T20" fmla="*/ 181 w 1240"/>
              <a:gd name="T21" fmla="*/ 489 h 1086"/>
              <a:gd name="T22" fmla="*/ 235 w 1240"/>
              <a:gd name="T23" fmla="*/ 931 h 1086"/>
              <a:gd name="T24" fmla="*/ 380 w 1240"/>
              <a:gd name="T25" fmla="*/ 1049 h 1086"/>
              <a:gd name="T26" fmla="*/ 615 w 1240"/>
              <a:gd name="T27" fmla="*/ 1085 h 1086"/>
              <a:gd name="T28" fmla="*/ 633 w 1240"/>
              <a:gd name="T29" fmla="*/ 1085 h 1086"/>
              <a:gd name="T30" fmla="*/ 859 w 1240"/>
              <a:gd name="T31" fmla="*/ 1058 h 1086"/>
              <a:gd name="T32" fmla="*/ 1004 w 1240"/>
              <a:gd name="T33" fmla="*/ 940 h 1086"/>
              <a:gd name="T34" fmla="*/ 1067 w 1240"/>
              <a:gd name="T35" fmla="*/ 489 h 1086"/>
              <a:gd name="T36" fmla="*/ 1094 w 1240"/>
              <a:gd name="T37" fmla="*/ 190 h 1086"/>
              <a:gd name="T38" fmla="*/ 1103 w 1240"/>
              <a:gd name="T39" fmla="*/ 91 h 1086"/>
              <a:gd name="T40" fmla="*/ 1103 w 1240"/>
              <a:gd name="T41" fmla="*/ 91 h 1086"/>
              <a:gd name="T42" fmla="*/ 1194 w 1240"/>
              <a:gd name="T43" fmla="*/ 91 h 1086"/>
              <a:gd name="T44" fmla="*/ 1239 w 1240"/>
              <a:gd name="T45" fmla="*/ 46 h 1086"/>
              <a:gd name="T46" fmla="*/ 1194 w 1240"/>
              <a:gd name="T47" fmla="*/ 0 h 1086"/>
              <a:gd name="T48" fmla="*/ 922 w 1240"/>
              <a:gd name="T49" fmla="*/ 923 h 1086"/>
              <a:gd name="T50" fmla="*/ 922 w 1240"/>
              <a:gd name="T51" fmla="*/ 923 h 1086"/>
              <a:gd name="T52" fmla="*/ 832 w 1240"/>
              <a:gd name="T53" fmla="*/ 977 h 1086"/>
              <a:gd name="T54" fmla="*/ 615 w 1240"/>
              <a:gd name="T55" fmla="*/ 1004 h 1086"/>
              <a:gd name="T56" fmla="*/ 407 w 1240"/>
              <a:gd name="T57" fmla="*/ 968 h 1086"/>
              <a:gd name="T58" fmla="*/ 317 w 1240"/>
              <a:gd name="T59" fmla="*/ 913 h 1086"/>
              <a:gd name="T60" fmla="*/ 217 w 1240"/>
              <a:gd name="T61" fmla="*/ 91 h 1086"/>
              <a:gd name="T62" fmla="*/ 1022 w 1240"/>
              <a:gd name="T63" fmla="*/ 91 h 1086"/>
              <a:gd name="T64" fmla="*/ 922 w 1240"/>
              <a:gd name="T65" fmla="*/ 92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40" h="1086">
                <a:moveTo>
                  <a:pt x="1194" y="0"/>
                </a:moveTo>
                <a:lnTo>
                  <a:pt x="1194" y="0"/>
                </a:ln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45" y="91"/>
                </a:cubicBezTo>
                <a:cubicBezTo>
                  <a:pt x="136" y="91"/>
                  <a:pt x="136" y="91"/>
                  <a:pt x="136" y="91"/>
                </a:cubicBezTo>
                <a:lnTo>
                  <a:pt x="136" y="91"/>
                </a:lnTo>
                <a:cubicBezTo>
                  <a:pt x="136" y="109"/>
                  <a:pt x="136" y="145"/>
                  <a:pt x="145" y="190"/>
                </a:cubicBezTo>
                <a:cubicBezTo>
                  <a:pt x="154" y="263"/>
                  <a:pt x="163" y="362"/>
                  <a:pt x="181" y="489"/>
                </a:cubicBezTo>
                <a:cubicBezTo>
                  <a:pt x="208" y="687"/>
                  <a:pt x="235" y="923"/>
                  <a:pt x="235" y="931"/>
                </a:cubicBezTo>
                <a:cubicBezTo>
                  <a:pt x="244" y="986"/>
                  <a:pt x="299" y="1022"/>
                  <a:pt x="380" y="1049"/>
                </a:cubicBezTo>
                <a:cubicBezTo>
                  <a:pt x="443" y="1076"/>
                  <a:pt x="525" y="1085"/>
                  <a:pt x="615" y="1085"/>
                </a:cubicBezTo>
                <a:cubicBezTo>
                  <a:pt x="624" y="1085"/>
                  <a:pt x="624" y="1085"/>
                  <a:pt x="633" y="1085"/>
                </a:cubicBezTo>
                <a:cubicBezTo>
                  <a:pt x="715" y="1085"/>
                  <a:pt x="796" y="1076"/>
                  <a:pt x="859" y="1058"/>
                </a:cubicBezTo>
                <a:cubicBezTo>
                  <a:pt x="941" y="1040"/>
                  <a:pt x="995" y="995"/>
                  <a:pt x="1004" y="940"/>
                </a:cubicBezTo>
                <a:cubicBezTo>
                  <a:pt x="1013" y="931"/>
                  <a:pt x="1040" y="678"/>
                  <a:pt x="1067" y="489"/>
                </a:cubicBezTo>
                <a:cubicBezTo>
                  <a:pt x="1076" y="371"/>
                  <a:pt x="1094" y="263"/>
                  <a:pt x="1094" y="190"/>
                </a:cubicBezTo>
                <a:cubicBezTo>
                  <a:pt x="1103" y="145"/>
                  <a:pt x="1103" y="109"/>
                  <a:pt x="1103" y="91"/>
                </a:cubicBezTo>
                <a:lnTo>
                  <a:pt x="1103" y="91"/>
                </a:lnTo>
                <a:cubicBezTo>
                  <a:pt x="1194" y="91"/>
                  <a:pt x="1194" y="91"/>
                  <a:pt x="1194" y="91"/>
                </a:cubicBezTo>
                <a:cubicBezTo>
                  <a:pt x="1221" y="91"/>
                  <a:pt x="1239" y="64"/>
                  <a:pt x="1239" y="46"/>
                </a:cubicBezTo>
                <a:cubicBezTo>
                  <a:pt x="1239" y="19"/>
                  <a:pt x="1221" y="0"/>
                  <a:pt x="1194" y="0"/>
                </a:cubicBezTo>
                <a:close/>
                <a:moveTo>
                  <a:pt x="922" y="923"/>
                </a:moveTo>
                <a:lnTo>
                  <a:pt x="922" y="923"/>
                </a:lnTo>
                <a:cubicBezTo>
                  <a:pt x="922" y="940"/>
                  <a:pt x="895" y="959"/>
                  <a:pt x="832" y="977"/>
                </a:cubicBezTo>
                <a:cubicBezTo>
                  <a:pt x="778" y="995"/>
                  <a:pt x="696" y="1004"/>
                  <a:pt x="615" y="1004"/>
                </a:cubicBezTo>
                <a:cubicBezTo>
                  <a:pt x="534" y="1004"/>
                  <a:pt x="461" y="986"/>
                  <a:pt x="407" y="968"/>
                </a:cubicBezTo>
                <a:cubicBezTo>
                  <a:pt x="344" y="950"/>
                  <a:pt x="326" y="931"/>
                  <a:pt x="317" y="913"/>
                </a:cubicBezTo>
                <a:cubicBezTo>
                  <a:pt x="317" y="868"/>
                  <a:pt x="235" y="253"/>
                  <a:pt x="217" y="91"/>
                </a:cubicBezTo>
                <a:cubicBezTo>
                  <a:pt x="1022" y="91"/>
                  <a:pt x="1022" y="91"/>
                  <a:pt x="1022" y="91"/>
                </a:cubicBezTo>
                <a:cubicBezTo>
                  <a:pt x="1013" y="253"/>
                  <a:pt x="932" y="877"/>
                  <a:pt x="922" y="92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0">
            <a:extLst>
              <a:ext uri="{FF2B5EF4-FFF2-40B4-BE49-F238E27FC236}">
                <a16:creationId xmlns:a16="http://schemas.microsoft.com/office/drawing/2014/main" id="{33DF6A36-371A-C54C-B78B-76636612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533" y="4445540"/>
            <a:ext cx="1160780" cy="1249726"/>
          </a:xfrm>
          <a:custGeom>
            <a:avLst/>
            <a:gdLst>
              <a:gd name="T0" fmla="*/ 235 w 1149"/>
              <a:gd name="T1" fmla="*/ 813 h 1239"/>
              <a:gd name="T2" fmla="*/ 959 w 1149"/>
              <a:gd name="T3" fmla="*/ 813 h 1239"/>
              <a:gd name="T4" fmla="*/ 968 w 1149"/>
              <a:gd name="T5" fmla="*/ 813 h 1239"/>
              <a:gd name="T6" fmla="*/ 977 w 1149"/>
              <a:gd name="T7" fmla="*/ 813 h 1239"/>
              <a:gd name="T8" fmla="*/ 986 w 1149"/>
              <a:gd name="T9" fmla="*/ 804 h 1239"/>
              <a:gd name="T10" fmla="*/ 995 w 1149"/>
              <a:gd name="T11" fmla="*/ 804 h 1239"/>
              <a:gd name="T12" fmla="*/ 995 w 1149"/>
              <a:gd name="T13" fmla="*/ 795 h 1239"/>
              <a:gd name="T14" fmla="*/ 1004 w 1149"/>
              <a:gd name="T15" fmla="*/ 786 h 1239"/>
              <a:gd name="T16" fmla="*/ 1004 w 1149"/>
              <a:gd name="T17" fmla="*/ 777 h 1239"/>
              <a:gd name="T18" fmla="*/ 1130 w 1149"/>
              <a:gd name="T19" fmla="*/ 208 h 1239"/>
              <a:gd name="T20" fmla="*/ 1130 w 1149"/>
              <a:gd name="T21" fmla="*/ 208 h 1239"/>
              <a:gd name="T22" fmla="*/ 1130 w 1149"/>
              <a:gd name="T23" fmla="*/ 199 h 1239"/>
              <a:gd name="T24" fmla="*/ 1130 w 1149"/>
              <a:gd name="T25" fmla="*/ 190 h 1239"/>
              <a:gd name="T26" fmla="*/ 1121 w 1149"/>
              <a:gd name="T27" fmla="*/ 181 h 1239"/>
              <a:gd name="T28" fmla="*/ 1121 w 1149"/>
              <a:gd name="T29" fmla="*/ 172 h 1239"/>
              <a:gd name="T30" fmla="*/ 1112 w 1149"/>
              <a:gd name="T31" fmla="*/ 172 h 1239"/>
              <a:gd name="T32" fmla="*/ 1103 w 1149"/>
              <a:gd name="T33" fmla="*/ 163 h 1239"/>
              <a:gd name="T34" fmla="*/ 1103 w 1149"/>
              <a:gd name="T35" fmla="*/ 163 h 1239"/>
              <a:gd name="T36" fmla="*/ 1094 w 1149"/>
              <a:gd name="T37" fmla="*/ 163 h 1239"/>
              <a:gd name="T38" fmla="*/ 308 w 1149"/>
              <a:gd name="T39" fmla="*/ 244 h 1239"/>
              <a:gd name="T40" fmla="*/ 208 w 1149"/>
              <a:gd name="T41" fmla="*/ 36 h 1239"/>
              <a:gd name="T42" fmla="*/ 208 w 1149"/>
              <a:gd name="T43" fmla="*/ 27 h 1239"/>
              <a:gd name="T44" fmla="*/ 199 w 1149"/>
              <a:gd name="T45" fmla="*/ 18 h 1239"/>
              <a:gd name="T46" fmla="*/ 199 w 1149"/>
              <a:gd name="T47" fmla="*/ 18 h 1239"/>
              <a:gd name="T48" fmla="*/ 190 w 1149"/>
              <a:gd name="T49" fmla="*/ 9 h 1239"/>
              <a:gd name="T50" fmla="*/ 181 w 1149"/>
              <a:gd name="T51" fmla="*/ 0 h 1239"/>
              <a:gd name="T52" fmla="*/ 181 w 1149"/>
              <a:gd name="T53" fmla="*/ 0 h 1239"/>
              <a:gd name="T54" fmla="*/ 172 w 1149"/>
              <a:gd name="T55" fmla="*/ 0 h 1239"/>
              <a:gd name="T56" fmla="*/ 0 w 1149"/>
              <a:gd name="T57" fmla="*/ 45 h 1239"/>
              <a:gd name="T58" fmla="*/ 217 w 1149"/>
              <a:gd name="T59" fmla="*/ 732 h 1239"/>
              <a:gd name="T60" fmla="*/ 208 w 1149"/>
              <a:gd name="T61" fmla="*/ 732 h 1239"/>
              <a:gd name="T62" fmla="*/ 199 w 1149"/>
              <a:gd name="T63" fmla="*/ 732 h 1239"/>
              <a:gd name="T64" fmla="*/ 190 w 1149"/>
              <a:gd name="T65" fmla="*/ 732 h 1239"/>
              <a:gd name="T66" fmla="*/ 190 w 1149"/>
              <a:gd name="T67" fmla="*/ 741 h 1239"/>
              <a:gd name="T68" fmla="*/ 181 w 1149"/>
              <a:gd name="T69" fmla="*/ 750 h 1239"/>
              <a:gd name="T70" fmla="*/ 73 w 1149"/>
              <a:gd name="T71" fmla="*/ 922 h 1239"/>
              <a:gd name="T72" fmla="*/ 64 w 1149"/>
              <a:gd name="T73" fmla="*/ 931 h 1239"/>
              <a:gd name="T74" fmla="*/ 64 w 1149"/>
              <a:gd name="T75" fmla="*/ 940 h 1239"/>
              <a:gd name="T76" fmla="*/ 64 w 1149"/>
              <a:gd name="T77" fmla="*/ 949 h 1239"/>
              <a:gd name="T78" fmla="*/ 64 w 1149"/>
              <a:gd name="T79" fmla="*/ 958 h 1239"/>
              <a:gd name="T80" fmla="*/ 64 w 1149"/>
              <a:gd name="T81" fmla="*/ 958 h 1239"/>
              <a:gd name="T82" fmla="*/ 73 w 1149"/>
              <a:gd name="T83" fmla="*/ 967 h 1239"/>
              <a:gd name="T84" fmla="*/ 73 w 1149"/>
              <a:gd name="T85" fmla="*/ 976 h 1239"/>
              <a:gd name="T86" fmla="*/ 82 w 1149"/>
              <a:gd name="T87" fmla="*/ 985 h 1239"/>
              <a:gd name="T88" fmla="*/ 91 w 1149"/>
              <a:gd name="T89" fmla="*/ 985 h 1239"/>
              <a:gd name="T90" fmla="*/ 100 w 1149"/>
              <a:gd name="T91" fmla="*/ 985 h 1239"/>
              <a:gd name="T92" fmla="*/ 109 w 1149"/>
              <a:gd name="T93" fmla="*/ 985 h 1239"/>
              <a:gd name="T94" fmla="*/ 434 w 1149"/>
              <a:gd name="T95" fmla="*/ 1238 h 1239"/>
              <a:gd name="T96" fmla="*/ 769 w 1149"/>
              <a:gd name="T97" fmla="*/ 1076 h 1239"/>
              <a:gd name="T98" fmla="*/ 1112 w 1149"/>
              <a:gd name="T99" fmla="*/ 985 h 1239"/>
              <a:gd name="T100" fmla="*/ 516 w 1149"/>
              <a:gd name="T101" fmla="*/ 1076 h 1239"/>
              <a:gd name="T102" fmla="*/ 516 w 1149"/>
              <a:gd name="T103" fmla="*/ 1076 h 1239"/>
              <a:gd name="T104" fmla="*/ 859 w 1149"/>
              <a:gd name="T105" fmla="*/ 1076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9" h="1239">
                <a:moveTo>
                  <a:pt x="1112" y="904"/>
                </a:moveTo>
                <a:lnTo>
                  <a:pt x="1112" y="904"/>
                </a:lnTo>
                <a:cubicBezTo>
                  <a:pt x="181" y="904"/>
                  <a:pt x="181" y="904"/>
                  <a:pt x="181" y="904"/>
                </a:cubicBezTo>
                <a:cubicBezTo>
                  <a:pt x="235" y="813"/>
                  <a:pt x="235" y="813"/>
                  <a:pt x="235" y="813"/>
                </a:cubicBezTo>
                <a:cubicBezTo>
                  <a:pt x="308" y="813"/>
                  <a:pt x="308" y="813"/>
                  <a:pt x="308" y="813"/>
                </a:cubicBezTo>
                <a:lnTo>
                  <a:pt x="308" y="813"/>
                </a:lnTo>
                <a:lnTo>
                  <a:pt x="308" y="813"/>
                </a:lnTo>
                <a:cubicBezTo>
                  <a:pt x="959" y="813"/>
                  <a:pt x="959" y="813"/>
                  <a:pt x="959" y="813"/>
                </a:cubicBezTo>
                <a:lnTo>
                  <a:pt x="959" y="813"/>
                </a:lnTo>
                <a:lnTo>
                  <a:pt x="968" y="813"/>
                </a:lnTo>
                <a:lnTo>
                  <a:pt x="968" y="813"/>
                </a:lnTo>
                <a:lnTo>
                  <a:pt x="968" y="813"/>
                </a:lnTo>
                <a:lnTo>
                  <a:pt x="968" y="813"/>
                </a:lnTo>
                <a:lnTo>
                  <a:pt x="977" y="813"/>
                </a:lnTo>
                <a:lnTo>
                  <a:pt x="977" y="813"/>
                </a:lnTo>
                <a:lnTo>
                  <a:pt x="977" y="813"/>
                </a:lnTo>
                <a:lnTo>
                  <a:pt x="977" y="813"/>
                </a:lnTo>
                <a:lnTo>
                  <a:pt x="977" y="813"/>
                </a:lnTo>
                <a:lnTo>
                  <a:pt x="986" y="813"/>
                </a:lnTo>
                <a:cubicBezTo>
                  <a:pt x="986" y="804"/>
                  <a:pt x="986" y="804"/>
                  <a:pt x="986" y="804"/>
                </a:cubicBezTo>
                <a:lnTo>
                  <a:pt x="986" y="804"/>
                </a:lnTo>
                <a:lnTo>
                  <a:pt x="986" y="804"/>
                </a:lnTo>
                <a:lnTo>
                  <a:pt x="986" y="804"/>
                </a:lnTo>
                <a:lnTo>
                  <a:pt x="995" y="804"/>
                </a:lnTo>
                <a:lnTo>
                  <a:pt x="995" y="804"/>
                </a:lnTo>
                <a:cubicBezTo>
                  <a:pt x="995" y="804"/>
                  <a:pt x="995" y="804"/>
                  <a:pt x="995" y="795"/>
                </a:cubicBezTo>
                <a:lnTo>
                  <a:pt x="995" y="795"/>
                </a:lnTo>
                <a:lnTo>
                  <a:pt x="995" y="795"/>
                </a:lnTo>
                <a:lnTo>
                  <a:pt x="995" y="795"/>
                </a:lnTo>
                <a:lnTo>
                  <a:pt x="995" y="795"/>
                </a:lnTo>
                <a:lnTo>
                  <a:pt x="995" y="795"/>
                </a:lnTo>
                <a:cubicBezTo>
                  <a:pt x="1004" y="795"/>
                  <a:pt x="1004" y="786"/>
                  <a:pt x="1004" y="786"/>
                </a:cubicBezTo>
                <a:lnTo>
                  <a:pt x="1004" y="786"/>
                </a:lnTo>
                <a:lnTo>
                  <a:pt x="1004" y="786"/>
                </a:lnTo>
                <a:lnTo>
                  <a:pt x="1004" y="786"/>
                </a:lnTo>
                <a:cubicBezTo>
                  <a:pt x="1004" y="786"/>
                  <a:pt x="1004" y="786"/>
                  <a:pt x="1004" y="777"/>
                </a:cubicBezTo>
                <a:cubicBezTo>
                  <a:pt x="1130" y="217"/>
                  <a:pt x="1130" y="217"/>
                  <a:pt x="1130" y="217"/>
                </a:cubicBezTo>
                <a:lnTo>
                  <a:pt x="1130" y="217"/>
                </a:lnTo>
                <a:lnTo>
                  <a:pt x="1130" y="217"/>
                </a:lnTo>
                <a:cubicBezTo>
                  <a:pt x="1130" y="208"/>
                  <a:pt x="1130" y="208"/>
                  <a:pt x="1130" y="208"/>
                </a:cubicBezTo>
                <a:lnTo>
                  <a:pt x="1130" y="208"/>
                </a:lnTo>
                <a:lnTo>
                  <a:pt x="1130" y="208"/>
                </a:lnTo>
                <a:lnTo>
                  <a:pt x="1130" y="208"/>
                </a:lnTo>
                <a:lnTo>
                  <a:pt x="1130" y="208"/>
                </a:lnTo>
                <a:lnTo>
                  <a:pt x="1130" y="199"/>
                </a:lnTo>
                <a:lnTo>
                  <a:pt x="1130" y="199"/>
                </a:lnTo>
                <a:lnTo>
                  <a:pt x="1130" y="199"/>
                </a:lnTo>
                <a:lnTo>
                  <a:pt x="1130" y="199"/>
                </a:lnTo>
                <a:cubicBezTo>
                  <a:pt x="1130" y="199"/>
                  <a:pt x="1130" y="199"/>
                  <a:pt x="1130" y="190"/>
                </a:cubicBezTo>
                <a:lnTo>
                  <a:pt x="1130" y="190"/>
                </a:lnTo>
                <a:lnTo>
                  <a:pt x="1130" y="190"/>
                </a:lnTo>
                <a:lnTo>
                  <a:pt x="1130" y="190"/>
                </a:lnTo>
                <a:lnTo>
                  <a:pt x="1130" y="190"/>
                </a:lnTo>
                <a:lnTo>
                  <a:pt x="1130" y="181"/>
                </a:lnTo>
                <a:lnTo>
                  <a:pt x="1130" y="181"/>
                </a:lnTo>
                <a:cubicBezTo>
                  <a:pt x="1121" y="181"/>
                  <a:pt x="1121" y="181"/>
                  <a:pt x="1121" y="181"/>
                </a:cubicBezTo>
                <a:lnTo>
                  <a:pt x="1121" y="181"/>
                </a:lnTo>
                <a:lnTo>
                  <a:pt x="1121" y="181"/>
                </a:lnTo>
                <a:lnTo>
                  <a:pt x="1121" y="181"/>
                </a:lnTo>
                <a:cubicBezTo>
                  <a:pt x="1121" y="172"/>
                  <a:pt x="1121" y="172"/>
                  <a:pt x="1121" y="172"/>
                </a:cubicBezTo>
                <a:lnTo>
                  <a:pt x="1121" y="172"/>
                </a:lnTo>
                <a:cubicBezTo>
                  <a:pt x="1121" y="172"/>
                  <a:pt x="1121" y="172"/>
                  <a:pt x="1112" y="172"/>
                </a:cubicBezTo>
                <a:lnTo>
                  <a:pt x="1112" y="172"/>
                </a:lnTo>
                <a:lnTo>
                  <a:pt x="1112" y="172"/>
                </a:lnTo>
                <a:lnTo>
                  <a:pt x="1112" y="172"/>
                </a:lnTo>
                <a:lnTo>
                  <a:pt x="1112" y="172"/>
                </a:lnTo>
                <a:cubicBezTo>
                  <a:pt x="1112" y="172"/>
                  <a:pt x="1112" y="172"/>
                  <a:pt x="1103" y="163"/>
                </a:cubicBezTo>
                <a:lnTo>
                  <a:pt x="1103" y="163"/>
                </a:lnTo>
                <a:lnTo>
                  <a:pt x="1103" y="163"/>
                </a:lnTo>
                <a:lnTo>
                  <a:pt x="1103" y="163"/>
                </a:lnTo>
                <a:lnTo>
                  <a:pt x="1103" y="163"/>
                </a:lnTo>
                <a:lnTo>
                  <a:pt x="1103" y="163"/>
                </a:lnTo>
                <a:lnTo>
                  <a:pt x="1094" y="163"/>
                </a:lnTo>
                <a:lnTo>
                  <a:pt x="1094" y="163"/>
                </a:lnTo>
                <a:lnTo>
                  <a:pt x="1094" y="163"/>
                </a:lnTo>
                <a:lnTo>
                  <a:pt x="1094" y="163"/>
                </a:lnTo>
                <a:lnTo>
                  <a:pt x="1094" y="163"/>
                </a:lnTo>
                <a:cubicBezTo>
                  <a:pt x="308" y="163"/>
                  <a:pt x="308" y="163"/>
                  <a:pt x="308" y="163"/>
                </a:cubicBezTo>
                <a:cubicBezTo>
                  <a:pt x="281" y="163"/>
                  <a:pt x="263" y="181"/>
                  <a:pt x="263" y="208"/>
                </a:cubicBezTo>
                <a:cubicBezTo>
                  <a:pt x="263" y="226"/>
                  <a:pt x="281" y="244"/>
                  <a:pt x="308" y="244"/>
                </a:cubicBezTo>
                <a:cubicBezTo>
                  <a:pt x="1040" y="244"/>
                  <a:pt x="1040" y="244"/>
                  <a:pt x="1040" y="244"/>
                </a:cubicBezTo>
                <a:cubicBezTo>
                  <a:pt x="931" y="732"/>
                  <a:pt x="931" y="732"/>
                  <a:pt x="931" y="732"/>
                </a:cubicBezTo>
                <a:cubicBezTo>
                  <a:pt x="344" y="732"/>
                  <a:pt x="344" y="732"/>
                  <a:pt x="344" y="732"/>
                </a:cubicBezTo>
                <a:cubicBezTo>
                  <a:pt x="208" y="36"/>
                  <a:pt x="208" y="36"/>
                  <a:pt x="208" y="36"/>
                </a:cubicBezTo>
                <a:lnTo>
                  <a:pt x="208" y="36"/>
                </a:lnTo>
                <a:lnTo>
                  <a:pt x="208" y="27"/>
                </a:lnTo>
                <a:lnTo>
                  <a:pt x="208" y="27"/>
                </a:lnTo>
                <a:lnTo>
                  <a:pt x="208" y="27"/>
                </a:lnTo>
                <a:lnTo>
                  <a:pt x="208" y="27"/>
                </a:lnTo>
                <a:lnTo>
                  <a:pt x="208" y="27"/>
                </a:lnTo>
                <a:cubicBezTo>
                  <a:pt x="208" y="18"/>
                  <a:pt x="199" y="18"/>
                  <a:pt x="199" y="18"/>
                </a:cubicBez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cubicBezTo>
                  <a:pt x="199" y="9"/>
                  <a:pt x="199" y="9"/>
                  <a:pt x="199" y="9"/>
                </a:cubicBezTo>
                <a:cubicBezTo>
                  <a:pt x="199" y="9"/>
                  <a:pt x="199" y="9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90" y="9"/>
                  <a:pt x="190" y="9"/>
                  <a:pt x="190" y="0"/>
                </a:cubicBezTo>
                <a:lnTo>
                  <a:pt x="190" y="0"/>
                </a:lnTo>
                <a:cubicBezTo>
                  <a:pt x="181" y="0"/>
                  <a:pt x="181" y="0"/>
                  <a:pt x="181" y="0"/>
                </a:cubicBezTo>
                <a:lnTo>
                  <a:pt x="181" y="0"/>
                </a:lnTo>
                <a:lnTo>
                  <a:pt x="181" y="0"/>
                </a:lnTo>
                <a:lnTo>
                  <a:pt x="181" y="0"/>
                </a:lnTo>
                <a:lnTo>
                  <a:pt x="181" y="0"/>
                </a:ln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63" y="0"/>
                </a:lnTo>
                <a:lnTo>
                  <a:pt x="16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36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253" y="732"/>
                  <a:pt x="253" y="732"/>
                  <a:pt x="253" y="732"/>
                </a:cubicBezTo>
                <a:cubicBezTo>
                  <a:pt x="217" y="732"/>
                  <a:pt x="217" y="732"/>
                  <a:pt x="217" y="732"/>
                </a:cubicBezTo>
                <a:lnTo>
                  <a:pt x="217" y="732"/>
                </a:lnTo>
                <a:lnTo>
                  <a:pt x="217" y="732"/>
                </a:lnTo>
                <a:lnTo>
                  <a:pt x="208" y="732"/>
                </a:lnTo>
                <a:lnTo>
                  <a:pt x="208" y="732"/>
                </a:lnTo>
                <a:lnTo>
                  <a:pt x="208" y="732"/>
                </a:lnTo>
                <a:lnTo>
                  <a:pt x="208" y="732"/>
                </a:lnTo>
                <a:cubicBezTo>
                  <a:pt x="208" y="732"/>
                  <a:pt x="208" y="732"/>
                  <a:pt x="199" y="732"/>
                </a:cubicBezTo>
                <a:lnTo>
                  <a:pt x="199" y="732"/>
                </a:lnTo>
                <a:lnTo>
                  <a:pt x="199" y="732"/>
                </a:lnTo>
                <a:lnTo>
                  <a:pt x="199" y="732"/>
                </a:lnTo>
                <a:lnTo>
                  <a:pt x="199" y="732"/>
                </a:lnTo>
                <a:lnTo>
                  <a:pt x="190" y="732"/>
                </a:lnTo>
                <a:lnTo>
                  <a:pt x="190" y="741"/>
                </a:lnTo>
                <a:lnTo>
                  <a:pt x="190" y="741"/>
                </a:lnTo>
                <a:lnTo>
                  <a:pt x="190" y="741"/>
                </a:lnTo>
                <a:lnTo>
                  <a:pt x="190" y="741"/>
                </a:lnTo>
                <a:lnTo>
                  <a:pt x="190" y="741"/>
                </a:lnTo>
                <a:lnTo>
                  <a:pt x="181" y="741"/>
                </a:lnTo>
                <a:lnTo>
                  <a:pt x="181" y="741"/>
                </a:lnTo>
                <a:cubicBezTo>
                  <a:pt x="181" y="750"/>
                  <a:pt x="181" y="750"/>
                  <a:pt x="181" y="750"/>
                </a:cubicBezTo>
                <a:lnTo>
                  <a:pt x="181" y="750"/>
                </a:lnTo>
                <a:lnTo>
                  <a:pt x="181" y="750"/>
                </a:lnTo>
                <a:cubicBezTo>
                  <a:pt x="73" y="922"/>
                  <a:pt x="73" y="922"/>
                  <a:pt x="73" y="922"/>
                </a:cubicBezTo>
                <a:lnTo>
                  <a:pt x="73" y="922"/>
                </a:lnTo>
                <a:lnTo>
                  <a:pt x="73" y="922"/>
                </a:lnTo>
                <a:cubicBezTo>
                  <a:pt x="64" y="931"/>
                  <a:pt x="64" y="931"/>
                  <a:pt x="64" y="931"/>
                </a:cubicBezTo>
                <a:lnTo>
                  <a:pt x="64" y="931"/>
                </a:lnTo>
                <a:lnTo>
                  <a:pt x="64" y="931"/>
                </a:lnTo>
                <a:lnTo>
                  <a:pt x="64" y="931"/>
                </a:lnTo>
                <a:cubicBezTo>
                  <a:pt x="64" y="931"/>
                  <a:pt x="64" y="931"/>
                  <a:pt x="64" y="940"/>
                </a:cubicBezTo>
                <a:lnTo>
                  <a:pt x="64" y="940"/>
                </a:lnTo>
                <a:lnTo>
                  <a:pt x="64" y="940"/>
                </a:lnTo>
                <a:lnTo>
                  <a:pt x="64" y="940"/>
                </a:lnTo>
                <a:lnTo>
                  <a:pt x="64" y="940"/>
                </a:lnTo>
                <a:cubicBezTo>
                  <a:pt x="64" y="949"/>
                  <a:pt x="64" y="949"/>
                  <a:pt x="64" y="949"/>
                </a:cubicBezTo>
                <a:lnTo>
                  <a:pt x="64" y="949"/>
                </a:lnTo>
                <a:lnTo>
                  <a:pt x="64" y="949"/>
                </a:lnTo>
                <a:lnTo>
                  <a:pt x="64" y="949"/>
                </a:lnTo>
                <a:lnTo>
                  <a:pt x="64" y="949"/>
                </a:lnTo>
                <a:lnTo>
                  <a:pt x="64" y="958"/>
                </a:lnTo>
                <a:lnTo>
                  <a:pt x="64" y="958"/>
                </a:lnTo>
                <a:lnTo>
                  <a:pt x="64" y="958"/>
                </a:lnTo>
                <a:lnTo>
                  <a:pt x="64" y="958"/>
                </a:lnTo>
                <a:lnTo>
                  <a:pt x="64" y="958"/>
                </a:lnTo>
                <a:cubicBezTo>
                  <a:pt x="64" y="967"/>
                  <a:pt x="64" y="967"/>
                  <a:pt x="64" y="967"/>
                </a:cubicBezTo>
                <a:lnTo>
                  <a:pt x="73" y="967"/>
                </a:lnTo>
                <a:lnTo>
                  <a:pt x="73" y="967"/>
                </a:lnTo>
                <a:lnTo>
                  <a:pt x="73" y="967"/>
                </a:lnTo>
                <a:lnTo>
                  <a:pt x="73" y="967"/>
                </a:lnTo>
                <a:cubicBezTo>
                  <a:pt x="73" y="976"/>
                  <a:pt x="73" y="976"/>
                  <a:pt x="73" y="976"/>
                </a:cubicBezTo>
                <a:lnTo>
                  <a:pt x="73" y="976"/>
                </a:lnTo>
                <a:lnTo>
                  <a:pt x="73" y="976"/>
                </a:lnTo>
                <a:cubicBezTo>
                  <a:pt x="73" y="976"/>
                  <a:pt x="73" y="976"/>
                  <a:pt x="82" y="976"/>
                </a:cubicBezTo>
                <a:lnTo>
                  <a:pt x="82" y="976"/>
                </a:lnTo>
                <a:lnTo>
                  <a:pt x="82" y="976"/>
                </a:lnTo>
                <a:cubicBezTo>
                  <a:pt x="82" y="976"/>
                  <a:pt x="82" y="976"/>
                  <a:pt x="82" y="985"/>
                </a:cubicBezTo>
                <a:lnTo>
                  <a:pt x="82" y="985"/>
                </a:lnTo>
                <a:lnTo>
                  <a:pt x="82" y="985"/>
                </a:lnTo>
                <a:lnTo>
                  <a:pt x="82" y="985"/>
                </a:lnTo>
                <a:cubicBezTo>
                  <a:pt x="91" y="985"/>
                  <a:pt x="91" y="985"/>
                  <a:pt x="91" y="985"/>
                </a:cubicBezTo>
                <a:lnTo>
                  <a:pt x="91" y="985"/>
                </a:lnTo>
                <a:lnTo>
                  <a:pt x="91" y="985"/>
                </a:lnTo>
                <a:lnTo>
                  <a:pt x="91" y="985"/>
                </a:lnTo>
                <a:lnTo>
                  <a:pt x="100" y="985"/>
                </a:lnTo>
                <a:lnTo>
                  <a:pt x="100" y="985"/>
                </a:lnTo>
                <a:lnTo>
                  <a:pt x="100" y="985"/>
                </a:lnTo>
                <a:lnTo>
                  <a:pt x="100" y="985"/>
                </a:lnTo>
                <a:lnTo>
                  <a:pt x="109" y="985"/>
                </a:lnTo>
                <a:lnTo>
                  <a:pt x="109" y="985"/>
                </a:lnTo>
                <a:cubicBezTo>
                  <a:pt x="281" y="985"/>
                  <a:pt x="281" y="985"/>
                  <a:pt x="281" y="985"/>
                </a:cubicBezTo>
                <a:cubicBezTo>
                  <a:pt x="272" y="1012"/>
                  <a:pt x="263" y="1039"/>
                  <a:pt x="263" y="1076"/>
                </a:cubicBezTo>
                <a:cubicBezTo>
                  <a:pt x="263" y="1166"/>
                  <a:pt x="335" y="1238"/>
                  <a:pt x="434" y="1238"/>
                </a:cubicBezTo>
                <a:cubicBezTo>
                  <a:pt x="525" y="1238"/>
                  <a:pt x="597" y="1166"/>
                  <a:pt x="597" y="1076"/>
                </a:cubicBezTo>
                <a:cubicBezTo>
                  <a:pt x="597" y="1039"/>
                  <a:pt x="588" y="1012"/>
                  <a:pt x="579" y="985"/>
                </a:cubicBezTo>
                <a:cubicBezTo>
                  <a:pt x="796" y="985"/>
                  <a:pt x="796" y="985"/>
                  <a:pt x="796" y="985"/>
                </a:cubicBezTo>
                <a:cubicBezTo>
                  <a:pt x="778" y="1012"/>
                  <a:pt x="769" y="1039"/>
                  <a:pt x="769" y="1076"/>
                </a:cubicBezTo>
                <a:cubicBezTo>
                  <a:pt x="769" y="1166"/>
                  <a:pt x="850" y="1238"/>
                  <a:pt x="940" y="1238"/>
                </a:cubicBezTo>
                <a:cubicBezTo>
                  <a:pt x="1031" y="1238"/>
                  <a:pt x="1112" y="1166"/>
                  <a:pt x="1112" y="1076"/>
                </a:cubicBezTo>
                <a:cubicBezTo>
                  <a:pt x="1112" y="1039"/>
                  <a:pt x="1103" y="1012"/>
                  <a:pt x="1085" y="985"/>
                </a:cubicBezTo>
                <a:cubicBezTo>
                  <a:pt x="1112" y="985"/>
                  <a:pt x="1112" y="985"/>
                  <a:pt x="1112" y="985"/>
                </a:cubicBezTo>
                <a:cubicBezTo>
                  <a:pt x="1130" y="985"/>
                  <a:pt x="1148" y="967"/>
                  <a:pt x="1148" y="949"/>
                </a:cubicBezTo>
                <a:cubicBezTo>
                  <a:pt x="1148" y="922"/>
                  <a:pt x="1130" y="904"/>
                  <a:pt x="1112" y="904"/>
                </a:cubicBezTo>
                <a:close/>
                <a:moveTo>
                  <a:pt x="516" y="1076"/>
                </a:moveTo>
                <a:lnTo>
                  <a:pt x="516" y="1076"/>
                </a:lnTo>
                <a:cubicBezTo>
                  <a:pt x="516" y="1121"/>
                  <a:pt x="480" y="1157"/>
                  <a:pt x="434" y="1157"/>
                </a:cubicBezTo>
                <a:cubicBezTo>
                  <a:pt x="389" y="1157"/>
                  <a:pt x="344" y="1121"/>
                  <a:pt x="344" y="1076"/>
                </a:cubicBezTo>
                <a:cubicBezTo>
                  <a:pt x="344" y="1021"/>
                  <a:pt x="389" y="985"/>
                  <a:pt x="434" y="985"/>
                </a:cubicBezTo>
                <a:cubicBezTo>
                  <a:pt x="480" y="985"/>
                  <a:pt x="516" y="1021"/>
                  <a:pt x="516" y="1076"/>
                </a:cubicBezTo>
                <a:close/>
                <a:moveTo>
                  <a:pt x="1022" y="1076"/>
                </a:moveTo>
                <a:lnTo>
                  <a:pt x="1022" y="1076"/>
                </a:lnTo>
                <a:cubicBezTo>
                  <a:pt x="1022" y="1121"/>
                  <a:pt x="986" y="1157"/>
                  <a:pt x="940" y="1157"/>
                </a:cubicBezTo>
                <a:cubicBezTo>
                  <a:pt x="895" y="1157"/>
                  <a:pt x="859" y="1121"/>
                  <a:pt x="859" y="1076"/>
                </a:cubicBezTo>
                <a:cubicBezTo>
                  <a:pt x="859" y="1021"/>
                  <a:pt x="895" y="985"/>
                  <a:pt x="940" y="985"/>
                </a:cubicBezTo>
                <a:cubicBezTo>
                  <a:pt x="986" y="985"/>
                  <a:pt x="1022" y="1021"/>
                  <a:pt x="1022" y="10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0CB21876-8F59-C14D-B60E-ADFDACDA32C3}"/>
              </a:ext>
            </a:extLst>
          </p:cNvPr>
          <p:cNvSpPr txBox="1"/>
          <p:nvPr/>
        </p:nvSpPr>
        <p:spPr>
          <a:xfrm>
            <a:off x="10246704" y="80839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73AAEFF1-7771-254B-B16D-0209E223B347}"/>
              </a:ext>
            </a:extLst>
          </p:cNvPr>
          <p:cNvSpPr txBox="1"/>
          <p:nvPr/>
        </p:nvSpPr>
        <p:spPr>
          <a:xfrm>
            <a:off x="2451398" y="217191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264;p9">
            <a:extLst>
              <a:ext uri="{FF2B5EF4-FFF2-40B4-BE49-F238E27FC236}">
                <a16:creationId xmlns:a16="http://schemas.microsoft.com/office/drawing/2014/main" id="{AFA47FA9-62E3-424A-8B40-FE1AB2237E36}"/>
              </a:ext>
            </a:extLst>
          </p:cNvPr>
          <p:cNvSpPr txBox="1"/>
          <p:nvPr/>
        </p:nvSpPr>
        <p:spPr>
          <a:xfrm>
            <a:off x="16146539" y="439906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265;p9">
            <a:extLst>
              <a:ext uri="{FF2B5EF4-FFF2-40B4-BE49-F238E27FC236}">
                <a16:creationId xmlns:a16="http://schemas.microsoft.com/office/drawing/2014/main" id="{5899F895-BC5C-FA41-AE2A-74BC15DBA7D1}"/>
              </a:ext>
            </a:extLst>
          </p:cNvPr>
          <p:cNvSpPr/>
          <p:nvPr/>
        </p:nvSpPr>
        <p:spPr>
          <a:xfrm>
            <a:off x="16142697" y="491540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1" name="Google Shape;264;p9">
            <a:extLst>
              <a:ext uri="{FF2B5EF4-FFF2-40B4-BE49-F238E27FC236}">
                <a16:creationId xmlns:a16="http://schemas.microsoft.com/office/drawing/2014/main" id="{CEA784F0-02E7-544B-A15B-6D6069A99C24}"/>
              </a:ext>
            </a:extLst>
          </p:cNvPr>
          <p:cNvSpPr txBox="1"/>
          <p:nvPr/>
        </p:nvSpPr>
        <p:spPr>
          <a:xfrm>
            <a:off x="16126418" y="892773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265;p9">
            <a:extLst>
              <a:ext uri="{FF2B5EF4-FFF2-40B4-BE49-F238E27FC236}">
                <a16:creationId xmlns:a16="http://schemas.microsoft.com/office/drawing/2014/main" id="{D3B5A2C1-7356-8A4D-91BA-3DD04CB326B7}"/>
              </a:ext>
            </a:extLst>
          </p:cNvPr>
          <p:cNvSpPr/>
          <p:nvPr/>
        </p:nvSpPr>
        <p:spPr>
          <a:xfrm>
            <a:off x="16122576" y="944407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4" name="Google Shape;270;p9">
            <a:extLst>
              <a:ext uri="{FF2B5EF4-FFF2-40B4-BE49-F238E27FC236}">
                <a16:creationId xmlns:a16="http://schemas.microsoft.com/office/drawing/2014/main" id="{C7FA270B-E9F7-7B47-9C66-E815E51990D7}"/>
              </a:ext>
            </a:extLst>
          </p:cNvPr>
          <p:cNvSpPr txBox="1"/>
          <p:nvPr/>
        </p:nvSpPr>
        <p:spPr>
          <a:xfrm>
            <a:off x="5625074" y="674597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71;p9">
            <a:extLst>
              <a:ext uri="{FF2B5EF4-FFF2-40B4-BE49-F238E27FC236}">
                <a16:creationId xmlns:a16="http://schemas.microsoft.com/office/drawing/2014/main" id="{4D9C7AE1-BBBE-9146-8DB1-E6FC225D87D8}"/>
              </a:ext>
            </a:extLst>
          </p:cNvPr>
          <p:cNvSpPr/>
          <p:nvPr/>
        </p:nvSpPr>
        <p:spPr>
          <a:xfrm>
            <a:off x="4554433" y="726232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70;p9">
            <a:extLst>
              <a:ext uri="{FF2B5EF4-FFF2-40B4-BE49-F238E27FC236}">
                <a16:creationId xmlns:a16="http://schemas.microsoft.com/office/drawing/2014/main" id="{817654CB-A32D-6544-8625-E9505A805DB6}"/>
              </a:ext>
            </a:extLst>
          </p:cNvPr>
          <p:cNvSpPr txBox="1"/>
          <p:nvPr/>
        </p:nvSpPr>
        <p:spPr>
          <a:xfrm>
            <a:off x="5621072" y="1039323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71;p9">
            <a:extLst>
              <a:ext uri="{FF2B5EF4-FFF2-40B4-BE49-F238E27FC236}">
                <a16:creationId xmlns:a16="http://schemas.microsoft.com/office/drawing/2014/main" id="{671C926B-DBB1-5A44-BD7F-80B8D3E2CA10}"/>
              </a:ext>
            </a:extLst>
          </p:cNvPr>
          <p:cNvSpPr/>
          <p:nvPr/>
        </p:nvSpPr>
        <p:spPr>
          <a:xfrm>
            <a:off x="4550431" y="1090958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reeform 314">
            <a:extLst>
              <a:ext uri="{FF2B5EF4-FFF2-40B4-BE49-F238E27FC236}">
                <a16:creationId xmlns:a16="http://schemas.microsoft.com/office/drawing/2014/main" id="{02C4A127-BDB4-FE44-84A4-B49F0E29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287" y="5623225"/>
            <a:ext cx="3584979" cy="5315502"/>
          </a:xfrm>
          <a:custGeom>
            <a:avLst/>
            <a:gdLst>
              <a:gd name="T0" fmla="*/ 3253 w 3444"/>
              <a:gd name="T1" fmla="*/ 2277 h 5108"/>
              <a:gd name="T2" fmla="*/ 3253 w 3444"/>
              <a:gd name="T3" fmla="*/ 2277 h 5108"/>
              <a:gd name="T4" fmla="*/ 1762 w 3444"/>
              <a:gd name="T5" fmla="*/ 46 h 5108"/>
              <a:gd name="T6" fmla="*/ 1609 w 3444"/>
              <a:gd name="T7" fmla="*/ 55 h 5108"/>
              <a:gd name="T8" fmla="*/ 1501 w 3444"/>
              <a:gd name="T9" fmla="*/ 172 h 5108"/>
              <a:gd name="T10" fmla="*/ 244 w 3444"/>
              <a:gd name="T11" fmla="*/ 1952 h 5108"/>
              <a:gd name="T12" fmla="*/ 54 w 3444"/>
              <a:gd name="T13" fmla="*/ 3109 h 5108"/>
              <a:gd name="T14" fmla="*/ 1347 w 3444"/>
              <a:gd name="T15" fmla="*/ 4492 h 5108"/>
              <a:gd name="T16" fmla="*/ 1573 w 3444"/>
              <a:gd name="T17" fmla="*/ 4546 h 5108"/>
              <a:gd name="T18" fmla="*/ 1582 w 3444"/>
              <a:gd name="T19" fmla="*/ 4790 h 5108"/>
              <a:gd name="T20" fmla="*/ 1582 w 3444"/>
              <a:gd name="T21" fmla="*/ 4790 h 5108"/>
              <a:gd name="T22" fmla="*/ 1582 w 3444"/>
              <a:gd name="T23" fmla="*/ 4980 h 5108"/>
              <a:gd name="T24" fmla="*/ 1681 w 3444"/>
              <a:gd name="T25" fmla="*/ 5107 h 5108"/>
              <a:gd name="T26" fmla="*/ 1789 w 3444"/>
              <a:gd name="T27" fmla="*/ 4980 h 5108"/>
              <a:gd name="T28" fmla="*/ 1789 w 3444"/>
              <a:gd name="T29" fmla="*/ 4619 h 5108"/>
              <a:gd name="T30" fmla="*/ 1870 w 3444"/>
              <a:gd name="T31" fmla="*/ 4519 h 5108"/>
              <a:gd name="T32" fmla="*/ 2901 w 3444"/>
              <a:gd name="T33" fmla="*/ 3977 h 5108"/>
              <a:gd name="T34" fmla="*/ 3253 w 3444"/>
              <a:gd name="T35" fmla="*/ 2277 h 5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44" h="5108">
                <a:moveTo>
                  <a:pt x="3253" y="2277"/>
                </a:moveTo>
                <a:lnTo>
                  <a:pt x="3253" y="2277"/>
                </a:lnTo>
                <a:cubicBezTo>
                  <a:pt x="2982" y="1383"/>
                  <a:pt x="2404" y="696"/>
                  <a:pt x="1762" y="46"/>
                </a:cubicBezTo>
                <a:cubicBezTo>
                  <a:pt x="1717" y="0"/>
                  <a:pt x="1663" y="10"/>
                  <a:pt x="1609" y="55"/>
                </a:cubicBezTo>
                <a:cubicBezTo>
                  <a:pt x="1573" y="91"/>
                  <a:pt x="1537" y="127"/>
                  <a:pt x="1501" y="172"/>
                </a:cubicBezTo>
                <a:cubicBezTo>
                  <a:pt x="994" y="706"/>
                  <a:pt x="542" y="1274"/>
                  <a:pt x="244" y="1952"/>
                </a:cubicBezTo>
                <a:cubicBezTo>
                  <a:pt x="81" y="2323"/>
                  <a:pt x="0" y="2702"/>
                  <a:pt x="54" y="3109"/>
                </a:cubicBezTo>
                <a:cubicBezTo>
                  <a:pt x="154" y="3778"/>
                  <a:pt x="687" y="4357"/>
                  <a:pt x="1347" y="4492"/>
                </a:cubicBezTo>
                <a:cubicBezTo>
                  <a:pt x="1419" y="4510"/>
                  <a:pt x="1537" y="4501"/>
                  <a:pt x="1573" y="4546"/>
                </a:cubicBezTo>
                <a:cubicBezTo>
                  <a:pt x="1609" y="4601"/>
                  <a:pt x="1582" y="4709"/>
                  <a:pt x="1582" y="4790"/>
                </a:cubicBezTo>
                <a:lnTo>
                  <a:pt x="1582" y="4790"/>
                </a:lnTo>
                <a:cubicBezTo>
                  <a:pt x="1582" y="4854"/>
                  <a:pt x="1582" y="4917"/>
                  <a:pt x="1582" y="4980"/>
                </a:cubicBezTo>
                <a:cubicBezTo>
                  <a:pt x="1582" y="5044"/>
                  <a:pt x="1600" y="5098"/>
                  <a:pt x="1681" y="5107"/>
                </a:cubicBezTo>
                <a:cubicBezTo>
                  <a:pt x="1744" y="5107"/>
                  <a:pt x="1789" y="5061"/>
                  <a:pt x="1789" y="4980"/>
                </a:cubicBezTo>
                <a:cubicBezTo>
                  <a:pt x="1789" y="4854"/>
                  <a:pt x="1789" y="4736"/>
                  <a:pt x="1789" y="4619"/>
                </a:cubicBezTo>
                <a:cubicBezTo>
                  <a:pt x="1780" y="4555"/>
                  <a:pt x="1798" y="4528"/>
                  <a:pt x="1870" y="4519"/>
                </a:cubicBezTo>
                <a:cubicBezTo>
                  <a:pt x="2286" y="4474"/>
                  <a:pt x="2629" y="4284"/>
                  <a:pt x="2901" y="3977"/>
                </a:cubicBezTo>
                <a:cubicBezTo>
                  <a:pt x="3335" y="3480"/>
                  <a:pt x="3443" y="2901"/>
                  <a:pt x="3253" y="22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5">
            <a:extLst>
              <a:ext uri="{FF2B5EF4-FFF2-40B4-BE49-F238E27FC236}">
                <a16:creationId xmlns:a16="http://schemas.microsoft.com/office/drawing/2014/main" id="{F3880572-65E5-D343-A49C-67268461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461" y="4420581"/>
            <a:ext cx="3461043" cy="3773180"/>
          </a:xfrm>
          <a:custGeom>
            <a:avLst/>
            <a:gdLst>
              <a:gd name="T0" fmla="*/ 72 w 3327"/>
              <a:gd name="T1" fmla="*/ 3624 h 3625"/>
              <a:gd name="T2" fmla="*/ 72 w 3327"/>
              <a:gd name="T3" fmla="*/ 3624 h 3625"/>
              <a:gd name="T4" fmla="*/ 0 w 3327"/>
              <a:gd name="T5" fmla="*/ 3543 h 3625"/>
              <a:gd name="T6" fmla="*/ 940 w 3327"/>
              <a:gd name="T7" fmla="*/ 1140 h 3625"/>
              <a:gd name="T8" fmla="*/ 3236 w 3327"/>
              <a:gd name="T9" fmla="*/ 9 h 3625"/>
              <a:gd name="T10" fmla="*/ 3317 w 3327"/>
              <a:gd name="T11" fmla="*/ 73 h 3625"/>
              <a:gd name="T12" fmla="*/ 3254 w 3327"/>
              <a:gd name="T13" fmla="*/ 154 h 3625"/>
              <a:gd name="T14" fmla="*/ 1048 w 3327"/>
              <a:gd name="T15" fmla="*/ 1239 h 3625"/>
              <a:gd name="T16" fmla="*/ 153 w 3327"/>
              <a:gd name="T17" fmla="*/ 3543 h 3625"/>
              <a:gd name="T18" fmla="*/ 72 w 3327"/>
              <a:gd name="T19" fmla="*/ 36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7" h="3625">
                <a:moveTo>
                  <a:pt x="72" y="3624"/>
                </a:moveTo>
                <a:lnTo>
                  <a:pt x="72" y="3624"/>
                </a:lnTo>
                <a:cubicBezTo>
                  <a:pt x="36" y="3624"/>
                  <a:pt x="0" y="3588"/>
                  <a:pt x="0" y="3543"/>
                </a:cubicBezTo>
                <a:cubicBezTo>
                  <a:pt x="0" y="2648"/>
                  <a:pt x="334" y="1799"/>
                  <a:pt x="940" y="1140"/>
                </a:cubicBezTo>
                <a:cubicBezTo>
                  <a:pt x="1546" y="489"/>
                  <a:pt x="2359" y="82"/>
                  <a:pt x="3236" y="9"/>
                </a:cubicBezTo>
                <a:cubicBezTo>
                  <a:pt x="3281" y="0"/>
                  <a:pt x="3317" y="28"/>
                  <a:pt x="3317" y="73"/>
                </a:cubicBezTo>
                <a:cubicBezTo>
                  <a:pt x="3326" y="109"/>
                  <a:pt x="3290" y="145"/>
                  <a:pt x="3254" y="154"/>
                </a:cubicBezTo>
                <a:cubicBezTo>
                  <a:pt x="2404" y="227"/>
                  <a:pt x="1627" y="615"/>
                  <a:pt x="1048" y="1239"/>
                </a:cubicBezTo>
                <a:cubicBezTo>
                  <a:pt x="470" y="1872"/>
                  <a:pt x="153" y="2693"/>
                  <a:pt x="153" y="3543"/>
                </a:cubicBezTo>
                <a:cubicBezTo>
                  <a:pt x="153" y="3588"/>
                  <a:pt x="117" y="3624"/>
                  <a:pt x="72" y="3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16">
            <a:extLst>
              <a:ext uri="{FF2B5EF4-FFF2-40B4-BE49-F238E27FC236}">
                <a16:creationId xmlns:a16="http://schemas.microsoft.com/office/drawing/2014/main" id="{8B2FEC7D-8515-CB44-B78C-1760A385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584" y="4324185"/>
            <a:ext cx="472794" cy="367219"/>
          </a:xfrm>
          <a:custGeom>
            <a:avLst/>
            <a:gdLst>
              <a:gd name="T0" fmla="*/ 453 w 454"/>
              <a:gd name="T1" fmla="*/ 154 h 354"/>
              <a:gd name="T2" fmla="*/ 19 w 454"/>
              <a:gd name="T3" fmla="*/ 353 h 354"/>
              <a:gd name="T4" fmla="*/ 118 w 454"/>
              <a:gd name="T5" fmla="*/ 172 h 354"/>
              <a:gd name="T6" fmla="*/ 0 w 454"/>
              <a:gd name="T7" fmla="*/ 0 h 354"/>
              <a:gd name="T8" fmla="*/ 453 w 454"/>
              <a:gd name="T9" fmla="*/ 1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354">
                <a:moveTo>
                  <a:pt x="453" y="154"/>
                </a:moveTo>
                <a:lnTo>
                  <a:pt x="19" y="353"/>
                </a:lnTo>
                <a:lnTo>
                  <a:pt x="118" y="172"/>
                </a:lnTo>
                <a:lnTo>
                  <a:pt x="0" y="0"/>
                </a:lnTo>
                <a:lnTo>
                  <a:pt x="453" y="1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17">
            <a:extLst>
              <a:ext uri="{FF2B5EF4-FFF2-40B4-BE49-F238E27FC236}">
                <a16:creationId xmlns:a16="http://schemas.microsoft.com/office/drawing/2014/main" id="{A0AE03DA-B240-1949-A0E9-42CDEFBF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467" y="4411401"/>
            <a:ext cx="3764000" cy="3451863"/>
          </a:xfrm>
          <a:custGeom>
            <a:avLst/>
            <a:gdLst>
              <a:gd name="T0" fmla="*/ 3534 w 3617"/>
              <a:gd name="T1" fmla="*/ 3316 h 3317"/>
              <a:gd name="T2" fmla="*/ 3534 w 3617"/>
              <a:gd name="T3" fmla="*/ 3316 h 3317"/>
              <a:gd name="T4" fmla="*/ 3462 w 3617"/>
              <a:gd name="T5" fmla="*/ 3253 h 3317"/>
              <a:gd name="T6" fmla="*/ 2377 w 3617"/>
              <a:gd name="T7" fmla="*/ 1048 h 3317"/>
              <a:gd name="T8" fmla="*/ 72 w 3617"/>
              <a:gd name="T9" fmla="*/ 144 h 3317"/>
              <a:gd name="T10" fmla="*/ 0 w 3617"/>
              <a:gd name="T11" fmla="*/ 72 h 3317"/>
              <a:gd name="T12" fmla="*/ 72 w 3617"/>
              <a:gd name="T13" fmla="*/ 0 h 3317"/>
              <a:gd name="T14" fmla="*/ 2477 w 3617"/>
              <a:gd name="T15" fmla="*/ 940 h 3317"/>
              <a:gd name="T16" fmla="*/ 3607 w 3617"/>
              <a:gd name="T17" fmla="*/ 3235 h 3317"/>
              <a:gd name="T18" fmla="*/ 3544 w 3617"/>
              <a:gd name="T19" fmla="*/ 3316 h 3317"/>
              <a:gd name="T20" fmla="*/ 3534 w 3617"/>
              <a:gd name="T21" fmla="*/ 3316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7" h="3317">
                <a:moveTo>
                  <a:pt x="3534" y="3316"/>
                </a:moveTo>
                <a:lnTo>
                  <a:pt x="3534" y="3316"/>
                </a:lnTo>
                <a:cubicBezTo>
                  <a:pt x="3498" y="3316"/>
                  <a:pt x="3471" y="3289"/>
                  <a:pt x="3462" y="3253"/>
                </a:cubicBezTo>
                <a:cubicBezTo>
                  <a:pt x="3390" y="2403"/>
                  <a:pt x="3001" y="1627"/>
                  <a:pt x="2377" y="1048"/>
                </a:cubicBezTo>
                <a:cubicBezTo>
                  <a:pt x="1745" y="470"/>
                  <a:pt x="922" y="144"/>
                  <a:pt x="72" y="144"/>
                </a:cubicBezTo>
                <a:cubicBezTo>
                  <a:pt x="27" y="144"/>
                  <a:pt x="0" y="117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967" y="0"/>
                  <a:pt x="1817" y="334"/>
                  <a:pt x="2477" y="940"/>
                </a:cubicBezTo>
                <a:cubicBezTo>
                  <a:pt x="3128" y="1536"/>
                  <a:pt x="3534" y="2358"/>
                  <a:pt x="3607" y="3235"/>
                </a:cubicBezTo>
                <a:cubicBezTo>
                  <a:pt x="3616" y="3280"/>
                  <a:pt x="3589" y="3316"/>
                  <a:pt x="3544" y="3316"/>
                </a:cubicBezTo>
                <a:cubicBezTo>
                  <a:pt x="3544" y="3316"/>
                  <a:pt x="3544" y="3316"/>
                  <a:pt x="3534" y="33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18">
            <a:extLst>
              <a:ext uri="{FF2B5EF4-FFF2-40B4-BE49-F238E27FC236}">
                <a16:creationId xmlns:a16="http://schemas.microsoft.com/office/drawing/2014/main" id="{56BB28A1-C887-9845-8490-2ADDF573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641" y="7647521"/>
            <a:ext cx="367219" cy="463616"/>
          </a:xfrm>
          <a:custGeom>
            <a:avLst/>
            <a:gdLst>
              <a:gd name="T0" fmla="*/ 199 w 353"/>
              <a:gd name="T1" fmla="*/ 443 h 444"/>
              <a:gd name="T2" fmla="*/ 0 w 353"/>
              <a:gd name="T3" fmla="*/ 18 h 444"/>
              <a:gd name="T4" fmla="*/ 180 w 353"/>
              <a:gd name="T5" fmla="*/ 108 h 444"/>
              <a:gd name="T6" fmla="*/ 352 w 353"/>
              <a:gd name="T7" fmla="*/ 0 h 444"/>
              <a:gd name="T8" fmla="*/ 199 w 353"/>
              <a:gd name="T9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444">
                <a:moveTo>
                  <a:pt x="199" y="443"/>
                </a:moveTo>
                <a:lnTo>
                  <a:pt x="0" y="18"/>
                </a:lnTo>
                <a:lnTo>
                  <a:pt x="180" y="108"/>
                </a:lnTo>
                <a:lnTo>
                  <a:pt x="352" y="0"/>
                </a:lnTo>
                <a:lnTo>
                  <a:pt x="199" y="4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19">
            <a:extLst>
              <a:ext uri="{FF2B5EF4-FFF2-40B4-BE49-F238E27FC236}">
                <a16:creationId xmlns:a16="http://schemas.microsoft.com/office/drawing/2014/main" id="{160B21C3-E0BE-104C-BFBA-53D0AE35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42" y="8850165"/>
            <a:ext cx="3773180" cy="3461043"/>
          </a:xfrm>
          <a:custGeom>
            <a:avLst/>
            <a:gdLst>
              <a:gd name="T0" fmla="*/ 3553 w 3626"/>
              <a:gd name="T1" fmla="*/ 3326 h 3327"/>
              <a:gd name="T2" fmla="*/ 3553 w 3626"/>
              <a:gd name="T3" fmla="*/ 3326 h 3327"/>
              <a:gd name="T4" fmla="*/ 1139 w 3626"/>
              <a:gd name="T5" fmla="*/ 2386 h 3327"/>
              <a:gd name="T6" fmla="*/ 9 w 3626"/>
              <a:gd name="T7" fmla="*/ 81 h 3327"/>
              <a:gd name="T8" fmla="*/ 72 w 3626"/>
              <a:gd name="T9" fmla="*/ 9 h 3327"/>
              <a:gd name="T10" fmla="*/ 154 w 3626"/>
              <a:gd name="T11" fmla="*/ 72 h 3327"/>
              <a:gd name="T12" fmla="*/ 1238 w 3626"/>
              <a:gd name="T13" fmla="*/ 2278 h 3327"/>
              <a:gd name="T14" fmla="*/ 3553 w 3626"/>
              <a:gd name="T15" fmla="*/ 3173 h 3327"/>
              <a:gd name="T16" fmla="*/ 3625 w 3626"/>
              <a:gd name="T17" fmla="*/ 3245 h 3327"/>
              <a:gd name="T18" fmla="*/ 3553 w 3626"/>
              <a:gd name="T19" fmla="*/ 3326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6" h="3327">
                <a:moveTo>
                  <a:pt x="3553" y="3326"/>
                </a:moveTo>
                <a:lnTo>
                  <a:pt x="3553" y="3326"/>
                </a:lnTo>
                <a:cubicBezTo>
                  <a:pt x="2658" y="3326"/>
                  <a:pt x="1799" y="2992"/>
                  <a:pt x="1139" y="2386"/>
                </a:cubicBezTo>
                <a:cubicBezTo>
                  <a:pt x="488" y="1781"/>
                  <a:pt x="81" y="967"/>
                  <a:pt x="9" y="81"/>
                </a:cubicBezTo>
                <a:cubicBezTo>
                  <a:pt x="0" y="45"/>
                  <a:pt x="36" y="9"/>
                  <a:pt x="72" y="9"/>
                </a:cubicBezTo>
                <a:cubicBezTo>
                  <a:pt x="117" y="0"/>
                  <a:pt x="154" y="27"/>
                  <a:pt x="154" y="72"/>
                </a:cubicBezTo>
                <a:cubicBezTo>
                  <a:pt x="226" y="913"/>
                  <a:pt x="614" y="1699"/>
                  <a:pt x="1238" y="2278"/>
                </a:cubicBezTo>
                <a:cubicBezTo>
                  <a:pt x="1871" y="2856"/>
                  <a:pt x="2694" y="3173"/>
                  <a:pt x="3553" y="3173"/>
                </a:cubicBezTo>
                <a:cubicBezTo>
                  <a:pt x="3589" y="3173"/>
                  <a:pt x="3625" y="3209"/>
                  <a:pt x="3625" y="3245"/>
                </a:cubicBezTo>
                <a:cubicBezTo>
                  <a:pt x="3625" y="3290"/>
                  <a:pt x="3589" y="3326"/>
                  <a:pt x="3553" y="33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0">
            <a:extLst>
              <a:ext uri="{FF2B5EF4-FFF2-40B4-BE49-F238E27FC236}">
                <a16:creationId xmlns:a16="http://schemas.microsoft.com/office/drawing/2014/main" id="{8FE08257-951B-5348-B66D-A09D0F13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248" y="8606883"/>
            <a:ext cx="376400" cy="472794"/>
          </a:xfrm>
          <a:custGeom>
            <a:avLst/>
            <a:gdLst>
              <a:gd name="T0" fmla="*/ 154 w 363"/>
              <a:gd name="T1" fmla="*/ 0 h 453"/>
              <a:gd name="T2" fmla="*/ 0 w 363"/>
              <a:gd name="T3" fmla="*/ 452 h 453"/>
              <a:gd name="T4" fmla="*/ 172 w 363"/>
              <a:gd name="T5" fmla="*/ 335 h 453"/>
              <a:gd name="T6" fmla="*/ 362 w 363"/>
              <a:gd name="T7" fmla="*/ 434 h 453"/>
              <a:gd name="T8" fmla="*/ 154 w 363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" h="453">
                <a:moveTo>
                  <a:pt x="154" y="0"/>
                </a:moveTo>
                <a:lnTo>
                  <a:pt x="0" y="452"/>
                </a:lnTo>
                <a:lnTo>
                  <a:pt x="172" y="335"/>
                </a:lnTo>
                <a:lnTo>
                  <a:pt x="362" y="434"/>
                </a:lnTo>
                <a:lnTo>
                  <a:pt x="1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1">
            <a:extLst>
              <a:ext uri="{FF2B5EF4-FFF2-40B4-BE49-F238E27FC236}">
                <a16:creationId xmlns:a16="http://schemas.microsoft.com/office/drawing/2014/main" id="{45365913-830E-534D-8159-7AA12A36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784" y="8533439"/>
            <a:ext cx="3456452" cy="3763999"/>
          </a:xfrm>
          <a:custGeom>
            <a:avLst/>
            <a:gdLst>
              <a:gd name="T0" fmla="*/ 73 w 3319"/>
              <a:gd name="T1" fmla="*/ 3615 h 3616"/>
              <a:gd name="T2" fmla="*/ 73 w 3319"/>
              <a:gd name="T3" fmla="*/ 3615 h 3616"/>
              <a:gd name="T4" fmla="*/ 0 w 3319"/>
              <a:gd name="T5" fmla="*/ 3552 h 3616"/>
              <a:gd name="T6" fmla="*/ 64 w 3319"/>
              <a:gd name="T7" fmla="*/ 3471 h 3616"/>
              <a:gd name="T8" fmla="*/ 2269 w 3319"/>
              <a:gd name="T9" fmla="*/ 2377 h 3616"/>
              <a:gd name="T10" fmla="*/ 3173 w 3319"/>
              <a:gd name="T11" fmla="*/ 72 h 3616"/>
              <a:gd name="T12" fmla="*/ 3246 w 3319"/>
              <a:gd name="T13" fmla="*/ 0 h 3616"/>
              <a:gd name="T14" fmla="*/ 3318 w 3319"/>
              <a:gd name="T15" fmla="*/ 72 h 3616"/>
              <a:gd name="T16" fmla="*/ 2378 w 3319"/>
              <a:gd name="T17" fmla="*/ 2476 h 3616"/>
              <a:gd name="T18" fmla="*/ 82 w 3319"/>
              <a:gd name="T19" fmla="*/ 3615 h 3616"/>
              <a:gd name="T20" fmla="*/ 73 w 3319"/>
              <a:gd name="T21" fmla="*/ 3615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9" h="3616">
                <a:moveTo>
                  <a:pt x="73" y="3615"/>
                </a:moveTo>
                <a:lnTo>
                  <a:pt x="73" y="3615"/>
                </a:lnTo>
                <a:cubicBezTo>
                  <a:pt x="36" y="3615"/>
                  <a:pt x="0" y="3588"/>
                  <a:pt x="0" y="3552"/>
                </a:cubicBezTo>
                <a:cubicBezTo>
                  <a:pt x="0" y="3507"/>
                  <a:pt x="27" y="3471"/>
                  <a:pt x="64" y="3471"/>
                </a:cubicBezTo>
                <a:cubicBezTo>
                  <a:pt x="913" y="3399"/>
                  <a:pt x="1691" y="3010"/>
                  <a:pt x="2269" y="2377"/>
                </a:cubicBezTo>
                <a:cubicBezTo>
                  <a:pt x="2848" y="1753"/>
                  <a:pt x="3173" y="931"/>
                  <a:pt x="3173" y="72"/>
                </a:cubicBezTo>
                <a:cubicBezTo>
                  <a:pt x="3173" y="36"/>
                  <a:pt x="3201" y="0"/>
                  <a:pt x="3246" y="0"/>
                </a:cubicBezTo>
                <a:cubicBezTo>
                  <a:pt x="3282" y="0"/>
                  <a:pt x="3318" y="36"/>
                  <a:pt x="3318" y="72"/>
                </a:cubicBezTo>
                <a:cubicBezTo>
                  <a:pt x="3318" y="967"/>
                  <a:pt x="2984" y="1826"/>
                  <a:pt x="2378" y="2476"/>
                </a:cubicBezTo>
                <a:cubicBezTo>
                  <a:pt x="1781" y="3136"/>
                  <a:pt x="959" y="3534"/>
                  <a:pt x="82" y="3615"/>
                </a:cubicBezTo>
                <a:lnTo>
                  <a:pt x="73" y="36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2">
            <a:extLst>
              <a:ext uri="{FF2B5EF4-FFF2-40B4-BE49-F238E27FC236}">
                <a16:creationId xmlns:a16="http://schemas.microsoft.com/office/drawing/2014/main" id="{01D1A5DF-BA73-F647-B151-C5CEE574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911" y="12022024"/>
            <a:ext cx="463613" cy="376400"/>
          </a:xfrm>
          <a:custGeom>
            <a:avLst/>
            <a:gdLst>
              <a:gd name="T0" fmla="*/ 0 w 444"/>
              <a:gd name="T1" fmla="*/ 199 h 363"/>
              <a:gd name="T2" fmla="*/ 443 w 444"/>
              <a:gd name="T3" fmla="*/ 362 h 363"/>
              <a:gd name="T4" fmla="*/ 335 w 444"/>
              <a:gd name="T5" fmla="*/ 190 h 363"/>
              <a:gd name="T6" fmla="*/ 425 w 444"/>
              <a:gd name="T7" fmla="*/ 0 h 363"/>
              <a:gd name="T8" fmla="*/ 0 w 444"/>
              <a:gd name="T9" fmla="*/ 19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363">
                <a:moveTo>
                  <a:pt x="0" y="199"/>
                </a:moveTo>
                <a:lnTo>
                  <a:pt x="443" y="362"/>
                </a:lnTo>
                <a:lnTo>
                  <a:pt x="335" y="190"/>
                </a:lnTo>
                <a:lnTo>
                  <a:pt x="425" y="0"/>
                </a:lnTo>
                <a:lnTo>
                  <a:pt x="0" y="1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3">
            <a:extLst>
              <a:ext uri="{FF2B5EF4-FFF2-40B4-BE49-F238E27FC236}">
                <a16:creationId xmlns:a16="http://schemas.microsoft.com/office/drawing/2014/main" id="{0CEB2CAB-973B-944D-8E6E-195557D1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085" y="4852064"/>
            <a:ext cx="1863639" cy="1854458"/>
          </a:xfrm>
          <a:custGeom>
            <a:avLst/>
            <a:gdLst>
              <a:gd name="T0" fmla="*/ 1790 w 1791"/>
              <a:gd name="T1" fmla="*/ 895 h 1782"/>
              <a:gd name="T2" fmla="*/ 1790 w 1791"/>
              <a:gd name="T3" fmla="*/ 895 h 1782"/>
              <a:gd name="T4" fmla="*/ 895 w 1791"/>
              <a:gd name="T5" fmla="*/ 1781 h 1782"/>
              <a:gd name="T6" fmla="*/ 0 w 1791"/>
              <a:gd name="T7" fmla="*/ 895 h 1782"/>
              <a:gd name="T8" fmla="*/ 895 w 1791"/>
              <a:gd name="T9" fmla="*/ 0 h 1782"/>
              <a:gd name="T10" fmla="*/ 1790 w 1791"/>
              <a:gd name="T11" fmla="*/ 895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82">
                <a:moveTo>
                  <a:pt x="1790" y="895"/>
                </a:moveTo>
                <a:lnTo>
                  <a:pt x="1790" y="895"/>
                </a:lnTo>
                <a:cubicBezTo>
                  <a:pt x="1790" y="1383"/>
                  <a:pt x="1392" y="1781"/>
                  <a:pt x="895" y="1781"/>
                </a:cubicBezTo>
                <a:cubicBezTo>
                  <a:pt x="398" y="1781"/>
                  <a:pt x="0" y="1383"/>
                  <a:pt x="0" y="895"/>
                </a:cubicBezTo>
                <a:cubicBezTo>
                  <a:pt x="0" y="398"/>
                  <a:pt x="398" y="0"/>
                  <a:pt x="895" y="0"/>
                </a:cubicBezTo>
                <a:cubicBezTo>
                  <a:pt x="1392" y="0"/>
                  <a:pt x="1790" y="398"/>
                  <a:pt x="1790" y="89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4">
            <a:extLst>
              <a:ext uri="{FF2B5EF4-FFF2-40B4-BE49-F238E27FC236}">
                <a16:creationId xmlns:a16="http://schemas.microsoft.com/office/drawing/2014/main" id="{40DC320F-C543-E54E-B512-9215864F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467" y="10043628"/>
            <a:ext cx="1863639" cy="1863639"/>
          </a:xfrm>
          <a:custGeom>
            <a:avLst/>
            <a:gdLst>
              <a:gd name="T0" fmla="*/ 1790 w 1791"/>
              <a:gd name="T1" fmla="*/ 895 h 1791"/>
              <a:gd name="T2" fmla="*/ 1790 w 1791"/>
              <a:gd name="T3" fmla="*/ 895 h 1791"/>
              <a:gd name="T4" fmla="*/ 895 w 1791"/>
              <a:gd name="T5" fmla="*/ 1790 h 1791"/>
              <a:gd name="T6" fmla="*/ 0 w 1791"/>
              <a:gd name="T7" fmla="*/ 895 h 1791"/>
              <a:gd name="T8" fmla="*/ 895 w 1791"/>
              <a:gd name="T9" fmla="*/ 0 h 1791"/>
              <a:gd name="T10" fmla="*/ 1790 w 1791"/>
              <a:gd name="T11" fmla="*/ 8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90" y="895"/>
                </a:moveTo>
                <a:lnTo>
                  <a:pt x="1790" y="895"/>
                </a:lnTo>
                <a:cubicBezTo>
                  <a:pt x="1790" y="1392"/>
                  <a:pt x="1392" y="1790"/>
                  <a:pt x="895" y="1790"/>
                </a:cubicBezTo>
                <a:cubicBezTo>
                  <a:pt x="407" y="1790"/>
                  <a:pt x="0" y="1392"/>
                  <a:pt x="0" y="895"/>
                </a:cubicBezTo>
                <a:cubicBezTo>
                  <a:pt x="0" y="407"/>
                  <a:pt x="407" y="0"/>
                  <a:pt x="895" y="0"/>
                </a:cubicBezTo>
                <a:cubicBezTo>
                  <a:pt x="1392" y="0"/>
                  <a:pt x="1790" y="407"/>
                  <a:pt x="1790" y="895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5">
            <a:extLst>
              <a:ext uri="{FF2B5EF4-FFF2-40B4-BE49-F238E27FC236}">
                <a16:creationId xmlns:a16="http://schemas.microsoft.com/office/drawing/2014/main" id="{45CE1D8C-2CB8-E24C-AE8E-C3B517EA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905" y="4852064"/>
            <a:ext cx="1863639" cy="1854458"/>
          </a:xfrm>
          <a:custGeom>
            <a:avLst/>
            <a:gdLst>
              <a:gd name="T0" fmla="*/ 1790 w 1791"/>
              <a:gd name="T1" fmla="*/ 895 h 1782"/>
              <a:gd name="T2" fmla="*/ 1790 w 1791"/>
              <a:gd name="T3" fmla="*/ 895 h 1782"/>
              <a:gd name="T4" fmla="*/ 895 w 1791"/>
              <a:gd name="T5" fmla="*/ 1781 h 1782"/>
              <a:gd name="T6" fmla="*/ 0 w 1791"/>
              <a:gd name="T7" fmla="*/ 895 h 1782"/>
              <a:gd name="T8" fmla="*/ 895 w 1791"/>
              <a:gd name="T9" fmla="*/ 0 h 1782"/>
              <a:gd name="T10" fmla="*/ 1790 w 1791"/>
              <a:gd name="T11" fmla="*/ 895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82">
                <a:moveTo>
                  <a:pt x="1790" y="895"/>
                </a:moveTo>
                <a:lnTo>
                  <a:pt x="1790" y="895"/>
                </a:lnTo>
                <a:cubicBezTo>
                  <a:pt x="1790" y="1383"/>
                  <a:pt x="1392" y="1781"/>
                  <a:pt x="895" y="1781"/>
                </a:cubicBezTo>
                <a:cubicBezTo>
                  <a:pt x="407" y="1781"/>
                  <a:pt x="0" y="1383"/>
                  <a:pt x="0" y="895"/>
                </a:cubicBezTo>
                <a:cubicBezTo>
                  <a:pt x="0" y="398"/>
                  <a:pt x="407" y="0"/>
                  <a:pt x="895" y="0"/>
                </a:cubicBezTo>
                <a:cubicBezTo>
                  <a:pt x="1392" y="0"/>
                  <a:pt x="1790" y="398"/>
                  <a:pt x="1790" y="89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6">
            <a:extLst>
              <a:ext uri="{FF2B5EF4-FFF2-40B4-BE49-F238E27FC236}">
                <a16:creationId xmlns:a16="http://schemas.microsoft.com/office/drawing/2014/main" id="{D5E0ACD1-5D5C-C64E-9827-DF6B5E72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565" y="10043628"/>
            <a:ext cx="1863639" cy="1863639"/>
          </a:xfrm>
          <a:custGeom>
            <a:avLst/>
            <a:gdLst>
              <a:gd name="T0" fmla="*/ 1790 w 1791"/>
              <a:gd name="T1" fmla="*/ 895 h 1791"/>
              <a:gd name="T2" fmla="*/ 1790 w 1791"/>
              <a:gd name="T3" fmla="*/ 895 h 1791"/>
              <a:gd name="T4" fmla="*/ 895 w 1791"/>
              <a:gd name="T5" fmla="*/ 1790 h 1791"/>
              <a:gd name="T6" fmla="*/ 0 w 1791"/>
              <a:gd name="T7" fmla="*/ 895 h 1791"/>
              <a:gd name="T8" fmla="*/ 895 w 1791"/>
              <a:gd name="T9" fmla="*/ 0 h 1791"/>
              <a:gd name="T10" fmla="*/ 1790 w 1791"/>
              <a:gd name="T11" fmla="*/ 8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90" y="895"/>
                </a:moveTo>
                <a:lnTo>
                  <a:pt x="1790" y="895"/>
                </a:lnTo>
                <a:cubicBezTo>
                  <a:pt x="1790" y="1392"/>
                  <a:pt x="1383" y="1790"/>
                  <a:pt x="895" y="1790"/>
                </a:cubicBezTo>
                <a:cubicBezTo>
                  <a:pt x="397" y="1790"/>
                  <a:pt x="0" y="1392"/>
                  <a:pt x="0" y="895"/>
                </a:cubicBezTo>
                <a:cubicBezTo>
                  <a:pt x="0" y="407"/>
                  <a:pt x="397" y="0"/>
                  <a:pt x="895" y="0"/>
                </a:cubicBezTo>
                <a:cubicBezTo>
                  <a:pt x="1383" y="0"/>
                  <a:pt x="1790" y="407"/>
                  <a:pt x="1790" y="895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7">
            <a:extLst>
              <a:ext uri="{FF2B5EF4-FFF2-40B4-BE49-F238E27FC236}">
                <a16:creationId xmlns:a16="http://schemas.microsoft.com/office/drawing/2014/main" id="{110545F2-727C-A54D-9483-BD8AE16E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46" y="10617410"/>
            <a:ext cx="582962" cy="849194"/>
          </a:xfrm>
          <a:custGeom>
            <a:avLst/>
            <a:gdLst>
              <a:gd name="T0" fmla="*/ 516 w 562"/>
              <a:gd name="T1" fmla="*/ 814 h 815"/>
              <a:gd name="T2" fmla="*/ 516 w 562"/>
              <a:gd name="T3" fmla="*/ 814 h 815"/>
              <a:gd name="T4" fmla="*/ 46 w 562"/>
              <a:gd name="T5" fmla="*/ 814 h 815"/>
              <a:gd name="T6" fmla="*/ 0 w 562"/>
              <a:gd name="T7" fmla="*/ 769 h 815"/>
              <a:gd name="T8" fmla="*/ 0 w 562"/>
              <a:gd name="T9" fmla="*/ 46 h 815"/>
              <a:gd name="T10" fmla="*/ 46 w 562"/>
              <a:gd name="T11" fmla="*/ 0 h 815"/>
              <a:gd name="T12" fmla="*/ 516 w 562"/>
              <a:gd name="T13" fmla="*/ 0 h 815"/>
              <a:gd name="T14" fmla="*/ 561 w 562"/>
              <a:gd name="T15" fmla="*/ 46 h 815"/>
              <a:gd name="T16" fmla="*/ 561 w 562"/>
              <a:gd name="T17" fmla="*/ 769 h 815"/>
              <a:gd name="T18" fmla="*/ 516 w 562"/>
              <a:gd name="T19" fmla="*/ 814 h 815"/>
              <a:gd name="T20" fmla="*/ 64 w 562"/>
              <a:gd name="T21" fmla="*/ 751 h 815"/>
              <a:gd name="T22" fmla="*/ 64 w 562"/>
              <a:gd name="T23" fmla="*/ 751 h 815"/>
              <a:gd name="T24" fmla="*/ 498 w 562"/>
              <a:gd name="T25" fmla="*/ 751 h 815"/>
              <a:gd name="T26" fmla="*/ 498 w 562"/>
              <a:gd name="T27" fmla="*/ 64 h 815"/>
              <a:gd name="T28" fmla="*/ 64 w 562"/>
              <a:gd name="T29" fmla="*/ 64 h 815"/>
              <a:gd name="T30" fmla="*/ 64 w 562"/>
              <a:gd name="T31" fmla="*/ 751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" h="815">
                <a:moveTo>
                  <a:pt x="516" y="814"/>
                </a:moveTo>
                <a:lnTo>
                  <a:pt x="516" y="814"/>
                </a:lnTo>
                <a:cubicBezTo>
                  <a:pt x="46" y="814"/>
                  <a:pt x="46" y="814"/>
                  <a:pt x="46" y="814"/>
                </a:cubicBezTo>
                <a:cubicBezTo>
                  <a:pt x="18" y="814"/>
                  <a:pt x="0" y="796"/>
                  <a:pt x="0" y="76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8"/>
                  <a:pt x="18" y="0"/>
                  <a:pt x="4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43" y="0"/>
                  <a:pt x="561" y="28"/>
                  <a:pt x="561" y="46"/>
                </a:cubicBezTo>
                <a:cubicBezTo>
                  <a:pt x="561" y="769"/>
                  <a:pt x="561" y="769"/>
                  <a:pt x="561" y="769"/>
                </a:cubicBezTo>
                <a:cubicBezTo>
                  <a:pt x="561" y="796"/>
                  <a:pt x="543" y="814"/>
                  <a:pt x="516" y="814"/>
                </a:cubicBezTo>
                <a:close/>
                <a:moveTo>
                  <a:pt x="64" y="751"/>
                </a:moveTo>
                <a:lnTo>
                  <a:pt x="64" y="751"/>
                </a:lnTo>
                <a:cubicBezTo>
                  <a:pt x="498" y="751"/>
                  <a:pt x="498" y="751"/>
                  <a:pt x="498" y="751"/>
                </a:cubicBezTo>
                <a:cubicBezTo>
                  <a:pt x="498" y="64"/>
                  <a:pt x="498" y="64"/>
                  <a:pt x="498" y="64"/>
                </a:cubicBezTo>
                <a:cubicBezTo>
                  <a:pt x="64" y="64"/>
                  <a:pt x="64" y="64"/>
                  <a:pt x="64" y="64"/>
                </a:cubicBezTo>
                <a:lnTo>
                  <a:pt x="64" y="7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8">
            <a:extLst>
              <a:ext uri="{FF2B5EF4-FFF2-40B4-BE49-F238E27FC236}">
                <a16:creationId xmlns:a16="http://schemas.microsoft.com/office/drawing/2014/main" id="{FB19B662-11C2-0C4C-BB3F-A408F44E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545" y="10488883"/>
            <a:ext cx="573779" cy="840013"/>
          </a:xfrm>
          <a:custGeom>
            <a:avLst/>
            <a:gdLst>
              <a:gd name="T0" fmla="*/ 524 w 552"/>
              <a:gd name="T1" fmla="*/ 804 h 805"/>
              <a:gd name="T2" fmla="*/ 524 w 552"/>
              <a:gd name="T3" fmla="*/ 804 h 805"/>
              <a:gd name="T4" fmla="*/ 488 w 552"/>
              <a:gd name="T5" fmla="*/ 768 h 805"/>
              <a:gd name="T6" fmla="*/ 488 w 552"/>
              <a:gd name="T7" fmla="*/ 63 h 805"/>
              <a:gd name="T8" fmla="*/ 36 w 552"/>
              <a:gd name="T9" fmla="*/ 63 h 805"/>
              <a:gd name="T10" fmla="*/ 0 w 552"/>
              <a:gd name="T11" fmla="*/ 36 h 805"/>
              <a:gd name="T12" fmla="*/ 36 w 552"/>
              <a:gd name="T13" fmla="*/ 0 h 805"/>
              <a:gd name="T14" fmla="*/ 506 w 552"/>
              <a:gd name="T15" fmla="*/ 0 h 805"/>
              <a:gd name="T16" fmla="*/ 551 w 552"/>
              <a:gd name="T17" fmla="*/ 45 h 805"/>
              <a:gd name="T18" fmla="*/ 551 w 552"/>
              <a:gd name="T19" fmla="*/ 768 h 805"/>
              <a:gd name="T20" fmla="*/ 524 w 552"/>
              <a:gd name="T21" fmla="*/ 804 h 805"/>
              <a:gd name="T22" fmla="*/ 506 w 552"/>
              <a:gd name="T23" fmla="*/ 63 h 805"/>
              <a:gd name="T24" fmla="*/ 506 w 552"/>
              <a:gd name="T25" fmla="*/ 63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2" h="805">
                <a:moveTo>
                  <a:pt x="524" y="804"/>
                </a:moveTo>
                <a:lnTo>
                  <a:pt x="524" y="804"/>
                </a:lnTo>
                <a:cubicBezTo>
                  <a:pt x="506" y="804"/>
                  <a:pt x="488" y="786"/>
                  <a:pt x="488" y="768"/>
                </a:cubicBezTo>
                <a:cubicBezTo>
                  <a:pt x="488" y="63"/>
                  <a:pt x="488" y="63"/>
                  <a:pt x="488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33" y="0"/>
                  <a:pt x="551" y="27"/>
                  <a:pt x="551" y="45"/>
                </a:cubicBezTo>
                <a:cubicBezTo>
                  <a:pt x="551" y="768"/>
                  <a:pt x="551" y="768"/>
                  <a:pt x="551" y="768"/>
                </a:cubicBezTo>
                <a:cubicBezTo>
                  <a:pt x="551" y="786"/>
                  <a:pt x="542" y="804"/>
                  <a:pt x="524" y="804"/>
                </a:cubicBezTo>
                <a:close/>
                <a:moveTo>
                  <a:pt x="506" y="63"/>
                </a:moveTo>
                <a:lnTo>
                  <a:pt x="506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9">
            <a:extLst>
              <a:ext uri="{FF2B5EF4-FFF2-40B4-BE49-F238E27FC236}">
                <a16:creationId xmlns:a16="http://schemas.microsoft.com/office/drawing/2014/main" id="{4DCF1C93-512F-1245-875B-75ECD28B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470" y="5324858"/>
            <a:ext cx="904279" cy="913460"/>
          </a:xfrm>
          <a:custGeom>
            <a:avLst/>
            <a:gdLst>
              <a:gd name="T0" fmla="*/ 814 w 869"/>
              <a:gd name="T1" fmla="*/ 0 h 878"/>
              <a:gd name="T2" fmla="*/ 0 w 869"/>
              <a:gd name="T3" fmla="*/ 55 h 878"/>
              <a:gd name="T4" fmla="*/ 54 w 869"/>
              <a:gd name="T5" fmla="*/ 877 h 878"/>
              <a:gd name="T6" fmla="*/ 868 w 869"/>
              <a:gd name="T7" fmla="*/ 832 h 878"/>
              <a:gd name="T8" fmla="*/ 814 w 869"/>
              <a:gd name="T9" fmla="*/ 0 h 878"/>
              <a:gd name="T10" fmla="*/ 805 w 869"/>
              <a:gd name="T11" fmla="*/ 64 h 878"/>
              <a:gd name="T12" fmla="*/ 669 w 869"/>
              <a:gd name="T13" fmla="*/ 425 h 878"/>
              <a:gd name="T14" fmla="*/ 642 w 869"/>
              <a:gd name="T15" fmla="*/ 407 h 878"/>
              <a:gd name="T16" fmla="*/ 642 w 869"/>
              <a:gd name="T17" fmla="*/ 407 h 878"/>
              <a:gd name="T18" fmla="*/ 615 w 869"/>
              <a:gd name="T19" fmla="*/ 425 h 878"/>
              <a:gd name="T20" fmla="*/ 262 w 869"/>
              <a:gd name="T21" fmla="*/ 226 h 878"/>
              <a:gd name="T22" fmla="*/ 262 w 869"/>
              <a:gd name="T23" fmla="*/ 217 h 878"/>
              <a:gd name="T24" fmla="*/ 253 w 869"/>
              <a:gd name="T25" fmla="*/ 217 h 878"/>
              <a:gd name="T26" fmla="*/ 253 w 869"/>
              <a:gd name="T27" fmla="*/ 217 h 878"/>
              <a:gd name="T28" fmla="*/ 253 w 869"/>
              <a:gd name="T29" fmla="*/ 217 h 878"/>
              <a:gd name="T30" fmla="*/ 253 w 869"/>
              <a:gd name="T31" fmla="*/ 208 h 878"/>
              <a:gd name="T32" fmla="*/ 244 w 869"/>
              <a:gd name="T33" fmla="*/ 208 h 878"/>
              <a:gd name="T34" fmla="*/ 244 w 869"/>
              <a:gd name="T35" fmla="*/ 208 h 878"/>
              <a:gd name="T36" fmla="*/ 244 w 869"/>
              <a:gd name="T37" fmla="*/ 208 h 878"/>
              <a:gd name="T38" fmla="*/ 244 w 869"/>
              <a:gd name="T39" fmla="*/ 208 h 878"/>
              <a:gd name="T40" fmla="*/ 235 w 869"/>
              <a:gd name="T41" fmla="*/ 208 h 878"/>
              <a:gd name="T42" fmla="*/ 235 w 869"/>
              <a:gd name="T43" fmla="*/ 208 h 878"/>
              <a:gd name="T44" fmla="*/ 226 w 869"/>
              <a:gd name="T45" fmla="*/ 208 h 878"/>
              <a:gd name="T46" fmla="*/ 226 w 869"/>
              <a:gd name="T47" fmla="*/ 208 h 878"/>
              <a:gd name="T48" fmla="*/ 226 w 869"/>
              <a:gd name="T49" fmla="*/ 208 h 878"/>
              <a:gd name="T50" fmla="*/ 217 w 869"/>
              <a:gd name="T51" fmla="*/ 208 h 878"/>
              <a:gd name="T52" fmla="*/ 217 w 869"/>
              <a:gd name="T53" fmla="*/ 208 h 878"/>
              <a:gd name="T54" fmla="*/ 217 w 869"/>
              <a:gd name="T55" fmla="*/ 208 h 878"/>
              <a:gd name="T56" fmla="*/ 217 w 869"/>
              <a:gd name="T57" fmla="*/ 208 h 878"/>
              <a:gd name="T58" fmla="*/ 208 w 869"/>
              <a:gd name="T59" fmla="*/ 217 h 878"/>
              <a:gd name="T60" fmla="*/ 208 w 869"/>
              <a:gd name="T61" fmla="*/ 217 h 878"/>
              <a:gd name="T62" fmla="*/ 208 w 869"/>
              <a:gd name="T63" fmla="*/ 217 h 878"/>
              <a:gd name="T64" fmla="*/ 208 w 869"/>
              <a:gd name="T65" fmla="*/ 217 h 878"/>
              <a:gd name="T66" fmla="*/ 208 w 869"/>
              <a:gd name="T67" fmla="*/ 226 h 878"/>
              <a:gd name="T68" fmla="*/ 63 w 869"/>
              <a:gd name="T69" fmla="*/ 64 h 878"/>
              <a:gd name="T70" fmla="*/ 63 w 869"/>
              <a:gd name="T71" fmla="*/ 606 h 878"/>
              <a:gd name="T72" fmla="*/ 63 w 869"/>
              <a:gd name="T73" fmla="*/ 597 h 878"/>
              <a:gd name="T74" fmla="*/ 525 w 869"/>
              <a:gd name="T75" fmla="*/ 814 h 878"/>
              <a:gd name="T76" fmla="*/ 63 w 869"/>
              <a:gd name="T77" fmla="*/ 606 h 878"/>
              <a:gd name="T78" fmla="*/ 597 w 869"/>
              <a:gd name="T79" fmla="*/ 814 h 878"/>
              <a:gd name="T80" fmla="*/ 506 w 869"/>
              <a:gd name="T81" fmla="*/ 660 h 878"/>
              <a:gd name="T82" fmla="*/ 805 w 869"/>
              <a:gd name="T83" fmla="*/ 705 h 878"/>
              <a:gd name="T84" fmla="*/ 597 w 869"/>
              <a:gd name="T85" fmla="*/ 814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9" h="878">
                <a:moveTo>
                  <a:pt x="814" y="0"/>
                </a:moveTo>
                <a:lnTo>
                  <a:pt x="814" y="0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27"/>
                  <a:pt x="0" y="55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59"/>
                  <a:pt x="18" y="877"/>
                  <a:pt x="54" y="877"/>
                </a:cubicBezTo>
                <a:cubicBezTo>
                  <a:pt x="814" y="877"/>
                  <a:pt x="814" y="877"/>
                  <a:pt x="814" y="877"/>
                </a:cubicBezTo>
                <a:cubicBezTo>
                  <a:pt x="850" y="877"/>
                  <a:pt x="868" y="859"/>
                  <a:pt x="868" y="832"/>
                </a:cubicBezTo>
                <a:cubicBezTo>
                  <a:pt x="868" y="55"/>
                  <a:pt x="868" y="55"/>
                  <a:pt x="868" y="55"/>
                </a:cubicBezTo>
                <a:cubicBezTo>
                  <a:pt x="868" y="27"/>
                  <a:pt x="850" y="0"/>
                  <a:pt x="814" y="0"/>
                </a:cubicBezTo>
                <a:close/>
                <a:moveTo>
                  <a:pt x="805" y="64"/>
                </a:moveTo>
                <a:lnTo>
                  <a:pt x="805" y="64"/>
                </a:lnTo>
                <a:cubicBezTo>
                  <a:pt x="805" y="597"/>
                  <a:pt x="805" y="597"/>
                  <a:pt x="805" y="597"/>
                </a:cubicBezTo>
                <a:cubicBezTo>
                  <a:pt x="669" y="425"/>
                  <a:pt x="669" y="425"/>
                  <a:pt x="669" y="425"/>
                </a:cubicBezTo>
                <a:lnTo>
                  <a:pt x="660" y="416"/>
                </a:lnTo>
                <a:cubicBezTo>
                  <a:pt x="651" y="407"/>
                  <a:pt x="651" y="407"/>
                  <a:pt x="642" y="407"/>
                </a:cubicBezTo>
                <a:lnTo>
                  <a:pt x="642" y="407"/>
                </a:lnTo>
                <a:lnTo>
                  <a:pt x="642" y="407"/>
                </a:lnTo>
                <a:cubicBezTo>
                  <a:pt x="633" y="407"/>
                  <a:pt x="624" y="407"/>
                  <a:pt x="624" y="416"/>
                </a:cubicBezTo>
                <a:cubicBezTo>
                  <a:pt x="615" y="416"/>
                  <a:pt x="615" y="425"/>
                  <a:pt x="615" y="425"/>
                </a:cubicBezTo>
                <a:cubicBezTo>
                  <a:pt x="470" y="597"/>
                  <a:pt x="470" y="597"/>
                  <a:pt x="470" y="597"/>
                </a:cubicBezTo>
                <a:cubicBezTo>
                  <a:pt x="262" y="226"/>
                  <a:pt x="262" y="226"/>
                  <a:pt x="262" y="226"/>
                </a:cubicBezTo>
                <a:lnTo>
                  <a:pt x="262" y="226"/>
                </a:lnTo>
                <a:cubicBezTo>
                  <a:pt x="262" y="217"/>
                  <a:pt x="262" y="217"/>
                  <a:pt x="262" y="217"/>
                </a:cubicBezTo>
                <a:cubicBezTo>
                  <a:pt x="262" y="217"/>
                  <a:pt x="262" y="217"/>
                  <a:pt x="253" y="217"/>
                </a:cubicBezTo>
                <a:lnTo>
                  <a:pt x="253" y="217"/>
                </a:lnTo>
                <a:lnTo>
                  <a:pt x="253" y="217"/>
                </a:lnTo>
                <a:lnTo>
                  <a:pt x="253" y="217"/>
                </a:lnTo>
                <a:lnTo>
                  <a:pt x="253" y="217"/>
                </a:lnTo>
                <a:lnTo>
                  <a:pt x="253" y="217"/>
                </a:lnTo>
                <a:cubicBezTo>
                  <a:pt x="253" y="217"/>
                  <a:pt x="253" y="217"/>
                  <a:pt x="253" y="208"/>
                </a:cubicBezTo>
                <a:lnTo>
                  <a:pt x="253" y="208"/>
                </a:lnTo>
                <a:cubicBezTo>
                  <a:pt x="253" y="208"/>
                  <a:pt x="253" y="208"/>
                  <a:pt x="244" y="208"/>
                </a:cubicBez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cubicBezTo>
                  <a:pt x="235" y="208"/>
                  <a:pt x="235" y="208"/>
                  <a:pt x="235" y="208"/>
                </a:cubicBez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cubicBezTo>
                  <a:pt x="235" y="208"/>
                  <a:pt x="235" y="208"/>
                  <a:pt x="226" y="208"/>
                </a:cubicBez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cubicBezTo>
                  <a:pt x="226" y="208"/>
                  <a:pt x="226" y="208"/>
                  <a:pt x="217" y="208"/>
                </a:cubicBez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cubicBezTo>
                  <a:pt x="208" y="217"/>
                  <a:pt x="208" y="217"/>
                  <a:pt x="208" y="217"/>
                </a:cubicBez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cubicBezTo>
                  <a:pt x="208" y="217"/>
                  <a:pt x="208" y="217"/>
                  <a:pt x="208" y="226"/>
                </a:cubicBezTo>
                <a:lnTo>
                  <a:pt x="208" y="226"/>
                </a:lnTo>
                <a:cubicBezTo>
                  <a:pt x="63" y="470"/>
                  <a:pt x="63" y="470"/>
                  <a:pt x="63" y="470"/>
                </a:cubicBezTo>
                <a:cubicBezTo>
                  <a:pt x="63" y="64"/>
                  <a:pt x="63" y="64"/>
                  <a:pt x="63" y="64"/>
                </a:cubicBezTo>
                <a:lnTo>
                  <a:pt x="805" y="64"/>
                </a:lnTo>
                <a:close/>
                <a:moveTo>
                  <a:pt x="63" y="606"/>
                </a:moveTo>
                <a:lnTo>
                  <a:pt x="63" y="606"/>
                </a:lnTo>
                <a:lnTo>
                  <a:pt x="63" y="597"/>
                </a:lnTo>
                <a:cubicBezTo>
                  <a:pt x="235" y="308"/>
                  <a:pt x="235" y="308"/>
                  <a:pt x="235" y="308"/>
                </a:cubicBezTo>
                <a:cubicBezTo>
                  <a:pt x="525" y="814"/>
                  <a:pt x="525" y="814"/>
                  <a:pt x="525" y="814"/>
                </a:cubicBezTo>
                <a:cubicBezTo>
                  <a:pt x="63" y="814"/>
                  <a:pt x="63" y="814"/>
                  <a:pt x="63" y="814"/>
                </a:cubicBezTo>
                <a:lnTo>
                  <a:pt x="63" y="606"/>
                </a:lnTo>
                <a:close/>
                <a:moveTo>
                  <a:pt x="597" y="814"/>
                </a:moveTo>
                <a:lnTo>
                  <a:pt x="597" y="814"/>
                </a:lnTo>
                <a:lnTo>
                  <a:pt x="597" y="814"/>
                </a:lnTo>
                <a:cubicBezTo>
                  <a:pt x="506" y="660"/>
                  <a:pt x="506" y="660"/>
                  <a:pt x="506" y="660"/>
                </a:cubicBezTo>
                <a:cubicBezTo>
                  <a:pt x="642" y="489"/>
                  <a:pt x="642" y="489"/>
                  <a:pt x="642" y="489"/>
                </a:cubicBezTo>
                <a:cubicBezTo>
                  <a:pt x="805" y="705"/>
                  <a:pt x="805" y="705"/>
                  <a:pt x="805" y="705"/>
                </a:cubicBezTo>
                <a:cubicBezTo>
                  <a:pt x="805" y="814"/>
                  <a:pt x="805" y="814"/>
                  <a:pt x="805" y="814"/>
                </a:cubicBezTo>
                <a:lnTo>
                  <a:pt x="597" y="8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0">
            <a:extLst>
              <a:ext uri="{FF2B5EF4-FFF2-40B4-BE49-F238E27FC236}">
                <a16:creationId xmlns:a16="http://schemas.microsoft.com/office/drawing/2014/main" id="{E07C16C9-B134-1E45-92C3-F061913A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350" y="5425843"/>
            <a:ext cx="275415" cy="275415"/>
          </a:xfrm>
          <a:custGeom>
            <a:avLst/>
            <a:gdLst>
              <a:gd name="T0" fmla="*/ 136 w 263"/>
              <a:gd name="T1" fmla="*/ 262 h 263"/>
              <a:gd name="T2" fmla="*/ 136 w 263"/>
              <a:gd name="T3" fmla="*/ 262 h 263"/>
              <a:gd name="T4" fmla="*/ 262 w 263"/>
              <a:gd name="T5" fmla="*/ 135 h 263"/>
              <a:gd name="T6" fmla="*/ 136 w 263"/>
              <a:gd name="T7" fmla="*/ 0 h 263"/>
              <a:gd name="T8" fmla="*/ 0 w 263"/>
              <a:gd name="T9" fmla="*/ 135 h 263"/>
              <a:gd name="T10" fmla="*/ 136 w 263"/>
              <a:gd name="T11" fmla="*/ 262 h 263"/>
              <a:gd name="T12" fmla="*/ 136 w 263"/>
              <a:gd name="T13" fmla="*/ 63 h 263"/>
              <a:gd name="T14" fmla="*/ 136 w 263"/>
              <a:gd name="T15" fmla="*/ 63 h 263"/>
              <a:gd name="T16" fmla="*/ 199 w 263"/>
              <a:gd name="T17" fmla="*/ 135 h 263"/>
              <a:gd name="T18" fmla="*/ 136 w 263"/>
              <a:gd name="T19" fmla="*/ 199 h 263"/>
              <a:gd name="T20" fmla="*/ 64 w 263"/>
              <a:gd name="T21" fmla="*/ 135 h 263"/>
              <a:gd name="T22" fmla="*/ 136 w 263"/>
              <a:gd name="T23" fmla="*/ 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3">
                <a:moveTo>
                  <a:pt x="136" y="262"/>
                </a:moveTo>
                <a:lnTo>
                  <a:pt x="136" y="262"/>
                </a:lnTo>
                <a:cubicBezTo>
                  <a:pt x="208" y="262"/>
                  <a:pt x="262" y="208"/>
                  <a:pt x="262" y="135"/>
                </a:cubicBezTo>
                <a:cubicBezTo>
                  <a:pt x="262" y="63"/>
                  <a:pt x="208" y="0"/>
                  <a:pt x="136" y="0"/>
                </a:cubicBezTo>
                <a:cubicBezTo>
                  <a:pt x="64" y="0"/>
                  <a:pt x="0" y="63"/>
                  <a:pt x="0" y="135"/>
                </a:cubicBezTo>
                <a:cubicBezTo>
                  <a:pt x="0" y="208"/>
                  <a:pt x="64" y="262"/>
                  <a:pt x="136" y="262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72" y="63"/>
                  <a:pt x="199" y="99"/>
                  <a:pt x="199" y="135"/>
                </a:cubicBezTo>
                <a:cubicBezTo>
                  <a:pt x="199" y="172"/>
                  <a:pt x="172" y="199"/>
                  <a:pt x="136" y="199"/>
                </a:cubicBezTo>
                <a:cubicBezTo>
                  <a:pt x="100" y="199"/>
                  <a:pt x="64" y="172"/>
                  <a:pt x="64" y="135"/>
                </a:cubicBezTo>
                <a:cubicBezTo>
                  <a:pt x="64" y="99"/>
                  <a:pt x="100" y="63"/>
                  <a:pt x="136" y="6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1">
            <a:extLst>
              <a:ext uri="{FF2B5EF4-FFF2-40B4-BE49-F238E27FC236}">
                <a16:creationId xmlns:a16="http://schemas.microsoft.com/office/drawing/2014/main" id="{783768B2-B1D9-C64E-B7E2-252E57283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081" y="10589868"/>
            <a:ext cx="849196" cy="784930"/>
          </a:xfrm>
          <a:custGeom>
            <a:avLst/>
            <a:gdLst>
              <a:gd name="T0" fmla="*/ 777 w 814"/>
              <a:gd name="T1" fmla="*/ 109 h 752"/>
              <a:gd name="T2" fmla="*/ 777 w 814"/>
              <a:gd name="T3" fmla="*/ 109 h 752"/>
              <a:gd name="T4" fmla="*/ 741 w 814"/>
              <a:gd name="T5" fmla="*/ 109 h 752"/>
              <a:gd name="T6" fmla="*/ 741 w 814"/>
              <a:gd name="T7" fmla="*/ 46 h 752"/>
              <a:gd name="T8" fmla="*/ 696 w 814"/>
              <a:gd name="T9" fmla="*/ 0 h 752"/>
              <a:gd name="T10" fmla="*/ 45 w 814"/>
              <a:gd name="T11" fmla="*/ 0 h 752"/>
              <a:gd name="T12" fmla="*/ 0 w 814"/>
              <a:gd name="T13" fmla="*/ 46 h 752"/>
              <a:gd name="T14" fmla="*/ 0 w 814"/>
              <a:gd name="T15" fmla="*/ 705 h 752"/>
              <a:gd name="T16" fmla="*/ 45 w 814"/>
              <a:gd name="T17" fmla="*/ 751 h 752"/>
              <a:gd name="T18" fmla="*/ 696 w 814"/>
              <a:gd name="T19" fmla="*/ 751 h 752"/>
              <a:gd name="T20" fmla="*/ 741 w 814"/>
              <a:gd name="T21" fmla="*/ 705 h 752"/>
              <a:gd name="T22" fmla="*/ 741 w 814"/>
              <a:gd name="T23" fmla="*/ 633 h 752"/>
              <a:gd name="T24" fmla="*/ 777 w 814"/>
              <a:gd name="T25" fmla="*/ 633 h 752"/>
              <a:gd name="T26" fmla="*/ 813 w 814"/>
              <a:gd name="T27" fmla="*/ 597 h 752"/>
              <a:gd name="T28" fmla="*/ 813 w 814"/>
              <a:gd name="T29" fmla="*/ 145 h 752"/>
              <a:gd name="T30" fmla="*/ 777 w 814"/>
              <a:gd name="T31" fmla="*/ 109 h 752"/>
              <a:gd name="T32" fmla="*/ 678 w 814"/>
              <a:gd name="T33" fmla="*/ 687 h 752"/>
              <a:gd name="T34" fmla="*/ 678 w 814"/>
              <a:gd name="T35" fmla="*/ 687 h 752"/>
              <a:gd name="T36" fmla="*/ 63 w 814"/>
              <a:gd name="T37" fmla="*/ 687 h 752"/>
              <a:gd name="T38" fmla="*/ 63 w 814"/>
              <a:gd name="T39" fmla="*/ 64 h 752"/>
              <a:gd name="T40" fmla="*/ 678 w 814"/>
              <a:gd name="T41" fmla="*/ 64 h 752"/>
              <a:gd name="T42" fmla="*/ 678 w 814"/>
              <a:gd name="T43" fmla="*/ 109 h 752"/>
              <a:gd name="T44" fmla="*/ 587 w 814"/>
              <a:gd name="T45" fmla="*/ 109 h 752"/>
              <a:gd name="T46" fmla="*/ 551 w 814"/>
              <a:gd name="T47" fmla="*/ 145 h 752"/>
              <a:gd name="T48" fmla="*/ 551 w 814"/>
              <a:gd name="T49" fmla="*/ 597 h 752"/>
              <a:gd name="T50" fmla="*/ 587 w 814"/>
              <a:gd name="T51" fmla="*/ 633 h 752"/>
              <a:gd name="T52" fmla="*/ 678 w 814"/>
              <a:gd name="T53" fmla="*/ 633 h 752"/>
              <a:gd name="T54" fmla="*/ 678 w 814"/>
              <a:gd name="T55" fmla="*/ 687 h 752"/>
              <a:gd name="T56" fmla="*/ 750 w 814"/>
              <a:gd name="T57" fmla="*/ 570 h 752"/>
              <a:gd name="T58" fmla="*/ 750 w 814"/>
              <a:gd name="T59" fmla="*/ 570 h 752"/>
              <a:gd name="T60" fmla="*/ 615 w 814"/>
              <a:gd name="T61" fmla="*/ 570 h 752"/>
              <a:gd name="T62" fmla="*/ 615 w 814"/>
              <a:gd name="T63" fmla="*/ 172 h 752"/>
              <a:gd name="T64" fmla="*/ 750 w 814"/>
              <a:gd name="T65" fmla="*/ 172 h 752"/>
              <a:gd name="T66" fmla="*/ 750 w 814"/>
              <a:gd name="T67" fmla="*/ 57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4" h="752">
                <a:moveTo>
                  <a:pt x="777" y="109"/>
                </a:moveTo>
                <a:lnTo>
                  <a:pt x="777" y="109"/>
                </a:lnTo>
                <a:cubicBezTo>
                  <a:pt x="741" y="109"/>
                  <a:pt x="741" y="109"/>
                  <a:pt x="741" y="109"/>
                </a:cubicBezTo>
                <a:cubicBezTo>
                  <a:pt x="741" y="46"/>
                  <a:pt x="741" y="46"/>
                  <a:pt x="741" y="46"/>
                </a:cubicBezTo>
                <a:cubicBezTo>
                  <a:pt x="741" y="18"/>
                  <a:pt x="723" y="0"/>
                  <a:pt x="69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23"/>
                  <a:pt x="18" y="751"/>
                  <a:pt x="45" y="751"/>
                </a:cubicBezTo>
                <a:cubicBezTo>
                  <a:pt x="696" y="751"/>
                  <a:pt x="696" y="751"/>
                  <a:pt x="696" y="751"/>
                </a:cubicBezTo>
                <a:cubicBezTo>
                  <a:pt x="723" y="751"/>
                  <a:pt x="741" y="723"/>
                  <a:pt x="741" y="705"/>
                </a:cubicBezTo>
                <a:cubicBezTo>
                  <a:pt x="741" y="633"/>
                  <a:pt x="741" y="633"/>
                  <a:pt x="741" y="633"/>
                </a:cubicBezTo>
                <a:cubicBezTo>
                  <a:pt x="777" y="633"/>
                  <a:pt x="777" y="633"/>
                  <a:pt x="777" y="633"/>
                </a:cubicBezTo>
                <a:cubicBezTo>
                  <a:pt x="795" y="633"/>
                  <a:pt x="813" y="615"/>
                  <a:pt x="813" y="597"/>
                </a:cubicBezTo>
                <a:cubicBezTo>
                  <a:pt x="813" y="145"/>
                  <a:pt x="813" y="145"/>
                  <a:pt x="813" y="145"/>
                </a:cubicBezTo>
                <a:cubicBezTo>
                  <a:pt x="813" y="127"/>
                  <a:pt x="795" y="109"/>
                  <a:pt x="777" y="109"/>
                </a:cubicBezTo>
                <a:close/>
                <a:moveTo>
                  <a:pt x="678" y="687"/>
                </a:moveTo>
                <a:lnTo>
                  <a:pt x="678" y="687"/>
                </a:lnTo>
                <a:cubicBezTo>
                  <a:pt x="63" y="687"/>
                  <a:pt x="63" y="687"/>
                  <a:pt x="63" y="687"/>
                </a:cubicBezTo>
                <a:cubicBezTo>
                  <a:pt x="63" y="64"/>
                  <a:pt x="63" y="64"/>
                  <a:pt x="63" y="64"/>
                </a:cubicBezTo>
                <a:cubicBezTo>
                  <a:pt x="678" y="64"/>
                  <a:pt x="678" y="64"/>
                  <a:pt x="678" y="64"/>
                </a:cubicBezTo>
                <a:cubicBezTo>
                  <a:pt x="678" y="109"/>
                  <a:pt x="678" y="109"/>
                  <a:pt x="678" y="109"/>
                </a:cubicBezTo>
                <a:cubicBezTo>
                  <a:pt x="587" y="109"/>
                  <a:pt x="587" y="109"/>
                  <a:pt x="587" y="109"/>
                </a:cubicBezTo>
                <a:cubicBezTo>
                  <a:pt x="560" y="109"/>
                  <a:pt x="551" y="127"/>
                  <a:pt x="551" y="145"/>
                </a:cubicBezTo>
                <a:cubicBezTo>
                  <a:pt x="551" y="597"/>
                  <a:pt x="551" y="597"/>
                  <a:pt x="551" y="597"/>
                </a:cubicBezTo>
                <a:cubicBezTo>
                  <a:pt x="551" y="615"/>
                  <a:pt x="560" y="633"/>
                  <a:pt x="587" y="633"/>
                </a:cubicBezTo>
                <a:cubicBezTo>
                  <a:pt x="678" y="633"/>
                  <a:pt x="678" y="633"/>
                  <a:pt x="678" y="633"/>
                </a:cubicBezTo>
                <a:lnTo>
                  <a:pt x="678" y="687"/>
                </a:lnTo>
                <a:close/>
                <a:moveTo>
                  <a:pt x="750" y="570"/>
                </a:moveTo>
                <a:lnTo>
                  <a:pt x="750" y="570"/>
                </a:lnTo>
                <a:cubicBezTo>
                  <a:pt x="615" y="570"/>
                  <a:pt x="615" y="570"/>
                  <a:pt x="615" y="570"/>
                </a:cubicBezTo>
                <a:cubicBezTo>
                  <a:pt x="615" y="172"/>
                  <a:pt x="615" y="172"/>
                  <a:pt x="615" y="172"/>
                </a:cubicBezTo>
                <a:cubicBezTo>
                  <a:pt x="750" y="172"/>
                  <a:pt x="750" y="172"/>
                  <a:pt x="750" y="172"/>
                </a:cubicBezTo>
                <a:lnTo>
                  <a:pt x="750" y="5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2">
            <a:extLst>
              <a:ext uri="{FF2B5EF4-FFF2-40B4-BE49-F238E27FC236}">
                <a16:creationId xmlns:a16="http://schemas.microsoft.com/office/drawing/2014/main" id="{1307CBB4-FEA7-1D47-978C-CB01AAAB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102" y="11108564"/>
            <a:ext cx="114755" cy="114758"/>
          </a:xfrm>
          <a:custGeom>
            <a:avLst/>
            <a:gdLst>
              <a:gd name="T0" fmla="*/ 54 w 109"/>
              <a:gd name="T1" fmla="*/ 0 h 110"/>
              <a:gd name="T2" fmla="*/ 54 w 109"/>
              <a:gd name="T3" fmla="*/ 0 h 110"/>
              <a:gd name="T4" fmla="*/ 0 w 109"/>
              <a:gd name="T5" fmla="*/ 55 h 110"/>
              <a:gd name="T6" fmla="*/ 54 w 109"/>
              <a:gd name="T7" fmla="*/ 109 h 110"/>
              <a:gd name="T8" fmla="*/ 108 w 109"/>
              <a:gd name="T9" fmla="*/ 55 h 110"/>
              <a:gd name="T10" fmla="*/ 54 w 109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8"/>
                  <a:pt x="0" y="55"/>
                </a:cubicBezTo>
                <a:cubicBezTo>
                  <a:pt x="0" y="82"/>
                  <a:pt x="27" y="109"/>
                  <a:pt x="54" y="109"/>
                </a:cubicBezTo>
                <a:cubicBezTo>
                  <a:pt x="81" y="109"/>
                  <a:pt x="108" y="82"/>
                  <a:pt x="108" y="55"/>
                </a:cubicBezTo>
                <a:cubicBezTo>
                  <a:pt x="108" y="28"/>
                  <a:pt x="81" y="0"/>
                  <a:pt x="5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3">
            <a:extLst>
              <a:ext uri="{FF2B5EF4-FFF2-40B4-BE49-F238E27FC236}">
                <a16:creationId xmlns:a16="http://schemas.microsoft.com/office/drawing/2014/main" id="{E2FD0A23-2465-9647-9989-B65FEEEC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208" y="5265186"/>
            <a:ext cx="1028215" cy="1028214"/>
          </a:xfrm>
          <a:custGeom>
            <a:avLst/>
            <a:gdLst>
              <a:gd name="T0" fmla="*/ 931 w 986"/>
              <a:gd name="T1" fmla="*/ 0 h 986"/>
              <a:gd name="T2" fmla="*/ 931 w 986"/>
              <a:gd name="T3" fmla="*/ 0 h 986"/>
              <a:gd name="T4" fmla="*/ 54 w 986"/>
              <a:gd name="T5" fmla="*/ 0 h 986"/>
              <a:gd name="T6" fmla="*/ 0 w 986"/>
              <a:gd name="T7" fmla="*/ 45 h 986"/>
              <a:gd name="T8" fmla="*/ 0 w 986"/>
              <a:gd name="T9" fmla="*/ 244 h 986"/>
              <a:gd name="T10" fmla="*/ 54 w 986"/>
              <a:gd name="T11" fmla="*/ 289 h 986"/>
              <a:gd name="T12" fmla="*/ 54 w 986"/>
              <a:gd name="T13" fmla="*/ 289 h 986"/>
              <a:gd name="T14" fmla="*/ 54 w 986"/>
              <a:gd name="T15" fmla="*/ 931 h 986"/>
              <a:gd name="T16" fmla="*/ 108 w 986"/>
              <a:gd name="T17" fmla="*/ 985 h 986"/>
              <a:gd name="T18" fmla="*/ 877 w 986"/>
              <a:gd name="T19" fmla="*/ 985 h 986"/>
              <a:gd name="T20" fmla="*/ 931 w 986"/>
              <a:gd name="T21" fmla="*/ 931 h 986"/>
              <a:gd name="T22" fmla="*/ 931 w 986"/>
              <a:gd name="T23" fmla="*/ 289 h 986"/>
              <a:gd name="T24" fmla="*/ 931 w 986"/>
              <a:gd name="T25" fmla="*/ 289 h 986"/>
              <a:gd name="T26" fmla="*/ 985 w 986"/>
              <a:gd name="T27" fmla="*/ 244 h 986"/>
              <a:gd name="T28" fmla="*/ 985 w 986"/>
              <a:gd name="T29" fmla="*/ 45 h 986"/>
              <a:gd name="T30" fmla="*/ 931 w 986"/>
              <a:gd name="T31" fmla="*/ 0 h 986"/>
              <a:gd name="T32" fmla="*/ 72 w 986"/>
              <a:gd name="T33" fmla="*/ 81 h 986"/>
              <a:gd name="T34" fmla="*/ 72 w 986"/>
              <a:gd name="T35" fmla="*/ 81 h 986"/>
              <a:gd name="T36" fmla="*/ 913 w 986"/>
              <a:gd name="T37" fmla="*/ 81 h 986"/>
              <a:gd name="T38" fmla="*/ 913 w 986"/>
              <a:gd name="T39" fmla="*/ 217 h 986"/>
              <a:gd name="T40" fmla="*/ 877 w 986"/>
              <a:gd name="T41" fmla="*/ 217 h 986"/>
              <a:gd name="T42" fmla="*/ 786 w 986"/>
              <a:gd name="T43" fmla="*/ 217 h 986"/>
              <a:gd name="T44" fmla="*/ 181 w 986"/>
              <a:gd name="T45" fmla="*/ 217 h 986"/>
              <a:gd name="T46" fmla="*/ 108 w 986"/>
              <a:gd name="T47" fmla="*/ 217 h 986"/>
              <a:gd name="T48" fmla="*/ 72 w 986"/>
              <a:gd name="T49" fmla="*/ 217 h 986"/>
              <a:gd name="T50" fmla="*/ 72 w 986"/>
              <a:gd name="T51" fmla="*/ 81 h 986"/>
              <a:gd name="T52" fmla="*/ 850 w 986"/>
              <a:gd name="T53" fmla="*/ 913 h 986"/>
              <a:gd name="T54" fmla="*/ 850 w 986"/>
              <a:gd name="T55" fmla="*/ 913 h 986"/>
              <a:gd name="T56" fmla="*/ 126 w 986"/>
              <a:gd name="T57" fmla="*/ 913 h 986"/>
              <a:gd name="T58" fmla="*/ 126 w 986"/>
              <a:gd name="T59" fmla="*/ 289 h 986"/>
              <a:gd name="T60" fmla="*/ 181 w 986"/>
              <a:gd name="T61" fmla="*/ 289 h 986"/>
              <a:gd name="T62" fmla="*/ 786 w 986"/>
              <a:gd name="T63" fmla="*/ 289 h 986"/>
              <a:gd name="T64" fmla="*/ 850 w 986"/>
              <a:gd name="T65" fmla="*/ 289 h 986"/>
              <a:gd name="T66" fmla="*/ 850 w 986"/>
              <a:gd name="T67" fmla="*/ 913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986">
                <a:moveTo>
                  <a:pt x="931" y="0"/>
                </a:moveTo>
                <a:lnTo>
                  <a:pt x="931" y="0"/>
                </a:lnTo>
                <a:cubicBezTo>
                  <a:pt x="54" y="0"/>
                  <a:pt x="54" y="0"/>
                  <a:pt x="54" y="0"/>
                </a:cubicBezTo>
                <a:cubicBezTo>
                  <a:pt x="9" y="0"/>
                  <a:pt x="0" y="27"/>
                  <a:pt x="0" y="45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71"/>
                  <a:pt x="9" y="289"/>
                  <a:pt x="54" y="289"/>
                </a:cubicBezTo>
                <a:lnTo>
                  <a:pt x="54" y="289"/>
                </a:lnTo>
                <a:cubicBezTo>
                  <a:pt x="54" y="931"/>
                  <a:pt x="54" y="931"/>
                  <a:pt x="54" y="931"/>
                </a:cubicBezTo>
                <a:cubicBezTo>
                  <a:pt x="54" y="958"/>
                  <a:pt x="72" y="985"/>
                  <a:pt x="108" y="985"/>
                </a:cubicBezTo>
                <a:cubicBezTo>
                  <a:pt x="877" y="985"/>
                  <a:pt x="877" y="985"/>
                  <a:pt x="877" y="985"/>
                </a:cubicBezTo>
                <a:cubicBezTo>
                  <a:pt x="904" y="985"/>
                  <a:pt x="931" y="958"/>
                  <a:pt x="931" y="931"/>
                </a:cubicBezTo>
                <a:cubicBezTo>
                  <a:pt x="931" y="289"/>
                  <a:pt x="931" y="289"/>
                  <a:pt x="931" y="289"/>
                </a:cubicBezTo>
                <a:lnTo>
                  <a:pt x="931" y="289"/>
                </a:lnTo>
                <a:cubicBezTo>
                  <a:pt x="967" y="289"/>
                  <a:pt x="985" y="271"/>
                  <a:pt x="985" y="244"/>
                </a:cubicBezTo>
                <a:cubicBezTo>
                  <a:pt x="985" y="45"/>
                  <a:pt x="985" y="45"/>
                  <a:pt x="985" y="45"/>
                </a:cubicBezTo>
                <a:cubicBezTo>
                  <a:pt x="985" y="27"/>
                  <a:pt x="967" y="0"/>
                  <a:pt x="931" y="0"/>
                </a:cubicBezTo>
                <a:close/>
                <a:moveTo>
                  <a:pt x="72" y="81"/>
                </a:moveTo>
                <a:lnTo>
                  <a:pt x="72" y="81"/>
                </a:lnTo>
                <a:cubicBezTo>
                  <a:pt x="913" y="81"/>
                  <a:pt x="913" y="81"/>
                  <a:pt x="913" y="81"/>
                </a:cubicBezTo>
                <a:cubicBezTo>
                  <a:pt x="913" y="217"/>
                  <a:pt x="913" y="217"/>
                  <a:pt x="913" y="217"/>
                </a:cubicBezTo>
                <a:cubicBezTo>
                  <a:pt x="877" y="217"/>
                  <a:pt x="877" y="217"/>
                  <a:pt x="877" y="217"/>
                </a:cubicBezTo>
                <a:cubicBezTo>
                  <a:pt x="786" y="217"/>
                  <a:pt x="786" y="217"/>
                  <a:pt x="786" y="217"/>
                </a:cubicBezTo>
                <a:cubicBezTo>
                  <a:pt x="181" y="217"/>
                  <a:pt x="181" y="217"/>
                  <a:pt x="181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72" y="217"/>
                  <a:pt x="72" y="217"/>
                  <a:pt x="72" y="217"/>
                </a:cubicBezTo>
                <a:lnTo>
                  <a:pt x="72" y="81"/>
                </a:lnTo>
                <a:close/>
                <a:moveTo>
                  <a:pt x="850" y="913"/>
                </a:moveTo>
                <a:lnTo>
                  <a:pt x="850" y="913"/>
                </a:lnTo>
                <a:cubicBezTo>
                  <a:pt x="126" y="913"/>
                  <a:pt x="126" y="913"/>
                  <a:pt x="126" y="913"/>
                </a:cubicBezTo>
                <a:cubicBezTo>
                  <a:pt x="126" y="289"/>
                  <a:pt x="126" y="289"/>
                  <a:pt x="126" y="289"/>
                </a:cubicBezTo>
                <a:cubicBezTo>
                  <a:pt x="181" y="289"/>
                  <a:pt x="181" y="289"/>
                  <a:pt x="181" y="289"/>
                </a:cubicBezTo>
                <a:cubicBezTo>
                  <a:pt x="786" y="289"/>
                  <a:pt x="786" y="289"/>
                  <a:pt x="786" y="289"/>
                </a:cubicBezTo>
                <a:cubicBezTo>
                  <a:pt x="850" y="289"/>
                  <a:pt x="850" y="289"/>
                  <a:pt x="850" y="289"/>
                </a:cubicBezTo>
                <a:lnTo>
                  <a:pt x="850" y="9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4">
            <a:extLst>
              <a:ext uri="{FF2B5EF4-FFF2-40B4-BE49-F238E27FC236}">
                <a16:creationId xmlns:a16="http://schemas.microsoft.com/office/drawing/2014/main" id="{85637466-87D1-6C4E-A13B-30620742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741" y="5682897"/>
            <a:ext cx="215740" cy="78036"/>
          </a:xfrm>
          <a:custGeom>
            <a:avLst/>
            <a:gdLst>
              <a:gd name="T0" fmla="*/ 171 w 209"/>
              <a:gd name="T1" fmla="*/ 0 h 73"/>
              <a:gd name="T2" fmla="*/ 171 w 209"/>
              <a:gd name="T3" fmla="*/ 0 h 73"/>
              <a:gd name="T4" fmla="*/ 36 w 209"/>
              <a:gd name="T5" fmla="*/ 0 h 73"/>
              <a:gd name="T6" fmla="*/ 0 w 209"/>
              <a:gd name="T7" fmla="*/ 36 h 73"/>
              <a:gd name="T8" fmla="*/ 36 w 209"/>
              <a:gd name="T9" fmla="*/ 72 h 73"/>
              <a:gd name="T10" fmla="*/ 171 w 209"/>
              <a:gd name="T11" fmla="*/ 72 h 73"/>
              <a:gd name="T12" fmla="*/ 208 w 209"/>
              <a:gd name="T13" fmla="*/ 36 h 73"/>
              <a:gd name="T14" fmla="*/ 171 w 209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73">
                <a:moveTo>
                  <a:pt x="171" y="0"/>
                </a:moveTo>
                <a:lnTo>
                  <a:pt x="17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189" y="72"/>
                  <a:pt x="208" y="54"/>
                  <a:pt x="208" y="36"/>
                </a:cubicBezTo>
                <a:cubicBezTo>
                  <a:pt x="208" y="18"/>
                  <a:pt x="189" y="0"/>
                  <a:pt x="17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Google Shape;207;p7">
            <a:extLst>
              <a:ext uri="{FF2B5EF4-FFF2-40B4-BE49-F238E27FC236}">
                <a16:creationId xmlns:a16="http://schemas.microsoft.com/office/drawing/2014/main" id="{AD3E858F-71BB-5246-8C86-43D66B3481E7}"/>
              </a:ext>
            </a:extLst>
          </p:cNvPr>
          <p:cNvSpPr txBox="1"/>
          <p:nvPr/>
        </p:nvSpPr>
        <p:spPr>
          <a:xfrm>
            <a:off x="10246704" y="80839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1" name="Google Shape;208;p7">
            <a:extLst>
              <a:ext uri="{FF2B5EF4-FFF2-40B4-BE49-F238E27FC236}">
                <a16:creationId xmlns:a16="http://schemas.microsoft.com/office/drawing/2014/main" id="{F1B8828B-C248-F04A-8C77-14A2470F86A9}"/>
              </a:ext>
            </a:extLst>
          </p:cNvPr>
          <p:cNvSpPr txBox="1"/>
          <p:nvPr/>
        </p:nvSpPr>
        <p:spPr>
          <a:xfrm>
            <a:off x="2451398" y="217191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70;p9">
            <a:extLst>
              <a:ext uri="{FF2B5EF4-FFF2-40B4-BE49-F238E27FC236}">
                <a16:creationId xmlns:a16="http://schemas.microsoft.com/office/drawing/2014/main" id="{2B979F9E-2376-A54B-8BD9-D7B42782F68A}"/>
              </a:ext>
            </a:extLst>
          </p:cNvPr>
          <p:cNvSpPr txBox="1"/>
          <p:nvPr/>
        </p:nvSpPr>
        <p:spPr>
          <a:xfrm>
            <a:off x="5313441" y="498438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271;p9">
            <a:extLst>
              <a:ext uri="{FF2B5EF4-FFF2-40B4-BE49-F238E27FC236}">
                <a16:creationId xmlns:a16="http://schemas.microsoft.com/office/drawing/2014/main" id="{B9CE1B17-D108-C94A-8F32-E0B31C4C7845}"/>
              </a:ext>
            </a:extLst>
          </p:cNvPr>
          <p:cNvSpPr/>
          <p:nvPr/>
        </p:nvSpPr>
        <p:spPr>
          <a:xfrm>
            <a:off x="4242800" y="550072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84" name="Google Shape;270;p9">
            <a:extLst>
              <a:ext uri="{FF2B5EF4-FFF2-40B4-BE49-F238E27FC236}">
                <a16:creationId xmlns:a16="http://schemas.microsoft.com/office/drawing/2014/main" id="{39894651-8672-924E-8546-49BCCE5F65FF}"/>
              </a:ext>
            </a:extLst>
          </p:cNvPr>
          <p:cNvSpPr txBox="1"/>
          <p:nvPr/>
        </p:nvSpPr>
        <p:spPr>
          <a:xfrm>
            <a:off x="5331417" y="102522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271;p9">
            <a:extLst>
              <a:ext uri="{FF2B5EF4-FFF2-40B4-BE49-F238E27FC236}">
                <a16:creationId xmlns:a16="http://schemas.microsoft.com/office/drawing/2014/main" id="{E0035DA3-E650-664C-82D1-35FF6E6871B5}"/>
              </a:ext>
            </a:extLst>
          </p:cNvPr>
          <p:cNvSpPr/>
          <p:nvPr/>
        </p:nvSpPr>
        <p:spPr>
          <a:xfrm>
            <a:off x="4260776" y="107686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86" name="Google Shape;264;p9">
            <a:extLst>
              <a:ext uri="{FF2B5EF4-FFF2-40B4-BE49-F238E27FC236}">
                <a16:creationId xmlns:a16="http://schemas.microsoft.com/office/drawing/2014/main" id="{166F1D8F-D839-0442-83D0-81B62E672AFA}"/>
              </a:ext>
            </a:extLst>
          </p:cNvPr>
          <p:cNvSpPr txBox="1"/>
          <p:nvPr/>
        </p:nvSpPr>
        <p:spPr>
          <a:xfrm>
            <a:off x="16638970" y="498438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265;p9">
            <a:extLst>
              <a:ext uri="{FF2B5EF4-FFF2-40B4-BE49-F238E27FC236}">
                <a16:creationId xmlns:a16="http://schemas.microsoft.com/office/drawing/2014/main" id="{4DB46464-FDE8-134F-8DEB-B50381075933}"/>
              </a:ext>
            </a:extLst>
          </p:cNvPr>
          <p:cNvSpPr/>
          <p:nvPr/>
        </p:nvSpPr>
        <p:spPr>
          <a:xfrm>
            <a:off x="16635128" y="550072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88" name="Google Shape;264;p9">
            <a:extLst>
              <a:ext uri="{FF2B5EF4-FFF2-40B4-BE49-F238E27FC236}">
                <a16:creationId xmlns:a16="http://schemas.microsoft.com/office/drawing/2014/main" id="{221CAA9C-C65B-224A-9D8E-9A26EE762E09}"/>
              </a:ext>
            </a:extLst>
          </p:cNvPr>
          <p:cNvSpPr txBox="1"/>
          <p:nvPr/>
        </p:nvSpPr>
        <p:spPr>
          <a:xfrm>
            <a:off x="16641748" y="102522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265;p9">
            <a:extLst>
              <a:ext uri="{FF2B5EF4-FFF2-40B4-BE49-F238E27FC236}">
                <a16:creationId xmlns:a16="http://schemas.microsoft.com/office/drawing/2014/main" id="{C4D6D14A-FACD-AF45-A330-17A9BA52322F}"/>
              </a:ext>
            </a:extLst>
          </p:cNvPr>
          <p:cNvSpPr/>
          <p:nvPr/>
        </p:nvSpPr>
        <p:spPr>
          <a:xfrm>
            <a:off x="16637906" y="107686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">
            <a:extLst>
              <a:ext uri="{FF2B5EF4-FFF2-40B4-BE49-F238E27FC236}">
                <a16:creationId xmlns:a16="http://schemas.microsoft.com/office/drawing/2014/main" id="{5F75DE5F-FB20-5E4D-932F-2BD002746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6699517"/>
            <a:ext cx="4951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Line 2">
            <a:extLst>
              <a:ext uri="{FF2B5EF4-FFF2-40B4-BE49-F238E27FC236}">
                <a16:creationId xmlns:a16="http://schemas.microsoft.com/office/drawing/2014/main" id="{19068127-059F-284C-9938-7DE377EAE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026389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3">
            <a:extLst>
              <a:ext uri="{FF2B5EF4-FFF2-40B4-BE49-F238E27FC236}">
                <a16:creationId xmlns:a16="http://schemas.microsoft.com/office/drawing/2014/main" id="{32F1EB1C-2BC2-3743-BFDE-FE28CDEFC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348306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Line 4">
            <a:extLst>
              <a:ext uri="{FF2B5EF4-FFF2-40B4-BE49-F238E27FC236}">
                <a16:creationId xmlns:a16="http://schemas.microsoft.com/office/drawing/2014/main" id="{E1694F0F-4F6A-664C-88B9-11AD49F2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675178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2564EF68-1348-5440-A61C-24E690240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997098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EE30972-3D2A-474F-BE69-05476CF6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725" y="8071386"/>
            <a:ext cx="173339" cy="163437"/>
          </a:xfrm>
          <a:custGeom>
            <a:avLst/>
            <a:gdLst>
              <a:gd name="T0" fmla="*/ 0 w 155"/>
              <a:gd name="T1" fmla="*/ 73 h 146"/>
              <a:gd name="T2" fmla="*/ 0 w 155"/>
              <a:gd name="T3" fmla="*/ 73 h 146"/>
              <a:gd name="T4" fmla="*/ 82 w 155"/>
              <a:gd name="T5" fmla="*/ 145 h 146"/>
              <a:gd name="T6" fmla="*/ 154 w 155"/>
              <a:gd name="T7" fmla="*/ 73 h 146"/>
              <a:gd name="T8" fmla="*/ 82 w 155"/>
              <a:gd name="T9" fmla="*/ 0 h 146"/>
              <a:gd name="T10" fmla="*/ 0 w 155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46">
                <a:moveTo>
                  <a:pt x="0" y="73"/>
                </a:moveTo>
                <a:lnTo>
                  <a:pt x="0" y="73"/>
                </a:lnTo>
                <a:cubicBezTo>
                  <a:pt x="0" y="118"/>
                  <a:pt x="37" y="145"/>
                  <a:pt x="82" y="145"/>
                </a:cubicBezTo>
                <a:cubicBezTo>
                  <a:pt x="118" y="145"/>
                  <a:pt x="154" y="118"/>
                  <a:pt x="154" y="73"/>
                </a:cubicBezTo>
                <a:cubicBezTo>
                  <a:pt x="154" y="37"/>
                  <a:pt x="118" y="0"/>
                  <a:pt x="82" y="0"/>
                </a:cubicBezTo>
                <a:cubicBezTo>
                  <a:pt x="37" y="0"/>
                  <a:pt x="0" y="37"/>
                  <a:pt x="0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68B10C09-5C9A-7E4C-BE10-716758FE7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6699517"/>
            <a:ext cx="4954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63E0DB66-8788-EC4F-B2F7-1DEFC9086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026389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AD16BACE-E180-C447-A43A-846589E87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348306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9CF3352A-F0EA-3D48-9E4D-958C0DF07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675178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FB2FCFBA-554B-8C4E-B9F6-A83839F48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997098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BE3A506D-61A1-1644-80E1-8C99A2176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8323970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13">
            <a:extLst>
              <a:ext uri="{FF2B5EF4-FFF2-40B4-BE49-F238E27FC236}">
                <a16:creationId xmlns:a16="http://schemas.microsoft.com/office/drawing/2014/main" id="{4040FCA6-86D9-334D-9BC5-08997A59E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8645887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14">
            <a:extLst>
              <a:ext uri="{FF2B5EF4-FFF2-40B4-BE49-F238E27FC236}">
                <a16:creationId xmlns:a16="http://schemas.microsoft.com/office/drawing/2014/main" id="{42BE6783-2409-9248-B61A-4356053A7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8972759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662FC144-2944-254C-96B1-662D91DCF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9299630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18825682-64EE-6346-B99C-E457E62FF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9621551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17">
            <a:extLst>
              <a:ext uri="{FF2B5EF4-FFF2-40B4-BE49-F238E27FC236}">
                <a16:creationId xmlns:a16="http://schemas.microsoft.com/office/drawing/2014/main" id="{60B2D25D-D7D2-764E-9935-5F1F04DF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098" y="9824606"/>
            <a:ext cx="163437" cy="163437"/>
          </a:xfrm>
          <a:custGeom>
            <a:avLst/>
            <a:gdLst>
              <a:gd name="T0" fmla="*/ 0 w 146"/>
              <a:gd name="T1" fmla="*/ 72 h 145"/>
              <a:gd name="T2" fmla="*/ 0 w 146"/>
              <a:gd name="T3" fmla="*/ 72 h 145"/>
              <a:gd name="T4" fmla="*/ 73 w 146"/>
              <a:gd name="T5" fmla="*/ 144 h 145"/>
              <a:gd name="T6" fmla="*/ 145 w 146"/>
              <a:gd name="T7" fmla="*/ 72 h 145"/>
              <a:gd name="T8" fmla="*/ 73 w 146"/>
              <a:gd name="T9" fmla="*/ 0 h 145"/>
              <a:gd name="T10" fmla="*/ 0 w 146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5">
                <a:moveTo>
                  <a:pt x="0" y="72"/>
                </a:moveTo>
                <a:lnTo>
                  <a:pt x="0" y="72"/>
                </a:lnTo>
                <a:cubicBezTo>
                  <a:pt x="0" y="117"/>
                  <a:pt x="36" y="144"/>
                  <a:pt x="73" y="144"/>
                </a:cubicBezTo>
                <a:cubicBezTo>
                  <a:pt x="109" y="144"/>
                  <a:pt x="145" y="117"/>
                  <a:pt x="145" y="72"/>
                </a:cubicBezTo>
                <a:cubicBezTo>
                  <a:pt x="145" y="36"/>
                  <a:pt x="109" y="0"/>
                  <a:pt x="73" y="0"/>
                </a:cubicBezTo>
                <a:cubicBezTo>
                  <a:pt x="36" y="0"/>
                  <a:pt x="0" y="36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5E6F6CFC-D5A0-6B4B-B472-583F66B0C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6699517"/>
            <a:ext cx="4951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220055E6-F23B-454F-8F99-70D35CCDF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026389"/>
            <a:ext cx="4951" cy="163434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C5454837-B5B8-A142-B0C1-60EA2144F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348306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29EA7BA5-0045-134A-94BF-7E8D5B417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675178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20098D02-FBAC-1C42-8726-8E33FE1CE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997098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9EDCFC7F-FF36-104A-B315-05262E1E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5474" y="8071386"/>
            <a:ext cx="163434" cy="163437"/>
          </a:xfrm>
          <a:custGeom>
            <a:avLst/>
            <a:gdLst>
              <a:gd name="T0" fmla="*/ 0 w 146"/>
              <a:gd name="T1" fmla="*/ 73 h 146"/>
              <a:gd name="T2" fmla="*/ 0 w 146"/>
              <a:gd name="T3" fmla="*/ 73 h 146"/>
              <a:gd name="T4" fmla="*/ 73 w 146"/>
              <a:gd name="T5" fmla="*/ 145 h 146"/>
              <a:gd name="T6" fmla="*/ 145 w 146"/>
              <a:gd name="T7" fmla="*/ 73 h 146"/>
              <a:gd name="T8" fmla="*/ 73 w 146"/>
              <a:gd name="T9" fmla="*/ 0 h 146"/>
              <a:gd name="T10" fmla="*/ 0 w 146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3"/>
                </a:moveTo>
                <a:lnTo>
                  <a:pt x="0" y="73"/>
                </a:lnTo>
                <a:cubicBezTo>
                  <a:pt x="0" y="118"/>
                  <a:pt x="27" y="145"/>
                  <a:pt x="73" y="145"/>
                </a:cubicBezTo>
                <a:cubicBezTo>
                  <a:pt x="109" y="145"/>
                  <a:pt x="145" y="118"/>
                  <a:pt x="145" y="73"/>
                </a:cubicBezTo>
                <a:cubicBezTo>
                  <a:pt x="145" y="37"/>
                  <a:pt x="109" y="0"/>
                  <a:pt x="73" y="0"/>
                </a:cubicBezTo>
                <a:cubicBezTo>
                  <a:pt x="27" y="0"/>
                  <a:pt x="0" y="37"/>
                  <a:pt x="0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75C9C38A-4D23-7444-B4E0-E751FF5EE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6699517"/>
            <a:ext cx="4954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25">
            <a:extLst>
              <a:ext uri="{FF2B5EF4-FFF2-40B4-BE49-F238E27FC236}">
                <a16:creationId xmlns:a16="http://schemas.microsoft.com/office/drawing/2014/main" id="{ADFF7441-35FA-F848-8F4D-BB152614D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026389"/>
            <a:ext cx="4954" cy="163434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26">
            <a:extLst>
              <a:ext uri="{FF2B5EF4-FFF2-40B4-BE49-F238E27FC236}">
                <a16:creationId xmlns:a16="http://schemas.microsoft.com/office/drawing/2014/main" id="{5074E000-BCA6-D14C-96A8-C667ABE86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348306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27">
            <a:extLst>
              <a:ext uri="{FF2B5EF4-FFF2-40B4-BE49-F238E27FC236}">
                <a16:creationId xmlns:a16="http://schemas.microsoft.com/office/drawing/2014/main" id="{5500D212-1512-B340-AD8F-A25B4F757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675178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id="{9F5B3529-328F-BD4D-B78E-431EDFFC0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997098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29">
            <a:extLst>
              <a:ext uri="{FF2B5EF4-FFF2-40B4-BE49-F238E27FC236}">
                <a16:creationId xmlns:a16="http://schemas.microsoft.com/office/drawing/2014/main" id="{9EE4965C-E958-1D42-BCD2-EE6EAA375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8323970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9B46EE47-BB30-E94F-865B-E4FC7F5A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8645887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Line 31">
            <a:extLst>
              <a:ext uri="{FF2B5EF4-FFF2-40B4-BE49-F238E27FC236}">
                <a16:creationId xmlns:a16="http://schemas.microsoft.com/office/drawing/2014/main" id="{731883A2-430C-034F-85DD-0600B6456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8972759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id="{D192C662-4A93-9644-8DD8-F0F043A3E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9299630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33">
            <a:extLst>
              <a:ext uri="{FF2B5EF4-FFF2-40B4-BE49-F238E27FC236}">
                <a16:creationId xmlns:a16="http://schemas.microsoft.com/office/drawing/2014/main" id="{D0FD65D6-52C1-6948-87C6-60D4275E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9621551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34">
            <a:extLst>
              <a:ext uri="{FF2B5EF4-FFF2-40B4-BE49-F238E27FC236}">
                <a16:creationId xmlns:a16="http://schemas.microsoft.com/office/drawing/2014/main" id="{A37EEED3-DCFD-6D4A-9005-62C8D5D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0942" y="9824606"/>
            <a:ext cx="163437" cy="163437"/>
          </a:xfrm>
          <a:custGeom>
            <a:avLst/>
            <a:gdLst>
              <a:gd name="T0" fmla="*/ 0 w 146"/>
              <a:gd name="T1" fmla="*/ 72 h 145"/>
              <a:gd name="T2" fmla="*/ 0 w 146"/>
              <a:gd name="T3" fmla="*/ 72 h 145"/>
              <a:gd name="T4" fmla="*/ 73 w 146"/>
              <a:gd name="T5" fmla="*/ 144 h 145"/>
              <a:gd name="T6" fmla="*/ 145 w 146"/>
              <a:gd name="T7" fmla="*/ 72 h 145"/>
              <a:gd name="T8" fmla="*/ 73 w 146"/>
              <a:gd name="T9" fmla="*/ 0 h 145"/>
              <a:gd name="T10" fmla="*/ 0 w 146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5">
                <a:moveTo>
                  <a:pt x="0" y="72"/>
                </a:moveTo>
                <a:lnTo>
                  <a:pt x="0" y="72"/>
                </a:lnTo>
                <a:cubicBezTo>
                  <a:pt x="0" y="117"/>
                  <a:pt x="36" y="144"/>
                  <a:pt x="73" y="144"/>
                </a:cubicBezTo>
                <a:cubicBezTo>
                  <a:pt x="118" y="144"/>
                  <a:pt x="145" y="117"/>
                  <a:pt x="145" y="72"/>
                </a:cubicBezTo>
                <a:cubicBezTo>
                  <a:pt x="145" y="36"/>
                  <a:pt x="118" y="0"/>
                  <a:pt x="73" y="0"/>
                </a:cubicBezTo>
                <a:cubicBezTo>
                  <a:pt x="36" y="0"/>
                  <a:pt x="0" y="36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Line 35">
            <a:extLst>
              <a:ext uri="{FF2B5EF4-FFF2-40B4-BE49-F238E27FC236}">
                <a16:creationId xmlns:a16="http://schemas.microsoft.com/office/drawing/2014/main" id="{7D0AACCF-B8CB-6243-9A8C-2D67A33E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6437028"/>
            <a:ext cx="4951" cy="163437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36">
            <a:extLst>
              <a:ext uri="{FF2B5EF4-FFF2-40B4-BE49-F238E27FC236}">
                <a16:creationId xmlns:a16="http://schemas.microsoft.com/office/drawing/2014/main" id="{8C4B667F-A9A8-DB46-96D1-D5E23497A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6763900"/>
            <a:ext cx="4951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37">
            <a:extLst>
              <a:ext uri="{FF2B5EF4-FFF2-40B4-BE49-F238E27FC236}">
                <a16:creationId xmlns:a16="http://schemas.microsoft.com/office/drawing/2014/main" id="{A46141A0-7189-B84B-96EA-B4DC81BC8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7085820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38">
            <a:extLst>
              <a:ext uri="{FF2B5EF4-FFF2-40B4-BE49-F238E27FC236}">
                <a16:creationId xmlns:a16="http://schemas.microsoft.com/office/drawing/2014/main" id="{F8CD1038-ABD6-6F40-9776-5C6BD84B0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7407737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39">
            <a:extLst>
              <a:ext uri="{FF2B5EF4-FFF2-40B4-BE49-F238E27FC236}">
                <a16:creationId xmlns:a16="http://schemas.microsoft.com/office/drawing/2014/main" id="{0B356AED-30DF-7744-A6F5-AE2F37A28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7734609"/>
            <a:ext cx="4951" cy="153532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40">
            <a:extLst>
              <a:ext uri="{FF2B5EF4-FFF2-40B4-BE49-F238E27FC236}">
                <a16:creationId xmlns:a16="http://schemas.microsoft.com/office/drawing/2014/main" id="{3F0727B0-5FF4-C54F-A857-93DC41B4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364" y="7794040"/>
            <a:ext cx="163437" cy="163437"/>
          </a:xfrm>
          <a:custGeom>
            <a:avLst/>
            <a:gdLst>
              <a:gd name="T0" fmla="*/ 0 w 146"/>
              <a:gd name="T1" fmla="*/ 73 h 146"/>
              <a:gd name="T2" fmla="*/ 0 w 146"/>
              <a:gd name="T3" fmla="*/ 73 h 146"/>
              <a:gd name="T4" fmla="*/ 73 w 146"/>
              <a:gd name="T5" fmla="*/ 145 h 146"/>
              <a:gd name="T6" fmla="*/ 145 w 146"/>
              <a:gd name="T7" fmla="*/ 73 h 146"/>
              <a:gd name="T8" fmla="*/ 73 w 146"/>
              <a:gd name="T9" fmla="*/ 0 h 146"/>
              <a:gd name="T10" fmla="*/ 0 w 146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3"/>
                </a:moveTo>
                <a:lnTo>
                  <a:pt x="0" y="73"/>
                </a:lnTo>
                <a:cubicBezTo>
                  <a:pt x="0" y="118"/>
                  <a:pt x="27" y="145"/>
                  <a:pt x="73" y="145"/>
                </a:cubicBezTo>
                <a:cubicBezTo>
                  <a:pt x="109" y="145"/>
                  <a:pt x="145" y="118"/>
                  <a:pt x="145" y="73"/>
                </a:cubicBezTo>
                <a:cubicBezTo>
                  <a:pt x="145" y="37"/>
                  <a:pt x="109" y="0"/>
                  <a:pt x="73" y="0"/>
                </a:cubicBezTo>
                <a:cubicBezTo>
                  <a:pt x="27" y="0"/>
                  <a:pt x="0" y="37"/>
                  <a:pt x="0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96">
            <a:extLst>
              <a:ext uri="{FF2B5EF4-FFF2-40B4-BE49-F238E27FC236}">
                <a16:creationId xmlns:a16="http://schemas.microsoft.com/office/drawing/2014/main" id="{5736348B-68BD-424C-A10E-9D43E712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06" y="9349156"/>
            <a:ext cx="2119713" cy="1703694"/>
          </a:xfrm>
          <a:custGeom>
            <a:avLst/>
            <a:gdLst>
              <a:gd name="T0" fmla="*/ 939 w 1889"/>
              <a:gd name="T1" fmla="*/ 0 h 1519"/>
              <a:gd name="T2" fmla="*/ 939 w 1889"/>
              <a:gd name="T3" fmla="*/ 0 h 1519"/>
              <a:gd name="T4" fmla="*/ 939 w 1889"/>
              <a:gd name="T5" fmla="*/ 0 h 1519"/>
              <a:gd name="T6" fmla="*/ 0 w 1889"/>
              <a:gd name="T7" fmla="*/ 940 h 1519"/>
              <a:gd name="T8" fmla="*/ 0 w 1889"/>
              <a:gd name="T9" fmla="*/ 1418 h 1519"/>
              <a:gd name="T10" fmla="*/ 99 w 1889"/>
              <a:gd name="T11" fmla="*/ 1518 h 1519"/>
              <a:gd name="T12" fmla="*/ 1789 w 1889"/>
              <a:gd name="T13" fmla="*/ 1518 h 1519"/>
              <a:gd name="T14" fmla="*/ 1888 w 1889"/>
              <a:gd name="T15" fmla="*/ 1418 h 1519"/>
              <a:gd name="T16" fmla="*/ 1888 w 1889"/>
              <a:gd name="T17" fmla="*/ 940 h 1519"/>
              <a:gd name="T18" fmla="*/ 939 w 1889"/>
              <a:gd name="T19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9" h="1519">
                <a:moveTo>
                  <a:pt x="939" y="0"/>
                </a:moveTo>
                <a:lnTo>
                  <a:pt x="939" y="0"/>
                </a:lnTo>
                <a:lnTo>
                  <a:pt x="939" y="0"/>
                </a:lnTo>
                <a:cubicBezTo>
                  <a:pt x="415" y="0"/>
                  <a:pt x="0" y="425"/>
                  <a:pt x="0" y="940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0" y="1473"/>
                  <a:pt x="36" y="1518"/>
                  <a:pt x="99" y="1518"/>
                </a:cubicBezTo>
                <a:cubicBezTo>
                  <a:pt x="1789" y="1518"/>
                  <a:pt x="1789" y="1518"/>
                  <a:pt x="1789" y="1518"/>
                </a:cubicBezTo>
                <a:cubicBezTo>
                  <a:pt x="1843" y="1518"/>
                  <a:pt x="1888" y="1473"/>
                  <a:pt x="1888" y="1418"/>
                </a:cubicBezTo>
                <a:cubicBezTo>
                  <a:pt x="1888" y="940"/>
                  <a:pt x="1888" y="940"/>
                  <a:pt x="1888" y="940"/>
                </a:cubicBezTo>
                <a:cubicBezTo>
                  <a:pt x="1888" y="425"/>
                  <a:pt x="1464" y="0"/>
                  <a:pt x="9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97">
            <a:extLst>
              <a:ext uri="{FF2B5EF4-FFF2-40B4-BE49-F238E27FC236}">
                <a16:creationId xmlns:a16="http://schemas.microsoft.com/office/drawing/2014/main" id="{7DB04262-EACB-9840-826B-71785BED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251" y="10929037"/>
            <a:ext cx="222865" cy="975661"/>
          </a:xfrm>
          <a:custGeom>
            <a:avLst/>
            <a:gdLst>
              <a:gd name="T0" fmla="*/ 100 w 200"/>
              <a:gd name="T1" fmla="*/ 0 h 869"/>
              <a:gd name="T2" fmla="*/ 100 w 200"/>
              <a:gd name="T3" fmla="*/ 0 h 869"/>
              <a:gd name="T4" fmla="*/ 100 w 200"/>
              <a:gd name="T5" fmla="*/ 0 h 869"/>
              <a:gd name="T6" fmla="*/ 0 w 200"/>
              <a:gd name="T7" fmla="*/ 100 h 869"/>
              <a:gd name="T8" fmla="*/ 0 w 200"/>
              <a:gd name="T9" fmla="*/ 768 h 869"/>
              <a:gd name="T10" fmla="*/ 100 w 200"/>
              <a:gd name="T11" fmla="*/ 868 h 869"/>
              <a:gd name="T12" fmla="*/ 100 w 200"/>
              <a:gd name="T13" fmla="*/ 868 h 869"/>
              <a:gd name="T14" fmla="*/ 199 w 200"/>
              <a:gd name="T15" fmla="*/ 768 h 869"/>
              <a:gd name="T16" fmla="*/ 199 w 200"/>
              <a:gd name="T17" fmla="*/ 100 h 869"/>
              <a:gd name="T18" fmla="*/ 100 w 200"/>
              <a:gd name="T19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869"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ubicBezTo>
                  <a:pt x="45" y="0"/>
                  <a:pt x="0" y="45"/>
                  <a:pt x="0" y="100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823"/>
                  <a:pt x="45" y="868"/>
                  <a:pt x="100" y="868"/>
                </a:cubicBezTo>
                <a:lnTo>
                  <a:pt x="100" y="868"/>
                </a:lnTo>
                <a:cubicBezTo>
                  <a:pt x="154" y="868"/>
                  <a:pt x="199" y="823"/>
                  <a:pt x="199" y="768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45"/>
                  <a:pt x="154" y="0"/>
                  <a:pt x="10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98">
            <a:extLst>
              <a:ext uri="{FF2B5EF4-FFF2-40B4-BE49-F238E27FC236}">
                <a16:creationId xmlns:a16="http://schemas.microsoft.com/office/drawing/2014/main" id="{CED396E9-D5EF-0748-9AB7-F576712A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101" y="10929037"/>
            <a:ext cx="232774" cy="975661"/>
          </a:xfrm>
          <a:custGeom>
            <a:avLst/>
            <a:gdLst>
              <a:gd name="T0" fmla="*/ 108 w 208"/>
              <a:gd name="T1" fmla="*/ 0 h 869"/>
              <a:gd name="T2" fmla="*/ 108 w 208"/>
              <a:gd name="T3" fmla="*/ 0 h 869"/>
              <a:gd name="T4" fmla="*/ 108 w 208"/>
              <a:gd name="T5" fmla="*/ 0 h 869"/>
              <a:gd name="T6" fmla="*/ 0 w 208"/>
              <a:gd name="T7" fmla="*/ 100 h 869"/>
              <a:gd name="T8" fmla="*/ 0 w 208"/>
              <a:gd name="T9" fmla="*/ 768 h 869"/>
              <a:gd name="T10" fmla="*/ 108 w 208"/>
              <a:gd name="T11" fmla="*/ 868 h 869"/>
              <a:gd name="T12" fmla="*/ 108 w 208"/>
              <a:gd name="T13" fmla="*/ 868 h 869"/>
              <a:gd name="T14" fmla="*/ 207 w 208"/>
              <a:gd name="T15" fmla="*/ 768 h 869"/>
              <a:gd name="T16" fmla="*/ 207 w 208"/>
              <a:gd name="T17" fmla="*/ 100 h 869"/>
              <a:gd name="T18" fmla="*/ 108 w 208"/>
              <a:gd name="T19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869"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ubicBezTo>
                  <a:pt x="45" y="0"/>
                  <a:pt x="0" y="45"/>
                  <a:pt x="0" y="100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823"/>
                  <a:pt x="45" y="868"/>
                  <a:pt x="108" y="868"/>
                </a:cubicBezTo>
                <a:lnTo>
                  <a:pt x="108" y="868"/>
                </a:lnTo>
                <a:cubicBezTo>
                  <a:pt x="162" y="868"/>
                  <a:pt x="207" y="823"/>
                  <a:pt x="207" y="768"/>
                </a:cubicBezTo>
                <a:cubicBezTo>
                  <a:pt x="207" y="100"/>
                  <a:pt x="207" y="100"/>
                  <a:pt x="207" y="100"/>
                </a:cubicBezTo>
                <a:cubicBezTo>
                  <a:pt x="207" y="45"/>
                  <a:pt x="162" y="0"/>
                  <a:pt x="10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9">
            <a:extLst>
              <a:ext uri="{FF2B5EF4-FFF2-40B4-BE49-F238E27FC236}">
                <a16:creationId xmlns:a16="http://schemas.microsoft.com/office/drawing/2014/main" id="{AE44E019-81AC-F449-92A6-867A7C7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608" y="6437028"/>
            <a:ext cx="18096798" cy="2912128"/>
          </a:xfrm>
          <a:custGeom>
            <a:avLst/>
            <a:gdLst>
              <a:gd name="T0" fmla="*/ 0 w 16111"/>
              <a:gd name="T1" fmla="*/ 2592 h 2593"/>
              <a:gd name="T2" fmla="*/ 0 w 16111"/>
              <a:gd name="T3" fmla="*/ 2592 h 2593"/>
              <a:gd name="T4" fmla="*/ 0 w 16111"/>
              <a:gd name="T5" fmla="*/ 920 h 2593"/>
              <a:gd name="T6" fmla="*/ 931 w 16111"/>
              <a:gd name="T7" fmla="*/ 0 h 2593"/>
              <a:gd name="T8" fmla="*/ 15180 w 16111"/>
              <a:gd name="T9" fmla="*/ 0 h 2593"/>
              <a:gd name="T10" fmla="*/ 16110 w 16111"/>
              <a:gd name="T11" fmla="*/ 920 h 2593"/>
              <a:gd name="T12" fmla="*/ 16110 w 16111"/>
              <a:gd name="T13" fmla="*/ 1959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11" h="2593">
                <a:moveTo>
                  <a:pt x="0" y="2592"/>
                </a:moveTo>
                <a:lnTo>
                  <a:pt x="0" y="2592"/>
                </a:lnTo>
                <a:cubicBezTo>
                  <a:pt x="0" y="920"/>
                  <a:pt x="0" y="920"/>
                  <a:pt x="0" y="920"/>
                </a:cubicBezTo>
                <a:cubicBezTo>
                  <a:pt x="0" y="414"/>
                  <a:pt x="416" y="0"/>
                  <a:pt x="931" y="0"/>
                </a:cubicBezTo>
                <a:cubicBezTo>
                  <a:pt x="15180" y="0"/>
                  <a:pt x="15180" y="0"/>
                  <a:pt x="15180" y="0"/>
                </a:cubicBezTo>
                <a:cubicBezTo>
                  <a:pt x="15694" y="0"/>
                  <a:pt x="16110" y="414"/>
                  <a:pt x="16110" y="920"/>
                </a:cubicBezTo>
                <a:cubicBezTo>
                  <a:pt x="16110" y="1959"/>
                  <a:pt x="16110" y="1959"/>
                  <a:pt x="16110" y="1959"/>
                </a:cubicBezTo>
              </a:path>
            </a:pathLst>
          </a:custGeom>
          <a:noFill/>
          <a:ln w="42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Freeform 400">
            <a:extLst>
              <a:ext uri="{FF2B5EF4-FFF2-40B4-BE49-F238E27FC236}">
                <a16:creationId xmlns:a16="http://schemas.microsoft.com/office/drawing/2014/main" id="{9B4EF984-106C-BB48-8568-910E711E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9180" y="9893942"/>
            <a:ext cx="1634358" cy="1634358"/>
          </a:xfrm>
          <a:custGeom>
            <a:avLst/>
            <a:gdLst>
              <a:gd name="T0" fmla="*/ 1392 w 1456"/>
              <a:gd name="T1" fmla="*/ 443 h 1456"/>
              <a:gd name="T2" fmla="*/ 1392 w 1456"/>
              <a:gd name="T3" fmla="*/ 443 h 1456"/>
              <a:gd name="T4" fmla="*/ 1238 w 1456"/>
              <a:gd name="T5" fmla="*/ 217 h 1456"/>
              <a:gd name="T6" fmla="*/ 1003 w 1456"/>
              <a:gd name="T7" fmla="*/ 63 h 1456"/>
              <a:gd name="T8" fmla="*/ 723 w 1456"/>
              <a:gd name="T9" fmla="*/ 0 h 1456"/>
              <a:gd name="T10" fmla="*/ 443 w 1456"/>
              <a:gd name="T11" fmla="*/ 63 h 1456"/>
              <a:gd name="T12" fmla="*/ 208 w 1456"/>
              <a:gd name="T13" fmla="*/ 217 h 1456"/>
              <a:gd name="T14" fmla="*/ 54 w 1456"/>
              <a:gd name="T15" fmla="*/ 443 h 1456"/>
              <a:gd name="T16" fmla="*/ 0 w 1456"/>
              <a:gd name="T17" fmla="*/ 732 h 1456"/>
              <a:gd name="T18" fmla="*/ 54 w 1456"/>
              <a:gd name="T19" fmla="*/ 1012 h 1456"/>
              <a:gd name="T20" fmla="*/ 208 w 1456"/>
              <a:gd name="T21" fmla="*/ 1247 h 1456"/>
              <a:gd name="T22" fmla="*/ 443 w 1456"/>
              <a:gd name="T23" fmla="*/ 1400 h 1456"/>
              <a:gd name="T24" fmla="*/ 723 w 1456"/>
              <a:gd name="T25" fmla="*/ 1455 h 1456"/>
              <a:gd name="T26" fmla="*/ 1003 w 1456"/>
              <a:gd name="T27" fmla="*/ 1400 h 1456"/>
              <a:gd name="T28" fmla="*/ 1238 w 1456"/>
              <a:gd name="T29" fmla="*/ 1247 h 1456"/>
              <a:gd name="T30" fmla="*/ 1392 w 1456"/>
              <a:gd name="T31" fmla="*/ 1012 h 1456"/>
              <a:gd name="T32" fmla="*/ 1455 w 1456"/>
              <a:gd name="T33" fmla="*/ 732 h 1456"/>
              <a:gd name="T34" fmla="*/ 1392 w 1456"/>
              <a:gd name="T35" fmla="*/ 443 h 1456"/>
              <a:gd name="T36" fmla="*/ 1256 w 1456"/>
              <a:gd name="T37" fmla="*/ 732 h 1456"/>
              <a:gd name="T38" fmla="*/ 1256 w 1456"/>
              <a:gd name="T39" fmla="*/ 732 h 1456"/>
              <a:gd name="T40" fmla="*/ 723 w 1456"/>
              <a:gd name="T41" fmla="*/ 1256 h 1456"/>
              <a:gd name="T42" fmla="*/ 190 w 1456"/>
              <a:gd name="T43" fmla="*/ 732 h 1456"/>
              <a:gd name="T44" fmla="*/ 723 w 1456"/>
              <a:gd name="T45" fmla="*/ 199 h 1456"/>
              <a:gd name="T46" fmla="*/ 1256 w 1456"/>
              <a:gd name="T47" fmla="*/ 73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56" h="1456">
                <a:moveTo>
                  <a:pt x="1392" y="443"/>
                </a:moveTo>
                <a:lnTo>
                  <a:pt x="1392" y="443"/>
                </a:lnTo>
                <a:cubicBezTo>
                  <a:pt x="1356" y="361"/>
                  <a:pt x="1302" y="280"/>
                  <a:pt x="1238" y="217"/>
                </a:cubicBezTo>
                <a:cubicBezTo>
                  <a:pt x="1175" y="144"/>
                  <a:pt x="1094" y="99"/>
                  <a:pt x="1003" y="63"/>
                </a:cubicBezTo>
                <a:cubicBezTo>
                  <a:pt x="922" y="18"/>
                  <a:pt x="823" y="0"/>
                  <a:pt x="723" y="0"/>
                </a:cubicBezTo>
                <a:cubicBezTo>
                  <a:pt x="624" y="0"/>
                  <a:pt x="534" y="18"/>
                  <a:pt x="443" y="63"/>
                </a:cubicBezTo>
                <a:cubicBezTo>
                  <a:pt x="353" y="99"/>
                  <a:pt x="281" y="144"/>
                  <a:pt x="208" y="217"/>
                </a:cubicBezTo>
                <a:cubicBezTo>
                  <a:pt x="145" y="280"/>
                  <a:pt x="91" y="361"/>
                  <a:pt x="54" y="443"/>
                </a:cubicBezTo>
                <a:cubicBezTo>
                  <a:pt x="18" y="533"/>
                  <a:pt x="0" y="632"/>
                  <a:pt x="0" y="732"/>
                </a:cubicBezTo>
                <a:cubicBezTo>
                  <a:pt x="0" y="831"/>
                  <a:pt x="18" y="921"/>
                  <a:pt x="54" y="1012"/>
                </a:cubicBezTo>
                <a:cubicBezTo>
                  <a:pt x="91" y="1102"/>
                  <a:pt x="145" y="1174"/>
                  <a:pt x="208" y="1247"/>
                </a:cubicBezTo>
                <a:cubicBezTo>
                  <a:pt x="281" y="1310"/>
                  <a:pt x="353" y="1364"/>
                  <a:pt x="443" y="1400"/>
                </a:cubicBezTo>
                <a:cubicBezTo>
                  <a:pt x="534" y="1436"/>
                  <a:pt x="624" y="1455"/>
                  <a:pt x="723" y="1455"/>
                </a:cubicBezTo>
                <a:cubicBezTo>
                  <a:pt x="823" y="1455"/>
                  <a:pt x="922" y="1436"/>
                  <a:pt x="1003" y="1400"/>
                </a:cubicBezTo>
                <a:cubicBezTo>
                  <a:pt x="1094" y="1364"/>
                  <a:pt x="1175" y="1310"/>
                  <a:pt x="1238" y="1247"/>
                </a:cubicBezTo>
                <a:cubicBezTo>
                  <a:pt x="1302" y="1174"/>
                  <a:pt x="1356" y="1102"/>
                  <a:pt x="1392" y="1012"/>
                </a:cubicBezTo>
                <a:cubicBezTo>
                  <a:pt x="1428" y="921"/>
                  <a:pt x="1455" y="831"/>
                  <a:pt x="1455" y="732"/>
                </a:cubicBezTo>
                <a:cubicBezTo>
                  <a:pt x="1455" y="632"/>
                  <a:pt x="1428" y="533"/>
                  <a:pt x="1392" y="443"/>
                </a:cubicBezTo>
                <a:close/>
                <a:moveTo>
                  <a:pt x="1256" y="732"/>
                </a:moveTo>
                <a:lnTo>
                  <a:pt x="1256" y="732"/>
                </a:lnTo>
                <a:cubicBezTo>
                  <a:pt x="1256" y="1021"/>
                  <a:pt x="1021" y="1256"/>
                  <a:pt x="723" y="1256"/>
                </a:cubicBezTo>
                <a:cubicBezTo>
                  <a:pt x="434" y="1256"/>
                  <a:pt x="190" y="1021"/>
                  <a:pt x="190" y="732"/>
                </a:cubicBezTo>
                <a:cubicBezTo>
                  <a:pt x="190" y="434"/>
                  <a:pt x="434" y="199"/>
                  <a:pt x="723" y="199"/>
                </a:cubicBezTo>
                <a:cubicBezTo>
                  <a:pt x="1021" y="199"/>
                  <a:pt x="1256" y="434"/>
                  <a:pt x="1256" y="73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1">
            <a:extLst>
              <a:ext uri="{FF2B5EF4-FFF2-40B4-BE49-F238E27FC236}">
                <a16:creationId xmlns:a16="http://schemas.microsoft.com/office/drawing/2014/main" id="{6EB26D36-DF81-8647-B770-1010A8747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498" y="11805646"/>
            <a:ext cx="222865" cy="609171"/>
          </a:xfrm>
          <a:custGeom>
            <a:avLst/>
            <a:gdLst>
              <a:gd name="T0" fmla="*/ 99 w 200"/>
              <a:gd name="T1" fmla="*/ 0 h 543"/>
              <a:gd name="T2" fmla="*/ 99 w 200"/>
              <a:gd name="T3" fmla="*/ 0 h 543"/>
              <a:gd name="T4" fmla="*/ 199 w 200"/>
              <a:gd name="T5" fmla="*/ 99 h 543"/>
              <a:gd name="T6" fmla="*/ 199 w 200"/>
              <a:gd name="T7" fmla="*/ 442 h 543"/>
              <a:gd name="T8" fmla="*/ 99 w 200"/>
              <a:gd name="T9" fmla="*/ 542 h 543"/>
              <a:gd name="T10" fmla="*/ 0 w 200"/>
              <a:gd name="T11" fmla="*/ 442 h 543"/>
              <a:gd name="T12" fmla="*/ 0 w 200"/>
              <a:gd name="T13" fmla="*/ 99 h 543"/>
              <a:gd name="T14" fmla="*/ 99 w 200"/>
              <a:gd name="T15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543">
                <a:moveTo>
                  <a:pt x="99" y="0"/>
                </a:moveTo>
                <a:lnTo>
                  <a:pt x="99" y="0"/>
                </a:lnTo>
                <a:cubicBezTo>
                  <a:pt x="153" y="0"/>
                  <a:pt x="199" y="45"/>
                  <a:pt x="199" y="99"/>
                </a:cubicBezTo>
                <a:cubicBezTo>
                  <a:pt x="199" y="442"/>
                  <a:pt x="199" y="442"/>
                  <a:pt x="199" y="442"/>
                </a:cubicBezTo>
                <a:cubicBezTo>
                  <a:pt x="199" y="496"/>
                  <a:pt x="153" y="542"/>
                  <a:pt x="99" y="542"/>
                </a:cubicBezTo>
                <a:cubicBezTo>
                  <a:pt x="45" y="542"/>
                  <a:pt x="0" y="496"/>
                  <a:pt x="0" y="44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2">
            <a:extLst>
              <a:ext uri="{FF2B5EF4-FFF2-40B4-BE49-F238E27FC236}">
                <a16:creationId xmlns:a16="http://schemas.microsoft.com/office/drawing/2014/main" id="{7FDF1D97-403F-0945-9C47-B3F3FDD7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9440" y="11449059"/>
            <a:ext cx="510116" cy="510119"/>
          </a:xfrm>
          <a:custGeom>
            <a:avLst/>
            <a:gdLst>
              <a:gd name="T0" fmla="*/ 99 w 453"/>
              <a:gd name="T1" fmla="*/ 0 h 453"/>
              <a:gd name="T2" fmla="*/ 99 w 453"/>
              <a:gd name="T3" fmla="*/ 0 h 453"/>
              <a:gd name="T4" fmla="*/ 172 w 453"/>
              <a:gd name="T5" fmla="*/ 27 h 453"/>
              <a:gd name="T6" fmla="*/ 415 w 453"/>
              <a:gd name="T7" fmla="*/ 271 h 453"/>
              <a:gd name="T8" fmla="*/ 415 w 453"/>
              <a:gd name="T9" fmla="*/ 416 h 453"/>
              <a:gd name="T10" fmla="*/ 280 w 453"/>
              <a:gd name="T11" fmla="*/ 416 h 453"/>
              <a:gd name="T12" fmla="*/ 36 w 453"/>
              <a:gd name="T13" fmla="*/ 163 h 453"/>
              <a:gd name="T14" fmla="*/ 36 w 453"/>
              <a:gd name="T15" fmla="*/ 27 h 453"/>
              <a:gd name="T16" fmla="*/ 99 w 453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453">
                <a:moveTo>
                  <a:pt x="99" y="0"/>
                </a:moveTo>
                <a:lnTo>
                  <a:pt x="99" y="0"/>
                </a:lnTo>
                <a:cubicBezTo>
                  <a:pt x="126" y="0"/>
                  <a:pt x="153" y="9"/>
                  <a:pt x="172" y="27"/>
                </a:cubicBezTo>
                <a:cubicBezTo>
                  <a:pt x="415" y="271"/>
                  <a:pt x="415" y="271"/>
                  <a:pt x="415" y="271"/>
                </a:cubicBezTo>
                <a:cubicBezTo>
                  <a:pt x="452" y="307"/>
                  <a:pt x="452" y="371"/>
                  <a:pt x="415" y="416"/>
                </a:cubicBezTo>
                <a:cubicBezTo>
                  <a:pt x="379" y="452"/>
                  <a:pt x="316" y="452"/>
                  <a:pt x="280" y="416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0" y="127"/>
                  <a:pt x="0" y="64"/>
                  <a:pt x="36" y="27"/>
                </a:cubicBezTo>
                <a:cubicBezTo>
                  <a:pt x="54" y="9"/>
                  <a:pt x="81" y="0"/>
                  <a:pt x="99" y="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3">
            <a:extLst>
              <a:ext uri="{FF2B5EF4-FFF2-40B4-BE49-F238E27FC236}">
                <a16:creationId xmlns:a16="http://schemas.microsoft.com/office/drawing/2014/main" id="{5A03602F-1251-694E-A206-72A3623A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027" y="10607117"/>
            <a:ext cx="609168" cy="212963"/>
          </a:xfrm>
          <a:custGeom>
            <a:avLst/>
            <a:gdLst>
              <a:gd name="T0" fmla="*/ 443 w 543"/>
              <a:gd name="T1" fmla="*/ 190 h 191"/>
              <a:gd name="T2" fmla="*/ 443 w 543"/>
              <a:gd name="T3" fmla="*/ 190 h 191"/>
              <a:gd name="T4" fmla="*/ 99 w 543"/>
              <a:gd name="T5" fmla="*/ 190 h 191"/>
              <a:gd name="T6" fmla="*/ 0 w 543"/>
              <a:gd name="T7" fmla="*/ 100 h 191"/>
              <a:gd name="T8" fmla="*/ 99 w 543"/>
              <a:gd name="T9" fmla="*/ 0 h 191"/>
              <a:gd name="T10" fmla="*/ 443 w 543"/>
              <a:gd name="T11" fmla="*/ 0 h 191"/>
              <a:gd name="T12" fmla="*/ 542 w 543"/>
              <a:gd name="T13" fmla="*/ 100 h 191"/>
              <a:gd name="T14" fmla="*/ 443 w 543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191">
                <a:moveTo>
                  <a:pt x="443" y="190"/>
                </a:moveTo>
                <a:lnTo>
                  <a:pt x="443" y="190"/>
                </a:lnTo>
                <a:cubicBezTo>
                  <a:pt x="99" y="190"/>
                  <a:pt x="99" y="190"/>
                  <a:pt x="99" y="190"/>
                </a:cubicBezTo>
                <a:cubicBezTo>
                  <a:pt x="45" y="190"/>
                  <a:pt x="0" y="154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97" y="0"/>
                  <a:pt x="542" y="45"/>
                  <a:pt x="542" y="100"/>
                </a:cubicBezTo>
                <a:cubicBezTo>
                  <a:pt x="542" y="154"/>
                  <a:pt x="497" y="190"/>
                  <a:pt x="443" y="19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4">
            <a:extLst>
              <a:ext uri="{FF2B5EF4-FFF2-40B4-BE49-F238E27FC236}">
                <a16:creationId xmlns:a16="http://schemas.microsoft.com/office/drawing/2014/main" id="{A43D76AC-137F-A246-B217-CF46543D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9535" y="9477924"/>
            <a:ext cx="520021" cy="510119"/>
          </a:xfrm>
          <a:custGeom>
            <a:avLst/>
            <a:gdLst>
              <a:gd name="T0" fmla="*/ 181 w 462"/>
              <a:gd name="T1" fmla="*/ 416 h 453"/>
              <a:gd name="T2" fmla="*/ 181 w 462"/>
              <a:gd name="T3" fmla="*/ 416 h 453"/>
              <a:gd name="T4" fmla="*/ 45 w 462"/>
              <a:gd name="T5" fmla="*/ 416 h 453"/>
              <a:gd name="T6" fmla="*/ 45 w 462"/>
              <a:gd name="T7" fmla="*/ 280 h 453"/>
              <a:gd name="T8" fmla="*/ 289 w 462"/>
              <a:gd name="T9" fmla="*/ 36 h 453"/>
              <a:gd name="T10" fmla="*/ 352 w 462"/>
              <a:gd name="T11" fmla="*/ 0 h 453"/>
              <a:gd name="T12" fmla="*/ 424 w 462"/>
              <a:gd name="T13" fmla="*/ 36 h 453"/>
              <a:gd name="T14" fmla="*/ 424 w 462"/>
              <a:gd name="T15" fmla="*/ 172 h 453"/>
              <a:gd name="T16" fmla="*/ 181 w 462"/>
              <a:gd name="T17" fmla="*/ 41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453">
                <a:moveTo>
                  <a:pt x="181" y="416"/>
                </a:moveTo>
                <a:lnTo>
                  <a:pt x="181" y="416"/>
                </a:lnTo>
                <a:cubicBezTo>
                  <a:pt x="144" y="452"/>
                  <a:pt x="81" y="452"/>
                  <a:pt x="45" y="416"/>
                </a:cubicBezTo>
                <a:cubicBezTo>
                  <a:pt x="0" y="380"/>
                  <a:pt x="0" y="317"/>
                  <a:pt x="45" y="280"/>
                </a:cubicBezTo>
                <a:cubicBezTo>
                  <a:pt x="289" y="36"/>
                  <a:pt x="289" y="36"/>
                  <a:pt x="289" y="36"/>
                </a:cubicBezTo>
                <a:cubicBezTo>
                  <a:pt x="307" y="18"/>
                  <a:pt x="334" y="0"/>
                  <a:pt x="352" y="0"/>
                </a:cubicBezTo>
                <a:cubicBezTo>
                  <a:pt x="379" y="0"/>
                  <a:pt x="406" y="18"/>
                  <a:pt x="424" y="36"/>
                </a:cubicBezTo>
                <a:cubicBezTo>
                  <a:pt x="461" y="72"/>
                  <a:pt x="461" y="136"/>
                  <a:pt x="424" y="172"/>
                </a:cubicBezTo>
                <a:lnTo>
                  <a:pt x="181" y="416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5">
            <a:extLst>
              <a:ext uri="{FF2B5EF4-FFF2-40B4-BE49-F238E27FC236}">
                <a16:creationId xmlns:a16="http://schemas.microsoft.com/office/drawing/2014/main" id="{FDD9D167-7C8B-6A40-B030-C96A53DB3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498" y="9022285"/>
            <a:ext cx="222865" cy="609171"/>
          </a:xfrm>
          <a:custGeom>
            <a:avLst/>
            <a:gdLst>
              <a:gd name="T0" fmla="*/ 99 w 200"/>
              <a:gd name="T1" fmla="*/ 542 h 543"/>
              <a:gd name="T2" fmla="*/ 99 w 200"/>
              <a:gd name="T3" fmla="*/ 542 h 543"/>
              <a:gd name="T4" fmla="*/ 0 w 200"/>
              <a:gd name="T5" fmla="*/ 442 h 543"/>
              <a:gd name="T6" fmla="*/ 0 w 200"/>
              <a:gd name="T7" fmla="*/ 99 h 543"/>
              <a:gd name="T8" fmla="*/ 99 w 200"/>
              <a:gd name="T9" fmla="*/ 0 h 543"/>
              <a:gd name="T10" fmla="*/ 199 w 200"/>
              <a:gd name="T11" fmla="*/ 99 h 543"/>
              <a:gd name="T12" fmla="*/ 199 w 200"/>
              <a:gd name="T13" fmla="*/ 442 h 543"/>
              <a:gd name="T14" fmla="*/ 99 w 200"/>
              <a:gd name="T1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543">
                <a:moveTo>
                  <a:pt x="99" y="542"/>
                </a:moveTo>
                <a:lnTo>
                  <a:pt x="99" y="542"/>
                </a:lnTo>
                <a:cubicBezTo>
                  <a:pt x="45" y="542"/>
                  <a:pt x="0" y="497"/>
                  <a:pt x="0" y="44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9" y="45"/>
                  <a:pt x="199" y="99"/>
                </a:cubicBezTo>
                <a:cubicBezTo>
                  <a:pt x="199" y="442"/>
                  <a:pt x="199" y="442"/>
                  <a:pt x="199" y="442"/>
                </a:cubicBezTo>
                <a:cubicBezTo>
                  <a:pt x="199" y="497"/>
                  <a:pt x="153" y="542"/>
                  <a:pt x="99" y="542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6">
            <a:extLst>
              <a:ext uri="{FF2B5EF4-FFF2-40B4-BE49-F238E27FC236}">
                <a16:creationId xmlns:a16="http://schemas.microsoft.com/office/drawing/2014/main" id="{90725FFE-3794-4D49-B848-B0363FED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3257" y="9487829"/>
            <a:ext cx="520025" cy="510119"/>
          </a:xfrm>
          <a:custGeom>
            <a:avLst/>
            <a:gdLst>
              <a:gd name="T0" fmla="*/ 280 w 462"/>
              <a:gd name="T1" fmla="*/ 407 h 453"/>
              <a:gd name="T2" fmla="*/ 280 w 462"/>
              <a:gd name="T3" fmla="*/ 407 h 453"/>
              <a:gd name="T4" fmla="*/ 36 w 462"/>
              <a:gd name="T5" fmla="*/ 163 h 453"/>
              <a:gd name="T6" fmla="*/ 36 w 462"/>
              <a:gd name="T7" fmla="*/ 27 h 453"/>
              <a:gd name="T8" fmla="*/ 108 w 462"/>
              <a:gd name="T9" fmla="*/ 0 h 453"/>
              <a:gd name="T10" fmla="*/ 180 w 462"/>
              <a:gd name="T11" fmla="*/ 27 h 453"/>
              <a:gd name="T12" fmla="*/ 425 w 462"/>
              <a:gd name="T13" fmla="*/ 271 h 453"/>
              <a:gd name="T14" fmla="*/ 425 w 462"/>
              <a:gd name="T15" fmla="*/ 407 h 453"/>
              <a:gd name="T16" fmla="*/ 280 w 462"/>
              <a:gd name="T17" fmla="*/ 40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453">
                <a:moveTo>
                  <a:pt x="280" y="407"/>
                </a:moveTo>
                <a:lnTo>
                  <a:pt x="280" y="407"/>
                </a:lnTo>
                <a:cubicBezTo>
                  <a:pt x="36" y="163"/>
                  <a:pt x="36" y="163"/>
                  <a:pt x="36" y="163"/>
                </a:cubicBezTo>
                <a:cubicBezTo>
                  <a:pt x="0" y="127"/>
                  <a:pt x="0" y="63"/>
                  <a:pt x="36" y="27"/>
                </a:cubicBezTo>
                <a:cubicBezTo>
                  <a:pt x="54" y="9"/>
                  <a:pt x="81" y="0"/>
                  <a:pt x="108" y="0"/>
                </a:cubicBezTo>
                <a:cubicBezTo>
                  <a:pt x="135" y="0"/>
                  <a:pt x="154" y="9"/>
                  <a:pt x="180" y="27"/>
                </a:cubicBezTo>
                <a:cubicBezTo>
                  <a:pt x="425" y="271"/>
                  <a:pt x="425" y="271"/>
                  <a:pt x="425" y="271"/>
                </a:cubicBezTo>
                <a:cubicBezTo>
                  <a:pt x="461" y="308"/>
                  <a:pt x="461" y="371"/>
                  <a:pt x="425" y="407"/>
                </a:cubicBezTo>
                <a:cubicBezTo>
                  <a:pt x="379" y="452"/>
                  <a:pt x="316" y="452"/>
                  <a:pt x="280" y="407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7">
            <a:extLst>
              <a:ext uri="{FF2B5EF4-FFF2-40B4-BE49-F238E27FC236}">
                <a16:creationId xmlns:a16="http://schemas.microsoft.com/office/drawing/2014/main" id="{0C89087E-AF56-4B49-B54C-56A37652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667" y="10607117"/>
            <a:ext cx="609168" cy="222869"/>
          </a:xfrm>
          <a:custGeom>
            <a:avLst/>
            <a:gdLst>
              <a:gd name="T0" fmla="*/ 542 w 543"/>
              <a:gd name="T1" fmla="*/ 100 h 200"/>
              <a:gd name="T2" fmla="*/ 542 w 543"/>
              <a:gd name="T3" fmla="*/ 100 h 200"/>
              <a:gd name="T4" fmla="*/ 452 w 543"/>
              <a:gd name="T5" fmla="*/ 199 h 200"/>
              <a:gd name="T6" fmla="*/ 100 w 543"/>
              <a:gd name="T7" fmla="*/ 199 h 200"/>
              <a:gd name="T8" fmla="*/ 0 w 543"/>
              <a:gd name="T9" fmla="*/ 100 h 200"/>
              <a:gd name="T10" fmla="*/ 100 w 543"/>
              <a:gd name="T11" fmla="*/ 0 h 200"/>
              <a:gd name="T12" fmla="*/ 452 w 543"/>
              <a:gd name="T13" fmla="*/ 0 h 200"/>
              <a:gd name="T14" fmla="*/ 542 w 543"/>
              <a:gd name="T15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200">
                <a:moveTo>
                  <a:pt x="542" y="100"/>
                </a:moveTo>
                <a:lnTo>
                  <a:pt x="542" y="100"/>
                </a:lnTo>
                <a:cubicBezTo>
                  <a:pt x="542" y="154"/>
                  <a:pt x="506" y="199"/>
                  <a:pt x="452" y="199"/>
                </a:cubicBezTo>
                <a:cubicBezTo>
                  <a:pt x="100" y="199"/>
                  <a:pt x="100" y="199"/>
                  <a:pt x="100" y="199"/>
                </a:cubicBezTo>
                <a:cubicBezTo>
                  <a:pt x="45" y="199"/>
                  <a:pt x="0" y="154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506" y="0"/>
                  <a:pt x="542" y="45"/>
                  <a:pt x="542" y="10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8">
            <a:extLst>
              <a:ext uri="{FF2B5EF4-FFF2-40B4-BE49-F238E27FC236}">
                <a16:creationId xmlns:a16="http://schemas.microsoft.com/office/drawing/2014/main" id="{62C29C38-BF67-7D45-9D1F-934F53BE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3257" y="11449059"/>
            <a:ext cx="520025" cy="510119"/>
          </a:xfrm>
          <a:custGeom>
            <a:avLst/>
            <a:gdLst>
              <a:gd name="T0" fmla="*/ 280 w 462"/>
              <a:gd name="T1" fmla="*/ 27 h 453"/>
              <a:gd name="T2" fmla="*/ 280 w 462"/>
              <a:gd name="T3" fmla="*/ 27 h 453"/>
              <a:gd name="T4" fmla="*/ 352 w 462"/>
              <a:gd name="T5" fmla="*/ 0 h 453"/>
              <a:gd name="T6" fmla="*/ 425 w 462"/>
              <a:gd name="T7" fmla="*/ 27 h 453"/>
              <a:gd name="T8" fmla="*/ 425 w 462"/>
              <a:gd name="T9" fmla="*/ 172 h 453"/>
              <a:gd name="T10" fmla="*/ 180 w 462"/>
              <a:gd name="T11" fmla="*/ 416 h 453"/>
              <a:gd name="T12" fmla="*/ 36 w 462"/>
              <a:gd name="T13" fmla="*/ 416 h 453"/>
              <a:gd name="T14" fmla="*/ 36 w 462"/>
              <a:gd name="T15" fmla="*/ 271 h 453"/>
              <a:gd name="T16" fmla="*/ 280 w 462"/>
              <a:gd name="T17" fmla="*/ 2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453">
                <a:moveTo>
                  <a:pt x="280" y="27"/>
                </a:moveTo>
                <a:lnTo>
                  <a:pt x="280" y="27"/>
                </a:lnTo>
                <a:cubicBezTo>
                  <a:pt x="307" y="9"/>
                  <a:pt x="325" y="0"/>
                  <a:pt x="352" y="0"/>
                </a:cubicBezTo>
                <a:cubicBezTo>
                  <a:pt x="379" y="0"/>
                  <a:pt x="407" y="9"/>
                  <a:pt x="425" y="27"/>
                </a:cubicBezTo>
                <a:cubicBezTo>
                  <a:pt x="461" y="73"/>
                  <a:pt x="461" y="127"/>
                  <a:pt x="425" y="172"/>
                </a:cubicBezTo>
                <a:cubicBezTo>
                  <a:pt x="180" y="416"/>
                  <a:pt x="180" y="416"/>
                  <a:pt x="180" y="416"/>
                </a:cubicBezTo>
                <a:cubicBezTo>
                  <a:pt x="135" y="452"/>
                  <a:pt x="81" y="452"/>
                  <a:pt x="36" y="416"/>
                </a:cubicBezTo>
                <a:cubicBezTo>
                  <a:pt x="0" y="371"/>
                  <a:pt x="0" y="317"/>
                  <a:pt x="36" y="271"/>
                </a:cubicBezTo>
                <a:lnTo>
                  <a:pt x="280" y="27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9">
            <a:extLst>
              <a:ext uri="{FF2B5EF4-FFF2-40B4-BE49-F238E27FC236}">
                <a16:creationId xmlns:a16="http://schemas.microsoft.com/office/drawing/2014/main" id="{E861FE4F-0D79-7E46-AC3B-E379B09C8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45" y="5342505"/>
            <a:ext cx="2184098" cy="2179144"/>
          </a:xfrm>
          <a:custGeom>
            <a:avLst/>
            <a:gdLst>
              <a:gd name="T0" fmla="*/ 1943 w 1944"/>
              <a:gd name="T1" fmla="*/ 976 h 1942"/>
              <a:gd name="T2" fmla="*/ 1943 w 1944"/>
              <a:gd name="T3" fmla="*/ 976 h 1942"/>
              <a:gd name="T4" fmla="*/ 976 w 1944"/>
              <a:gd name="T5" fmla="*/ 1941 h 1942"/>
              <a:gd name="T6" fmla="*/ 0 w 1944"/>
              <a:gd name="T7" fmla="*/ 976 h 1942"/>
              <a:gd name="T8" fmla="*/ 976 w 1944"/>
              <a:gd name="T9" fmla="*/ 0 h 1942"/>
              <a:gd name="T10" fmla="*/ 1943 w 1944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42">
                <a:moveTo>
                  <a:pt x="1943" y="976"/>
                </a:moveTo>
                <a:lnTo>
                  <a:pt x="1943" y="976"/>
                </a:lnTo>
                <a:cubicBezTo>
                  <a:pt x="1943" y="1508"/>
                  <a:pt x="1509" y="1941"/>
                  <a:pt x="976" y="1941"/>
                </a:cubicBezTo>
                <a:cubicBezTo>
                  <a:pt x="434" y="1941"/>
                  <a:pt x="0" y="1508"/>
                  <a:pt x="0" y="976"/>
                </a:cubicBezTo>
                <a:cubicBezTo>
                  <a:pt x="0" y="433"/>
                  <a:pt x="434" y="0"/>
                  <a:pt x="976" y="0"/>
                </a:cubicBezTo>
                <a:cubicBezTo>
                  <a:pt x="1509" y="0"/>
                  <a:pt x="1943" y="433"/>
                  <a:pt x="1943" y="97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0">
            <a:extLst>
              <a:ext uri="{FF2B5EF4-FFF2-40B4-BE49-F238E27FC236}">
                <a16:creationId xmlns:a16="http://schemas.microsoft.com/office/drawing/2014/main" id="{E22A8699-F284-4A41-A5FB-A4F1BEAF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721" y="5342505"/>
            <a:ext cx="2184095" cy="2179144"/>
          </a:xfrm>
          <a:custGeom>
            <a:avLst/>
            <a:gdLst>
              <a:gd name="T0" fmla="*/ 1943 w 1944"/>
              <a:gd name="T1" fmla="*/ 976 h 1942"/>
              <a:gd name="T2" fmla="*/ 1943 w 1944"/>
              <a:gd name="T3" fmla="*/ 976 h 1942"/>
              <a:gd name="T4" fmla="*/ 967 w 1944"/>
              <a:gd name="T5" fmla="*/ 1941 h 1942"/>
              <a:gd name="T6" fmla="*/ 0 w 1944"/>
              <a:gd name="T7" fmla="*/ 976 h 1942"/>
              <a:gd name="T8" fmla="*/ 967 w 1944"/>
              <a:gd name="T9" fmla="*/ 0 h 1942"/>
              <a:gd name="T10" fmla="*/ 1943 w 1944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42">
                <a:moveTo>
                  <a:pt x="1943" y="976"/>
                </a:moveTo>
                <a:lnTo>
                  <a:pt x="1943" y="976"/>
                </a:lnTo>
                <a:cubicBezTo>
                  <a:pt x="1943" y="1508"/>
                  <a:pt x="1500" y="1941"/>
                  <a:pt x="967" y="1941"/>
                </a:cubicBezTo>
                <a:cubicBezTo>
                  <a:pt x="434" y="1941"/>
                  <a:pt x="0" y="1508"/>
                  <a:pt x="0" y="976"/>
                </a:cubicBezTo>
                <a:cubicBezTo>
                  <a:pt x="0" y="433"/>
                  <a:pt x="434" y="0"/>
                  <a:pt x="967" y="0"/>
                </a:cubicBezTo>
                <a:cubicBezTo>
                  <a:pt x="1500" y="0"/>
                  <a:pt x="1943" y="433"/>
                  <a:pt x="1943" y="97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1">
            <a:extLst>
              <a:ext uri="{FF2B5EF4-FFF2-40B4-BE49-F238E27FC236}">
                <a16:creationId xmlns:a16="http://schemas.microsoft.com/office/drawing/2014/main" id="{80C14D7C-F98F-464C-B336-78C87420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189" y="5342505"/>
            <a:ext cx="2179144" cy="2179144"/>
          </a:xfrm>
          <a:custGeom>
            <a:avLst/>
            <a:gdLst>
              <a:gd name="T0" fmla="*/ 1941 w 1942"/>
              <a:gd name="T1" fmla="*/ 976 h 1942"/>
              <a:gd name="T2" fmla="*/ 1941 w 1942"/>
              <a:gd name="T3" fmla="*/ 976 h 1942"/>
              <a:gd name="T4" fmla="*/ 976 w 1942"/>
              <a:gd name="T5" fmla="*/ 1941 h 1942"/>
              <a:gd name="T6" fmla="*/ 0 w 1942"/>
              <a:gd name="T7" fmla="*/ 976 h 1942"/>
              <a:gd name="T8" fmla="*/ 976 w 1942"/>
              <a:gd name="T9" fmla="*/ 0 h 1942"/>
              <a:gd name="T10" fmla="*/ 1941 w 1942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2" h="1942">
                <a:moveTo>
                  <a:pt x="1941" y="976"/>
                </a:moveTo>
                <a:lnTo>
                  <a:pt x="1941" y="976"/>
                </a:lnTo>
                <a:cubicBezTo>
                  <a:pt x="1941" y="1508"/>
                  <a:pt x="1508" y="1941"/>
                  <a:pt x="976" y="1941"/>
                </a:cubicBezTo>
                <a:cubicBezTo>
                  <a:pt x="434" y="1941"/>
                  <a:pt x="0" y="1508"/>
                  <a:pt x="0" y="976"/>
                </a:cubicBezTo>
                <a:cubicBezTo>
                  <a:pt x="0" y="433"/>
                  <a:pt x="434" y="0"/>
                  <a:pt x="976" y="0"/>
                </a:cubicBezTo>
                <a:cubicBezTo>
                  <a:pt x="1508" y="0"/>
                  <a:pt x="1941" y="433"/>
                  <a:pt x="1941" y="97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2">
            <a:extLst>
              <a:ext uri="{FF2B5EF4-FFF2-40B4-BE49-F238E27FC236}">
                <a16:creationId xmlns:a16="http://schemas.microsoft.com/office/drawing/2014/main" id="{ABF17567-A12A-1C4E-88DE-B8369B9AA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5566" y="5342505"/>
            <a:ext cx="2184095" cy="2179144"/>
          </a:xfrm>
          <a:custGeom>
            <a:avLst/>
            <a:gdLst>
              <a:gd name="T0" fmla="*/ 1943 w 1944"/>
              <a:gd name="T1" fmla="*/ 976 h 1942"/>
              <a:gd name="T2" fmla="*/ 1943 w 1944"/>
              <a:gd name="T3" fmla="*/ 976 h 1942"/>
              <a:gd name="T4" fmla="*/ 967 w 1944"/>
              <a:gd name="T5" fmla="*/ 1941 h 1942"/>
              <a:gd name="T6" fmla="*/ 0 w 1944"/>
              <a:gd name="T7" fmla="*/ 976 h 1942"/>
              <a:gd name="T8" fmla="*/ 967 w 1944"/>
              <a:gd name="T9" fmla="*/ 0 h 1942"/>
              <a:gd name="T10" fmla="*/ 1943 w 1944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42">
                <a:moveTo>
                  <a:pt x="1943" y="976"/>
                </a:moveTo>
                <a:lnTo>
                  <a:pt x="1943" y="976"/>
                </a:lnTo>
                <a:cubicBezTo>
                  <a:pt x="1943" y="1508"/>
                  <a:pt x="1500" y="1941"/>
                  <a:pt x="967" y="1941"/>
                </a:cubicBezTo>
                <a:cubicBezTo>
                  <a:pt x="433" y="1941"/>
                  <a:pt x="0" y="1508"/>
                  <a:pt x="0" y="976"/>
                </a:cubicBezTo>
                <a:cubicBezTo>
                  <a:pt x="0" y="433"/>
                  <a:pt x="433" y="0"/>
                  <a:pt x="967" y="0"/>
                </a:cubicBezTo>
                <a:cubicBezTo>
                  <a:pt x="1500" y="0"/>
                  <a:pt x="1943" y="433"/>
                  <a:pt x="1943" y="97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3">
            <a:extLst>
              <a:ext uri="{FF2B5EF4-FFF2-40B4-BE49-F238E27FC236}">
                <a16:creationId xmlns:a16="http://schemas.microsoft.com/office/drawing/2014/main" id="{AC464537-6EF3-B64B-9116-4F2D6261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1033" y="5342505"/>
            <a:ext cx="2184098" cy="2179144"/>
          </a:xfrm>
          <a:custGeom>
            <a:avLst/>
            <a:gdLst>
              <a:gd name="T0" fmla="*/ 1942 w 1943"/>
              <a:gd name="T1" fmla="*/ 976 h 1942"/>
              <a:gd name="T2" fmla="*/ 1942 w 1943"/>
              <a:gd name="T3" fmla="*/ 976 h 1942"/>
              <a:gd name="T4" fmla="*/ 976 w 1943"/>
              <a:gd name="T5" fmla="*/ 1941 h 1942"/>
              <a:gd name="T6" fmla="*/ 0 w 1943"/>
              <a:gd name="T7" fmla="*/ 976 h 1942"/>
              <a:gd name="T8" fmla="*/ 976 w 1943"/>
              <a:gd name="T9" fmla="*/ 0 h 1942"/>
              <a:gd name="T10" fmla="*/ 1942 w 1943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3" h="1942">
                <a:moveTo>
                  <a:pt x="1942" y="976"/>
                </a:moveTo>
                <a:lnTo>
                  <a:pt x="1942" y="976"/>
                </a:lnTo>
                <a:cubicBezTo>
                  <a:pt x="1942" y="1508"/>
                  <a:pt x="1509" y="1941"/>
                  <a:pt x="976" y="1941"/>
                </a:cubicBezTo>
                <a:cubicBezTo>
                  <a:pt x="433" y="1941"/>
                  <a:pt x="0" y="1508"/>
                  <a:pt x="0" y="976"/>
                </a:cubicBezTo>
                <a:cubicBezTo>
                  <a:pt x="0" y="433"/>
                  <a:pt x="433" y="0"/>
                  <a:pt x="976" y="0"/>
                </a:cubicBezTo>
                <a:cubicBezTo>
                  <a:pt x="1509" y="0"/>
                  <a:pt x="1942" y="433"/>
                  <a:pt x="1942" y="97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4">
            <a:extLst>
              <a:ext uri="{FF2B5EF4-FFF2-40B4-BE49-F238E27FC236}">
                <a16:creationId xmlns:a16="http://schemas.microsoft.com/office/drawing/2014/main" id="{F18C8AD5-C913-064F-AC19-6EA40A39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80" y="6011104"/>
            <a:ext cx="1109382" cy="841942"/>
          </a:xfrm>
          <a:custGeom>
            <a:avLst/>
            <a:gdLst>
              <a:gd name="T0" fmla="*/ 940 w 986"/>
              <a:gd name="T1" fmla="*/ 749 h 750"/>
              <a:gd name="T2" fmla="*/ 940 w 986"/>
              <a:gd name="T3" fmla="*/ 749 h 750"/>
              <a:gd name="T4" fmla="*/ 45 w 986"/>
              <a:gd name="T5" fmla="*/ 749 h 750"/>
              <a:gd name="T6" fmla="*/ 0 w 986"/>
              <a:gd name="T7" fmla="*/ 704 h 750"/>
              <a:gd name="T8" fmla="*/ 0 w 986"/>
              <a:gd name="T9" fmla="*/ 54 h 750"/>
              <a:gd name="T10" fmla="*/ 54 w 986"/>
              <a:gd name="T11" fmla="*/ 0 h 750"/>
              <a:gd name="T12" fmla="*/ 370 w 986"/>
              <a:gd name="T13" fmla="*/ 0 h 750"/>
              <a:gd name="T14" fmla="*/ 407 w 986"/>
              <a:gd name="T15" fmla="*/ 9 h 750"/>
              <a:gd name="T16" fmla="*/ 506 w 986"/>
              <a:gd name="T17" fmla="*/ 118 h 750"/>
              <a:gd name="T18" fmla="*/ 940 w 986"/>
              <a:gd name="T19" fmla="*/ 118 h 750"/>
              <a:gd name="T20" fmla="*/ 985 w 986"/>
              <a:gd name="T21" fmla="*/ 163 h 750"/>
              <a:gd name="T22" fmla="*/ 985 w 986"/>
              <a:gd name="T23" fmla="*/ 704 h 750"/>
              <a:gd name="T24" fmla="*/ 940 w 986"/>
              <a:gd name="T25" fmla="*/ 749 h 750"/>
              <a:gd name="T26" fmla="*/ 63 w 986"/>
              <a:gd name="T27" fmla="*/ 687 h 750"/>
              <a:gd name="T28" fmla="*/ 63 w 986"/>
              <a:gd name="T29" fmla="*/ 687 h 750"/>
              <a:gd name="T30" fmla="*/ 921 w 986"/>
              <a:gd name="T31" fmla="*/ 687 h 750"/>
              <a:gd name="T32" fmla="*/ 921 w 986"/>
              <a:gd name="T33" fmla="*/ 181 h 750"/>
              <a:gd name="T34" fmla="*/ 497 w 986"/>
              <a:gd name="T35" fmla="*/ 181 h 750"/>
              <a:gd name="T36" fmla="*/ 470 w 986"/>
              <a:gd name="T37" fmla="*/ 163 h 750"/>
              <a:gd name="T38" fmla="*/ 361 w 986"/>
              <a:gd name="T39" fmla="*/ 63 h 750"/>
              <a:gd name="T40" fmla="*/ 63 w 986"/>
              <a:gd name="T41" fmla="*/ 63 h 750"/>
              <a:gd name="T42" fmla="*/ 63 w 986"/>
              <a:gd name="T43" fmla="*/ 687 h 750"/>
              <a:gd name="T44" fmla="*/ 515 w 986"/>
              <a:gd name="T45" fmla="*/ 118 h 750"/>
              <a:gd name="T46" fmla="*/ 515 w 986"/>
              <a:gd name="T47" fmla="*/ 118 h 750"/>
              <a:gd name="T48" fmla="*/ 370 w 986"/>
              <a:gd name="T49" fmla="*/ 63 h 750"/>
              <a:gd name="T50" fmla="*/ 370 w 986"/>
              <a:gd name="T51" fmla="*/ 6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750">
                <a:moveTo>
                  <a:pt x="940" y="749"/>
                </a:moveTo>
                <a:lnTo>
                  <a:pt x="940" y="749"/>
                </a:lnTo>
                <a:cubicBezTo>
                  <a:pt x="45" y="749"/>
                  <a:pt x="45" y="749"/>
                  <a:pt x="45" y="749"/>
                </a:cubicBezTo>
                <a:cubicBezTo>
                  <a:pt x="18" y="749"/>
                  <a:pt x="0" y="731"/>
                  <a:pt x="0" y="70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88" y="0"/>
                  <a:pt x="398" y="0"/>
                  <a:pt x="407" y="9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940" y="118"/>
                  <a:pt x="940" y="118"/>
                  <a:pt x="940" y="118"/>
                </a:cubicBezTo>
                <a:cubicBezTo>
                  <a:pt x="967" y="118"/>
                  <a:pt x="985" y="136"/>
                  <a:pt x="985" y="163"/>
                </a:cubicBezTo>
                <a:cubicBezTo>
                  <a:pt x="985" y="704"/>
                  <a:pt x="985" y="704"/>
                  <a:pt x="985" y="704"/>
                </a:cubicBezTo>
                <a:cubicBezTo>
                  <a:pt x="985" y="731"/>
                  <a:pt x="967" y="749"/>
                  <a:pt x="940" y="749"/>
                </a:cubicBezTo>
                <a:close/>
                <a:moveTo>
                  <a:pt x="63" y="687"/>
                </a:moveTo>
                <a:lnTo>
                  <a:pt x="63" y="687"/>
                </a:lnTo>
                <a:cubicBezTo>
                  <a:pt x="921" y="687"/>
                  <a:pt x="921" y="687"/>
                  <a:pt x="921" y="687"/>
                </a:cubicBezTo>
                <a:cubicBezTo>
                  <a:pt x="921" y="181"/>
                  <a:pt x="921" y="181"/>
                  <a:pt x="921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88" y="181"/>
                  <a:pt x="479" y="172"/>
                  <a:pt x="470" y="163"/>
                </a:cubicBezTo>
                <a:cubicBezTo>
                  <a:pt x="361" y="63"/>
                  <a:pt x="361" y="63"/>
                  <a:pt x="361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87"/>
                </a:lnTo>
                <a:close/>
                <a:moveTo>
                  <a:pt x="515" y="118"/>
                </a:moveTo>
                <a:lnTo>
                  <a:pt x="515" y="118"/>
                </a:lnTo>
                <a:close/>
                <a:moveTo>
                  <a:pt x="370" y="63"/>
                </a:moveTo>
                <a:lnTo>
                  <a:pt x="370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5">
            <a:extLst>
              <a:ext uri="{FF2B5EF4-FFF2-40B4-BE49-F238E27FC236}">
                <a16:creationId xmlns:a16="http://schemas.microsoft.com/office/drawing/2014/main" id="{5615F220-8537-324D-9271-F9C1E4A8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66" y="6011104"/>
            <a:ext cx="559642" cy="74291"/>
          </a:xfrm>
          <a:custGeom>
            <a:avLst/>
            <a:gdLst>
              <a:gd name="T0" fmla="*/ 461 w 498"/>
              <a:gd name="T1" fmla="*/ 63 h 64"/>
              <a:gd name="T2" fmla="*/ 461 w 498"/>
              <a:gd name="T3" fmla="*/ 63 h 64"/>
              <a:gd name="T4" fmla="*/ 36 w 498"/>
              <a:gd name="T5" fmla="*/ 63 h 64"/>
              <a:gd name="T6" fmla="*/ 0 w 498"/>
              <a:gd name="T7" fmla="*/ 27 h 64"/>
              <a:gd name="T8" fmla="*/ 36 w 498"/>
              <a:gd name="T9" fmla="*/ 0 h 64"/>
              <a:gd name="T10" fmla="*/ 461 w 498"/>
              <a:gd name="T11" fmla="*/ 0 h 64"/>
              <a:gd name="T12" fmla="*/ 497 w 498"/>
              <a:gd name="T13" fmla="*/ 27 h 64"/>
              <a:gd name="T14" fmla="*/ 461 w 4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8" h="64">
                <a:moveTo>
                  <a:pt x="461" y="63"/>
                </a:moveTo>
                <a:lnTo>
                  <a:pt x="46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9" y="0"/>
                  <a:pt x="497" y="9"/>
                  <a:pt x="497" y="27"/>
                </a:cubicBezTo>
                <a:cubicBezTo>
                  <a:pt x="497" y="45"/>
                  <a:pt x="479" y="63"/>
                  <a:pt x="461" y="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6">
            <a:extLst>
              <a:ext uri="{FF2B5EF4-FFF2-40B4-BE49-F238E27FC236}">
                <a16:creationId xmlns:a16="http://schemas.microsoft.com/office/drawing/2014/main" id="{E3F57D1F-17CB-8C47-828E-EE1BA48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890" y="5981389"/>
            <a:ext cx="955853" cy="901373"/>
          </a:xfrm>
          <a:custGeom>
            <a:avLst/>
            <a:gdLst>
              <a:gd name="T0" fmla="*/ 804 w 850"/>
              <a:gd name="T1" fmla="*/ 0 h 804"/>
              <a:gd name="T2" fmla="*/ 804 w 850"/>
              <a:gd name="T3" fmla="*/ 0 h 804"/>
              <a:gd name="T4" fmla="*/ 804 w 850"/>
              <a:gd name="T5" fmla="*/ 0 h 804"/>
              <a:gd name="T6" fmla="*/ 434 w 850"/>
              <a:gd name="T7" fmla="*/ 45 h 804"/>
              <a:gd name="T8" fmla="*/ 425 w 850"/>
              <a:gd name="T9" fmla="*/ 45 h 804"/>
              <a:gd name="T10" fmla="*/ 416 w 850"/>
              <a:gd name="T11" fmla="*/ 45 h 804"/>
              <a:gd name="T12" fmla="*/ 45 w 850"/>
              <a:gd name="T13" fmla="*/ 0 h 804"/>
              <a:gd name="T14" fmla="*/ 45 w 850"/>
              <a:gd name="T15" fmla="*/ 0 h 804"/>
              <a:gd name="T16" fmla="*/ 0 w 850"/>
              <a:gd name="T17" fmla="*/ 45 h 804"/>
              <a:gd name="T18" fmla="*/ 0 w 850"/>
              <a:gd name="T19" fmla="*/ 136 h 804"/>
              <a:gd name="T20" fmla="*/ 0 w 850"/>
              <a:gd name="T21" fmla="*/ 605 h 804"/>
              <a:gd name="T22" fmla="*/ 0 w 850"/>
              <a:gd name="T23" fmla="*/ 669 h 804"/>
              <a:gd name="T24" fmla="*/ 36 w 850"/>
              <a:gd name="T25" fmla="*/ 714 h 804"/>
              <a:gd name="T26" fmla="*/ 407 w 850"/>
              <a:gd name="T27" fmla="*/ 803 h 804"/>
              <a:gd name="T28" fmla="*/ 416 w 850"/>
              <a:gd name="T29" fmla="*/ 803 h 804"/>
              <a:gd name="T30" fmla="*/ 425 w 850"/>
              <a:gd name="T31" fmla="*/ 803 h 804"/>
              <a:gd name="T32" fmla="*/ 434 w 850"/>
              <a:gd name="T33" fmla="*/ 803 h 804"/>
              <a:gd name="T34" fmla="*/ 443 w 850"/>
              <a:gd name="T35" fmla="*/ 803 h 804"/>
              <a:gd name="T36" fmla="*/ 813 w 850"/>
              <a:gd name="T37" fmla="*/ 722 h 804"/>
              <a:gd name="T38" fmla="*/ 849 w 850"/>
              <a:gd name="T39" fmla="*/ 678 h 804"/>
              <a:gd name="T40" fmla="*/ 849 w 850"/>
              <a:gd name="T41" fmla="*/ 524 h 804"/>
              <a:gd name="T42" fmla="*/ 849 w 850"/>
              <a:gd name="T43" fmla="*/ 524 h 804"/>
              <a:gd name="T44" fmla="*/ 849 w 850"/>
              <a:gd name="T45" fmla="*/ 45 h 804"/>
              <a:gd name="T46" fmla="*/ 804 w 850"/>
              <a:gd name="T47" fmla="*/ 0 h 804"/>
              <a:gd name="T48" fmla="*/ 63 w 850"/>
              <a:gd name="T49" fmla="*/ 605 h 804"/>
              <a:gd name="T50" fmla="*/ 63 w 850"/>
              <a:gd name="T51" fmla="*/ 605 h 804"/>
              <a:gd name="T52" fmla="*/ 63 w 850"/>
              <a:gd name="T53" fmla="*/ 136 h 804"/>
              <a:gd name="T54" fmla="*/ 63 w 850"/>
              <a:gd name="T55" fmla="*/ 136 h 804"/>
              <a:gd name="T56" fmla="*/ 63 w 850"/>
              <a:gd name="T57" fmla="*/ 72 h 804"/>
              <a:gd name="T58" fmla="*/ 388 w 850"/>
              <a:gd name="T59" fmla="*/ 108 h 804"/>
              <a:gd name="T60" fmla="*/ 398 w 850"/>
              <a:gd name="T61" fmla="*/ 280 h 804"/>
              <a:gd name="T62" fmla="*/ 398 w 850"/>
              <a:gd name="T63" fmla="*/ 731 h 804"/>
              <a:gd name="T64" fmla="*/ 63 w 850"/>
              <a:gd name="T65" fmla="*/ 660 h 804"/>
              <a:gd name="T66" fmla="*/ 63 w 850"/>
              <a:gd name="T67" fmla="*/ 605 h 804"/>
              <a:gd name="T68" fmla="*/ 786 w 850"/>
              <a:gd name="T69" fmla="*/ 524 h 804"/>
              <a:gd name="T70" fmla="*/ 786 w 850"/>
              <a:gd name="T71" fmla="*/ 524 h 804"/>
              <a:gd name="T72" fmla="*/ 786 w 850"/>
              <a:gd name="T73" fmla="*/ 660 h 804"/>
              <a:gd name="T74" fmla="*/ 461 w 850"/>
              <a:gd name="T75" fmla="*/ 731 h 804"/>
              <a:gd name="T76" fmla="*/ 461 w 850"/>
              <a:gd name="T77" fmla="*/ 280 h 804"/>
              <a:gd name="T78" fmla="*/ 461 w 850"/>
              <a:gd name="T79" fmla="*/ 136 h 804"/>
              <a:gd name="T80" fmla="*/ 461 w 850"/>
              <a:gd name="T81" fmla="*/ 136 h 804"/>
              <a:gd name="T82" fmla="*/ 461 w 850"/>
              <a:gd name="T83" fmla="*/ 108 h 804"/>
              <a:gd name="T84" fmla="*/ 786 w 850"/>
              <a:gd name="T85" fmla="*/ 72 h 804"/>
              <a:gd name="T86" fmla="*/ 786 w 850"/>
              <a:gd name="T87" fmla="*/ 52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0" h="804">
                <a:moveTo>
                  <a:pt x="804" y="0"/>
                </a:moveTo>
                <a:lnTo>
                  <a:pt x="804" y="0"/>
                </a:lnTo>
                <a:lnTo>
                  <a:pt x="804" y="0"/>
                </a:lnTo>
                <a:cubicBezTo>
                  <a:pt x="434" y="45"/>
                  <a:pt x="434" y="45"/>
                  <a:pt x="434" y="45"/>
                </a:cubicBezTo>
                <a:lnTo>
                  <a:pt x="425" y="45"/>
                </a:lnTo>
                <a:lnTo>
                  <a:pt x="416" y="45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96"/>
                  <a:pt x="18" y="714"/>
                  <a:pt x="36" y="714"/>
                </a:cubicBezTo>
                <a:cubicBezTo>
                  <a:pt x="407" y="803"/>
                  <a:pt x="407" y="803"/>
                  <a:pt x="407" y="803"/>
                </a:cubicBezTo>
                <a:lnTo>
                  <a:pt x="416" y="803"/>
                </a:lnTo>
                <a:lnTo>
                  <a:pt x="425" y="803"/>
                </a:lnTo>
                <a:lnTo>
                  <a:pt x="434" y="803"/>
                </a:lnTo>
                <a:cubicBezTo>
                  <a:pt x="443" y="803"/>
                  <a:pt x="443" y="803"/>
                  <a:pt x="443" y="803"/>
                </a:cubicBezTo>
                <a:cubicBezTo>
                  <a:pt x="813" y="722"/>
                  <a:pt x="813" y="722"/>
                  <a:pt x="813" y="722"/>
                </a:cubicBezTo>
                <a:cubicBezTo>
                  <a:pt x="831" y="714"/>
                  <a:pt x="849" y="696"/>
                  <a:pt x="849" y="678"/>
                </a:cubicBezTo>
                <a:cubicBezTo>
                  <a:pt x="849" y="524"/>
                  <a:pt x="849" y="524"/>
                  <a:pt x="849" y="524"/>
                </a:cubicBezTo>
                <a:lnTo>
                  <a:pt x="849" y="524"/>
                </a:lnTo>
                <a:cubicBezTo>
                  <a:pt x="849" y="45"/>
                  <a:pt x="849" y="45"/>
                  <a:pt x="849" y="45"/>
                </a:cubicBezTo>
                <a:cubicBezTo>
                  <a:pt x="849" y="27"/>
                  <a:pt x="831" y="0"/>
                  <a:pt x="804" y="0"/>
                </a:cubicBezTo>
                <a:close/>
                <a:moveTo>
                  <a:pt x="63" y="605"/>
                </a:moveTo>
                <a:lnTo>
                  <a:pt x="63" y="605"/>
                </a:lnTo>
                <a:cubicBezTo>
                  <a:pt x="63" y="136"/>
                  <a:pt x="63" y="136"/>
                  <a:pt x="63" y="136"/>
                </a:cubicBezTo>
                <a:lnTo>
                  <a:pt x="63" y="136"/>
                </a:lnTo>
                <a:cubicBezTo>
                  <a:pt x="63" y="72"/>
                  <a:pt x="63" y="72"/>
                  <a:pt x="63" y="72"/>
                </a:cubicBezTo>
                <a:cubicBezTo>
                  <a:pt x="388" y="108"/>
                  <a:pt x="388" y="108"/>
                  <a:pt x="388" y="108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398" y="731"/>
                  <a:pt x="398" y="731"/>
                  <a:pt x="398" y="731"/>
                </a:cubicBezTo>
                <a:cubicBezTo>
                  <a:pt x="63" y="660"/>
                  <a:pt x="63" y="660"/>
                  <a:pt x="63" y="660"/>
                </a:cubicBezTo>
                <a:lnTo>
                  <a:pt x="63" y="605"/>
                </a:lnTo>
                <a:close/>
                <a:moveTo>
                  <a:pt x="786" y="524"/>
                </a:moveTo>
                <a:lnTo>
                  <a:pt x="786" y="524"/>
                </a:lnTo>
                <a:cubicBezTo>
                  <a:pt x="786" y="660"/>
                  <a:pt x="786" y="660"/>
                  <a:pt x="786" y="660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280"/>
                  <a:pt x="461" y="280"/>
                  <a:pt x="461" y="280"/>
                </a:cubicBezTo>
                <a:cubicBezTo>
                  <a:pt x="461" y="136"/>
                  <a:pt x="461" y="136"/>
                  <a:pt x="461" y="136"/>
                </a:cubicBezTo>
                <a:lnTo>
                  <a:pt x="461" y="136"/>
                </a:lnTo>
                <a:cubicBezTo>
                  <a:pt x="461" y="108"/>
                  <a:pt x="461" y="108"/>
                  <a:pt x="461" y="108"/>
                </a:cubicBezTo>
                <a:cubicBezTo>
                  <a:pt x="786" y="72"/>
                  <a:pt x="786" y="72"/>
                  <a:pt x="786" y="72"/>
                </a:cubicBezTo>
                <a:lnTo>
                  <a:pt x="786" y="5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7">
            <a:extLst>
              <a:ext uri="{FF2B5EF4-FFF2-40B4-BE49-F238E27FC236}">
                <a16:creationId xmlns:a16="http://schemas.microsoft.com/office/drawing/2014/main" id="{CD1CA451-4846-7741-817A-4A2231C0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645" y="5877386"/>
            <a:ext cx="1025187" cy="1104428"/>
          </a:xfrm>
          <a:custGeom>
            <a:avLst/>
            <a:gdLst>
              <a:gd name="T0" fmla="*/ 911 w 912"/>
              <a:gd name="T1" fmla="*/ 108 h 985"/>
              <a:gd name="T2" fmla="*/ 911 w 912"/>
              <a:gd name="T3" fmla="*/ 108 h 985"/>
              <a:gd name="T4" fmla="*/ 866 w 912"/>
              <a:gd name="T5" fmla="*/ 72 h 985"/>
              <a:gd name="T6" fmla="*/ 776 w 912"/>
              <a:gd name="T7" fmla="*/ 72 h 985"/>
              <a:gd name="T8" fmla="*/ 776 w 912"/>
              <a:gd name="T9" fmla="*/ 36 h 985"/>
              <a:gd name="T10" fmla="*/ 741 w 912"/>
              <a:gd name="T11" fmla="*/ 0 h 985"/>
              <a:gd name="T12" fmla="*/ 714 w 912"/>
              <a:gd name="T13" fmla="*/ 36 h 985"/>
              <a:gd name="T14" fmla="*/ 714 w 912"/>
              <a:gd name="T15" fmla="*/ 72 h 985"/>
              <a:gd name="T16" fmla="*/ 199 w 912"/>
              <a:gd name="T17" fmla="*/ 72 h 985"/>
              <a:gd name="T18" fmla="*/ 199 w 912"/>
              <a:gd name="T19" fmla="*/ 36 h 985"/>
              <a:gd name="T20" fmla="*/ 172 w 912"/>
              <a:gd name="T21" fmla="*/ 0 h 985"/>
              <a:gd name="T22" fmla="*/ 135 w 912"/>
              <a:gd name="T23" fmla="*/ 36 h 985"/>
              <a:gd name="T24" fmla="*/ 135 w 912"/>
              <a:gd name="T25" fmla="*/ 72 h 985"/>
              <a:gd name="T26" fmla="*/ 45 w 912"/>
              <a:gd name="T27" fmla="*/ 72 h 985"/>
              <a:gd name="T28" fmla="*/ 0 w 912"/>
              <a:gd name="T29" fmla="*/ 108 h 985"/>
              <a:gd name="T30" fmla="*/ 0 w 912"/>
              <a:gd name="T31" fmla="*/ 352 h 985"/>
              <a:gd name="T32" fmla="*/ 0 w 912"/>
              <a:gd name="T33" fmla="*/ 361 h 985"/>
              <a:gd name="T34" fmla="*/ 0 w 912"/>
              <a:gd name="T35" fmla="*/ 370 h 985"/>
              <a:gd name="T36" fmla="*/ 0 w 912"/>
              <a:gd name="T37" fmla="*/ 938 h 985"/>
              <a:gd name="T38" fmla="*/ 45 w 912"/>
              <a:gd name="T39" fmla="*/ 984 h 985"/>
              <a:gd name="T40" fmla="*/ 866 w 912"/>
              <a:gd name="T41" fmla="*/ 984 h 985"/>
              <a:gd name="T42" fmla="*/ 911 w 912"/>
              <a:gd name="T43" fmla="*/ 938 h 985"/>
              <a:gd name="T44" fmla="*/ 911 w 912"/>
              <a:gd name="T45" fmla="*/ 370 h 985"/>
              <a:gd name="T46" fmla="*/ 911 w 912"/>
              <a:gd name="T47" fmla="*/ 361 h 985"/>
              <a:gd name="T48" fmla="*/ 911 w 912"/>
              <a:gd name="T49" fmla="*/ 352 h 985"/>
              <a:gd name="T50" fmla="*/ 911 w 912"/>
              <a:gd name="T51" fmla="*/ 108 h 985"/>
              <a:gd name="T52" fmla="*/ 63 w 912"/>
              <a:gd name="T53" fmla="*/ 135 h 985"/>
              <a:gd name="T54" fmla="*/ 63 w 912"/>
              <a:gd name="T55" fmla="*/ 135 h 985"/>
              <a:gd name="T56" fmla="*/ 135 w 912"/>
              <a:gd name="T57" fmla="*/ 135 h 985"/>
              <a:gd name="T58" fmla="*/ 135 w 912"/>
              <a:gd name="T59" fmla="*/ 171 h 985"/>
              <a:gd name="T60" fmla="*/ 172 w 912"/>
              <a:gd name="T61" fmla="*/ 207 h 985"/>
              <a:gd name="T62" fmla="*/ 199 w 912"/>
              <a:gd name="T63" fmla="*/ 171 h 985"/>
              <a:gd name="T64" fmla="*/ 199 w 912"/>
              <a:gd name="T65" fmla="*/ 135 h 985"/>
              <a:gd name="T66" fmla="*/ 714 w 912"/>
              <a:gd name="T67" fmla="*/ 135 h 985"/>
              <a:gd name="T68" fmla="*/ 714 w 912"/>
              <a:gd name="T69" fmla="*/ 171 h 985"/>
              <a:gd name="T70" fmla="*/ 741 w 912"/>
              <a:gd name="T71" fmla="*/ 207 h 985"/>
              <a:gd name="T72" fmla="*/ 776 w 912"/>
              <a:gd name="T73" fmla="*/ 171 h 985"/>
              <a:gd name="T74" fmla="*/ 776 w 912"/>
              <a:gd name="T75" fmla="*/ 135 h 985"/>
              <a:gd name="T76" fmla="*/ 848 w 912"/>
              <a:gd name="T77" fmla="*/ 135 h 985"/>
              <a:gd name="T78" fmla="*/ 848 w 912"/>
              <a:gd name="T79" fmla="*/ 325 h 985"/>
              <a:gd name="T80" fmla="*/ 63 w 912"/>
              <a:gd name="T81" fmla="*/ 325 h 985"/>
              <a:gd name="T82" fmla="*/ 63 w 912"/>
              <a:gd name="T83" fmla="*/ 135 h 985"/>
              <a:gd name="T84" fmla="*/ 848 w 912"/>
              <a:gd name="T85" fmla="*/ 920 h 985"/>
              <a:gd name="T86" fmla="*/ 848 w 912"/>
              <a:gd name="T87" fmla="*/ 920 h 985"/>
              <a:gd name="T88" fmla="*/ 63 w 912"/>
              <a:gd name="T89" fmla="*/ 920 h 985"/>
              <a:gd name="T90" fmla="*/ 63 w 912"/>
              <a:gd name="T91" fmla="*/ 388 h 985"/>
              <a:gd name="T92" fmla="*/ 848 w 912"/>
              <a:gd name="T93" fmla="*/ 388 h 985"/>
              <a:gd name="T94" fmla="*/ 848 w 912"/>
              <a:gd name="T95" fmla="*/ 92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12" h="985">
                <a:moveTo>
                  <a:pt x="911" y="108"/>
                </a:moveTo>
                <a:lnTo>
                  <a:pt x="911" y="108"/>
                </a:lnTo>
                <a:cubicBezTo>
                  <a:pt x="911" y="81"/>
                  <a:pt x="894" y="72"/>
                  <a:pt x="866" y="72"/>
                </a:cubicBezTo>
                <a:cubicBezTo>
                  <a:pt x="776" y="72"/>
                  <a:pt x="776" y="72"/>
                  <a:pt x="776" y="72"/>
                </a:cubicBezTo>
                <a:cubicBezTo>
                  <a:pt x="776" y="36"/>
                  <a:pt x="776" y="36"/>
                  <a:pt x="776" y="36"/>
                </a:cubicBezTo>
                <a:cubicBezTo>
                  <a:pt x="776" y="18"/>
                  <a:pt x="759" y="0"/>
                  <a:pt x="741" y="0"/>
                </a:cubicBezTo>
                <a:cubicBezTo>
                  <a:pt x="723" y="0"/>
                  <a:pt x="714" y="18"/>
                  <a:pt x="714" y="36"/>
                </a:cubicBezTo>
                <a:cubicBezTo>
                  <a:pt x="714" y="72"/>
                  <a:pt x="714" y="72"/>
                  <a:pt x="714" y="72"/>
                </a:cubicBezTo>
                <a:cubicBezTo>
                  <a:pt x="199" y="72"/>
                  <a:pt x="199" y="72"/>
                  <a:pt x="199" y="72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8"/>
                  <a:pt x="190" y="0"/>
                  <a:pt x="172" y="0"/>
                </a:cubicBezTo>
                <a:cubicBezTo>
                  <a:pt x="153" y="0"/>
                  <a:pt x="135" y="18"/>
                  <a:pt x="135" y="36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18" y="72"/>
                  <a:pt x="0" y="90"/>
                  <a:pt x="0" y="108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52"/>
                  <a:pt x="0" y="352"/>
                  <a:pt x="0" y="361"/>
                </a:cubicBezTo>
                <a:lnTo>
                  <a:pt x="0" y="370"/>
                </a:lnTo>
                <a:cubicBezTo>
                  <a:pt x="0" y="938"/>
                  <a:pt x="0" y="938"/>
                  <a:pt x="0" y="938"/>
                </a:cubicBezTo>
                <a:cubicBezTo>
                  <a:pt x="0" y="965"/>
                  <a:pt x="18" y="984"/>
                  <a:pt x="45" y="984"/>
                </a:cubicBezTo>
                <a:cubicBezTo>
                  <a:pt x="866" y="984"/>
                  <a:pt x="866" y="984"/>
                  <a:pt x="866" y="984"/>
                </a:cubicBezTo>
                <a:cubicBezTo>
                  <a:pt x="894" y="984"/>
                  <a:pt x="911" y="965"/>
                  <a:pt x="911" y="938"/>
                </a:cubicBezTo>
                <a:cubicBezTo>
                  <a:pt x="911" y="370"/>
                  <a:pt x="911" y="370"/>
                  <a:pt x="911" y="370"/>
                </a:cubicBezTo>
                <a:lnTo>
                  <a:pt x="911" y="361"/>
                </a:lnTo>
                <a:cubicBezTo>
                  <a:pt x="911" y="352"/>
                  <a:pt x="911" y="352"/>
                  <a:pt x="911" y="352"/>
                </a:cubicBezTo>
                <a:lnTo>
                  <a:pt x="911" y="108"/>
                </a:lnTo>
                <a:close/>
                <a:moveTo>
                  <a:pt x="63" y="135"/>
                </a:moveTo>
                <a:lnTo>
                  <a:pt x="63" y="135"/>
                </a:lnTo>
                <a:cubicBezTo>
                  <a:pt x="135" y="135"/>
                  <a:pt x="135" y="135"/>
                  <a:pt x="135" y="135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9"/>
                  <a:pt x="153" y="207"/>
                  <a:pt x="172" y="207"/>
                </a:cubicBezTo>
                <a:cubicBezTo>
                  <a:pt x="190" y="207"/>
                  <a:pt x="199" y="189"/>
                  <a:pt x="199" y="171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714" y="135"/>
                  <a:pt x="714" y="135"/>
                  <a:pt x="714" y="135"/>
                </a:cubicBezTo>
                <a:cubicBezTo>
                  <a:pt x="714" y="171"/>
                  <a:pt x="714" y="171"/>
                  <a:pt x="714" y="171"/>
                </a:cubicBezTo>
                <a:cubicBezTo>
                  <a:pt x="714" y="189"/>
                  <a:pt x="723" y="207"/>
                  <a:pt x="741" y="207"/>
                </a:cubicBezTo>
                <a:cubicBezTo>
                  <a:pt x="759" y="207"/>
                  <a:pt x="776" y="189"/>
                  <a:pt x="776" y="171"/>
                </a:cubicBezTo>
                <a:cubicBezTo>
                  <a:pt x="776" y="135"/>
                  <a:pt x="776" y="135"/>
                  <a:pt x="776" y="135"/>
                </a:cubicBezTo>
                <a:cubicBezTo>
                  <a:pt x="848" y="135"/>
                  <a:pt x="848" y="135"/>
                  <a:pt x="848" y="135"/>
                </a:cubicBezTo>
                <a:cubicBezTo>
                  <a:pt x="848" y="325"/>
                  <a:pt x="848" y="325"/>
                  <a:pt x="848" y="325"/>
                </a:cubicBezTo>
                <a:cubicBezTo>
                  <a:pt x="63" y="325"/>
                  <a:pt x="63" y="325"/>
                  <a:pt x="63" y="325"/>
                </a:cubicBezTo>
                <a:lnTo>
                  <a:pt x="63" y="135"/>
                </a:lnTo>
                <a:close/>
                <a:moveTo>
                  <a:pt x="848" y="920"/>
                </a:moveTo>
                <a:lnTo>
                  <a:pt x="848" y="920"/>
                </a:lnTo>
                <a:cubicBezTo>
                  <a:pt x="63" y="920"/>
                  <a:pt x="63" y="920"/>
                  <a:pt x="63" y="920"/>
                </a:cubicBezTo>
                <a:cubicBezTo>
                  <a:pt x="63" y="388"/>
                  <a:pt x="63" y="388"/>
                  <a:pt x="63" y="388"/>
                </a:cubicBezTo>
                <a:cubicBezTo>
                  <a:pt x="848" y="388"/>
                  <a:pt x="848" y="388"/>
                  <a:pt x="848" y="388"/>
                </a:cubicBezTo>
                <a:lnTo>
                  <a:pt x="848" y="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8">
            <a:extLst>
              <a:ext uri="{FF2B5EF4-FFF2-40B4-BE49-F238E27FC236}">
                <a16:creationId xmlns:a16="http://schemas.microsoft.com/office/drawing/2014/main" id="{28E7C7B0-FF54-9048-BE94-252D492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562" y="6100251"/>
            <a:ext cx="386303" cy="74291"/>
          </a:xfrm>
          <a:custGeom>
            <a:avLst/>
            <a:gdLst>
              <a:gd name="T0" fmla="*/ 307 w 344"/>
              <a:gd name="T1" fmla="*/ 0 h 65"/>
              <a:gd name="T2" fmla="*/ 307 w 344"/>
              <a:gd name="T3" fmla="*/ 0 h 65"/>
              <a:gd name="T4" fmla="*/ 27 w 344"/>
              <a:gd name="T5" fmla="*/ 0 h 65"/>
              <a:gd name="T6" fmla="*/ 0 w 344"/>
              <a:gd name="T7" fmla="*/ 28 h 65"/>
              <a:gd name="T8" fmla="*/ 27 w 344"/>
              <a:gd name="T9" fmla="*/ 64 h 65"/>
              <a:gd name="T10" fmla="*/ 307 w 344"/>
              <a:gd name="T11" fmla="*/ 64 h 65"/>
              <a:gd name="T12" fmla="*/ 343 w 344"/>
              <a:gd name="T13" fmla="*/ 28 h 65"/>
              <a:gd name="T14" fmla="*/ 307 w 344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65">
                <a:moveTo>
                  <a:pt x="307" y="0"/>
                </a:moveTo>
                <a:lnTo>
                  <a:pt x="307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6"/>
                  <a:pt x="9" y="64"/>
                  <a:pt x="27" y="64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325" y="64"/>
                  <a:pt x="343" y="46"/>
                  <a:pt x="343" y="28"/>
                </a:cubicBezTo>
                <a:cubicBezTo>
                  <a:pt x="343" y="9"/>
                  <a:pt x="325" y="0"/>
                  <a:pt x="30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9">
            <a:extLst>
              <a:ext uri="{FF2B5EF4-FFF2-40B4-BE49-F238E27FC236}">
                <a16:creationId xmlns:a16="http://schemas.microsoft.com/office/drawing/2014/main" id="{E88A9A6B-E56F-6A48-A6A7-F471322B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226" y="6476649"/>
            <a:ext cx="232774" cy="312015"/>
          </a:xfrm>
          <a:custGeom>
            <a:avLst/>
            <a:gdLst>
              <a:gd name="T0" fmla="*/ 99 w 209"/>
              <a:gd name="T1" fmla="*/ 153 h 280"/>
              <a:gd name="T2" fmla="*/ 99 w 209"/>
              <a:gd name="T3" fmla="*/ 153 h 280"/>
              <a:gd name="T4" fmla="*/ 18 w 209"/>
              <a:gd name="T5" fmla="*/ 217 h 280"/>
              <a:gd name="T6" fmla="*/ 0 w 209"/>
              <a:gd name="T7" fmla="*/ 253 h 280"/>
              <a:gd name="T8" fmla="*/ 36 w 209"/>
              <a:gd name="T9" fmla="*/ 279 h 280"/>
              <a:gd name="T10" fmla="*/ 189 w 209"/>
              <a:gd name="T11" fmla="*/ 279 h 280"/>
              <a:gd name="T12" fmla="*/ 208 w 209"/>
              <a:gd name="T13" fmla="*/ 253 h 280"/>
              <a:gd name="T14" fmla="*/ 189 w 209"/>
              <a:gd name="T15" fmla="*/ 226 h 280"/>
              <a:gd name="T16" fmla="*/ 90 w 209"/>
              <a:gd name="T17" fmla="*/ 226 h 280"/>
              <a:gd name="T18" fmla="*/ 135 w 209"/>
              <a:gd name="T19" fmla="*/ 190 h 280"/>
              <a:gd name="T20" fmla="*/ 208 w 209"/>
              <a:gd name="T21" fmla="*/ 81 h 280"/>
              <a:gd name="T22" fmla="*/ 208 w 209"/>
              <a:gd name="T23" fmla="*/ 81 h 280"/>
              <a:gd name="T24" fmla="*/ 108 w 209"/>
              <a:gd name="T25" fmla="*/ 0 h 280"/>
              <a:gd name="T26" fmla="*/ 18 w 209"/>
              <a:gd name="T27" fmla="*/ 36 h 280"/>
              <a:gd name="T28" fmla="*/ 9 w 209"/>
              <a:gd name="T29" fmla="*/ 54 h 280"/>
              <a:gd name="T30" fmla="*/ 45 w 209"/>
              <a:gd name="T31" fmla="*/ 81 h 280"/>
              <a:gd name="T32" fmla="*/ 63 w 209"/>
              <a:gd name="T33" fmla="*/ 72 h 280"/>
              <a:gd name="T34" fmla="*/ 108 w 209"/>
              <a:gd name="T35" fmla="*/ 54 h 280"/>
              <a:gd name="T36" fmla="*/ 144 w 209"/>
              <a:gd name="T37" fmla="*/ 90 h 280"/>
              <a:gd name="T38" fmla="*/ 99 w 209"/>
              <a:gd name="T39" fmla="*/ 15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9" h="280">
                <a:moveTo>
                  <a:pt x="99" y="153"/>
                </a:moveTo>
                <a:lnTo>
                  <a:pt x="99" y="153"/>
                </a:lnTo>
                <a:cubicBezTo>
                  <a:pt x="18" y="217"/>
                  <a:pt x="18" y="217"/>
                  <a:pt x="18" y="217"/>
                </a:cubicBezTo>
                <a:cubicBezTo>
                  <a:pt x="9" y="226"/>
                  <a:pt x="0" y="235"/>
                  <a:pt x="0" y="253"/>
                </a:cubicBezTo>
                <a:cubicBezTo>
                  <a:pt x="0" y="271"/>
                  <a:pt x="18" y="279"/>
                  <a:pt x="36" y="279"/>
                </a:cubicBezTo>
                <a:cubicBezTo>
                  <a:pt x="189" y="279"/>
                  <a:pt x="189" y="279"/>
                  <a:pt x="189" y="279"/>
                </a:cubicBezTo>
                <a:cubicBezTo>
                  <a:pt x="199" y="279"/>
                  <a:pt x="208" y="271"/>
                  <a:pt x="208" y="253"/>
                </a:cubicBezTo>
                <a:cubicBezTo>
                  <a:pt x="208" y="235"/>
                  <a:pt x="199" y="226"/>
                  <a:pt x="189" y="226"/>
                </a:cubicBezTo>
                <a:cubicBezTo>
                  <a:pt x="90" y="226"/>
                  <a:pt x="90" y="226"/>
                  <a:pt x="90" y="226"/>
                </a:cubicBezTo>
                <a:cubicBezTo>
                  <a:pt x="135" y="190"/>
                  <a:pt x="135" y="190"/>
                  <a:pt x="135" y="190"/>
                </a:cubicBezTo>
                <a:cubicBezTo>
                  <a:pt x="180" y="153"/>
                  <a:pt x="208" y="126"/>
                  <a:pt x="208" y="81"/>
                </a:cubicBezTo>
                <a:lnTo>
                  <a:pt x="208" y="81"/>
                </a:lnTo>
                <a:cubicBezTo>
                  <a:pt x="208" y="27"/>
                  <a:pt x="171" y="0"/>
                  <a:pt x="108" y="0"/>
                </a:cubicBezTo>
                <a:cubicBezTo>
                  <a:pt x="72" y="0"/>
                  <a:pt x="45" y="9"/>
                  <a:pt x="18" y="36"/>
                </a:cubicBezTo>
                <a:cubicBezTo>
                  <a:pt x="18" y="45"/>
                  <a:pt x="9" y="45"/>
                  <a:pt x="9" y="54"/>
                </a:cubicBezTo>
                <a:cubicBezTo>
                  <a:pt x="9" y="72"/>
                  <a:pt x="27" y="81"/>
                  <a:pt x="45" y="81"/>
                </a:cubicBezTo>
                <a:cubicBezTo>
                  <a:pt x="54" y="81"/>
                  <a:pt x="54" y="81"/>
                  <a:pt x="63" y="72"/>
                </a:cubicBezTo>
                <a:cubicBezTo>
                  <a:pt x="81" y="54"/>
                  <a:pt x="90" y="54"/>
                  <a:pt x="108" y="54"/>
                </a:cubicBezTo>
                <a:cubicBezTo>
                  <a:pt x="126" y="54"/>
                  <a:pt x="144" y="63"/>
                  <a:pt x="144" y="90"/>
                </a:cubicBezTo>
                <a:cubicBezTo>
                  <a:pt x="144" y="108"/>
                  <a:pt x="126" y="126"/>
                  <a:pt x="99" y="1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0">
            <a:extLst>
              <a:ext uri="{FF2B5EF4-FFF2-40B4-BE49-F238E27FC236}">
                <a16:creationId xmlns:a16="http://schemas.microsoft.com/office/drawing/2014/main" id="{84250D69-2B54-5841-97ED-EA99399A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526" y="6476649"/>
            <a:ext cx="232771" cy="312015"/>
          </a:xfrm>
          <a:custGeom>
            <a:avLst/>
            <a:gdLst>
              <a:gd name="T0" fmla="*/ 27 w 209"/>
              <a:gd name="T1" fmla="*/ 54 h 280"/>
              <a:gd name="T2" fmla="*/ 27 w 209"/>
              <a:gd name="T3" fmla="*/ 54 h 280"/>
              <a:gd name="T4" fmla="*/ 135 w 209"/>
              <a:gd name="T5" fmla="*/ 54 h 280"/>
              <a:gd name="T6" fmla="*/ 36 w 209"/>
              <a:gd name="T7" fmla="*/ 235 h 280"/>
              <a:gd name="T8" fmla="*/ 27 w 209"/>
              <a:gd name="T9" fmla="*/ 253 h 280"/>
              <a:gd name="T10" fmla="*/ 54 w 209"/>
              <a:gd name="T11" fmla="*/ 279 h 280"/>
              <a:gd name="T12" fmla="*/ 90 w 209"/>
              <a:gd name="T13" fmla="*/ 262 h 280"/>
              <a:gd name="T14" fmla="*/ 199 w 209"/>
              <a:gd name="T15" fmla="*/ 54 h 280"/>
              <a:gd name="T16" fmla="*/ 208 w 209"/>
              <a:gd name="T17" fmla="*/ 27 h 280"/>
              <a:gd name="T18" fmla="*/ 180 w 209"/>
              <a:gd name="T19" fmla="*/ 0 h 280"/>
              <a:gd name="T20" fmla="*/ 27 w 209"/>
              <a:gd name="T21" fmla="*/ 0 h 280"/>
              <a:gd name="T22" fmla="*/ 0 w 209"/>
              <a:gd name="T23" fmla="*/ 27 h 280"/>
              <a:gd name="T24" fmla="*/ 27 w 209"/>
              <a:gd name="T25" fmla="*/ 5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9" h="280">
                <a:moveTo>
                  <a:pt x="27" y="54"/>
                </a:moveTo>
                <a:lnTo>
                  <a:pt x="27" y="54"/>
                </a:lnTo>
                <a:cubicBezTo>
                  <a:pt x="135" y="54"/>
                  <a:pt x="135" y="54"/>
                  <a:pt x="135" y="54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27" y="244"/>
                  <a:pt x="27" y="253"/>
                  <a:pt x="27" y="253"/>
                </a:cubicBezTo>
                <a:cubicBezTo>
                  <a:pt x="27" y="271"/>
                  <a:pt x="45" y="279"/>
                  <a:pt x="54" y="279"/>
                </a:cubicBezTo>
                <a:cubicBezTo>
                  <a:pt x="72" y="279"/>
                  <a:pt x="81" y="279"/>
                  <a:pt x="90" y="262"/>
                </a:cubicBezTo>
                <a:cubicBezTo>
                  <a:pt x="199" y="54"/>
                  <a:pt x="199" y="54"/>
                  <a:pt x="199" y="54"/>
                </a:cubicBezTo>
                <a:cubicBezTo>
                  <a:pt x="208" y="45"/>
                  <a:pt x="208" y="36"/>
                  <a:pt x="208" y="27"/>
                </a:cubicBezTo>
                <a:cubicBezTo>
                  <a:pt x="208" y="9"/>
                  <a:pt x="199" y="0"/>
                  <a:pt x="18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27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1">
            <a:extLst>
              <a:ext uri="{FF2B5EF4-FFF2-40B4-BE49-F238E27FC236}">
                <a16:creationId xmlns:a16="http://schemas.microsoft.com/office/drawing/2014/main" id="{2D9DB9CA-FAA4-9D4D-96EE-02936ABB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829" y="5877386"/>
            <a:ext cx="985569" cy="1104428"/>
          </a:xfrm>
          <a:custGeom>
            <a:avLst/>
            <a:gdLst>
              <a:gd name="T0" fmla="*/ 867 w 877"/>
              <a:gd name="T1" fmla="*/ 271 h 985"/>
              <a:gd name="T2" fmla="*/ 867 w 877"/>
              <a:gd name="T3" fmla="*/ 271 h 985"/>
              <a:gd name="T4" fmla="*/ 858 w 877"/>
              <a:gd name="T5" fmla="*/ 235 h 985"/>
              <a:gd name="T6" fmla="*/ 623 w 877"/>
              <a:gd name="T7" fmla="*/ 9 h 985"/>
              <a:gd name="T8" fmla="*/ 623 w 877"/>
              <a:gd name="T9" fmla="*/ 9 h 985"/>
              <a:gd name="T10" fmla="*/ 623 w 877"/>
              <a:gd name="T11" fmla="*/ 9 h 985"/>
              <a:gd name="T12" fmla="*/ 623 w 877"/>
              <a:gd name="T13" fmla="*/ 9 h 985"/>
              <a:gd name="T14" fmla="*/ 623 w 877"/>
              <a:gd name="T15" fmla="*/ 9 h 985"/>
              <a:gd name="T16" fmla="*/ 614 w 877"/>
              <a:gd name="T17" fmla="*/ 9 h 985"/>
              <a:gd name="T18" fmla="*/ 614 w 877"/>
              <a:gd name="T19" fmla="*/ 0 h 985"/>
              <a:gd name="T20" fmla="*/ 614 w 877"/>
              <a:gd name="T21" fmla="*/ 0 h 985"/>
              <a:gd name="T22" fmla="*/ 614 w 877"/>
              <a:gd name="T23" fmla="*/ 0 h 985"/>
              <a:gd name="T24" fmla="*/ 614 w 877"/>
              <a:gd name="T25" fmla="*/ 0 h 985"/>
              <a:gd name="T26" fmla="*/ 614 w 877"/>
              <a:gd name="T27" fmla="*/ 0 h 985"/>
              <a:gd name="T28" fmla="*/ 605 w 877"/>
              <a:gd name="T29" fmla="*/ 0 h 985"/>
              <a:gd name="T30" fmla="*/ 605 w 877"/>
              <a:gd name="T31" fmla="*/ 0 h 985"/>
              <a:gd name="T32" fmla="*/ 605 w 877"/>
              <a:gd name="T33" fmla="*/ 0 h 985"/>
              <a:gd name="T34" fmla="*/ 605 w 877"/>
              <a:gd name="T35" fmla="*/ 0 h 985"/>
              <a:gd name="T36" fmla="*/ 605 w 877"/>
              <a:gd name="T37" fmla="*/ 0 h 985"/>
              <a:gd name="T38" fmla="*/ 605 w 877"/>
              <a:gd name="T39" fmla="*/ 0 h 985"/>
              <a:gd name="T40" fmla="*/ 54 w 877"/>
              <a:gd name="T41" fmla="*/ 0 h 985"/>
              <a:gd name="T42" fmla="*/ 0 w 877"/>
              <a:gd name="T43" fmla="*/ 63 h 985"/>
              <a:gd name="T44" fmla="*/ 0 w 877"/>
              <a:gd name="T45" fmla="*/ 947 h 985"/>
              <a:gd name="T46" fmla="*/ 27 w 877"/>
              <a:gd name="T47" fmla="*/ 984 h 985"/>
              <a:gd name="T48" fmla="*/ 181 w 877"/>
              <a:gd name="T49" fmla="*/ 984 h 985"/>
              <a:gd name="T50" fmla="*/ 668 w 877"/>
              <a:gd name="T51" fmla="*/ 984 h 985"/>
              <a:gd name="T52" fmla="*/ 840 w 877"/>
              <a:gd name="T53" fmla="*/ 984 h 985"/>
              <a:gd name="T54" fmla="*/ 876 w 877"/>
              <a:gd name="T55" fmla="*/ 947 h 985"/>
              <a:gd name="T56" fmla="*/ 876 w 877"/>
              <a:gd name="T57" fmla="*/ 280 h 985"/>
              <a:gd name="T58" fmla="*/ 867 w 877"/>
              <a:gd name="T59" fmla="*/ 271 h 985"/>
              <a:gd name="T60" fmla="*/ 533 w 877"/>
              <a:gd name="T61" fmla="*/ 63 h 985"/>
              <a:gd name="T62" fmla="*/ 533 w 877"/>
              <a:gd name="T63" fmla="*/ 63 h 985"/>
              <a:gd name="T64" fmla="*/ 533 w 877"/>
              <a:gd name="T65" fmla="*/ 244 h 985"/>
              <a:gd name="T66" fmla="*/ 289 w 877"/>
              <a:gd name="T67" fmla="*/ 244 h 985"/>
              <a:gd name="T68" fmla="*/ 289 w 877"/>
              <a:gd name="T69" fmla="*/ 63 h 985"/>
              <a:gd name="T70" fmla="*/ 533 w 877"/>
              <a:gd name="T71" fmla="*/ 63 h 985"/>
              <a:gd name="T72" fmla="*/ 199 w 877"/>
              <a:gd name="T73" fmla="*/ 920 h 985"/>
              <a:gd name="T74" fmla="*/ 199 w 877"/>
              <a:gd name="T75" fmla="*/ 920 h 985"/>
              <a:gd name="T76" fmla="*/ 199 w 877"/>
              <a:gd name="T77" fmla="*/ 596 h 985"/>
              <a:gd name="T78" fmla="*/ 660 w 877"/>
              <a:gd name="T79" fmla="*/ 596 h 985"/>
              <a:gd name="T80" fmla="*/ 660 w 877"/>
              <a:gd name="T81" fmla="*/ 920 h 985"/>
              <a:gd name="T82" fmla="*/ 199 w 877"/>
              <a:gd name="T83" fmla="*/ 920 h 985"/>
              <a:gd name="T84" fmla="*/ 804 w 877"/>
              <a:gd name="T85" fmla="*/ 920 h 985"/>
              <a:gd name="T86" fmla="*/ 804 w 877"/>
              <a:gd name="T87" fmla="*/ 920 h 985"/>
              <a:gd name="T88" fmla="*/ 723 w 877"/>
              <a:gd name="T89" fmla="*/ 920 h 985"/>
              <a:gd name="T90" fmla="*/ 723 w 877"/>
              <a:gd name="T91" fmla="*/ 578 h 985"/>
              <a:gd name="T92" fmla="*/ 668 w 877"/>
              <a:gd name="T93" fmla="*/ 533 h 985"/>
              <a:gd name="T94" fmla="*/ 181 w 877"/>
              <a:gd name="T95" fmla="*/ 533 h 985"/>
              <a:gd name="T96" fmla="*/ 135 w 877"/>
              <a:gd name="T97" fmla="*/ 578 h 985"/>
              <a:gd name="T98" fmla="*/ 135 w 877"/>
              <a:gd name="T99" fmla="*/ 920 h 985"/>
              <a:gd name="T100" fmla="*/ 63 w 877"/>
              <a:gd name="T101" fmla="*/ 920 h 985"/>
              <a:gd name="T102" fmla="*/ 63 w 877"/>
              <a:gd name="T103" fmla="*/ 63 h 985"/>
              <a:gd name="T104" fmla="*/ 226 w 877"/>
              <a:gd name="T105" fmla="*/ 63 h 985"/>
              <a:gd name="T106" fmla="*/ 226 w 877"/>
              <a:gd name="T107" fmla="*/ 271 h 985"/>
              <a:gd name="T108" fmla="*/ 271 w 877"/>
              <a:gd name="T109" fmla="*/ 307 h 985"/>
              <a:gd name="T110" fmla="*/ 560 w 877"/>
              <a:gd name="T111" fmla="*/ 307 h 985"/>
              <a:gd name="T112" fmla="*/ 596 w 877"/>
              <a:gd name="T113" fmla="*/ 271 h 985"/>
              <a:gd name="T114" fmla="*/ 596 w 877"/>
              <a:gd name="T115" fmla="*/ 72 h 985"/>
              <a:gd name="T116" fmla="*/ 804 w 877"/>
              <a:gd name="T117" fmla="*/ 271 h 985"/>
              <a:gd name="T118" fmla="*/ 804 w 877"/>
              <a:gd name="T119" fmla="*/ 280 h 985"/>
              <a:gd name="T120" fmla="*/ 804 w 877"/>
              <a:gd name="T121" fmla="*/ 92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7" h="985">
                <a:moveTo>
                  <a:pt x="867" y="271"/>
                </a:moveTo>
                <a:lnTo>
                  <a:pt x="867" y="271"/>
                </a:lnTo>
                <a:cubicBezTo>
                  <a:pt x="876" y="262"/>
                  <a:pt x="867" y="244"/>
                  <a:pt x="858" y="235"/>
                </a:cubicBezTo>
                <a:cubicBezTo>
                  <a:pt x="623" y="9"/>
                  <a:pt x="623" y="9"/>
                  <a:pt x="623" y="9"/>
                </a:cubicBez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14" y="9"/>
                </a:lnTo>
                <a:lnTo>
                  <a:pt x="614" y="0"/>
                </a:lnTo>
                <a:lnTo>
                  <a:pt x="614" y="0"/>
                </a:lnTo>
                <a:lnTo>
                  <a:pt x="614" y="0"/>
                </a:lnTo>
                <a:lnTo>
                  <a:pt x="614" y="0"/>
                </a:lnTo>
                <a:lnTo>
                  <a:pt x="614" y="0"/>
                </a:lnTo>
                <a:cubicBezTo>
                  <a:pt x="614" y="0"/>
                  <a:pt x="614" y="0"/>
                  <a:pt x="605" y="0"/>
                </a:cubicBezTo>
                <a:lnTo>
                  <a:pt x="605" y="0"/>
                </a:lnTo>
                <a:lnTo>
                  <a:pt x="605" y="0"/>
                </a:lnTo>
                <a:lnTo>
                  <a:pt x="605" y="0"/>
                </a:lnTo>
                <a:lnTo>
                  <a:pt x="605" y="0"/>
                </a:lnTo>
                <a:lnTo>
                  <a:pt x="605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47"/>
                  <a:pt x="0" y="947"/>
                  <a:pt x="0" y="947"/>
                </a:cubicBezTo>
                <a:cubicBezTo>
                  <a:pt x="0" y="965"/>
                  <a:pt x="9" y="984"/>
                  <a:pt x="27" y="984"/>
                </a:cubicBezTo>
                <a:cubicBezTo>
                  <a:pt x="181" y="984"/>
                  <a:pt x="181" y="984"/>
                  <a:pt x="181" y="984"/>
                </a:cubicBezTo>
                <a:cubicBezTo>
                  <a:pt x="668" y="984"/>
                  <a:pt x="668" y="984"/>
                  <a:pt x="668" y="984"/>
                </a:cubicBezTo>
                <a:cubicBezTo>
                  <a:pt x="840" y="984"/>
                  <a:pt x="840" y="984"/>
                  <a:pt x="840" y="984"/>
                </a:cubicBezTo>
                <a:cubicBezTo>
                  <a:pt x="858" y="984"/>
                  <a:pt x="876" y="965"/>
                  <a:pt x="876" y="947"/>
                </a:cubicBezTo>
                <a:cubicBezTo>
                  <a:pt x="876" y="280"/>
                  <a:pt x="876" y="280"/>
                  <a:pt x="876" y="280"/>
                </a:cubicBezTo>
                <a:cubicBezTo>
                  <a:pt x="876" y="271"/>
                  <a:pt x="867" y="271"/>
                  <a:pt x="867" y="271"/>
                </a:cubicBezTo>
                <a:close/>
                <a:moveTo>
                  <a:pt x="533" y="63"/>
                </a:moveTo>
                <a:lnTo>
                  <a:pt x="533" y="63"/>
                </a:lnTo>
                <a:cubicBezTo>
                  <a:pt x="533" y="244"/>
                  <a:pt x="533" y="244"/>
                  <a:pt x="533" y="244"/>
                </a:cubicBezTo>
                <a:cubicBezTo>
                  <a:pt x="289" y="244"/>
                  <a:pt x="289" y="244"/>
                  <a:pt x="289" y="244"/>
                </a:cubicBezTo>
                <a:cubicBezTo>
                  <a:pt x="289" y="63"/>
                  <a:pt x="289" y="63"/>
                  <a:pt x="289" y="63"/>
                </a:cubicBezTo>
                <a:lnTo>
                  <a:pt x="533" y="63"/>
                </a:lnTo>
                <a:close/>
                <a:moveTo>
                  <a:pt x="199" y="920"/>
                </a:moveTo>
                <a:lnTo>
                  <a:pt x="199" y="920"/>
                </a:lnTo>
                <a:cubicBezTo>
                  <a:pt x="199" y="596"/>
                  <a:pt x="199" y="596"/>
                  <a:pt x="199" y="596"/>
                </a:cubicBezTo>
                <a:cubicBezTo>
                  <a:pt x="660" y="596"/>
                  <a:pt x="660" y="596"/>
                  <a:pt x="660" y="596"/>
                </a:cubicBezTo>
                <a:cubicBezTo>
                  <a:pt x="660" y="920"/>
                  <a:pt x="660" y="920"/>
                  <a:pt x="660" y="920"/>
                </a:cubicBezTo>
                <a:lnTo>
                  <a:pt x="199" y="920"/>
                </a:lnTo>
                <a:close/>
                <a:moveTo>
                  <a:pt x="804" y="920"/>
                </a:moveTo>
                <a:lnTo>
                  <a:pt x="804" y="920"/>
                </a:lnTo>
                <a:cubicBezTo>
                  <a:pt x="723" y="920"/>
                  <a:pt x="723" y="920"/>
                  <a:pt x="723" y="920"/>
                </a:cubicBezTo>
                <a:cubicBezTo>
                  <a:pt x="723" y="578"/>
                  <a:pt x="723" y="578"/>
                  <a:pt x="723" y="578"/>
                </a:cubicBezTo>
                <a:cubicBezTo>
                  <a:pt x="723" y="551"/>
                  <a:pt x="696" y="533"/>
                  <a:pt x="668" y="533"/>
                </a:cubicBezTo>
                <a:cubicBezTo>
                  <a:pt x="181" y="533"/>
                  <a:pt x="181" y="533"/>
                  <a:pt x="181" y="533"/>
                </a:cubicBezTo>
                <a:cubicBezTo>
                  <a:pt x="153" y="533"/>
                  <a:pt x="135" y="551"/>
                  <a:pt x="135" y="578"/>
                </a:cubicBezTo>
                <a:cubicBezTo>
                  <a:pt x="135" y="920"/>
                  <a:pt x="135" y="920"/>
                  <a:pt x="135" y="920"/>
                </a:cubicBezTo>
                <a:cubicBezTo>
                  <a:pt x="63" y="920"/>
                  <a:pt x="63" y="920"/>
                  <a:pt x="63" y="920"/>
                </a:cubicBezTo>
                <a:cubicBezTo>
                  <a:pt x="63" y="63"/>
                  <a:pt x="63" y="63"/>
                  <a:pt x="63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26" y="271"/>
                  <a:pt x="226" y="271"/>
                  <a:pt x="226" y="271"/>
                </a:cubicBezTo>
                <a:cubicBezTo>
                  <a:pt x="226" y="289"/>
                  <a:pt x="244" y="307"/>
                  <a:pt x="271" y="307"/>
                </a:cubicBezTo>
                <a:cubicBezTo>
                  <a:pt x="560" y="307"/>
                  <a:pt x="560" y="307"/>
                  <a:pt x="560" y="307"/>
                </a:cubicBezTo>
                <a:cubicBezTo>
                  <a:pt x="578" y="307"/>
                  <a:pt x="596" y="289"/>
                  <a:pt x="596" y="271"/>
                </a:cubicBezTo>
                <a:cubicBezTo>
                  <a:pt x="596" y="72"/>
                  <a:pt x="596" y="72"/>
                  <a:pt x="596" y="72"/>
                </a:cubicBezTo>
                <a:cubicBezTo>
                  <a:pt x="804" y="271"/>
                  <a:pt x="804" y="271"/>
                  <a:pt x="804" y="271"/>
                </a:cubicBezTo>
                <a:cubicBezTo>
                  <a:pt x="804" y="280"/>
                  <a:pt x="804" y="280"/>
                  <a:pt x="804" y="280"/>
                </a:cubicBezTo>
                <a:lnTo>
                  <a:pt x="804" y="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2">
            <a:extLst>
              <a:ext uri="{FF2B5EF4-FFF2-40B4-BE49-F238E27FC236}">
                <a16:creationId xmlns:a16="http://schemas.microsoft.com/office/drawing/2014/main" id="{9ECE4B79-0635-084A-B145-5D80CA69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015" y="5941768"/>
            <a:ext cx="936040" cy="1025190"/>
          </a:xfrm>
          <a:custGeom>
            <a:avLst/>
            <a:gdLst>
              <a:gd name="T0" fmla="*/ 831 w 832"/>
              <a:gd name="T1" fmla="*/ 416 h 912"/>
              <a:gd name="T2" fmla="*/ 831 w 832"/>
              <a:gd name="T3" fmla="*/ 416 h 912"/>
              <a:gd name="T4" fmla="*/ 705 w 832"/>
              <a:gd name="T5" fmla="*/ 126 h 912"/>
              <a:gd name="T6" fmla="*/ 416 w 832"/>
              <a:gd name="T7" fmla="*/ 0 h 912"/>
              <a:gd name="T8" fmla="*/ 126 w 832"/>
              <a:gd name="T9" fmla="*/ 126 h 912"/>
              <a:gd name="T10" fmla="*/ 0 w 832"/>
              <a:gd name="T11" fmla="*/ 416 h 912"/>
              <a:gd name="T12" fmla="*/ 126 w 832"/>
              <a:gd name="T13" fmla="*/ 705 h 912"/>
              <a:gd name="T14" fmla="*/ 144 w 832"/>
              <a:gd name="T15" fmla="*/ 732 h 912"/>
              <a:gd name="T16" fmla="*/ 90 w 832"/>
              <a:gd name="T17" fmla="*/ 866 h 912"/>
              <a:gd name="T18" fmla="*/ 108 w 832"/>
              <a:gd name="T19" fmla="*/ 911 h 912"/>
              <a:gd name="T20" fmla="*/ 126 w 832"/>
              <a:gd name="T21" fmla="*/ 911 h 912"/>
              <a:gd name="T22" fmla="*/ 154 w 832"/>
              <a:gd name="T23" fmla="*/ 893 h 912"/>
              <a:gd name="T24" fmla="*/ 199 w 832"/>
              <a:gd name="T25" fmla="*/ 767 h 912"/>
              <a:gd name="T26" fmla="*/ 416 w 832"/>
              <a:gd name="T27" fmla="*/ 830 h 912"/>
              <a:gd name="T28" fmla="*/ 632 w 832"/>
              <a:gd name="T29" fmla="*/ 767 h 912"/>
              <a:gd name="T30" fmla="*/ 678 w 832"/>
              <a:gd name="T31" fmla="*/ 893 h 912"/>
              <a:gd name="T32" fmla="*/ 705 w 832"/>
              <a:gd name="T33" fmla="*/ 911 h 912"/>
              <a:gd name="T34" fmla="*/ 714 w 832"/>
              <a:gd name="T35" fmla="*/ 911 h 912"/>
              <a:gd name="T36" fmla="*/ 732 w 832"/>
              <a:gd name="T37" fmla="*/ 866 h 912"/>
              <a:gd name="T38" fmla="*/ 686 w 832"/>
              <a:gd name="T39" fmla="*/ 732 h 912"/>
              <a:gd name="T40" fmla="*/ 705 w 832"/>
              <a:gd name="T41" fmla="*/ 705 h 912"/>
              <a:gd name="T42" fmla="*/ 831 w 832"/>
              <a:gd name="T43" fmla="*/ 416 h 912"/>
              <a:gd name="T44" fmla="*/ 171 w 832"/>
              <a:gd name="T45" fmla="*/ 659 h 912"/>
              <a:gd name="T46" fmla="*/ 171 w 832"/>
              <a:gd name="T47" fmla="*/ 659 h 912"/>
              <a:gd name="T48" fmla="*/ 63 w 832"/>
              <a:gd name="T49" fmla="*/ 416 h 912"/>
              <a:gd name="T50" fmla="*/ 171 w 832"/>
              <a:gd name="T51" fmla="*/ 172 h 912"/>
              <a:gd name="T52" fmla="*/ 416 w 832"/>
              <a:gd name="T53" fmla="*/ 63 h 912"/>
              <a:gd name="T54" fmla="*/ 660 w 832"/>
              <a:gd name="T55" fmla="*/ 172 h 912"/>
              <a:gd name="T56" fmla="*/ 768 w 832"/>
              <a:gd name="T57" fmla="*/ 416 h 912"/>
              <a:gd name="T58" fmla="*/ 660 w 832"/>
              <a:gd name="T59" fmla="*/ 659 h 912"/>
              <a:gd name="T60" fmla="*/ 416 w 832"/>
              <a:gd name="T61" fmla="*/ 767 h 912"/>
              <a:gd name="T62" fmla="*/ 171 w 832"/>
              <a:gd name="T63" fmla="*/ 65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2" h="912">
                <a:moveTo>
                  <a:pt x="831" y="416"/>
                </a:moveTo>
                <a:lnTo>
                  <a:pt x="831" y="416"/>
                </a:lnTo>
                <a:cubicBezTo>
                  <a:pt x="831" y="307"/>
                  <a:pt x="786" y="199"/>
                  <a:pt x="705" y="126"/>
                </a:cubicBezTo>
                <a:cubicBezTo>
                  <a:pt x="632" y="45"/>
                  <a:pt x="524" y="0"/>
                  <a:pt x="416" y="0"/>
                </a:cubicBezTo>
                <a:cubicBezTo>
                  <a:pt x="307" y="0"/>
                  <a:pt x="199" y="45"/>
                  <a:pt x="126" y="126"/>
                </a:cubicBezTo>
                <a:cubicBezTo>
                  <a:pt x="45" y="199"/>
                  <a:pt x="0" y="307"/>
                  <a:pt x="0" y="416"/>
                </a:cubicBezTo>
                <a:cubicBezTo>
                  <a:pt x="0" y="524"/>
                  <a:pt x="45" y="632"/>
                  <a:pt x="126" y="705"/>
                </a:cubicBezTo>
                <a:cubicBezTo>
                  <a:pt x="135" y="714"/>
                  <a:pt x="135" y="723"/>
                  <a:pt x="144" y="732"/>
                </a:cubicBezTo>
                <a:cubicBezTo>
                  <a:pt x="90" y="866"/>
                  <a:pt x="90" y="866"/>
                  <a:pt x="90" y="866"/>
                </a:cubicBezTo>
                <a:cubicBezTo>
                  <a:pt x="90" y="884"/>
                  <a:pt x="99" y="902"/>
                  <a:pt x="108" y="911"/>
                </a:cubicBezTo>
                <a:cubicBezTo>
                  <a:pt x="117" y="911"/>
                  <a:pt x="117" y="911"/>
                  <a:pt x="126" y="911"/>
                </a:cubicBezTo>
                <a:cubicBezTo>
                  <a:pt x="135" y="911"/>
                  <a:pt x="144" y="902"/>
                  <a:pt x="154" y="893"/>
                </a:cubicBezTo>
                <a:cubicBezTo>
                  <a:pt x="199" y="767"/>
                  <a:pt x="199" y="767"/>
                  <a:pt x="199" y="767"/>
                </a:cubicBezTo>
                <a:cubicBezTo>
                  <a:pt x="262" y="803"/>
                  <a:pt x="334" y="830"/>
                  <a:pt x="416" y="830"/>
                </a:cubicBezTo>
                <a:cubicBezTo>
                  <a:pt x="488" y="830"/>
                  <a:pt x="569" y="803"/>
                  <a:pt x="632" y="767"/>
                </a:cubicBezTo>
                <a:cubicBezTo>
                  <a:pt x="678" y="893"/>
                  <a:pt x="678" y="893"/>
                  <a:pt x="678" y="893"/>
                </a:cubicBezTo>
                <a:cubicBezTo>
                  <a:pt x="678" y="902"/>
                  <a:pt x="696" y="911"/>
                  <a:pt x="705" y="911"/>
                </a:cubicBezTo>
                <a:cubicBezTo>
                  <a:pt x="714" y="911"/>
                  <a:pt x="714" y="911"/>
                  <a:pt x="714" y="911"/>
                </a:cubicBezTo>
                <a:cubicBezTo>
                  <a:pt x="732" y="902"/>
                  <a:pt x="741" y="884"/>
                  <a:pt x="732" y="866"/>
                </a:cubicBezTo>
                <a:cubicBezTo>
                  <a:pt x="686" y="732"/>
                  <a:pt x="686" y="732"/>
                  <a:pt x="686" y="732"/>
                </a:cubicBezTo>
                <a:cubicBezTo>
                  <a:pt x="686" y="723"/>
                  <a:pt x="696" y="714"/>
                  <a:pt x="705" y="705"/>
                </a:cubicBezTo>
                <a:cubicBezTo>
                  <a:pt x="786" y="632"/>
                  <a:pt x="831" y="524"/>
                  <a:pt x="831" y="416"/>
                </a:cubicBezTo>
                <a:close/>
                <a:moveTo>
                  <a:pt x="171" y="659"/>
                </a:moveTo>
                <a:lnTo>
                  <a:pt x="171" y="659"/>
                </a:lnTo>
                <a:cubicBezTo>
                  <a:pt x="99" y="596"/>
                  <a:pt x="63" y="506"/>
                  <a:pt x="63" y="416"/>
                </a:cubicBezTo>
                <a:cubicBezTo>
                  <a:pt x="63" y="325"/>
                  <a:pt x="99" y="235"/>
                  <a:pt x="171" y="172"/>
                </a:cubicBezTo>
                <a:cubicBezTo>
                  <a:pt x="235" y="99"/>
                  <a:pt x="325" y="63"/>
                  <a:pt x="416" y="63"/>
                </a:cubicBezTo>
                <a:cubicBezTo>
                  <a:pt x="506" y="63"/>
                  <a:pt x="596" y="99"/>
                  <a:pt x="660" y="172"/>
                </a:cubicBezTo>
                <a:cubicBezTo>
                  <a:pt x="732" y="235"/>
                  <a:pt x="768" y="325"/>
                  <a:pt x="768" y="416"/>
                </a:cubicBezTo>
                <a:cubicBezTo>
                  <a:pt x="768" y="506"/>
                  <a:pt x="732" y="596"/>
                  <a:pt x="660" y="659"/>
                </a:cubicBezTo>
                <a:cubicBezTo>
                  <a:pt x="596" y="732"/>
                  <a:pt x="506" y="767"/>
                  <a:pt x="416" y="767"/>
                </a:cubicBezTo>
                <a:cubicBezTo>
                  <a:pt x="325" y="767"/>
                  <a:pt x="235" y="732"/>
                  <a:pt x="171" y="6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3">
            <a:extLst>
              <a:ext uri="{FF2B5EF4-FFF2-40B4-BE49-F238E27FC236}">
                <a16:creationId xmlns:a16="http://schemas.microsoft.com/office/drawing/2014/main" id="{1F09A1E4-D854-D94F-AD96-D8FEEF6F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2596" y="6134921"/>
            <a:ext cx="490309" cy="307061"/>
          </a:xfrm>
          <a:custGeom>
            <a:avLst/>
            <a:gdLst>
              <a:gd name="T0" fmla="*/ 370 w 435"/>
              <a:gd name="T1" fmla="*/ 9 h 272"/>
              <a:gd name="T2" fmla="*/ 370 w 435"/>
              <a:gd name="T3" fmla="*/ 9 h 272"/>
              <a:gd name="T4" fmla="*/ 171 w 435"/>
              <a:gd name="T5" fmla="*/ 207 h 272"/>
              <a:gd name="T6" fmla="*/ 36 w 435"/>
              <a:gd name="T7" fmla="*/ 207 h 272"/>
              <a:gd name="T8" fmla="*/ 0 w 435"/>
              <a:gd name="T9" fmla="*/ 244 h 272"/>
              <a:gd name="T10" fmla="*/ 36 w 435"/>
              <a:gd name="T11" fmla="*/ 271 h 272"/>
              <a:gd name="T12" fmla="*/ 190 w 435"/>
              <a:gd name="T13" fmla="*/ 271 h 272"/>
              <a:gd name="T14" fmla="*/ 217 w 435"/>
              <a:gd name="T15" fmla="*/ 262 h 272"/>
              <a:gd name="T16" fmla="*/ 415 w 435"/>
              <a:gd name="T17" fmla="*/ 54 h 272"/>
              <a:gd name="T18" fmla="*/ 415 w 435"/>
              <a:gd name="T19" fmla="*/ 9 h 272"/>
              <a:gd name="T20" fmla="*/ 370 w 435"/>
              <a:gd name="T21" fmla="*/ 9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272">
                <a:moveTo>
                  <a:pt x="370" y="9"/>
                </a:moveTo>
                <a:lnTo>
                  <a:pt x="370" y="9"/>
                </a:lnTo>
                <a:cubicBezTo>
                  <a:pt x="171" y="207"/>
                  <a:pt x="171" y="207"/>
                  <a:pt x="171" y="207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18" y="207"/>
                  <a:pt x="0" y="225"/>
                  <a:pt x="0" y="244"/>
                </a:cubicBezTo>
                <a:cubicBezTo>
                  <a:pt x="0" y="262"/>
                  <a:pt x="18" y="271"/>
                  <a:pt x="36" y="271"/>
                </a:cubicBezTo>
                <a:cubicBezTo>
                  <a:pt x="190" y="271"/>
                  <a:pt x="190" y="271"/>
                  <a:pt x="190" y="271"/>
                </a:cubicBezTo>
                <a:cubicBezTo>
                  <a:pt x="199" y="271"/>
                  <a:pt x="207" y="271"/>
                  <a:pt x="217" y="262"/>
                </a:cubicBezTo>
                <a:cubicBezTo>
                  <a:pt x="415" y="54"/>
                  <a:pt x="415" y="54"/>
                  <a:pt x="415" y="54"/>
                </a:cubicBezTo>
                <a:cubicBezTo>
                  <a:pt x="434" y="45"/>
                  <a:pt x="434" y="27"/>
                  <a:pt x="415" y="9"/>
                </a:cubicBezTo>
                <a:cubicBezTo>
                  <a:pt x="406" y="0"/>
                  <a:pt x="388" y="0"/>
                  <a:pt x="370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4">
            <a:extLst>
              <a:ext uri="{FF2B5EF4-FFF2-40B4-BE49-F238E27FC236}">
                <a16:creationId xmlns:a16="http://schemas.microsoft.com/office/drawing/2014/main" id="{2608822D-A1ED-DB4D-B8BE-83D67C4C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2526" y="5887291"/>
            <a:ext cx="193150" cy="203055"/>
          </a:xfrm>
          <a:custGeom>
            <a:avLst/>
            <a:gdLst>
              <a:gd name="T0" fmla="*/ 153 w 172"/>
              <a:gd name="T1" fmla="*/ 144 h 181"/>
              <a:gd name="T2" fmla="*/ 153 w 172"/>
              <a:gd name="T3" fmla="*/ 144 h 181"/>
              <a:gd name="T4" fmla="*/ 153 w 172"/>
              <a:gd name="T5" fmla="*/ 144 h 181"/>
              <a:gd name="T6" fmla="*/ 108 w 172"/>
              <a:gd name="T7" fmla="*/ 171 h 181"/>
              <a:gd name="T8" fmla="*/ 99 w 172"/>
              <a:gd name="T9" fmla="*/ 180 h 181"/>
              <a:gd name="T10" fmla="*/ 63 w 172"/>
              <a:gd name="T11" fmla="*/ 162 h 181"/>
              <a:gd name="T12" fmla="*/ 63 w 172"/>
              <a:gd name="T13" fmla="*/ 162 h 181"/>
              <a:gd name="T14" fmla="*/ 54 w 172"/>
              <a:gd name="T15" fmla="*/ 162 h 181"/>
              <a:gd name="T16" fmla="*/ 45 w 172"/>
              <a:gd name="T17" fmla="*/ 153 h 181"/>
              <a:gd name="T18" fmla="*/ 18 w 172"/>
              <a:gd name="T19" fmla="*/ 126 h 181"/>
              <a:gd name="T20" fmla="*/ 0 w 172"/>
              <a:gd name="T21" fmla="*/ 81 h 181"/>
              <a:gd name="T22" fmla="*/ 18 w 172"/>
              <a:gd name="T23" fmla="*/ 36 h 181"/>
              <a:gd name="T24" fmla="*/ 27 w 172"/>
              <a:gd name="T25" fmla="*/ 27 h 181"/>
              <a:gd name="T26" fmla="*/ 117 w 172"/>
              <a:gd name="T27" fmla="*/ 27 h 181"/>
              <a:gd name="T28" fmla="*/ 144 w 172"/>
              <a:gd name="T29" fmla="*/ 63 h 181"/>
              <a:gd name="T30" fmla="*/ 153 w 172"/>
              <a:gd name="T31" fmla="*/ 14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81">
                <a:moveTo>
                  <a:pt x="153" y="144"/>
                </a:moveTo>
                <a:lnTo>
                  <a:pt x="153" y="144"/>
                </a:lnTo>
                <a:lnTo>
                  <a:pt x="153" y="144"/>
                </a:lnTo>
                <a:cubicBezTo>
                  <a:pt x="144" y="162"/>
                  <a:pt x="126" y="171"/>
                  <a:pt x="108" y="171"/>
                </a:cubicBezTo>
                <a:cubicBezTo>
                  <a:pt x="108" y="180"/>
                  <a:pt x="99" y="180"/>
                  <a:pt x="99" y="180"/>
                </a:cubicBezTo>
                <a:cubicBezTo>
                  <a:pt x="81" y="180"/>
                  <a:pt x="72" y="171"/>
                  <a:pt x="63" y="162"/>
                </a:cubicBezTo>
                <a:lnTo>
                  <a:pt x="63" y="162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162"/>
                  <a:pt x="54" y="162"/>
                  <a:pt x="45" y="153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9" y="117"/>
                  <a:pt x="0" y="99"/>
                  <a:pt x="0" y="81"/>
                </a:cubicBezTo>
                <a:cubicBezTo>
                  <a:pt x="0" y="63"/>
                  <a:pt x="9" y="45"/>
                  <a:pt x="18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45" y="0"/>
                  <a:pt x="90" y="0"/>
                  <a:pt x="117" y="27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71" y="81"/>
                  <a:pt x="171" y="117"/>
                  <a:pt x="153" y="1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5">
            <a:extLst>
              <a:ext uri="{FF2B5EF4-FFF2-40B4-BE49-F238E27FC236}">
                <a16:creationId xmlns:a16="http://schemas.microsoft.com/office/drawing/2014/main" id="{3AD43365-E064-1D43-A2B2-31D9EEF1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535" y="5897196"/>
            <a:ext cx="193153" cy="193150"/>
          </a:xfrm>
          <a:custGeom>
            <a:avLst/>
            <a:gdLst>
              <a:gd name="T0" fmla="*/ 171 w 172"/>
              <a:gd name="T1" fmla="*/ 72 h 172"/>
              <a:gd name="T2" fmla="*/ 171 w 172"/>
              <a:gd name="T3" fmla="*/ 72 h 172"/>
              <a:gd name="T4" fmla="*/ 153 w 172"/>
              <a:gd name="T5" fmla="*/ 117 h 172"/>
              <a:gd name="T6" fmla="*/ 126 w 172"/>
              <a:gd name="T7" fmla="*/ 144 h 172"/>
              <a:gd name="T8" fmla="*/ 117 w 172"/>
              <a:gd name="T9" fmla="*/ 153 h 172"/>
              <a:gd name="T10" fmla="*/ 117 w 172"/>
              <a:gd name="T11" fmla="*/ 153 h 172"/>
              <a:gd name="T12" fmla="*/ 72 w 172"/>
              <a:gd name="T13" fmla="*/ 171 h 172"/>
              <a:gd name="T14" fmla="*/ 63 w 172"/>
              <a:gd name="T15" fmla="*/ 162 h 172"/>
              <a:gd name="T16" fmla="*/ 18 w 172"/>
              <a:gd name="T17" fmla="*/ 135 h 172"/>
              <a:gd name="T18" fmla="*/ 27 w 172"/>
              <a:gd name="T19" fmla="*/ 54 h 172"/>
              <a:gd name="T20" fmla="*/ 27 w 172"/>
              <a:gd name="T21" fmla="*/ 54 h 172"/>
              <a:gd name="T22" fmla="*/ 63 w 172"/>
              <a:gd name="T23" fmla="*/ 18 h 172"/>
              <a:gd name="T24" fmla="*/ 81 w 172"/>
              <a:gd name="T25" fmla="*/ 9 h 172"/>
              <a:gd name="T26" fmla="*/ 108 w 172"/>
              <a:gd name="T27" fmla="*/ 0 h 172"/>
              <a:gd name="T28" fmla="*/ 153 w 172"/>
              <a:gd name="T29" fmla="*/ 18 h 172"/>
              <a:gd name="T30" fmla="*/ 153 w 172"/>
              <a:gd name="T31" fmla="*/ 27 h 172"/>
              <a:gd name="T32" fmla="*/ 171 w 172"/>
              <a:gd name="T33" fmla="*/ 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2" h="172">
                <a:moveTo>
                  <a:pt x="171" y="72"/>
                </a:moveTo>
                <a:lnTo>
                  <a:pt x="171" y="72"/>
                </a:lnTo>
                <a:cubicBezTo>
                  <a:pt x="171" y="90"/>
                  <a:pt x="171" y="108"/>
                  <a:pt x="153" y="117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117" y="153"/>
                  <a:pt x="117" y="153"/>
                  <a:pt x="117" y="153"/>
                </a:cubicBezTo>
                <a:lnTo>
                  <a:pt x="117" y="153"/>
                </a:lnTo>
                <a:cubicBezTo>
                  <a:pt x="99" y="162"/>
                  <a:pt x="90" y="171"/>
                  <a:pt x="72" y="171"/>
                </a:cubicBezTo>
                <a:cubicBezTo>
                  <a:pt x="72" y="171"/>
                  <a:pt x="63" y="171"/>
                  <a:pt x="63" y="162"/>
                </a:cubicBezTo>
                <a:cubicBezTo>
                  <a:pt x="45" y="162"/>
                  <a:pt x="27" y="153"/>
                  <a:pt x="18" y="135"/>
                </a:cubicBezTo>
                <a:cubicBezTo>
                  <a:pt x="0" y="108"/>
                  <a:pt x="9" y="72"/>
                  <a:pt x="27" y="54"/>
                </a:cubicBezTo>
                <a:lnTo>
                  <a:pt x="27" y="54"/>
                </a:lnTo>
                <a:cubicBezTo>
                  <a:pt x="63" y="18"/>
                  <a:pt x="63" y="18"/>
                  <a:pt x="63" y="18"/>
                </a:cubicBezTo>
                <a:cubicBezTo>
                  <a:pt x="63" y="9"/>
                  <a:pt x="72" y="9"/>
                  <a:pt x="81" y="9"/>
                </a:cubicBezTo>
                <a:cubicBezTo>
                  <a:pt x="90" y="0"/>
                  <a:pt x="99" y="0"/>
                  <a:pt x="108" y="0"/>
                </a:cubicBezTo>
                <a:cubicBezTo>
                  <a:pt x="126" y="0"/>
                  <a:pt x="135" y="9"/>
                  <a:pt x="153" y="18"/>
                </a:cubicBezTo>
                <a:cubicBezTo>
                  <a:pt x="153" y="27"/>
                  <a:pt x="153" y="27"/>
                  <a:pt x="153" y="27"/>
                </a:cubicBezTo>
                <a:cubicBezTo>
                  <a:pt x="171" y="36"/>
                  <a:pt x="171" y="54"/>
                  <a:pt x="171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Google Shape;207;p7">
            <a:extLst>
              <a:ext uri="{FF2B5EF4-FFF2-40B4-BE49-F238E27FC236}">
                <a16:creationId xmlns:a16="http://schemas.microsoft.com/office/drawing/2014/main" id="{E5A687CE-062A-E74E-9733-A8BB269AF694}"/>
              </a:ext>
            </a:extLst>
          </p:cNvPr>
          <p:cNvSpPr txBox="1"/>
          <p:nvPr/>
        </p:nvSpPr>
        <p:spPr>
          <a:xfrm>
            <a:off x="10246704" y="1374454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4" name="Google Shape;208;p7">
            <a:extLst>
              <a:ext uri="{FF2B5EF4-FFF2-40B4-BE49-F238E27FC236}">
                <a16:creationId xmlns:a16="http://schemas.microsoft.com/office/drawing/2014/main" id="{C1501193-744B-2044-BA32-36C930F54890}"/>
              </a:ext>
            </a:extLst>
          </p:cNvPr>
          <p:cNvSpPr txBox="1"/>
          <p:nvPr/>
        </p:nvSpPr>
        <p:spPr>
          <a:xfrm>
            <a:off x="2451398" y="273797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102;p4">
            <a:extLst>
              <a:ext uri="{FF2B5EF4-FFF2-40B4-BE49-F238E27FC236}">
                <a16:creationId xmlns:a16="http://schemas.microsoft.com/office/drawing/2014/main" id="{D721C061-7073-6A47-9D90-FBFF20B1358C}"/>
              </a:ext>
            </a:extLst>
          </p:cNvPr>
          <p:cNvGrpSpPr/>
          <p:nvPr/>
        </p:nvGrpSpPr>
        <p:grpSpPr>
          <a:xfrm>
            <a:off x="4099129" y="8335802"/>
            <a:ext cx="3119385" cy="1476107"/>
            <a:chOff x="2985788" y="10396931"/>
            <a:chExt cx="3634800" cy="1476107"/>
          </a:xfrm>
        </p:grpSpPr>
        <p:sp>
          <p:nvSpPr>
            <p:cNvPr id="486" name="Google Shape;103;p4">
              <a:extLst>
                <a:ext uri="{FF2B5EF4-FFF2-40B4-BE49-F238E27FC236}">
                  <a16:creationId xmlns:a16="http://schemas.microsoft.com/office/drawing/2014/main" id="{C231F210-CC04-F24B-9AA5-2B4DC46E6331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104;p4">
              <a:extLst>
                <a:ext uri="{FF2B5EF4-FFF2-40B4-BE49-F238E27FC236}">
                  <a16:creationId xmlns:a16="http://schemas.microsoft.com/office/drawing/2014/main" id="{7A6D23DD-0926-B342-8636-7FB1006B81F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8" name="Google Shape;102;p4">
            <a:extLst>
              <a:ext uri="{FF2B5EF4-FFF2-40B4-BE49-F238E27FC236}">
                <a16:creationId xmlns:a16="http://schemas.microsoft.com/office/drawing/2014/main" id="{E2C30904-7B25-B546-AF2B-10FA494CC949}"/>
              </a:ext>
            </a:extLst>
          </p:cNvPr>
          <p:cNvGrpSpPr/>
          <p:nvPr/>
        </p:nvGrpSpPr>
        <p:grpSpPr>
          <a:xfrm>
            <a:off x="7179646" y="10091932"/>
            <a:ext cx="3119385" cy="1476107"/>
            <a:chOff x="2985788" y="10396931"/>
            <a:chExt cx="3634800" cy="1476107"/>
          </a:xfrm>
        </p:grpSpPr>
        <p:sp>
          <p:nvSpPr>
            <p:cNvPr id="489" name="Google Shape;103;p4">
              <a:extLst>
                <a:ext uri="{FF2B5EF4-FFF2-40B4-BE49-F238E27FC236}">
                  <a16:creationId xmlns:a16="http://schemas.microsoft.com/office/drawing/2014/main" id="{633D1F2F-07D7-A946-8BB4-BABCE8BD9D1E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104;p4">
              <a:extLst>
                <a:ext uri="{FF2B5EF4-FFF2-40B4-BE49-F238E27FC236}">
                  <a16:creationId xmlns:a16="http://schemas.microsoft.com/office/drawing/2014/main" id="{87B398E0-AF2D-2541-99BC-4439E0E139B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1" name="Google Shape;102;p4">
            <a:extLst>
              <a:ext uri="{FF2B5EF4-FFF2-40B4-BE49-F238E27FC236}">
                <a16:creationId xmlns:a16="http://schemas.microsoft.com/office/drawing/2014/main" id="{88E848CA-383F-1C45-99B0-A270FE8B61E9}"/>
              </a:ext>
            </a:extLst>
          </p:cNvPr>
          <p:cNvGrpSpPr/>
          <p:nvPr/>
        </p:nvGrpSpPr>
        <p:grpSpPr>
          <a:xfrm>
            <a:off x="10275019" y="8311076"/>
            <a:ext cx="3119385" cy="1476107"/>
            <a:chOff x="2985788" y="10396931"/>
            <a:chExt cx="3634800" cy="1476107"/>
          </a:xfrm>
        </p:grpSpPr>
        <p:sp>
          <p:nvSpPr>
            <p:cNvPr id="492" name="Google Shape;103;p4">
              <a:extLst>
                <a:ext uri="{FF2B5EF4-FFF2-40B4-BE49-F238E27FC236}">
                  <a16:creationId xmlns:a16="http://schemas.microsoft.com/office/drawing/2014/main" id="{2483D87B-FF05-F046-8B70-4EC501565F7A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104;p4">
              <a:extLst>
                <a:ext uri="{FF2B5EF4-FFF2-40B4-BE49-F238E27FC236}">
                  <a16:creationId xmlns:a16="http://schemas.microsoft.com/office/drawing/2014/main" id="{A2C11989-F7DE-344B-A9B1-BB4C6C8315F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4" name="Google Shape;102;p4">
            <a:extLst>
              <a:ext uri="{FF2B5EF4-FFF2-40B4-BE49-F238E27FC236}">
                <a16:creationId xmlns:a16="http://schemas.microsoft.com/office/drawing/2014/main" id="{099E3FFE-A40E-0342-81DD-FB9830029E50}"/>
              </a:ext>
            </a:extLst>
          </p:cNvPr>
          <p:cNvGrpSpPr/>
          <p:nvPr/>
        </p:nvGrpSpPr>
        <p:grpSpPr>
          <a:xfrm>
            <a:off x="13360490" y="10070912"/>
            <a:ext cx="3119385" cy="1476107"/>
            <a:chOff x="2985788" y="10396931"/>
            <a:chExt cx="3634800" cy="1476107"/>
          </a:xfrm>
        </p:grpSpPr>
        <p:sp>
          <p:nvSpPr>
            <p:cNvPr id="495" name="Google Shape;103;p4">
              <a:extLst>
                <a:ext uri="{FF2B5EF4-FFF2-40B4-BE49-F238E27FC236}">
                  <a16:creationId xmlns:a16="http://schemas.microsoft.com/office/drawing/2014/main" id="{6D8A17BB-BFAB-C148-9736-462F0FB727D8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104;p4">
              <a:extLst>
                <a:ext uri="{FF2B5EF4-FFF2-40B4-BE49-F238E27FC236}">
                  <a16:creationId xmlns:a16="http://schemas.microsoft.com/office/drawing/2014/main" id="{2101BC5D-6AC7-8647-BDB8-B68569601E2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7" name="Google Shape;102;p4">
            <a:extLst>
              <a:ext uri="{FF2B5EF4-FFF2-40B4-BE49-F238E27FC236}">
                <a16:creationId xmlns:a16="http://schemas.microsoft.com/office/drawing/2014/main" id="{88EE6E42-287F-CD40-B50E-3E2AC6709851}"/>
              </a:ext>
            </a:extLst>
          </p:cNvPr>
          <p:cNvGrpSpPr/>
          <p:nvPr/>
        </p:nvGrpSpPr>
        <p:grpSpPr>
          <a:xfrm>
            <a:off x="16453389" y="8058457"/>
            <a:ext cx="3119385" cy="1476107"/>
            <a:chOff x="2985788" y="10396931"/>
            <a:chExt cx="3634800" cy="1476107"/>
          </a:xfrm>
        </p:grpSpPr>
        <p:sp>
          <p:nvSpPr>
            <p:cNvPr id="498" name="Google Shape;103;p4">
              <a:extLst>
                <a:ext uri="{FF2B5EF4-FFF2-40B4-BE49-F238E27FC236}">
                  <a16:creationId xmlns:a16="http://schemas.microsoft.com/office/drawing/2014/main" id="{0032E4E9-880F-0E45-AAB7-22BECB277F1F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104;p4">
              <a:extLst>
                <a:ext uri="{FF2B5EF4-FFF2-40B4-BE49-F238E27FC236}">
                  <a16:creationId xmlns:a16="http://schemas.microsoft.com/office/drawing/2014/main" id="{885BEC7B-8467-9549-B75A-348E8D6C994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">
            <a:extLst>
              <a:ext uri="{FF2B5EF4-FFF2-40B4-BE49-F238E27FC236}">
                <a16:creationId xmlns:a16="http://schemas.microsoft.com/office/drawing/2014/main" id="{AA34CDC7-CAEC-554C-9476-4DE31C974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9057" y="7397410"/>
            <a:ext cx="18986" cy="14713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7D9C417F-F20B-5740-9874-B4A51EFC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80" y="7141105"/>
            <a:ext cx="9493" cy="128151"/>
          </a:xfrm>
          <a:custGeom>
            <a:avLst/>
            <a:gdLst>
              <a:gd name="T0" fmla="*/ 8 w 9"/>
              <a:gd name="T1" fmla="*/ 118 h 119"/>
              <a:gd name="T2" fmla="*/ 8 w 9"/>
              <a:gd name="T3" fmla="*/ 79 h 119"/>
              <a:gd name="T4" fmla="*/ 0 w 9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19">
                <a:moveTo>
                  <a:pt x="8" y="118"/>
                </a:moveTo>
                <a:lnTo>
                  <a:pt x="8" y="79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DFCDD3FE-5500-EF4C-905A-948CC6E5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071" y="6870560"/>
            <a:ext cx="33223" cy="137647"/>
          </a:xfrm>
          <a:custGeom>
            <a:avLst/>
            <a:gdLst>
              <a:gd name="T0" fmla="*/ 32 w 33"/>
              <a:gd name="T1" fmla="*/ 126 h 127"/>
              <a:gd name="T2" fmla="*/ 16 w 33"/>
              <a:gd name="T3" fmla="*/ 32 h 127"/>
              <a:gd name="T4" fmla="*/ 0 w 33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27">
                <a:moveTo>
                  <a:pt x="32" y="126"/>
                </a:moveTo>
                <a:lnTo>
                  <a:pt x="16" y="32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94810173-E2F3-3C49-9212-6DA282F5CA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20903" y="6619003"/>
            <a:ext cx="66449" cy="13764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3C5DC6AB-422A-744F-9B72-3E06056D58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6990" y="6372192"/>
            <a:ext cx="71197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631BC3F5-0A2E-A34A-92A9-8CCEE9ECE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45613" y="6153858"/>
            <a:ext cx="94928" cy="11865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F659548A-4960-2C4B-9182-1769DC7A5A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41520" y="5982989"/>
            <a:ext cx="11865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Line 8">
            <a:extLst>
              <a:ext uri="{FF2B5EF4-FFF2-40B4-BE49-F238E27FC236}">
                <a16:creationId xmlns:a16="http://schemas.microsoft.com/office/drawing/2014/main" id="{10ED3459-C5F6-AD4D-82C8-BDABDC4F55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23187" y="5821612"/>
            <a:ext cx="11865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5046807-098F-244C-A1B7-4BB4DF69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120" y="5707699"/>
            <a:ext cx="128154" cy="52209"/>
          </a:xfrm>
          <a:custGeom>
            <a:avLst/>
            <a:gdLst>
              <a:gd name="T0" fmla="*/ 119 w 120"/>
              <a:gd name="T1" fmla="*/ 47 h 48"/>
              <a:gd name="T2" fmla="*/ 63 w 120"/>
              <a:gd name="T3" fmla="*/ 23 h 48"/>
              <a:gd name="T4" fmla="*/ 0 w 120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48">
                <a:moveTo>
                  <a:pt x="119" y="47"/>
                </a:moveTo>
                <a:lnTo>
                  <a:pt x="63" y="23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7169C49B-E45E-1D46-97EF-DBE9C6F2A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9743" y="8916251"/>
            <a:ext cx="128154" cy="5220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3E2EC279-0020-9240-9FC8-38B95583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795" y="8826069"/>
            <a:ext cx="118658" cy="52212"/>
          </a:xfrm>
          <a:custGeom>
            <a:avLst/>
            <a:gdLst>
              <a:gd name="T0" fmla="*/ 0 w 111"/>
              <a:gd name="T1" fmla="*/ 48 h 49"/>
              <a:gd name="T2" fmla="*/ 16 w 111"/>
              <a:gd name="T3" fmla="*/ 48 h 49"/>
              <a:gd name="T4" fmla="*/ 110 w 111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49">
                <a:moveTo>
                  <a:pt x="0" y="48"/>
                </a:moveTo>
                <a:lnTo>
                  <a:pt x="16" y="48"/>
                </a:lnTo>
                <a:lnTo>
                  <a:pt x="11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7E519357-D436-7D4A-930A-477654C8A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859" y="8683677"/>
            <a:ext cx="109168" cy="75942"/>
          </a:xfrm>
          <a:custGeom>
            <a:avLst/>
            <a:gdLst>
              <a:gd name="T0" fmla="*/ 0 w 103"/>
              <a:gd name="T1" fmla="*/ 71 h 72"/>
              <a:gd name="T2" fmla="*/ 63 w 103"/>
              <a:gd name="T3" fmla="*/ 40 h 72"/>
              <a:gd name="T4" fmla="*/ 102 w 103"/>
              <a:gd name="T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72">
                <a:moveTo>
                  <a:pt x="0" y="71"/>
                </a:moveTo>
                <a:lnTo>
                  <a:pt x="63" y="40"/>
                </a:lnTo>
                <a:lnTo>
                  <a:pt x="102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A05663B6-50D8-7B43-A0E4-514FFD9BC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7462" y="8489077"/>
            <a:ext cx="75942" cy="9492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F90ECA22-C0CB-2346-88CF-D426DD97C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1409" y="8664692"/>
            <a:ext cx="104420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64624036-9E03-DB47-AFF7-CA7B45DC2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504" y="8845054"/>
            <a:ext cx="128151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7C847B62-761C-D749-8DA7-0D14A3BA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09" y="8954222"/>
            <a:ext cx="128151" cy="18986"/>
          </a:xfrm>
          <a:custGeom>
            <a:avLst/>
            <a:gdLst>
              <a:gd name="T0" fmla="*/ 0 w 119"/>
              <a:gd name="T1" fmla="*/ 0 h 16"/>
              <a:gd name="T2" fmla="*/ 8 w 119"/>
              <a:gd name="T3" fmla="*/ 0 h 16"/>
              <a:gd name="T4" fmla="*/ 118 w 119"/>
              <a:gd name="T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16">
                <a:moveTo>
                  <a:pt x="0" y="0"/>
                </a:moveTo>
                <a:lnTo>
                  <a:pt x="8" y="0"/>
                </a:lnTo>
                <a:lnTo>
                  <a:pt x="118" y="15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B2D10EAF-A086-AC4F-9BFC-8C7629221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2858" y="8996938"/>
            <a:ext cx="18986" cy="474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77B9E281-0075-9348-98FC-24C05B909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133" y="5688713"/>
            <a:ext cx="137647" cy="4271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0765AF44-2313-8842-BC6E-DF0385BA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70" y="5783641"/>
            <a:ext cx="118658" cy="71194"/>
          </a:xfrm>
          <a:custGeom>
            <a:avLst/>
            <a:gdLst>
              <a:gd name="T0" fmla="*/ 110 w 111"/>
              <a:gd name="T1" fmla="*/ 0 h 64"/>
              <a:gd name="T2" fmla="*/ 86 w 111"/>
              <a:gd name="T3" fmla="*/ 8 h 64"/>
              <a:gd name="T4" fmla="*/ 0 w 111"/>
              <a:gd name="T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4">
                <a:moveTo>
                  <a:pt x="110" y="0"/>
                </a:moveTo>
                <a:lnTo>
                  <a:pt x="86" y="8"/>
                </a:lnTo>
                <a:lnTo>
                  <a:pt x="0" y="63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A0A549EC-6697-3B4C-8ECE-F1340487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229" y="5926032"/>
            <a:ext cx="104420" cy="85435"/>
          </a:xfrm>
          <a:custGeom>
            <a:avLst/>
            <a:gdLst>
              <a:gd name="T0" fmla="*/ 95 w 96"/>
              <a:gd name="T1" fmla="*/ 0 h 79"/>
              <a:gd name="T2" fmla="*/ 48 w 96"/>
              <a:gd name="T3" fmla="*/ 31 h 79"/>
              <a:gd name="T4" fmla="*/ 0 w 96"/>
              <a:gd name="T5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79">
                <a:moveTo>
                  <a:pt x="95" y="0"/>
                </a:moveTo>
                <a:lnTo>
                  <a:pt x="48" y="31"/>
                </a:lnTo>
                <a:lnTo>
                  <a:pt x="0" y="7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243DEB73-9493-0847-AB19-40222CDE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866" y="6115887"/>
            <a:ext cx="94928" cy="104420"/>
          </a:xfrm>
          <a:custGeom>
            <a:avLst/>
            <a:gdLst>
              <a:gd name="T0" fmla="*/ 87 w 88"/>
              <a:gd name="T1" fmla="*/ 0 h 95"/>
              <a:gd name="T2" fmla="*/ 32 w 88"/>
              <a:gd name="T3" fmla="*/ 63 h 95"/>
              <a:gd name="T4" fmla="*/ 0 w 88"/>
              <a:gd name="T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95">
                <a:moveTo>
                  <a:pt x="87" y="0"/>
                </a:moveTo>
                <a:lnTo>
                  <a:pt x="32" y="63"/>
                </a:lnTo>
                <a:lnTo>
                  <a:pt x="0" y="94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E62785F6-FF63-E440-92D0-EB56ACBC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249" y="6324728"/>
            <a:ext cx="94928" cy="104420"/>
          </a:xfrm>
          <a:custGeom>
            <a:avLst/>
            <a:gdLst>
              <a:gd name="T0" fmla="*/ 86 w 87"/>
              <a:gd name="T1" fmla="*/ 0 h 96"/>
              <a:gd name="T2" fmla="*/ 7 w 87"/>
              <a:gd name="T3" fmla="*/ 87 h 96"/>
              <a:gd name="T4" fmla="*/ 0 w 87"/>
              <a:gd name="T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96">
                <a:moveTo>
                  <a:pt x="86" y="0"/>
                </a:moveTo>
                <a:lnTo>
                  <a:pt x="7" y="87"/>
                </a:lnTo>
                <a:lnTo>
                  <a:pt x="0" y="95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Line 23">
            <a:extLst>
              <a:ext uri="{FF2B5EF4-FFF2-40B4-BE49-F238E27FC236}">
                <a16:creationId xmlns:a16="http://schemas.microsoft.com/office/drawing/2014/main" id="{B641155F-87E9-C947-803E-EDB00B81F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1336" y="6547806"/>
            <a:ext cx="66449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B978A088-5AB5-1341-B8B4-912EACD91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9634" y="6799366"/>
            <a:ext cx="33223" cy="13764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122F1D69-77FE-864E-B029-F2343180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170" y="7069908"/>
            <a:ext cx="23730" cy="128154"/>
          </a:xfrm>
          <a:custGeom>
            <a:avLst/>
            <a:gdLst>
              <a:gd name="T0" fmla="*/ 23 w 24"/>
              <a:gd name="T1" fmla="*/ 0 h 118"/>
              <a:gd name="T2" fmla="*/ 0 w 24"/>
              <a:gd name="T3" fmla="*/ 117 h 118"/>
              <a:gd name="T4" fmla="*/ 0 w 24"/>
              <a:gd name="T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18">
                <a:moveTo>
                  <a:pt x="23" y="0"/>
                </a:moveTo>
                <a:lnTo>
                  <a:pt x="0" y="117"/>
                </a:lnTo>
                <a:lnTo>
                  <a:pt x="0" y="11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26">
            <a:extLst>
              <a:ext uri="{FF2B5EF4-FFF2-40B4-BE49-F238E27FC236}">
                <a16:creationId xmlns:a16="http://schemas.microsoft.com/office/drawing/2014/main" id="{D19C442D-F5FE-6942-AB92-C6031A1E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170" y="7335705"/>
            <a:ext cx="18986" cy="137647"/>
          </a:xfrm>
          <a:custGeom>
            <a:avLst/>
            <a:gdLst>
              <a:gd name="T0" fmla="*/ 0 w 16"/>
              <a:gd name="T1" fmla="*/ 0 h 128"/>
              <a:gd name="T2" fmla="*/ 0 w 16"/>
              <a:gd name="T3" fmla="*/ 56 h 128"/>
              <a:gd name="T4" fmla="*/ 15 w 16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28">
                <a:moveTo>
                  <a:pt x="0" y="0"/>
                </a:moveTo>
                <a:lnTo>
                  <a:pt x="0" y="56"/>
                </a:lnTo>
                <a:lnTo>
                  <a:pt x="15" y="12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27">
            <a:extLst>
              <a:ext uri="{FF2B5EF4-FFF2-40B4-BE49-F238E27FC236}">
                <a16:creationId xmlns:a16="http://schemas.microsoft.com/office/drawing/2014/main" id="{64AA218F-0EB9-3844-B959-A4F046D27F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43225" y="6552554"/>
            <a:ext cx="61704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8">
            <a:extLst>
              <a:ext uri="{FF2B5EF4-FFF2-40B4-BE49-F238E27FC236}">
                <a16:creationId xmlns:a16="http://schemas.microsoft.com/office/drawing/2014/main" id="{5C2F5F4D-0A7F-6D49-B097-F3823CEB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312" y="6310487"/>
            <a:ext cx="71197" cy="118661"/>
          </a:xfrm>
          <a:custGeom>
            <a:avLst/>
            <a:gdLst>
              <a:gd name="T0" fmla="*/ 63 w 64"/>
              <a:gd name="T1" fmla="*/ 111 h 112"/>
              <a:gd name="T2" fmla="*/ 48 w 64"/>
              <a:gd name="T3" fmla="*/ 71 h 112"/>
              <a:gd name="T4" fmla="*/ 0 w 64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2">
                <a:moveTo>
                  <a:pt x="63" y="111"/>
                </a:moveTo>
                <a:lnTo>
                  <a:pt x="48" y="71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29">
            <a:extLst>
              <a:ext uri="{FF2B5EF4-FFF2-40B4-BE49-F238E27FC236}">
                <a16:creationId xmlns:a16="http://schemas.microsoft.com/office/drawing/2014/main" id="{6B27BB63-4EE7-EE45-B00F-8AB881FC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698" y="6106394"/>
            <a:ext cx="94928" cy="104420"/>
          </a:xfrm>
          <a:custGeom>
            <a:avLst/>
            <a:gdLst>
              <a:gd name="T0" fmla="*/ 87 w 88"/>
              <a:gd name="T1" fmla="*/ 95 h 96"/>
              <a:gd name="T2" fmla="*/ 31 w 88"/>
              <a:gd name="T3" fmla="*/ 16 h 96"/>
              <a:gd name="T4" fmla="*/ 0 w 88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96">
                <a:moveTo>
                  <a:pt x="87" y="95"/>
                </a:moveTo>
                <a:lnTo>
                  <a:pt x="31" y="16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30">
            <a:extLst>
              <a:ext uri="{FF2B5EF4-FFF2-40B4-BE49-F238E27FC236}">
                <a16:creationId xmlns:a16="http://schemas.microsoft.com/office/drawing/2014/main" id="{D8A6C24A-3D6C-5244-A8A4-9A9CDF15F3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5364" y="5930777"/>
            <a:ext cx="118658" cy="9492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31">
            <a:extLst>
              <a:ext uri="{FF2B5EF4-FFF2-40B4-BE49-F238E27FC236}">
                <a16:creationId xmlns:a16="http://schemas.microsoft.com/office/drawing/2014/main" id="{E8EE020E-01BA-BE47-B609-2AC5CEB879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7031" y="5769400"/>
            <a:ext cx="118658" cy="9492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32">
            <a:extLst>
              <a:ext uri="{FF2B5EF4-FFF2-40B4-BE49-F238E27FC236}">
                <a16:creationId xmlns:a16="http://schemas.microsoft.com/office/drawing/2014/main" id="{0389C73B-920F-4043-8EEE-6EC18EEA36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65471" y="5660235"/>
            <a:ext cx="137647" cy="6170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33">
            <a:extLst>
              <a:ext uri="{FF2B5EF4-FFF2-40B4-BE49-F238E27FC236}">
                <a16:creationId xmlns:a16="http://schemas.microsoft.com/office/drawing/2014/main" id="{D420F290-FD54-2B45-AED6-2395A68220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04422" y="5608023"/>
            <a:ext cx="147136" cy="2847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34">
            <a:extLst>
              <a:ext uri="{FF2B5EF4-FFF2-40B4-BE49-F238E27FC236}">
                <a16:creationId xmlns:a16="http://schemas.microsoft.com/office/drawing/2014/main" id="{A9E0CE4D-E004-6040-9E8F-367FD4BE2E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33877" y="5579545"/>
            <a:ext cx="147139" cy="2847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35">
            <a:extLst>
              <a:ext uri="{FF2B5EF4-FFF2-40B4-BE49-F238E27FC236}">
                <a16:creationId xmlns:a16="http://schemas.microsoft.com/office/drawing/2014/main" id="{719506F1-443E-6E46-8093-00BF9D15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079" y="5589038"/>
            <a:ext cx="137647" cy="18986"/>
          </a:xfrm>
          <a:custGeom>
            <a:avLst/>
            <a:gdLst>
              <a:gd name="T0" fmla="*/ 126 w 127"/>
              <a:gd name="T1" fmla="*/ 0 h 17"/>
              <a:gd name="T2" fmla="*/ 71 w 127"/>
              <a:gd name="T3" fmla="*/ 8 h 17"/>
              <a:gd name="T4" fmla="*/ 0 w 127"/>
              <a:gd name="T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17">
                <a:moveTo>
                  <a:pt x="126" y="0"/>
                </a:moveTo>
                <a:lnTo>
                  <a:pt x="71" y="8"/>
                </a:lnTo>
                <a:lnTo>
                  <a:pt x="0" y="16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AD9E3880-FEA0-4446-BE94-09630CD414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15727" y="8413135"/>
            <a:ext cx="94928" cy="11391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37">
            <a:extLst>
              <a:ext uri="{FF2B5EF4-FFF2-40B4-BE49-F238E27FC236}">
                <a16:creationId xmlns:a16="http://schemas.microsoft.com/office/drawing/2014/main" id="{55F7338C-80A6-594F-8B12-94F3980F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582" y="8218532"/>
            <a:ext cx="85435" cy="113913"/>
          </a:xfrm>
          <a:custGeom>
            <a:avLst/>
            <a:gdLst>
              <a:gd name="T0" fmla="*/ 0 w 80"/>
              <a:gd name="T1" fmla="*/ 103 h 104"/>
              <a:gd name="T2" fmla="*/ 16 w 80"/>
              <a:gd name="T3" fmla="*/ 87 h 104"/>
              <a:gd name="T4" fmla="*/ 79 w 8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104">
                <a:moveTo>
                  <a:pt x="0" y="103"/>
                </a:moveTo>
                <a:lnTo>
                  <a:pt x="16" y="87"/>
                </a:lnTo>
                <a:lnTo>
                  <a:pt x="79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38">
            <a:extLst>
              <a:ext uri="{FF2B5EF4-FFF2-40B4-BE49-F238E27FC236}">
                <a16:creationId xmlns:a16="http://schemas.microsoft.com/office/drawing/2014/main" id="{320D3197-3FF5-2F4E-A12A-B48EEED4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66" y="7976468"/>
            <a:ext cx="61701" cy="118658"/>
          </a:xfrm>
          <a:custGeom>
            <a:avLst/>
            <a:gdLst>
              <a:gd name="T0" fmla="*/ 0 w 56"/>
              <a:gd name="T1" fmla="*/ 111 h 112"/>
              <a:gd name="T2" fmla="*/ 39 w 56"/>
              <a:gd name="T3" fmla="*/ 56 h 112"/>
              <a:gd name="T4" fmla="*/ 55 w 56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2">
                <a:moveTo>
                  <a:pt x="0" y="111"/>
                </a:moveTo>
                <a:lnTo>
                  <a:pt x="39" y="56"/>
                </a:lnTo>
                <a:lnTo>
                  <a:pt x="55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39">
            <a:extLst>
              <a:ext uri="{FF2B5EF4-FFF2-40B4-BE49-F238E27FC236}">
                <a16:creationId xmlns:a16="http://schemas.microsoft.com/office/drawing/2014/main" id="{10D7732B-B90A-124C-99CD-9591A3F18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42901" y="7729656"/>
            <a:ext cx="23730" cy="11865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40">
            <a:extLst>
              <a:ext uri="{FF2B5EF4-FFF2-40B4-BE49-F238E27FC236}">
                <a16:creationId xmlns:a16="http://schemas.microsoft.com/office/drawing/2014/main" id="{A464AB96-DA15-9648-9C20-AB1215747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9601" y="9006431"/>
            <a:ext cx="137647" cy="3322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B47D7437-8BC7-A340-8DCC-53E7EFE19D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4891" y="9039657"/>
            <a:ext cx="128154" cy="2847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42">
            <a:extLst>
              <a:ext uri="{FF2B5EF4-FFF2-40B4-BE49-F238E27FC236}">
                <a16:creationId xmlns:a16="http://schemas.microsoft.com/office/drawing/2014/main" id="{3733CFD2-9556-0643-8C2E-072C4933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943" y="8987446"/>
            <a:ext cx="128151" cy="52212"/>
          </a:xfrm>
          <a:custGeom>
            <a:avLst/>
            <a:gdLst>
              <a:gd name="T0" fmla="*/ 0 w 119"/>
              <a:gd name="T1" fmla="*/ 47 h 48"/>
              <a:gd name="T2" fmla="*/ 16 w 119"/>
              <a:gd name="T3" fmla="*/ 39 h 48"/>
              <a:gd name="T4" fmla="*/ 118 w 119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48">
                <a:moveTo>
                  <a:pt x="0" y="47"/>
                </a:moveTo>
                <a:lnTo>
                  <a:pt x="16" y="39"/>
                </a:lnTo>
                <a:lnTo>
                  <a:pt x="118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D9DA7A39-1E7B-1C45-A443-40BF5F2BB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6993" y="8930489"/>
            <a:ext cx="9493" cy="1898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44">
            <a:extLst>
              <a:ext uri="{FF2B5EF4-FFF2-40B4-BE49-F238E27FC236}">
                <a16:creationId xmlns:a16="http://schemas.microsoft.com/office/drawing/2014/main" id="{6D7BE0DA-0AA4-4C4C-97BA-7ACA40513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203" y="6172844"/>
            <a:ext cx="94928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45">
            <a:extLst>
              <a:ext uri="{FF2B5EF4-FFF2-40B4-BE49-F238E27FC236}">
                <a16:creationId xmlns:a16="http://schemas.microsoft.com/office/drawing/2014/main" id="{481DE94F-97E8-8549-BF50-15F3A273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571" y="6376937"/>
            <a:ext cx="71197" cy="118661"/>
          </a:xfrm>
          <a:custGeom>
            <a:avLst/>
            <a:gdLst>
              <a:gd name="T0" fmla="*/ 63 w 64"/>
              <a:gd name="T1" fmla="*/ 0 h 111"/>
              <a:gd name="T2" fmla="*/ 48 w 64"/>
              <a:gd name="T3" fmla="*/ 16 h 111"/>
              <a:gd name="T4" fmla="*/ 0 w 64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1">
                <a:moveTo>
                  <a:pt x="63" y="0"/>
                </a:moveTo>
                <a:lnTo>
                  <a:pt x="48" y="16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46">
            <a:extLst>
              <a:ext uri="{FF2B5EF4-FFF2-40B4-BE49-F238E27FC236}">
                <a16:creationId xmlns:a16="http://schemas.microsoft.com/office/drawing/2014/main" id="{29FFDE55-B641-9540-9E2A-ECA1725C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899" y="6614256"/>
            <a:ext cx="42716" cy="128154"/>
          </a:xfrm>
          <a:custGeom>
            <a:avLst/>
            <a:gdLst>
              <a:gd name="T0" fmla="*/ 39 w 40"/>
              <a:gd name="T1" fmla="*/ 0 h 119"/>
              <a:gd name="T2" fmla="*/ 16 w 40"/>
              <a:gd name="T3" fmla="*/ 55 h 119"/>
              <a:gd name="T4" fmla="*/ 0 w 40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119">
                <a:moveTo>
                  <a:pt x="39" y="0"/>
                </a:moveTo>
                <a:lnTo>
                  <a:pt x="16" y="55"/>
                </a:lnTo>
                <a:lnTo>
                  <a:pt x="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47">
            <a:extLst>
              <a:ext uri="{FF2B5EF4-FFF2-40B4-BE49-F238E27FC236}">
                <a16:creationId xmlns:a16="http://schemas.microsoft.com/office/drawing/2014/main" id="{0F06A16C-8A2B-D749-A41A-C91E72BF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942" y="6875308"/>
            <a:ext cx="33223" cy="128151"/>
          </a:xfrm>
          <a:custGeom>
            <a:avLst/>
            <a:gdLst>
              <a:gd name="T0" fmla="*/ 31 w 32"/>
              <a:gd name="T1" fmla="*/ 0 h 119"/>
              <a:gd name="T2" fmla="*/ 8 w 32"/>
              <a:gd name="T3" fmla="*/ 79 h 119"/>
              <a:gd name="T4" fmla="*/ 0 w 32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19">
                <a:moveTo>
                  <a:pt x="31" y="0"/>
                </a:moveTo>
                <a:lnTo>
                  <a:pt x="8" y="79"/>
                </a:lnTo>
                <a:lnTo>
                  <a:pt x="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48">
            <a:extLst>
              <a:ext uri="{FF2B5EF4-FFF2-40B4-BE49-F238E27FC236}">
                <a16:creationId xmlns:a16="http://schemas.microsoft.com/office/drawing/2014/main" id="{6EE17D7B-1F1F-924E-8D14-1BCAA0FD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30" y="7141105"/>
            <a:ext cx="28478" cy="137644"/>
          </a:xfrm>
          <a:custGeom>
            <a:avLst/>
            <a:gdLst>
              <a:gd name="T0" fmla="*/ 24 w 25"/>
              <a:gd name="T1" fmla="*/ 0 h 128"/>
              <a:gd name="T2" fmla="*/ 0 w 25"/>
              <a:gd name="T3" fmla="*/ 118 h 128"/>
              <a:gd name="T4" fmla="*/ 0 w 25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28">
                <a:moveTo>
                  <a:pt x="24" y="0"/>
                </a:moveTo>
                <a:lnTo>
                  <a:pt x="0" y="118"/>
                </a:lnTo>
                <a:lnTo>
                  <a:pt x="0" y="12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Line 49">
            <a:extLst>
              <a:ext uri="{FF2B5EF4-FFF2-40B4-BE49-F238E27FC236}">
                <a16:creationId xmlns:a16="http://schemas.microsoft.com/office/drawing/2014/main" id="{4F298C91-B44F-F346-A387-4690BAD70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478" y="7411647"/>
            <a:ext cx="9493" cy="137647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50">
            <a:extLst>
              <a:ext uri="{FF2B5EF4-FFF2-40B4-BE49-F238E27FC236}">
                <a16:creationId xmlns:a16="http://schemas.microsoft.com/office/drawing/2014/main" id="{E8CEC45D-0F21-8046-B164-3116FF440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942" y="7672700"/>
            <a:ext cx="52209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51">
            <a:extLst>
              <a:ext uri="{FF2B5EF4-FFF2-40B4-BE49-F238E27FC236}">
                <a16:creationId xmlns:a16="http://schemas.microsoft.com/office/drawing/2014/main" id="{CFE13604-1490-FE45-AD9E-9394ABB9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22" y="7929004"/>
            <a:ext cx="42719" cy="128151"/>
          </a:xfrm>
          <a:custGeom>
            <a:avLst/>
            <a:gdLst>
              <a:gd name="T0" fmla="*/ 0 w 41"/>
              <a:gd name="T1" fmla="*/ 0 h 119"/>
              <a:gd name="T2" fmla="*/ 40 w 41"/>
              <a:gd name="T3" fmla="*/ 118 h 119"/>
              <a:gd name="T4" fmla="*/ 40 w 41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119">
                <a:moveTo>
                  <a:pt x="0" y="0"/>
                </a:moveTo>
                <a:lnTo>
                  <a:pt x="40" y="118"/>
                </a:lnTo>
                <a:lnTo>
                  <a:pt x="4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52">
            <a:extLst>
              <a:ext uri="{FF2B5EF4-FFF2-40B4-BE49-F238E27FC236}">
                <a16:creationId xmlns:a16="http://schemas.microsoft.com/office/drawing/2014/main" id="{6BD495EC-94C5-2F4E-8E84-2E1E2945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290" y="8175816"/>
            <a:ext cx="75942" cy="118658"/>
          </a:xfrm>
          <a:custGeom>
            <a:avLst/>
            <a:gdLst>
              <a:gd name="T0" fmla="*/ 0 w 72"/>
              <a:gd name="T1" fmla="*/ 0 h 111"/>
              <a:gd name="T2" fmla="*/ 23 w 72"/>
              <a:gd name="T3" fmla="*/ 55 h 111"/>
              <a:gd name="T4" fmla="*/ 71 w 72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11">
                <a:moveTo>
                  <a:pt x="0" y="0"/>
                </a:moveTo>
                <a:lnTo>
                  <a:pt x="23" y="55"/>
                </a:lnTo>
                <a:lnTo>
                  <a:pt x="71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2244A346-461F-F143-9233-FB2BC3E959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67179" y="5536829"/>
            <a:ext cx="137644" cy="3322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54">
            <a:extLst>
              <a:ext uri="{FF2B5EF4-FFF2-40B4-BE49-F238E27FC236}">
                <a16:creationId xmlns:a16="http://schemas.microsoft.com/office/drawing/2014/main" id="{9D2AEE1B-B7CD-E243-8442-BC0F35DF1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382" y="5494110"/>
            <a:ext cx="137644" cy="9493"/>
          </a:xfrm>
          <a:custGeom>
            <a:avLst/>
            <a:gdLst>
              <a:gd name="T0" fmla="*/ 126 w 127"/>
              <a:gd name="T1" fmla="*/ 8 h 9"/>
              <a:gd name="T2" fmla="*/ 87 w 127"/>
              <a:gd name="T3" fmla="*/ 0 h 9"/>
              <a:gd name="T4" fmla="*/ 0 w 127"/>
              <a:gd name="T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9">
                <a:moveTo>
                  <a:pt x="126" y="8"/>
                </a:moveTo>
                <a:lnTo>
                  <a:pt x="87" y="0"/>
                </a:lnTo>
                <a:lnTo>
                  <a:pt x="0" y="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55">
            <a:extLst>
              <a:ext uri="{FF2B5EF4-FFF2-40B4-BE49-F238E27FC236}">
                <a16:creationId xmlns:a16="http://schemas.microsoft.com/office/drawing/2014/main" id="{0448362C-B1CE-A642-B8DF-483EE6ED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330" y="5513095"/>
            <a:ext cx="128154" cy="23733"/>
          </a:xfrm>
          <a:custGeom>
            <a:avLst/>
            <a:gdLst>
              <a:gd name="T0" fmla="*/ 118 w 119"/>
              <a:gd name="T1" fmla="*/ 0 h 24"/>
              <a:gd name="T2" fmla="*/ 32 w 119"/>
              <a:gd name="T3" fmla="*/ 7 h 24"/>
              <a:gd name="T4" fmla="*/ 0 w 119"/>
              <a:gd name="T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4">
                <a:moveTo>
                  <a:pt x="118" y="0"/>
                </a:moveTo>
                <a:lnTo>
                  <a:pt x="32" y="7"/>
                </a:lnTo>
                <a:lnTo>
                  <a:pt x="0" y="23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56">
            <a:extLst>
              <a:ext uri="{FF2B5EF4-FFF2-40B4-BE49-F238E27FC236}">
                <a16:creationId xmlns:a16="http://schemas.microsoft.com/office/drawing/2014/main" id="{CBAAD74D-483B-EF44-9BDB-8EBB1754F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79280" y="5579545"/>
            <a:ext cx="137644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57">
            <a:extLst>
              <a:ext uri="{FF2B5EF4-FFF2-40B4-BE49-F238E27FC236}">
                <a16:creationId xmlns:a16="http://schemas.microsoft.com/office/drawing/2014/main" id="{D5AF9F44-4C2D-0849-B318-5547E9BAD1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3483" y="5674472"/>
            <a:ext cx="137644" cy="4271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58">
            <a:extLst>
              <a:ext uri="{FF2B5EF4-FFF2-40B4-BE49-F238E27FC236}">
                <a16:creationId xmlns:a16="http://schemas.microsoft.com/office/drawing/2014/main" id="{C172E323-1D20-A545-9197-EB2FA605B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95149" y="5793133"/>
            <a:ext cx="118658" cy="7594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Line 59">
            <a:extLst>
              <a:ext uri="{FF2B5EF4-FFF2-40B4-BE49-F238E27FC236}">
                <a16:creationId xmlns:a16="http://schemas.microsoft.com/office/drawing/2014/main" id="{15A79A71-FC4F-CD48-A266-02904EDEFF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0039" y="5954510"/>
            <a:ext cx="94928" cy="10916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60">
            <a:extLst>
              <a:ext uri="{FF2B5EF4-FFF2-40B4-BE49-F238E27FC236}">
                <a16:creationId xmlns:a16="http://schemas.microsoft.com/office/drawing/2014/main" id="{2DA99AB4-BA85-5540-9501-8A81B870B5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9677" y="6163351"/>
            <a:ext cx="94928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Freeform 61">
            <a:extLst>
              <a:ext uri="{FF2B5EF4-FFF2-40B4-BE49-F238E27FC236}">
                <a16:creationId xmlns:a16="http://schemas.microsoft.com/office/drawing/2014/main" id="{15D392B9-77CD-B049-8036-338E84E64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271" y="6386429"/>
            <a:ext cx="61704" cy="118661"/>
          </a:xfrm>
          <a:custGeom>
            <a:avLst/>
            <a:gdLst>
              <a:gd name="T0" fmla="*/ 56 w 57"/>
              <a:gd name="T1" fmla="*/ 0 h 111"/>
              <a:gd name="T2" fmla="*/ 24 w 57"/>
              <a:gd name="T3" fmla="*/ 47 h 111"/>
              <a:gd name="T4" fmla="*/ 0 w 57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111">
                <a:moveTo>
                  <a:pt x="56" y="0"/>
                </a:moveTo>
                <a:lnTo>
                  <a:pt x="24" y="47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62">
            <a:extLst>
              <a:ext uri="{FF2B5EF4-FFF2-40B4-BE49-F238E27FC236}">
                <a16:creationId xmlns:a16="http://schemas.microsoft.com/office/drawing/2014/main" id="{1293AFE7-AEFA-A444-A283-35B5DF3AB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39861" y="8284981"/>
            <a:ext cx="94928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63">
            <a:extLst>
              <a:ext uri="{FF2B5EF4-FFF2-40B4-BE49-F238E27FC236}">
                <a16:creationId xmlns:a16="http://schemas.microsoft.com/office/drawing/2014/main" id="{E81618C9-3571-EA4F-8785-5072A9E00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29716" y="8076141"/>
            <a:ext cx="66449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64">
            <a:extLst>
              <a:ext uri="{FF2B5EF4-FFF2-40B4-BE49-F238E27FC236}">
                <a16:creationId xmlns:a16="http://schemas.microsoft.com/office/drawing/2014/main" id="{A23C60EC-8B9B-4C44-9CDD-E3A931FE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122" y="7824584"/>
            <a:ext cx="33223" cy="128151"/>
          </a:xfrm>
          <a:custGeom>
            <a:avLst/>
            <a:gdLst>
              <a:gd name="T0" fmla="*/ 0 w 33"/>
              <a:gd name="T1" fmla="*/ 118 h 119"/>
              <a:gd name="T2" fmla="*/ 8 w 33"/>
              <a:gd name="T3" fmla="*/ 110 h 119"/>
              <a:gd name="T4" fmla="*/ 32 w 33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19">
                <a:moveTo>
                  <a:pt x="0" y="118"/>
                </a:moveTo>
                <a:lnTo>
                  <a:pt x="8" y="110"/>
                </a:lnTo>
                <a:lnTo>
                  <a:pt x="32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65">
            <a:extLst>
              <a:ext uri="{FF2B5EF4-FFF2-40B4-BE49-F238E27FC236}">
                <a16:creationId xmlns:a16="http://schemas.microsoft.com/office/drawing/2014/main" id="{9E441F92-B3C2-9649-B403-70C15D2B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17" y="7563532"/>
            <a:ext cx="33226" cy="128154"/>
          </a:xfrm>
          <a:custGeom>
            <a:avLst/>
            <a:gdLst>
              <a:gd name="T0" fmla="*/ 0 w 33"/>
              <a:gd name="T1" fmla="*/ 119 h 120"/>
              <a:gd name="T2" fmla="*/ 0 w 33"/>
              <a:gd name="T3" fmla="*/ 111 h 120"/>
              <a:gd name="T4" fmla="*/ 32 w 33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20">
                <a:moveTo>
                  <a:pt x="0" y="119"/>
                </a:moveTo>
                <a:lnTo>
                  <a:pt x="0" y="111"/>
                </a:lnTo>
                <a:lnTo>
                  <a:pt x="32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66">
            <a:extLst>
              <a:ext uri="{FF2B5EF4-FFF2-40B4-BE49-F238E27FC236}">
                <a16:creationId xmlns:a16="http://schemas.microsoft.com/office/drawing/2014/main" id="{A0AC73B4-5A6B-4F49-AED4-04B69FAD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259" y="7302482"/>
            <a:ext cx="33226" cy="137644"/>
          </a:xfrm>
          <a:custGeom>
            <a:avLst/>
            <a:gdLst>
              <a:gd name="T0" fmla="*/ 0 w 32"/>
              <a:gd name="T1" fmla="*/ 126 h 127"/>
              <a:gd name="T2" fmla="*/ 31 w 32"/>
              <a:gd name="T3" fmla="*/ 31 h 127"/>
              <a:gd name="T4" fmla="*/ 24 w 32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27">
                <a:moveTo>
                  <a:pt x="0" y="126"/>
                </a:moveTo>
                <a:lnTo>
                  <a:pt x="31" y="31"/>
                </a:lnTo>
                <a:lnTo>
                  <a:pt x="24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67">
            <a:extLst>
              <a:ext uri="{FF2B5EF4-FFF2-40B4-BE49-F238E27FC236}">
                <a16:creationId xmlns:a16="http://schemas.microsoft.com/office/drawing/2014/main" id="{53F882D8-2EB8-7541-AF96-CA3882194B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71780" y="7036685"/>
            <a:ext cx="33226" cy="14239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68">
            <a:extLst>
              <a:ext uri="{FF2B5EF4-FFF2-40B4-BE49-F238E27FC236}">
                <a16:creationId xmlns:a16="http://schemas.microsoft.com/office/drawing/2014/main" id="{10929B46-CC59-F646-9C53-7EDCFD22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824" y="6775633"/>
            <a:ext cx="28478" cy="128154"/>
          </a:xfrm>
          <a:custGeom>
            <a:avLst/>
            <a:gdLst>
              <a:gd name="T0" fmla="*/ 24 w 25"/>
              <a:gd name="T1" fmla="*/ 118 h 119"/>
              <a:gd name="T2" fmla="*/ 24 w 25"/>
              <a:gd name="T3" fmla="*/ 102 h 119"/>
              <a:gd name="T4" fmla="*/ 0 w 25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19">
                <a:moveTo>
                  <a:pt x="24" y="118"/>
                </a:moveTo>
                <a:lnTo>
                  <a:pt x="24" y="102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69">
            <a:extLst>
              <a:ext uri="{FF2B5EF4-FFF2-40B4-BE49-F238E27FC236}">
                <a16:creationId xmlns:a16="http://schemas.microsoft.com/office/drawing/2014/main" id="{CF41C261-A24A-B741-A207-354F3B3F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8882" y="6514583"/>
            <a:ext cx="52212" cy="128151"/>
          </a:xfrm>
          <a:custGeom>
            <a:avLst/>
            <a:gdLst>
              <a:gd name="T0" fmla="*/ 48 w 49"/>
              <a:gd name="T1" fmla="*/ 119 h 120"/>
              <a:gd name="T2" fmla="*/ 40 w 49"/>
              <a:gd name="T3" fmla="*/ 79 h 120"/>
              <a:gd name="T4" fmla="*/ 0 w 49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120">
                <a:moveTo>
                  <a:pt x="48" y="119"/>
                </a:moveTo>
                <a:lnTo>
                  <a:pt x="40" y="79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70">
            <a:extLst>
              <a:ext uri="{FF2B5EF4-FFF2-40B4-BE49-F238E27FC236}">
                <a16:creationId xmlns:a16="http://schemas.microsoft.com/office/drawing/2014/main" id="{632B408E-DA6E-0E43-A69A-71E23307F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731" y="6277264"/>
            <a:ext cx="75942" cy="118658"/>
          </a:xfrm>
          <a:custGeom>
            <a:avLst/>
            <a:gdLst>
              <a:gd name="T0" fmla="*/ 71 w 72"/>
              <a:gd name="T1" fmla="*/ 110 h 111"/>
              <a:gd name="T2" fmla="*/ 32 w 72"/>
              <a:gd name="T3" fmla="*/ 31 h 111"/>
              <a:gd name="T4" fmla="*/ 0 w 72"/>
              <a:gd name="T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11">
                <a:moveTo>
                  <a:pt x="71" y="110"/>
                </a:moveTo>
                <a:lnTo>
                  <a:pt x="32" y="31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71">
            <a:extLst>
              <a:ext uri="{FF2B5EF4-FFF2-40B4-BE49-F238E27FC236}">
                <a16:creationId xmlns:a16="http://schemas.microsoft.com/office/drawing/2014/main" id="{C34F249F-B80D-4E48-A829-CFFBF6DBD8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16128" y="6082661"/>
            <a:ext cx="104420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65E5F5F1-E6AE-6644-9990-F5D602FF6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6598" y="7696430"/>
            <a:ext cx="33223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73">
            <a:extLst>
              <a:ext uri="{FF2B5EF4-FFF2-40B4-BE49-F238E27FC236}">
                <a16:creationId xmlns:a16="http://schemas.microsoft.com/office/drawing/2014/main" id="{22AABEBB-20C2-144D-B729-3F3D82BF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48" y="7952735"/>
            <a:ext cx="61701" cy="128154"/>
          </a:xfrm>
          <a:custGeom>
            <a:avLst/>
            <a:gdLst>
              <a:gd name="T0" fmla="*/ 0 w 56"/>
              <a:gd name="T1" fmla="*/ 0 h 119"/>
              <a:gd name="T2" fmla="*/ 8 w 56"/>
              <a:gd name="T3" fmla="*/ 23 h 119"/>
              <a:gd name="T4" fmla="*/ 55 w 56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9">
                <a:moveTo>
                  <a:pt x="0" y="0"/>
                </a:moveTo>
                <a:lnTo>
                  <a:pt x="8" y="23"/>
                </a:lnTo>
                <a:lnTo>
                  <a:pt x="55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Freeform 74">
            <a:extLst>
              <a:ext uri="{FF2B5EF4-FFF2-40B4-BE49-F238E27FC236}">
                <a16:creationId xmlns:a16="http://schemas.microsoft.com/office/drawing/2014/main" id="{CD6DF257-39AE-6B4B-B841-934F2383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198" y="8190054"/>
            <a:ext cx="85435" cy="109168"/>
          </a:xfrm>
          <a:custGeom>
            <a:avLst/>
            <a:gdLst>
              <a:gd name="T0" fmla="*/ 0 w 80"/>
              <a:gd name="T1" fmla="*/ 0 h 103"/>
              <a:gd name="T2" fmla="*/ 32 w 80"/>
              <a:gd name="T3" fmla="*/ 54 h 103"/>
              <a:gd name="T4" fmla="*/ 79 w 80"/>
              <a:gd name="T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103">
                <a:moveTo>
                  <a:pt x="0" y="0"/>
                </a:moveTo>
                <a:lnTo>
                  <a:pt x="32" y="54"/>
                </a:lnTo>
                <a:lnTo>
                  <a:pt x="79" y="102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75">
            <a:extLst>
              <a:ext uri="{FF2B5EF4-FFF2-40B4-BE49-F238E27FC236}">
                <a16:creationId xmlns:a16="http://schemas.microsoft.com/office/drawing/2014/main" id="{E8DE2C41-F9E9-0442-9ED9-52265B1F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054" y="8394150"/>
            <a:ext cx="94928" cy="104420"/>
          </a:xfrm>
          <a:custGeom>
            <a:avLst/>
            <a:gdLst>
              <a:gd name="T0" fmla="*/ 0 w 87"/>
              <a:gd name="T1" fmla="*/ 0 h 95"/>
              <a:gd name="T2" fmla="*/ 55 w 87"/>
              <a:gd name="T3" fmla="*/ 55 h 95"/>
              <a:gd name="T4" fmla="*/ 86 w 87"/>
              <a:gd name="T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95">
                <a:moveTo>
                  <a:pt x="0" y="0"/>
                </a:moveTo>
                <a:lnTo>
                  <a:pt x="55" y="55"/>
                </a:lnTo>
                <a:lnTo>
                  <a:pt x="86" y="94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Freeform 76">
            <a:extLst>
              <a:ext uri="{FF2B5EF4-FFF2-40B4-BE49-F238E27FC236}">
                <a16:creationId xmlns:a16="http://schemas.microsoft.com/office/drawing/2014/main" id="{8B633501-A721-8D41-A114-1DDED8B2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164" y="8588750"/>
            <a:ext cx="104420" cy="94928"/>
          </a:xfrm>
          <a:custGeom>
            <a:avLst/>
            <a:gdLst>
              <a:gd name="T0" fmla="*/ 0 w 96"/>
              <a:gd name="T1" fmla="*/ 0 h 87"/>
              <a:gd name="T2" fmla="*/ 87 w 96"/>
              <a:gd name="T3" fmla="*/ 79 h 87"/>
              <a:gd name="T4" fmla="*/ 95 w 96"/>
              <a:gd name="T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87">
                <a:moveTo>
                  <a:pt x="0" y="0"/>
                </a:moveTo>
                <a:lnTo>
                  <a:pt x="87" y="79"/>
                </a:lnTo>
                <a:lnTo>
                  <a:pt x="95" y="86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77">
            <a:extLst>
              <a:ext uri="{FF2B5EF4-FFF2-40B4-BE49-F238E27FC236}">
                <a16:creationId xmlns:a16="http://schemas.microsoft.com/office/drawing/2014/main" id="{C55C0EDD-4C5D-134B-BAD3-995E6100F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4497" y="8750127"/>
            <a:ext cx="118658" cy="6644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78">
            <a:extLst>
              <a:ext uri="{FF2B5EF4-FFF2-40B4-BE49-F238E27FC236}">
                <a16:creationId xmlns:a16="http://schemas.microsoft.com/office/drawing/2014/main" id="{C74A65DD-3D35-B140-ADE1-3DDA98773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1309" y="8859295"/>
            <a:ext cx="128151" cy="2373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79">
            <a:extLst>
              <a:ext uri="{FF2B5EF4-FFF2-40B4-BE49-F238E27FC236}">
                <a16:creationId xmlns:a16="http://schemas.microsoft.com/office/drawing/2014/main" id="{6E55A1EC-1EC0-DF41-9F3D-0FE2C09D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7106" y="8920996"/>
            <a:ext cx="128151" cy="33226"/>
          </a:xfrm>
          <a:custGeom>
            <a:avLst/>
            <a:gdLst>
              <a:gd name="T0" fmla="*/ 0 w 119"/>
              <a:gd name="T1" fmla="*/ 0 h 33"/>
              <a:gd name="T2" fmla="*/ 118 w 119"/>
              <a:gd name="T3" fmla="*/ 32 h 33"/>
              <a:gd name="T4" fmla="*/ 118 w 119"/>
              <a:gd name="T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33">
                <a:moveTo>
                  <a:pt x="0" y="0"/>
                </a:moveTo>
                <a:lnTo>
                  <a:pt x="118" y="32"/>
                </a:lnTo>
                <a:lnTo>
                  <a:pt x="118" y="32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80">
            <a:extLst>
              <a:ext uri="{FF2B5EF4-FFF2-40B4-BE49-F238E27FC236}">
                <a16:creationId xmlns:a16="http://schemas.microsoft.com/office/drawing/2014/main" id="{931179F3-E014-254C-9EE7-8ACD4722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156" y="8963715"/>
            <a:ext cx="137647" cy="9493"/>
          </a:xfrm>
          <a:custGeom>
            <a:avLst/>
            <a:gdLst>
              <a:gd name="T0" fmla="*/ 0 w 127"/>
              <a:gd name="T1" fmla="*/ 0 h 9"/>
              <a:gd name="T2" fmla="*/ 55 w 127"/>
              <a:gd name="T3" fmla="*/ 8 h 9"/>
              <a:gd name="T4" fmla="*/ 126 w 127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9">
                <a:moveTo>
                  <a:pt x="0" y="0"/>
                </a:moveTo>
                <a:lnTo>
                  <a:pt x="55" y="8"/>
                </a:lnTo>
                <a:lnTo>
                  <a:pt x="126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Line 81">
            <a:extLst>
              <a:ext uri="{FF2B5EF4-FFF2-40B4-BE49-F238E27FC236}">
                <a16:creationId xmlns:a16="http://schemas.microsoft.com/office/drawing/2014/main" id="{F4995896-695C-D844-B21C-B91E82BEA2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37798" y="6785125"/>
            <a:ext cx="28478" cy="14713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82">
            <a:extLst>
              <a:ext uri="{FF2B5EF4-FFF2-40B4-BE49-F238E27FC236}">
                <a16:creationId xmlns:a16="http://schemas.microsoft.com/office/drawing/2014/main" id="{0065D15E-5AA2-3049-9B9A-B5565E93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1349" y="6528821"/>
            <a:ext cx="52212" cy="128154"/>
          </a:xfrm>
          <a:custGeom>
            <a:avLst/>
            <a:gdLst>
              <a:gd name="T0" fmla="*/ 47 w 48"/>
              <a:gd name="T1" fmla="*/ 118 h 119"/>
              <a:gd name="T2" fmla="*/ 39 w 48"/>
              <a:gd name="T3" fmla="*/ 79 h 119"/>
              <a:gd name="T4" fmla="*/ 0 w 48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19">
                <a:moveTo>
                  <a:pt x="47" y="118"/>
                </a:moveTo>
                <a:lnTo>
                  <a:pt x="39" y="79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Freeform 83">
            <a:extLst>
              <a:ext uri="{FF2B5EF4-FFF2-40B4-BE49-F238E27FC236}">
                <a16:creationId xmlns:a16="http://schemas.microsoft.com/office/drawing/2014/main" id="{997AC950-7575-6840-9D5B-C79DB3B3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2691" y="6291502"/>
            <a:ext cx="71194" cy="118661"/>
          </a:xfrm>
          <a:custGeom>
            <a:avLst/>
            <a:gdLst>
              <a:gd name="T0" fmla="*/ 63 w 64"/>
              <a:gd name="T1" fmla="*/ 110 h 111"/>
              <a:gd name="T2" fmla="*/ 23 w 64"/>
              <a:gd name="T3" fmla="*/ 23 h 111"/>
              <a:gd name="T4" fmla="*/ 0 w 64"/>
              <a:gd name="T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1">
                <a:moveTo>
                  <a:pt x="63" y="110"/>
                </a:moveTo>
                <a:lnTo>
                  <a:pt x="23" y="23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84">
            <a:extLst>
              <a:ext uri="{FF2B5EF4-FFF2-40B4-BE49-F238E27FC236}">
                <a16:creationId xmlns:a16="http://schemas.microsoft.com/office/drawing/2014/main" id="{F07F60DF-69F3-D647-8615-0566A2BF49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867580" y="6082661"/>
            <a:ext cx="94928" cy="11391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85">
            <a:extLst>
              <a:ext uri="{FF2B5EF4-FFF2-40B4-BE49-F238E27FC236}">
                <a16:creationId xmlns:a16="http://schemas.microsoft.com/office/drawing/2014/main" id="{22F8D38D-6C90-8C4D-BF1E-DFBDEF54DA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87218" y="5878568"/>
            <a:ext cx="94928" cy="11391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86">
            <a:extLst>
              <a:ext uri="{FF2B5EF4-FFF2-40B4-BE49-F238E27FC236}">
                <a16:creationId xmlns:a16="http://schemas.microsoft.com/office/drawing/2014/main" id="{82454D04-5481-3349-888F-4B31723B53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468885" y="5717191"/>
            <a:ext cx="118661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87">
            <a:extLst>
              <a:ext uri="{FF2B5EF4-FFF2-40B4-BE49-F238E27FC236}">
                <a16:creationId xmlns:a16="http://schemas.microsoft.com/office/drawing/2014/main" id="{159C3532-7FEB-BB41-A240-5F2B65F86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12580" y="5617516"/>
            <a:ext cx="147139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88">
            <a:extLst>
              <a:ext uri="{FF2B5EF4-FFF2-40B4-BE49-F238E27FC236}">
                <a16:creationId xmlns:a16="http://schemas.microsoft.com/office/drawing/2014/main" id="{AFE89355-7F20-8F44-8E62-2C569C9051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961023" y="5532081"/>
            <a:ext cx="137644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Freeform 89">
            <a:extLst>
              <a:ext uri="{FF2B5EF4-FFF2-40B4-BE49-F238E27FC236}">
                <a16:creationId xmlns:a16="http://schemas.microsoft.com/office/drawing/2014/main" id="{1AF0A66B-BDA5-7147-9455-EFC5043E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226" y="5494110"/>
            <a:ext cx="137644" cy="18986"/>
          </a:xfrm>
          <a:custGeom>
            <a:avLst/>
            <a:gdLst>
              <a:gd name="T0" fmla="*/ 126 w 127"/>
              <a:gd name="T1" fmla="*/ 16 h 17"/>
              <a:gd name="T2" fmla="*/ 71 w 127"/>
              <a:gd name="T3" fmla="*/ 0 h 17"/>
              <a:gd name="T4" fmla="*/ 0 w 127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17">
                <a:moveTo>
                  <a:pt x="126" y="16"/>
                </a:moveTo>
                <a:lnTo>
                  <a:pt x="71" y="0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90">
            <a:extLst>
              <a:ext uri="{FF2B5EF4-FFF2-40B4-BE49-F238E27FC236}">
                <a16:creationId xmlns:a16="http://schemas.microsoft.com/office/drawing/2014/main" id="{127DFB7C-79F5-5A47-9E14-62EE586FC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64283" y="8816576"/>
            <a:ext cx="128151" cy="6170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91">
            <a:extLst>
              <a:ext uri="{FF2B5EF4-FFF2-40B4-BE49-F238E27FC236}">
                <a16:creationId xmlns:a16="http://schemas.microsoft.com/office/drawing/2014/main" id="{6235560A-C4C0-AA4E-A944-D7E3AD28B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0588" y="8930489"/>
            <a:ext cx="137644" cy="1898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92">
            <a:extLst>
              <a:ext uri="{FF2B5EF4-FFF2-40B4-BE49-F238E27FC236}">
                <a16:creationId xmlns:a16="http://schemas.microsoft.com/office/drawing/2014/main" id="{17FE959E-20A0-A24E-ADA7-C9C4C0B0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1130" y="8935237"/>
            <a:ext cx="128154" cy="23730"/>
          </a:xfrm>
          <a:custGeom>
            <a:avLst/>
            <a:gdLst>
              <a:gd name="T0" fmla="*/ 0 w 119"/>
              <a:gd name="T1" fmla="*/ 16 h 24"/>
              <a:gd name="T2" fmla="*/ 8 w 119"/>
              <a:gd name="T3" fmla="*/ 23 h 24"/>
              <a:gd name="T4" fmla="*/ 118 w 11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4">
                <a:moveTo>
                  <a:pt x="0" y="16"/>
                </a:moveTo>
                <a:lnTo>
                  <a:pt x="8" y="23"/>
                </a:lnTo>
                <a:lnTo>
                  <a:pt x="118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93">
            <a:extLst>
              <a:ext uri="{FF2B5EF4-FFF2-40B4-BE49-F238E27FC236}">
                <a16:creationId xmlns:a16="http://schemas.microsoft.com/office/drawing/2014/main" id="{0E0B5F5A-F97A-E14C-857E-EF8AD278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183" y="8911504"/>
            <a:ext cx="137644" cy="9493"/>
          </a:xfrm>
          <a:custGeom>
            <a:avLst/>
            <a:gdLst>
              <a:gd name="T0" fmla="*/ 0 w 127"/>
              <a:gd name="T1" fmla="*/ 8 h 9"/>
              <a:gd name="T2" fmla="*/ 16 w 127"/>
              <a:gd name="T3" fmla="*/ 8 h 9"/>
              <a:gd name="T4" fmla="*/ 126 w 127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9">
                <a:moveTo>
                  <a:pt x="0" y="8"/>
                </a:moveTo>
                <a:lnTo>
                  <a:pt x="16" y="8"/>
                </a:lnTo>
                <a:lnTo>
                  <a:pt x="126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94">
            <a:extLst>
              <a:ext uri="{FF2B5EF4-FFF2-40B4-BE49-F238E27FC236}">
                <a16:creationId xmlns:a16="http://schemas.microsoft.com/office/drawing/2014/main" id="{C830216E-D92F-7B41-8DB9-5C68F055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725" y="8878280"/>
            <a:ext cx="128154" cy="23730"/>
          </a:xfrm>
          <a:custGeom>
            <a:avLst/>
            <a:gdLst>
              <a:gd name="T0" fmla="*/ 0 w 119"/>
              <a:gd name="T1" fmla="*/ 23 h 24"/>
              <a:gd name="T2" fmla="*/ 95 w 119"/>
              <a:gd name="T3" fmla="*/ 15 h 24"/>
              <a:gd name="T4" fmla="*/ 118 w 11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4">
                <a:moveTo>
                  <a:pt x="0" y="23"/>
                </a:moveTo>
                <a:lnTo>
                  <a:pt x="95" y="15"/>
                </a:lnTo>
                <a:lnTo>
                  <a:pt x="118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95">
            <a:extLst>
              <a:ext uri="{FF2B5EF4-FFF2-40B4-BE49-F238E27FC236}">
                <a16:creationId xmlns:a16="http://schemas.microsoft.com/office/drawing/2014/main" id="{A3A4CEA5-A1A5-1D49-8EB3-DD8D6F1D2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69537" y="8731141"/>
            <a:ext cx="10916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D6B20DDA-AD32-EC45-884B-9851B289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363" y="8588750"/>
            <a:ext cx="113913" cy="71197"/>
          </a:xfrm>
          <a:custGeom>
            <a:avLst/>
            <a:gdLst>
              <a:gd name="T0" fmla="*/ 0 w 104"/>
              <a:gd name="T1" fmla="*/ 63 h 64"/>
              <a:gd name="T2" fmla="*/ 16 w 104"/>
              <a:gd name="T3" fmla="*/ 55 h 64"/>
              <a:gd name="T4" fmla="*/ 103 w 10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64">
                <a:moveTo>
                  <a:pt x="0" y="63"/>
                </a:moveTo>
                <a:lnTo>
                  <a:pt x="16" y="55"/>
                </a:lnTo>
                <a:lnTo>
                  <a:pt x="103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Freeform 97">
            <a:extLst>
              <a:ext uri="{FF2B5EF4-FFF2-40B4-BE49-F238E27FC236}">
                <a16:creationId xmlns:a16="http://schemas.microsoft.com/office/drawing/2014/main" id="{001AEF2C-CEB9-DB4C-8C40-4C3EE5AF6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937" y="8417880"/>
            <a:ext cx="104420" cy="94928"/>
          </a:xfrm>
          <a:custGeom>
            <a:avLst/>
            <a:gdLst>
              <a:gd name="T0" fmla="*/ 0 w 96"/>
              <a:gd name="T1" fmla="*/ 87 h 88"/>
              <a:gd name="T2" fmla="*/ 32 w 96"/>
              <a:gd name="T3" fmla="*/ 63 h 88"/>
              <a:gd name="T4" fmla="*/ 95 w 96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88">
                <a:moveTo>
                  <a:pt x="0" y="87"/>
                </a:moveTo>
                <a:lnTo>
                  <a:pt x="32" y="63"/>
                </a:lnTo>
                <a:lnTo>
                  <a:pt x="95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98">
            <a:extLst>
              <a:ext uri="{FF2B5EF4-FFF2-40B4-BE49-F238E27FC236}">
                <a16:creationId xmlns:a16="http://schemas.microsoft.com/office/drawing/2014/main" id="{5BC65C38-844F-AC47-ABCA-24FD31E7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4537" y="8218532"/>
            <a:ext cx="75942" cy="113913"/>
          </a:xfrm>
          <a:custGeom>
            <a:avLst/>
            <a:gdLst>
              <a:gd name="T0" fmla="*/ 0 w 72"/>
              <a:gd name="T1" fmla="*/ 103 h 104"/>
              <a:gd name="T2" fmla="*/ 56 w 72"/>
              <a:gd name="T3" fmla="*/ 40 h 104"/>
              <a:gd name="T4" fmla="*/ 71 w 72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04">
                <a:moveTo>
                  <a:pt x="0" y="103"/>
                </a:moveTo>
                <a:lnTo>
                  <a:pt x="56" y="40"/>
                </a:lnTo>
                <a:lnTo>
                  <a:pt x="71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99">
            <a:extLst>
              <a:ext uri="{FF2B5EF4-FFF2-40B4-BE49-F238E27FC236}">
                <a16:creationId xmlns:a16="http://schemas.microsoft.com/office/drawing/2014/main" id="{C3984939-3844-C146-A17A-640C5A3E7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57436" y="7966975"/>
            <a:ext cx="52212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100">
            <a:extLst>
              <a:ext uri="{FF2B5EF4-FFF2-40B4-BE49-F238E27FC236}">
                <a16:creationId xmlns:a16="http://schemas.microsoft.com/office/drawing/2014/main" id="{57E2DDDB-DD93-3B42-A5BB-8DAADEFEBB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32689" y="5835849"/>
            <a:ext cx="11865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Freeform 101">
            <a:extLst>
              <a:ext uri="{FF2B5EF4-FFF2-40B4-BE49-F238E27FC236}">
                <a16:creationId xmlns:a16="http://schemas.microsoft.com/office/drawing/2014/main" id="{4B6C3B20-1497-DD43-B688-F29D3968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834" y="5997226"/>
            <a:ext cx="94928" cy="104420"/>
          </a:xfrm>
          <a:custGeom>
            <a:avLst/>
            <a:gdLst>
              <a:gd name="T0" fmla="*/ 87 w 88"/>
              <a:gd name="T1" fmla="*/ 0 h 95"/>
              <a:gd name="T2" fmla="*/ 63 w 88"/>
              <a:gd name="T3" fmla="*/ 15 h 95"/>
              <a:gd name="T4" fmla="*/ 0 w 88"/>
              <a:gd name="T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95">
                <a:moveTo>
                  <a:pt x="87" y="0"/>
                </a:moveTo>
                <a:lnTo>
                  <a:pt x="63" y="15"/>
                </a:lnTo>
                <a:lnTo>
                  <a:pt x="0" y="94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Freeform 102">
            <a:extLst>
              <a:ext uri="{FF2B5EF4-FFF2-40B4-BE49-F238E27FC236}">
                <a16:creationId xmlns:a16="http://schemas.microsoft.com/office/drawing/2014/main" id="{3AA281E2-DEB2-7241-9FEF-CE1D4FA5F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0950" y="6201322"/>
            <a:ext cx="71194" cy="118658"/>
          </a:xfrm>
          <a:custGeom>
            <a:avLst/>
            <a:gdLst>
              <a:gd name="T0" fmla="*/ 63 w 64"/>
              <a:gd name="T1" fmla="*/ 0 h 111"/>
              <a:gd name="T2" fmla="*/ 32 w 64"/>
              <a:gd name="T3" fmla="*/ 47 h 111"/>
              <a:gd name="T4" fmla="*/ 0 w 64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1">
                <a:moveTo>
                  <a:pt x="63" y="0"/>
                </a:moveTo>
                <a:lnTo>
                  <a:pt x="32" y="47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103">
            <a:extLst>
              <a:ext uri="{FF2B5EF4-FFF2-40B4-BE49-F238E27FC236}">
                <a16:creationId xmlns:a16="http://schemas.microsoft.com/office/drawing/2014/main" id="{4081D3F7-4C1C-A54F-A215-CDD36413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1781" y="6443386"/>
            <a:ext cx="52212" cy="118661"/>
          </a:xfrm>
          <a:custGeom>
            <a:avLst/>
            <a:gdLst>
              <a:gd name="T0" fmla="*/ 47 w 48"/>
              <a:gd name="T1" fmla="*/ 0 h 111"/>
              <a:gd name="T2" fmla="*/ 16 w 48"/>
              <a:gd name="T3" fmla="*/ 71 h 111"/>
              <a:gd name="T4" fmla="*/ 0 w 48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11">
                <a:moveTo>
                  <a:pt x="47" y="0"/>
                </a:moveTo>
                <a:lnTo>
                  <a:pt x="16" y="71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Freeform 104">
            <a:extLst>
              <a:ext uri="{FF2B5EF4-FFF2-40B4-BE49-F238E27FC236}">
                <a16:creationId xmlns:a16="http://schemas.microsoft.com/office/drawing/2014/main" id="{38B8B452-7AEE-7345-BBD4-125C3E7B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616" y="6690198"/>
            <a:ext cx="61701" cy="128154"/>
          </a:xfrm>
          <a:custGeom>
            <a:avLst/>
            <a:gdLst>
              <a:gd name="T0" fmla="*/ 55 w 56"/>
              <a:gd name="T1" fmla="*/ 0 h 119"/>
              <a:gd name="T2" fmla="*/ 7 w 56"/>
              <a:gd name="T3" fmla="*/ 110 h 119"/>
              <a:gd name="T4" fmla="*/ 0 w 56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9">
                <a:moveTo>
                  <a:pt x="55" y="0"/>
                </a:moveTo>
                <a:lnTo>
                  <a:pt x="7" y="110"/>
                </a:lnTo>
                <a:lnTo>
                  <a:pt x="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105">
            <a:extLst>
              <a:ext uri="{FF2B5EF4-FFF2-40B4-BE49-F238E27FC236}">
                <a16:creationId xmlns:a16="http://schemas.microsoft.com/office/drawing/2014/main" id="{37336799-EF9B-0647-A37B-C764318EE8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29897" y="6955995"/>
            <a:ext cx="28478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106">
            <a:extLst>
              <a:ext uri="{FF2B5EF4-FFF2-40B4-BE49-F238E27FC236}">
                <a16:creationId xmlns:a16="http://schemas.microsoft.com/office/drawing/2014/main" id="{1CC53E4E-F327-E941-9CFF-36CF185FE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4138" y="7217047"/>
            <a:ext cx="18986" cy="13764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Freeform 107">
            <a:extLst>
              <a:ext uri="{FF2B5EF4-FFF2-40B4-BE49-F238E27FC236}">
                <a16:creationId xmlns:a16="http://schemas.microsoft.com/office/drawing/2014/main" id="{B86CD894-BCF3-EF47-970E-CE04DDB3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7361" y="7487590"/>
            <a:ext cx="18986" cy="137647"/>
          </a:xfrm>
          <a:custGeom>
            <a:avLst/>
            <a:gdLst>
              <a:gd name="T0" fmla="*/ 0 w 17"/>
              <a:gd name="T1" fmla="*/ 0 h 128"/>
              <a:gd name="T2" fmla="*/ 16 w 17"/>
              <a:gd name="T3" fmla="*/ 127 h 128"/>
              <a:gd name="T4" fmla="*/ 16 w 17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28">
                <a:moveTo>
                  <a:pt x="0" y="0"/>
                </a:moveTo>
                <a:lnTo>
                  <a:pt x="16" y="127"/>
                </a:lnTo>
                <a:lnTo>
                  <a:pt x="16" y="12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Freeform 108">
            <a:extLst>
              <a:ext uri="{FF2B5EF4-FFF2-40B4-BE49-F238E27FC236}">
                <a16:creationId xmlns:a16="http://schemas.microsoft.com/office/drawing/2014/main" id="{DC6FA685-F797-A441-89C8-1B0A9835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573" y="7748642"/>
            <a:ext cx="52209" cy="128151"/>
          </a:xfrm>
          <a:custGeom>
            <a:avLst/>
            <a:gdLst>
              <a:gd name="T0" fmla="*/ 0 w 48"/>
              <a:gd name="T1" fmla="*/ 0 h 119"/>
              <a:gd name="T2" fmla="*/ 15 w 48"/>
              <a:gd name="T3" fmla="*/ 55 h 119"/>
              <a:gd name="T4" fmla="*/ 47 w 48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19">
                <a:moveTo>
                  <a:pt x="0" y="0"/>
                </a:moveTo>
                <a:lnTo>
                  <a:pt x="15" y="55"/>
                </a:lnTo>
                <a:lnTo>
                  <a:pt x="47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7" name="Freeform 428">
            <a:extLst>
              <a:ext uri="{FF2B5EF4-FFF2-40B4-BE49-F238E27FC236}">
                <a16:creationId xmlns:a16="http://schemas.microsoft.com/office/drawing/2014/main" id="{2C1EE20B-E663-7A4A-A292-081FFD90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902" y="6338271"/>
            <a:ext cx="840111" cy="4561273"/>
          </a:xfrm>
          <a:custGeom>
            <a:avLst/>
            <a:gdLst>
              <a:gd name="T0" fmla="*/ 0 w 781"/>
              <a:gd name="T1" fmla="*/ 4238 h 4239"/>
              <a:gd name="T2" fmla="*/ 260 w 781"/>
              <a:gd name="T3" fmla="*/ 0 h 4239"/>
              <a:gd name="T4" fmla="*/ 528 w 781"/>
              <a:gd name="T5" fmla="*/ 0 h 4239"/>
              <a:gd name="T6" fmla="*/ 780 w 781"/>
              <a:gd name="T7" fmla="*/ 4238 h 4239"/>
              <a:gd name="T8" fmla="*/ 0 w 781"/>
              <a:gd name="T9" fmla="*/ 4238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" h="4239">
                <a:moveTo>
                  <a:pt x="0" y="4238"/>
                </a:moveTo>
                <a:lnTo>
                  <a:pt x="260" y="0"/>
                </a:lnTo>
                <a:lnTo>
                  <a:pt x="528" y="0"/>
                </a:lnTo>
                <a:lnTo>
                  <a:pt x="780" y="4238"/>
                </a:lnTo>
                <a:lnTo>
                  <a:pt x="0" y="4238"/>
                </a:lnTo>
              </a:path>
            </a:pathLst>
          </a:custGeom>
          <a:solidFill>
            <a:srgbClr val="88A0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0">
            <a:extLst>
              <a:ext uri="{FF2B5EF4-FFF2-40B4-BE49-F238E27FC236}">
                <a16:creationId xmlns:a16="http://schemas.microsoft.com/office/drawing/2014/main" id="{58A5ECB1-6B5D-FD4F-8B94-2749BE84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5" y="6362005"/>
            <a:ext cx="787899" cy="4513806"/>
          </a:xfrm>
          <a:custGeom>
            <a:avLst/>
            <a:gdLst>
              <a:gd name="T0" fmla="*/ 473 w 734"/>
              <a:gd name="T1" fmla="*/ 0 h 4192"/>
              <a:gd name="T2" fmla="*/ 733 w 734"/>
              <a:gd name="T3" fmla="*/ 4191 h 4192"/>
              <a:gd name="T4" fmla="*/ 0 w 734"/>
              <a:gd name="T5" fmla="*/ 4191 h 4192"/>
              <a:gd name="T6" fmla="*/ 261 w 734"/>
              <a:gd name="T7" fmla="*/ 0 h 4192"/>
              <a:gd name="T8" fmla="*/ 473 w 734"/>
              <a:gd name="T9" fmla="*/ 0 h 4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4192">
                <a:moveTo>
                  <a:pt x="473" y="0"/>
                </a:moveTo>
                <a:lnTo>
                  <a:pt x="733" y="4191"/>
                </a:lnTo>
                <a:lnTo>
                  <a:pt x="0" y="4191"/>
                </a:lnTo>
                <a:lnTo>
                  <a:pt x="261" y="0"/>
                </a:lnTo>
                <a:lnTo>
                  <a:pt x="4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1">
            <a:extLst>
              <a:ext uri="{FF2B5EF4-FFF2-40B4-BE49-F238E27FC236}">
                <a16:creationId xmlns:a16="http://schemas.microsoft.com/office/drawing/2014/main" id="{6785DF51-3E44-A842-9C6C-A5FE1452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31" y="6955995"/>
            <a:ext cx="906560" cy="3967279"/>
          </a:xfrm>
          <a:custGeom>
            <a:avLst/>
            <a:gdLst>
              <a:gd name="T0" fmla="*/ 583 w 844"/>
              <a:gd name="T1" fmla="*/ 0 h 4286"/>
              <a:gd name="T2" fmla="*/ 528 w 844"/>
              <a:gd name="T3" fmla="*/ 0 h 4286"/>
              <a:gd name="T4" fmla="*/ 316 w 844"/>
              <a:gd name="T5" fmla="*/ 0 h 4286"/>
              <a:gd name="T6" fmla="*/ 260 w 844"/>
              <a:gd name="T7" fmla="*/ 0 h 4286"/>
              <a:gd name="T8" fmla="*/ 260 w 844"/>
              <a:gd name="T9" fmla="*/ 47 h 4286"/>
              <a:gd name="T10" fmla="*/ 8 w 844"/>
              <a:gd name="T11" fmla="*/ 4230 h 4286"/>
              <a:gd name="T12" fmla="*/ 0 w 844"/>
              <a:gd name="T13" fmla="*/ 4285 h 4286"/>
              <a:gd name="T14" fmla="*/ 55 w 844"/>
              <a:gd name="T15" fmla="*/ 4285 h 4286"/>
              <a:gd name="T16" fmla="*/ 788 w 844"/>
              <a:gd name="T17" fmla="*/ 4285 h 4286"/>
              <a:gd name="T18" fmla="*/ 843 w 844"/>
              <a:gd name="T19" fmla="*/ 4285 h 4286"/>
              <a:gd name="T20" fmla="*/ 836 w 844"/>
              <a:gd name="T21" fmla="*/ 4230 h 4286"/>
              <a:gd name="T22" fmla="*/ 583 w 844"/>
              <a:gd name="T23" fmla="*/ 47 h 4286"/>
              <a:gd name="T24" fmla="*/ 583 w 844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" h="4286">
                <a:moveTo>
                  <a:pt x="583" y="0"/>
                </a:moveTo>
                <a:lnTo>
                  <a:pt x="528" y="0"/>
                </a:lnTo>
                <a:lnTo>
                  <a:pt x="316" y="0"/>
                </a:lnTo>
                <a:lnTo>
                  <a:pt x="260" y="0"/>
                </a:lnTo>
                <a:lnTo>
                  <a:pt x="260" y="47"/>
                </a:lnTo>
                <a:lnTo>
                  <a:pt x="8" y="4230"/>
                </a:lnTo>
                <a:lnTo>
                  <a:pt x="0" y="4285"/>
                </a:lnTo>
                <a:lnTo>
                  <a:pt x="55" y="4285"/>
                </a:lnTo>
                <a:lnTo>
                  <a:pt x="788" y="4285"/>
                </a:lnTo>
                <a:lnTo>
                  <a:pt x="843" y="4285"/>
                </a:lnTo>
                <a:lnTo>
                  <a:pt x="836" y="4230"/>
                </a:lnTo>
                <a:lnTo>
                  <a:pt x="583" y="47"/>
                </a:lnTo>
                <a:lnTo>
                  <a:pt x="5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2">
            <a:extLst>
              <a:ext uri="{FF2B5EF4-FFF2-40B4-BE49-F238E27FC236}">
                <a16:creationId xmlns:a16="http://schemas.microsoft.com/office/drawing/2014/main" id="{27F5B4E1-F72F-CA44-9D2A-2E98C20A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481" y="3975268"/>
            <a:ext cx="1001488" cy="3360437"/>
          </a:xfrm>
          <a:custGeom>
            <a:avLst/>
            <a:gdLst>
              <a:gd name="T0" fmla="*/ 0 w 931"/>
              <a:gd name="T1" fmla="*/ 3119 h 3120"/>
              <a:gd name="T2" fmla="*/ 0 w 931"/>
              <a:gd name="T3" fmla="*/ 3119 h 3120"/>
              <a:gd name="T4" fmla="*/ 339 w 931"/>
              <a:gd name="T5" fmla="*/ 87 h 3120"/>
              <a:gd name="T6" fmla="*/ 465 w 931"/>
              <a:gd name="T7" fmla="*/ 0 h 3120"/>
              <a:gd name="T8" fmla="*/ 591 w 931"/>
              <a:gd name="T9" fmla="*/ 87 h 3120"/>
              <a:gd name="T10" fmla="*/ 930 w 931"/>
              <a:gd name="T11" fmla="*/ 3119 h 3120"/>
              <a:gd name="T12" fmla="*/ 0 w 931"/>
              <a:gd name="T13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1" h="3120">
                <a:moveTo>
                  <a:pt x="0" y="3119"/>
                </a:moveTo>
                <a:lnTo>
                  <a:pt x="0" y="3119"/>
                </a:lnTo>
                <a:cubicBezTo>
                  <a:pt x="339" y="87"/>
                  <a:pt x="339" y="87"/>
                  <a:pt x="339" y="87"/>
                </a:cubicBezTo>
                <a:cubicBezTo>
                  <a:pt x="339" y="40"/>
                  <a:pt x="394" y="0"/>
                  <a:pt x="465" y="0"/>
                </a:cubicBezTo>
                <a:cubicBezTo>
                  <a:pt x="536" y="0"/>
                  <a:pt x="591" y="40"/>
                  <a:pt x="591" y="87"/>
                </a:cubicBezTo>
                <a:cubicBezTo>
                  <a:pt x="930" y="3119"/>
                  <a:pt x="930" y="3119"/>
                  <a:pt x="930" y="3119"/>
                </a:cubicBezTo>
                <a:lnTo>
                  <a:pt x="0" y="311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4">
            <a:extLst>
              <a:ext uri="{FF2B5EF4-FFF2-40B4-BE49-F238E27FC236}">
                <a16:creationId xmlns:a16="http://schemas.microsoft.com/office/drawing/2014/main" id="{969A34E0-2AFE-5840-A422-DD5A79753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800" y="6842082"/>
            <a:ext cx="3284495" cy="2093155"/>
          </a:xfrm>
          <a:custGeom>
            <a:avLst/>
            <a:gdLst>
              <a:gd name="T0" fmla="*/ 2908 w 3050"/>
              <a:gd name="T1" fmla="*/ 1945 h 1946"/>
              <a:gd name="T2" fmla="*/ 2908 w 3050"/>
              <a:gd name="T3" fmla="*/ 1945 h 1946"/>
              <a:gd name="T4" fmla="*/ 2876 w 3050"/>
              <a:gd name="T5" fmla="*/ 1945 h 1946"/>
              <a:gd name="T6" fmla="*/ 0 w 3050"/>
              <a:gd name="T7" fmla="*/ 826 h 1946"/>
              <a:gd name="T8" fmla="*/ 425 w 3050"/>
              <a:gd name="T9" fmla="*/ 0 h 1946"/>
              <a:gd name="T10" fmla="*/ 2994 w 3050"/>
              <a:gd name="T11" fmla="*/ 1716 h 1946"/>
              <a:gd name="T12" fmla="*/ 3018 w 3050"/>
              <a:gd name="T13" fmla="*/ 1874 h 1946"/>
              <a:gd name="T14" fmla="*/ 2908 w 3050"/>
              <a:gd name="T15" fmla="*/ 1945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0" h="1946">
                <a:moveTo>
                  <a:pt x="2908" y="1945"/>
                </a:moveTo>
                <a:lnTo>
                  <a:pt x="2908" y="1945"/>
                </a:lnTo>
                <a:cubicBezTo>
                  <a:pt x="2892" y="1945"/>
                  <a:pt x="2884" y="1945"/>
                  <a:pt x="2876" y="1945"/>
                </a:cubicBezTo>
                <a:cubicBezTo>
                  <a:pt x="0" y="826"/>
                  <a:pt x="0" y="826"/>
                  <a:pt x="0" y="826"/>
                </a:cubicBezTo>
                <a:cubicBezTo>
                  <a:pt x="425" y="0"/>
                  <a:pt x="425" y="0"/>
                  <a:pt x="425" y="0"/>
                </a:cubicBezTo>
                <a:cubicBezTo>
                  <a:pt x="2994" y="1716"/>
                  <a:pt x="2994" y="1716"/>
                  <a:pt x="2994" y="1716"/>
                </a:cubicBezTo>
                <a:cubicBezTo>
                  <a:pt x="3042" y="1740"/>
                  <a:pt x="3049" y="1811"/>
                  <a:pt x="3018" y="1874"/>
                </a:cubicBezTo>
                <a:cubicBezTo>
                  <a:pt x="2994" y="1921"/>
                  <a:pt x="2947" y="1945"/>
                  <a:pt x="2908" y="194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6">
            <a:extLst>
              <a:ext uri="{FF2B5EF4-FFF2-40B4-BE49-F238E27FC236}">
                <a16:creationId xmlns:a16="http://schemas.microsoft.com/office/drawing/2014/main" id="{507E3CEE-0815-7A4B-A053-532B4250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3" y="6870560"/>
            <a:ext cx="3089895" cy="2240291"/>
          </a:xfrm>
          <a:custGeom>
            <a:avLst/>
            <a:gdLst>
              <a:gd name="T0" fmla="*/ 150 w 2869"/>
              <a:gd name="T1" fmla="*/ 2079 h 2080"/>
              <a:gd name="T2" fmla="*/ 150 w 2869"/>
              <a:gd name="T3" fmla="*/ 2079 h 2080"/>
              <a:gd name="T4" fmla="*/ 39 w 2869"/>
              <a:gd name="T5" fmla="*/ 2008 h 2080"/>
              <a:gd name="T6" fmla="*/ 47 w 2869"/>
              <a:gd name="T7" fmla="*/ 1851 h 2080"/>
              <a:gd name="T8" fmla="*/ 2379 w 2869"/>
              <a:gd name="T9" fmla="*/ 0 h 2080"/>
              <a:gd name="T10" fmla="*/ 2868 w 2869"/>
              <a:gd name="T11" fmla="*/ 787 h 2080"/>
              <a:gd name="T12" fmla="*/ 181 w 2869"/>
              <a:gd name="T13" fmla="*/ 2071 h 2080"/>
              <a:gd name="T14" fmla="*/ 150 w 2869"/>
              <a:gd name="T15" fmla="*/ 2079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9" h="2080">
                <a:moveTo>
                  <a:pt x="150" y="2079"/>
                </a:moveTo>
                <a:lnTo>
                  <a:pt x="150" y="2079"/>
                </a:lnTo>
                <a:cubicBezTo>
                  <a:pt x="110" y="2079"/>
                  <a:pt x="63" y="2056"/>
                  <a:pt x="39" y="2008"/>
                </a:cubicBezTo>
                <a:cubicBezTo>
                  <a:pt x="0" y="1953"/>
                  <a:pt x="8" y="1890"/>
                  <a:pt x="47" y="1851"/>
                </a:cubicBezTo>
                <a:cubicBezTo>
                  <a:pt x="2379" y="0"/>
                  <a:pt x="2379" y="0"/>
                  <a:pt x="2379" y="0"/>
                </a:cubicBezTo>
                <a:cubicBezTo>
                  <a:pt x="2868" y="787"/>
                  <a:pt x="2868" y="787"/>
                  <a:pt x="2868" y="787"/>
                </a:cubicBezTo>
                <a:cubicBezTo>
                  <a:pt x="181" y="2071"/>
                  <a:pt x="181" y="2071"/>
                  <a:pt x="181" y="2071"/>
                </a:cubicBezTo>
                <a:cubicBezTo>
                  <a:pt x="173" y="2079"/>
                  <a:pt x="165" y="2079"/>
                  <a:pt x="150" y="207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41">
            <a:extLst>
              <a:ext uri="{FF2B5EF4-FFF2-40B4-BE49-F238E27FC236}">
                <a16:creationId xmlns:a16="http://schemas.microsoft.com/office/drawing/2014/main" id="{0AFF2359-BF53-904B-AD64-138CBACE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479" y="6955995"/>
            <a:ext cx="901812" cy="3967279"/>
          </a:xfrm>
          <a:custGeom>
            <a:avLst/>
            <a:gdLst>
              <a:gd name="T0" fmla="*/ 575 w 836"/>
              <a:gd name="T1" fmla="*/ 0 h 4286"/>
              <a:gd name="T2" fmla="*/ 528 w 836"/>
              <a:gd name="T3" fmla="*/ 0 h 4286"/>
              <a:gd name="T4" fmla="*/ 307 w 836"/>
              <a:gd name="T5" fmla="*/ 0 h 4286"/>
              <a:gd name="T6" fmla="*/ 260 w 836"/>
              <a:gd name="T7" fmla="*/ 0 h 4286"/>
              <a:gd name="T8" fmla="*/ 260 w 836"/>
              <a:gd name="T9" fmla="*/ 47 h 4286"/>
              <a:gd name="T10" fmla="*/ 0 w 836"/>
              <a:gd name="T11" fmla="*/ 4230 h 4286"/>
              <a:gd name="T12" fmla="*/ 0 w 836"/>
              <a:gd name="T13" fmla="*/ 4285 h 4286"/>
              <a:gd name="T14" fmla="*/ 55 w 836"/>
              <a:gd name="T15" fmla="*/ 4285 h 4286"/>
              <a:gd name="T16" fmla="*/ 780 w 836"/>
              <a:gd name="T17" fmla="*/ 4285 h 4286"/>
              <a:gd name="T18" fmla="*/ 835 w 836"/>
              <a:gd name="T19" fmla="*/ 4285 h 4286"/>
              <a:gd name="T20" fmla="*/ 835 w 836"/>
              <a:gd name="T21" fmla="*/ 4230 h 4286"/>
              <a:gd name="T22" fmla="*/ 583 w 836"/>
              <a:gd name="T23" fmla="*/ 47 h 4286"/>
              <a:gd name="T24" fmla="*/ 575 w 836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6" h="4286">
                <a:moveTo>
                  <a:pt x="575" y="0"/>
                </a:moveTo>
                <a:lnTo>
                  <a:pt x="528" y="0"/>
                </a:lnTo>
                <a:lnTo>
                  <a:pt x="307" y="0"/>
                </a:lnTo>
                <a:lnTo>
                  <a:pt x="260" y="0"/>
                </a:lnTo>
                <a:lnTo>
                  <a:pt x="260" y="47"/>
                </a:lnTo>
                <a:lnTo>
                  <a:pt x="0" y="4230"/>
                </a:lnTo>
                <a:lnTo>
                  <a:pt x="0" y="4285"/>
                </a:lnTo>
                <a:lnTo>
                  <a:pt x="55" y="4285"/>
                </a:lnTo>
                <a:lnTo>
                  <a:pt x="780" y="4285"/>
                </a:lnTo>
                <a:lnTo>
                  <a:pt x="835" y="4285"/>
                </a:lnTo>
                <a:lnTo>
                  <a:pt x="835" y="4230"/>
                </a:lnTo>
                <a:lnTo>
                  <a:pt x="583" y="47"/>
                </a:lnTo>
                <a:lnTo>
                  <a:pt x="57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2">
            <a:extLst>
              <a:ext uri="{FF2B5EF4-FFF2-40B4-BE49-F238E27FC236}">
                <a16:creationId xmlns:a16="http://schemas.microsoft.com/office/drawing/2014/main" id="{E1B01244-EF6F-B144-BD61-0F4B295D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471" y="6808859"/>
            <a:ext cx="3407901" cy="1044204"/>
          </a:xfrm>
          <a:custGeom>
            <a:avLst/>
            <a:gdLst>
              <a:gd name="T0" fmla="*/ 0 w 3168"/>
              <a:gd name="T1" fmla="*/ 921 h 969"/>
              <a:gd name="T2" fmla="*/ 0 w 3168"/>
              <a:gd name="T3" fmla="*/ 921 h 969"/>
              <a:gd name="T4" fmla="*/ 118 w 3168"/>
              <a:gd name="T5" fmla="*/ 0 h 969"/>
              <a:gd name="T6" fmla="*/ 3080 w 3168"/>
              <a:gd name="T7" fmla="*/ 708 h 969"/>
              <a:gd name="T8" fmla="*/ 3159 w 3168"/>
              <a:gd name="T9" fmla="*/ 850 h 969"/>
              <a:gd name="T10" fmla="*/ 3048 w 3168"/>
              <a:gd name="T11" fmla="*/ 968 h 969"/>
              <a:gd name="T12" fmla="*/ 0 w 3168"/>
              <a:gd name="T13" fmla="*/ 921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8" h="969">
                <a:moveTo>
                  <a:pt x="0" y="921"/>
                </a:moveTo>
                <a:lnTo>
                  <a:pt x="0" y="921"/>
                </a:lnTo>
                <a:cubicBezTo>
                  <a:pt x="118" y="0"/>
                  <a:pt x="118" y="0"/>
                  <a:pt x="118" y="0"/>
                </a:cubicBezTo>
                <a:cubicBezTo>
                  <a:pt x="3080" y="708"/>
                  <a:pt x="3080" y="708"/>
                  <a:pt x="3080" y="708"/>
                </a:cubicBezTo>
                <a:cubicBezTo>
                  <a:pt x="3135" y="724"/>
                  <a:pt x="3167" y="779"/>
                  <a:pt x="3159" y="850"/>
                </a:cubicBezTo>
                <a:cubicBezTo>
                  <a:pt x="3151" y="913"/>
                  <a:pt x="3104" y="968"/>
                  <a:pt x="3048" y="968"/>
                </a:cubicBezTo>
                <a:lnTo>
                  <a:pt x="0" y="92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4">
            <a:extLst>
              <a:ext uri="{FF2B5EF4-FFF2-40B4-BE49-F238E27FC236}">
                <a16:creationId xmlns:a16="http://schemas.microsoft.com/office/drawing/2014/main" id="{51901E90-3DF3-F143-A456-4A4D63B5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426" y="6993966"/>
            <a:ext cx="2434895" cy="3113625"/>
          </a:xfrm>
          <a:custGeom>
            <a:avLst/>
            <a:gdLst>
              <a:gd name="T0" fmla="*/ 165 w 2262"/>
              <a:gd name="T1" fmla="*/ 2891 h 2892"/>
              <a:gd name="T2" fmla="*/ 165 w 2262"/>
              <a:gd name="T3" fmla="*/ 2891 h 2892"/>
              <a:gd name="T4" fmla="*/ 79 w 2262"/>
              <a:gd name="T5" fmla="*/ 2860 h 2892"/>
              <a:gd name="T6" fmla="*/ 31 w 2262"/>
              <a:gd name="T7" fmla="*/ 2710 h 2892"/>
              <a:gd name="T8" fmla="*/ 1497 w 2262"/>
              <a:gd name="T9" fmla="*/ 0 h 2892"/>
              <a:gd name="T10" fmla="*/ 2261 w 2262"/>
              <a:gd name="T11" fmla="*/ 527 h 2892"/>
              <a:gd name="T12" fmla="*/ 244 w 2262"/>
              <a:gd name="T13" fmla="*/ 2860 h 2892"/>
              <a:gd name="T14" fmla="*/ 165 w 2262"/>
              <a:gd name="T1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2" h="2892">
                <a:moveTo>
                  <a:pt x="165" y="2891"/>
                </a:moveTo>
                <a:lnTo>
                  <a:pt x="165" y="2891"/>
                </a:lnTo>
                <a:cubicBezTo>
                  <a:pt x="142" y="2891"/>
                  <a:pt x="110" y="2875"/>
                  <a:pt x="79" y="2860"/>
                </a:cubicBezTo>
                <a:cubicBezTo>
                  <a:pt x="24" y="2820"/>
                  <a:pt x="0" y="2757"/>
                  <a:pt x="31" y="2710"/>
                </a:cubicBezTo>
                <a:cubicBezTo>
                  <a:pt x="1497" y="0"/>
                  <a:pt x="1497" y="0"/>
                  <a:pt x="1497" y="0"/>
                </a:cubicBezTo>
                <a:cubicBezTo>
                  <a:pt x="2261" y="527"/>
                  <a:pt x="2261" y="527"/>
                  <a:pt x="2261" y="527"/>
                </a:cubicBezTo>
                <a:cubicBezTo>
                  <a:pt x="244" y="2860"/>
                  <a:pt x="244" y="2860"/>
                  <a:pt x="244" y="2860"/>
                </a:cubicBezTo>
                <a:cubicBezTo>
                  <a:pt x="220" y="2875"/>
                  <a:pt x="197" y="2891"/>
                  <a:pt x="165" y="289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6">
            <a:extLst>
              <a:ext uri="{FF2B5EF4-FFF2-40B4-BE49-F238E27FC236}">
                <a16:creationId xmlns:a16="http://schemas.microsoft.com/office/drawing/2014/main" id="{D0C2DF33-FF77-424F-AA32-00353F38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276" y="4340741"/>
            <a:ext cx="1941268" cy="3208553"/>
          </a:xfrm>
          <a:custGeom>
            <a:avLst/>
            <a:gdLst>
              <a:gd name="T0" fmla="*/ 15 w 1805"/>
              <a:gd name="T1" fmla="*/ 150 h 2979"/>
              <a:gd name="T2" fmla="*/ 15 w 1805"/>
              <a:gd name="T3" fmla="*/ 150 h 2979"/>
              <a:gd name="T4" fmla="*/ 94 w 1805"/>
              <a:gd name="T5" fmla="*/ 16 h 2979"/>
              <a:gd name="T6" fmla="*/ 165 w 1805"/>
              <a:gd name="T7" fmla="*/ 0 h 2979"/>
              <a:gd name="T8" fmla="*/ 252 w 1805"/>
              <a:gd name="T9" fmla="*/ 39 h 2979"/>
              <a:gd name="T10" fmla="*/ 1804 w 1805"/>
              <a:gd name="T11" fmla="*/ 2584 h 2979"/>
              <a:gd name="T12" fmla="*/ 961 w 1805"/>
              <a:gd name="T13" fmla="*/ 2978 h 2979"/>
              <a:gd name="T14" fmla="*/ 15 w 1805"/>
              <a:gd name="T15" fmla="*/ 150 h 2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5" h="2979">
                <a:moveTo>
                  <a:pt x="15" y="150"/>
                </a:moveTo>
                <a:lnTo>
                  <a:pt x="15" y="150"/>
                </a:lnTo>
                <a:cubicBezTo>
                  <a:pt x="0" y="103"/>
                  <a:pt x="31" y="48"/>
                  <a:pt x="94" y="16"/>
                </a:cubicBezTo>
                <a:cubicBezTo>
                  <a:pt x="118" y="8"/>
                  <a:pt x="141" y="0"/>
                  <a:pt x="165" y="0"/>
                </a:cubicBezTo>
                <a:cubicBezTo>
                  <a:pt x="204" y="0"/>
                  <a:pt x="236" y="16"/>
                  <a:pt x="252" y="39"/>
                </a:cubicBezTo>
                <a:cubicBezTo>
                  <a:pt x="1804" y="2584"/>
                  <a:pt x="1804" y="2584"/>
                  <a:pt x="1804" y="2584"/>
                </a:cubicBezTo>
                <a:cubicBezTo>
                  <a:pt x="961" y="2978"/>
                  <a:pt x="961" y="2978"/>
                  <a:pt x="961" y="2978"/>
                </a:cubicBezTo>
                <a:lnTo>
                  <a:pt x="15" y="15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8">
            <a:extLst>
              <a:ext uri="{FF2B5EF4-FFF2-40B4-BE49-F238E27FC236}">
                <a16:creationId xmlns:a16="http://schemas.microsoft.com/office/drawing/2014/main" id="{E6B9F992-B162-384D-B37F-31A22305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398" y="6675960"/>
            <a:ext cx="1295763" cy="1262537"/>
          </a:xfrm>
          <a:custGeom>
            <a:avLst/>
            <a:gdLst>
              <a:gd name="T0" fmla="*/ 607 w 1206"/>
              <a:gd name="T1" fmla="*/ 1173 h 1174"/>
              <a:gd name="T2" fmla="*/ 607 w 1206"/>
              <a:gd name="T3" fmla="*/ 1173 h 1174"/>
              <a:gd name="T4" fmla="*/ 528 w 1206"/>
              <a:gd name="T5" fmla="*/ 1173 h 1174"/>
              <a:gd name="T6" fmla="*/ 142 w 1206"/>
              <a:gd name="T7" fmla="*/ 952 h 1174"/>
              <a:gd name="T8" fmla="*/ 24 w 1206"/>
              <a:gd name="T9" fmla="*/ 519 h 1174"/>
              <a:gd name="T10" fmla="*/ 599 w 1206"/>
              <a:gd name="T11" fmla="*/ 0 h 1174"/>
              <a:gd name="T12" fmla="*/ 678 w 1206"/>
              <a:gd name="T13" fmla="*/ 8 h 1174"/>
              <a:gd name="T14" fmla="*/ 1064 w 1206"/>
              <a:gd name="T15" fmla="*/ 228 h 1174"/>
              <a:gd name="T16" fmla="*/ 1182 w 1206"/>
              <a:gd name="T17" fmla="*/ 661 h 1174"/>
              <a:gd name="T18" fmla="*/ 607 w 1206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6" h="1174">
                <a:moveTo>
                  <a:pt x="607" y="1173"/>
                </a:moveTo>
                <a:lnTo>
                  <a:pt x="607" y="1173"/>
                </a:lnTo>
                <a:cubicBezTo>
                  <a:pt x="583" y="1173"/>
                  <a:pt x="551" y="1173"/>
                  <a:pt x="528" y="1173"/>
                </a:cubicBezTo>
                <a:cubicBezTo>
                  <a:pt x="378" y="1149"/>
                  <a:pt x="236" y="1071"/>
                  <a:pt x="142" y="952"/>
                </a:cubicBezTo>
                <a:cubicBezTo>
                  <a:pt x="47" y="826"/>
                  <a:pt x="0" y="669"/>
                  <a:pt x="24" y="519"/>
                </a:cubicBezTo>
                <a:cubicBezTo>
                  <a:pt x="55" y="221"/>
                  <a:pt x="307" y="0"/>
                  <a:pt x="599" y="0"/>
                </a:cubicBezTo>
                <a:cubicBezTo>
                  <a:pt x="630" y="0"/>
                  <a:pt x="654" y="8"/>
                  <a:pt x="678" y="8"/>
                </a:cubicBezTo>
                <a:cubicBezTo>
                  <a:pt x="835" y="32"/>
                  <a:pt x="969" y="110"/>
                  <a:pt x="1064" y="228"/>
                </a:cubicBezTo>
                <a:cubicBezTo>
                  <a:pt x="1166" y="355"/>
                  <a:pt x="1205" y="503"/>
                  <a:pt x="1182" y="661"/>
                </a:cubicBezTo>
                <a:cubicBezTo>
                  <a:pt x="1150" y="952"/>
                  <a:pt x="898" y="1173"/>
                  <a:pt x="607" y="1173"/>
                </a:cubicBezTo>
              </a:path>
            </a:pathLst>
          </a:custGeom>
          <a:solidFill>
            <a:srgbClr val="BDE679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53">
            <a:extLst>
              <a:ext uri="{FF2B5EF4-FFF2-40B4-BE49-F238E27FC236}">
                <a16:creationId xmlns:a16="http://schemas.microsoft.com/office/drawing/2014/main" id="{04CACFB7-FF0A-BC44-A72B-01C9E201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3701" y="6955995"/>
            <a:ext cx="901812" cy="3967279"/>
          </a:xfrm>
          <a:custGeom>
            <a:avLst/>
            <a:gdLst>
              <a:gd name="T0" fmla="*/ 575 w 837"/>
              <a:gd name="T1" fmla="*/ 0 h 4286"/>
              <a:gd name="T2" fmla="*/ 528 w 837"/>
              <a:gd name="T3" fmla="*/ 0 h 4286"/>
              <a:gd name="T4" fmla="*/ 308 w 837"/>
              <a:gd name="T5" fmla="*/ 0 h 4286"/>
              <a:gd name="T6" fmla="*/ 260 w 837"/>
              <a:gd name="T7" fmla="*/ 0 h 4286"/>
              <a:gd name="T8" fmla="*/ 260 w 837"/>
              <a:gd name="T9" fmla="*/ 47 h 4286"/>
              <a:gd name="T10" fmla="*/ 0 w 837"/>
              <a:gd name="T11" fmla="*/ 4230 h 4286"/>
              <a:gd name="T12" fmla="*/ 0 w 837"/>
              <a:gd name="T13" fmla="*/ 4285 h 4286"/>
              <a:gd name="T14" fmla="*/ 56 w 837"/>
              <a:gd name="T15" fmla="*/ 4285 h 4286"/>
              <a:gd name="T16" fmla="*/ 781 w 837"/>
              <a:gd name="T17" fmla="*/ 4285 h 4286"/>
              <a:gd name="T18" fmla="*/ 836 w 837"/>
              <a:gd name="T19" fmla="*/ 4285 h 4286"/>
              <a:gd name="T20" fmla="*/ 836 w 837"/>
              <a:gd name="T21" fmla="*/ 4230 h 4286"/>
              <a:gd name="T22" fmla="*/ 584 w 837"/>
              <a:gd name="T23" fmla="*/ 47 h 4286"/>
              <a:gd name="T24" fmla="*/ 575 w 837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7" h="4286">
                <a:moveTo>
                  <a:pt x="575" y="0"/>
                </a:moveTo>
                <a:lnTo>
                  <a:pt x="528" y="0"/>
                </a:lnTo>
                <a:lnTo>
                  <a:pt x="308" y="0"/>
                </a:lnTo>
                <a:lnTo>
                  <a:pt x="260" y="0"/>
                </a:lnTo>
                <a:lnTo>
                  <a:pt x="260" y="47"/>
                </a:lnTo>
                <a:lnTo>
                  <a:pt x="0" y="4230"/>
                </a:lnTo>
                <a:lnTo>
                  <a:pt x="0" y="4285"/>
                </a:lnTo>
                <a:lnTo>
                  <a:pt x="56" y="4285"/>
                </a:lnTo>
                <a:lnTo>
                  <a:pt x="781" y="4285"/>
                </a:lnTo>
                <a:lnTo>
                  <a:pt x="836" y="4285"/>
                </a:lnTo>
                <a:lnTo>
                  <a:pt x="836" y="4230"/>
                </a:lnTo>
                <a:lnTo>
                  <a:pt x="584" y="47"/>
                </a:lnTo>
                <a:lnTo>
                  <a:pt x="57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54">
            <a:extLst>
              <a:ext uri="{FF2B5EF4-FFF2-40B4-BE49-F238E27FC236}">
                <a16:creationId xmlns:a16="http://schemas.microsoft.com/office/drawing/2014/main" id="{3E71B0BD-EC0A-1D48-B55B-47D3142B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154" y="6818351"/>
            <a:ext cx="3403156" cy="991992"/>
          </a:xfrm>
          <a:custGeom>
            <a:avLst/>
            <a:gdLst>
              <a:gd name="T0" fmla="*/ 87 w 3160"/>
              <a:gd name="T1" fmla="*/ 260 h 922"/>
              <a:gd name="T2" fmla="*/ 87 w 3160"/>
              <a:gd name="T3" fmla="*/ 260 h 922"/>
              <a:gd name="T4" fmla="*/ 8 w 3160"/>
              <a:gd name="T5" fmla="*/ 118 h 922"/>
              <a:gd name="T6" fmla="*/ 110 w 3160"/>
              <a:gd name="T7" fmla="*/ 0 h 922"/>
              <a:gd name="T8" fmla="*/ 3159 w 3160"/>
              <a:gd name="T9" fmla="*/ 0 h 922"/>
              <a:gd name="T10" fmla="*/ 3065 w 3160"/>
              <a:gd name="T11" fmla="*/ 921 h 922"/>
              <a:gd name="T12" fmla="*/ 87 w 3160"/>
              <a:gd name="T13" fmla="*/ 26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922">
                <a:moveTo>
                  <a:pt x="87" y="260"/>
                </a:moveTo>
                <a:lnTo>
                  <a:pt x="87" y="260"/>
                </a:lnTo>
                <a:cubicBezTo>
                  <a:pt x="32" y="244"/>
                  <a:pt x="0" y="189"/>
                  <a:pt x="8" y="118"/>
                </a:cubicBezTo>
                <a:cubicBezTo>
                  <a:pt x="16" y="55"/>
                  <a:pt x="55" y="0"/>
                  <a:pt x="110" y="0"/>
                </a:cubicBezTo>
                <a:cubicBezTo>
                  <a:pt x="3159" y="0"/>
                  <a:pt x="3159" y="0"/>
                  <a:pt x="3159" y="0"/>
                </a:cubicBezTo>
                <a:cubicBezTo>
                  <a:pt x="3065" y="921"/>
                  <a:pt x="3065" y="921"/>
                  <a:pt x="3065" y="921"/>
                </a:cubicBezTo>
                <a:lnTo>
                  <a:pt x="87" y="26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56">
            <a:extLst>
              <a:ext uri="{FF2B5EF4-FFF2-40B4-BE49-F238E27FC236}">
                <a16:creationId xmlns:a16="http://schemas.microsoft.com/office/drawing/2014/main" id="{DF56EFFA-0E30-0247-8AAA-21EB25CC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953" y="4487877"/>
            <a:ext cx="2392176" cy="3127866"/>
          </a:xfrm>
          <a:custGeom>
            <a:avLst/>
            <a:gdLst>
              <a:gd name="T0" fmla="*/ 0 w 2224"/>
              <a:gd name="T1" fmla="*/ 2395 h 2908"/>
              <a:gd name="T2" fmla="*/ 0 w 2224"/>
              <a:gd name="T3" fmla="*/ 2395 h 2908"/>
              <a:gd name="T4" fmla="*/ 1978 w 2224"/>
              <a:gd name="T5" fmla="*/ 32 h 2908"/>
              <a:gd name="T6" fmla="*/ 2057 w 2224"/>
              <a:gd name="T7" fmla="*/ 0 h 2908"/>
              <a:gd name="T8" fmla="*/ 2136 w 2224"/>
              <a:gd name="T9" fmla="*/ 24 h 2908"/>
              <a:gd name="T10" fmla="*/ 2199 w 2224"/>
              <a:gd name="T11" fmla="*/ 173 h 2908"/>
              <a:gd name="T12" fmla="*/ 773 w 2224"/>
              <a:gd name="T13" fmla="*/ 2907 h 2908"/>
              <a:gd name="T14" fmla="*/ 0 w 2224"/>
              <a:gd name="T15" fmla="*/ 2395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4" h="2908">
                <a:moveTo>
                  <a:pt x="0" y="2395"/>
                </a:moveTo>
                <a:lnTo>
                  <a:pt x="0" y="2395"/>
                </a:lnTo>
                <a:cubicBezTo>
                  <a:pt x="1978" y="32"/>
                  <a:pt x="1978" y="32"/>
                  <a:pt x="1978" y="32"/>
                </a:cubicBezTo>
                <a:cubicBezTo>
                  <a:pt x="1994" y="8"/>
                  <a:pt x="2026" y="0"/>
                  <a:pt x="2057" y="0"/>
                </a:cubicBezTo>
                <a:cubicBezTo>
                  <a:pt x="2081" y="0"/>
                  <a:pt x="2112" y="8"/>
                  <a:pt x="2136" y="24"/>
                </a:cubicBezTo>
                <a:cubicBezTo>
                  <a:pt x="2199" y="63"/>
                  <a:pt x="2223" y="126"/>
                  <a:pt x="2199" y="173"/>
                </a:cubicBezTo>
                <a:cubicBezTo>
                  <a:pt x="773" y="2907"/>
                  <a:pt x="773" y="2907"/>
                  <a:pt x="773" y="2907"/>
                </a:cubicBezTo>
                <a:lnTo>
                  <a:pt x="0" y="2395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58">
            <a:extLst>
              <a:ext uri="{FF2B5EF4-FFF2-40B4-BE49-F238E27FC236}">
                <a16:creationId xmlns:a16="http://schemas.microsoft.com/office/drawing/2014/main" id="{F4A32F06-744B-B646-A88A-FF8F7E70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474" y="7065163"/>
            <a:ext cx="1983987" cy="3189567"/>
          </a:xfrm>
          <a:custGeom>
            <a:avLst/>
            <a:gdLst>
              <a:gd name="T0" fmla="*/ 1678 w 1845"/>
              <a:gd name="T1" fmla="*/ 2962 h 2963"/>
              <a:gd name="T2" fmla="*/ 1678 w 1845"/>
              <a:gd name="T3" fmla="*/ 2962 h 2963"/>
              <a:gd name="T4" fmla="*/ 1592 w 1845"/>
              <a:gd name="T5" fmla="*/ 2923 h 2963"/>
              <a:gd name="T6" fmla="*/ 0 w 1845"/>
              <a:gd name="T7" fmla="*/ 401 h 2963"/>
              <a:gd name="T8" fmla="*/ 835 w 1845"/>
              <a:gd name="T9" fmla="*/ 0 h 2963"/>
              <a:gd name="T10" fmla="*/ 1820 w 1845"/>
              <a:gd name="T11" fmla="*/ 2812 h 2963"/>
              <a:gd name="T12" fmla="*/ 1749 w 1845"/>
              <a:gd name="T13" fmla="*/ 2946 h 2963"/>
              <a:gd name="T14" fmla="*/ 1678 w 1845"/>
              <a:gd name="T15" fmla="*/ 2962 h 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5" h="2963">
                <a:moveTo>
                  <a:pt x="1678" y="2962"/>
                </a:moveTo>
                <a:lnTo>
                  <a:pt x="1678" y="2962"/>
                </a:lnTo>
                <a:cubicBezTo>
                  <a:pt x="1639" y="2962"/>
                  <a:pt x="1607" y="2946"/>
                  <a:pt x="1592" y="2923"/>
                </a:cubicBezTo>
                <a:cubicBezTo>
                  <a:pt x="0" y="401"/>
                  <a:pt x="0" y="401"/>
                  <a:pt x="0" y="401"/>
                </a:cubicBezTo>
                <a:cubicBezTo>
                  <a:pt x="835" y="0"/>
                  <a:pt x="835" y="0"/>
                  <a:pt x="835" y="0"/>
                </a:cubicBezTo>
                <a:cubicBezTo>
                  <a:pt x="1820" y="2812"/>
                  <a:pt x="1820" y="2812"/>
                  <a:pt x="1820" y="2812"/>
                </a:cubicBezTo>
                <a:cubicBezTo>
                  <a:pt x="1844" y="2860"/>
                  <a:pt x="1804" y="2915"/>
                  <a:pt x="1749" y="2946"/>
                </a:cubicBezTo>
                <a:cubicBezTo>
                  <a:pt x="1726" y="2962"/>
                  <a:pt x="1702" y="2962"/>
                  <a:pt x="1678" y="296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60">
            <a:extLst>
              <a:ext uri="{FF2B5EF4-FFF2-40B4-BE49-F238E27FC236}">
                <a16:creationId xmlns:a16="http://schemas.microsoft.com/office/drawing/2014/main" id="{2ABCF588-D3AB-BD48-873C-7FB3F2941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4860" y="6675960"/>
            <a:ext cx="1291015" cy="1262537"/>
          </a:xfrm>
          <a:custGeom>
            <a:avLst/>
            <a:gdLst>
              <a:gd name="T0" fmla="*/ 599 w 1199"/>
              <a:gd name="T1" fmla="*/ 1173 h 1174"/>
              <a:gd name="T2" fmla="*/ 599 w 1199"/>
              <a:gd name="T3" fmla="*/ 1173 h 1174"/>
              <a:gd name="T4" fmla="*/ 536 w 1199"/>
              <a:gd name="T5" fmla="*/ 1173 h 1174"/>
              <a:gd name="T6" fmla="*/ 142 w 1199"/>
              <a:gd name="T7" fmla="*/ 952 h 1174"/>
              <a:gd name="T8" fmla="*/ 16 w 1199"/>
              <a:gd name="T9" fmla="*/ 527 h 1174"/>
              <a:gd name="T10" fmla="*/ 599 w 1199"/>
              <a:gd name="T11" fmla="*/ 0 h 1174"/>
              <a:gd name="T12" fmla="*/ 662 w 1199"/>
              <a:gd name="T13" fmla="*/ 8 h 1174"/>
              <a:gd name="T14" fmla="*/ 1056 w 1199"/>
              <a:gd name="T15" fmla="*/ 221 h 1174"/>
              <a:gd name="T16" fmla="*/ 1182 w 1199"/>
              <a:gd name="T17" fmla="*/ 653 h 1174"/>
              <a:gd name="T18" fmla="*/ 599 w 1199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9" h="1174">
                <a:moveTo>
                  <a:pt x="599" y="1173"/>
                </a:moveTo>
                <a:lnTo>
                  <a:pt x="599" y="1173"/>
                </a:lnTo>
                <a:cubicBezTo>
                  <a:pt x="576" y="1173"/>
                  <a:pt x="552" y="1173"/>
                  <a:pt x="536" y="1173"/>
                </a:cubicBezTo>
                <a:cubicBezTo>
                  <a:pt x="379" y="1157"/>
                  <a:pt x="237" y="1078"/>
                  <a:pt x="142" y="952"/>
                </a:cubicBezTo>
                <a:cubicBezTo>
                  <a:pt x="40" y="834"/>
                  <a:pt x="0" y="685"/>
                  <a:pt x="16" y="527"/>
                </a:cubicBezTo>
                <a:cubicBezTo>
                  <a:pt x="48" y="228"/>
                  <a:pt x="300" y="0"/>
                  <a:pt x="599" y="0"/>
                </a:cubicBezTo>
                <a:cubicBezTo>
                  <a:pt x="615" y="0"/>
                  <a:pt x="639" y="8"/>
                  <a:pt x="662" y="8"/>
                </a:cubicBezTo>
                <a:cubicBezTo>
                  <a:pt x="812" y="24"/>
                  <a:pt x="954" y="102"/>
                  <a:pt x="1056" y="221"/>
                </a:cubicBezTo>
                <a:cubicBezTo>
                  <a:pt x="1151" y="347"/>
                  <a:pt x="1198" y="495"/>
                  <a:pt x="1182" y="653"/>
                </a:cubicBezTo>
                <a:cubicBezTo>
                  <a:pt x="1143" y="952"/>
                  <a:pt x="899" y="1173"/>
                  <a:pt x="599" y="1173"/>
                </a:cubicBezTo>
              </a:path>
            </a:pathLst>
          </a:custGeom>
          <a:solidFill>
            <a:srgbClr val="789EE8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62">
            <a:extLst>
              <a:ext uri="{FF2B5EF4-FFF2-40B4-BE49-F238E27FC236}">
                <a16:creationId xmlns:a16="http://schemas.microsoft.com/office/drawing/2014/main" id="{0B184DD7-0D67-B047-9E32-3C43078A4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884" y="6338271"/>
            <a:ext cx="840111" cy="4561273"/>
          </a:xfrm>
          <a:custGeom>
            <a:avLst/>
            <a:gdLst>
              <a:gd name="T0" fmla="*/ 0 w 781"/>
              <a:gd name="T1" fmla="*/ 4238 h 4239"/>
              <a:gd name="T2" fmla="*/ 260 w 781"/>
              <a:gd name="T3" fmla="*/ 0 h 4239"/>
              <a:gd name="T4" fmla="*/ 528 w 781"/>
              <a:gd name="T5" fmla="*/ 0 h 4239"/>
              <a:gd name="T6" fmla="*/ 780 w 781"/>
              <a:gd name="T7" fmla="*/ 4238 h 4239"/>
              <a:gd name="T8" fmla="*/ 0 w 781"/>
              <a:gd name="T9" fmla="*/ 4238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" h="4239">
                <a:moveTo>
                  <a:pt x="0" y="4238"/>
                </a:moveTo>
                <a:lnTo>
                  <a:pt x="260" y="0"/>
                </a:lnTo>
                <a:lnTo>
                  <a:pt x="528" y="0"/>
                </a:lnTo>
                <a:lnTo>
                  <a:pt x="780" y="4238"/>
                </a:lnTo>
                <a:lnTo>
                  <a:pt x="0" y="4238"/>
                </a:lnTo>
              </a:path>
            </a:pathLst>
          </a:custGeom>
          <a:solidFill>
            <a:srgbClr val="485F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64">
            <a:extLst>
              <a:ext uri="{FF2B5EF4-FFF2-40B4-BE49-F238E27FC236}">
                <a16:creationId xmlns:a16="http://schemas.microsoft.com/office/drawing/2014/main" id="{95D2A448-A3CE-0048-829D-395F8BB0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110" y="6362005"/>
            <a:ext cx="783151" cy="4513806"/>
          </a:xfrm>
          <a:custGeom>
            <a:avLst/>
            <a:gdLst>
              <a:gd name="T0" fmla="*/ 473 w 726"/>
              <a:gd name="T1" fmla="*/ 0 h 4192"/>
              <a:gd name="T2" fmla="*/ 725 w 726"/>
              <a:gd name="T3" fmla="*/ 4191 h 4192"/>
              <a:gd name="T4" fmla="*/ 0 w 726"/>
              <a:gd name="T5" fmla="*/ 4191 h 4192"/>
              <a:gd name="T6" fmla="*/ 252 w 726"/>
              <a:gd name="T7" fmla="*/ 0 h 4192"/>
              <a:gd name="T8" fmla="*/ 473 w 726"/>
              <a:gd name="T9" fmla="*/ 0 h 4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4192">
                <a:moveTo>
                  <a:pt x="473" y="0"/>
                </a:moveTo>
                <a:lnTo>
                  <a:pt x="725" y="4191"/>
                </a:lnTo>
                <a:lnTo>
                  <a:pt x="0" y="4191"/>
                </a:lnTo>
                <a:lnTo>
                  <a:pt x="252" y="0"/>
                </a:lnTo>
                <a:lnTo>
                  <a:pt x="4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65">
            <a:extLst>
              <a:ext uri="{FF2B5EF4-FFF2-40B4-BE49-F238E27FC236}">
                <a16:creationId xmlns:a16="http://schemas.microsoft.com/office/drawing/2014/main" id="{CFBC1BB2-8B5D-D24C-B63E-F66AD8C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5660" y="6955995"/>
            <a:ext cx="906557" cy="3967279"/>
          </a:xfrm>
          <a:custGeom>
            <a:avLst/>
            <a:gdLst>
              <a:gd name="T0" fmla="*/ 583 w 844"/>
              <a:gd name="T1" fmla="*/ 0 h 4286"/>
              <a:gd name="T2" fmla="*/ 536 w 844"/>
              <a:gd name="T3" fmla="*/ 0 h 4286"/>
              <a:gd name="T4" fmla="*/ 315 w 844"/>
              <a:gd name="T5" fmla="*/ 0 h 4286"/>
              <a:gd name="T6" fmla="*/ 268 w 844"/>
              <a:gd name="T7" fmla="*/ 0 h 4286"/>
              <a:gd name="T8" fmla="*/ 260 w 844"/>
              <a:gd name="T9" fmla="*/ 47 h 4286"/>
              <a:gd name="T10" fmla="*/ 8 w 844"/>
              <a:gd name="T11" fmla="*/ 4230 h 4286"/>
              <a:gd name="T12" fmla="*/ 0 w 844"/>
              <a:gd name="T13" fmla="*/ 4285 h 4286"/>
              <a:gd name="T14" fmla="*/ 63 w 844"/>
              <a:gd name="T15" fmla="*/ 4285 h 4286"/>
              <a:gd name="T16" fmla="*/ 788 w 844"/>
              <a:gd name="T17" fmla="*/ 4285 h 4286"/>
              <a:gd name="T18" fmla="*/ 843 w 844"/>
              <a:gd name="T19" fmla="*/ 4285 h 4286"/>
              <a:gd name="T20" fmla="*/ 843 w 844"/>
              <a:gd name="T21" fmla="*/ 4230 h 4286"/>
              <a:gd name="T22" fmla="*/ 583 w 844"/>
              <a:gd name="T23" fmla="*/ 47 h 4286"/>
              <a:gd name="T24" fmla="*/ 583 w 844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" h="4286">
                <a:moveTo>
                  <a:pt x="583" y="0"/>
                </a:moveTo>
                <a:lnTo>
                  <a:pt x="536" y="0"/>
                </a:lnTo>
                <a:lnTo>
                  <a:pt x="315" y="0"/>
                </a:lnTo>
                <a:lnTo>
                  <a:pt x="268" y="0"/>
                </a:lnTo>
                <a:lnTo>
                  <a:pt x="260" y="47"/>
                </a:lnTo>
                <a:lnTo>
                  <a:pt x="8" y="4230"/>
                </a:lnTo>
                <a:lnTo>
                  <a:pt x="0" y="4285"/>
                </a:lnTo>
                <a:lnTo>
                  <a:pt x="63" y="4285"/>
                </a:lnTo>
                <a:lnTo>
                  <a:pt x="788" y="4285"/>
                </a:lnTo>
                <a:lnTo>
                  <a:pt x="843" y="4285"/>
                </a:lnTo>
                <a:lnTo>
                  <a:pt x="843" y="4230"/>
                </a:lnTo>
                <a:lnTo>
                  <a:pt x="583" y="47"/>
                </a:lnTo>
                <a:lnTo>
                  <a:pt x="58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66">
            <a:extLst>
              <a:ext uri="{FF2B5EF4-FFF2-40B4-BE49-F238E27FC236}">
                <a16:creationId xmlns:a16="http://schemas.microsoft.com/office/drawing/2014/main" id="{6A2BB4CB-E2C1-9C4F-B7BE-6CF0F117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979" y="6827844"/>
            <a:ext cx="3360437" cy="1722934"/>
          </a:xfrm>
          <a:custGeom>
            <a:avLst/>
            <a:gdLst>
              <a:gd name="T0" fmla="*/ 2987 w 3122"/>
              <a:gd name="T1" fmla="*/ 1598 h 1599"/>
              <a:gd name="T2" fmla="*/ 2987 w 3122"/>
              <a:gd name="T3" fmla="*/ 1598 h 1599"/>
              <a:gd name="T4" fmla="*/ 2963 w 3122"/>
              <a:gd name="T5" fmla="*/ 1590 h 1599"/>
              <a:gd name="T6" fmla="*/ 0 w 3122"/>
              <a:gd name="T7" fmla="*/ 873 h 1599"/>
              <a:gd name="T8" fmla="*/ 316 w 3122"/>
              <a:gd name="T9" fmla="*/ 0 h 1599"/>
              <a:gd name="T10" fmla="*/ 3050 w 3122"/>
              <a:gd name="T11" fmla="*/ 1354 h 1599"/>
              <a:gd name="T12" fmla="*/ 3097 w 3122"/>
              <a:gd name="T13" fmla="*/ 1504 h 1599"/>
              <a:gd name="T14" fmla="*/ 2987 w 3122"/>
              <a:gd name="T15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2" h="1599">
                <a:moveTo>
                  <a:pt x="2987" y="1598"/>
                </a:moveTo>
                <a:lnTo>
                  <a:pt x="2987" y="1598"/>
                </a:lnTo>
                <a:cubicBezTo>
                  <a:pt x="2979" y="1598"/>
                  <a:pt x="2971" y="1598"/>
                  <a:pt x="2963" y="1590"/>
                </a:cubicBezTo>
                <a:cubicBezTo>
                  <a:pt x="0" y="873"/>
                  <a:pt x="0" y="873"/>
                  <a:pt x="0" y="873"/>
                </a:cubicBezTo>
                <a:cubicBezTo>
                  <a:pt x="316" y="0"/>
                  <a:pt x="316" y="0"/>
                  <a:pt x="316" y="0"/>
                </a:cubicBezTo>
                <a:cubicBezTo>
                  <a:pt x="3050" y="1354"/>
                  <a:pt x="3050" y="1354"/>
                  <a:pt x="3050" y="1354"/>
                </a:cubicBezTo>
                <a:cubicBezTo>
                  <a:pt x="3097" y="1370"/>
                  <a:pt x="3121" y="1441"/>
                  <a:pt x="3097" y="1504"/>
                </a:cubicBezTo>
                <a:cubicBezTo>
                  <a:pt x="3074" y="1559"/>
                  <a:pt x="3034" y="1598"/>
                  <a:pt x="2987" y="159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68">
            <a:extLst>
              <a:ext uri="{FF2B5EF4-FFF2-40B4-BE49-F238E27FC236}">
                <a16:creationId xmlns:a16="http://schemas.microsoft.com/office/drawing/2014/main" id="{1B306E1E-325C-6841-9DE4-A5BBF64F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7760" y="6918024"/>
            <a:ext cx="2895292" cy="2724422"/>
          </a:xfrm>
          <a:custGeom>
            <a:avLst/>
            <a:gdLst>
              <a:gd name="T0" fmla="*/ 158 w 2688"/>
              <a:gd name="T1" fmla="*/ 2529 h 2530"/>
              <a:gd name="T2" fmla="*/ 158 w 2688"/>
              <a:gd name="T3" fmla="*/ 2529 h 2530"/>
              <a:gd name="T4" fmla="*/ 56 w 2688"/>
              <a:gd name="T5" fmla="*/ 2474 h 2530"/>
              <a:gd name="T6" fmla="*/ 32 w 2688"/>
              <a:gd name="T7" fmla="*/ 2316 h 2530"/>
              <a:gd name="T8" fmla="*/ 2065 w 2688"/>
              <a:gd name="T9" fmla="*/ 0 h 2530"/>
              <a:gd name="T10" fmla="*/ 2687 w 2688"/>
              <a:gd name="T11" fmla="*/ 677 h 2530"/>
              <a:gd name="T12" fmla="*/ 205 w 2688"/>
              <a:gd name="T13" fmla="*/ 2505 h 2530"/>
              <a:gd name="T14" fmla="*/ 158 w 2688"/>
              <a:gd name="T15" fmla="*/ 2529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8" h="2530">
                <a:moveTo>
                  <a:pt x="158" y="2529"/>
                </a:moveTo>
                <a:lnTo>
                  <a:pt x="158" y="2529"/>
                </a:lnTo>
                <a:cubicBezTo>
                  <a:pt x="119" y="2529"/>
                  <a:pt x="79" y="2505"/>
                  <a:pt x="56" y="2474"/>
                </a:cubicBezTo>
                <a:cubicBezTo>
                  <a:pt x="8" y="2426"/>
                  <a:pt x="0" y="2355"/>
                  <a:pt x="32" y="2316"/>
                </a:cubicBezTo>
                <a:cubicBezTo>
                  <a:pt x="2065" y="0"/>
                  <a:pt x="2065" y="0"/>
                  <a:pt x="2065" y="0"/>
                </a:cubicBezTo>
                <a:cubicBezTo>
                  <a:pt x="2687" y="677"/>
                  <a:pt x="2687" y="677"/>
                  <a:pt x="2687" y="677"/>
                </a:cubicBezTo>
                <a:cubicBezTo>
                  <a:pt x="205" y="2505"/>
                  <a:pt x="205" y="2505"/>
                  <a:pt x="205" y="2505"/>
                </a:cubicBezTo>
                <a:cubicBezTo>
                  <a:pt x="189" y="2521"/>
                  <a:pt x="174" y="2529"/>
                  <a:pt x="158" y="252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70">
            <a:extLst>
              <a:ext uri="{FF2B5EF4-FFF2-40B4-BE49-F238E27FC236}">
                <a16:creationId xmlns:a16="http://schemas.microsoft.com/office/drawing/2014/main" id="{5E87EF9C-7FD7-5C4E-B632-B7DF7086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0695" y="4122408"/>
            <a:ext cx="1305256" cy="3322466"/>
          </a:xfrm>
          <a:custGeom>
            <a:avLst/>
            <a:gdLst>
              <a:gd name="T0" fmla="*/ 8 w 1214"/>
              <a:gd name="T1" fmla="*/ 126 h 3089"/>
              <a:gd name="T2" fmla="*/ 8 w 1214"/>
              <a:gd name="T3" fmla="*/ 126 h 3089"/>
              <a:gd name="T4" fmla="*/ 118 w 1214"/>
              <a:gd name="T5" fmla="*/ 8 h 3089"/>
              <a:gd name="T6" fmla="*/ 150 w 1214"/>
              <a:gd name="T7" fmla="*/ 0 h 3089"/>
              <a:gd name="T8" fmla="*/ 260 w 1214"/>
              <a:gd name="T9" fmla="*/ 71 h 3089"/>
              <a:gd name="T10" fmla="*/ 1213 w 1214"/>
              <a:gd name="T11" fmla="*/ 2891 h 3089"/>
              <a:gd name="T12" fmla="*/ 299 w 1214"/>
              <a:gd name="T13" fmla="*/ 3088 h 3089"/>
              <a:gd name="T14" fmla="*/ 8 w 1214"/>
              <a:gd name="T15" fmla="*/ 126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4" h="3089">
                <a:moveTo>
                  <a:pt x="8" y="126"/>
                </a:moveTo>
                <a:lnTo>
                  <a:pt x="8" y="126"/>
                </a:lnTo>
                <a:cubicBezTo>
                  <a:pt x="0" y="71"/>
                  <a:pt x="47" y="24"/>
                  <a:pt x="118" y="8"/>
                </a:cubicBezTo>
                <a:cubicBezTo>
                  <a:pt x="126" y="8"/>
                  <a:pt x="142" y="0"/>
                  <a:pt x="150" y="0"/>
                </a:cubicBezTo>
                <a:cubicBezTo>
                  <a:pt x="205" y="0"/>
                  <a:pt x="244" y="32"/>
                  <a:pt x="260" y="71"/>
                </a:cubicBezTo>
                <a:cubicBezTo>
                  <a:pt x="1213" y="2891"/>
                  <a:pt x="1213" y="2891"/>
                  <a:pt x="1213" y="2891"/>
                </a:cubicBezTo>
                <a:cubicBezTo>
                  <a:pt x="299" y="3088"/>
                  <a:pt x="299" y="3088"/>
                  <a:pt x="299" y="3088"/>
                </a:cubicBezTo>
                <a:lnTo>
                  <a:pt x="8" y="12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72">
            <a:extLst>
              <a:ext uri="{FF2B5EF4-FFF2-40B4-BE49-F238E27FC236}">
                <a16:creationId xmlns:a16="http://schemas.microsoft.com/office/drawing/2014/main" id="{46328397-087C-784C-B219-43A61D8F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327" y="6675960"/>
            <a:ext cx="1305253" cy="1262537"/>
          </a:xfrm>
          <a:custGeom>
            <a:avLst/>
            <a:gdLst>
              <a:gd name="T0" fmla="*/ 607 w 1214"/>
              <a:gd name="T1" fmla="*/ 1173 h 1174"/>
              <a:gd name="T2" fmla="*/ 607 w 1214"/>
              <a:gd name="T3" fmla="*/ 1173 h 1174"/>
              <a:gd name="T4" fmla="*/ 410 w 1214"/>
              <a:gd name="T5" fmla="*/ 1141 h 1174"/>
              <a:gd name="T6" fmla="*/ 79 w 1214"/>
              <a:gd name="T7" fmla="*/ 834 h 1174"/>
              <a:gd name="T8" fmla="*/ 55 w 1214"/>
              <a:gd name="T9" fmla="*/ 394 h 1174"/>
              <a:gd name="T10" fmla="*/ 607 w 1214"/>
              <a:gd name="T11" fmla="*/ 0 h 1174"/>
              <a:gd name="T12" fmla="*/ 811 w 1214"/>
              <a:gd name="T13" fmla="*/ 39 h 1174"/>
              <a:gd name="T14" fmla="*/ 1143 w 1214"/>
              <a:gd name="T15" fmla="*/ 339 h 1174"/>
              <a:gd name="T16" fmla="*/ 1158 w 1214"/>
              <a:gd name="T17" fmla="*/ 787 h 1174"/>
              <a:gd name="T18" fmla="*/ 607 w 1214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4" h="1174">
                <a:moveTo>
                  <a:pt x="607" y="1173"/>
                </a:moveTo>
                <a:lnTo>
                  <a:pt x="607" y="1173"/>
                </a:lnTo>
                <a:cubicBezTo>
                  <a:pt x="544" y="1173"/>
                  <a:pt x="473" y="1165"/>
                  <a:pt x="410" y="1141"/>
                </a:cubicBezTo>
                <a:cubicBezTo>
                  <a:pt x="260" y="1086"/>
                  <a:pt x="142" y="976"/>
                  <a:pt x="79" y="834"/>
                </a:cubicBezTo>
                <a:cubicBezTo>
                  <a:pt x="8" y="692"/>
                  <a:pt x="0" y="535"/>
                  <a:pt x="55" y="394"/>
                </a:cubicBezTo>
                <a:cubicBezTo>
                  <a:pt x="142" y="158"/>
                  <a:pt x="362" y="0"/>
                  <a:pt x="607" y="0"/>
                </a:cubicBezTo>
                <a:cubicBezTo>
                  <a:pt x="678" y="0"/>
                  <a:pt x="741" y="16"/>
                  <a:pt x="811" y="39"/>
                </a:cubicBezTo>
                <a:cubicBezTo>
                  <a:pt x="953" y="95"/>
                  <a:pt x="1071" y="197"/>
                  <a:pt x="1143" y="339"/>
                </a:cubicBezTo>
                <a:cubicBezTo>
                  <a:pt x="1206" y="480"/>
                  <a:pt x="1213" y="645"/>
                  <a:pt x="1158" y="787"/>
                </a:cubicBezTo>
                <a:cubicBezTo>
                  <a:pt x="1080" y="1023"/>
                  <a:pt x="851" y="1173"/>
                  <a:pt x="607" y="1173"/>
                </a:cubicBezTo>
              </a:path>
            </a:pathLst>
          </a:custGeom>
          <a:solidFill>
            <a:srgbClr val="485F8C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74">
            <a:extLst>
              <a:ext uri="{FF2B5EF4-FFF2-40B4-BE49-F238E27FC236}">
                <a16:creationId xmlns:a16="http://schemas.microsoft.com/office/drawing/2014/main" id="{C4CC3032-1076-BE4C-AFCA-2159B700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851" y="7046178"/>
            <a:ext cx="655000" cy="517354"/>
          </a:xfrm>
          <a:custGeom>
            <a:avLst/>
            <a:gdLst>
              <a:gd name="T0" fmla="*/ 575 w 607"/>
              <a:gd name="T1" fmla="*/ 93 h 480"/>
              <a:gd name="T2" fmla="*/ 575 w 607"/>
              <a:gd name="T3" fmla="*/ 93 h 480"/>
              <a:gd name="T4" fmla="*/ 441 w 607"/>
              <a:gd name="T5" fmla="*/ 93 h 480"/>
              <a:gd name="T6" fmla="*/ 393 w 607"/>
              <a:gd name="T7" fmla="*/ 31 h 480"/>
              <a:gd name="T8" fmla="*/ 299 w 607"/>
              <a:gd name="T9" fmla="*/ 0 h 480"/>
              <a:gd name="T10" fmla="*/ 212 w 607"/>
              <a:gd name="T11" fmla="*/ 31 h 480"/>
              <a:gd name="T12" fmla="*/ 157 w 607"/>
              <a:gd name="T13" fmla="*/ 93 h 480"/>
              <a:gd name="T14" fmla="*/ 31 w 607"/>
              <a:gd name="T15" fmla="*/ 93 h 480"/>
              <a:gd name="T16" fmla="*/ 0 w 607"/>
              <a:gd name="T17" fmla="*/ 125 h 480"/>
              <a:gd name="T18" fmla="*/ 0 w 607"/>
              <a:gd name="T19" fmla="*/ 164 h 480"/>
              <a:gd name="T20" fmla="*/ 0 w 607"/>
              <a:gd name="T21" fmla="*/ 259 h 480"/>
              <a:gd name="T22" fmla="*/ 0 w 607"/>
              <a:gd name="T23" fmla="*/ 456 h 480"/>
              <a:gd name="T24" fmla="*/ 31 w 607"/>
              <a:gd name="T25" fmla="*/ 479 h 480"/>
              <a:gd name="T26" fmla="*/ 575 w 607"/>
              <a:gd name="T27" fmla="*/ 479 h 480"/>
              <a:gd name="T28" fmla="*/ 606 w 607"/>
              <a:gd name="T29" fmla="*/ 456 h 480"/>
              <a:gd name="T30" fmla="*/ 606 w 607"/>
              <a:gd name="T31" fmla="*/ 259 h 480"/>
              <a:gd name="T32" fmla="*/ 606 w 607"/>
              <a:gd name="T33" fmla="*/ 164 h 480"/>
              <a:gd name="T34" fmla="*/ 606 w 607"/>
              <a:gd name="T35" fmla="*/ 117 h 480"/>
              <a:gd name="T36" fmla="*/ 575 w 607"/>
              <a:gd name="T37" fmla="*/ 93 h 480"/>
              <a:gd name="T38" fmla="*/ 228 w 607"/>
              <a:gd name="T39" fmla="*/ 62 h 480"/>
              <a:gd name="T40" fmla="*/ 228 w 607"/>
              <a:gd name="T41" fmla="*/ 62 h 480"/>
              <a:gd name="T42" fmla="*/ 299 w 607"/>
              <a:gd name="T43" fmla="*/ 39 h 480"/>
              <a:gd name="T44" fmla="*/ 370 w 607"/>
              <a:gd name="T45" fmla="*/ 62 h 480"/>
              <a:gd name="T46" fmla="*/ 402 w 607"/>
              <a:gd name="T47" fmla="*/ 93 h 480"/>
              <a:gd name="T48" fmla="*/ 299 w 607"/>
              <a:gd name="T49" fmla="*/ 93 h 480"/>
              <a:gd name="T50" fmla="*/ 204 w 607"/>
              <a:gd name="T51" fmla="*/ 93 h 480"/>
              <a:gd name="T52" fmla="*/ 228 w 607"/>
              <a:gd name="T53" fmla="*/ 62 h 480"/>
              <a:gd name="T54" fmla="*/ 39 w 607"/>
              <a:gd name="T55" fmla="*/ 133 h 480"/>
              <a:gd name="T56" fmla="*/ 39 w 607"/>
              <a:gd name="T57" fmla="*/ 133 h 480"/>
              <a:gd name="T58" fmla="*/ 141 w 607"/>
              <a:gd name="T59" fmla="*/ 133 h 480"/>
              <a:gd name="T60" fmla="*/ 141 w 607"/>
              <a:gd name="T61" fmla="*/ 133 h 480"/>
              <a:gd name="T62" fmla="*/ 465 w 607"/>
              <a:gd name="T63" fmla="*/ 133 h 480"/>
              <a:gd name="T64" fmla="*/ 465 w 607"/>
              <a:gd name="T65" fmla="*/ 125 h 480"/>
              <a:gd name="T66" fmla="*/ 567 w 607"/>
              <a:gd name="T67" fmla="*/ 125 h 480"/>
              <a:gd name="T68" fmla="*/ 567 w 607"/>
              <a:gd name="T69" fmla="*/ 164 h 480"/>
              <a:gd name="T70" fmla="*/ 567 w 607"/>
              <a:gd name="T71" fmla="*/ 259 h 480"/>
              <a:gd name="T72" fmla="*/ 528 w 607"/>
              <a:gd name="T73" fmla="*/ 290 h 480"/>
              <a:gd name="T74" fmla="*/ 70 w 607"/>
              <a:gd name="T75" fmla="*/ 290 h 480"/>
              <a:gd name="T76" fmla="*/ 39 w 607"/>
              <a:gd name="T77" fmla="*/ 259 h 480"/>
              <a:gd name="T78" fmla="*/ 39 w 607"/>
              <a:gd name="T79" fmla="*/ 164 h 480"/>
              <a:gd name="T80" fmla="*/ 39 w 607"/>
              <a:gd name="T81" fmla="*/ 133 h 480"/>
              <a:gd name="T82" fmla="*/ 39 w 607"/>
              <a:gd name="T83" fmla="*/ 440 h 480"/>
              <a:gd name="T84" fmla="*/ 39 w 607"/>
              <a:gd name="T85" fmla="*/ 440 h 480"/>
              <a:gd name="T86" fmla="*/ 39 w 607"/>
              <a:gd name="T87" fmla="*/ 322 h 480"/>
              <a:gd name="T88" fmla="*/ 70 w 607"/>
              <a:gd name="T89" fmla="*/ 330 h 480"/>
              <a:gd name="T90" fmla="*/ 528 w 607"/>
              <a:gd name="T91" fmla="*/ 330 h 480"/>
              <a:gd name="T92" fmla="*/ 567 w 607"/>
              <a:gd name="T93" fmla="*/ 322 h 480"/>
              <a:gd name="T94" fmla="*/ 567 w 607"/>
              <a:gd name="T95" fmla="*/ 440 h 480"/>
              <a:gd name="T96" fmla="*/ 39 w 607"/>
              <a:gd name="T97" fmla="*/ 44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7" h="480">
                <a:moveTo>
                  <a:pt x="575" y="93"/>
                </a:moveTo>
                <a:lnTo>
                  <a:pt x="575" y="93"/>
                </a:lnTo>
                <a:cubicBezTo>
                  <a:pt x="441" y="93"/>
                  <a:pt x="441" y="93"/>
                  <a:pt x="441" y="93"/>
                </a:cubicBezTo>
                <a:cubicBezTo>
                  <a:pt x="433" y="70"/>
                  <a:pt x="417" y="47"/>
                  <a:pt x="393" y="31"/>
                </a:cubicBezTo>
                <a:cubicBezTo>
                  <a:pt x="362" y="15"/>
                  <a:pt x="330" y="0"/>
                  <a:pt x="299" y="0"/>
                </a:cubicBezTo>
                <a:cubicBezTo>
                  <a:pt x="267" y="0"/>
                  <a:pt x="236" y="15"/>
                  <a:pt x="212" y="31"/>
                </a:cubicBezTo>
                <a:cubicBezTo>
                  <a:pt x="189" y="47"/>
                  <a:pt x="165" y="70"/>
                  <a:pt x="157" y="93"/>
                </a:cubicBezTo>
                <a:cubicBezTo>
                  <a:pt x="31" y="93"/>
                  <a:pt x="31" y="93"/>
                  <a:pt x="31" y="93"/>
                </a:cubicBezTo>
                <a:cubicBezTo>
                  <a:pt x="15" y="93"/>
                  <a:pt x="0" y="101"/>
                  <a:pt x="0" y="125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56"/>
                  <a:pt x="0" y="456"/>
                  <a:pt x="0" y="456"/>
                </a:cubicBezTo>
                <a:cubicBezTo>
                  <a:pt x="0" y="471"/>
                  <a:pt x="7" y="479"/>
                  <a:pt x="31" y="479"/>
                </a:cubicBezTo>
                <a:cubicBezTo>
                  <a:pt x="575" y="479"/>
                  <a:pt x="575" y="479"/>
                  <a:pt x="575" y="479"/>
                </a:cubicBezTo>
                <a:cubicBezTo>
                  <a:pt x="591" y="479"/>
                  <a:pt x="606" y="471"/>
                  <a:pt x="606" y="456"/>
                </a:cubicBezTo>
                <a:cubicBezTo>
                  <a:pt x="606" y="259"/>
                  <a:pt x="606" y="259"/>
                  <a:pt x="606" y="259"/>
                </a:cubicBezTo>
                <a:cubicBezTo>
                  <a:pt x="606" y="164"/>
                  <a:pt x="606" y="164"/>
                  <a:pt x="606" y="164"/>
                </a:cubicBezTo>
                <a:cubicBezTo>
                  <a:pt x="606" y="117"/>
                  <a:pt x="606" y="117"/>
                  <a:pt x="606" y="117"/>
                </a:cubicBezTo>
                <a:cubicBezTo>
                  <a:pt x="606" y="101"/>
                  <a:pt x="591" y="93"/>
                  <a:pt x="575" y="93"/>
                </a:cubicBezTo>
                <a:close/>
                <a:moveTo>
                  <a:pt x="228" y="62"/>
                </a:moveTo>
                <a:lnTo>
                  <a:pt x="228" y="62"/>
                </a:lnTo>
                <a:cubicBezTo>
                  <a:pt x="252" y="47"/>
                  <a:pt x="275" y="39"/>
                  <a:pt x="299" y="39"/>
                </a:cubicBezTo>
                <a:cubicBezTo>
                  <a:pt x="323" y="39"/>
                  <a:pt x="346" y="47"/>
                  <a:pt x="370" y="62"/>
                </a:cubicBezTo>
                <a:cubicBezTo>
                  <a:pt x="378" y="70"/>
                  <a:pt x="393" y="77"/>
                  <a:pt x="402" y="93"/>
                </a:cubicBezTo>
                <a:cubicBezTo>
                  <a:pt x="299" y="93"/>
                  <a:pt x="299" y="93"/>
                  <a:pt x="299" y="93"/>
                </a:cubicBezTo>
                <a:cubicBezTo>
                  <a:pt x="204" y="93"/>
                  <a:pt x="204" y="93"/>
                  <a:pt x="204" y="93"/>
                </a:cubicBezTo>
                <a:cubicBezTo>
                  <a:pt x="212" y="77"/>
                  <a:pt x="220" y="70"/>
                  <a:pt x="228" y="62"/>
                </a:cubicBezTo>
                <a:close/>
                <a:moveTo>
                  <a:pt x="39" y="133"/>
                </a:moveTo>
                <a:lnTo>
                  <a:pt x="39" y="133"/>
                </a:lnTo>
                <a:cubicBezTo>
                  <a:pt x="141" y="133"/>
                  <a:pt x="141" y="133"/>
                  <a:pt x="141" y="133"/>
                </a:cubicBezTo>
                <a:lnTo>
                  <a:pt x="141" y="133"/>
                </a:lnTo>
                <a:cubicBezTo>
                  <a:pt x="465" y="133"/>
                  <a:pt x="465" y="133"/>
                  <a:pt x="465" y="133"/>
                </a:cubicBezTo>
                <a:cubicBezTo>
                  <a:pt x="465" y="125"/>
                  <a:pt x="465" y="125"/>
                  <a:pt x="465" y="125"/>
                </a:cubicBezTo>
                <a:cubicBezTo>
                  <a:pt x="567" y="125"/>
                  <a:pt x="567" y="125"/>
                  <a:pt x="567" y="125"/>
                </a:cubicBezTo>
                <a:cubicBezTo>
                  <a:pt x="567" y="164"/>
                  <a:pt x="567" y="164"/>
                  <a:pt x="567" y="164"/>
                </a:cubicBezTo>
                <a:cubicBezTo>
                  <a:pt x="567" y="259"/>
                  <a:pt x="567" y="259"/>
                  <a:pt x="567" y="259"/>
                </a:cubicBezTo>
                <a:cubicBezTo>
                  <a:pt x="567" y="275"/>
                  <a:pt x="551" y="290"/>
                  <a:pt x="528" y="290"/>
                </a:cubicBezTo>
                <a:cubicBezTo>
                  <a:pt x="70" y="290"/>
                  <a:pt x="70" y="290"/>
                  <a:pt x="70" y="290"/>
                </a:cubicBezTo>
                <a:cubicBezTo>
                  <a:pt x="55" y="290"/>
                  <a:pt x="39" y="275"/>
                  <a:pt x="39" y="259"/>
                </a:cubicBezTo>
                <a:cubicBezTo>
                  <a:pt x="39" y="164"/>
                  <a:pt x="39" y="164"/>
                  <a:pt x="39" y="164"/>
                </a:cubicBezTo>
                <a:lnTo>
                  <a:pt x="39" y="133"/>
                </a:lnTo>
                <a:close/>
                <a:moveTo>
                  <a:pt x="39" y="440"/>
                </a:moveTo>
                <a:lnTo>
                  <a:pt x="39" y="440"/>
                </a:lnTo>
                <a:cubicBezTo>
                  <a:pt x="39" y="322"/>
                  <a:pt x="39" y="322"/>
                  <a:pt x="39" y="322"/>
                </a:cubicBezTo>
                <a:cubicBezTo>
                  <a:pt x="47" y="330"/>
                  <a:pt x="63" y="330"/>
                  <a:pt x="70" y="330"/>
                </a:cubicBezTo>
                <a:cubicBezTo>
                  <a:pt x="528" y="330"/>
                  <a:pt x="528" y="330"/>
                  <a:pt x="528" y="330"/>
                </a:cubicBezTo>
                <a:cubicBezTo>
                  <a:pt x="543" y="330"/>
                  <a:pt x="551" y="330"/>
                  <a:pt x="567" y="322"/>
                </a:cubicBezTo>
                <a:cubicBezTo>
                  <a:pt x="567" y="440"/>
                  <a:pt x="567" y="440"/>
                  <a:pt x="567" y="440"/>
                </a:cubicBezTo>
                <a:lnTo>
                  <a:pt x="39" y="4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75">
            <a:extLst>
              <a:ext uri="{FF2B5EF4-FFF2-40B4-BE49-F238E27FC236}">
                <a16:creationId xmlns:a16="http://schemas.microsoft.com/office/drawing/2014/main" id="{AB21CE8B-E1F4-9440-BA80-8D39430C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826" y="7055670"/>
            <a:ext cx="655000" cy="560073"/>
          </a:xfrm>
          <a:custGeom>
            <a:avLst/>
            <a:gdLst>
              <a:gd name="T0" fmla="*/ 575 w 608"/>
              <a:gd name="T1" fmla="*/ 77 h 520"/>
              <a:gd name="T2" fmla="*/ 575 w 608"/>
              <a:gd name="T3" fmla="*/ 77 h 520"/>
              <a:gd name="T4" fmla="*/ 441 w 608"/>
              <a:gd name="T5" fmla="*/ 77 h 520"/>
              <a:gd name="T6" fmla="*/ 441 w 608"/>
              <a:gd name="T7" fmla="*/ 69 h 520"/>
              <a:gd name="T8" fmla="*/ 441 w 608"/>
              <a:gd name="T9" fmla="*/ 23 h 520"/>
              <a:gd name="T10" fmla="*/ 418 w 608"/>
              <a:gd name="T11" fmla="*/ 0 h 520"/>
              <a:gd name="T12" fmla="*/ 181 w 608"/>
              <a:gd name="T13" fmla="*/ 0 h 520"/>
              <a:gd name="T14" fmla="*/ 158 w 608"/>
              <a:gd name="T15" fmla="*/ 23 h 520"/>
              <a:gd name="T16" fmla="*/ 158 w 608"/>
              <a:gd name="T17" fmla="*/ 69 h 520"/>
              <a:gd name="T18" fmla="*/ 158 w 608"/>
              <a:gd name="T19" fmla="*/ 77 h 520"/>
              <a:gd name="T20" fmla="*/ 32 w 608"/>
              <a:gd name="T21" fmla="*/ 77 h 520"/>
              <a:gd name="T22" fmla="*/ 0 w 608"/>
              <a:gd name="T23" fmla="*/ 109 h 520"/>
              <a:gd name="T24" fmla="*/ 0 w 608"/>
              <a:gd name="T25" fmla="*/ 487 h 520"/>
              <a:gd name="T26" fmla="*/ 32 w 608"/>
              <a:gd name="T27" fmla="*/ 519 h 520"/>
              <a:gd name="T28" fmla="*/ 575 w 608"/>
              <a:gd name="T29" fmla="*/ 519 h 520"/>
              <a:gd name="T30" fmla="*/ 607 w 608"/>
              <a:gd name="T31" fmla="*/ 487 h 520"/>
              <a:gd name="T32" fmla="*/ 607 w 608"/>
              <a:gd name="T33" fmla="*/ 101 h 520"/>
              <a:gd name="T34" fmla="*/ 575 w 608"/>
              <a:gd name="T35" fmla="*/ 77 h 520"/>
              <a:gd name="T36" fmla="*/ 197 w 608"/>
              <a:gd name="T37" fmla="*/ 69 h 520"/>
              <a:gd name="T38" fmla="*/ 197 w 608"/>
              <a:gd name="T39" fmla="*/ 69 h 520"/>
              <a:gd name="T40" fmla="*/ 197 w 608"/>
              <a:gd name="T41" fmla="*/ 39 h 520"/>
              <a:gd name="T42" fmla="*/ 402 w 608"/>
              <a:gd name="T43" fmla="*/ 39 h 520"/>
              <a:gd name="T44" fmla="*/ 402 w 608"/>
              <a:gd name="T45" fmla="*/ 69 h 520"/>
              <a:gd name="T46" fmla="*/ 402 w 608"/>
              <a:gd name="T47" fmla="*/ 77 h 520"/>
              <a:gd name="T48" fmla="*/ 300 w 608"/>
              <a:gd name="T49" fmla="*/ 77 h 520"/>
              <a:gd name="T50" fmla="*/ 197 w 608"/>
              <a:gd name="T51" fmla="*/ 77 h 520"/>
              <a:gd name="T52" fmla="*/ 197 w 608"/>
              <a:gd name="T53" fmla="*/ 69 h 520"/>
              <a:gd name="T54" fmla="*/ 300 w 608"/>
              <a:gd name="T55" fmla="*/ 117 h 520"/>
              <a:gd name="T56" fmla="*/ 300 w 608"/>
              <a:gd name="T57" fmla="*/ 117 h 520"/>
              <a:gd name="T58" fmla="*/ 568 w 608"/>
              <a:gd name="T59" fmla="*/ 117 h 520"/>
              <a:gd name="T60" fmla="*/ 568 w 608"/>
              <a:gd name="T61" fmla="*/ 274 h 520"/>
              <a:gd name="T62" fmla="*/ 497 w 608"/>
              <a:gd name="T63" fmla="*/ 274 h 520"/>
              <a:gd name="T64" fmla="*/ 497 w 608"/>
              <a:gd name="T65" fmla="*/ 258 h 520"/>
              <a:gd name="T66" fmla="*/ 481 w 608"/>
              <a:gd name="T67" fmla="*/ 243 h 520"/>
              <a:gd name="T68" fmla="*/ 457 w 608"/>
              <a:gd name="T69" fmla="*/ 258 h 520"/>
              <a:gd name="T70" fmla="*/ 457 w 608"/>
              <a:gd name="T71" fmla="*/ 274 h 520"/>
              <a:gd name="T72" fmla="*/ 142 w 608"/>
              <a:gd name="T73" fmla="*/ 274 h 520"/>
              <a:gd name="T74" fmla="*/ 142 w 608"/>
              <a:gd name="T75" fmla="*/ 258 h 520"/>
              <a:gd name="T76" fmla="*/ 126 w 608"/>
              <a:gd name="T77" fmla="*/ 243 h 520"/>
              <a:gd name="T78" fmla="*/ 103 w 608"/>
              <a:gd name="T79" fmla="*/ 258 h 520"/>
              <a:gd name="T80" fmla="*/ 103 w 608"/>
              <a:gd name="T81" fmla="*/ 274 h 520"/>
              <a:gd name="T82" fmla="*/ 39 w 608"/>
              <a:gd name="T83" fmla="*/ 274 h 520"/>
              <a:gd name="T84" fmla="*/ 39 w 608"/>
              <a:gd name="T85" fmla="*/ 117 h 520"/>
              <a:gd name="T86" fmla="*/ 300 w 608"/>
              <a:gd name="T87" fmla="*/ 117 h 520"/>
              <a:gd name="T88" fmla="*/ 39 w 608"/>
              <a:gd name="T89" fmla="*/ 479 h 520"/>
              <a:gd name="T90" fmla="*/ 39 w 608"/>
              <a:gd name="T91" fmla="*/ 479 h 520"/>
              <a:gd name="T92" fmla="*/ 39 w 608"/>
              <a:gd name="T93" fmla="*/ 314 h 520"/>
              <a:gd name="T94" fmla="*/ 103 w 608"/>
              <a:gd name="T95" fmla="*/ 314 h 520"/>
              <a:gd name="T96" fmla="*/ 103 w 608"/>
              <a:gd name="T97" fmla="*/ 345 h 520"/>
              <a:gd name="T98" fmla="*/ 126 w 608"/>
              <a:gd name="T99" fmla="*/ 369 h 520"/>
              <a:gd name="T100" fmla="*/ 142 w 608"/>
              <a:gd name="T101" fmla="*/ 345 h 520"/>
              <a:gd name="T102" fmla="*/ 142 w 608"/>
              <a:gd name="T103" fmla="*/ 314 h 520"/>
              <a:gd name="T104" fmla="*/ 457 w 608"/>
              <a:gd name="T105" fmla="*/ 314 h 520"/>
              <a:gd name="T106" fmla="*/ 457 w 608"/>
              <a:gd name="T107" fmla="*/ 345 h 520"/>
              <a:gd name="T108" fmla="*/ 481 w 608"/>
              <a:gd name="T109" fmla="*/ 369 h 520"/>
              <a:gd name="T110" fmla="*/ 497 w 608"/>
              <a:gd name="T111" fmla="*/ 345 h 520"/>
              <a:gd name="T112" fmla="*/ 497 w 608"/>
              <a:gd name="T113" fmla="*/ 314 h 520"/>
              <a:gd name="T114" fmla="*/ 568 w 608"/>
              <a:gd name="T115" fmla="*/ 314 h 520"/>
              <a:gd name="T116" fmla="*/ 568 w 608"/>
              <a:gd name="T117" fmla="*/ 479 h 520"/>
              <a:gd name="T118" fmla="*/ 39 w 608"/>
              <a:gd name="T119" fmla="*/ 47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" h="520">
                <a:moveTo>
                  <a:pt x="575" y="77"/>
                </a:moveTo>
                <a:lnTo>
                  <a:pt x="575" y="77"/>
                </a:lnTo>
                <a:cubicBezTo>
                  <a:pt x="441" y="77"/>
                  <a:pt x="441" y="77"/>
                  <a:pt x="441" y="77"/>
                </a:cubicBezTo>
                <a:cubicBezTo>
                  <a:pt x="441" y="69"/>
                  <a:pt x="441" y="69"/>
                  <a:pt x="441" y="69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1" y="7"/>
                  <a:pt x="434" y="0"/>
                  <a:pt x="4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74" y="0"/>
                  <a:pt x="158" y="7"/>
                  <a:pt x="158" y="23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69"/>
                  <a:pt x="158" y="69"/>
                  <a:pt x="158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16" y="77"/>
                  <a:pt x="0" y="93"/>
                  <a:pt x="0" y="109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503"/>
                  <a:pt x="16" y="519"/>
                  <a:pt x="32" y="519"/>
                </a:cubicBezTo>
                <a:cubicBezTo>
                  <a:pt x="575" y="519"/>
                  <a:pt x="575" y="519"/>
                  <a:pt x="575" y="519"/>
                </a:cubicBezTo>
                <a:cubicBezTo>
                  <a:pt x="591" y="519"/>
                  <a:pt x="607" y="503"/>
                  <a:pt x="607" y="487"/>
                </a:cubicBezTo>
                <a:cubicBezTo>
                  <a:pt x="607" y="101"/>
                  <a:pt x="607" y="101"/>
                  <a:pt x="607" y="101"/>
                </a:cubicBezTo>
                <a:cubicBezTo>
                  <a:pt x="607" y="85"/>
                  <a:pt x="591" y="77"/>
                  <a:pt x="575" y="77"/>
                </a:cubicBezTo>
                <a:close/>
                <a:moveTo>
                  <a:pt x="197" y="69"/>
                </a:moveTo>
                <a:lnTo>
                  <a:pt x="197" y="69"/>
                </a:lnTo>
                <a:cubicBezTo>
                  <a:pt x="197" y="38"/>
                  <a:pt x="197" y="39"/>
                  <a:pt x="197" y="39"/>
                </a:cubicBezTo>
                <a:cubicBezTo>
                  <a:pt x="402" y="39"/>
                  <a:pt x="402" y="39"/>
                  <a:pt x="402" y="39"/>
                </a:cubicBezTo>
                <a:cubicBezTo>
                  <a:pt x="402" y="69"/>
                  <a:pt x="402" y="69"/>
                  <a:pt x="402" y="69"/>
                </a:cubicBezTo>
                <a:cubicBezTo>
                  <a:pt x="402" y="69"/>
                  <a:pt x="402" y="69"/>
                  <a:pt x="402" y="77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197" y="77"/>
                  <a:pt x="197" y="77"/>
                  <a:pt x="197" y="77"/>
                </a:cubicBezTo>
                <a:cubicBezTo>
                  <a:pt x="197" y="69"/>
                  <a:pt x="197" y="69"/>
                  <a:pt x="197" y="69"/>
                </a:cubicBezTo>
                <a:close/>
                <a:moveTo>
                  <a:pt x="300" y="117"/>
                </a:moveTo>
                <a:lnTo>
                  <a:pt x="300" y="117"/>
                </a:lnTo>
                <a:cubicBezTo>
                  <a:pt x="568" y="117"/>
                  <a:pt x="568" y="117"/>
                  <a:pt x="568" y="117"/>
                </a:cubicBezTo>
                <a:cubicBezTo>
                  <a:pt x="568" y="274"/>
                  <a:pt x="568" y="274"/>
                  <a:pt x="568" y="274"/>
                </a:cubicBezTo>
                <a:cubicBezTo>
                  <a:pt x="497" y="274"/>
                  <a:pt x="497" y="274"/>
                  <a:pt x="497" y="274"/>
                </a:cubicBezTo>
                <a:cubicBezTo>
                  <a:pt x="497" y="258"/>
                  <a:pt x="497" y="258"/>
                  <a:pt x="497" y="258"/>
                </a:cubicBezTo>
                <a:cubicBezTo>
                  <a:pt x="497" y="251"/>
                  <a:pt x="489" y="243"/>
                  <a:pt x="481" y="243"/>
                </a:cubicBezTo>
                <a:cubicBezTo>
                  <a:pt x="465" y="243"/>
                  <a:pt x="457" y="251"/>
                  <a:pt x="457" y="258"/>
                </a:cubicBezTo>
                <a:cubicBezTo>
                  <a:pt x="457" y="274"/>
                  <a:pt x="457" y="274"/>
                  <a:pt x="457" y="274"/>
                </a:cubicBezTo>
                <a:cubicBezTo>
                  <a:pt x="142" y="274"/>
                  <a:pt x="142" y="274"/>
                  <a:pt x="142" y="274"/>
                </a:cubicBezTo>
                <a:cubicBezTo>
                  <a:pt x="142" y="258"/>
                  <a:pt x="142" y="258"/>
                  <a:pt x="142" y="258"/>
                </a:cubicBezTo>
                <a:cubicBezTo>
                  <a:pt x="142" y="251"/>
                  <a:pt x="134" y="243"/>
                  <a:pt x="126" y="243"/>
                </a:cubicBezTo>
                <a:cubicBezTo>
                  <a:pt x="111" y="243"/>
                  <a:pt x="103" y="251"/>
                  <a:pt x="103" y="258"/>
                </a:cubicBezTo>
                <a:cubicBezTo>
                  <a:pt x="103" y="274"/>
                  <a:pt x="103" y="274"/>
                  <a:pt x="103" y="274"/>
                </a:cubicBezTo>
                <a:cubicBezTo>
                  <a:pt x="39" y="274"/>
                  <a:pt x="39" y="274"/>
                  <a:pt x="39" y="274"/>
                </a:cubicBezTo>
                <a:cubicBezTo>
                  <a:pt x="39" y="117"/>
                  <a:pt x="39" y="117"/>
                  <a:pt x="39" y="117"/>
                </a:cubicBezTo>
                <a:lnTo>
                  <a:pt x="300" y="117"/>
                </a:lnTo>
                <a:close/>
                <a:moveTo>
                  <a:pt x="39" y="479"/>
                </a:moveTo>
                <a:lnTo>
                  <a:pt x="39" y="479"/>
                </a:lnTo>
                <a:cubicBezTo>
                  <a:pt x="39" y="314"/>
                  <a:pt x="39" y="314"/>
                  <a:pt x="39" y="314"/>
                </a:cubicBezTo>
                <a:cubicBezTo>
                  <a:pt x="103" y="314"/>
                  <a:pt x="103" y="314"/>
                  <a:pt x="103" y="314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103" y="361"/>
                  <a:pt x="111" y="369"/>
                  <a:pt x="126" y="369"/>
                </a:cubicBezTo>
                <a:cubicBezTo>
                  <a:pt x="134" y="369"/>
                  <a:pt x="142" y="361"/>
                  <a:pt x="142" y="345"/>
                </a:cubicBezTo>
                <a:cubicBezTo>
                  <a:pt x="142" y="314"/>
                  <a:pt x="142" y="314"/>
                  <a:pt x="142" y="314"/>
                </a:cubicBezTo>
                <a:cubicBezTo>
                  <a:pt x="457" y="314"/>
                  <a:pt x="457" y="314"/>
                  <a:pt x="457" y="314"/>
                </a:cubicBezTo>
                <a:cubicBezTo>
                  <a:pt x="457" y="345"/>
                  <a:pt x="457" y="345"/>
                  <a:pt x="457" y="345"/>
                </a:cubicBezTo>
                <a:cubicBezTo>
                  <a:pt x="457" y="361"/>
                  <a:pt x="465" y="369"/>
                  <a:pt x="481" y="369"/>
                </a:cubicBezTo>
                <a:cubicBezTo>
                  <a:pt x="489" y="369"/>
                  <a:pt x="497" y="361"/>
                  <a:pt x="497" y="345"/>
                </a:cubicBezTo>
                <a:cubicBezTo>
                  <a:pt x="497" y="314"/>
                  <a:pt x="497" y="314"/>
                  <a:pt x="497" y="314"/>
                </a:cubicBezTo>
                <a:cubicBezTo>
                  <a:pt x="568" y="314"/>
                  <a:pt x="568" y="314"/>
                  <a:pt x="568" y="314"/>
                </a:cubicBezTo>
                <a:cubicBezTo>
                  <a:pt x="568" y="479"/>
                  <a:pt x="568" y="479"/>
                  <a:pt x="568" y="479"/>
                </a:cubicBezTo>
                <a:lnTo>
                  <a:pt x="39" y="4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76">
            <a:extLst>
              <a:ext uri="{FF2B5EF4-FFF2-40B4-BE49-F238E27FC236}">
                <a16:creationId xmlns:a16="http://schemas.microsoft.com/office/drawing/2014/main" id="{1D337D51-B5B2-F642-B500-B17AA001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007" y="7031937"/>
            <a:ext cx="322754" cy="612285"/>
          </a:xfrm>
          <a:custGeom>
            <a:avLst/>
            <a:gdLst>
              <a:gd name="T0" fmla="*/ 149 w 300"/>
              <a:gd name="T1" fmla="*/ 566 h 567"/>
              <a:gd name="T2" fmla="*/ 149 w 300"/>
              <a:gd name="T3" fmla="*/ 566 h 567"/>
              <a:gd name="T4" fmla="*/ 0 w 300"/>
              <a:gd name="T5" fmla="*/ 417 h 567"/>
              <a:gd name="T6" fmla="*/ 0 w 300"/>
              <a:gd name="T7" fmla="*/ 125 h 567"/>
              <a:gd name="T8" fmla="*/ 16 w 300"/>
              <a:gd name="T9" fmla="*/ 109 h 567"/>
              <a:gd name="T10" fmla="*/ 16 w 300"/>
              <a:gd name="T11" fmla="*/ 109 h 567"/>
              <a:gd name="T12" fmla="*/ 39 w 300"/>
              <a:gd name="T13" fmla="*/ 125 h 567"/>
              <a:gd name="T14" fmla="*/ 39 w 300"/>
              <a:gd name="T15" fmla="*/ 417 h 567"/>
              <a:gd name="T16" fmla="*/ 149 w 300"/>
              <a:gd name="T17" fmla="*/ 527 h 567"/>
              <a:gd name="T18" fmla="*/ 260 w 300"/>
              <a:gd name="T19" fmla="*/ 417 h 567"/>
              <a:gd name="T20" fmla="*/ 260 w 300"/>
              <a:gd name="T21" fmla="*/ 330 h 567"/>
              <a:gd name="T22" fmla="*/ 260 w 300"/>
              <a:gd name="T23" fmla="*/ 330 h 567"/>
              <a:gd name="T24" fmla="*/ 260 w 300"/>
              <a:gd name="T25" fmla="*/ 164 h 567"/>
              <a:gd name="T26" fmla="*/ 260 w 300"/>
              <a:gd name="T27" fmla="*/ 109 h 567"/>
              <a:gd name="T28" fmla="*/ 197 w 300"/>
              <a:gd name="T29" fmla="*/ 39 h 567"/>
              <a:gd name="T30" fmla="*/ 126 w 300"/>
              <a:gd name="T31" fmla="*/ 109 h 567"/>
              <a:gd name="T32" fmla="*/ 126 w 300"/>
              <a:gd name="T33" fmla="*/ 164 h 567"/>
              <a:gd name="T34" fmla="*/ 126 w 300"/>
              <a:gd name="T35" fmla="*/ 385 h 567"/>
              <a:gd name="T36" fmla="*/ 126 w 300"/>
              <a:gd name="T37" fmla="*/ 409 h 567"/>
              <a:gd name="T38" fmla="*/ 149 w 300"/>
              <a:gd name="T39" fmla="*/ 432 h 567"/>
              <a:gd name="T40" fmla="*/ 173 w 300"/>
              <a:gd name="T41" fmla="*/ 409 h 567"/>
              <a:gd name="T42" fmla="*/ 173 w 300"/>
              <a:gd name="T43" fmla="*/ 133 h 567"/>
              <a:gd name="T44" fmla="*/ 197 w 300"/>
              <a:gd name="T45" fmla="*/ 109 h 567"/>
              <a:gd name="T46" fmla="*/ 197 w 300"/>
              <a:gd name="T47" fmla="*/ 109 h 567"/>
              <a:gd name="T48" fmla="*/ 212 w 300"/>
              <a:gd name="T49" fmla="*/ 133 h 567"/>
              <a:gd name="T50" fmla="*/ 212 w 300"/>
              <a:gd name="T51" fmla="*/ 409 h 567"/>
              <a:gd name="T52" fmla="*/ 149 w 300"/>
              <a:gd name="T53" fmla="*/ 472 h 567"/>
              <a:gd name="T54" fmla="*/ 86 w 300"/>
              <a:gd name="T55" fmla="*/ 409 h 567"/>
              <a:gd name="T56" fmla="*/ 86 w 300"/>
              <a:gd name="T57" fmla="*/ 385 h 567"/>
              <a:gd name="T58" fmla="*/ 86 w 300"/>
              <a:gd name="T59" fmla="*/ 164 h 567"/>
              <a:gd name="T60" fmla="*/ 86 w 300"/>
              <a:gd name="T61" fmla="*/ 109 h 567"/>
              <a:gd name="T62" fmla="*/ 197 w 300"/>
              <a:gd name="T63" fmla="*/ 0 h 567"/>
              <a:gd name="T64" fmla="*/ 299 w 300"/>
              <a:gd name="T65" fmla="*/ 109 h 567"/>
              <a:gd name="T66" fmla="*/ 299 w 300"/>
              <a:gd name="T67" fmla="*/ 164 h 567"/>
              <a:gd name="T68" fmla="*/ 299 w 300"/>
              <a:gd name="T69" fmla="*/ 164 h 567"/>
              <a:gd name="T70" fmla="*/ 299 w 300"/>
              <a:gd name="T71" fmla="*/ 330 h 567"/>
              <a:gd name="T72" fmla="*/ 299 w 300"/>
              <a:gd name="T73" fmla="*/ 417 h 567"/>
              <a:gd name="T74" fmla="*/ 149 w 300"/>
              <a:gd name="T75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567">
                <a:moveTo>
                  <a:pt x="149" y="566"/>
                </a:moveTo>
                <a:lnTo>
                  <a:pt x="149" y="566"/>
                </a:lnTo>
                <a:cubicBezTo>
                  <a:pt x="70" y="566"/>
                  <a:pt x="0" y="495"/>
                  <a:pt x="0" y="41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7"/>
                  <a:pt x="7" y="109"/>
                  <a:pt x="16" y="109"/>
                </a:cubicBezTo>
                <a:lnTo>
                  <a:pt x="16" y="109"/>
                </a:lnTo>
                <a:cubicBezTo>
                  <a:pt x="31" y="109"/>
                  <a:pt x="39" y="117"/>
                  <a:pt x="39" y="125"/>
                </a:cubicBezTo>
                <a:cubicBezTo>
                  <a:pt x="39" y="417"/>
                  <a:pt x="39" y="417"/>
                  <a:pt x="39" y="417"/>
                </a:cubicBezTo>
                <a:cubicBezTo>
                  <a:pt x="39" y="472"/>
                  <a:pt x="86" y="527"/>
                  <a:pt x="149" y="527"/>
                </a:cubicBezTo>
                <a:cubicBezTo>
                  <a:pt x="212" y="527"/>
                  <a:pt x="260" y="472"/>
                  <a:pt x="260" y="417"/>
                </a:cubicBezTo>
                <a:cubicBezTo>
                  <a:pt x="260" y="330"/>
                  <a:pt x="260" y="330"/>
                  <a:pt x="260" y="330"/>
                </a:cubicBezTo>
                <a:lnTo>
                  <a:pt x="260" y="330"/>
                </a:lnTo>
                <a:cubicBezTo>
                  <a:pt x="260" y="164"/>
                  <a:pt x="260" y="164"/>
                  <a:pt x="260" y="164"/>
                </a:cubicBezTo>
                <a:cubicBezTo>
                  <a:pt x="260" y="109"/>
                  <a:pt x="260" y="109"/>
                  <a:pt x="260" y="109"/>
                </a:cubicBezTo>
                <a:cubicBezTo>
                  <a:pt x="260" y="70"/>
                  <a:pt x="228" y="39"/>
                  <a:pt x="197" y="39"/>
                </a:cubicBezTo>
                <a:cubicBezTo>
                  <a:pt x="157" y="39"/>
                  <a:pt x="126" y="70"/>
                  <a:pt x="126" y="109"/>
                </a:cubicBezTo>
                <a:cubicBezTo>
                  <a:pt x="126" y="164"/>
                  <a:pt x="126" y="164"/>
                  <a:pt x="126" y="164"/>
                </a:cubicBezTo>
                <a:cubicBezTo>
                  <a:pt x="126" y="385"/>
                  <a:pt x="126" y="385"/>
                  <a:pt x="126" y="385"/>
                </a:cubicBezTo>
                <a:cubicBezTo>
                  <a:pt x="126" y="409"/>
                  <a:pt x="126" y="409"/>
                  <a:pt x="126" y="409"/>
                </a:cubicBezTo>
                <a:cubicBezTo>
                  <a:pt x="126" y="424"/>
                  <a:pt x="134" y="432"/>
                  <a:pt x="149" y="432"/>
                </a:cubicBezTo>
                <a:cubicBezTo>
                  <a:pt x="165" y="432"/>
                  <a:pt x="173" y="424"/>
                  <a:pt x="173" y="409"/>
                </a:cubicBezTo>
                <a:cubicBezTo>
                  <a:pt x="173" y="133"/>
                  <a:pt x="173" y="133"/>
                  <a:pt x="173" y="133"/>
                </a:cubicBezTo>
                <a:cubicBezTo>
                  <a:pt x="173" y="117"/>
                  <a:pt x="181" y="109"/>
                  <a:pt x="197" y="109"/>
                </a:cubicBezTo>
                <a:lnTo>
                  <a:pt x="197" y="109"/>
                </a:lnTo>
                <a:cubicBezTo>
                  <a:pt x="205" y="109"/>
                  <a:pt x="212" y="117"/>
                  <a:pt x="212" y="133"/>
                </a:cubicBezTo>
                <a:cubicBezTo>
                  <a:pt x="212" y="409"/>
                  <a:pt x="212" y="409"/>
                  <a:pt x="212" y="409"/>
                </a:cubicBezTo>
                <a:cubicBezTo>
                  <a:pt x="212" y="448"/>
                  <a:pt x="181" y="472"/>
                  <a:pt x="149" y="472"/>
                </a:cubicBezTo>
                <a:cubicBezTo>
                  <a:pt x="118" y="472"/>
                  <a:pt x="86" y="448"/>
                  <a:pt x="86" y="409"/>
                </a:cubicBezTo>
                <a:cubicBezTo>
                  <a:pt x="86" y="385"/>
                  <a:pt x="86" y="385"/>
                  <a:pt x="86" y="385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09"/>
                  <a:pt x="86" y="109"/>
                  <a:pt x="86" y="109"/>
                </a:cubicBezTo>
                <a:cubicBezTo>
                  <a:pt x="86" y="47"/>
                  <a:pt x="134" y="0"/>
                  <a:pt x="197" y="0"/>
                </a:cubicBezTo>
                <a:cubicBezTo>
                  <a:pt x="252" y="0"/>
                  <a:pt x="299" y="47"/>
                  <a:pt x="299" y="109"/>
                </a:cubicBezTo>
                <a:cubicBezTo>
                  <a:pt x="299" y="164"/>
                  <a:pt x="299" y="164"/>
                  <a:pt x="299" y="164"/>
                </a:cubicBezTo>
                <a:lnTo>
                  <a:pt x="299" y="164"/>
                </a:lnTo>
                <a:cubicBezTo>
                  <a:pt x="299" y="330"/>
                  <a:pt x="299" y="330"/>
                  <a:pt x="299" y="330"/>
                </a:cubicBezTo>
                <a:cubicBezTo>
                  <a:pt x="299" y="417"/>
                  <a:pt x="299" y="417"/>
                  <a:pt x="299" y="417"/>
                </a:cubicBezTo>
                <a:cubicBezTo>
                  <a:pt x="299" y="495"/>
                  <a:pt x="236" y="566"/>
                  <a:pt x="149" y="5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77">
            <a:extLst>
              <a:ext uri="{FF2B5EF4-FFF2-40B4-BE49-F238E27FC236}">
                <a16:creationId xmlns:a16="http://schemas.microsoft.com/office/drawing/2014/main" id="{EC0BBE25-1132-1945-A3C2-9C39D38A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331" y="6675960"/>
            <a:ext cx="1257789" cy="1262537"/>
          </a:xfrm>
          <a:custGeom>
            <a:avLst/>
            <a:gdLst>
              <a:gd name="T0" fmla="*/ 583 w 1167"/>
              <a:gd name="T1" fmla="*/ 1173 h 1174"/>
              <a:gd name="T2" fmla="*/ 583 w 1167"/>
              <a:gd name="T3" fmla="*/ 1173 h 1174"/>
              <a:gd name="T4" fmla="*/ 0 w 1167"/>
              <a:gd name="T5" fmla="*/ 590 h 1174"/>
              <a:gd name="T6" fmla="*/ 583 w 1167"/>
              <a:gd name="T7" fmla="*/ 0 h 1174"/>
              <a:gd name="T8" fmla="*/ 1166 w 1167"/>
              <a:gd name="T9" fmla="*/ 590 h 1174"/>
              <a:gd name="T10" fmla="*/ 583 w 1167"/>
              <a:gd name="T11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7" h="1174">
                <a:moveTo>
                  <a:pt x="583" y="1173"/>
                </a:moveTo>
                <a:lnTo>
                  <a:pt x="583" y="1173"/>
                </a:lnTo>
                <a:cubicBezTo>
                  <a:pt x="260" y="1173"/>
                  <a:pt x="0" y="913"/>
                  <a:pt x="0" y="590"/>
                </a:cubicBezTo>
                <a:cubicBezTo>
                  <a:pt x="0" y="268"/>
                  <a:pt x="260" y="0"/>
                  <a:pt x="583" y="0"/>
                </a:cubicBezTo>
                <a:cubicBezTo>
                  <a:pt x="906" y="0"/>
                  <a:pt x="1166" y="268"/>
                  <a:pt x="1166" y="590"/>
                </a:cubicBezTo>
                <a:cubicBezTo>
                  <a:pt x="1166" y="913"/>
                  <a:pt x="906" y="1173"/>
                  <a:pt x="583" y="1173"/>
                </a:cubicBezTo>
              </a:path>
            </a:pathLst>
          </a:custGeom>
          <a:solidFill>
            <a:srgbClr val="88A059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79">
            <a:extLst>
              <a:ext uri="{FF2B5EF4-FFF2-40B4-BE49-F238E27FC236}">
                <a16:creationId xmlns:a16="http://schemas.microsoft.com/office/drawing/2014/main" id="{4BE34C4F-B467-AB4B-834A-21B1E94D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337" y="7036685"/>
            <a:ext cx="626522" cy="541087"/>
          </a:xfrm>
          <a:custGeom>
            <a:avLst/>
            <a:gdLst>
              <a:gd name="T0" fmla="*/ 583 w 584"/>
              <a:gd name="T1" fmla="*/ 117 h 504"/>
              <a:gd name="T2" fmla="*/ 583 w 584"/>
              <a:gd name="T3" fmla="*/ 117 h 504"/>
              <a:gd name="T4" fmla="*/ 575 w 584"/>
              <a:gd name="T5" fmla="*/ 109 h 504"/>
              <a:gd name="T6" fmla="*/ 575 w 584"/>
              <a:gd name="T7" fmla="*/ 101 h 504"/>
              <a:gd name="T8" fmla="*/ 488 w 584"/>
              <a:gd name="T9" fmla="*/ 8 h 504"/>
              <a:gd name="T10" fmla="*/ 472 w 584"/>
              <a:gd name="T11" fmla="*/ 0 h 504"/>
              <a:gd name="T12" fmla="*/ 110 w 584"/>
              <a:gd name="T13" fmla="*/ 0 h 504"/>
              <a:gd name="T14" fmla="*/ 94 w 584"/>
              <a:gd name="T15" fmla="*/ 8 h 504"/>
              <a:gd name="T16" fmla="*/ 7 w 584"/>
              <a:gd name="T17" fmla="*/ 101 h 504"/>
              <a:gd name="T18" fmla="*/ 7 w 584"/>
              <a:gd name="T19" fmla="*/ 101 h 504"/>
              <a:gd name="T20" fmla="*/ 0 w 584"/>
              <a:gd name="T21" fmla="*/ 117 h 504"/>
              <a:gd name="T22" fmla="*/ 63 w 584"/>
              <a:gd name="T23" fmla="*/ 204 h 504"/>
              <a:gd name="T24" fmla="*/ 63 w 584"/>
              <a:gd name="T25" fmla="*/ 479 h 504"/>
              <a:gd name="T26" fmla="*/ 86 w 584"/>
              <a:gd name="T27" fmla="*/ 503 h 504"/>
              <a:gd name="T28" fmla="*/ 205 w 584"/>
              <a:gd name="T29" fmla="*/ 503 h 504"/>
              <a:gd name="T30" fmla="*/ 378 w 584"/>
              <a:gd name="T31" fmla="*/ 503 h 504"/>
              <a:gd name="T32" fmla="*/ 496 w 584"/>
              <a:gd name="T33" fmla="*/ 503 h 504"/>
              <a:gd name="T34" fmla="*/ 520 w 584"/>
              <a:gd name="T35" fmla="*/ 479 h 504"/>
              <a:gd name="T36" fmla="*/ 520 w 584"/>
              <a:gd name="T37" fmla="*/ 204 h 504"/>
              <a:gd name="T38" fmla="*/ 583 w 584"/>
              <a:gd name="T39" fmla="*/ 117 h 504"/>
              <a:gd name="T40" fmla="*/ 220 w 584"/>
              <a:gd name="T41" fmla="*/ 464 h 504"/>
              <a:gd name="T42" fmla="*/ 220 w 584"/>
              <a:gd name="T43" fmla="*/ 464 h 504"/>
              <a:gd name="T44" fmla="*/ 220 w 584"/>
              <a:gd name="T45" fmla="*/ 346 h 504"/>
              <a:gd name="T46" fmla="*/ 362 w 584"/>
              <a:gd name="T47" fmla="*/ 346 h 504"/>
              <a:gd name="T48" fmla="*/ 362 w 584"/>
              <a:gd name="T49" fmla="*/ 464 h 504"/>
              <a:gd name="T50" fmla="*/ 220 w 584"/>
              <a:gd name="T51" fmla="*/ 464 h 504"/>
              <a:gd name="T52" fmla="*/ 402 w 584"/>
              <a:gd name="T53" fmla="*/ 464 h 504"/>
              <a:gd name="T54" fmla="*/ 402 w 584"/>
              <a:gd name="T55" fmla="*/ 464 h 504"/>
              <a:gd name="T56" fmla="*/ 402 w 584"/>
              <a:gd name="T57" fmla="*/ 330 h 504"/>
              <a:gd name="T58" fmla="*/ 378 w 584"/>
              <a:gd name="T59" fmla="*/ 306 h 504"/>
              <a:gd name="T60" fmla="*/ 205 w 584"/>
              <a:gd name="T61" fmla="*/ 306 h 504"/>
              <a:gd name="T62" fmla="*/ 181 w 584"/>
              <a:gd name="T63" fmla="*/ 330 h 504"/>
              <a:gd name="T64" fmla="*/ 181 w 584"/>
              <a:gd name="T65" fmla="*/ 464 h 504"/>
              <a:gd name="T66" fmla="*/ 102 w 584"/>
              <a:gd name="T67" fmla="*/ 464 h 504"/>
              <a:gd name="T68" fmla="*/ 102 w 584"/>
              <a:gd name="T69" fmla="*/ 204 h 504"/>
              <a:gd name="T70" fmla="*/ 157 w 584"/>
              <a:gd name="T71" fmla="*/ 172 h 504"/>
              <a:gd name="T72" fmla="*/ 220 w 584"/>
              <a:gd name="T73" fmla="*/ 204 h 504"/>
              <a:gd name="T74" fmla="*/ 291 w 584"/>
              <a:gd name="T75" fmla="*/ 172 h 504"/>
              <a:gd name="T76" fmla="*/ 362 w 584"/>
              <a:gd name="T77" fmla="*/ 204 h 504"/>
              <a:gd name="T78" fmla="*/ 425 w 584"/>
              <a:gd name="T79" fmla="*/ 172 h 504"/>
              <a:gd name="T80" fmla="*/ 480 w 584"/>
              <a:gd name="T81" fmla="*/ 204 h 504"/>
              <a:gd name="T82" fmla="*/ 480 w 584"/>
              <a:gd name="T83" fmla="*/ 464 h 504"/>
              <a:gd name="T84" fmla="*/ 402 w 584"/>
              <a:gd name="T85" fmla="*/ 464 h 504"/>
              <a:gd name="T86" fmla="*/ 496 w 584"/>
              <a:gd name="T87" fmla="*/ 164 h 504"/>
              <a:gd name="T88" fmla="*/ 496 w 584"/>
              <a:gd name="T89" fmla="*/ 164 h 504"/>
              <a:gd name="T90" fmla="*/ 449 w 584"/>
              <a:gd name="T91" fmla="*/ 117 h 504"/>
              <a:gd name="T92" fmla="*/ 425 w 584"/>
              <a:gd name="T93" fmla="*/ 101 h 504"/>
              <a:gd name="T94" fmla="*/ 409 w 584"/>
              <a:gd name="T95" fmla="*/ 117 h 504"/>
              <a:gd name="T96" fmla="*/ 362 w 584"/>
              <a:gd name="T97" fmla="*/ 164 h 504"/>
              <a:gd name="T98" fmla="*/ 315 w 584"/>
              <a:gd name="T99" fmla="*/ 117 h 504"/>
              <a:gd name="T100" fmla="*/ 291 w 584"/>
              <a:gd name="T101" fmla="*/ 101 h 504"/>
              <a:gd name="T102" fmla="*/ 275 w 584"/>
              <a:gd name="T103" fmla="*/ 117 h 504"/>
              <a:gd name="T104" fmla="*/ 220 w 584"/>
              <a:gd name="T105" fmla="*/ 164 h 504"/>
              <a:gd name="T106" fmla="*/ 173 w 584"/>
              <a:gd name="T107" fmla="*/ 117 h 504"/>
              <a:gd name="T108" fmla="*/ 157 w 584"/>
              <a:gd name="T109" fmla="*/ 101 h 504"/>
              <a:gd name="T110" fmla="*/ 134 w 584"/>
              <a:gd name="T111" fmla="*/ 117 h 504"/>
              <a:gd name="T112" fmla="*/ 86 w 584"/>
              <a:gd name="T113" fmla="*/ 164 h 504"/>
              <a:gd name="T114" fmla="*/ 39 w 584"/>
              <a:gd name="T115" fmla="*/ 125 h 504"/>
              <a:gd name="T116" fmla="*/ 118 w 584"/>
              <a:gd name="T117" fmla="*/ 39 h 504"/>
              <a:gd name="T118" fmla="*/ 465 w 584"/>
              <a:gd name="T119" fmla="*/ 39 h 504"/>
              <a:gd name="T120" fmla="*/ 543 w 584"/>
              <a:gd name="T121" fmla="*/ 125 h 504"/>
              <a:gd name="T122" fmla="*/ 496 w 584"/>
              <a:gd name="T123" fmla="*/ 16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4" h="504">
                <a:moveTo>
                  <a:pt x="583" y="117"/>
                </a:moveTo>
                <a:lnTo>
                  <a:pt x="583" y="117"/>
                </a:lnTo>
                <a:cubicBezTo>
                  <a:pt x="583" y="117"/>
                  <a:pt x="583" y="109"/>
                  <a:pt x="575" y="109"/>
                </a:cubicBezTo>
                <a:lnTo>
                  <a:pt x="575" y="101"/>
                </a:lnTo>
                <a:cubicBezTo>
                  <a:pt x="488" y="8"/>
                  <a:pt x="488" y="8"/>
                  <a:pt x="488" y="8"/>
                </a:cubicBezTo>
                <a:cubicBezTo>
                  <a:pt x="480" y="0"/>
                  <a:pt x="480" y="0"/>
                  <a:pt x="472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2" y="0"/>
                  <a:pt x="94" y="8"/>
                </a:cubicBezTo>
                <a:cubicBezTo>
                  <a:pt x="7" y="101"/>
                  <a:pt x="7" y="101"/>
                  <a:pt x="7" y="101"/>
                </a:cubicBezTo>
                <a:lnTo>
                  <a:pt x="7" y="101"/>
                </a:lnTo>
                <a:cubicBezTo>
                  <a:pt x="7" y="109"/>
                  <a:pt x="0" y="117"/>
                  <a:pt x="0" y="117"/>
                </a:cubicBezTo>
                <a:cubicBezTo>
                  <a:pt x="0" y="156"/>
                  <a:pt x="23" y="188"/>
                  <a:pt x="63" y="204"/>
                </a:cubicBezTo>
                <a:cubicBezTo>
                  <a:pt x="63" y="479"/>
                  <a:pt x="63" y="479"/>
                  <a:pt x="63" y="479"/>
                </a:cubicBezTo>
                <a:cubicBezTo>
                  <a:pt x="63" y="495"/>
                  <a:pt x="70" y="503"/>
                  <a:pt x="86" y="503"/>
                </a:cubicBezTo>
                <a:cubicBezTo>
                  <a:pt x="205" y="503"/>
                  <a:pt x="205" y="503"/>
                  <a:pt x="205" y="503"/>
                </a:cubicBezTo>
                <a:cubicBezTo>
                  <a:pt x="378" y="503"/>
                  <a:pt x="378" y="503"/>
                  <a:pt x="378" y="503"/>
                </a:cubicBezTo>
                <a:cubicBezTo>
                  <a:pt x="496" y="503"/>
                  <a:pt x="496" y="503"/>
                  <a:pt x="496" y="503"/>
                </a:cubicBezTo>
                <a:cubicBezTo>
                  <a:pt x="512" y="503"/>
                  <a:pt x="520" y="495"/>
                  <a:pt x="520" y="479"/>
                </a:cubicBezTo>
                <a:cubicBezTo>
                  <a:pt x="520" y="204"/>
                  <a:pt x="520" y="204"/>
                  <a:pt x="520" y="204"/>
                </a:cubicBezTo>
                <a:cubicBezTo>
                  <a:pt x="559" y="188"/>
                  <a:pt x="583" y="156"/>
                  <a:pt x="583" y="117"/>
                </a:cubicBezTo>
                <a:close/>
                <a:moveTo>
                  <a:pt x="220" y="464"/>
                </a:moveTo>
                <a:lnTo>
                  <a:pt x="220" y="464"/>
                </a:lnTo>
                <a:cubicBezTo>
                  <a:pt x="220" y="346"/>
                  <a:pt x="220" y="346"/>
                  <a:pt x="220" y="346"/>
                </a:cubicBezTo>
                <a:cubicBezTo>
                  <a:pt x="362" y="346"/>
                  <a:pt x="362" y="346"/>
                  <a:pt x="362" y="346"/>
                </a:cubicBezTo>
                <a:cubicBezTo>
                  <a:pt x="362" y="464"/>
                  <a:pt x="362" y="464"/>
                  <a:pt x="362" y="464"/>
                </a:cubicBezTo>
                <a:lnTo>
                  <a:pt x="220" y="464"/>
                </a:lnTo>
                <a:close/>
                <a:moveTo>
                  <a:pt x="402" y="464"/>
                </a:moveTo>
                <a:lnTo>
                  <a:pt x="402" y="464"/>
                </a:lnTo>
                <a:cubicBezTo>
                  <a:pt x="402" y="330"/>
                  <a:pt x="402" y="330"/>
                  <a:pt x="402" y="330"/>
                </a:cubicBezTo>
                <a:cubicBezTo>
                  <a:pt x="402" y="314"/>
                  <a:pt x="394" y="306"/>
                  <a:pt x="378" y="306"/>
                </a:cubicBezTo>
                <a:cubicBezTo>
                  <a:pt x="205" y="306"/>
                  <a:pt x="205" y="306"/>
                  <a:pt x="205" y="306"/>
                </a:cubicBezTo>
                <a:cubicBezTo>
                  <a:pt x="189" y="306"/>
                  <a:pt x="181" y="314"/>
                  <a:pt x="181" y="330"/>
                </a:cubicBezTo>
                <a:cubicBezTo>
                  <a:pt x="181" y="464"/>
                  <a:pt x="181" y="464"/>
                  <a:pt x="181" y="464"/>
                </a:cubicBezTo>
                <a:cubicBezTo>
                  <a:pt x="102" y="464"/>
                  <a:pt x="102" y="464"/>
                  <a:pt x="102" y="464"/>
                </a:cubicBezTo>
                <a:cubicBezTo>
                  <a:pt x="102" y="204"/>
                  <a:pt x="102" y="204"/>
                  <a:pt x="102" y="204"/>
                </a:cubicBezTo>
                <a:cubicBezTo>
                  <a:pt x="126" y="204"/>
                  <a:pt x="142" y="188"/>
                  <a:pt x="157" y="172"/>
                </a:cubicBezTo>
                <a:cubicBezTo>
                  <a:pt x="173" y="196"/>
                  <a:pt x="197" y="204"/>
                  <a:pt x="220" y="204"/>
                </a:cubicBezTo>
                <a:cubicBezTo>
                  <a:pt x="252" y="204"/>
                  <a:pt x="275" y="196"/>
                  <a:pt x="291" y="172"/>
                </a:cubicBezTo>
                <a:cubicBezTo>
                  <a:pt x="307" y="196"/>
                  <a:pt x="331" y="204"/>
                  <a:pt x="362" y="204"/>
                </a:cubicBezTo>
                <a:cubicBezTo>
                  <a:pt x="386" y="204"/>
                  <a:pt x="409" y="196"/>
                  <a:pt x="425" y="172"/>
                </a:cubicBezTo>
                <a:cubicBezTo>
                  <a:pt x="441" y="188"/>
                  <a:pt x="457" y="204"/>
                  <a:pt x="480" y="204"/>
                </a:cubicBezTo>
                <a:cubicBezTo>
                  <a:pt x="480" y="464"/>
                  <a:pt x="480" y="464"/>
                  <a:pt x="480" y="464"/>
                </a:cubicBezTo>
                <a:lnTo>
                  <a:pt x="402" y="464"/>
                </a:lnTo>
                <a:close/>
                <a:moveTo>
                  <a:pt x="496" y="164"/>
                </a:moveTo>
                <a:lnTo>
                  <a:pt x="496" y="164"/>
                </a:lnTo>
                <a:cubicBezTo>
                  <a:pt x="465" y="164"/>
                  <a:pt x="449" y="148"/>
                  <a:pt x="449" y="117"/>
                </a:cubicBezTo>
                <a:cubicBezTo>
                  <a:pt x="449" y="109"/>
                  <a:pt x="441" y="101"/>
                  <a:pt x="425" y="101"/>
                </a:cubicBezTo>
                <a:cubicBezTo>
                  <a:pt x="417" y="101"/>
                  <a:pt x="409" y="109"/>
                  <a:pt x="409" y="117"/>
                </a:cubicBezTo>
                <a:cubicBezTo>
                  <a:pt x="409" y="148"/>
                  <a:pt x="386" y="164"/>
                  <a:pt x="362" y="164"/>
                </a:cubicBezTo>
                <a:cubicBezTo>
                  <a:pt x="331" y="164"/>
                  <a:pt x="315" y="148"/>
                  <a:pt x="315" y="117"/>
                </a:cubicBezTo>
                <a:cubicBezTo>
                  <a:pt x="315" y="109"/>
                  <a:pt x="299" y="101"/>
                  <a:pt x="291" y="101"/>
                </a:cubicBezTo>
                <a:cubicBezTo>
                  <a:pt x="283" y="101"/>
                  <a:pt x="275" y="109"/>
                  <a:pt x="275" y="117"/>
                </a:cubicBezTo>
                <a:cubicBezTo>
                  <a:pt x="275" y="148"/>
                  <a:pt x="252" y="164"/>
                  <a:pt x="220" y="164"/>
                </a:cubicBezTo>
                <a:cubicBezTo>
                  <a:pt x="197" y="164"/>
                  <a:pt x="173" y="148"/>
                  <a:pt x="173" y="117"/>
                </a:cubicBezTo>
                <a:cubicBezTo>
                  <a:pt x="173" y="109"/>
                  <a:pt x="165" y="101"/>
                  <a:pt x="157" y="101"/>
                </a:cubicBezTo>
                <a:cubicBezTo>
                  <a:pt x="149" y="101"/>
                  <a:pt x="134" y="109"/>
                  <a:pt x="134" y="117"/>
                </a:cubicBezTo>
                <a:cubicBezTo>
                  <a:pt x="134" y="148"/>
                  <a:pt x="118" y="164"/>
                  <a:pt x="86" y="164"/>
                </a:cubicBezTo>
                <a:cubicBezTo>
                  <a:pt x="63" y="164"/>
                  <a:pt x="47" y="148"/>
                  <a:pt x="39" y="125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465" y="39"/>
                  <a:pt x="465" y="39"/>
                  <a:pt x="465" y="39"/>
                </a:cubicBezTo>
                <a:cubicBezTo>
                  <a:pt x="543" y="125"/>
                  <a:pt x="543" y="125"/>
                  <a:pt x="543" y="125"/>
                </a:cubicBezTo>
                <a:cubicBezTo>
                  <a:pt x="535" y="148"/>
                  <a:pt x="520" y="164"/>
                  <a:pt x="496" y="1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Google Shape;207;p7">
            <a:extLst>
              <a:ext uri="{FF2B5EF4-FFF2-40B4-BE49-F238E27FC236}">
                <a16:creationId xmlns:a16="http://schemas.microsoft.com/office/drawing/2014/main" id="{05FE5CC6-9BA5-7341-85E2-A7022311F587}"/>
              </a:ext>
            </a:extLst>
          </p:cNvPr>
          <p:cNvSpPr txBox="1"/>
          <p:nvPr/>
        </p:nvSpPr>
        <p:spPr>
          <a:xfrm>
            <a:off x="10246704" y="728997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0" name="Google Shape;208;p7">
            <a:extLst>
              <a:ext uri="{FF2B5EF4-FFF2-40B4-BE49-F238E27FC236}">
                <a16:creationId xmlns:a16="http://schemas.microsoft.com/office/drawing/2014/main" id="{309A728E-D17D-B04B-9AF0-D64734EB281F}"/>
              </a:ext>
            </a:extLst>
          </p:cNvPr>
          <p:cNvSpPr txBox="1"/>
          <p:nvPr/>
        </p:nvSpPr>
        <p:spPr>
          <a:xfrm>
            <a:off x="2451398" y="2092519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102;p4">
            <a:extLst>
              <a:ext uri="{FF2B5EF4-FFF2-40B4-BE49-F238E27FC236}">
                <a16:creationId xmlns:a16="http://schemas.microsoft.com/office/drawing/2014/main" id="{CFC8D5B5-EA77-F94C-AC1E-388F558FB0AB}"/>
              </a:ext>
            </a:extLst>
          </p:cNvPr>
          <p:cNvGrpSpPr/>
          <p:nvPr/>
        </p:nvGrpSpPr>
        <p:grpSpPr>
          <a:xfrm>
            <a:off x="2911518" y="10902404"/>
            <a:ext cx="3119385" cy="1476107"/>
            <a:chOff x="2985788" y="10396931"/>
            <a:chExt cx="3634800" cy="1476107"/>
          </a:xfrm>
        </p:grpSpPr>
        <p:sp>
          <p:nvSpPr>
            <p:cNvPr id="532" name="Google Shape;103;p4">
              <a:extLst>
                <a:ext uri="{FF2B5EF4-FFF2-40B4-BE49-F238E27FC236}">
                  <a16:creationId xmlns:a16="http://schemas.microsoft.com/office/drawing/2014/main" id="{239ACFEB-E047-884B-88E4-D7FEF577BE1D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3" name="Google Shape;104;p4">
              <a:extLst>
                <a:ext uri="{FF2B5EF4-FFF2-40B4-BE49-F238E27FC236}">
                  <a16:creationId xmlns:a16="http://schemas.microsoft.com/office/drawing/2014/main" id="{CC523F07-0DA2-7F42-BF39-739A08772CC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34" name="Google Shape;102;p4">
            <a:extLst>
              <a:ext uri="{FF2B5EF4-FFF2-40B4-BE49-F238E27FC236}">
                <a16:creationId xmlns:a16="http://schemas.microsoft.com/office/drawing/2014/main" id="{54DE3C8D-70AD-0644-8DFD-E2A49E47F3BF}"/>
              </a:ext>
            </a:extLst>
          </p:cNvPr>
          <p:cNvGrpSpPr/>
          <p:nvPr/>
        </p:nvGrpSpPr>
        <p:grpSpPr>
          <a:xfrm>
            <a:off x="8068181" y="10920879"/>
            <a:ext cx="3119385" cy="1476107"/>
            <a:chOff x="2985788" y="10396931"/>
            <a:chExt cx="3634800" cy="1476107"/>
          </a:xfrm>
        </p:grpSpPr>
        <p:sp>
          <p:nvSpPr>
            <p:cNvPr id="535" name="Google Shape;103;p4">
              <a:extLst>
                <a:ext uri="{FF2B5EF4-FFF2-40B4-BE49-F238E27FC236}">
                  <a16:creationId xmlns:a16="http://schemas.microsoft.com/office/drawing/2014/main" id="{AEE8E1D5-C8E4-0E46-B7A3-4A4060A2C68D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104;p4">
              <a:extLst>
                <a:ext uri="{FF2B5EF4-FFF2-40B4-BE49-F238E27FC236}">
                  <a16:creationId xmlns:a16="http://schemas.microsoft.com/office/drawing/2014/main" id="{4903D960-F42B-174A-9C9F-EFA1BEDA1E1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37" name="Google Shape;102;p4">
            <a:extLst>
              <a:ext uri="{FF2B5EF4-FFF2-40B4-BE49-F238E27FC236}">
                <a16:creationId xmlns:a16="http://schemas.microsoft.com/office/drawing/2014/main" id="{C81A878B-C8C2-D943-8772-A4F989D05893}"/>
              </a:ext>
            </a:extLst>
          </p:cNvPr>
          <p:cNvGrpSpPr/>
          <p:nvPr/>
        </p:nvGrpSpPr>
        <p:grpSpPr>
          <a:xfrm>
            <a:off x="13607566" y="10919224"/>
            <a:ext cx="3119385" cy="1476107"/>
            <a:chOff x="2985788" y="10396931"/>
            <a:chExt cx="3634800" cy="1476107"/>
          </a:xfrm>
        </p:grpSpPr>
        <p:sp>
          <p:nvSpPr>
            <p:cNvPr id="538" name="Google Shape;103;p4">
              <a:extLst>
                <a:ext uri="{FF2B5EF4-FFF2-40B4-BE49-F238E27FC236}">
                  <a16:creationId xmlns:a16="http://schemas.microsoft.com/office/drawing/2014/main" id="{79492E93-6225-BE42-8943-E30788949941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104;p4">
              <a:extLst>
                <a:ext uri="{FF2B5EF4-FFF2-40B4-BE49-F238E27FC236}">
                  <a16:creationId xmlns:a16="http://schemas.microsoft.com/office/drawing/2014/main" id="{C99D9E9B-6D73-4741-BE3A-F4F68533B8A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0" name="Google Shape;102;p4">
            <a:extLst>
              <a:ext uri="{FF2B5EF4-FFF2-40B4-BE49-F238E27FC236}">
                <a16:creationId xmlns:a16="http://schemas.microsoft.com/office/drawing/2014/main" id="{2B37968A-AD90-214B-AD4B-4FE4F53EC159}"/>
              </a:ext>
            </a:extLst>
          </p:cNvPr>
          <p:cNvGrpSpPr/>
          <p:nvPr/>
        </p:nvGrpSpPr>
        <p:grpSpPr>
          <a:xfrm>
            <a:off x="18245694" y="10890226"/>
            <a:ext cx="3119385" cy="1476107"/>
            <a:chOff x="2985788" y="10396931"/>
            <a:chExt cx="3634800" cy="1476107"/>
          </a:xfrm>
        </p:grpSpPr>
        <p:sp>
          <p:nvSpPr>
            <p:cNvPr id="541" name="Google Shape;103;p4">
              <a:extLst>
                <a:ext uri="{FF2B5EF4-FFF2-40B4-BE49-F238E27FC236}">
                  <a16:creationId xmlns:a16="http://schemas.microsoft.com/office/drawing/2014/main" id="{D34E729D-F4DB-D441-8EFE-4EA8237C447A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104;p4">
              <a:extLst>
                <a:ext uri="{FF2B5EF4-FFF2-40B4-BE49-F238E27FC236}">
                  <a16:creationId xmlns:a16="http://schemas.microsoft.com/office/drawing/2014/main" id="{15021742-F15F-7A4E-9AC3-515210039B2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272">
            <a:extLst>
              <a:ext uri="{FF2B5EF4-FFF2-40B4-BE49-F238E27FC236}">
                <a16:creationId xmlns:a16="http://schemas.microsoft.com/office/drawing/2014/main" id="{162B88EB-5765-4145-8D6D-50787189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563" y="2486916"/>
            <a:ext cx="7724934" cy="7735005"/>
          </a:xfrm>
          <a:custGeom>
            <a:avLst/>
            <a:gdLst>
              <a:gd name="T0" fmla="*/ 6764 w 6765"/>
              <a:gd name="T1" fmla="*/ 3387 h 6773"/>
              <a:gd name="T2" fmla="*/ 3566 w 6765"/>
              <a:gd name="T3" fmla="*/ 9 h 6773"/>
              <a:gd name="T4" fmla="*/ 3395 w 6765"/>
              <a:gd name="T5" fmla="*/ 9 h 6773"/>
              <a:gd name="T6" fmla="*/ 1132 w 6765"/>
              <a:gd name="T7" fmla="*/ 866 h 6773"/>
              <a:gd name="T8" fmla="*/ 1063 w 6765"/>
              <a:gd name="T9" fmla="*/ 926 h 6773"/>
              <a:gd name="T10" fmla="*/ 0 w 6765"/>
              <a:gd name="T11" fmla="*/ 3387 h 6773"/>
              <a:gd name="T12" fmla="*/ 3206 w 6765"/>
              <a:gd name="T13" fmla="*/ 6763 h 6773"/>
              <a:gd name="T14" fmla="*/ 3275 w 6765"/>
              <a:gd name="T15" fmla="*/ 6763 h 6773"/>
              <a:gd name="T16" fmla="*/ 5633 w 6765"/>
              <a:gd name="T17" fmla="*/ 5914 h 6773"/>
              <a:gd name="T18" fmla="*/ 5710 w 6765"/>
              <a:gd name="T19" fmla="*/ 5837 h 6773"/>
              <a:gd name="T20" fmla="*/ 6764 w 6765"/>
              <a:gd name="T21" fmla="*/ 3387 h 6773"/>
              <a:gd name="T22" fmla="*/ 5504 w 6765"/>
              <a:gd name="T23" fmla="*/ 5460 h 6773"/>
              <a:gd name="T24" fmla="*/ 5375 w 6765"/>
              <a:gd name="T25" fmla="*/ 3592 h 6773"/>
              <a:gd name="T26" fmla="*/ 5504 w 6765"/>
              <a:gd name="T27" fmla="*/ 5460 h 6773"/>
              <a:gd name="T28" fmla="*/ 3446 w 6765"/>
              <a:gd name="T29" fmla="*/ 420 h 6773"/>
              <a:gd name="T30" fmla="*/ 3369 w 6765"/>
              <a:gd name="T31" fmla="*/ 1526 h 6773"/>
              <a:gd name="T32" fmla="*/ 3446 w 6765"/>
              <a:gd name="T33" fmla="*/ 420 h 6773"/>
              <a:gd name="T34" fmla="*/ 2092 w 6765"/>
              <a:gd name="T35" fmla="*/ 1278 h 6773"/>
              <a:gd name="T36" fmla="*/ 2769 w 6765"/>
              <a:gd name="T37" fmla="*/ 481 h 6773"/>
              <a:gd name="T38" fmla="*/ 4149 w 6765"/>
              <a:gd name="T39" fmla="*/ 515 h 6773"/>
              <a:gd name="T40" fmla="*/ 5213 w 6765"/>
              <a:gd name="T41" fmla="*/ 1055 h 6773"/>
              <a:gd name="T42" fmla="*/ 4149 w 6765"/>
              <a:gd name="T43" fmla="*/ 515 h 6773"/>
              <a:gd name="T44" fmla="*/ 3361 w 6765"/>
              <a:gd name="T45" fmla="*/ 1946 h 6773"/>
              <a:gd name="T46" fmla="*/ 4569 w 6765"/>
              <a:gd name="T47" fmla="*/ 1775 h 6773"/>
              <a:gd name="T48" fmla="*/ 1809 w 6765"/>
              <a:gd name="T49" fmla="*/ 3181 h 6773"/>
              <a:gd name="T50" fmla="*/ 3361 w 6765"/>
              <a:gd name="T51" fmla="*/ 1946 h 6773"/>
              <a:gd name="T52" fmla="*/ 4964 w 6765"/>
              <a:gd name="T53" fmla="*/ 3592 h 6773"/>
              <a:gd name="T54" fmla="*/ 3412 w 6765"/>
              <a:gd name="T55" fmla="*/ 4834 h 6773"/>
              <a:gd name="T56" fmla="*/ 1800 w 6765"/>
              <a:gd name="T57" fmla="*/ 3592 h 6773"/>
              <a:gd name="T58" fmla="*/ 3403 w 6765"/>
              <a:gd name="T59" fmla="*/ 5246 h 6773"/>
              <a:gd name="T60" fmla="*/ 4261 w 6765"/>
              <a:gd name="T61" fmla="*/ 5357 h 6773"/>
              <a:gd name="T62" fmla="*/ 2426 w 6765"/>
              <a:gd name="T63" fmla="*/ 5366 h 6773"/>
              <a:gd name="T64" fmla="*/ 2623 w 6765"/>
              <a:gd name="T65" fmla="*/ 6257 h 6773"/>
              <a:gd name="T66" fmla="*/ 1552 w 6765"/>
              <a:gd name="T67" fmla="*/ 5726 h 6773"/>
              <a:gd name="T68" fmla="*/ 2623 w 6765"/>
              <a:gd name="T69" fmla="*/ 6257 h 6773"/>
              <a:gd name="T70" fmla="*/ 4672 w 6765"/>
              <a:gd name="T71" fmla="*/ 5494 h 6773"/>
              <a:gd name="T72" fmla="*/ 4004 w 6765"/>
              <a:gd name="T73" fmla="*/ 6291 h 6773"/>
              <a:gd name="T74" fmla="*/ 6344 w 6765"/>
              <a:gd name="T75" fmla="*/ 3181 h 6773"/>
              <a:gd name="T76" fmla="*/ 5384 w 6765"/>
              <a:gd name="T77" fmla="*/ 3181 h 6773"/>
              <a:gd name="T78" fmla="*/ 5538 w 6765"/>
              <a:gd name="T79" fmla="*/ 1338 h 6773"/>
              <a:gd name="T80" fmla="*/ 1260 w 6765"/>
              <a:gd name="T81" fmla="*/ 1312 h 6773"/>
              <a:gd name="T82" fmla="*/ 1878 w 6765"/>
              <a:gd name="T83" fmla="*/ 1629 h 6773"/>
              <a:gd name="T84" fmla="*/ 420 w 6765"/>
              <a:gd name="T85" fmla="*/ 3181 h 6773"/>
              <a:gd name="T86" fmla="*/ 420 w 6765"/>
              <a:gd name="T87" fmla="*/ 3592 h 6773"/>
              <a:gd name="T88" fmla="*/ 1380 w 6765"/>
              <a:gd name="T89" fmla="*/ 3592 h 6773"/>
              <a:gd name="T90" fmla="*/ 1235 w 6765"/>
              <a:gd name="T91" fmla="*/ 5434 h 6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765" h="6773">
                <a:moveTo>
                  <a:pt x="6764" y="3387"/>
                </a:moveTo>
                <a:lnTo>
                  <a:pt x="6764" y="3387"/>
                </a:lnTo>
                <a:cubicBezTo>
                  <a:pt x="6764" y="2486"/>
                  <a:pt x="6413" y="1638"/>
                  <a:pt x="5778" y="995"/>
                </a:cubicBezTo>
                <a:cubicBezTo>
                  <a:pt x="5178" y="403"/>
                  <a:pt x="4398" y="52"/>
                  <a:pt x="3566" y="9"/>
                </a:cubicBezTo>
                <a:cubicBezTo>
                  <a:pt x="3541" y="0"/>
                  <a:pt x="3515" y="0"/>
                  <a:pt x="3489" y="9"/>
                </a:cubicBezTo>
                <a:cubicBezTo>
                  <a:pt x="3455" y="9"/>
                  <a:pt x="3429" y="9"/>
                  <a:pt x="3395" y="9"/>
                </a:cubicBezTo>
                <a:cubicBezTo>
                  <a:pt x="3386" y="0"/>
                  <a:pt x="3378" y="0"/>
                  <a:pt x="3369" y="9"/>
                </a:cubicBezTo>
                <a:cubicBezTo>
                  <a:pt x="2538" y="9"/>
                  <a:pt x="1749" y="309"/>
                  <a:pt x="1132" y="866"/>
                </a:cubicBezTo>
                <a:cubicBezTo>
                  <a:pt x="1106" y="875"/>
                  <a:pt x="1089" y="901"/>
                  <a:pt x="1063" y="926"/>
                </a:cubicBezTo>
                <a:lnTo>
                  <a:pt x="1063" y="926"/>
                </a:lnTo>
                <a:cubicBezTo>
                  <a:pt x="1037" y="943"/>
                  <a:pt x="1020" y="969"/>
                  <a:pt x="994" y="995"/>
                </a:cubicBezTo>
                <a:cubicBezTo>
                  <a:pt x="351" y="1638"/>
                  <a:pt x="0" y="2486"/>
                  <a:pt x="0" y="3387"/>
                </a:cubicBezTo>
                <a:cubicBezTo>
                  <a:pt x="0" y="4286"/>
                  <a:pt x="351" y="5143"/>
                  <a:pt x="994" y="5777"/>
                </a:cubicBezTo>
                <a:cubicBezTo>
                  <a:pt x="1586" y="6377"/>
                  <a:pt x="2366" y="6720"/>
                  <a:pt x="3206" y="6763"/>
                </a:cubicBezTo>
                <a:cubicBezTo>
                  <a:pt x="3224" y="6763"/>
                  <a:pt x="3232" y="6772"/>
                  <a:pt x="3249" y="6772"/>
                </a:cubicBezTo>
                <a:cubicBezTo>
                  <a:pt x="3258" y="6772"/>
                  <a:pt x="3266" y="6772"/>
                  <a:pt x="3275" y="6763"/>
                </a:cubicBezTo>
                <a:cubicBezTo>
                  <a:pt x="3309" y="6772"/>
                  <a:pt x="3352" y="6772"/>
                  <a:pt x="3386" y="6772"/>
                </a:cubicBezTo>
                <a:cubicBezTo>
                  <a:pt x="4218" y="6772"/>
                  <a:pt x="5007" y="6472"/>
                  <a:pt x="5633" y="5914"/>
                </a:cubicBezTo>
                <a:cubicBezTo>
                  <a:pt x="5658" y="5906"/>
                  <a:pt x="5684" y="5880"/>
                  <a:pt x="5710" y="5854"/>
                </a:cubicBezTo>
                <a:cubicBezTo>
                  <a:pt x="5710" y="5846"/>
                  <a:pt x="5710" y="5846"/>
                  <a:pt x="5710" y="5837"/>
                </a:cubicBezTo>
                <a:cubicBezTo>
                  <a:pt x="5735" y="5820"/>
                  <a:pt x="5753" y="5794"/>
                  <a:pt x="5778" y="5777"/>
                </a:cubicBezTo>
                <a:cubicBezTo>
                  <a:pt x="6413" y="5143"/>
                  <a:pt x="6764" y="4286"/>
                  <a:pt x="6764" y="3387"/>
                </a:cubicBezTo>
                <a:close/>
                <a:moveTo>
                  <a:pt x="5504" y="5460"/>
                </a:moveTo>
                <a:lnTo>
                  <a:pt x="5504" y="5460"/>
                </a:lnTo>
                <a:cubicBezTo>
                  <a:pt x="5315" y="5340"/>
                  <a:pt x="5110" y="5228"/>
                  <a:pt x="4895" y="5143"/>
                </a:cubicBezTo>
                <a:cubicBezTo>
                  <a:pt x="5178" y="4646"/>
                  <a:pt x="5341" y="4123"/>
                  <a:pt x="5375" y="3592"/>
                </a:cubicBezTo>
                <a:cubicBezTo>
                  <a:pt x="6344" y="3592"/>
                  <a:pt x="6344" y="3592"/>
                  <a:pt x="6344" y="3592"/>
                </a:cubicBezTo>
                <a:cubicBezTo>
                  <a:pt x="6293" y="4320"/>
                  <a:pt x="5984" y="4971"/>
                  <a:pt x="5504" y="5460"/>
                </a:cubicBezTo>
                <a:close/>
                <a:moveTo>
                  <a:pt x="3446" y="420"/>
                </a:moveTo>
                <a:lnTo>
                  <a:pt x="3446" y="420"/>
                </a:lnTo>
                <a:cubicBezTo>
                  <a:pt x="3807" y="738"/>
                  <a:pt x="4107" y="1072"/>
                  <a:pt x="4347" y="1415"/>
                </a:cubicBezTo>
                <a:cubicBezTo>
                  <a:pt x="4029" y="1492"/>
                  <a:pt x="3704" y="1535"/>
                  <a:pt x="3369" y="1526"/>
                </a:cubicBezTo>
                <a:cubicBezTo>
                  <a:pt x="3078" y="1526"/>
                  <a:pt x="2786" y="1483"/>
                  <a:pt x="2503" y="1415"/>
                </a:cubicBezTo>
                <a:cubicBezTo>
                  <a:pt x="2760" y="1063"/>
                  <a:pt x="3069" y="738"/>
                  <a:pt x="3446" y="420"/>
                </a:cubicBezTo>
                <a:close/>
                <a:moveTo>
                  <a:pt x="2092" y="1278"/>
                </a:moveTo>
                <a:lnTo>
                  <a:pt x="2092" y="1278"/>
                </a:lnTo>
                <a:cubicBezTo>
                  <a:pt x="1920" y="1209"/>
                  <a:pt x="1749" y="1124"/>
                  <a:pt x="1586" y="1021"/>
                </a:cubicBezTo>
                <a:cubicBezTo>
                  <a:pt x="1929" y="763"/>
                  <a:pt x="2332" y="575"/>
                  <a:pt x="2769" y="481"/>
                </a:cubicBezTo>
                <a:cubicBezTo>
                  <a:pt x="2503" y="738"/>
                  <a:pt x="2280" y="1003"/>
                  <a:pt x="2092" y="1278"/>
                </a:cubicBezTo>
                <a:close/>
                <a:moveTo>
                  <a:pt x="4149" y="515"/>
                </a:moveTo>
                <a:lnTo>
                  <a:pt x="4149" y="515"/>
                </a:lnTo>
                <a:cubicBezTo>
                  <a:pt x="4544" y="618"/>
                  <a:pt x="4904" y="806"/>
                  <a:pt x="5213" y="1055"/>
                </a:cubicBezTo>
                <a:cubicBezTo>
                  <a:pt x="5067" y="1141"/>
                  <a:pt x="4912" y="1218"/>
                  <a:pt x="4749" y="1278"/>
                </a:cubicBezTo>
                <a:cubicBezTo>
                  <a:pt x="4578" y="1021"/>
                  <a:pt x="4381" y="763"/>
                  <a:pt x="4149" y="515"/>
                </a:cubicBezTo>
                <a:close/>
                <a:moveTo>
                  <a:pt x="3361" y="1946"/>
                </a:moveTo>
                <a:lnTo>
                  <a:pt x="3361" y="1946"/>
                </a:lnTo>
                <a:cubicBezTo>
                  <a:pt x="3386" y="1946"/>
                  <a:pt x="3403" y="1946"/>
                  <a:pt x="3429" y="1946"/>
                </a:cubicBezTo>
                <a:cubicBezTo>
                  <a:pt x="3815" y="1946"/>
                  <a:pt x="4201" y="1886"/>
                  <a:pt x="4569" y="1775"/>
                </a:cubicBezTo>
                <a:cubicBezTo>
                  <a:pt x="4810" y="2229"/>
                  <a:pt x="4947" y="2701"/>
                  <a:pt x="4972" y="3181"/>
                </a:cubicBezTo>
                <a:cubicBezTo>
                  <a:pt x="1809" y="3181"/>
                  <a:pt x="1809" y="3181"/>
                  <a:pt x="1809" y="3181"/>
                </a:cubicBezTo>
                <a:cubicBezTo>
                  <a:pt x="1852" y="2701"/>
                  <a:pt x="2006" y="2229"/>
                  <a:pt x="2272" y="1775"/>
                </a:cubicBezTo>
                <a:cubicBezTo>
                  <a:pt x="2623" y="1878"/>
                  <a:pt x="2983" y="1938"/>
                  <a:pt x="3361" y="1946"/>
                </a:cubicBezTo>
                <a:close/>
                <a:moveTo>
                  <a:pt x="4964" y="3592"/>
                </a:moveTo>
                <a:lnTo>
                  <a:pt x="4964" y="3592"/>
                </a:lnTo>
                <a:cubicBezTo>
                  <a:pt x="4921" y="4071"/>
                  <a:pt x="4767" y="4543"/>
                  <a:pt x="4501" y="4997"/>
                </a:cubicBezTo>
                <a:cubicBezTo>
                  <a:pt x="4149" y="4894"/>
                  <a:pt x="3781" y="4834"/>
                  <a:pt x="3412" y="4834"/>
                </a:cubicBezTo>
                <a:cubicBezTo>
                  <a:pt x="3000" y="4826"/>
                  <a:pt x="2589" y="4877"/>
                  <a:pt x="2203" y="4997"/>
                </a:cubicBezTo>
                <a:cubicBezTo>
                  <a:pt x="1955" y="4543"/>
                  <a:pt x="1818" y="4071"/>
                  <a:pt x="1800" y="3592"/>
                </a:cubicBezTo>
                <a:lnTo>
                  <a:pt x="4964" y="3592"/>
                </a:lnTo>
                <a:close/>
                <a:moveTo>
                  <a:pt x="3403" y="5246"/>
                </a:moveTo>
                <a:lnTo>
                  <a:pt x="3403" y="5246"/>
                </a:lnTo>
                <a:cubicBezTo>
                  <a:pt x="3695" y="5246"/>
                  <a:pt x="3986" y="5289"/>
                  <a:pt x="4261" y="5357"/>
                </a:cubicBezTo>
                <a:cubicBezTo>
                  <a:pt x="4012" y="5709"/>
                  <a:pt x="3695" y="6034"/>
                  <a:pt x="3318" y="6352"/>
                </a:cubicBezTo>
                <a:cubicBezTo>
                  <a:pt x="2958" y="6034"/>
                  <a:pt x="2658" y="5709"/>
                  <a:pt x="2426" y="5366"/>
                </a:cubicBezTo>
                <a:cubicBezTo>
                  <a:pt x="2743" y="5280"/>
                  <a:pt x="3069" y="5237"/>
                  <a:pt x="3403" y="5246"/>
                </a:cubicBezTo>
                <a:close/>
                <a:moveTo>
                  <a:pt x="2623" y="6257"/>
                </a:moveTo>
                <a:lnTo>
                  <a:pt x="2623" y="6257"/>
                </a:lnTo>
                <a:cubicBezTo>
                  <a:pt x="2229" y="6154"/>
                  <a:pt x="1869" y="5966"/>
                  <a:pt x="1552" y="5726"/>
                </a:cubicBezTo>
                <a:cubicBezTo>
                  <a:pt x="1706" y="5640"/>
                  <a:pt x="1860" y="5563"/>
                  <a:pt x="2023" y="5494"/>
                </a:cubicBezTo>
                <a:cubicBezTo>
                  <a:pt x="2186" y="5760"/>
                  <a:pt x="2392" y="6009"/>
                  <a:pt x="2623" y="6257"/>
                </a:cubicBezTo>
                <a:close/>
                <a:moveTo>
                  <a:pt x="4672" y="5494"/>
                </a:moveTo>
                <a:lnTo>
                  <a:pt x="4672" y="5494"/>
                </a:lnTo>
                <a:cubicBezTo>
                  <a:pt x="4852" y="5563"/>
                  <a:pt x="5024" y="5649"/>
                  <a:pt x="5187" y="5752"/>
                </a:cubicBezTo>
                <a:cubicBezTo>
                  <a:pt x="4844" y="6009"/>
                  <a:pt x="4441" y="6197"/>
                  <a:pt x="4004" y="6291"/>
                </a:cubicBezTo>
                <a:cubicBezTo>
                  <a:pt x="4261" y="6034"/>
                  <a:pt x="4484" y="5769"/>
                  <a:pt x="4672" y="5494"/>
                </a:cubicBezTo>
                <a:close/>
                <a:moveTo>
                  <a:pt x="6344" y="3181"/>
                </a:moveTo>
                <a:lnTo>
                  <a:pt x="6344" y="3181"/>
                </a:lnTo>
                <a:cubicBezTo>
                  <a:pt x="5384" y="3181"/>
                  <a:pt x="5384" y="3181"/>
                  <a:pt x="5384" y="3181"/>
                </a:cubicBezTo>
                <a:cubicBezTo>
                  <a:pt x="5367" y="2649"/>
                  <a:pt x="5221" y="2135"/>
                  <a:pt x="4964" y="1638"/>
                </a:cubicBezTo>
                <a:cubicBezTo>
                  <a:pt x="5161" y="1552"/>
                  <a:pt x="5350" y="1458"/>
                  <a:pt x="5538" y="1338"/>
                </a:cubicBezTo>
                <a:cubicBezTo>
                  <a:pt x="6001" y="1826"/>
                  <a:pt x="6301" y="2469"/>
                  <a:pt x="6344" y="3181"/>
                </a:cubicBezTo>
                <a:close/>
                <a:moveTo>
                  <a:pt x="1260" y="1312"/>
                </a:moveTo>
                <a:lnTo>
                  <a:pt x="1260" y="1312"/>
                </a:lnTo>
                <a:cubicBezTo>
                  <a:pt x="1457" y="1432"/>
                  <a:pt x="1663" y="1544"/>
                  <a:pt x="1878" y="1629"/>
                </a:cubicBezTo>
                <a:cubicBezTo>
                  <a:pt x="1594" y="2126"/>
                  <a:pt x="1432" y="2649"/>
                  <a:pt x="1389" y="3181"/>
                </a:cubicBezTo>
                <a:cubicBezTo>
                  <a:pt x="420" y="3181"/>
                  <a:pt x="420" y="3181"/>
                  <a:pt x="420" y="3181"/>
                </a:cubicBezTo>
                <a:cubicBezTo>
                  <a:pt x="472" y="2452"/>
                  <a:pt x="780" y="1801"/>
                  <a:pt x="1260" y="1312"/>
                </a:cubicBezTo>
                <a:close/>
                <a:moveTo>
                  <a:pt x="420" y="3592"/>
                </a:moveTo>
                <a:lnTo>
                  <a:pt x="420" y="3592"/>
                </a:lnTo>
                <a:cubicBezTo>
                  <a:pt x="1380" y="3592"/>
                  <a:pt x="1380" y="3592"/>
                  <a:pt x="1380" y="3592"/>
                </a:cubicBezTo>
                <a:cubicBezTo>
                  <a:pt x="1406" y="4123"/>
                  <a:pt x="1552" y="4637"/>
                  <a:pt x="1809" y="5134"/>
                </a:cubicBezTo>
                <a:cubicBezTo>
                  <a:pt x="1612" y="5220"/>
                  <a:pt x="1423" y="5323"/>
                  <a:pt x="1235" y="5434"/>
                </a:cubicBezTo>
                <a:cubicBezTo>
                  <a:pt x="771" y="4946"/>
                  <a:pt x="472" y="4303"/>
                  <a:pt x="420" y="35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73">
            <a:extLst>
              <a:ext uri="{FF2B5EF4-FFF2-40B4-BE49-F238E27FC236}">
                <a16:creationId xmlns:a16="http://schemas.microsoft.com/office/drawing/2014/main" id="{663694E5-4883-4941-9969-AA9F4780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056" y="10660036"/>
            <a:ext cx="402865" cy="1253918"/>
          </a:xfrm>
          <a:custGeom>
            <a:avLst/>
            <a:gdLst>
              <a:gd name="T0" fmla="*/ 171 w 352"/>
              <a:gd name="T1" fmla="*/ 1098 h 1099"/>
              <a:gd name="T2" fmla="*/ 171 w 352"/>
              <a:gd name="T3" fmla="*/ 1098 h 1099"/>
              <a:gd name="T4" fmla="*/ 171 w 352"/>
              <a:gd name="T5" fmla="*/ 1098 h 1099"/>
              <a:gd name="T6" fmla="*/ 0 w 352"/>
              <a:gd name="T7" fmla="*/ 926 h 1099"/>
              <a:gd name="T8" fmla="*/ 0 w 352"/>
              <a:gd name="T9" fmla="*/ 172 h 1099"/>
              <a:gd name="T10" fmla="*/ 171 w 352"/>
              <a:gd name="T11" fmla="*/ 0 h 1099"/>
              <a:gd name="T12" fmla="*/ 171 w 352"/>
              <a:gd name="T13" fmla="*/ 0 h 1099"/>
              <a:gd name="T14" fmla="*/ 351 w 352"/>
              <a:gd name="T15" fmla="*/ 172 h 1099"/>
              <a:gd name="T16" fmla="*/ 351 w 352"/>
              <a:gd name="T17" fmla="*/ 926 h 1099"/>
              <a:gd name="T18" fmla="*/ 171 w 352"/>
              <a:gd name="T19" fmla="*/ 1098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" h="1099">
                <a:moveTo>
                  <a:pt x="171" y="1098"/>
                </a:moveTo>
                <a:lnTo>
                  <a:pt x="171" y="1098"/>
                </a:lnTo>
                <a:lnTo>
                  <a:pt x="171" y="1098"/>
                </a:lnTo>
                <a:cubicBezTo>
                  <a:pt x="77" y="1098"/>
                  <a:pt x="0" y="1020"/>
                  <a:pt x="0" y="92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8"/>
                  <a:pt x="77" y="0"/>
                  <a:pt x="171" y="0"/>
                </a:cubicBezTo>
                <a:lnTo>
                  <a:pt x="171" y="0"/>
                </a:lnTo>
                <a:cubicBezTo>
                  <a:pt x="274" y="0"/>
                  <a:pt x="351" y="78"/>
                  <a:pt x="351" y="172"/>
                </a:cubicBezTo>
                <a:cubicBezTo>
                  <a:pt x="351" y="926"/>
                  <a:pt x="351" y="926"/>
                  <a:pt x="351" y="926"/>
                </a:cubicBezTo>
                <a:cubicBezTo>
                  <a:pt x="351" y="1020"/>
                  <a:pt x="274" y="1098"/>
                  <a:pt x="171" y="10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4">
            <a:extLst>
              <a:ext uri="{FF2B5EF4-FFF2-40B4-BE49-F238E27FC236}">
                <a16:creationId xmlns:a16="http://schemas.microsoft.com/office/drawing/2014/main" id="{61E57C27-D320-6E4C-835C-A8FF4747E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41" y="1802046"/>
            <a:ext cx="1948857" cy="9351499"/>
          </a:xfrm>
          <a:custGeom>
            <a:avLst/>
            <a:gdLst>
              <a:gd name="T0" fmla="*/ 1440 w 1707"/>
              <a:gd name="T1" fmla="*/ 6729 h 8187"/>
              <a:gd name="T2" fmla="*/ 1440 w 1707"/>
              <a:gd name="T3" fmla="*/ 6729 h 8187"/>
              <a:gd name="T4" fmla="*/ 1440 w 1707"/>
              <a:gd name="T5" fmla="*/ 592 h 8187"/>
              <a:gd name="T6" fmla="*/ 849 w 1707"/>
              <a:gd name="T7" fmla="*/ 0 h 8187"/>
              <a:gd name="T8" fmla="*/ 849 w 1707"/>
              <a:gd name="T9" fmla="*/ 0 h 8187"/>
              <a:gd name="T10" fmla="*/ 257 w 1707"/>
              <a:gd name="T11" fmla="*/ 592 h 8187"/>
              <a:gd name="T12" fmla="*/ 257 w 1707"/>
              <a:gd name="T13" fmla="*/ 6729 h 8187"/>
              <a:gd name="T14" fmla="*/ 0 w 1707"/>
              <a:gd name="T15" fmla="*/ 7337 h 8187"/>
              <a:gd name="T16" fmla="*/ 849 w 1707"/>
              <a:gd name="T17" fmla="*/ 8186 h 8187"/>
              <a:gd name="T18" fmla="*/ 1706 w 1707"/>
              <a:gd name="T19" fmla="*/ 7337 h 8187"/>
              <a:gd name="T20" fmla="*/ 1440 w 1707"/>
              <a:gd name="T21" fmla="*/ 6729 h 8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7" h="8187">
                <a:moveTo>
                  <a:pt x="1440" y="6729"/>
                </a:moveTo>
                <a:lnTo>
                  <a:pt x="1440" y="6729"/>
                </a:lnTo>
                <a:cubicBezTo>
                  <a:pt x="1440" y="592"/>
                  <a:pt x="1440" y="592"/>
                  <a:pt x="1440" y="592"/>
                </a:cubicBezTo>
                <a:cubicBezTo>
                  <a:pt x="1440" y="258"/>
                  <a:pt x="1183" y="0"/>
                  <a:pt x="849" y="0"/>
                </a:cubicBezTo>
                <a:lnTo>
                  <a:pt x="849" y="0"/>
                </a:lnTo>
                <a:cubicBezTo>
                  <a:pt x="523" y="0"/>
                  <a:pt x="257" y="258"/>
                  <a:pt x="257" y="592"/>
                </a:cubicBezTo>
                <a:cubicBezTo>
                  <a:pt x="257" y="6729"/>
                  <a:pt x="257" y="6729"/>
                  <a:pt x="257" y="6729"/>
                </a:cubicBezTo>
                <a:cubicBezTo>
                  <a:pt x="103" y="6883"/>
                  <a:pt x="0" y="7097"/>
                  <a:pt x="0" y="7337"/>
                </a:cubicBezTo>
                <a:cubicBezTo>
                  <a:pt x="0" y="7809"/>
                  <a:pt x="386" y="8186"/>
                  <a:pt x="849" y="8186"/>
                </a:cubicBezTo>
                <a:cubicBezTo>
                  <a:pt x="1321" y="8186"/>
                  <a:pt x="1706" y="7809"/>
                  <a:pt x="1706" y="7337"/>
                </a:cubicBezTo>
                <a:cubicBezTo>
                  <a:pt x="1706" y="7097"/>
                  <a:pt x="1603" y="6883"/>
                  <a:pt x="1440" y="672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75">
            <a:extLst>
              <a:ext uri="{FF2B5EF4-FFF2-40B4-BE49-F238E27FC236}">
                <a16:creationId xmlns:a16="http://schemas.microsoft.com/office/drawing/2014/main" id="{B5F12801-64DC-F342-AFCC-5838412D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2154553"/>
            <a:ext cx="694942" cy="835945"/>
          </a:xfrm>
          <a:custGeom>
            <a:avLst/>
            <a:gdLst>
              <a:gd name="T0" fmla="*/ 0 w 610"/>
              <a:gd name="T1" fmla="*/ 308 h 730"/>
              <a:gd name="T2" fmla="*/ 0 w 610"/>
              <a:gd name="T3" fmla="*/ 308 h 730"/>
              <a:gd name="T4" fmla="*/ 0 w 610"/>
              <a:gd name="T5" fmla="*/ 729 h 730"/>
              <a:gd name="T6" fmla="*/ 609 w 610"/>
              <a:gd name="T7" fmla="*/ 729 h 730"/>
              <a:gd name="T8" fmla="*/ 609 w 610"/>
              <a:gd name="T9" fmla="*/ 308 h 730"/>
              <a:gd name="T10" fmla="*/ 300 w 610"/>
              <a:gd name="T11" fmla="*/ 0 h 730"/>
              <a:gd name="T12" fmla="*/ 0 w 610"/>
              <a:gd name="T13" fmla="*/ 30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" h="730">
                <a:moveTo>
                  <a:pt x="0" y="308"/>
                </a:moveTo>
                <a:lnTo>
                  <a:pt x="0" y="308"/>
                </a:lnTo>
                <a:cubicBezTo>
                  <a:pt x="0" y="729"/>
                  <a:pt x="0" y="729"/>
                  <a:pt x="0" y="729"/>
                </a:cubicBezTo>
                <a:cubicBezTo>
                  <a:pt x="609" y="729"/>
                  <a:pt x="609" y="729"/>
                  <a:pt x="609" y="729"/>
                </a:cubicBezTo>
                <a:cubicBezTo>
                  <a:pt x="609" y="308"/>
                  <a:pt x="609" y="308"/>
                  <a:pt x="609" y="308"/>
                </a:cubicBezTo>
                <a:cubicBezTo>
                  <a:pt x="609" y="137"/>
                  <a:pt x="471" y="0"/>
                  <a:pt x="300" y="0"/>
                </a:cubicBezTo>
                <a:cubicBezTo>
                  <a:pt x="137" y="0"/>
                  <a:pt x="0" y="137"/>
                  <a:pt x="0" y="3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76">
            <a:extLst>
              <a:ext uri="{FF2B5EF4-FFF2-40B4-BE49-F238E27FC236}">
                <a16:creationId xmlns:a16="http://schemas.microsoft.com/office/drawing/2014/main" id="{C6DEB685-436D-B74E-8F63-32952302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2985460"/>
            <a:ext cx="694942" cy="830910"/>
          </a:xfrm>
          <a:custGeom>
            <a:avLst/>
            <a:gdLst>
              <a:gd name="T0" fmla="*/ 0 w 610"/>
              <a:gd name="T1" fmla="*/ 728 h 729"/>
              <a:gd name="T2" fmla="*/ 609 w 610"/>
              <a:gd name="T3" fmla="*/ 728 h 729"/>
              <a:gd name="T4" fmla="*/ 609 w 610"/>
              <a:gd name="T5" fmla="*/ 0 h 729"/>
              <a:gd name="T6" fmla="*/ 0 w 610"/>
              <a:gd name="T7" fmla="*/ 0 h 729"/>
              <a:gd name="T8" fmla="*/ 0 w 610"/>
              <a:gd name="T9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9">
                <a:moveTo>
                  <a:pt x="0" y="728"/>
                </a:moveTo>
                <a:lnTo>
                  <a:pt x="609" y="728"/>
                </a:lnTo>
                <a:lnTo>
                  <a:pt x="609" y="0"/>
                </a:lnTo>
                <a:lnTo>
                  <a:pt x="0" y="0"/>
                </a:lnTo>
                <a:lnTo>
                  <a:pt x="0" y="7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77">
            <a:extLst>
              <a:ext uri="{FF2B5EF4-FFF2-40B4-BE49-F238E27FC236}">
                <a16:creationId xmlns:a16="http://schemas.microsoft.com/office/drawing/2014/main" id="{058DCB5D-79B0-824F-B9C7-3C616234E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3816370"/>
            <a:ext cx="694942" cy="835945"/>
          </a:xfrm>
          <a:custGeom>
            <a:avLst/>
            <a:gdLst>
              <a:gd name="T0" fmla="*/ 0 w 610"/>
              <a:gd name="T1" fmla="*/ 729 h 730"/>
              <a:gd name="T2" fmla="*/ 609 w 610"/>
              <a:gd name="T3" fmla="*/ 729 h 730"/>
              <a:gd name="T4" fmla="*/ 609 w 610"/>
              <a:gd name="T5" fmla="*/ 0 h 730"/>
              <a:gd name="T6" fmla="*/ 0 w 610"/>
              <a:gd name="T7" fmla="*/ 0 h 730"/>
              <a:gd name="T8" fmla="*/ 0 w 610"/>
              <a:gd name="T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30">
                <a:moveTo>
                  <a:pt x="0" y="729"/>
                </a:moveTo>
                <a:lnTo>
                  <a:pt x="609" y="729"/>
                </a:lnTo>
                <a:lnTo>
                  <a:pt x="609" y="0"/>
                </a:lnTo>
                <a:lnTo>
                  <a:pt x="0" y="0"/>
                </a:lnTo>
                <a:lnTo>
                  <a:pt x="0" y="7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8">
            <a:extLst>
              <a:ext uri="{FF2B5EF4-FFF2-40B4-BE49-F238E27FC236}">
                <a16:creationId xmlns:a16="http://schemas.microsoft.com/office/drawing/2014/main" id="{78EEDD39-5759-1D4D-AAFF-27B0305A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4652315"/>
            <a:ext cx="694942" cy="830907"/>
          </a:xfrm>
          <a:custGeom>
            <a:avLst/>
            <a:gdLst>
              <a:gd name="T0" fmla="*/ 0 w 610"/>
              <a:gd name="T1" fmla="*/ 728 h 729"/>
              <a:gd name="T2" fmla="*/ 609 w 610"/>
              <a:gd name="T3" fmla="*/ 728 h 729"/>
              <a:gd name="T4" fmla="*/ 609 w 610"/>
              <a:gd name="T5" fmla="*/ 0 h 729"/>
              <a:gd name="T6" fmla="*/ 0 w 610"/>
              <a:gd name="T7" fmla="*/ 0 h 729"/>
              <a:gd name="T8" fmla="*/ 0 w 610"/>
              <a:gd name="T9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9">
                <a:moveTo>
                  <a:pt x="0" y="728"/>
                </a:moveTo>
                <a:lnTo>
                  <a:pt x="609" y="728"/>
                </a:lnTo>
                <a:lnTo>
                  <a:pt x="609" y="0"/>
                </a:lnTo>
                <a:lnTo>
                  <a:pt x="0" y="0"/>
                </a:lnTo>
                <a:lnTo>
                  <a:pt x="0" y="7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79">
            <a:extLst>
              <a:ext uri="{FF2B5EF4-FFF2-40B4-BE49-F238E27FC236}">
                <a16:creationId xmlns:a16="http://schemas.microsoft.com/office/drawing/2014/main" id="{4B505E6E-7F06-3044-AA8F-614671BD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5483222"/>
            <a:ext cx="694942" cy="825873"/>
          </a:xfrm>
          <a:custGeom>
            <a:avLst/>
            <a:gdLst>
              <a:gd name="T0" fmla="*/ 0 w 610"/>
              <a:gd name="T1" fmla="*/ 721 h 722"/>
              <a:gd name="T2" fmla="*/ 609 w 610"/>
              <a:gd name="T3" fmla="*/ 721 h 722"/>
              <a:gd name="T4" fmla="*/ 609 w 610"/>
              <a:gd name="T5" fmla="*/ 0 h 722"/>
              <a:gd name="T6" fmla="*/ 0 w 610"/>
              <a:gd name="T7" fmla="*/ 0 h 722"/>
              <a:gd name="T8" fmla="*/ 0 w 610"/>
              <a:gd name="T9" fmla="*/ 721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2">
                <a:moveTo>
                  <a:pt x="0" y="721"/>
                </a:moveTo>
                <a:lnTo>
                  <a:pt x="609" y="721"/>
                </a:lnTo>
                <a:lnTo>
                  <a:pt x="609" y="0"/>
                </a:lnTo>
                <a:lnTo>
                  <a:pt x="0" y="0"/>
                </a:lnTo>
                <a:lnTo>
                  <a:pt x="0" y="7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0">
            <a:extLst>
              <a:ext uri="{FF2B5EF4-FFF2-40B4-BE49-F238E27FC236}">
                <a16:creationId xmlns:a16="http://schemas.microsoft.com/office/drawing/2014/main" id="{67F24653-CA66-3347-943D-169EF606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6304061"/>
            <a:ext cx="694942" cy="830907"/>
          </a:xfrm>
          <a:custGeom>
            <a:avLst/>
            <a:gdLst>
              <a:gd name="T0" fmla="*/ 0 w 610"/>
              <a:gd name="T1" fmla="*/ 727 h 728"/>
              <a:gd name="T2" fmla="*/ 609 w 610"/>
              <a:gd name="T3" fmla="*/ 727 h 728"/>
              <a:gd name="T4" fmla="*/ 609 w 610"/>
              <a:gd name="T5" fmla="*/ 0 h 728"/>
              <a:gd name="T6" fmla="*/ 0 w 610"/>
              <a:gd name="T7" fmla="*/ 0 h 728"/>
              <a:gd name="T8" fmla="*/ 0 w 610"/>
              <a:gd name="T9" fmla="*/ 72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8">
                <a:moveTo>
                  <a:pt x="0" y="727"/>
                </a:moveTo>
                <a:lnTo>
                  <a:pt x="609" y="727"/>
                </a:lnTo>
                <a:lnTo>
                  <a:pt x="609" y="0"/>
                </a:lnTo>
                <a:lnTo>
                  <a:pt x="0" y="0"/>
                </a:lnTo>
                <a:lnTo>
                  <a:pt x="0" y="7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1">
            <a:extLst>
              <a:ext uri="{FF2B5EF4-FFF2-40B4-BE49-F238E27FC236}">
                <a16:creationId xmlns:a16="http://schemas.microsoft.com/office/drawing/2014/main" id="{18042F76-842C-9E42-9B0A-57D4F089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7134968"/>
            <a:ext cx="694942" cy="835945"/>
          </a:xfrm>
          <a:custGeom>
            <a:avLst/>
            <a:gdLst>
              <a:gd name="T0" fmla="*/ 0 w 610"/>
              <a:gd name="T1" fmla="*/ 729 h 730"/>
              <a:gd name="T2" fmla="*/ 609 w 610"/>
              <a:gd name="T3" fmla="*/ 729 h 730"/>
              <a:gd name="T4" fmla="*/ 609 w 610"/>
              <a:gd name="T5" fmla="*/ 0 h 730"/>
              <a:gd name="T6" fmla="*/ 0 w 610"/>
              <a:gd name="T7" fmla="*/ 0 h 730"/>
              <a:gd name="T8" fmla="*/ 0 w 610"/>
              <a:gd name="T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30">
                <a:moveTo>
                  <a:pt x="0" y="729"/>
                </a:moveTo>
                <a:lnTo>
                  <a:pt x="609" y="729"/>
                </a:lnTo>
                <a:lnTo>
                  <a:pt x="609" y="0"/>
                </a:lnTo>
                <a:lnTo>
                  <a:pt x="0" y="0"/>
                </a:lnTo>
                <a:lnTo>
                  <a:pt x="0" y="7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2">
            <a:extLst>
              <a:ext uri="{FF2B5EF4-FFF2-40B4-BE49-F238E27FC236}">
                <a16:creationId xmlns:a16="http://schemas.microsoft.com/office/drawing/2014/main" id="{F331E093-68BD-6D46-8A35-C984D392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7965878"/>
            <a:ext cx="694942" cy="835945"/>
          </a:xfrm>
          <a:custGeom>
            <a:avLst/>
            <a:gdLst>
              <a:gd name="T0" fmla="*/ 0 w 610"/>
              <a:gd name="T1" fmla="*/ 729 h 730"/>
              <a:gd name="T2" fmla="*/ 609 w 610"/>
              <a:gd name="T3" fmla="*/ 729 h 730"/>
              <a:gd name="T4" fmla="*/ 609 w 610"/>
              <a:gd name="T5" fmla="*/ 0 h 730"/>
              <a:gd name="T6" fmla="*/ 0 w 610"/>
              <a:gd name="T7" fmla="*/ 0 h 730"/>
              <a:gd name="T8" fmla="*/ 0 w 610"/>
              <a:gd name="T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30">
                <a:moveTo>
                  <a:pt x="0" y="729"/>
                </a:moveTo>
                <a:lnTo>
                  <a:pt x="609" y="729"/>
                </a:lnTo>
                <a:lnTo>
                  <a:pt x="609" y="0"/>
                </a:lnTo>
                <a:lnTo>
                  <a:pt x="0" y="0"/>
                </a:lnTo>
                <a:lnTo>
                  <a:pt x="0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3">
            <a:extLst>
              <a:ext uri="{FF2B5EF4-FFF2-40B4-BE49-F238E27FC236}">
                <a16:creationId xmlns:a16="http://schemas.microsoft.com/office/drawing/2014/main" id="{85ED2407-2E40-EE40-B1FE-7821A88B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8801823"/>
            <a:ext cx="694942" cy="830907"/>
          </a:xfrm>
          <a:custGeom>
            <a:avLst/>
            <a:gdLst>
              <a:gd name="T0" fmla="*/ 0 w 610"/>
              <a:gd name="T1" fmla="*/ 728 h 729"/>
              <a:gd name="T2" fmla="*/ 0 w 610"/>
              <a:gd name="T3" fmla="*/ 728 h 729"/>
              <a:gd name="T4" fmla="*/ 0 w 610"/>
              <a:gd name="T5" fmla="*/ 728 h 729"/>
              <a:gd name="T6" fmla="*/ 609 w 610"/>
              <a:gd name="T7" fmla="*/ 728 h 729"/>
              <a:gd name="T8" fmla="*/ 609 w 610"/>
              <a:gd name="T9" fmla="*/ 0 h 729"/>
              <a:gd name="T10" fmla="*/ 0 w 610"/>
              <a:gd name="T11" fmla="*/ 0 h 729"/>
              <a:gd name="T12" fmla="*/ 0 w 610"/>
              <a:gd name="T13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" h="729">
                <a:moveTo>
                  <a:pt x="0" y="728"/>
                </a:moveTo>
                <a:lnTo>
                  <a:pt x="0" y="728"/>
                </a:lnTo>
                <a:lnTo>
                  <a:pt x="0" y="728"/>
                </a:lnTo>
                <a:cubicBezTo>
                  <a:pt x="609" y="728"/>
                  <a:pt x="609" y="728"/>
                  <a:pt x="609" y="728"/>
                </a:cubicBezTo>
                <a:cubicBezTo>
                  <a:pt x="609" y="0"/>
                  <a:pt x="609" y="0"/>
                  <a:pt x="609" y="0"/>
                </a:cubicBezTo>
                <a:cubicBezTo>
                  <a:pt x="0" y="0"/>
                  <a:pt x="0" y="0"/>
                  <a:pt x="0" y="0"/>
                </a:cubicBezTo>
                <a:lnTo>
                  <a:pt x="0" y="7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4">
            <a:extLst>
              <a:ext uri="{FF2B5EF4-FFF2-40B4-BE49-F238E27FC236}">
                <a16:creationId xmlns:a16="http://schemas.microsoft.com/office/drawing/2014/main" id="{8AEFB164-5516-A348-B276-65CB3369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690" y="9632730"/>
            <a:ext cx="1284130" cy="1188451"/>
          </a:xfrm>
          <a:custGeom>
            <a:avLst/>
            <a:gdLst>
              <a:gd name="T0" fmla="*/ 883 w 1124"/>
              <a:gd name="T1" fmla="*/ 17 h 1039"/>
              <a:gd name="T2" fmla="*/ 883 w 1124"/>
              <a:gd name="T3" fmla="*/ 17 h 1039"/>
              <a:gd name="T4" fmla="*/ 883 w 1124"/>
              <a:gd name="T5" fmla="*/ 17 h 1039"/>
              <a:gd name="T6" fmla="*/ 883 w 1124"/>
              <a:gd name="T7" fmla="*/ 0 h 1039"/>
              <a:gd name="T8" fmla="*/ 283 w 1124"/>
              <a:gd name="T9" fmla="*/ 0 h 1039"/>
              <a:gd name="T10" fmla="*/ 9 w 1124"/>
              <a:gd name="T11" fmla="*/ 455 h 1039"/>
              <a:gd name="T12" fmla="*/ 0 w 1124"/>
              <a:gd name="T13" fmla="*/ 480 h 1039"/>
              <a:gd name="T14" fmla="*/ 9 w 1124"/>
              <a:gd name="T15" fmla="*/ 506 h 1039"/>
              <a:gd name="T16" fmla="*/ 566 w 1124"/>
              <a:gd name="T17" fmla="*/ 1038 h 1039"/>
              <a:gd name="T18" fmla="*/ 1123 w 1124"/>
              <a:gd name="T19" fmla="*/ 480 h 1039"/>
              <a:gd name="T20" fmla="*/ 883 w 1124"/>
              <a:gd name="T21" fmla="*/ 17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4" h="1039">
                <a:moveTo>
                  <a:pt x="883" y="17"/>
                </a:moveTo>
                <a:lnTo>
                  <a:pt x="883" y="17"/>
                </a:lnTo>
                <a:lnTo>
                  <a:pt x="883" y="17"/>
                </a:lnTo>
                <a:cubicBezTo>
                  <a:pt x="883" y="0"/>
                  <a:pt x="883" y="0"/>
                  <a:pt x="8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120" y="95"/>
                  <a:pt x="17" y="257"/>
                  <a:pt x="9" y="455"/>
                </a:cubicBezTo>
                <a:cubicBezTo>
                  <a:pt x="0" y="463"/>
                  <a:pt x="0" y="472"/>
                  <a:pt x="0" y="480"/>
                </a:cubicBezTo>
                <a:cubicBezTo>
                  <a:pt x="0" y="489"/>
                  <a:pt x="0" y="497"/>
                  <a:pt x="9" y="506"/>
                </a:cubicBezTo>
                <a:cubicBezTo>
                  <a:pt x="17" y="806"/>
                  <a:pt x="266" y="1038"/>
                  <a:pt x="566" y="1038"/>
                </a:cubicBezTo>
                <a:cubicBezTo>
                  <a:pt x="875" y="1038"/>
                  <a:pt x="1123" y="789"/>
                  <a:pt x="1123" y="480"/>
                </a:cubicBezTo>
                <a:cubicBezTo>
                  <a:pt x="1123" y="292"/>
                  <a:pt x="1029" y="120"/>
                  <a:pt x="883" y="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5">
            <a:extLst>
              <a:ext uri="{FF2B5EF4-FFF2-40B4-BE49-F238E27FC236}">
                <a16:creationId xmlns:a16="http://schemas.microsoft.com/office/drawing/2014/main" id="{238EC5AF-44C2-0C4B-AD36-2875CC783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264" y="2985460"/>
            <a:ext cx="1047449" cy="1007162"/>
          </a:xfrm>
          <a:custGeom>
            <a:avLst/>
            <a:gdLst>
              <a:gd name="T0" fmla="*/ 188 w 918"/>
              <a:gd name="T1" fmla="*/ 882 h 883"/>
              <a:gd name="T2" fmla="*/ 188 w 918"/>
              <a:gd name="T3" fmla="*/ 882 h 883"/>
              <a:gd name="T4" fmla="*/ 171 w 918"/>
              <a:gd name="T5" fmla="*/ 874 h 883"/>
              <a:gd name="T6" fmla="*/ 163 w 918"/>
              <a:gd name="T7" fmla="*/ 840 h 883"/>
              <a:gd name="T8" fmla="*/ 214 w 918"/>
              <a:gd name="T9" fmla="*/ 565 h 883"/>
              <a:gd name="T10" fmla="*/ 9 w 918"/>
              <a:gd name="T11" fmla="*/ 368 h 883"/>
              <a:gd name="T12" fmla="*/ 0 w 918"/>
              <a:gd name="T13" fmla="*/ 334 h 883"/>
              <a:gd name="T14" fmla="*/ 26 w 918"/>
              <a:gd name="T15" fmla="*/ 317 h 883"/>
              <a:gd name="T16" fmla="*/ 300 w 918"/>
              <a:gd name="T17" fmla="*/ 274 h 883"/>
              <a:gd name="T18" fmla="*/ 429 w 918"/>
              <a:gd name="T19" fmla="*/ 17 h 883"/>
              <a:gd name="T20" fmla="*/ 454 w 918"/>
              <a:gd name="T21" fmla="*/ 0 h 883"/>
              <a:gd name="T22" fmla="*/ 454 w 918"/>
              <a:gd name="T23" fmla="*/ 0 h 883"/>
              <a:gd name="T24" fmla="*/ 480 w 918"/>
              <a:gd name="T25" fmla="*/ 17 h 883"/>
              <a:gd name="T26" fmla="*/ 608 w 918"/>
              <a:gd name="T27" fmla="*/ 274 h 883"/>
              <a:gd name="T28" fmla="*/ 891 w 918"/>
              <a:gd name="T29" fmla="*/ 317 h 883"/>
              <a:gd name="T30" fmla="*/ 917 w 918"/>
              <a:gd name="T31" fmla="*/ 334 h 883"/>
              <a:gd name="T32" fmla="*/ 909 w 918"/>
              <a:gd name="T33" fmla="*/ 368 h 883"/>
              <a:gd name="T34" fmla="*/ 703 w 918"/>
              <a:gd name="T35" fmla="*/ 565 h 883"/>
              <a:gd name="T36" fmla="*/ 754 w 918"/>
              <a:gd name="T37" fmla="*/ 840 h 883"/>
              <a:gd name="T38" fmla="*/ 737 w 918"/>
              <a:gd name="T39" fmla="*/ 874 h 883"/>
              <a:gd name="T40" fmla="*/ 711 w 918"/>
              <a:gd name="T41" fmla="*/ 874 h 883"/>
              <a:gd name="T42" fmla="*/ 454 w 918"/>
              <a:gd name="T43" fmla="*/ 745 h 883"/>
              <a:gd name="T44" fmla="*/ 205 w 918"/>
              <a:gd name="T45" fmla="*/ 874 h 883"/>
              <a:gd name="T46" fmla="*/ 188 w 918"/>
              <a:gd name="T47" fmla="*/ 882 h 883"/>
              <a:gd name="T48" fmla="*/ 94 w 918"/>
              <a:gd name="T49" fmla="*/ 368 h 883"/>
              <a:gd name="T50" fmla="*/ 94 w 918"/>
              <a:gd name="T51" fmla="*/ 368 h 883"/>
              <a:gd name="T52" fmla="*/ 257 w 918"/>
              <a:gd name="T53" fmla="*/ 531 h 883"/>
              <a:gd name="T54" fmla="*/ 274 w 918"/>
              <a:gd name="T55" fmla="*/ 565 h 883"/>
              <a:gd name="T56" fmla="*/ 231 w 918"/>
              <a:gd name="T57" fmla="*/ 797 h 883"/>
              <a:gd name="T58" fmla="*/ 437 w 918"/>
              <a:gd name="T59" fmla="*/ 686 h 883"/>
              <a:gd name="T60" fmla="*/ 480 w 918"/>
              <a:gd name="T61" fmla="*/ 686 h 883"/>
              <a:gd name="T62" fmla="*/ 686 w 918"/>
              <a:gd name="T63" fmla="*/ 797 h 883"/>
              <a:gd name="T64" fmla="*/ 643 w 918"/>
              <a:gd name="T65" fmla="*/ 565 h 883"/>
              <a:gd name="T66" fmla="*/ 651 w 918"/>
              <a:gd name="T67" fmla="*/ 531 h 883"/>
              <a:gd name="T68" fmla="*/ 823 w 918"/>
              <a:gd name="T69" fmla="*/ 368 h 883"/>
              <a:gd name="T70" fmla="*/ 591 w 918"/>
              <a:gd name="T71" fmla="*/ 334 h 883"/>
              <a:gd name="T72" fmla="*/ 591 w 918"/>
              <a:gd name="T73" fmla="*/ 334 h 883"/>
              <a:gd name="T74" fmla="*/ 557 w 918"/>
              <a:gd name="T75" fmla="*/ 308 h 883"/>
              <a:gd name="T76" fmla="*/ 454 w 918"/>
              <a:gd name="T77" fmla="*/ 103 h 883"/>
              <a:gd name="T78" fmla="*/ 351 w 918"/>
              <a:gd name="T79" fmla="*/ 308 h 883"/>
              <a:gd name="T80" fmla="*/ 326 w 918"/>
              <a:gd name="T81" fmla="*/ 334 h 883"/>
              <a:gd name="T82" fmla="*/ 94 w 918"/>
              <a:gd name="T83" fmla="*/ 368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18" h="883">
                <a:moveTo>
                  <a:pt x="188" y="882"/>
                </a:moveTo>
                <a:lnTo>
                  <a:pt x="188" y="882"/>
                </a:lnTo>
                <a:cubicBezTo>
                  <a:pt x="188" y="882"/>
                  <a:pt x="180" y="874"/>
                  <a:pt x="171" y="874"/>
                </a:cubicBezTo>
                <a:cubicBezTo>
                  <a:pt x="163" y="865"/>
                  <a:pt x="163" y="857"/>
                  <a:pt x="163" y="840"/>
                </a:cubicBezTo>
                <a:cubicBezTo>
                  <a:pt x="214" y="565"/>
                  <a:pt x="214" y="565"/>
                  <a:pt x="214" y="565"/>
                </a:cubicBezTo>
                <a:cubicBezTo>
                  <a:pt x="9" y="368"/>
                  <a:pt x="9" y="368"/>
                  <a:pt x="9" y="368"/>
                </a:cubicBezTo>
                <a:cubicBezTo>
                  <a:pt x="0" y="360"/>
                  <a:pt x="0" y="351"/>
                  <a:pt x="0" y="334"/>
                </a:cubicBezTo>
                <a:cubicBezTo>
                  <a:pt x="0" y="325"/>
                  <a:pt x="9" y="317"/>
                  <a:pt x="26" y="317"/>
                </a:cubicBezTo>
                <a:cubicBezTo>
                  <a:pt x="300" y="274"/>
                  <a:pt x="300" y="274"/>
                  <a:pt x="300" y="27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37" y="8"/>
                  <a:pt x="446" y="0"/>
                  <a:pt x="454" y="0"/>
                </a:cubicBezTo>
                <a:lnTo>
                  <a:pt x="454" y="0"/>
                </a:lnTo>
                <a:cubicBezTo>
                  <a:pt x="463" y="0"/>
                  <a:pt x="480" y="8"/>
                  <a:pt x="480" y="17"/>
                </a:cubicBezTo>
                <a:cubicBezTo>
                  <a:pt x="608" y="274"/>
                  <a:pt x="608" y="274"/>
                  <a:pt x="608" y="274"/>
                </a:cubicBezTo>
                <a:cubicBezTo>
                  <a:pt x="891" y="317"/>
                  <a:pt x="891" y="317"/>
                  <a:pt x="891" y="317"/>
                </a:cubicBezTo>
                <a:cubicBezTo>
                  <a:pt x="900" y="317"/>
                  <a:pt x="909" y="325"/>
                  <a:pt x="917" y="334"/>
                </a:cubicBezTo>
                <a:cubicBezTo>
                  <a:pt x="917" y="343"/>
                  <a:pt x="917" y="360"/>
                  <a:pt x="909" y="368"/>
                </a:cubicBezTo>
                <a:cubicBezTo>
                  <a:pt x="703" y="565"/>
                  <a:pt x="703" y="565"/>
                  <a:pt x="703" y="565"/>
                </a:cubicBezTo>
                <a:cubicBezTo>
                  <a:pt x="754" y="840"/>
                  <a:pt x="754" y="840"/>
                  <a:pt x="754" y="840"/>
                </a:cubicBezTo>
                <a:cubicBezTo>
                  <a:pt x="754" y="857"/>
                  <a:pt x="746" y="865"/>
                  <a:pt x="737" y="874"/>
                </a:cubicBezTo>
                <a:cubicBezTo>
                  <a:pt x="729" y="874"/>
                  <a:pt x="720" y="882"/>
                  <a:pt x="711" y="874"/>
                </a:cubicBezTo>
                <a:cubicBezTo>
                  <a:pt x="454" y="745"/>
                  <a:pt x="454" y="745"/>
                  <a:pt x="454" y="745"/>
                </a:cubicBezTo>
                <a:cubicBezTo>
                  <a:pt x="205" y="874"/>
                  <a:pt x="205" y="874"/>
                  <a:pt x="205" y="874"/>
                </a:cubicBezTo>
                <a:cubicBezTo>
                  <a:pt x="205" y="874"/>
                  <a:pt x="197" y="882"/>
                  <a:pt x="188" y="882"/>
                </a:cubicBezTo>
                <a:close/>
                <a:moveTo>
                  <a:pt x="94" y="368"/>
                </a:moveTo>
                <a:lnTo>
                  <a:pt x="94" y="368"/>
                </a:lnTo>
                <a:cubicBezTo>
                  <a:pt x="257" y="531"/>
                  <a:pt x="257" y="531"/>
                  <a:pt x="257" y="531"/>
                </a:cubicBezTo>
                <a:cubicBezTo>
                  <a:pt x="266" y="540"/>
                  <a:pt x="274" y="548"/>
                  <a:pt x="274" y="565"/>
                </a:cubicBezTo>
                <a:cubicBezTo>
                  <a:pt x="231" y="797"/>
                  <a:pt x="231" y="797"/>
                  <a:pt x="231" y="797"/>
                </a:cubicBezTo>
                <a:cubicBezTo>
                  <a:pt x="437" y="686"/>
                  <a:pt x="437" y="686"/>
                  <a:pt x="437" y="686"/>
                </a:cubicBezTo>
                <a:cubicBezTo>
                  <a:pt x="454" y="677"/>
                  <a:pt x="463" y="677"/>
                  <a:pt x="480" y="686"/>
                </a:cubicBezTo>
                <a:cubicBezTo>
                  <a:pt x="686" y="797"/>
                  <a:pt x="686" y="797"/>
                  <a:pt x="686" y="797"/>
                </a:cubicBezTo>
                <a:cubicBezTo>
                  <a:pt x="643" y="565"/>
                  <a:pt x="643" y="565"/>
                  <a:pt x="643" y="565"/>
                </a:cubicBezTo>
                <a:cubicBezTo>
                  <a:pt x="643" y="548"/>
                  <a:pt x="643" y="540"/>
                  <a:pt x="651" y="531"/>
                </a:cubicBezTo>
                <a:cubicBezTo>
                  <a:pt x="823" y="368"/>
                  <a:pt x="823" y="368"/>
                  <a:pt x="823" y="368"/>
                </a:cubicBezTo>
                <a:cubicBezTo>
                  <a:pt x="591" y="334"/>
                  <a:pt x="591" y="334"/>
                  <a:pt x="591" y="334"/>
                </a:cubicBezTo>
                <a:lnTo>
                  <a:pt x="591" y="334"/>
                </a:lnTo>
                <a:cubicBezTo>
                  <a:pt x="574" y="325"/>
                  <a:pt x="566" y="317"/>
                  <a:pt x="557" y="308"/>
                </a:cubicBezTo>
                <a:cubicBezTo>
                  <a:pt x="454" y="103"/>
                  <a:pt x="454" y="103"/>
                  <a:pt x="454" y="103"/>
                </a:cubicBezTo>
                <a:cubicBezTo>
                  <a:pt x="351" y="308"/>
                  <a:pt x="351" y="308"/>
                  <a:pt x="351" y="308"/>
                </a:cubicBezTo>
                <a:cubicBezTo>
                  <a:pt x="351" y="325"/>
                  <a:pt x="334" y="334"/>
                  <a:pt x="326" y="334"/>
                </a:cubicBezTo>
                <a:lnTo>
                  <a:pt x="94" y="3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6">
            <a:extLst>
              <a:ext uri="{FF2B5EF4-FFF2-40B4-BE49-F238E27FC236}">
                <a16:creationId xmlns:a16="http://schemas.microsoft.com/office/drawing/2014/main" id="{FAAD2D8F-E664-9740-97A7-A7D367E1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911" y="5845800"/>
            <a:ext cx="659693" cy="649621"/>
          </a:xfrm>
          <a:custGeom>
            <a:avLst/>
            <a:gdLst>
              <a:gd name="T0" fmla="*/ 35 w 576"/>
              <a:gd name="T1" fmla="*/ 566 h 567"/>
              <a:gd name="T2" fmla="*/ 35 w 576"/>
              <a:gd name="T3" fmla="*/ 566 h 567"/>
              <a:gd name="T4" fmla="*/ 35 w 576"/>
              <a:gd name="T5" fmla="*/ 566 h 567"/>
              <a:gd name="T6" fmla="*/ 215 w 576"/>
              <a:gd name="T7" fmla="*/ 531 h 567"/>
              <a:gd name="T8" fmla="*/ 232 w 576"/>
              <a:gd name="T9" fmla="*/ 523 h 567"/>
              <a:gd name="T10" fmla="*/ 566 w 576"/>
              <a:gd name="T11" fmla="*/ 188 h 567"/>
              <a:gd name="T12" fmla="*/ 566 w 576"/>
              <a:gd name="T13" fmla="*/ 146 h 567"/>
              <a:gd name="T14" fmla="*/ 438 w 576"/>
              <a:gd name="T15" fmla="*/ 8 h 567"/>
              <a:gd name="T16" fmla="*/ 412 w 576"/>
              <a:gd name="T17" fmla="*/ 0 h 567"/>
              <a:gd name="T18" fmla="*/ 395 w 576"/>
              <a:gd name="T19" fmla="*/ 8 h 567"/>
              <a:gd name="T20" fmla="*/ 61 w 576"/>
              <a:gd name="T21" fmla="*/ 343 h 567"/>
              <a:gd name="T22" fmla="*/ 52 w 576"/>
              <a:gd name="T23" fmla="*/ 360 h 567"/>
              <a:gd name="T24" fmla="*/ 0 w 576"/>
              <a:gd name="T25" fmla="*/ 531 h 567"/>
              <a:gd name="T26" fmla="*/ 9 w 576"/>
              <a:gd name="T27" fmla="*/ 557 h 567"/>
              <a:gd name="T28" fmla="*/ 35 w 576"/>
              <a:gd name="T29" fmla="*/ 566 h 567"/>
              <a:gd name="T30" fmla="*/ 412 w 576"/>
              <a:gd name="T31" fmla="*/ 77 h 567"/>
              <a:gd name="T32" fmla="*/ 412 w 576"/>
              <a:gd name="T33" fmla="*/ 77 h 567"/>
              <a:gd name="T34" fmla="*/ 498 w 576"/>
              <a:gd name="T35" fmla="*/ 163 h 567"/>
              <a:gd name="T36" fmla="*/ 421 w 576"/>
              <a:gd name="T37" fmla="*/ 248 h 567"/>
              <a:gd name="T38" fmla="*/ 335 w 576"/>
              <a:gd name="T39" fmla="*/ 154 h 567"/>
              <a:gd name="T40" fmla="*/ 412 w 576"/>
              <a:gd name="T41" fmla="*/ 77 h 567"/>
              <a:gd name="T42" fmla="*/ 103 w 576"/>
              <a:gd name="T43" fmla="*/ 377 h 567"/>
              <a:gd name="T44" fmla="*/ 103 w 576"/>
              <a:gd name="T45" fmla="*/ 377 h 567"/>
              <a:gd name="T46" fmla="*/ 292 w 576"/>
              <a:gd name="T47" fmla="*/ 197 h 567"/>
              <a:gd name="T48" fmla="*/ 378 w 576"/>
              <a:gd name="T49" fmla="*/ 291 h 567"/>
              <a:gd name="T50" fmla="*/ 198 w 576"/>
              <a:gd name="T51" fmla="*/ 471 h 567"/>
              <a:gd name="T52" fmla="*/ 69 w 576"/>
              <a:gd name="T53" fmla="*/ 497 h 567"/>
              <a:gd name="T54" fmla="*/ 103 w 576"/>
              <a:gd name="T55" fmla="*/ 37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" h="567">
                <a:moveTo>
                  <a:pt x="35" y="566"/>
                </a:moveTo>
                <a:lnTo>
                  <a:pt x="35" y="566"/>
                </a:lnTo>
                <a:lnTo>
                  <a:pt x="35" y="566"/>
                </a:lnTo>
                <a:cubicBezTo>
                  <a:pt x="215" y="531"/>
                  <a:pt x="215" y="531"/>
                  <a:pt x="215" y="531"/>
                </a:cubicBezTo>
                <a:cubicBezTo>
                  <a:pt x="224" y="531"/>
                  <a:pt x="232" y="523"/>
                  <a:pt x="232" y="523"/>
                </a:cubicBezTo>
                <a:cubicBezTo>
                  <a:pt x="566" y="188"/>
                  <a:pt x="566" y="188"/>
                  <a:pt x="566" y="188"/>
                </a:cubicBezTo>
                <a:cubicBezTo>
                  <a:pt x="575" y="180"/>
                  <a:pt x="575" y="154"/>
                  <a:pt x="566" y="146"/>
                </a:cubicBezTo>
                <a:cubicBezTo>
                  <a:pt x="438" y="8"/>
                  <a:pt x="438" y="8"/>
                  <a:pt x="438" y="8"/>
                </a:cubicBezTo>
                <a:cubicBezTo>
                  <a:pt x="429" y="8"/>
                  <a:pt x="421" y="0"/>
                  <a:pt x="412" y="0"/>
                </a:cubicBezTo>
                <a:cubicBezTo>
                  <a:pt x="403" y="0"/>
                  <a:pt x="395" y="8"/>
                  <a:pt x="395" y="8"/>
                </a:cubicBezTo>
                <a:cubicBezTo>
                  <a:pt x="61" y="343"/>
                  <a:pt x="61" y="343"/>
                  <a:pt x="61" y="343"/>
                </a:cubicBezTo>
                <a:cubicBezTo>
                  <a:pt x="52" y="351"/>
                  <a:pt x="52" y="351"/>
                  <a:pt x="52" y="360"/>
                </a:cubicBezTo>
                <a:cubicBezTo>
                  <a:pt x="0" y="531"/>
                  <a:pt x="0" y="531"/>
                  <a:pt x="0" y="531"/>
                </a:cubicBezTo>
                <a:cubicBezTo>
                  <a:pt x="0" y="540"/>
                  <a:pt x="0" y="549"/>
                  <a:pt x="9" y="557"/>
                </a:cubicBezTo>
                <a:cubicBezTo>
                  <a:pt x="18" y="566"/>
                  <a:pt x="26" y="566"/>
                  <a:pt x="35" y="566"/>
                </a:cubicBezTo>
                <a:close/>
                <a:moveTo>
                  <a:pt x="412" y="77"/>
                </a:moveTo>
                <a:lnTo>
                  <a:pt x="412" y="77"/>
                </a:lnTo>
                <a:cubicBezTo>
                  <a:pt x="498" y="163"/>
                  <a:pt x="498" y="163"/>
                  <a:pt x="498" y="163"/>
                </a:cubicBezTo>
                <a:cubicBezTo>
                  <a:pt x="421" y="248"/>
                  <a:pt x="421" y="248"/>
                  <a:pt x="421" y="248"/>
                </a:cubicBezTo>
                <a:cubicBezTo>
                  <a:pt x="335" y="154"/>
                  <a:pt x="335" y="154"/>
                  <a:pt x="335" y="154"/>
                </a:cubicBezTo>
                <a:lnTo>
                  <a:pt x="412" y="77"/>
                </a:lnTo>
                <a:close/>
                <a:moveTo>
                  <a:pt x="103" y="377"/>
                </a:moveTo>
                <a:lnTo>
                  <a:pt x="103" y="377"/>
                </a:lnTo>
                <a:cubicBezTo>
                  <a:pt x="292" y="197"/>
                  <a:pt x="292" y="197"/>
                  <a:pt x="292" y="197"/>
                </a:cubicBezTo>
                <a:cubicBezTo>
                  <a:pt x="378" y="291"/>
                  <a:pt x="378" y="291"/>
                  <a:pt x="378" y="291"/>
                </a:cubicBezTo>
                <a:cubicBezTo>
                  <a:pt x="198" y="471"/>
                  <a:pt x="198" y="471"/>
                  <a:pt x="198" y="471"/>
                </a:cubicBezTo>
                <a:cubicBezTo>
                  <a:pt x="69" y="497"/>
                  <a:pt x="69" y="497"/>
                  <a:pt x="69" y="497"/>
                </a:cubicBezTo>
                <a:lnTo>
                  <a:pt x="103" y="3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87">
            <a:extLst>
              <a:ext uri="{FF2B5EF4-FFF2-40B4-BE49-F238E27FC236}">
                <a16:creationId xmlns:a16="http://schemas.microsoft.com/office/drawing/2014/main" id="{84E30989-74C7-8246-ACBF-B52237F6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089" y="6540742"/>
            <a:ext cx="805730" cy="70501"/>
          </a:xfrm>
          <a:custGeom>
            <a:avLst/>
            <a:gdLst>
              <a:gd name="T0" fmla="*/ 677 w 704"/>
              <a:gd name="T1" fmla="*/ 0 h 61"/>
              <a:gd name="T2" fmla="*/ 677 w 704"/>
              <a:gd name="T3" fmla="*/ 0 h 61"/>
              <a:gd name="T4" fmla="*/ 34 w 704"/>
              <a:gd name="T5" fmla="*/ 0 h 61"/>
              <a:gd name="T6" fmla="*/ 0 w 704"/>
              <a:gd name="T7" fmla="*/ 35 h 61"/>
              <a:gd name="T8" fmla="*/ 34 w 704"/>
              <a:gd name="T9" fmla="*/ 60 h 61"/>
              <a:gd name="T10" fmla="*/ 677 w 704"/>
              <a:gd name="T11" fmla="*/ 60 h 61"/>
              <a:gd name="T12" fmla="*/ 703 w 704"/>
              <a:gd name="T13" fmla="*/ 35 h 61"/>
              <a:gd name="T14" fmla="*/ 677 w 704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4" h="61">
                <a:moveTo>
                  <a:pt x="677" y="0"/>
                </a:moveTo>
                <a:lnTo>
                  <a:pt x="677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52"/>
                  <a:pt x="17" y="60"/>
                  <a:pt x="34" y="60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94" y="60"/>
                  <a:pt x="703" y="52"/>
                  <a:pt x="703" y="35"/>
                </a:cubicBezTo>
                <a:cubicBezTo>
                  <a:pt x="703" y="18"/>
                  <a:pt x="694" y="0"/>
                  <a:pt x="67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88">
            <a:extLst>
              <a:ext uri="{FF2B5EF4-FFF2-40B4-BE49-F238E27FC236}">
                <a16:creationId xmlns:a16="http://schemas.microsoft.com/office/drawing/2014/main" id="{D018A8F1-7401-714E-948F-AA93E1C2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516" y="8897502"/>
            <a:ext cx="971910" cy="1047449"/>
          </a:xfrm>
          <a:custGeom>
            <a:avLst/>
            <a:gdLst>
              <a:gd name="T0" fmla="*/ 652 w 850"/>
              <a:gd name="T1" fmla="*/ 917 h 918"/>
              <a:gd name="T2" fmla="*/ 532 w 850"/>
              <a:gd name="T3" fmla="*/ 900 h 918"/>
              <a:gd name="T4" fmla="*/ 489 w 850"/>
              <a:gd name="T5" fmla="*/ 892 h 918"/>
              <a:gd name="T6" fmla="*/ 206 w 850"/>
              <a:gd name="T7" fmla="*/ 832 h 918"/>
              <a:gd name="T8" fmla="*/ 52 w 850"/>
              <a:gd name="T9" fmla="*/ 798 h 918"/>
              <a:gd name="T10" fmla="*/ 60 w 850"/>
              <a:gd name="T11" fmla="*/ 412 h 918"/>
              <a:gd name="T12" fmla="*/ 232 w 850"/>
              <a:gd name="T13" fmla="*/ 395 h 918"/>
              <a:gd name="T14" fmla="*/ 352 w 850"/>
              <a:gd name="T15" fmla="*/ 240 h 918"/>
              <a:gd name="T16" fmla="*/ 326 w 850"/>
              <a:gd name="T17" fmla="*/ 86 h 918"/>
              <a:gd name="T18" fmla="*/ 472 w 850"/>
              <a:gd name="T19" fmla="*/ 17 h 918"/>
              <a:gd name="T20" fmla="*/ 557 w 850"/>
              <a:gd name="T21" fmla="*/ 249 h 918"/>
              <a:gd name="T22" fmla="*/ 557 w 850"/>
              <a:gd name="T23" fmla="*/ 318 h 918"/>
              <a:gd name="T24" fmla="*/ 763 w 850"/>
              <a:gd name="T25" fmla="*/ 352 h 918"/>
              <a:gd name="T26" fmla="*/ 815 w 850"/>
              <a:gd name="T27" fmla="*/ 515 h 918"/>
              <a:gd name="T28" fmla="*/ 806 w 850"/>
              <a:gd name="T29" fmla="*/ 660 h 918"/>
              <a:gd name="T30" fmla="*/ 763 w 850"/>
              <a:gd name="T31" fmla="*/ 789 h 918"/>
              <a:gd name="T32" fmla="*/ 737 w 850"/>
              <a:gd name="T33" fmla="*/ 892 h 918"/>
              <a:gd name="T34" fmla="*/ 506 w 850"/>
              <a:gd name="T35" fmla="*/ 832 h 918"/>
              <a:gd name="T36" fmla="*/ 549 w 850"/>
              <a:gd name="T37" fmla="*/ 840 h 918"/>
              <a:gd name="T38" fmla="*/ 695 w 850"/>
              <a:gd name="T39" fmla="*/ 849 h 918"/>
              <a:gd name="T40" fmla="*/ 703 w 850"/>
              <a:gd name="T41" fmla="*/ 789 h 918"/>
              <a:gd name="T42" fmla="*/ 720 w 850"/>
              <a:gd name="T43" fmla="*/ 746 h 918"/>
              <a:gd name="T44" fmla="*/ 737 w 850"/>
              <a:gd name="T45" fmla="*/ 669 h 918"/>
              <a:gd name="T46" fmla="*/ 754 w 850"/>
              <a:gd name="T47" fmla="*/ 626 h 918"/>
              <a:gd name="T48" fmla="*/ 789 w 850"/>
              <a:gd name="T49" fmla="*/ 583 h 918"/>
              <a:gd name="T50" fmla="*/ 737 w 850"/>
              <a:gd name="T51" fmla="*/ 515 h 918"/>
              <a:gd name="T52" fmla="*/ 780 w 850"/>
              <a:gd name="T53" fmla="*/ 463 h 918"/>
              <a:gd name="T54" fmla="*/ 677 w 850"/>
              <a:gd name="T55" fmla="*/ 412 h 918"/>
              <a:gd name="T56" fmla="*/ 506 w 850"/>
              <a:gd name="T57" fmla="*/ 240 h 918"/>
              <a:gd name="T58" fmla="*/ 412 w 850"/>
              <a:gd name="T59" fmla="*/ 60 h 918"/>
              <a:gd name="T60" fmla="*/ 395 w 850"/>
              <a:gd name="T61" fmla="*/ 95 h 918"/>
              <a:gd name="T62" fmla="*/ 334 w 850"/>
              <a:gd name="T63" fmla="*/ 369 h 918"/>
              <a:gd name="T64" fmla="*/ 240 w 850"/>
              <a:gd name="T65" fmla="*/ 455 h 918"/>
              <a:gd name="T66" fmla="*/ 112 w 850"/>
              <a:gd name="T67" fmla="*/ 446 h 918"/>
              <a:gd name="T68" fmla="*/ 60 w 850"/>
              <a:gd name="T69" fmla="*/ 618 h 918"/>
              <a:gd name="T70" fmla="*/ 163 w 850"/>
              <a:gd name="T71" fmla="*/ 780 h 918"/>
              <a:gd name="T72" fmla="*/ 249 w 850"/>
              <a:gd name="T73" fmla="*/ 763 h 918"/>
              <a:gd name="T74" fmla="*/ 309 w 850"/>
              <a:gd name="T75" fmla="*/ 763 h 918"/>
              <a:gd name="T76" fmla="*/ 489 w 850"/>
              <a:gd name="T77" fmla="*/ 832 h 918"/>
              <a:gd name="T78" fmla="*/ 386 w 850"/>
              <a:gd name="T79" fmla="*/ 7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918">
                <a:moveTo>
                  <a:pt x="652" y="917"/>
                </a:moveTo>
                <a:lnTo>
                  <a:pt x="652" y="917"/>
                </a:lnTo>
                <a:cubicBezTo>
                  <a:pt x="643" y="917"/>
                  <a:pt x="635" y="917"/>
                  <a:pt x="626" y="917"/>
                </a:cubicBezTo>
                <a:cubicBezTo>
                  <a:pt x="592" y="909"/>
                  <a:pt x="557" y="900"/>
                  <a:pt x="532" y="900"/>
                </a:cubicBezTo>
                <a:cubicBezTo>
                  <a:pt x="523" y="892"/>
                  <a:pt x="506" y="892"/>
                  <a:pt x="497" y="892"/>
                </a:cubicBezTo>
                <a:lnTo>
                  <a:pt x="489" y="892"/>
                </a:lnTo>
                <a:cubicBezTo>
                  <a:pt x="437" y="892"/>
                  <a:pt x="352" y="875"/>
                  <a:pt x="283" y="815"/>
                </a:cubicBezTo>
                <a:cubicBezTo>
                  <a:pt x="266" y="815"/>
                  <a:pt x="223" y="823"/>
                  <a:pt x="206" y="832"/>
                </a:cubicBezTo>
                <a:cubicBezTo>
                  <a:pt x="197" y="832"/>
                  <a:pt x="189" y="840"/>
                  <a:pt x="171" y="840"/>
                </a:cubicBezTo>
                <a:cubicBezTo>
                  <a:pt x="129" y="849"/>
                  <a:pt x="77" y="840"/>
                  <a:pt x="52" y="798"/>
                </a:cubicBezTo>
                <a:cubicBezTo>
                  <a:pt x="17" y="755"/>
                  <a:pt x="0" y="695"/>
                  <a:pt x="0" y="618"/>
                </a:cubicBezTo>
                <a:cubicBezTo>
                  <a:pt x="0" y="506"/>
                  <a:pt x="26" y="446"/>
                  <a:pt x="60" y="412"/>
                </a:cubicBezTo>
                <a:cubicBezTo>
                  <a:pt x="69" y="395"/>
                  <a:pt x="94" y="386"/>
                  <a:pt x="120" y="386"/>
                </a:cubicBezTo>
                <a:cubicBezTo>
                  <a:pt x="232" y="395"/>
                  <a:pt x="232" y="395"/>
                  <a:pt x="232" y="395"/>
                </a:cubicBezTo>
                <a:cubicBezTo>
                  <a:pt x="240" y="386"/>
                  <a:pt x="266" y="360"/>
                  <a:pt x="283" y="335"/>
                </a:cubicBezTo>
                <a:cubicBezTo>
                  <a:pt x="343" y="257"/>
                  <a:pt x="352" y="240"/>
                  <a:pt x="352" y="240"/>
                </a:cubicBezTo>
                <a:cubicBezTo>
                  <a:pt x="352" y="146"/>
                  <a:pt x="343" y="129"/>
                  <a:pt x="334" y="112"/>
                </a:cubicBezTo>
                <a:cubicBezTo>
                  <a:pt x="334" y="103"/>
                  <a:pt x="334" y="95"/>
                  <a:pt x="326" y="86"/>
                </a:cubicBezTo>
                <a:cubicBezTo>
                  <a:pt x="326" y="60"/>
                  <a:pt x="343" y="17"/>
                  <a:pt x="386" y="9"/>
                </a:cubicBezTo>
                <a:cubicBezTo>
                  <a:pt x="412" y="0"/>
                  <a:pt x="446" y="0"/>
                  <a:pt x="472" y="17"/>
                </a:cubicBezTo>
                <a:cubicBezTo>
                  <a:pt x="506" y="35"/>
                  <a:pt x="532" y="69"/>
                  <a:pt x="557" y="120"/>
                </a:cubicBezTo>
                <a:cubicBezTo>
                  <a:pt x="574" y="155"/>
                  <a:pt x="566" y="197"/>
                  <a:pt x="557" y="249"/>
                </a:cubicBezTo>
                <a:cubicBezTo>
                  <a:pt x="557" y="266"/>
                  <a:pt x="557" y="283"/>
                  <a:pt x="557" y="300"/>
                </a:cubicBezTo>
                <a:cubicBezTo>
                  <a:pt x="557" y="318"/>
                  <a:pt x="557" y="318"/>
                  <a:pt x="557" y="318"/>
                </a:cubicBezTo>
                <a:cubicBezTo>
                  <a:pt x="592" y="352"/>
                  <a:pt x="635" y="352"/>
                  <a:pt x="677" y="352"/>
                </a:cubicBezTo>
                <a:cubicBezTo>
                  <a:pt x="703" y="352"/>
                  <a:pt x="737" y="352"/>
                  <a:pt x="763" y="352"/>
                </a:cubicBezTo>
                <a:cubicBezTo>
                  <a:pt x="823" y="360"/>
                  <a:pt x="849" y="403"/>
                  <a:pt x="840" y="463"/>
                </a:cubicBezTo>
                <a:cubicBezTo>
                  <a:pt x="840" y="489"/>
                  <a:pt x="832" y="506"/>
                  <a:pt x="815" y="515"/>
                </a:cubicBezTo>
                <a:cubicBezTo>
                  <a:pt x="840" y="532"/>
                  <a:pt x="849" y="558"/>
                  <a:pt x="849" y="583"/>
                </a:cubicBezTo>
                <a:cubicBezTo>
                  <a:pt x="849" y="618"/>
                  <a:pt x="832" y="643"/>
                  <a:pt x="806" y="660"/>
                </a:cubicBezTo>
                <a:cubicBezTo>
                  <a:pt x="815" y="677"/>
                  <a:pt x="823" y="703"/>
                  <a:pt x="823" y="738"/>
                </a:cubicBezTo>
                <a:cubicBezTo>
                  <a:pt x="815" y="755"/>
                  <a:pt x="798" y="780"/>
                  <a:pt x="763" y="789"/>
                </a:cubicBezTo>
                <a:cubicBezTo>
                  <a:pt x="772" y="798"/>
                  <a:pt x="772" y="798"/>
                  <a:pt x="772" y="798"/>
                </a:cubicBezTo>
                <a:cubicBezTo>
                  <a:pt x="772" y="832"/>
                  <a:pt x="763" y="866"/>
                  <a:pt x="737" y="892"/>
                </a:cubicBezTo>
                <a:cubicBezTo>
                  <a:pt x="720" y="909"/>
                  <a:pt x="695" y="917"/>
                  <a:pt x="652" y="917"/>
                </a:cubicBezTo>
                <a:close/>
                <a:moveTo>
                  <a:pt x="506" y="832"/>
                </a:moveTo>
                <a:lnTo>
                  <a:pt x="506" y="832"/>
                </a:lnTo>
                <a:cubicBezTo>
                  <a:pt x="523" y="832"/>
                  <a:pt x="532" y="832"/>
                  <a:pt x="549" y="840"/>
                </a:cubicBezTo>
                <a:cubicBezTo>
                  <a:pt x="566" y="849"/>
                  <a:pt x="600" y="849"/>
                  <a:pt x="635" y="858"/>
                </a:cubicBezTo>
                <a:cubicBezTo>
                  <a:pt x="677" y="858"/>
                  <a:pt x="695" y="849"/>
                  <a:pt x="695" y="849"/>
                </a:cubicBezTo>
                <a:cubicBezTo>
                  <a:pt x="712" y="832"/>
                  <a:pt x="712" y="823"/>
                  <a:pt x="712" y="815"/>
                </a:cubicBezTo>
                <a:cubicBezTo>
                  <a:pt x="712" y="798"/>
                  <a:pt x="703" y="789"/>
                  <a:pt x="703" y="789"/>
                </a:cubicBezTo>
                <a:cubicBezTo>
                  <a:pt x="695" y="780"/>
                  <a:pt x="695" y="772"/>
                  <a:pt x="695" y="763"/>
                </a:cubicBezTo>
                <a:cubicBezTo>
                  <a:pt x="703" y="755"/>
                  <a:pt x="712" y="746"/>
                  <a:pt x="720" y="746"/>
                </a:cubicBezTo>
                <a:cubicBezTo>
                  <a:pt x="746" y="738"/>
                  <a:pt x="763" y="729"/>
                  <a:pt x="763" y="721"/>
                </a:cubicBezTo>
                <a:cubicBezTo>
                  <a:pt x="763" y="703"/>
                  <a:pt x="746" y="677"/>
                  <a:pt x="737" y="669"/>
                </a:cubicBezTo>
                <a:cubicBezTo>
                  <a:pt x="737" y="660"/>
                  <a:pt x="729" y="652"/>
                  <a:pt x="737" y="643"/>
                </a:cubicBezTo>
                <a:cubicBezTo>
                  <a:pt x="737" y="635"/>
                  <a:pt x="746" y="626"/>
                  <a:pt x="754" y="626"/>
                </a:cubicBezTo>
                <a:cubicBezTo>
                  <a:pt x="754" y="626"/>
                  <a:pt x="763" y="618"/>
                  <a:pt x="772" y="609"/>
                </a:cubicBezTo>
                <a:cubicBezTo>
                  <a:pt x="780" y="609"/>
                  <a:pt x="789" y="592"/>
                  <a:pt x="789" y="583"/>
                </a:cubicBezTo>
                <a:cubicBezTo>
                  <a:pt x="789" y="575"/>
                  <a:pt x="789" y="566"/>
                  <a:pt x="754" y="549"/>
                </a:cubicBezTo>
                <a:cubicBezTo>
                  <a:pt x="746" y="540"/>
                  <a:pt x="737" y="532"/>
                  <a:pt x="737" y="515"/>
                </a:cubicBezTo>
                <a:cubicBezTo>
                  <a:pt x="737" y="506"/>
                  <a:pt x="746" y="498"/>
                  <a:pt x="754" y="489"/>
                </a:cubicBezTo>
                <a:cubicBezTo>
                  <a:pt x="763" y="489"/>
                  <a:pt x="780" y="472"/>
                  <a:pt x="780" y="463"/>
                </a:cubicBezTo>
                <a:cubicBezTo>
                  <a:pt x="789" y="420"/>
                  <a:pt x="772" y="420"/>
                  <a:pt x="754" y="412"/>
                </a:cubicBezTo>
                <a:cubicBezTo>
                  <a:pt x="729" y="412"/>
                  <a:pt x="703" y="412"/>
                  <a:pt x="677" y="412"/>
                </a:cubicBezTo>
                <a:cubicBezTo>
                  <a:pt x="626" y="412"/>
                  <a:pt x="574" y="403"/>
                  <a:pt x="523" y="369"/>
                </a:cubicBezTo>
                <a:cubicBezTo>
                  <a:pt x="489" y="343"/>
                  <a:pt x="497" y="292"/>
                  <a:pt x="506" y="240"/>
                </a:cubicBezTo>
                <a:cubicBezTo>
                  <a:pt x="506" y="206"/>
                  <a:pt x="514" y="163"/>
                  <a:pt x="506" y="146"/>
                </a:cubicBezTo>
                <a:cubicBezTo>
                  <a:pt x="480" y="86"/>
                  <a:pt x="437" y="60"/>
                  <a:pt x="412" y="60"/>
                </a:cubicBezTo>
                <a:cubicBezTo>
                  <a:pt x="395" y="60"/>
                  <a:pt x="386" y="69"/>
                  <a:pt x="386" y="78"/>
                </a:cubicBezTo>
                <a:cubicBezTo>
                  <a:pt x="386" y="86"/>
                  <a:pt x="395" y="86"/>
                  <a:pt x="395" y="95"/>
                </a:cubicBezTo>
                <a:cubicBezTo>
                  <a:pt x="403" y="112"/>
                  <a:pt x="412" y="138"/>
                  <a:pt x="412" y="240"/>
                </a:cubicBezTo>
                <a:cubicBezTo>
                  <a:pt x="412" y="257"/>
                  <a:pt x="403" y="292"/>
                  <a:pt x="334" y="369"/>
                </a:cubicBezTo>
                <a:cubicBezTo>
                  <a:pt x="300" y="412"/>
                  <a:pt x="266" y="446"/>
                  <a:pt x="257" y="446"/>
                </a:cubicBezTo>
                <a:cubicBezTo>
                  <a:pt x="257" y="455"/>
                  <a:pt x="249" y="463"/>
                  <a:pt x="240" y="455"/>
                </a:cubicBezTo>
                <a:cubicBezTo>
                  <a:pt x="112" y="446"/>
                  <a:pt x="112" y="446"/>
                  <a:pt x="112" y="446"/>
                </a:cubicBezTo>
                <a:lnTo>
                  <a:pt x="112" y="446"/>
                </a:lnTo>
                <a:cubicBezTo>
                  <a:pt x="112" y="446"/>
                  <a:pt x="103" y="446"/>
                  <a:pt x="103" y="455"/>
                </a:cubicBezTo>
                <a:cubicBezTo>
                  <a:pt x="86" y="472"/>
                  <a:pt x="60" y="515"/>
                  <a:pt x="60" y="618"/>
                </a:cubicBezTo>
                <a:cubicBezTo>
                  <a:pt x="60" y="677"/>
                  <a:pt x="69" y="729"/>
                  <a:pt x="94" y="763"/>
                </a:cubicBezTo>
                <a:cubicBezTo>
                  <a:pt x="112" y="780"/>
                  <a:pt x="137" y="789"/>
                  <a:pt x="163" y="780"/>
                </a:cubicBezTo>
                <a:cubicBezTo>
                  <a:pt x="171" y="780"/>
                  <a:pt x="180" y="780"/>
                  <a:pt x="189" y="772"/>
                </a:cubicBezTo>
                <a:cubicBezTo>
                  <a:pt x="206" y="772"/>
                  <a:pt x="232" y="763"/>
                  <a:pt x="249" y="763"/>
                </a:cubicBezTo>
                <a:cubicBezTo>
                  <a:pt x="257" y="755"/>
                  <a:pt x="266" y="755"/>
                  <a:pt x="274" y="755"/>
                </a:cubicBezTo>
                <a:cubicBezTo>
                  <a:pt x="292" y="755"/>
                  <a:pt x="300" y="755"/>
                  <a:pt x="309" y="763"/>
                </a:cubicBezTo>
                <a:cubicBezTo>
                  <a:pt x="343" y="798"/>
                  <a:pt x="386" y="815"/>
                  <a:pt x="412" y="823"/>
                </a:cubicBezTo>
                <a:cubicBezTo>
                  <a:pt x="446" y="832"/>
                  <a:pt x="480" y="840"/>
                  <a:pt x="489" y="832"/>
                </a:cubicBezTo>
                <a:cubicBezTo>
                  <a:pt x="497" y="832"/>
                  <a:pt x="506" y="832"/>
                  <a:pt x="506" y="832"/>
                </a:cubicBezTo>
                <a:close/>
                <a:moveTo>
                  <a:pt x="386" y="78"/>
                </a:moveTo>
                <a:lnTo>
                  <a:pt x="386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Google Shape;295;p10">
            <a:extLst>
              <a:ext uri="{FF2B5EF4-FFF2-40B4-BE49-F238E27FC236}">
                <a16:creationId xmlns:a16="http://schemas.microsoft.com/office/drawing/2014/main" id="{47EB8EC0-CEBA-4949-9101-D8DFA0FCFF9B}"/>
              </a:ext>
            </a:extLst>
          </p:cNvPr>
          <p:cNvSpPr txBox="1"/>
          <p:nvPr/>
        </p:nvSpPr>
        <p:spPr>
          <a:xfrm>
            <a:off x="16725900" y="5211816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96;p10">
            <a:extLst>
              <a:ext uri="{FF2B5EF4-FFF2-40B4-BE49-F238E27FC236}">
                <a16:creationId xmlns:a16="http://schemas.microsoft.com/office/drawing/2014/main" id="{5B5C9286-FE5F-D74C-A822-E35FBCF882E7}"/>
              </a:ext>
            </a:extLst>
          </p:cNvPr>
          <p:cNvSpPr txBox="1"/>
          <p:nvPr/>
        </p:nvSpPr>
        <p:spPr>
          <a:xfrm>
            <a:off x="16725900" y="3812317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6" name="Google Shape;264;p9">
            <a:extLst>
              <a:ext uri="{FF2B5EF4-FFF2-40B4-BE49-F238E27FC236}">
                <a16:creationId xmlns:a16="http://schemas.microsoft.com/office/drawing/2014/main" id="{41902C57-1ED6-BD49-95ED-24311A5A5013}"/>
              </a:ext>
            </a:extLst>
          </p:cNvPr>
          <p:cNvSpPr txBox="1"/>
          <p:nvPr/>
        </p:nvSpPr>
        <p:spPr>
          <a:xfrm>
            <a:off x="11184605" y="281640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265;p9">
            <a:extLst>
              <a:ext uri="{FF2B5EF4-FFF2-40B4-BE49-F238E27FC236}">
                <a16:creationId xmlns:a16="http://schemas.microsoft.com/office/drawing/2014/main" id="{A3898F71-EC17-5340-9F98-FB0D0DD95B9F}"/>
              </a:ext>
            </a:extLst>
          </p:cNvPr>
          <p:cNvSpPr/>
          <p:nvPr/>
        </p:nvSpPr>
        <p:spPr>
          <a:xfrm>
            <a:off x="11180763" y="333274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58" name="Google Shape;264;p9">
            <a:extLst>
              <a:ext uri="{FF2B5EF4-FFF2-40B4-BE49-F238E27FC236}">
                <a16:creationId xmlns:a16="http://schemas.microsoft.com/office/drawing/2014/main" id="{2E5B78C0-FB8A-F24F-807B-0BE7C1D7D83D}"/>
              </a:ext>
            </a:extLst>
          </p:cNvPr>
          <p:cNvSpPr txBox="1"/>
          <p:nvPr/>
        </p:nvSpPr>
        <p:spPr>
          <a:xfrm>
            <a:off x="11189181" y="550207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265;p9">
            <a:extLst>
              <a:ext uri="{FF2B5EF4-FFF2-40B4-BE49-F238E27FC236}">
                <a16:creationId xmlns:a16="http://schemas.microsoft.com/office/drawing/2014/main" id="{7FBE4F9C-FC8F-E342-86B1-1BAC800E6DF6}"/>
              </a:ext>
            </a:extLst>
          </p:cNvPr>
          <p:cNvSpPr/>
          <p:nvPr/>
        </p:nvSpPr>
        <p:spPr>
          <a:xfrm>
            <a:off x="11185339" y="601842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60" name="Google Shape;264;p9">
            <a:extLst>
              <a:ext uri="{FF2B5EF4-FFF2-40B4-BE49-F238E27FC236}">
                <a16:creationId xmlns:a16="http://schemas.microsoft.com/office/drawing/2014/main" id="{7F2F544E-0BD8-9E4A-A84D-59318D49AC52}"/>
              </a:ext>
            </a:extLst>
          </p:cNvPr>
          <p:cNvSpPr txBox="1"/>
          <p:nvPr/>
        </p:nvSpPr>
        <p:spPr>
          <a:xfrm>
            <a:off x="11193023" y="872336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265;p9">
            <a:extLst>
              <a:ext uri="{FF2B5EF4-FFF2-40B4-BE49-F238E27FC236}">
                <a16:creationId xmlns:a16="http://schemas.microsoft.com/office/drawing/2014/main" id="{6057AF0B-BAD8-7C46-97D6-1E7253986BD9}"/>
              </a:ext>
            </a:extLst>
          </p:cNvPr>
          <p:cNvSpPr/>
          <p:nvPr/>
        </p:nvSpPr>
        <p:spPr>
          <a:xfrm>
            <a:off x="11189181" y="923971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4">
            <a:extLst>
              <a:ext uri="{FF2B5EF4-FFF2-40B4-BE49-F238E27FC236}">
                <a16:creationId xmlns:a16="http://schemas.microsoft.com/office/drawing/2014/main" id="{27BC322B-80E1-0543-99AF-E06F6298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387" y="2684989"/>
            <a:ext cx="2940232" cy="1083002"/>
          </a:xfrm>
          <a:custGeom>
            <a:avLst/>
            <a:gdLst>
              <a:gd name="T0" fmla="*/ 229 w 2813"/>
              <a:gd name="T1" fmla="*/ 1036 h 1037"/>
              <a:gd name="T2" fmla="*/ 229 w 2813"/>
              <a:gd name="T3" fmla="*/ 1036 h 1037"/>
              <a:gd name="T4" fmla="*/ 459 w 2813"/>
              <a:gd name="T5" fmla="*/ 807 h 1037"/>
              <a:gd name="T6" fmla="*/ 459 w 2813"/>
              <a:gd name="T7" fmla="*/ 450 h 1037"/>
              <a:gd name="T8" fmla="*/ 2362 w 2813"/>
              <a:gd name="T9" fmla="*/ 450 h 1037"/>
              <a:gd name="T10" fmla="*/ 2362 w 2813"/>
              <a:gd name="T11" fmla="*/ 807 h 1037"/>
              <a:gd name="T12" fmla="*/ 2591 w 2813"/>
              <a:gd name="T13" fmla="*/ 1036 h 1037"/>
              <a:gd name="T14" fmla="*/ 2812 w 2813"/>
              <a:gd name="T15" fmla="*/ 807 h 1037"/>
              <a:gd name="T16" fmla="*/ 2812 w 2813"/>
              <a:gd name="T17" fmla="*/ 246 h 1037"/>
              <a:gd name="T18" fmla="*/ 2548 w 2813"/>
              <a:gd name="T19" fmla="*/ 0 h 1037"/>
              <a:gd name="T20" fmla="*/ 272 w 2813"/>
              <a:gd name="T21" fmla="*/ 0 h 1037"/>
              <a:gd name="T22" fmla="*/ 0 w 2813"/>
              <a:gd name="T23" fmla="*/ 246 h 1037"/>
              <a:gd name="T24" fmla="*/ 0 w 2813"/>
              <a:gd name="T25" fmla="*/ 807 h 1037"/>
              <a:gd name="T26" fmla="*/ 229 w 2813"/>
              <a:gd name="T27" fmla="*/ 1036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3" h="1037">
                <a:moveTo>
                  <a:pt x="229" y="1036"/>
                </a:moveTo>
                <a:lnTo>
                  <a:pt x="229" y="1036"/>
                </a:lnTo>
                <a:cubicBezTo>
                  <a:pt x="357" y="1036"/>
                  <a:pt x="459" y="935"/>
                  <a:pt x="459" y="807"/>
                </a:cubicBezTo>
                <a:cubicBezTo>
                  <a:pt x="459" y="450"/>
                  <a:pt x="459" y="450"/>
                  <a:pt x="459" y="450"/>
                </a:cubicBezTo>
                <a:cubicBezTo>
                  <a:pt x="2362" y="450"/>
                  <a:pt x="2362" y="450"/>
                  <a:pt x="2362" y="450"/>
                </a:cubicBezTo>
                <a:cubicBezTo>
                  <a:pt x="2362" y="807"/>
                  <a:pt x="2362" y="807"/>
                  <a:pt x="2362" y="807"/>
                </a:cubicBezTo>
                <a:cubicBezTo>
                  <a:pt x="2362" y="935"/>
                  <a:pt x="2464" y="1036"/>
                  <a:pt x="2591" y="1036"/>
                </a:cubicBezTo>
                <a:cubicBezTo>
                  <a:pt x="2710" y="1036"/>
                  <a:pt x="2812" y="935"/>
                  <a:pt x="2812" y="807"/>
                </a:cubicBezTo>
                <a:cubicBezTo>
                  <a:pt x="2812" y="246"/>
                  <a:pt x="2812" y="246"/>
                  <a:pt x="2812" y="246"/>
                </a:cubicBezTo>
                <a:cubicBezTo>
                  <a:pt x="2812" y="102"/>
                  <a:pt x="2693" y="0"/>
                  <a:pt x="2548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119" y="0"/>
                  <a:pt x="0" y="102"/>
                  <a:pt x="0" y="246"/>
                </a:cubicBezTo>
                <a:cubicBezTo>
                  <a:pt x="0" y="807"/>
                  <a:pt x="0" y="807"/>
                  <a:pt x="0" y="807"/>
                </a:cubicBezTo>
                <a:cubicBezTo>
                  <a:pt x="0" y="935"/>
                  <a:pt x="102" y="1036"/>
                  <a:pt x="229" y="10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5">
            <a:extLst>
              <a:ext uri="{FF2B5EF4-FFF2-40B4-BE49-F238E27FC236}">
                <a16:creationId xmlns:a16="http://schemas.microsoft.com/office/drawing/2014/main" id="{76812EE8-6E17-E743-B6AA-BF2A4368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726" y="3924681"/>
            <a:ext cx="6908162" cy="6055588"/>
          </a:xfrm>
          <a:custGeom>
            <a:avLst/>
            <a:gdLst>
              <a:gd name="T0" fmla="*/ 6381 w 6612"/>
              <a:gd name="T1" fmla="*/ 0 h 5796"/>
              <a:gd name="T2" fmla="*/ 6381 w 6612"/>
              <a:gd name="T3" fmla="*/ 0 h 5796"/>
              <a:gd name="T4" fmla="*/ 934 w 6612"/>
              <a:gd name="T5" fmla="*/ 0 h 5796"/>
              <a:gd name="T6" fmla="*/ 934 w 6612"/>
              <a:gd name="T7" fmla="*/ 0 h 5796"/>
              <a:gd name="T8" fmla="*/ 221 w 6612"/>
              <a:gd name="T9" fmla="*/ 0 h 5796"/>
              <a:gd name="T10" fmla="*/ 0 w 6612"/>
              <a:gd name="T11" fmla="*/ 229 h 5796"/>
              <a:gd name="T12" fmla="*/ 221 w 6612"/>
              <a:gd name="T13" fmla="*/ 450 h 5796"/>
              <a:gd name="T14" fmla="*/ 714 w 6612"/>
              <a:gd name="T15" fmla="*/ 450 h 5796"/>
              <a:gd name="T16" fmla="*/ 714 w 6612"/>
              <a:gd name="T17" fmla="*/ 467 h 5796"/>
              <a:gd name="T18" fmla="*/ 765 w 6612"/>
              <a:gd name="T19" fmla="*/ 1002 h 5796"/>
              <a:gd name="T20" fmla="*/ 960 w 6612"/>
              <a:gd name="T21" fmla="*/ 2592 h 5796"/>
              <a:gd name="T22" fmla="*/ 1266 w 6612"/>
              <a:gd name="T23" fmla="*/ 4953 h 5796"/>
              <a:gd name="T24" fmla="*/ 2022 w 6612"/>
              <a:gd name="T25" fmla="*/ 5608 h 5796"/>
              <a:gd name="T26" fmla="*/ 3280 w 6612"/>
              <a:gd name="T27" fmla="*/ 5795 h 5796"/>
              <a:gd name="T28" fmla="*/ 3391 w 6612"/>
              <a:gd name="T29" fmla="*/ 5795 h 5796"/>
              <a:gd name="T30" fmla="*/ 4571 w 6612"/>
              <a:gd name="T31" fmla="*/ 5650 h 5796"/>
              <a:gd name="T32" fmla="*/ 5370 w 6612"/>
              <a:gd name="T33" fmla="*/ 5030 h 5796"/>
              <a:gd name="T34" fmla="*/ 5676 w 6612"/>
              <a:gd name="T35" fmla="*/ 2617 h 5796"/>
              <a:gd name="T36" fmla="*/ 5854 w 6612"/>
              <a:gd name="T37" fmla="*/ 1011 h 5796"/>
              <a:gd name="T38" fmla="*/ 5905 w 6612"/>
              <a:gd name="T39" fmla="*/ 467 h 5796"/>
              <a:gd name="T40" fmla="*/ 5914 w 6612"/>
              <a:gd name="T41" fmla="*/ 450 h 5796"/>
              <a:gd name="T42" fmla="*/ 6381 w 6612"/>
              <a:gd name="T43" fmla="*/ 450 h 5796"/>
              <a:gd name="T44" fmla="*/ 6611 w 6612"/>
              <a:gd name="T45" fmla="*/ 229 h 5796"/>
              <a:gd name="T46" fmla="*/ 6381 w 6612"/>
              <a:gd name="T47" fmla="*/ 0 h 5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12" h="5796">
                <a:moveTo>
                  <a:pt x="6381" y="0"/>
                </a:moveTo>
                <a:lnTo>
                  <a:pt x="6381" y="0"/>
                </a:lnTo>
                <a:cubicBezTo>
                  <a:pt x="934" y="0"/>
                  <a:pt x="934" y="0"/>
                  <a:pt x="934" y="0"/>
                </a:cubicBezTo>
                <a:lnTo>
                  <a:pt x="934" y="0"/>
                </a:lnTo>
                <a:cubicBezTo>
                  <a:pt x="221" y="0"/>
                  <a:pt x="221" y="0"/>
                  <a:pt x="221" y="0"/>
                </a:cubicBezTo>
                <a:cubicBezTo>
                  <a:pt x="101" y="0"/>
                  <a:pt x="0" y="102"/>
                  <a:pt x="0" y="229"/>
                </a:cubicBezTo>
                <a:cubicBezTo>
                  <a:pt x="0" y="348"/>
                  <a:pt x="101" y="450"/>
                  <a:pt x="221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8"/>
                  <a:pt x="714" y="458"/>
                  <a:pt x="714" y="467"/>
                </a:cubicBezTo>
                <a:cubicBezTo>
                  <a:pt x="722" y="586"/>
                  <a:pt x="739" y="773"/>
                  <a:pt x="765" y="1002"/>
                </a:cubicBezTo>
                <a:cubicBezTo>
                  <a:pt x="807" y="1393"/>
                  <a:pt x="875" y="1929"/>
                  <a:pt x="960" y="2592"/>
                </a:cubicBezTo>
                <a:cubicBezTo>
                  <a:pt x="1088" y="3670"/>
                  <a:pt x="1258" y="4894"/>
                  <a:pt x="1266" y="4953"/>
                </a:cubicBezTo>
                <a:cubicBezTo>
                  <a:pt x="1317" y="5242"/>
                  <a:pt x="1572" y="5463"/>
                  <a:pt x="2022" y="5608"/>
                </a:cubicBezTo>
                <a:cubicBezTo>
                  <a:pt x="2362" y="5718"/>
                  <a:pt x="2804" y="5786"/>
                  <a:pt x="3280" y="5795"/>
                </a:cubicBezTo>
                <a:cubicBezTo>
                  <a:pt x="3314" y="5795"/>
                  <a:pt x="3357" y="5795"/>
                  <a:pt x="3391" y="5795"/>
                </a:cubicBezTo>
                <a:cubicBezTo>
                  <a:pt x="3833" y="5795"/>
                  <a:pt x="4248" y="5744"/>
                  <a:pt x="4571" y="5650"/>
                </a:cubicBezTo>
                <a:cubicBezTo>
                  <a:pt x="5038" y="5523"/>
                  <a:pt x="5310" y="5310"/>
                  <a:pt x="5370" y="5030"/>
                </a:cubicBezTo>
                <a:cubicBezTo>
                  <a:pt x="5395" y="4945"/>
                  <a:pt x="5557" y="3602"/>
                  <a:pt x="5676" y="2617"/>
                </a:cubicBezTo>
                <a:cubicBezTo>
                  <a:pt x="5752" y="1963"/>
                  <a:pt x="5820" y="1402"/>
                  <a:pt x="5854" y="1011"/>
                </a:cubicBezTo>
                <a:cubicBezTo>
                  <a:pt x="5880" y="773"/>
                  <a:pt x="5897" y="594"/>
                  <a:pt x="5905" y="467"/>
                </a:cubicBezTo>
                <a:cubicBezTo>
                  <a:pt x="5905" y="458"/>
                  <a:pt x="5905" y="458"/>
                  <a:pt x="5914" y="450"/>
                </a:cubicBezTo>
                <a:cubicBezTo>
                  <a:pt x="6381" y="450"/>
                  <a:pt x="6381" y="450"/>
                  <a:pt x="6381" y="450"/>
                </a:cubicBezTo>
                <a:cubicBezTo>
                  <a:pt x="6509" y="450"/>
                  <a:pt x="6611" y="348"/>
                  <a:pt x="6611" y="229"/>
                </a:cubicBezTo>
                <a:cubicBezTo>
                  <a:pt x="6611" y="102"/>
                  <a:pt x="6509" y="0"/>
                  <a:pt x="638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16">
            <a:extLst>
              <a:ext uri="{FF2B5EF4-FFF2-40B4-BE49-F238E27FC236}">
                <a16:creationId xmlns:a16="http://schemas.microsoft.com/office/drawing/2014/main" id="{D904F04B-1AF7-5948-82C5-A5DB13E4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458" y="5168980"/>
            <a:ext cx="2258172" cy="3359606"/>
          </a:xfrm>
          <a:custGeom>
            <a:avLst/>
            <a:gdLst>
              <a:gd name="T0" fmla="*/ 2039 w 2159"/>
              <a:gd name="T1" fmla="*/ 1428 h 3213"/>
              <a:gd name="T2" fmla="*/ 2039 w 2159"/>
              <a:gd name="T3" fmla="*/ 1428 h 3213"/>
              <a:gd name="T4" fmla="*/ 1105 w 2159"/>
              <a:gd name="T5" fmla="*/ 34 h 3213"/>
              <a:gd name="T6" fmla="*/ 1012 w 2159"/>
              <a:gd name="T7" fmla="*/ 34 h 3213"/>
              <a:gd name="T8" fmla="*/ 944 w 2159"/>
              <a:gd name="T9" fmla="*/ 111 h 3213"/>
              <a:gd name="T10" fmla="*/ 153 w 2159"/>
              <a:gd name="T11" fmla="*/ 1233 h 3213"/>
              <a:gd name="T12" fmla="*/ 34 w 2159"/>
              <a:gd name="T13" fmla="*/ 1954 h 3213"/>
              <a:gd name="T14" fmla="*/ 842 w 2159"/>
              <a:gd name="T15" fmla="*/ 2829 h 3213"/>
              <a:gd name="T16" fmla="*/ 986 w 2159"/>
              <a:gd name="T17" fmla="*/ 2855 h 3213"/>
              <a:gd name="T18" fmla="*/ 995 w 2159"/>
              <a:gd name="T19" fmla="*/ 3008 h 3213"/>
              <a:gd name="T20" fmla="*/ 995 w 2159"/>
              <a:gd name="T21" fmla="*/ 3008 h 3213"/>
              <a:gd name="T22" fmla="*/ 995 w 2159"/>
              <a:gd name="T23" fmla="*/ 3127 h 3213"/>
              <a:gd name="T24" fmla="*/ 1054 w 2159"/>
              <a:gd name="T25" fmla="*/ 3212 h 3213"/>
              <a:gd name="T26" fmla="*/ 1122 w 2159"/>
              <a:gd name="T27" fmla="*/ 3127 h 3213"/>
              <a:gd name="T28" fmla="*/ 1122 w 2159"/>
              <a:gd name="T29" fmla="*/ 2906 h 3213"/>
              <a:gd name="T30" fmla="*/ 1173 w 2159"/>
              <a:gd name="T31" fmla="*/ 2838 h 3213"/>
              <a:gd name="T32" fmla="*/ 1818 w 2159"/>
              <a:gd name="T33" fmla="*/ 2498 h 3213"/>
              <a:gd name="T34" fmla="*/ 2039 w 2159"/>
              <a:gd name="T35" fmla="*/ 1428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59" h="3213">
                <a:moveTo>
                  <a:pt x="2039" y="1428"/>
                </a:moveTo>
                <a:lnTo>
                  <a:pt x="2039" y="1428"/>
                </a:lnTo>
                <a:cubicBezTo>
                  <a:pt x="1869" y="876"/>
                  <a:pt x="1505" y="434"/>
                  <a:pt x="1105" y="34"/>
                </a:cubicBezTo>
                <a:cubicBezTo>
                  <a:pt x="1080" y="0"/>
                  <a:pt x="1046" y="9"/>
                  <a:pt x="1012" y="34"/>
                </a:cubicBezTo>
                <a:cubicBezTo>
                  <a:pt x="986" y="60"/>
                  <a:pt x="961" y="85"/>
                  <a:pt x="944" y="111"/>
                </a:cubicBezTo>
                <a:cubicBezTo>
                  <a:pt x="621" y="442"/>
                  <a:pt x="340" y="808"/>
                  <a:pt x="153" y="1233"/>
                </a:cubicBezTo>
                <a:cubicBezTo>
                  <a:pt x="51" y="1462"/>
                  <a:pt x="0" y="1699"/>
                  <a:pt x="34" y="1954"/>
                </a:cubicBezTo>
                <a:cubicBezTo>
                  <a:pt x="94" y="2379"/>
                  <a:pt x="434" y="2736"/>
                  <a:pt x="842" y="2829"/>
                </a:cubicBezTo>
                <a:cubicBezTo>
                  <a:pt x="893" y="2838"/>
                  <a:pt x="969" y="2829"/>
                  <a:pt x="986" y="2855"/>
                </a:cubicBezTo>
                <a:cubicBezTo>
                  <a:pt x="1012" y="2889"/>
                  <a:pt x="995" y="2957"/>
                  <a:pt x="995" y="3008"/>
                </a:cubicBezTo>
                <a:lnTo>
                  <a:pt x="995" y="3008"/>
                </a:lnTo>
                <a:cubicBezTo>
                  <a:pt x="995" y="3050"/>
                  <a:pt x="995" y="3093"/>
                  <a:pt x="995" y="3127"/>
                </a:cubicBezTo>
                <a:cubicBezTo>
                  <a:pt x="995" y="3169"/>
                  <a:pt x="1012" y="3203"/>
                  <a:pt x="1054" y="3212"/>
                </a:cubicBezTo>
                <a:cubicBezTo>
                  <a:pt x="1097" y="3212"/>
                  <a:pt x="1122" y="3178"/>
                  <a:pt x="1122" y="3127"/>
                </a:cubicBezTo>
                <a:cubicBezTo>
                  <a:pt x="1122" y="3050"/>
                  <a:pt x="1122" y="2974"/>
                  <a:pt x="1122" y="2906"/>
                </a:cubicBezTo>
                <a:cubicBezTo>
                  <a:pt x="1122" y="2863"/>
                  <a:pt x="1131" y="2847"/>
                  <a:pt x="1173" y="2838"/>
                </a:cubicBezTo>
                <a:cubicBezTo>
                  <a:pt x="1437" y="2812"/>
                  <a:pt x="1648" y="2693"/>
                  <a:pt x="1818" y="2498"/>
                </a:cubicBezTo>
                <a:cubicBezTo>
                  <a:pt x="2098" y="2183"/>
                  <a:pt x="2158" y="1818"/>
                  <a:pt x="2039" y="14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Line 317">
            <a:extLst>
              <a:ext uri="{FF2B5EF4-FFF2-40B4-BE49-F238E27FC236}">
                <a16:creationId xmlns:a16="http://schemas.microsoft.com/office/drawing/2014/main" id="{03D01403-421D-BB42-86D6-D9422A5C8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18997" y="1989105"/>
            <a:ext cx="152080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7" name="Line 318">
            <a:extLst>
              <a:ext uri="{FF2B5EF4-FFF2-40B4-BE49-F238E27FC236}">
                <a16:creationId xmlns:a16="http://schemas.microsoft.com/office/drawing/2014/main" id="{14DF89C6-307D-0F47-B6D3-50D490D82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37876" y="1989105"/>
            <a:ext cx="152082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" name="Line 319">
            <a:extLst>
              <a:ext uri="{FF2B5EF4-FFF2-40B4-BE49-F238E27FC236}">
                <a16:creationId xmlns:a16="http://schemas.microsoft.com/office/drawing/2014/main" id="{D1A814C3-0B71-6247-A34A-233A22A60A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52148" y="1989105"/>
            <a:ext cx="152082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Freeform 320">
            <a:extLst>
              <a:ext uri="{FF2B5EF4-FFF2-40B4-BE49-F238E27FC236}">
                <a16:creationId xmlns:a16="http://schemas.microsoft.com/office/drawing/2014/main" id="{578D1F3F-B0F4-BB48-B9DF-EC9AA884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766" y="1989105"/>
            <a:ext cx="73736" cy="64519"/>
          </a:xfrm>
          <a:custGeom>
            <a:avLst/>
            <a:gdLst>
              <a:gd name="T0" fmla="*/ 68 w 69"/>
              <a:gd name="T1" fmla="*/ 0 h 60"/>
              <a:gd name="T2" fmla="*/ 0 w 69"/>
              <a:gd name="T3" fmla="*/ 0 h 60"/>
              <a:gd name="T4" fmla="*/ 0 w 69"/>
              <a:gd name="T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60">
                <a:moveTo>
                  <a:pt x="68" y="0"/>
                </a:moveTo>
                <a:lnTo>
                  <a:pt x="0" y="0"/>
                </a:lnTo>
                <a:lnTo>
                  <a:pt x="0" y="59"/>
                </a:lnTo>
              </a:path>
            </a:pathLst>
          </a:cu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0" name="Line 321">
            <a:extLst>
              <a:ext uri="{FF2B5EF4-FFF2-40B4-BE49-F238E27FC236}">
                <a16:creationId xmlns:a16="http://schemas.microsoft.com/office/drawing/2014/main" id="{5EAA3E7B-9D68-6B48-8276-7FED0A70F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2191880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1" name="Line 322">
            <a:extLst>
              <a:ext uri="{FF2B5EF4-FFF2-40B4-BE49-F238E27FC236}">
                <a16:creationId xmlns:a16="http://schemas.microsoft.com/office/drawing/2014/main" id="{2D458EBC-57D5-A548-81ED-C120027EE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247760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2" name="Line 323">
            <a:extLst>
              <a:ext uri="{FF2B5EF4-FFF2-40B4-BE49-F238E27FC236}">
                <a16:creationId xmlns:a16="http://schemas.microsoft.com/office/drawing/2014/main" id="{86C31233-DCF5-464F-9477-EEE713F01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2763335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3" name="Line 324">
            <a:extLst>
              <a:ext uri="{FF2B5EF4-FFF2-40B4-BE49-F238E27FC236}">
                <a16:creationId xmlns:a16="http://schemas.microsoft.com/office/drawing/2014/main" id="{0E668BDD-209A-5647-9FCD-A3049648A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049063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4" name="Line 325">
            <a:extLst>
              <a:ext uri="{FF2B5EF4-FFF2-40B4-BE49-F238E27FC236}">
                <a16:creationId xmlns:a16="http://schemas.microsoft.com/office/drawing/2014/main" id="{3C993739-E3F2-4845-8022-915B2C1E8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330181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Line 326">
            <a:extLst>
              <a:ext uri="{FF2B5EF4-FFF2-40B4-BE49-F238E27FC236}">
                <a16:creationId xmlns:a16="http://schemas.microsoft.com/office/drawing/2014/main" id="{1278C368-6345-D542-B5CD-04A197F24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615909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Line 327">
            <a:extLst>
              <a:ext uri="{FF2B5EF4-FFF2-40B4-BE49-F238E27FC236}">
                <a16:creationId xmlns:a16="http://schemas.microsoft.com/office/drawing/2014/main" id="{3EDBF845-A081-7140-8D44-3D041BDDF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901637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7" name="Line 328">
            <a:extLst>
              <a:ext uri="{FF2B5EF4-FFF2-40B4-BE49-F238E27FC236}">
                <a16:creationId xmlns:a16="http://schemas.microsoft.com/office/drawing/2014/main" id="{B4375E61-D291-2540-9B7E-84A90051A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18275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8" name="Line 329">
            <a:extLst>
              <a:ext uri="{FF2B5EF4-FFF2-40B4-BE49-F238E27FC236}">
                <a16:creationId xmlns:a16="http://schemas.microsoft.com/office/drawing/2014/main" id="{F2C29012-CDBD-644A-9A34-A17A69BBD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468486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" name="Line 330">
            <a:extLst>
              <a:ext uri="{FF2B5EF4-FFF2-40B4-BE49-F238E27FC236}">
                <a16:creationId xmlns:a16="http://schemas.microsoft.com/office/drawing/2014/main" id="{480AB786-834B-E040-A6C8-79479CE8A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754214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0" name="Line 331">
            <a:extLst>
              <a:ext uri="{FF2B5EF4-FFF2-40B4-BE49-F238E27FC236}">
                <a16:creationId xmlns:a16="http://schemas.microsoft.com/office/drawing/2014/main" id="{57CD0EE9-5AFD-584F-B599-CED0A64B5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035332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Line 332">
            <a:extLst>
              <a:ext uri="{FF2B5EF4-FFF2-40B4-BE49-F238E27FC236}">
                <a16:creationId xmlns:a16="http://schemas.microsoft.com/office/drawing/2014/main" id="{A06BA214-A0A6-7840-99D2-97DCF181D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321060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33">
            <a:extLst>
              <a:ext uri="{FF2B5EF4-FFF2-40B4-BE49-F238E27FC236}">
                <a16:creationId xmlns:a16="http://schemas.microsoft.com/office/drawing/2014/main" id="{F9A53A58-25B6-AC46-BC35-26BCA2E29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606788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34">
            <a:extLst>
              <a:ext uri="{FF2B5EF4-FFF2-40B4-BE49-F238E27FC236}">
                <a16:creationId xmlns:a16="http://schemas.microsoft.com/office/drawing/2014/main" id="{815E8D1A-E5A3-8A46-B520-80ABA7F7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88790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35">
            <a:extLst>
              <a:ext uri="{FF2B5EF4-FFF2-40B4-BE49-F238E27FC236}">
                <a16:creationId xmlns:a16="http://schemas.microsoft.com/office/drawing/2014/main" id="{6CE1C47C-22FA-C349-A98B-EA0B210D9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6173636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36">
            <a:extLst>
              <a:ext uri="{FF2B5EF4-FFF2-40B4-BE49-F238E27FC236}">
                <a16:creationId xmlns:a16="http://schemas.microsoft.com/office/drawing/2014/main" id="{9B36DC6C-DEE1-0143-99D4-47EF9D1BF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6459364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Line 337">
            <a:extLst>
              <a:ext uri="{FF2B5EF4-FFF2-40B4-BE49-F238E27FC236}">
                <a16:creationId xmlns:a16="http://schemas.microsoft.com/office/drawing/2014/main" id="{435B6D70-2184-DE45-B181-85328B888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6740482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38">
            <a:extLst>
              <a:ext uri="{FF2B5EF4-FFF2-40B4-BE49-F238E27FC236}">
                <a16:creationId xmlns:a16="http://schemas.microsoft.com/office/drawing/2014/main" id="{39AECEF3-D5E4-A246-8013-5322DBCD5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026210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39">
            <a:extLst>
              <a:ext uri="{FF2B5EF4-FFF2-40B4-BE49-F238E27FC236}">
                <a16:creationId xmlns:a16="http://schemas.microsoft.com/office/drawing/2014/main" id="{DB093953-386E-0E44-A155-1F4593C69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311938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Line 340">
            <a:extLst>
              <a:ext uri="{FF2B5EF4-FFF2-40B4-BE49-F238E27FC236}">
                <a16:creationId xmlns:a16="http://schemas.microsoft.com/office/drawing/2014/main" id="{BB04F210-C5C3-BB49-82D9-3D431F347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593059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41">
            <a:extLst>
              <a:ext uri="{FF2B5EF4-FFF2-40B4-BE49-F238E27FC236}">
                <a16:creationId xmlns:a16="http://schemas.microsoft.com/office/drawing/2014/main" id="{2763F7EF-F48C-F64A-9822-D21F2D583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878787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342">
            <a:extLst>
              <a:ext uri="{FF2B5EF4-FFF2-40B4-BE49-F238E27FC236}">
                <a16:creationId xmlns:a16="http://schemas.microsoft.com/office/drawing/2014/main" id="{CBD63DDB-CBC5-854B-ABD0-C16F83F5F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159905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43">
            <a:extLst>
              <a:ext uri="{FF2B5EF4-FFF2-40B4-BE49-F238E27FC236}">
                <a16:creationId xmlns:a16="http://schemas.microsoft.com/office/drawing/2014/main" id="{F1762155-9EA1-7249-8CB3-E9C2834EF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445633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344">
            <a:extLst>
              <a:ext uri="{FF2B5EF4-FFF2-40B4-BE49-F238E27FC236}">
                <a16:creationId xmlns:a16="http://schemas.microsoft.com/office/drawing/2014/main" id="{4330DDBC-D353-E84A-8536-74B708619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731360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345">
            <a:extLst>
              <a:ext uri="{FF2B5EF4-FFF2-40B4-BE49-F238E27FC236}">
                <a16:creationId xmlns:a16="http://schemas.microsoft.com/office/drawing/2014/main" id="{732999E3-1182-BE49-93B9-29A07CCA7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012481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Line 346">
            <a:extLst>
              <a:ext uri="{FF2B5EF4-FFF2-40B4-BE49-F238E27FC236}">
                <a16:creationId xmlns:a16="http://schemas.microsoft.com/office/drawing/2014/main" id="{711940B4-28F2-234E-8780-918D08C71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298209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Line 347">
            <a:extLst>
              <a:ext uri="{FF2B5EF4-FFF2-40B4-BE49-F238E27FC236}">
                <a16:creationId xmlns:a16="http://schemas.microsoft.com/office/drawing/2014/main" id="{9370F1A0-C6D2-1644-A841-23EA01ECD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583937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7" name="Line 348">
            <a:extLst>
              <a:ext uri="{FF2B5EF4-FFF2-40B4-BE49-F238E27FC236}">
                <a16:creationId xmlns:a16="http://schemas.microsoft.com/office/drawing/2014/main" id="{4094EB2E-AA15-BB4F-960B-62FC0B25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865055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349">
            <a:extLst>
              <a:ext uri="{FF2B5EF4-FFF2-40B4-BE49-F238E27FC236}">
                <a16:creationId xmlns:a16="http://schemas.microsoft.com/office/drawing/2014/main" id="{E6DCFB80-0445-484F-8D6C-72C998BFE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0150783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350">
            <a:extLst>
              <a:ext uri="{FF2B5EF4-FFF2-40B4-BE49-F238E27FC236}">
                <a16:creationId xmlns:a16="http://schemas.microsoft.com/office/drawing/2014/main" id="{C3353152-9B12-614B-AFE6-6AF9DD222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0436511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51">
            <a:extLst>
              <a:ext uri="{FF2B5EF4-FFF2-40B4-BE49-F238E27FC236}">
                <a16:creationId xmlns:a16="http://schemas.microsoft.com/office/drawing/2014/main" id="{2C324D1E-D280-DF40-81AB-6A01BA9C4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0717632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352">
            <a:extLst>
              <a:ext uri="{FF2B5EF4-FFF2-40B4-BE49-F238E27FC236}">
                <a16:creationId xmlns:a16="http://schemas.microsoft.com/office/drawing/2014/main" id="{4D97D4D4-108C-9F43-8752-2A95329FB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1003360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Line 353">
            <a:extLst>
              <a:ext uri="{FF2B5EF4-FFF2-40B4-BE49-F238E27FC236}">
                <a16:creationId xmlns:a16="http://schemas.microsoft.com/office/drawing/2014/main" id="{CA346ED9-9ABF-EA43-80AB-3B58A6A59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128908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Freeform 354">
            <a:extLst>
              <a:ext uri="{FF2B5EF4-FFF2-40B4-BE49-F238E27FC236}">
                <a16:creationId xmlns:a16="http://schemas.microsoft.com/office/drawing/2014/main" id="{4B9590D9-0958-C84B-B361-825CBF0A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766" y="11574816"/>
            <a:ext cx="115211" cy="27651"/>
          </a:xfrm>
          <a:custGeom>
            <a:avLst/>
            <a:gdLst>
              <a:gd name="T0" fmla="*/ 0 w 111"/>
              <a:gd name="T1" fmla="*/ 0 h 26"/>
              <a:gd name="T2" fmla="*/ 0 w 111"/>
              <a:gd name="T3" fmla="*/ 25 h 26"/>
              <a:gd name="T4" fmla="*/ 110 w 111"/>
              <a:gd name="T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26">
                <a:moveTo>
                  <a:pt x="0" y="0"/>
                </a:moveTo>
                <a:lnTo>
                  <a:pt x="0" y="25"/>
                </a:lnTo>
                <a:lnTo>
                  <a:pt x="110" y="25"/>
                </a:lnTo>
              </a:path>
            </a:pathLst>
          </a:cu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55">
            <a:extLst>
              <a:ext uri="{FF2B5EF4-FFF2-40B4-BE49-F238E27FC236}">
                <a16:creationId xmlns:a16="http://schemas.microsoft.com/office/drawing/2014/main" id="{635FACB9-21DC-384E-8BCD-903447578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2843" y="11597857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Line 356">
            <a:extLst>
              <a:ext uri="{FF2B5EF4-FFF2-40B4-BE49-F238E27FC236}">
                <a16:creationId xmlns:a16="http://schemas.microsoft.com/office/drawing/2014/main" id="{88123CC4-5097-454F-9073-4FA703092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88571" y="11597857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Line 357">
            <a:extLst>
              <a:ext uri="{FF2B5EF4-FFF2-40B4-BE49-F238E27FC236}">
                <a16:creationId xmlns:a16="http://schemas.microsoft.com/office/drawing/2014/main" id="{DBEED665-D445-B344-9A26-2EE72C6E2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9689" y="11597857"/>
            <a:ext cx="96780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7" name="Line 358">
            <a:extLst>
              <a:ext uri="{FF2B5EF4-FFF2-40B4-BE49-F238E27FC236}">
                <a16:creationId xmlns:a16="http://schemas.microsoft.com/office/drawing/2014/main" id="{4218298F-CEC4-E746-B595-4DDEE1E10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7734" y="6795784"/>
            <a:ext cx="142863" cy="4610"/>
          </a:xfrm>
          <a:prstGeom prst="line">
            <a:avLst/>
          </a:prstGeom>
          <a:noFill/>
          <a:ln w="151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Line 359">
            <a:extLst>
              <a:ext uri="{FF2B5EF4-FFF2-40B4-BE49-F238E27FC236}">
                <a16:creationId xmlns:a16="http://schemas.microsoft.com/office/drawing/2014/main" id="{25F01339-FC39-0F49-AEAF-E92F70FEC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3462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9" name="Line 360">
            <a:extLst>
              <a:ext uri="{FF2B5EF4-FFF2-40B4-BE49-F238E27FC236}">
                <a16:creationId xmlns:a16="http://schemas.microsoft.com/office/drawing/2014/main" id="{92FC9D87-A2A4-7E47-BABE-08FA8E48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9190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0" name="Line 361">
            <a:extLst>
              <a:ext uri="{FF2B5EF4-FFF2-40B4-BE49-F238E27FC236}">
                <a16:creationId xmlns:a16="http://schemas.microsoft.com/office/drawing/2014/main" id="{4EA7C7A9-4DC2-3947-8B5E-14D7F8E76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94918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1" name="Line 362">
            <a:extLst>
              <a:ext uri="{FF2B5EF4-FFF2-40B4-BE49-F238E27FC236}">
                <a16:creationId xmlns:a16="http://schemas.microsoft.com/office/drawing/2014/main" id="{25422961-D22F-C04F-B51A-B0253E7C5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6036" y="6795784"/>
            <a:ext cx="142865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Line 363">
            <a:extLst>
              <a:ext uri="{FF2B5EF4-FFF2-40B4-BE49-F238E27FC236}">
                <a16:creationId xmlns:a16="http://schemas.microsoft.com/office/drawing/2014/main" id="{0938DD47-9FBF-7545-82E9-AE8FB08FF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1764" y="6795784"/>
            <a:ext cx="142865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3" name="Line 364">
            <a:extLst>
              <a:ext uri="{FF2B5EF4-FFF2-40B4-BE49-F238E27FC236}">
                <a16:creationId xmlns:a16="http://schemas.microsoft.com/office/drawing/2014/main" id="{96874409-62A1-7045-BF45-DEF0A4566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7492" y="6795784"/>
            <a:ext cx="142865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4" name="Line 365">
            <a:extLst>
              <a:ext uri="{FF2B5EF4-FFF2-40B4-BE49-F238E27FC236}">
                <a16:creationId xmlns:a16="http://schemas.microsoft.com/office/drawing/2014/main" id="{27A05EC8-B2C2-894B-AC55-2A425712D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28613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5" name="Line 366">
            <a:extLst>
              <a:ext uri="{FF2B5EF4-FFF2-40B4-BE49-F238E27FC236}">
                <a16:creationId xmlns:a16="http://schemas.microsoft.com/office/drawing/2014/main" id="{CD68885D-4AC4-E14F-94F0-1511BBFB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4341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6" name="Line 367">
            <a:extLst>
              <a:ext uri="{FF2B5EF4-FFF2-40B4-BE49-F238E27FC236}">
                <a16:creationId xmlns:a16="http://schemas.microsoft.com/office/drawing/2014/main" id="{34769E51-96D2-1A4A-91A7-F5D66D898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883252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7" name="Line 368">
            <a:extLst>
              <a:ext uri="{FF2B5EF4-FFF2-40B4-BE49-F238E27FC236}">
                <a16:creationId xmlns:a16="http://schemas.microsoft.com/office/drawing/2014/main" id="{A6D8591B-BA94-7440-A946-64C843B17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0494" y="4883252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8" name="Line 369">
            <a:extLst>
              <a:ext uri="{FF2B5EF4-FFF2-40B4-BE49-F238E27FC236}">
                <a16:creationId xmlns:a16="http://schemas.microsoft.com/office/drawing/2014/main" id="{0315B0B6-5DF2-F145-89A7-2A4B4C1D4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1612" y="4883252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9" name="Line 370">
            <a:extLst>
              <a:ext uri="{FF2B5EF4-FFF2-40B4-BE49-F238E27FC236}">
                <a16:creationId xmlns:a16="http://schemas.microsoft.com/office/drawing/2014/main" id="{5AC639D8-C621-F04E-B360-285868D55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7340" y="4883252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" name="Line 371">
            <a:extLst>
              <a:ext uri="{FF2B5EF4-FFF2-40B4-BE49-F238E27FC236}">
                <a16:creationId xmlns:a16="http://schemas.microsoft.com/office/drawing/2014/main" id="{74DFD32E-AB1E-014C-AAAF-F83F33742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3068" y="4883252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1" name="Line 372">
            <a:extLst>
              <a:ext uri="{FF2B5EF4-FFF2-40B4-BE49-F238E27FC236}">
                <a16:creationId xmlns:a16="http://schemas.microsoft.com/office/drawing/2014/main" id="{DD790D87-C481-1A45-AA91-DF4C29E8F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4189" y="4883252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Line 373">
            <a:extLst>
              <a:ext uri="{FF2B5EF4-FFF2-40B4-BE49-F238E27FC236}">
                <a16:creationId xmlns:a16="http://schemas.microsoft.com/office/drawing/2014/main" id="{C8FDE827-6576-4F48-A20E-CF1C832DF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367289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74">
            <a:extLst>
              <a:ext uri="{FF2B5EF4-FFF2-40B4-BE49-F238E27FC236}">
                <a16:creationId xmlns:a16="http://schemas.microsoft.com/office/drawing/2014/main" id="{F5BAAA59-A154-C441-943E-0A103DBD9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0494" y="8367289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75">
            <a:extLst>
              <a:ext uri="{FF2B5EF4-FFF2-40B4-BE49-F238E27FC236}">
                <a16:creationId xmlns:a16="http://schemas.microsoft.com/office/drawing/2014/main" id="{6610DB9E-F498-9F4C-851C-28509DFF9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1612" y="8367289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Line 376">
            <a:extLst>
              <a:ext uri="{FF2B5EF4-FFF2-40B4-BE49-F238E27FC236}">
                <a16:creationId xmlns:a16="http://schemas.microsoft.com/office/drawing/2014/main" id="{67D23C1E-E40B-6F44-9E93-1683E385A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7340" y="8367289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Line 377">
            <a:extLst>
              <a:ext uri="{FF2B5EF4-FFF2-40B4-BE49-F238E27FC236}">
                <a16:creationId xmlns:a16="http://schemas.microsoft.com/office/drawing/2014/main" id="{17A8B9F4-725B-CF4C-929F-790A80D88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3068" y="8367289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Line 378">
            <a:extLst>
              <a:ext uri="{FF2B5EF4-FFF2-40B4-BE49-F238E27FC236}">
                <a16:creationId xmlns:a16="http://schemas.microsoft.com/office/drawing/2014/main" id="{702836B5-3B5A-0A45-BB18-ECDFC930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4189" y="8367289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Freeform 379">
            <a:extLst>
              <a:ext uri="{FF2B5EF4-FFF2-40B4-BE49-F238E27FC236}">
                <a16:creationId xmlns:a16="http://schemas.microsoft.com/office/drawing/2014/main" id="{101254CF-7BC5-D84D-A188-5B50DED0C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068" y="1519036"/>
            <a:ext cx="1110653" cy="935527"/>
          </a:xfrm>
          <a:custGeom>
            <a:avLst/>
            <a:gdLst>
              <a:gd name="T0" fmla="*/ 1045 w 1063"/>
              <a:gd name="T1" fmla="*/ 374 h 894"/>
              <a:gd name="T2" fmla="*/ 1045 w 1063"/>
              <a:gd name="T3" fmla="*/ 374 h 894"/>
              <a:gd name="T4" fmla="*/ 552 w 1063"/>
              <a:gd name="T5" fmla="*/ 9 h 894"/>
              <a:gd name="T6" fmla="*/ 509 w 1063"/>
              <a:gd name="T7" fmla="*/ 9 h 894"/>
              <a:gd name="T8" fmla="*/ 16 w 1063"/>
              <a:gd name="T9" fmla="*/ 374 h 894"/>
              <a:gd name="T10" fmla="*/ 16 w 1063"/>
              <a:gd name="T11" fmla="*/ 425 h 894"/>
              <a:gd name="T12" fmla="*/ 59 w 1063"/>
              <a:gd name="T13" fmla="*/ 425 h 894"/>
              <a:gd name="T14" fmla="*/ 136 w 1063"/>
              <a:gd name="T15" fmla="*/ 374 h 894"/>
              <a:gd name="T16" fmla="*/ 136 w 1063"/>
              <a:gd name="T17" fmla="*/ 842 h 894"/>
              <a:gd name="T18" fmla="*/ 178 w 1063"/>
              <a:gd name="T19" fmla="*/ 893 h 894"/>
              <a:gd name="T20" fmla="*/ 382 w 1063"/>
              <a:gd name="T21" fmla="*/ 893 h 894"/>
              <a:gd name="T22" fmla="*/ 679 w 1063"/>
              <a:gd name="T23" fmla="*/ 893 h 894"/>
              <a:gd name="T24" fmla="*/ 883 w 1063"/>
              <a:gd name="T25" fmla="*/ 893 h 894"/>
              <a:gd name="T26" fmla="*/ 934 w 1063"/>
              <a:gd name="T27" fmla="*/ 842 h 894"/>
              <a:gd name="T28" fmla="*/ 934 w 1063"/>
              <a:gd name="T29" fmla="*/ 374 h 894"/>
              <a:gd name="T30" fmla="*/ 1002 w 1063"/>
              <a:gd name="T31" fmla="*/ 425 h 894"/>
              <a:gd name="T32" fmla="*/ 1019 w 1063"/>
              <a:gd name="T33" fmla="*/ 434 h 894"/>
              <a:gd name="T34" fmla="*/ 1053 w 1063"/>
              <a:gd name="T35" fmla="*/ 425 h 894"/>
              <a:gd name="T36" fmla="*/ 1045 w 1063"/>
              <a:gd name="T37" fmla="*/ 374 h 894"/>
              <a:gd name="T38" fmla="*/ 654 w 1063"/>
              <a:gd name="T39" fmla="*/ 825 h 894"/>
              <a:gd name="T40" fmla="*/ 654 w 1063"/>
              <a:gd name="T41" fmla="*/ 825 h 894"/>
              <a:gd name="T42" fmla="*/ 408 w 1063"/>
              <a:gd name="T43" fmla="*/ 825 h 894"/>
              <a:gd name="T44" fmla="*/ 408 w 1063"/>
              <a:gd name="T45" fmla="*/ 612 h 894"/>
              <a:gd name="T46" fmla="*/ 654 w 1063"/>
              <a:gd name="T47" fmla="*/ 612 h 894"/>
              <a:gd name="T48" fmla="*/ 654 w 1063"/>
              <a:gd name="T49" fmla="*/ 825 h 894"/>
              <a:gd name="T50" fmla="*/ 866 w 1063"/>
              <a:gd name="T51" fmla="*/ 825 h 894"/>
              <a:gd name="T52" fmla="*/ 866 w 1063"/>
              <a:gd name="T53" fmla="*/ 825 h 894"/>
              <a:gd name="T54" fmla="*/ 722 w 1063"/>
              <a:gd name="T55" fmla="*/ 825 h 894"/>
              <a:gd name="T56" fmla="*/ 722 w 1063"/>
              <a:gd name="T57" fmla="*/ 587 h 894"/>
              <a:gd name="T58" fmla="*/ 679 w 1063"/>
              <a:gd name="T59" fmla="*/ 544 h 894"/>
              <a:gd name="T60" fmla="*/ 382 w 1063"/>
              <a:gd name="T61" fmla="*/ 544 h 894"/>
              <a:gd name="T62" fmla="*/ 340 w 1063"/>
              <a:gd name="T63" fmla="*/ 587 h 894"/>
              <a:gd name="T64" fmla="*/ 340 w 1063"/>
              <a:gd name="T65" fmla="*/ 825 h 894"/>
              <a:gd name="T66" fmla="*/ 204 w 1063"/>
              <a:gd name="T67" fmla="*/ 825 h 894"/>
              <a:gd name="T68" fmla="*/ 204 w 1063"/>
              <a:gd name="T69" fmla="*/ 323 h 894"/>
              <a:gd name="T70" fmla="*/ 535 w 1063"/>
              <a:gd name="T71" fmla="*/ 77 h 894"/>
              <a:gd name="T72" fmla="*/ 866 w 1063"/>
              <a:gd name="T73" fmla="*/ 323 h 894"/>
              <a:gd name="T74" fmla="*/ 866 w 1063"/>
              <a:gd name="T75" fmla="*/ 825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63" h="894">
                <a:moveTo>
                  <a:pt x="1045" y="374"/>
                </a:moveTo>
                <a:lnTo>
                  <a:pt x="1045" y="374"/>
                </a:lnTo>
                <a:cubicBezTo>
                  <a:pt x="552" y="9"/>
                  <a:pt x="552" y="9"/>
                  <a:pt x="552" y="9"/>
                </a:cubicBezTo>
                <a:cubicBezTo>
                  <a:pt x="543" y="0"/>
                  <a:pt x="526" y="0"/>
                  <a:pt x="509" y="9"/>
                </a:cubicBezTo>
                <a:cubicBezTo>
                  <a:pt x="16" y="374"/>
                  <a:pt x="16" y="374"/>
                  <a:pt x="16" y="374"/>
                </a:cubicBezTo>
                <a:cubicBezTo>
                  <a:pt x="8" y="383"/>
                  <a:pt x="0" y="408"/>
                  <a:pt x="16" y="425"/>
                </a:cubicBezTo>
                <a:cubicBezTo>
                  <a:pt x="25" y="434"/>
                  <a:pt x="50" y="442"/>
                  <a:pt x="59" y="425"/>
                </a:cubicBezTo>
                <a:cubicBezTo>
                  <a:pt x="136" y="374"/>
                  <a:pt x="136" y="374"/>
                  <a:pt x="136" y="374"/>
                </a:cubicBezTo>
                <a:cubicBezTo>
                  <a:pt x="136" y="842"/>
                  <a:pt x="136" y="842"/>
                  <a:pt x="136" y="842"/>
                </a:cubicBezTo>
                <a:cubicBezTo>
                  <a:pt x="136" y="876"/>
                  <a:pt x="152" y="893"/>
                  <a:pt x="178" y="893"/>
                </a:cubicBezTo>
                <a:cubicBezTo>
                  <a:pt x="382" y="893"/>
                  <a:pt x="382" y="893"/>
                  <a:pt x="382" y="893"/>
                </a:cubicBezTo>
                <a:cubicBezTo>
                  <a:pt x="679" y="893"/>
                  <a:pt x="679" y="893"/>
                  <a:pt x="679" y="893"/>
                </a:cubicBezTo>
                <a:cubicBezTo>
                  <a:pt x="883" y="893"/>
                  <a:pt x="883" y="893"/>
                  <a:pt x="883" y="893"/>
                </a:cubicBezTo>
                <a:cubicBezTo>
                  <a:pt x="909" y="893"/>
                  <a:pt x="934" y="876"/>
                  <a:pt x="934" y="842"/>
                </a:cubicBezTo>
                <a:cubicBezTo>
                  <a:pt x="934" y="374"/>
                  <a:pt x="934" y="374"/>
                  <a:pt x="934" y="374"/>
                </a:cubicBezTo>
                <a:cubicBezTo>
                  <a:pt x="1002" y="425"/>
                  <a:pt x="1002" y="425"/>
                  <a:pt x="1002" y="425"/>
                </a:cubicBezTo>
                <a:cubicBezTo>
                  <a:pt x="1011" y="434"/>
                  <a:pt x="1019" y="434"/>
                  <a:pt x="1019" y="434"/>
                </a:cubicBezTo>
                <a:cubicBezTo>
                  <a:pt x="1036" y="434"/>
                  <a:pt x="1045" y="434"/>
                  <a:pt x="1053" y="425"/>
                </a:cubicBezTo>
                <a:cubicBezTo>
                  <a:pt x="1062" y="408"/>
                  <a:pt x="1062" y="383"/>
                  <a:pt x="1045" y="374"/>
                </a:cubicBezTo>
                <a:close/>
                <a:moveTo>
                  <a:pt x="654" y="825"/>
                </a:moveTo>
                <a:lnTo>
                  <a:pt x="654" y="825"/>
                </a:lnTo>
                <a:cubicBezTo>
                  <a:pt x="408" y="825"/>
                  <a:pt x="408" y="825"/>
                  <a:pt x="408" y="825"/>
                </a:cubicBezTo>
                <a:cubicBezTo>
                  <a:pt x="408" y="612"/>
                  <a:pt x="408" y="612"/>
                  <a:pt x="408" y="612"/>
                </a:cubicBezTo>
                <a:cubicBezTo>
                  <a:pt x="654" y="612"/>
                  <a:pt x="654" y="612"/>
                  <a:pt x="654" y="612"/>
                </a:cubicBezTo>
                <a:lnTo>
                  <a:pt x="654" y="825"/>
                </a:lnTo>
                <a:close/>
                <a:moveTo>
                  <a:pt x="866" y="825"/>
                </a:moveTo>
                <a:lnTo>
                  <a:pt x="866" y="825"/>
                </a:lnTo>
                <a:cubicBezTo>
                  <a:pt x="722" y="825"/>
                  <a:pt x="722" y="825"/>
                  <a:pt x="722" y="825"/>
                </a:cubicBezTo>
                <a:cubicBezTo>
                  <a:pt x="722" y="587"/>
                  <a:pt x="722" y="587"/>
                  <a:pt x="722" y="587"/>
                </a:cubicBezTo>
                <a:cubicBezTo>
                  <a:pt x="722" y="570"/>
                  <a:pt x="705" y="544"/>
                  <a:pt x="679" y="544"/>
                </a:cubicBezTo>
                <a:cubicBezTo>
                  <a:pt x="382" y="544"/>
                  <a:pt x="382" y="544"/>
                  <a:pt x="382" y="544"/>
                </a:cubicBezTo>
                <a:cubicBezTo>
                  <a:pt x="356" y="544"/>
                  <a:pt x="340" y="570"/>
                  <a:pt x="340" y="587"/>
                </a:cubicBezTo>
                <a:cubicBezTo>
                  <a:pt x="340" y="825"/>
                  <a:pt x="340" y="825"/>
                  <a:pt x="340" y="825"/>
                </a:cubicBezTo>
                <a:cubicBezTo>
                  <a:pt x="204" y="825"/>
                  <a:pt x="204" y="825"/>
                  <a:pt x="204" y="825"/>
                </a:cubicBezTo>
                <a:cubicBezTo>
                  <a:pt x="204" y="323"/>
                  <a:pt x="204" y="323"/>
                  <a:pt x="204" y="323"/>
                </a:cubicBezTo>
                <a:cubicBezTo>
                  <a:pt x="535" y="77"/>
                  <a:pt x="535" y="77"/>
                  <a:pt x="535" y="77"/>
                </a:cubicBezTo>
                <a:cubicBezTo>
                  <a:pt x="866" y="323"/>
                  <a:pt x="866" y="323"/>
                  <a:pt x="866" y="323"/>
                </a:cubicBezTo>
                <a:lnTo>
                  <a:pt x="866" y="8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80">
            <a:extLst>
              <a:ext uri="{FF2B5EF4-FFF2-40B4-BE49-F238E27FC236}">
                <a16:creationId xmlns:a16="http://schemas.microsoft.com/office/drawing/2014/main" id="{FC4DEFC8-4D31-984B-81D4-9C44B31D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1414" y="11100137"/>
            <a:ext cx="995439" cy="986222"/>
          </a:xfrm>
          <a:custGeom>
            <a:avLst/>
            <a:gdLst>
              <a:gd name="T0" fmla="*/ 748 w 953"/>
              <a:gd name="T1" fmla="*/ 944 h 945"/>
              <a:gd name="T2" fmla="*/ 748 w 953"/>
              <a:gd name="T3" fmla="*/ 944 h 945"/>
              <a:gd name="T4" fmla="*/ 603 w 953"/>
              <a:gd name="T5" fmla="*/ 910 h 945"/>
              <a:gd name="T6" fmla="*/ 501 w 953"/>
              <a:gd name="T7" fmla="*/ 833 h 945"/>
              <a:gd name="T8" fmla="*/ 433 w 953"/>
              <a:gd name="T9" fmla="*/ 782 h 945"/>
              <a:gd name="T10" fmla="*/ 246 w 953"/>
              <a:gd name="T11" fmla="*/ 612 h 945"/>
              <a:gd name="T12" fmla="*/ 128 w 953"/>
              <a:gd name="T13" fmla="*/ 459 h 945"/>
              <a:gd name="T14" fmla="*/ 76 w 953"/>
              <a:gd name="T15" fmla="*/ 391 h 945"/>
              <a:gd name="T16" fmla="*/ 76 w 953"/>
              <a:gd name="T17" fmla="*/ 383 h 945"/>
              <a:gd name="T18" fmla="*/ 8 w 953"/>
              <a:gd name="T19" fmla="*/ 247 h 945"/>
              <a:gd name="T20" fmla="*/ 34 w 953"/>
              <a:gd name="T21" fmla="*/ 111 h 945"/>
              <a:gd name="T22" fmla="*/ 153 w 953"/>
              <a:gd name="T23" fmla="*/ 17 h 945"/>
              <a:gd name="T24" fmla="*/ 238 w 953"/>
              <a:gd name="T25" fmla="*/ 9 h 945"/>
              <a:gd name="T26" fmla="*/ 264 w 953"/>
              <a:gd name="T27" fmla="*/ 26 h 945"/>
              <a:gd name="T28" fmla="*/ 332 w 953"/>
              <a:gd name="T29" fmla="*/ 111 h 945"/>
              <a:gd name="T30" fmla="*/ 391 w 953"/>
              <a:gd name="T31" fmla="*/ 238 h 945"/>
              <a:gd name="T32" fmla="*/ 357 w 953"/>
              <a:gd name="T33" fmla="*/ 323 h 945"/>
              <a:gd name="T34" fmla="*/ 332 w 953"/>
              <a:gd name="T35" fmla="*/ 366 h 945"/>
              <a:gd name="T36" fmla="*/ 366 w 953"/>
              <a:gd name="T37" fmla="*/ 417 h 945"/>
              <a:gd name="T38" fmla="*/ 442 w 953"/>
              <a:gd name="T39" fmla="*/ 510 h 945"/>
              <a:gd name="T40" fmla="*/ 586 w 953"/>
              <a:gd name="T41" fmla="*/ 621 h 945"/>
              <a:gd name="T42" fmla="*/ 646 w 953"/>
              <a:gd name="T43" fmla="*/ 595 h 945"/>
              <a:gd name="T44" fmla="*/ 731 w 953"/>
              <a:gd name="T45" fmla="*/ 570 h 945"/>
              <a:gd name="T46" fmla="*/ 850 w 953"/>
              <a:gd name="T47" fmla="*/ 629 h 945"/>
              <a:gd name="T48" fmla="*/ 935 w 953"/>
              <a:gd name="T49" fmla="*/ 697 h 945"/>
              <a:gd name="T50" fmla="*/ 943 w 953"/>
              <a:gd name="T51" fmla="*/ 723 h 945"/>
              <a:gd name="T52" fmla="*/ 909 w 953"/>
              <a:gd name="T53" fmla="*/ 867 h 945"/>
              <a:gd name="T54" fmla="*/ 765 w 953"/>
              <a:gd name="T55" fmla="*/ 944 h 945"/>
              <a:gd name="T56" fmla="*/ 748 w 953"/>
              <a:gd name="T57" fmla="*/ 944 h 945"/>
              <a:gd name="T58" fmla="*/ 212 w 953"/>
              <a:gd name="T59" fmla="*/ 68 h 945"/>
              <a:gd name="T60" fmla="*/ 212 w 953"/>
              <a:gd name="T61" fmla="*/ 68 h 945"/>
              <a:gd name="T62" fmla="*/ 170 w 953"/>
              <a:gd name="T63" fmla="*/ 68 h 945"/>
              <a:gd name="T64" fmla="*/ 85 w 953"/>
              <a:gd name="T65" fmla="*/ 145 h 945"/>
              <a:gd name="T66" fmla="*/ 119 w 953"/>
              <a:gd name="T67" fmla="*/ 349 h 945"/>
              <a:gd name="T68" fmla="*/ 128 w 953"/>
              <a:gd name="T69" fmla="*/ 357 h 945"/>
              <a:gd name="T70" fmla="*/ 178 w 953"/>
              <a:gd name="T71" fmla="*/ 425 h 945"/>
              <a:gd name="T72" fmla="*/ 298 w 953"/>
              <a:gd name="T73" fmla="*/ 570 h 945"/>
              <a:gd name="T74" fmla="*/ 476 w 953"/>
              <a:gd name="T75" fmla="*/ 740 h 945"/>
              <a:gd name="T76" fmla="*/ 535 w 953"/>
              <a:gd name="T77" fmla="*/ 791 h 945"/>
              <a:gd name="T78" fmla="*/ 765 w 953"/>
              <a:gd name="T79" fmla="*/ 884 h 945"/>
              <a:gd name="T80" fmla="*/ 858 w 953"/>
              <a:gd name="T81" fmla="*/ 833 h 945"/>
              <a:gd name="T82" fmla="*/ 884 w 953"/>
              <a:gd name="T83" fmla="*/ 740 h 945"/>
              <a:gd name="T84" fmla="*/ 816 w 953"/>
              <a:gd name="T85" fmla="*/ 680 h 945"/>
              <a:gd name="T86" fmla="*/ 722 w 953"/>
              <a:gd name="T87" fmla="*/ 629 h 945"/>
              <a:gd name="T88" fmla="*/ 680 w 953"/>
              <a:gd name="T89" fmla="*/ 655 h 945"/>
              <a:gd name="T90" fmla="*/ 578 w 953"/>
              <a:gd name="T91" fmla="*/ 689 h 945"/>
              <a:gd name="T92" fmla="*/ 459 w 953"/>
              <a:gd name="T93" fmla="*/ 604 h 945"/>
              <a:gd name="T94" fmla="*/ 323 w 953"/>
              <a:gd name="T95" fmla="*/ 468 h 945"/>
              <a:gd name="T96" fmla="*/ 272 w 953"/>
              <a:gd name="T97" fmla="*/ 357 h 945"/>
              <a:gd name="T98" fmla="*/ 272 w 953"/>
              <a:gd name="T99" fmla="*/ 357 h 945"/>
              <a:gd name="T100" fmla="*/ 306 w 953"/>
              <a:gd name="T101" fmla="*/ 289 h 945"/>
              <a:gd name="T102" fmla="*/ 323 w 953"/>
              <a:gd name="T103" fmla="*/ 238 h 945"/>
              <a:gd name="T104" fmla="*/ 221 w 953"/>
              <a:gd name="T105" fmla="*/ 68 h 945"/>
              <a:gd name="T106" fmla="*/ 212 w 953"/>
              <a:gd name="T107" fmla="*/ 68 h 945"/>
              <a:gd name="T108" fmla="*/ 722 w 953"/>
              <a:gd name="T109" fmla="*/ 629 h 945"/>
              <a:gd name="T110" fmla="*/ 722 w 953"/>
              <a:gd name="T111" fmla="*/ 629 h 945"/>
              <a:gd name="T112" fmla="*/ 332 w 953"/>
              <a:gd name="T113" fmla="*/ 366 h 945"/>
              <a:gd name="T114" fmla="*/ 332 w 953"/>
              <a:gd name="T115" fmla="*/ 366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" h="945">
                <a:moveTo>
                  <a:pt x="748" y="944"/>
                </a:moveTo>
                <a:lnTo>
                  <a:pt x="748" y="944"/>
                </a:lnTo>
                <a:cubicBezTo>
                  <a:pt x="705" y="944"/>
                  <a:pt x="654" y="935"/>
                  <a:pt x="603" y="910"/>
                </a:cubicBezTo>
                <a:cubicBezTo>
                  <a:pt x="561" y="884"/>
                  <a:pt x="527" y="850"/>
                  <a:pt x="501" y="833"/>
                </a:cubicBezTo>
                <a:cubicBezTo>
                  <a:pt x="484" y="816"/>
                  <a:pt x="459" y="808"/>
                  <a:pt x="433" y="782"/>
                </a:cubicBezTo>
                <a:cubicBezTo>
                  <a:pt x="374" y="731"/>
                  <a:pt x="306" y="672"/>
                  <a:pt x="246" y="612"/>
                </a:cubicBezTo>
                <a:cubicBezTo>
                  <a:pt x="204" y="561"/>
                  <a:pt x="162" y="510"/>
                  <a:pt x="128" y="459"/>
                </a:cubicBezTo>
                <a:cubicBezTo>
                  <a:pt x="110" y="434"/>
                  <a:pt x="94" y="417"/>
                  <a:pt x="76" y="391"/>
                </a:cubicBezTo>
                <a:cubicBezTo>
                  <a:pt x="76" y="383"/>
                  <a:pt x="76" y="383"/>
                  <a:pt x="76" y="383"/>
                </a:cubicBezTo>
                <a:cubicBezTo>
                  <a:pt x="42" y="340"/>
                  <a:pt x="17" y="289"/>
                  <a:pt x="8" y="247"/>
                </a:cubicBezTo>
                <a:cubicBezTo>
                  <a:pt x="0" y="196"/>
                  <a:pt x="8" y="153"/>
                  <a:pt x="34" y="111"/>
                </a:cubicBezTo>
                <a:cubicBezTo>
                  <a:pt x="60" y="60"/>
                  <a:pt x="102" y="26"/>
                  <a:pt x="153" y="17"/>
                </a:cubicBezTo>
                <a:cubicBezTo>
                  <a:pt x="196" y="0"/>
                  <a:pt x="230" y="9"/>
                  <a:pt x="238" y="9"/>
                </a:cubicBezTo>
                <a:cubicBezTo>
                  <a:pt x="246" y="9"/>
                  <a:pt x="264" y="17"/>
                  <a:pt x="264" y="26"/>
                </a:cubicBezTo>
                <a:cubicBezTo>
                  <a:pt x="272" y="34"/>
                  <a:pt x="306" y="68"/>
                  <a:pt x="332" y="111"/>
                </a:cubicBezTo>
                <a:cubicBezTo>
                  <a:pt x="382" y="187"/>
                  <a:pt x="382" y="221"/>
                  <a:pt x="391" y="238"/>
                </a:cubicBezTo>
                <a:cubicBezTo>
                  <a:pt x="391" y="264"/>
                  <a:pt x="374" y="289"/>
                  <a:pt x="357" y="323"/>
                </a:cubicBezTo>
                <a:cubicBezTo>
                  <a:pt x="348" y="332"/>
                  <a:pt x="332" y="357"/>
                  <a:pt x="332" y="366"/>
                </a:cubicBezTo>
                <a:cubicBezTo>
                  <a:pt x="332" y="366"/>
                  <a:pt x="340" y="383"/>
                  <a:pt x="366" y="417"/>
                </a:cubicBezTo>
                <a:cubicBezTo>
                  <a:pt x="382" y="442"/>
                  <a:pt x="408" y="476"/>
                  <a:pt x="442" y="510"/>
                </a:cubicBezTo>
                <a:cubicBezTo>
                  <a:pt x="510" y="578"/>
                  <a:pt x="569" y="621"/>
                  <a:pt x="586" y="621"/>
                </a:cubicBezTo>
                <a:cubicBezTo>
                  <a:pt x="595" y="629"/>
                  <a:pt x="629" y="612"/>
                  <a:pt x="646" y="595"/>
                </a:cubicBezTo>
                <a:cubicBezTo>
                  <a:pt x="680" y="578"/>
                  <a:pt x="705" y="570"/>
                  <a:pt x="731" y="570"/>
                </a:cubicBezTo>
                <a:cubicBezTo>
                  <a:pt x="765" y="570"/>
                  <a:pt x="816" y="604"/>
                  <a:pt x="850" y="629"/>
                </a:cubicBezTo>
                <a:cubicBezTo>
                  <a:pt x="884" y="655"/>
                  <a:pt x="918" y="680"/>
                  <a:pt x="935" y="697"/>
                </a:cubicBezTo>
                <a:cubicBezTo>
                  <a:pt x="943" y="706"/>
                  <a:pt x="943" y="714"/>
                  <a:pt x="943" y="723"/>
                </a:cubicBezTo>
                <a:cubicBezTo>
                  <a:pt x="952" y="782"/>
                  <a:pt x="943" y="833"/>
                  <a:pt x="909" y="867"/>
                </a:cubicBezTo>
                <a:cubicBezTo>
                  <a:pt x="875" y="910"/>
                  <a:pt x="824" y="944"/>
                  <a:pt x="765" y="944"/>
                </a:cubicBezTo>
                <a:cubicBezTo>
                  <a:pt x="756" y="944"/>
                  <a:pt x="756" y="944"/>
                  <a:pt x="748" y="944"/>
                </a:cubicBezTo>
                <a:close/>
                <a:moveTo>
                  <a:pt x="212" y="68"/>
                </a:moveTo>
                <a:lnTo>
                  <a:pt x="212" y="68"/>
                </a:lnTo>
                <a:cubicBezTo>
                  <a:pt x="196" y="68"/>
                  <a:pt x="187" y="68"/>
                  <a:pt x="170" y="68"/>
                </a:cubicBezTo>
                <a:cubicBezTo>
                  <a:pt x="136" y="85"/>
                  <a:pt x="102" y="111"/>
                  <a:pt x="85" y="145"/>
                </a:cubicBezTo>
                <a:cubicBezTo>
                  <a:pt x="51" y="196"/>
                  <a:pt x="68" y="272"/>
                  <a:pt x="119" y="349"/>
                </a:cubicBezTo>
                <a:cubicBezTo>
                  <a:pt x="128" y="357"/>
                  <a:pt x="128" y="357"/>
                  <a:pt x="128" y="357"/>
                </a:cubicBezTo>
                <a:cubicBezTo>
                  <a:pt x="144" y="374"/>
                  <a:pt x="162" y="400"/>
                  <a:pt x="178" y="425"/>
                </a:cubicBezTo>
                <a:cubicBezTo>
                  <a:pt x="212" y="476"/>
                  <a:pt x="255" y="519"/>
                  <a:pt x="298" y="570"/>
                </a:cubicBezTo>
                <a:cubicBezTo>
                  <a:pt x="348" y="629"/>
                  <a:pt x="408" y="689"/>
                  <a:pt x="476" y="740"/>
                </a:cubicBezTo>
                <a:cubicBezTo>
                  <a:pt x="501" y="757"/>
                  <a:pt x="518" y="774"/>
                  <a:pt x="535" y="791"/>
                </a:cubicBezTo>
                <a:cubicBezTo>
                  <a:pt x="578" y="816"/>
                  <a:pt x="671" y="893"/>
                  <a:pt x="765" y="884"/>
                </a:cubicBezTo>
                <a:cubicBezTo>
                  <a:pt x="799" y="884"/>
                  <a:pt x="841" y="859"/>
                  <a:pt x="858" y="833"/>
                </a:cubicBezTo>
                <a:cubicBezTo>
                  <a:pt x="884" y="808"/>
                  <a:pt x="892" y="774"/>
                  <a:pt x="884" y="740"/>
                </a:cubicBezTo>
                <a:cubicBezTo>
                  <a:pt x="875" y="723"/>
                  <a:pt x="841" y="697"/>
                  <a:pt x="816" y="680"/>
                </a:cubicBezTo>
                <a:cubicBezTo>
                  <a:pt x="756" y="638"/>
                  <a:pt x="731" y="629"/>
                  <a:pt x="722" y="629"/>
                </a:cubicBezTo>
                <a:cubicBezTo>
                  <a:pt x="714" y="629"/>
                  <a:pt x="688" y="646"/>
                  <a:pt x="680" y="655"/>
                </a:cubicBezTo>
                <a:cubicBezTo>
                  <a:pt x="646" y="672"/>
                  <a:pt x="612" y="689"/>
                  <a:pt x="578" y="689"/>
                </a:cubicBezTo>
                <a:cubicBezTo>
                  <a:pt x="569" y="680"/>
                  <a:pt x="544" y="680"/>
                  <a:pt x="459" y="604"/>
                </a:cubicBezTo>
                <a:cubicBezTo>
                  <a:pt x="408" y="561"/>
                  <a:pt x="357" y="510"/>
                  <a:pt x="323" y="468"/>
                </a:cubicBezTo>
                <a:cubicBezTo>
                  <a:pt x="298" y="434"/>
                  <a:pt x="272" y="391"/>
                  <a:pt x="272" y="357"/>
                </a:cubicBezTo>
                <a:lnTo>
                  <a:pt x="272" y="357"/>
                </a:lnTo>
                <a:cubicBezTo>
                  <a:pt x="272" y="332"/>
                  <a:pt x="289" y="315"/>
                  <a:pt x="306" y="289"/>
                </a:cubicBezTo>
                <a:cubicBezTo>
                  <a:pt x="314" y="272"/>
                  <a:pt x="323" y="247"/>
                  <a:pt x="323" y="238"/>
                </a:cubicBezTo>
                <a:cubicBezTo>
                  <a:pt x="323" y="213"/>
                  <a:pt x="280" y="145"/>
                  <a:pt x="221" y="68"/>
                </a:cubicBezTo>
                <a:lnTo>
                  <a:pt x="212" y="68"/>
                </a:lnTo>
                <a:close/>
                <a:moveTo>
                  <a:pt x="722" y="629"/>
                </a:moveTo>
                <a:lnTo>
                  <a:pt x="722" y="629"/>
                </a:lnTo>
                <a:close/>
                <a:moveTo>
                  <a:pt x="332" y="366"/>
                </a:moveTo>
                <a:lnTo>
                  <a:pt x="332" y="3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1">
            <a:extLst>
              <a:ext uri="{FF2B5EF4-FFF2-40B4-BE49-F238E27FC236}">
                <a16:creationId xmlns:a16="http://schemas.microsoft.com/office/drawing/2014/main" id="{F09E91DA-D4FB-204E-9F25-B15E8AB6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8260" y="4574480"/>
            <a:ext cx="958571" cy="783447"/>
          </a:xfrm>
          <a:custGeom>
            <a:avLst/>
            <a:gdLst>
              <a:gd name="T0" fmla="*/ 833 w 919"/>
              <a:gd name="T1" fmla="*/ 85 h 749"/>
              <a:gd name="T2" fmla="*/ 833 w 919"/>
              <a:gd name="T3" fmla="*/ 85 h 749"/>
              <a:gd name="T4" fmla="*/ 620 w 919"/>
              <a:gd name="T5" fmla="*/ 0 h 749"/>
              <a:gd name="T6" fmla="*/ 297 w 919"/>
              <a:gd name="T7" fmla="*/ 0 h 749"/>
              <a:gd name="T8" fmla="*/ 85 w 919"/>
              <a:gd name="T9" fmla="*/ 85 h 749"/>
              <a:gd name="T10" fmla="*/ 0 w 919"/>
              <a:gd name="T11" fmla="*/ 289 h 749"/>
              <a:gd name="T12" fmla="*/ 42 w 919"/>
              <a:gd name="T13" fmla="*/ 442 h 749"/>
              <a:gd name="T14" fmla="*/ 127 w 919"/>
              <a:gd name="T15" fmla="*/ 535 h 749"/>
              <a:gd name="T16" fmla="*/ 93 w 919"/>
              <a:gd name="T17" fmla="*/ 714 h 749"/>
              <a:gd name="T18" fmla="*/ 110 w 919"/>
              <a:gd name="T19" fmla="*/ 748 h 749"/>
              <a:gd name="T20" fmla="*/ 127 w 919"/>
              <a:gd name="T21" fmla="*/ 748 h 749"/>
              <a:gd name="T22" fmla="*/ 136 w 919"/>
              <a:gd name="T23" fmla="*/ 748 h 749"/>
              <a:gd name="T24" fmla="*/ 433 w 919"/>
              <a:gd name="T25" fmla="*/ 629 h 749"/>
              <a:gd name="T26" fmla="*/ 629 w 919"/>
              <a:gd name="T27" fmla="*/ 586 h 749"/>
              <a:gd name="T28" fmla="*/ 833 w 919"/>
              <a:gd name="T29" fmla="*/ 501 h 749"/>
              <a:gd name="T30" fmla="*/ 918 w 919"/>
              <a:gd name="T31" fmla="*/ 297 h 749"/>
              <a:gd name="T32" fmla="*/ 833 w 919"/>
              <a:gd name="T33" fmla="*/ 85 h 749"/>
              <a:gd name="T34" fmla="*/ 790 w 919"/>
              <a:gd name="T35" fmla="*/ 459 h 749"/>
              <a:gd name="T36" fmla="*/ 790 w 919"/>
              <a:gd name="T37" fmla="*/ 459 h 749"/>
              <a:gd name="T38" fmla="*/ 629 w 919"/>
              <a:gd name="T39" fmla="*/ 527 h 749"/>
              <a:gd name="T40" fmla="*/ 408 w 919"/>
              <a:gd name="T41" fmla="*/ 578 h 749"/>
              <a:gd name="T42" fmla="*/ 161 w 919"/>
              <a:gd name="T43" fmla="*/ 680 h 749"/>
              <a:gd name="T44" fmla="*/ 187 w 919"/>
              <a:gd name="T45" fmla="*/ 527 h 749"/>
              <a:gd name="T46" fmla="*/ 178 w 919"/>
              <a:gd name="T47" fmla="*/ 493 h 749"/>
              <a:gd name="T48" fmla="*/ 178 w 919"/>
              <a:gd name="T49" fmla="*/ 493 h 749"/>
              <a:gd name="T50" fmla="*/ 93 w 919"/>
              <a:gd name="T51" fmla="*/ 408 h 749"/>
              <a:gd name="T52" fmla="*/ 59 w 919"/>
              <a:gd name="T53" fmla="*/ 289 h 749"/>
              <a:gd name="T54" fmla="*/ 127 w 919"/>
              <a:gd name="T55" fmla="*/ 127 h 749"/>
              <a:gd name="T56" fmla="*/ 297 w 919"/>
              <a:gd name="T57" fmla="*/ 59 h 749"/>
              <a:gd name="T58" fmla="*/ 620 w 919"/>
              <a:gd name="T59" fmla="*/ 59 h 749"/>
              <a:gd name="T60" fmla="*/ 790 w 919"/>
              <a:gd name="T61" fmla="*/ 127 h 749"/>
              <a:gd name="T62" fmla="*/ 858 w 919"/>
              <a:gd name="T63" fmla="*/ 289 h 749"/>
              <a:gd name="T64" fmla="*/ 858 w 919"/>
              <a:gd name="T65" fmla="*/ 297 h 749"/>
              <a:gd name="T66" fmla="*/ 790 w 919"/>
              <a:gd name="T67" fmla="*/ 45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9" h="749">
                <a:moveTo>
                  <a:pt x="833" y="85"/>
                </a:moveTo>
                <a:lnTo>
                  <a:pt x="833" y="85"/>
                </a:lnTo>
                <a:cubicBezTo>
                  <a:pt x="773" y="34"/>
                  <a:pt x="697" y="0"/>
                  <a:pt x="620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212" y="0"/>
                  <a:pt x="144" y="34"/>
                  <a:pt x="85" y="85"/>
                </a:cubicBezTo>
                <a:cubicBezTo>
                  <a:pt x="34" y="144"/>
                  <a:pt x="0" y="212"/>
                  <a:pt x="0" y="289"/>
                </a:cubicBezTo>
                <a:cubicBezTo>
                  <a:pt x="0" y="340"/>
                  <a:pt x="17" y="391"/>
                  <a:pt x="42" y="442"/>
                </a:cubicBezTo>
                <a:cubicBezTo>
                  <a:pt x="59" y="476"/>
                  <a:pt x="93" y="510"/>
                  <a:pt x="127" y="535"/>
                </a:cubicBezTo>
                <a:cubicBezTo>
                  <a:pt x="110" y="637"/>
                  <a:pt x="93" y="714"/>
                  <a:pt x="93" y="714"/>
                </a:cubicBezTo>
                <a:cubicBezTo>
                  <a:pt x="93" y="731"/>
                  <a:pt x="102" y="739"/>
                  <a:pt x="110" y="748"/>
                </a:cubicBezTo>
                <a:cubicBezTo>
                  <a:pt x="110" y="748"/>
                  <a:pt x="119" y="748"/>
                  <a:pt x="127" y="748"/>
                </a:cubicBezTo>
                <a:cubicBezTo>
                  <a:pt x="127" y="748"/>
                  <a:pt x="127" y="748"/>
                  <a:pt x="136" y="748"/>
                </a:cubicBezTo>
                <a:cubicBezTo>
                  <a:pt x="144" y="748"/>
                  <a:pt x="289" y="697"/>
                  <a:pt x="433" y="629"/>
                </a:cubicBezTo>
                <a:cubicBezTo>
                  <a:pt x="493" y="603"/>
                  <a:pt x="561" y="586"/>
                  <a:pt x="629" y="586"/>
                </a:cubicBezTo>
                <a:cubicBezTo>
                  <a:pt x="705" y="586"/>
                  <a:pt x="773" y="552"/>
                  <a:pt x="833" y="501"/>
                </a:cubicBezTo>
                <a:cubicBezTo>
                  <a:pt x="884" y="442"/>
                  <a:pt x="918" y="374"/>
                  <a:pt x="918" y="297"/>
                </a:cubicBezTo>
                <a:cubicBezTo>
                  <a:pt x="918" y="221"/>
                  <a:pt x="884" y="144"/>
                  <a:pt x="833" y="85"/>
                </a:cubicBezTo>
                <a:close/>
                <a:moveTo>
                  <a:pt x="790" y="459"/>
                </a:moveTo>
                <a:lnTo>
                  <a:pt x="790" y="459"/>
                </a:lnTo>
                <a:cubicBezTo>
                  <a:pt x="748" y="501"/>
                  <a:pt x="688" y="527"/>
                  <a:pt x="629" y="527"/>
                </a:cubicBezTo>
                <a:cubicBezTo>
                  <a:pt x="552" y="527"/>
                  <a:pt x="476" y="544"/>
                  <a:pt x="408" y="578"/>
                </a:cubicBezTo>
                <a:cubicBezTo>
                  <a:pt x="314" y="620"/>
                  <a:pt x="212" y="654"/>
                  <a:pt x="161" y="680"/>
                </a:cubicBezTo>
                <a:cubicBezTo>
                  <a:pt x="170" y="637"/>
                  <a:pt x="178" y="586"/>
                  <a:pt x="187" y="527"/>
                </a:cubicBezTo>
                <a:cubicBezTo>
                  <a:pt x="195" y="510"/>
                  <a:pt x="187" y="501"/>
                  <a:pt x="178" y="493"/>
                </a:cubicBezTo>
                <a:lnTo>
                  <a:pt x="178" y="493"/>
                </a:lnTo>
                <a:cubicBezTo>
                  <a:pt x="144" y="476"/>
                  <a:pt x="110" y="442"/>
                  <a:pt x="93" y="408"/>
                </a:cubicBezTo>
                <a:cubicBezTo>
                  <a:pt x="76" y="374"/>
                  <a:pt x="59" y="331"/>
                  <a:pt x="59" y="289"/>
                </a:cubicBezTo>
                <a:cubicBezTo>
                  <a:pt x="59" y="229"/>
                  <a:pt x="85" y="170"/>
                  <a:pt x="127" y="127"/>
                </a:cubicBezTo>
                <a:cubicBezTo>
                  <a:pt x="170" y="85"/>
                  <a:pt x="229" y="59"/>
                  <a:pt x="297" y="59"/>
                </a:cubicBezTo>
                <a:cubicBezTo>
                  <a:pt x="620" y="59"/>
                  <a:pt x="620" y="59"/>
                  <a:pt x="620" y="59"/>
                </a:cubicBezTo>
                <a:cubicBezTo>
                  <a:pt x="688" y="59"/>
                  <a:pt x="748" y="85"/>
                  <a:pt x="790" y="127"/>
                </a:cubicBezTo>
                <a:cubicBezTo>
                  <a:pt x="833" y="178"/>
                  <a:pt x="858" y="229"/>
                  <a:pt x="858" y="289"/>
                </a:cubicBezTo>
                <a:cubicBezTo>
                  <a:pt x="858" y="297"/>
                  <a:pt x="858" y="297"/>
                  <a:pt x="858" y="297"/>
                </a:cubicBezTo>
                <a:cubicBezTo>
                  <a:pt x="858" y="357"/>
                  <a:pt x="833" y="416"/>
                  <a:pt x="790" y="4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2">
            <a:extLst>
              <a:ext uri="{FF2B5EF4-FFF2-40B4-BE49-F238E27FC236}">
                <a16:creationId xmlns:a16="http://schemas.microsoft.com/office/drawing/2014/main" id="{DFBF4BA1-31A8-294A-AC03-E28EE45B8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5713" y="4804906"/>
            <a:ext cx="124428" cy="133648"/>
          </a:xfrm>
          <a:custGeom>
            <a:avLst/>
            <a:gdLst>
              <a:gd name="T0" fmla="*/ 59 w 120"/>
              <a:gd name="T1" fmla="*/ 0 h 128"/>
              <a:gd name="T2" fmla="*/ 59 w 120"/>
              <a:gd name="T3" fmla="*/ 0 h 128"/>
              <a:gd name="T4" fmla="*/ 0 w 120"/>
              <a:gd name="T5" fmla="*/ 59 h 128"/>
              <a:gd name="T6" fmla="*/ 59 w 120"/>
              <a:gd name="T7" fmla="*/ 127 h 128"/>
              <a:gd name="T8" fmla="*/ 119 w 120"/>
              <a:gd name="T9" fmla="*/ 59 h 128"/>
              <a:gd name="T10" fmla="*/ 59 w 120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8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5"/>
                  <a:pt x="0" y="59"/>
                </a:cubicBezTo>
                <a:cubicBezTo>
                  <a:pt x="0" y="93"/>
                  <a:pt x="25" y="127"/>
                  <a:pt x="59" y="127"/>
                </a:cubicBezTo>
                <a:cubicBezTo>
                  <a:pt x="93" y="127"/>
                  <a:pt x="119" y="93"/>
                  <a:pt x="119" y="59"/>
                </a:cubicBezTo>
                <a:cubicBezTo>
                  <a:pt x="119" y="25"/>
                  <a:pt x="93" y="0"/>
                  <a:pt x="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3">
            <a:extLst>
              <a:ext uri="{FF2B5EF4-FFF2-40B4-BE49-F238E27FC236}">
                <a16:creationId xmlns:a16="http://schemas.microsoft.com/office/drawing/2014/main" id="{78802065-45C1-B44E-8BA5-0596B174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6853" y="4814123"/>
            <a:ext cx="124428" cy="124431"/>
          </a:xfrm>
          <a:custGeom>
            <a:avLst/>
            <a:gdLst>
              <a:gd name="T0" fmla="*/ 59 w 120"/>
              <a:gd name="T1" fmla="*/ 0 h 120"/>
              <a:gd name="T2" fmla="*/ 59 w 120"/>
              <a:gd name="T3" fmla="*/ 0 h 120"/>
              <a:gd name="T4" fmla="*/ 0 w 120"/>
              <a:gd name="T5" fmla="*/ 60 h 120"/>
              <a:gd name="T6" fmla="*/ 59 w 120"/>
              <a:gd name="T7" fmla="*/ 119 h 120"/>
              <a:gd name="T8" fmla="*/ 119 w 120"/>
              <a:gd name="T9" fmla="*/ 60 h 120"/>
              <a:gd name="T10" fmla="*/ 59 w 120"/>
              <a:gd name="T1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0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6"/>
                  <a:pt x="0" y="60"/>
                </a:cubicBezTo>
                <a:cubicBezTo>
                  <a:pt x="0" y="94"/>
                  <a:pt x="25" y="119"/>
                  <a:pt x="59" y="119"/>
                </a:cubicBezTo>
                <a:cubicBezTo>
                  <a:pt x="93" y="119"/>
                  <a:pt x="119" y="94"/>
                  <a:pt x="119" y="60"/>
                </a:cubicBezTo>
                <a:cubicBezTo>
                  <a:pt x="119" y="26"/>
                  <a:pt x="93" y="0"/>
                  <a:pt x="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4">
            <a:extLst>
              <a:ext uri="{FF2B5EF4-FFF2-40B4-BE49-F238E27FC236}">
                <a16:creationId xmlns:a16="http://schemas.microsoft.com/office/drawing/2014/main" id="{5CBF7C32-ED11-9C44-A153-38D6C692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8777" y="4804906"/>
            <a:ext cx="124428" cy="133648"/>
          </a:xfrm>
          <a:custGeom>
            <a:avLst/>
            <a:gdLst>
              <a:gd name="T0" fmla="*/ 60 w 120"/>
              <a:gd name="T1" fmla="*/ 0 h 128"/>
              <a:gd name="T2" fmla="*/ 60 w 120"/>
              <a:gd name="T3" fmla="*/ 0 h 128"/>
              <a:gd name="T4" fmla="*/ 0 w 120"/>
              <a:gd name="T5" fmla="*/ 59 h 128"/>
              <a:gd name="T6" fmla="*/ 60 w 120"/>
              <a:gd name="T7" fmla="*/ 127 h 128"/>
              <a:gd name="T8" fmla="*/ 119 w 120"/>
              <a:gd name="T9" fmla="*/ 59 h 128"/>
              <a:gd name="T10" fmla="*/ 60 w 120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8">
                <a:moveTo>
                  <a:pt x="60" y="0"/>
                </a:moveTo>
                <a:lnTo>
                  <a:pt x="60" y="0"/>
                </a:lnTo>
                <a:cubicBezTo>
                  <a:pt x="26" y="0"/>
                  <a:pt x="0" y="25"/>
                  <a:pt x="0" y="59"/>
                </a:cubicBezTo>
                <a:cubicBezTo>
                  <a:pt x="0" y="93"/>
                  <a:pt x="26" y="127"/>
                  <a:pt x="60" y="127"/>
                </a:cubicBezTo>
                <a:cubicBezTo>
                  <a:pt x="94" y="127"/>
                  <a:pt x="119" y="93"/>
                  <a:pt x="119" y="59"/>
                </a:cubicBezTo>
                <a:cubicBezTo>
                  <a:pt x="119" y="25"/>
                  <a:pt x="94" y="0"/>
                  <a:pt x="6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5">
            <a:extLst>
              <a:ext uri="{FF2B5EF4-FFF2-40B4-BE49-F238E27FC236}">
                <a16:creationId xmlns:a16="http://schemas.microsoft.com/office/drawing/2014/main" id="{F2FA84E2-7557-2C4C-8996-3A614889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3988" y="7814268"/>
            <a:ext cx="553022" cy="1101434"/>
          </a:xfrm>
          <a:custGeom>
            <a:avLst/>
            <a:gdLst>
              <a:gd name="T0" fmla="*/ 450 w 528"/>
              <a:gd name="T1" fmla="*/ 85 h 1055"/>
              <a:gd name="T2" fmla="*/ 263 w 528"/>
              <a:gd name="T3" fmla="*/ 0 h 1055"/>
              <a:gd name="T4" fmla="*/ 0 w 528"/>
              <a:gd name="T5" fmla="*/ 272 h 1055"/>
              <a:gd name="T6" fmla="*/ 110 w 528"/>
              <a:gd name="T7" fmla="*/ 518 h 1055"/>
              <a:gd name="T8" fmla="*/ 144 w 528"/>
              <a:gd name="T9" fmla="*/ 603 h 1055"/>
              <a:gd name="T10" fmla="*/ 136 w 528"/>
              <a:gd name="T11" fmla="*/ 680 h 1055"/>
              <a:gd name="T12" fmla="*/ 195 w 528"/>
              <a:gd name="T13" fmla="*/ 748 h 1055"/>
              <a:gd name="T14" fmla="*/ 136 w 528"/>
              <a:gd name="T15" fmla="*/ 807 h 1055"/>
              <a:gd name="T16" fmla="*/ 187 w 528"/>
              <a:gd name="T17" fmla="*/ 867 h 1055"/>
              <a:gd name="T18" fmla="*/ 136 w 528"/>
              <a:gd name="T19" fmla="*/ 926 h 1055"/>
              <a:gd name="T20" fmla="*/ 238 w 528"/>
              <a:gd name="T21" fmla="*/ 1045 h 1055"/>
              <a:gd name="T22" fmla="*/ 263 w 528"/>
              <a:gd name="T23" fmla="*/ 1054 h 1055"/>
              <a:gd name="T24" fmla="*/ 374 w 528"/>
              <a:gd name="T25" fmla="*/ 952 h 1055"/>
              <a:gd name="T26" fmla="*/ 382 w 528"/>
              <a:gd name="T27" fmla="*/ 544 h 1055"/>
              <a:gd name="T28" fmla="*/ 425 w 528"/>
              <a:gd name="T29" fmla="*/ 476 h 1055"/>
              <a:gd name="T30" fmla="*/ 493 w 528"/>
              <a:gd name="T31" fmla="*/ 399 h 1055"/>
              <a:gd name="T32" fmla="*/ 450 w 528"/>
              <a:gd name="T33" fmla="*/ 85 h 1055"/>
              <a:gd name="T34" fmla="*/ 433 w 528"/>
              <a:gd name="T35" fmla="*/ 365 h 1055"/>
              <a:gd name="T36" fmla="*/ 340 w 528"/>
              <a:gd name="T37" fmla="*/ 493 h 1055"/>
              <a:gd name="T38" fmla="*/ 331 w 528"/>
              <a:gd name="T39" fmla="*/ 501 h 1055"/>
              <a:gd name="T40" fmla="*/ 314 w 528"/>
              <a:gd name="T41" fmla="*/ 918 h 1055"/>
              <a:gd name="T42" fmla="*/ 221 w 528"/>
              <a:gd name="T43" fmla="*/ 926 h 1055"/>
              <a:gd name="T44" fmla="*/ 272 w 528"/>
              <a:gd name="T45" fmla="*/ 867 h 1055"/>
              <a:gd name="T46" fmla="*/ 221 w 528"/>
              <a:gd name="T47" fmla="*/ 807 h 1055"/>
              <a:gd name="T48" fmla="*/ 280 w 528"/>
              <a:gd name="T49" fmla="*/ 748 h 1055"/>
              <a:gd name="T50" fmla="*/ 204 w 528"/>
              <a:gd name="T51" fmla="*/ 671 h 1055"/>
              <a:gd name="T52" fmla="*/ 246 w 528"/>
              <a:gd name="T53" fmla="*/ 586 h 1055"/>
              <a:gd name="T54" fmla="*/ 246 w 528"/>
              <a:gd name="T55" fmla="*/ 544 h 1055"/>
              <a:gd name="T56" fmla="*/ 161 w 528"/>
              <a:gd name="T57" fmla="*/ 433 h 1055"/>
              <a:gd name="T58" fmla="*/ 263 w 528"/>
              <a:gd name="T59" fmla="*/ 68 h 1055"/>
              <a:gd name="T60" fmla="*/ 399 w 528"/>
              <a:gd name="T61" fmla="*/ 127 h 1055"/>
              <a:gd name="T62" fmla="*/ 433 w 528"/>
              <a:gd name="T63" fmla="*/ 36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8" h="1055">
                <a:moveTo>
                  <a:pt x="450" y="85"/>
                </a:moveTo>
                <a:lnTo>
                  <a:pt x="450" y="85"/>
                </a:lnTo>
                <a:cubicBezTo>
                  <a:pt x="399" y="34"/>
                  <a:pt x="331" y="0"/>
                  <a:pt x="263" y="0"/>
                </a:cubicBezTo>
                <a:lnTo>
                  <a:pt x="263" y="0"/>
                </a:lnTo>
                <a:cubicBezTo>
                  <a:pt x="195" y="9"/>
                  <a:pt x="127" y="34"/>
                  <a:pt x="76" y="85"/>
                </a:cubicBezTo>
                <a:cubicBezTo>
                  <a:pt x="25" y="136"/>
                  <a:pt x="0" y="195"/>
                  <a:pt x="0" y="272"/>
                </a:cubicBezTo>
                <a:cubicBezTo>
                  <a:pt x="0" y="349"/>
                  <a:pt x="34" y="425"/>
                  <a:pt x="102" y="476"/>
                </a:cubicBezTo>
                <a:cubicBezTo>
                  <a:pt x="93" y="493"/>
                  <a:pt x="102" y="501"/>
                  <a:pt x="110" y="518"/>
                </a:cubicBezTo>
                <a:cubicBezTo>
                  <a:pt x="178" y="569"/>
                  <a:pt x="178" y="569"/>
                  <a:pt x="178" y="569"/>
                </a:cubicBezTo>
                <a:cubicBezTo>
                  <a:pt x="144" y="603"/>
                  <a:pt x="144" y="603"/>
                  <a:pt x="144" y="603"/>
                </a:cubicBezTo>
                <a:cubicBezTo>
                  <a:pt x="136" y="612"/>
                  <a:pt x="136" y="620"/>
                  <a:pt x="136" y="629"/>
                </a:cubicBezTo>
                <a:cubicBezTo>
                  <a:pt x="136" y="680"/>
                  <a:pt x="136" y="680"/>
                  <a:pt x="136" y="680"/>
                </a:cubicBezTo>
                <a:cubicBezTo>
                  <a:pt x="136" y="697"/>
                  <a:pt x="136" y="705"/>
                  <a:pt x="144" y="714"/>
                </a:cubicBezTo>
                <a:cubicBezTo>
                  <a:pt x="195" y="748"/>
                  <a:pt x="195" y="748"/>
                  <a:pt x="195" y="748"/>
                </a:cubicBezTo>
                <a:cubicBezTo>
                  <a:pt x="144" y="782"/>
                  <a:pt x="144" y="782"/>
                  <a:pt x="144" y="782"/>
                </a:cubicBezTo>
                <a:cubicBezTo>
                  <a:pt x="136" y="790"/>
                  <a:pt x="136" y="799"/>
                  <a:pt x="136" y="807"/>
                </a:cubicBezTo>
                <a:cubicBezTo>
                  <a:pt x="136" y="816"/>
                  <a:pt x="136" y="824"/>
                  <a:pt x="144" y="833"/>
                </a:cubicBezTo>
                <a:cubicBezTo>
                  <a:pt x="187" y="867"/>
                  <a:pt x="187" y="867"/>
                  <a:pt x="187" y="867"/>
                </a:cubicBezTo>
                <a:cubicBezTo>
                  <a:pt x="144" y="901"/>
                  <a:pt x="144" y="901"/>
                  <a:pt x="144" y="901"/>
                </a:cubicBezTo>
                <a:cubicBezTo>
                  <a:pt x="136" y="909"/>
                  <a:pt x="136" y="918"/>
                  <a:pt x="136" y="926"/>
                </a:cubicBezTo>
                <a:cubicBezTo>
                  <a:pt x="136" y="935"/>
                  <a:pt x="136" y="943"/>
                  <a:pt x="144" y="952"/>
                </a:cubicBezTo>
                <a:cubicBezTo>
                  <a:pt x="238" y="1045"/>
                  <a:pt x="238" y="1045"/>
                  <a:pt x="238" y="1045"/>
                </a:cubicBezTo>
                <a:cubicBezTo>
                  <a:pt x="246" y="1054"/>
                  <a:pt x="255" y="1054"/>
                  <a:pt x="263" y="1054"/>
                </a:cubicBezTo>
                <a:lnTo>
                  <a:pt x="263" y="1054"/>
                </a:lnTo>
                <a:cubicBezTo>
                  <a:pt x="272" y="1054"/>
                  <a:pt x="280" y="1054"/>
                  <a:pt x="289" y="1045"/>
                </a:cubicBezTo>
                <a:cubicBezTo>
                  <a:pt x="374" y="952"/>
                  <a:pt x="374" y="952"/>
                  <a:pt x="374" y="952"/>
                </a:cubicBezTo>
                <a:cubicBezTo>
                  <a:pt x="382" y="943"/>
                  <a:pt x="382" y="935"/>
                  <a:pt x="382" y="926"/>
                </a:cubicBezTo>
                <a:cubicBezTo>
                  <a:pt x="382" y="544"/>
                  <a:pt x="382" y="544"/>
                  <a:pt x="382" y="544"/>
                </a:cubicBezTo>
                <a:cubicBezTo>
                  <a:pt x="416" y="518"/>
                  <a:pt x="416" y="518"/>
                  <a:pt x="416" y="518"/>
                </a:cubicBezTo>
                <a:cubicBezTo>
                  <a:pt x="425" y="510"/>
                  <a:pt x="425" y="493"/>
                  <a:pt x="425" y="476"/>
                </a:cubicBezTo>
                <a:lnTo>
                  <a:pt x="425" y="476"/>
                </a:lnTo>
                <a:cubicBezTo>
                  <a:pt x="450" y="459"/>
                  <a:pt x="476" y="433"/>
                  <a:pt x="493" y="399"/>
                </a:cubicBezTo>
                <a:cubicBezTo>
                  <a:pt x="518" y="365"/>
                  <a:pt x="527" y="315"/>
                  <a:pt x="527" y="272"/>
                </a:cubicBezTo>
                <a:cubicBezTo>
                  <a:pt x="527" y="195"/>
                  <a:pt x="501" y="127"/>
                  <a:pt x="450" y="85"/>
                </a:cubicBezTo>
                <a:close/>
                <a:moveTo>
                  <a:pt x="433" y="365"/>
                </a:moveTo>
                <a:lnTo>
                  <a:pt x="433" y="365"/>
                </a:lnTo>
                <a:cubicBezTo>
                  <a:pt x="416" y="399"/>
                  <a:pt x="391" y="417"/>
                  <a:pt x="365" y="442"/>
                </a:cubicBezTo>
                <a:cubicBezTo>
                  <a:pt x="340" y="450"/>
                  <a:pt x="331" y="467"/>
                  <a:pt x="340" y="493"/>
                </a:cubicBezTo>
                <a:lnTo>
                  <a:pt x="340" y="493"/>
                </a:lnTo>
                <a:cubicBezTo>
                  <a:pt x="331" y="501"/>
                  <a:pt x="331" y="501"/>
                  <a:pt x="331" y="501"/>
                </a:cubicBezTo>
                <a:cubicBezTo>
                  <a:pt x="323" y="510"/>
                  <a:pt x="314" y="518"/>
                  <a:pt x="314" y="527"/>
                </a:cubicBezTo>
                <a:cubicBezTo>
                  <a:pt x="314" y="918"/>
                  <a:pt x="314" y="918"/>
                  <a:pt x="314" y="918"/>
                </a:cubicBezTo>
                <a:cubicBezTo>
                  <a:pt x="263" y="969"/>
                  <a:pt x="263" y="969"/>
                  <a:pt x="263" y="969"/>
                </a:cubicBezTo>
                <a:cubicBezTo>
                  <a:pt x="221" y="926"/>
                  <a:pt x="221" y="926"/>
                  <a:pt x="221" y="926"/>
                </a:cubicBezTo>
                <a:cubicBezTo>
                  <a:pt x="263" y="892"/>
                  <a:pt x="263" y="892"/>
                  <a:pt x="263" y="892"/>
                </a:cubicBezTo>
                <a:cubicBezTo>
                  <a:pt x="263" y="884"/>
                  <a:pt x="272" y="875"/>
                  <a:pt x="272" y="867"/>
                </a:cubicBezTo>
                <a:cubicBezTo>
                  <a:pt x="272" y="858"/>
                  <a:pt x="263" y="850"/>
                  <a:pt x="255" y="841"/>
                </a:cubicBezTo>
                <a:cubicBezTo>
                  <a:pt x="221" y="807"/>
                  <a:pt x="221" y="807"/>
                  <a:pt x="221" y="807"/>
                </a:cubicBezTo>
                <a:cubicBezTo>
                  <a:pt x="263" y="773"/>
                  <a:pt x="263" y="773"/>
                  <a:pt x="263" y="773"/>
                </a:cubicBezTo>
                <a:cubicBezTo>
                  <a:pt x="272" y="765"/>
                  <a:pt x="280" y="756"/>
                  <a:pt x="280" y="748"/>
                </a:cubicBezTo>
                <a:cubicBezTo>
                  <a:pt x="280" y="731"/>
                  <a:pt x="272" y="722"/>
                  <a:pt x="263" y="722"/>
                </a:cubicBezTo>
                <a:cubicBezTo>
                  <a:pt x="204" y="671"/>
                  <a:pt x="204" y="671"/>
                  <a:pt x="204" y="671"/>
                </a:cubicBezTo>
                <a:cubicBezTo>
                  <a:pt x="204" y="637"/>
                  <a:pt x="204" y="637"/>
                  <a:pt x="204" y="637"/>
                </a:cubicBezTo>
                <a:cubicBezTo>
                  <a:pt x="246" y="586"/>
                  <a:pt x="246" y="586"/>
                  <a:pt x="246" y="586"/>
                </a:cubicBezTo>
                <a:cubicBezTo>
                  <a:pt x="255" y="578"/>
                  <a:pt x="255" y="569"/>
                  <a:pt x="255" y="561"/>
                </a:cubicBezTo>
                <a:cubicBezTo>
                  <a:pt x="255" y="552"/>
                  <a:pt x="255" y="544"/>
                  <a:pt x="246" y="544"/>
                </a:cubicBezTo>
                <a:cubicBezTo>
                  <a:pt x="178" y="484"/>
                  <a:pt x="178" y="484"/>
                  <a:pt x="178" y="484"/>
                </a:cubicBezTo>
                <a:cubicBezTo>
                  <a:pt x="187" y="467"/>
                  <a:pt x="178" y="442"/>
                  <a:pt x="161" y="433"/>
                </a:cubicBezTo>
                <a:cubicBezTo>
                  <a:pt x="102" y="399"/>
                  <a:pt x="68" y="340"/>
                  <a:pt x="68" y="272"/>
                </a:cubicBezTo>
                <a:cubicBezTo>
                  <a:pt x="68" y="161"/>
                  <a:pt x="153" y="77"/>
                  <a:pt x="263" y="68"/>
                </a:cubicBezTo>
                <a:lnTo>
                  <a:pt x="263" y="68"/>
                </a:lnTo>
                <a:cubicBezTo>
                  <a:pt x="314" y="68"/>
                  <a:pt x="365" y="93"/>
                  <a:pt x="399" y="127"/>
                </a:cubicBezTo>
                <a:cubicBezTo>
                  <a:pt x="442" y="170"/>
                  <a:pt x="459" y="213"/>
                  <a:pt x="459" y="272"/>
                </a:cubicBezTo>
                <a:cubicBezTo>
                  <a:pt x="459" y="306"/>
                  <a:pt x="450" y="340"/>
                  <a:pt x="433" y="3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6">
            <a:extLst>
              <a:ext uri="{FF2B5EF4-FFF2-40B4-BE49-F238E27FC236}">
                <a16:creationId xmlns:a16="http://schemas.microsoft.com/office/drawing/2014/main" id="{DB2B3AFA-5E3F-334F-BB1F-05854227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546" y="7957130"/>
            <a:ext cx="161299" cy="161299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0 w 154"/>
              <a:gd name="T5" fmla="*/ 77 h 154"/>
              <a:gd name="T6" fmla="*/ 76 w 154"/>
              <a:gd name="T7" fmla="*/ 153 h 154"/>
              <a:gd name="T8" fmla="*/ 153 w 154"/>
              <a:gd name="T9" fmla="*/ 77 h 154"/>
              <a:gd name="T10" fmla="*/ 76 w 154"/>
              <a:gd name="T11" fmla="*/ 0 h 154"/>
              <a:gd name="T12" fmla="*/ 76 w 154"/>
              <a:gd name="T13" fmla="*/ 119 h 154"/>
              <a:gd name="T14" fmla="*/ 76 w 154"/>
              <a:gd name="T15" fmla="*/ 119 h 154"/>
              <a:gd name="T16" fmla="*/ 34 w 154"/>
              <a:gd name="T17" fmla="*/ 77 h 154"/>
              <a:gd name="T18" fmla="*/ 76 w 154"/>
              <a:gd name="T19" fmla="*/ 34 h 154"/>
              <a:gd name="T20" fmla="*/ 119 w 154"/>
              <a:gd name="T21" fmla="*/ 77 h 154"/>
              <a:gd name="T22" fmla="*/ 76 w 154"/>
              <a:gd name="T23" fmla="*/ 11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34" y="0"/>
                  <a:pt x="0" y="34"/>
                  <a:pt x="0" y="77"/>
                </a:cubicBezTo>
                <a:cubicBezTo>
                  <a:pt x="0" y="119"/>
                  <a:pt x="34" y="153"/>
                  <a:pt x="76" y="153"/>
                </a:cubicBezTo>
                <a:cubicBezTo>
                  <a:pt x="119" y="153"/>
                  <a:pt x="153" y="119"/>
                  <a:pt x="153" y="77"/>
                </a:cubicBezTo>
                <a:cubicBezTo>
                  <a:pt x="153" y="34"/>
                  <a:pt x="119" y="0"/>
                  <a:pt x="76" y="0"/>
                </a:cubicBezTo>
                <a:close/>
                <a:moveTo>
                  <a:pt x="76" y="119"/>
                </a:moveTo>
                <a:lnTo>
                  <a:pt x="76" y="119"/>
                </a:lnTo>
                <a:cubicBezTo>
                  <a:pt x="51" y="119"/>
                  <a:pt x="34" y="102"/>
                  <a:pt x="34" y="77"/>
                </a:cubicBezTo>
                <a:cubicBezTo>
                  <a:pt x="34" y="51"/>
                  <a:pt x="51" y="34"/>
                  <a:pt x="76" y="34"/>
                </a:cubicBezTo>
                <a:cubicBezTo>
                  <a:pt x="102" y="34"/>
                  <a:pt x="119" y="51"/>
                  <a:pt x="119" y="77"/>
                </a:cubicBezTo>
                <a:cubicBezTo>
                  <a:pt x="119" y="102"/>
                  <a:pt x="102" y="119"/>
                  <a:pt x="76" y="1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Google Shape;295;p10">
            <a:extLst>
              <a:ext uri="{FF2B5EF4-FFF2-40B4-BE49-F238E27FC236}">
                <a16:creationId xmlns:a16="http://schemas.microsoft.com/office/drawing/2014/main" id="{9A619756-B128-EF4D-BE53-892387D93D67}"/>
              </a:ext>
            </a:extLst>
          </p:cNvPr>
          <p:cNvSpPr txBox="1"/>
          <p:nvPr/>
        </p:nvSpPr>
        <p:spPr>
          <a:xfrm>
            <a:off x="1344385" y="5293409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296;p10">
            <a:extLst>
              <a:ext uri="{FF2B5EF4-FFF2-40B4-BE49-F238E27FC236}">
                <a16:creationId xmlns:a16="http://schemas.microsoft.com/office/drawing/2014/main" id="{E0181DFB-F0B7-5D4F-897C-DC52E2E57EED}"/>
              </a:ext>
            </a:extLst>
          </p:cNvPr>
          <p:cNvSpPr txBox="1"/>
          <p:nvPr/>
        </p:nvSpPr>
        <p:spPr>
          <a:xfrm>
            <a:off x="1344385" y="3893910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8" name="Google Shape;264;p9">
            <a:extLst>
              <a:ext uri="{FF2B5EF4-FFF2-40B4-BE49-F238E27FC236}">
                <a16:creationId xmlns:a16="http://schemas.microsoft.com/office/drawing/2014/main" id="{A6D65348-4B8D-7744-B958-353EDCF03DAA}"/>
              </a:ext>
            </a:extLst>
          </p:cNvPr>
          <p:cNvSpPr txBox="1"/>
          <p:nvPr/>
        </p:nvSpPr>
        <p:spPr>
          <a:xfrm>
            <a:off x="18343182" y="137122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265;p9">
            <a:extLst>
              <a:ext uri="{FF2B5EF4-FFF2-40B4-BE49-F238E27FC236}">
                <a16:creationId xmlns:a16="http://schemas.microsoft.com/office/drawing/2014/main" id="{D7A17C42-6A65-BA4D-B5E6-46406234D008}"/>
              </a:ext>
            </a:extLst>
          </p:cNvPr>
          <p:cNvSpPr/>
          <p:nvPr/>
        </p:nvSpPr>
        <p:spPr>
          <a:xfrm>
            <a:off x="18339340" y="188756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0" name="Google Shape;264;p9">
            <a:extLst>
              <a:ext uri="{FF2B5EF4-FFF2-40B4-BE49-F238E27FC236}">
                <a16:creationId xmlns:a16="http://schemas.microsoft.com/office/drawing/2014/main" id="{76E47506-989C-C141-9E23-F4DEC4DB0842}"/>
              </a:ext>
            </a:extLst>
          </p:cNvPr>
          <p:cNvSpPr txBox="1"/>
          <p:nvPr/>
        </p:nvSpPr>
        <p:spPr>
          <a:xfrm>
            <a:off x="18832920" y="422705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265;p9">
            <a:extLst>
              <a:ext uri="{FF2B5EF4-FFF2-40B4-BE49-F238E27FC236}">
                <a16:creationId xmlns:a16="http://schemas.microsoft.com/office/drawing/2014/main" id="{55DCB6AB-FF5C-634C-AE27-1F5C87DA08A0}"/>
              </a:ext>
            </a:extLst>
          </p:cNvPr>
          <p:cNvSpPr/>
          <p:nvPr/>
        </p:nvSpPr>
        <p:spPr>
          <a:xfrm>
            <a:off x="18829078" y="474340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2" name="Google Shape;264;p9">
            <a:extLst>
              <a:ext uri="{FF2B5EF4-FFF2-40B4-BE49-F238E27FC236}">
                <a16:creationId xmlns:a16="http://schemas.microsoft.com/office/drawing/2014/main" id="{B0E87557-FC88-EF45-87F4-CDF87FDC30DD}"/>
              </a:ext>
            </a:extLst>
          </p:cNvPr>
          <p:cNvSpPr txBox="1"/>
          <p:nvPr/>
        </p:nvSpPr>
        <p:spPr>
          <a:xfrm>
            <a:off x="18817085" y="760693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265;p9">
            <a:extLst>
              <a:ext uri="{FF2B5EF4-FFF2-40B4-BE49-F238E27FC236}">
                <a16:creationId xmlns:a16="http://schemas.microsoft.com/office/drawing/2014/main" id="{4E547282-030C-294B-8B7A-1DE76BDC0145}"/>
              </a:ext>
            </a:extLst>
          </p:cNvPr>
          <p:cNvSpPr/>
          <p:nvPr/>
        </p:nvSpPr>
        <p:spPr>
          <a:xfrm>
            <a:off x="18813243" y="812327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4" name="Google Shape;264;p9">
            <a:extLst>
              <a:ext uri="{FF2B5EF4-FFF2-40B4-BE49-F238E27FC236}">
                <a16:creationId xmlns:a16="http://schemas.microsoft.com/office/drawing/2014/main" id="{333478A6-1432-1142-A76C-45472ABA579F}"/>
              </a:ext>
            </a:extLst>
          </p:cNvPr>
          <p:cNvSpPr txBox="1"/>
          <p:nvPr/>
        </p:nvSpPr>
        <p:spPr>
          <a:xfrm>
            <a:off x="18346561" y="1089814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265;p9">
            <a:extLst>
              <a:ext uri="{FF2B5EF4-FFF2-40B4-BE49-F238E27FC236}">
                <a16:creationId xmlns:a16="http://schemas.microsoft.com/office/drawing/2014/main" id="{0F1302A8-A71B-7A48-BE1A-646FC82919C9}"/>
              </a:ext>
            </a:extLst>
          </p:cNvPr>
          <p:cNvSpPr/>
          <p:nvPr/>
        </p:nvSpPr>
        <p:spPr>
          <a:xfrm>
            <a:off x="18342719" y="1141448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9">
      <a:dk1>
        <a:srgbClr val="FEFFFF"/>
      </a:dk1>
      <a:lt1>
        <a:srgbClr val="FFFFFF"/>
      </a:lt1>
      <a:dk2>
        <a:srgbClr val="FEFFFF"/>
      </a:dk2>
      <a:lt2>
        <a:srgbClr val="323434"/>
      </a:lt2>
      <a:accent1>
        <a:srgbClr val="87A059"/>
      </a:accent1>
      <a:accent2>
        <a:srgbClr val="5C7958"/>
      </a:accent2>
      <a:accent3>
        <a:srgbClr val="BDE579"/>
      </a:accent3>
      <a:accent4>
        <a:srgbClr val="789EE7"/>
      </a:accent4>
      <a:accent5>
        <a:srgbClr val="485F8B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618</Words>
  <Application>Microsoft Macintosh PowerPoint</Application>
  <PresentationFormat>Personalizado</PresentationFormat>
  <Paragraphs>123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45</cp:revision>
  <dcterms:modified xsi:type="dcterms:W3CDTF">2019-07-10T13:20:06Z</dcterms:modified>
</cp:coreProperties>
</file>