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5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9"/>
    <p:restoredTop sz="95213"/>
  </p:normalViewPr>
  <p:slideViewPr>
    <p:cSldViewPr snapToGrid="0">
      <p:cViewPr varScale="1">
        <p:scale>
          <a:sx n="48" d="100"/>
          <a:sy n="48" d="100"/>
        </p:scale>
        <p:origin x="808" y="216"/>
      </p:cViewPr>
      <p:guideLst>
        <p:guide pos="1532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9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0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73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066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ne 1">
            <a:extLst>
              <a:ext uri="{FF2B5EF4-FFF2-40B4-BE49-F238E27FC236}">
                <a16:creationId xmlns:a16="http://schemas.microsoft.com/office/drawing/2014/main" id="{4ACD73BC-F210-9845-9BE3-E17B342A4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9508" y="5938378"/>
            <a:ext cx="2626186" cy="2735992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C4D617C6-6A96-0642-BE23-941AEF68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916" y="5869751"/>
            <a:ext cx="150981" cy="150981"/>
          </a:xfrm>
          <a:custGeom>
            <a:avLst/>
            <a:gdLst>
              <a:gd name="T0" fmla="*/ 126 w 145"/>
              <a:gd name="T1" fmla="*/ 118 h 146"/>
              <a:gd name="T2" fmla="*/ 126 w 145"/>
              <a:gd name="T3" fmla="*/ 118 h 146"/>
              <a:gd name="T4" fmla="*/ 117 w 145"/>
              <a:gd name="T5" fmla="*/ 28 h 146"/>
              <a:gd name="T6" fmla="*/ 27 w 145"/>
              <a:gd name="T7" fmla="*/ 28 h 146"/>
              <a:gd name="T8" fmla="*/ 27 w 145"/>
              <a:gd name="T9" fmla="*/ 118 h 146"/>
              <a:gd name="T10" fmla="*/ 126 w 145"/>
              <a:gd name="T11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126" y="118"/>
                </a:moveTo>
                <a:lnTo>
                  <a:pt x="126" y="118"/>
                </a:lnTo>
                <a:cubicBezTo>
                  <a:pt x="144" y="91"/>
                  <a:pt x="144" y="46"/>
                  <a:pt x="117" y="28"/>
                </a:cubicBezTo>
                <a:cubicBezTo>
                  <a:pt x="90" y="0"/>
                  <a:pt x="54" y="0"/>
                  <a:pt x="27" y="28"/>
                </a:cubicBezTo>
                <a:cubicBezTo>
                  <a:pt x="0" y="54"/>
                  <a:pt x="0" y="100"/>
                  <a:pt x="27" y="118"/>
                </a:cubicBezTo>
                <a:cubicBezTo>
                  <a:pt x="54" y="145"/>
                  <a:pt x="99" y="145"/>
                  <a:pt x="126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A6A7D119-4879-C44A-9100-A15A7BA04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9508" y="8678946"/>
            <a:ext cx="2626186" cy="2726841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4C1192E5-E5EC-6A4A-B8E8-1EEC67E6C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7916" y="11332584"/>
            <a:ext cx="150981" cy="150981"/>
          </a:xfrm>
          <a:custGeom>
            <a:avLst/>
            <a:gdLst>
              <a:gd name="T0" fmla="*/ 27 w 145"/>
              <a:gd name="T1" fmla="*/ 118 h 146"/>
              <a:gd name="T2" fmla="*/ 27 w 145"/>
              <a:gd name="T3" fmla="*/ 118 h 146"/>
              <a:gd name="T4" fmla="*/ 117 w 145"/>
              <a:gd name="T5" fmla="*/ 118 h 146"/>
              <a:gd name="T6" fmla="*/ 126 w 145"/>
              <a:gd name="T7" fmla="*/ 27 h 146"/>
              <a:gd name="T8" fmla="*/ 27 w 145"/>
              <a:gd name="T9" fmla="*/ 27 h 146"/>
              <a:gd name="T10" fmla="*/ 27 w 145"/>
              <a:gd name="T11" fmla="*/ 11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27" y="118"/>
                </a:moveTo>
                <a:lnTo>
                  <a:pt x="27" y="118"/>
                </a:lnTo>
                <a:cubicBezTo>
                  <a:pt x="54" y="145"/>
                  <a:pt x="90" y="145"/>
                  <a:pt x="117" y="118"/>
                </a:cubicBezTo>
                <a:cubicBezTo>
                  <a:pt x="144" y="99"/>
                  <a:pt x="144" y="54"/>
                  <a:pt x="126" y="27"/>
                </a:cubicBezTo>
                <a:cubicBezTo>
                  <a:pt x="99" y="0"/>
                  <a:pt x="54" y="0"/>
                  <a:pt x="27" y="27"/>
                </a:cubicBezTo>
                <a:cubicBezTo>
                  <a:pt x="0" y="54"/>
                  <a:pt x="0" y="90"/>
                  <a:pt x="27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B3021AE6-2B53-5E43-9BCC-BFE6CAC37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9508" y="8669796"/>
            <a:ext cx="2813772" cy="4574"/>
          </a:xfrm>
          <a:prstGeom prst="line">
            <a:avLst/>
          </a:prstGeom>
          <a:noFill/>
          <a:ln w="1296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7A86D9D6-A66E-1640-BB2A-6F75397E1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500" y="8605743"/>
            <a:ext cx="141834" cy="141831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63 h 136"/>
              <a:gd name="T6" fmla="*/ 63 w 136"/>
              <a:gd name="T7" fmla="*/ 0 h 136"/>
              <a:gd name="T8" fmla="*/ 0 w 136"/>
              <a:gd name="T9" fmla="*/ 63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99" y="135"/>
                  <a:pt x="135" y="108"/>
                  <a:pt x="135" y="63"/>
                </a:cubicBezTo>
                <a:cubicBezTo>
                  <a:pt x="135" y="27"/>
                  <a:pt x="99" y="0"/>
                  <a:pt x="63" y="0"/>
                </a:cubicBezTo>
                <a:cubicBezTo>
                  <a:pt x="26" y="0"/>
                  <a:pt x="0" y="27"/>
                  <a:pt x="0" y="63"/>
                </a:cubicBezTo>
                <a:cubicBezTo>
                  <a:pt x="0" y="108"/>
                  <a:pt x="26" y="135"/>
                  <a:pt x="63" y="1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200C8241-02B2-7F4E-87D3-CF7616DAC2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89734" y="5938378"/>
            <a:ext cx="2635337" cy="2735992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B43ADC1B-1EF4-EC4B-8691-F2F18FBF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107" y="5869751"/>
            <a:ext cx="150981" cy="150981"/>
          </a:xfrm>
          <a:custGeom>
            <a:avLst/>
            <a:gdLst>
              <a:gd name="T0" fmla="*/ 126 w 145"/>
              <a:gd name="T1" fmla="*/ 28 h 146"/>
              <a:gd name="T2" fmla="*/ 126 w 145"/>
              <a:gd name="T3" fmla="*/ 28 h 146"/>
              <a:gd name="T4" fmla="*/ 27 w 145"/>
              <a:gd name="T5" fmla="*/ 28 h 146"/>
              <a:gd name="T6" fmla="*/ 27 w 145"/>
              <a:gd name="T7" fmla="*/ 118 h 146"/>
              <a:gd name="T8" fmla="*/ 117 w 145"/>
              <a:gd name="T9" fmla="*/ 118 h 146"/>
              <a:gd name="T10" fmla="*/ 126 w 145"/>
              <a:gd name="T11" fmla="*/ 2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126" y="28"/>
                </a:moveTo>
                <a:lnTo>
                  <a:pt x="126" y="28"/>
                </a:lnTo>
                <a:cubicBezTo>
                  <a:pt x="99" y="0"/>
                  <a:pt x="54" y="0"/>
                  <a:pt x="27" y="28"/>
                </a:cubicBezTo>
                <a:cubicBezTo>
                  <a:pt x="0" y="46"/>
                  <a:pt x="0" y="91"/>
                  <a:pt x="27" y="118"/>
                </a:cubicBezTo>
                <a:cubicBezTo>
                  <a:pt x="54" y="145"/>
                  <a:pt x="90" y="145"/>
                  <a:pt x="117" y="118"/>
                </a:cubicBezTo>
                <a:cubicBezTo>
                  <a:pt x="144" y="100"/>
                  <a:pt x="144" y="54"/>
                  <a:pt x="126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436D0E6D-D6EB-424C-9195-440D68BD6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9734" y="8678946"/>
            <a:ext cx="2635337" cy="2726841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0F98C5AE-DE26-4D47-8D59-2D404000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107" y="11332584"/>
            <a:ext cx="150981" cy="150981"/>
          </a:xfrm>
          <a:custGeom>
            <a:avLst/>
            <a:gdLst>
              <a:gd name="T0" fmla="*/ 27 w 145"/>
              <a:gd name="T1" fmla="*/ 27 h 146"/>
              <a:gd name="T2" fmla="*/ 27 w 145"/>
              <a:gd name="T3" fmla="*/ 27 h 146"/>
              <a:gd name="T4" fmla="*/ 27 w 145"/>
              <a:gd name="T5" fmla="*/ 118 h 146"/>
              <a:gd name="T6" fmla="*/ 126 w 145"/>
              <a:gd name="T7" fmla="*/ 118 h 146"/>
              <a:gd name="T8" fmla="*/ 117 w 145"/>
              <a:gd name="T9" fmla="*/ 27 h 146"/>
              <a:gd name="T10" fmla="*/ 27 w 145"/>
              <a:gd name="T11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46">
                <a:moveTo>
                  <a:pt x="27" y="27"/>
                </a:moveTo>
                <a:lnTo>
                  <a:pt x="27" y="27"/>
                </a:lnTo>
                <a:cubicBezTo>
                  <a:pt x="0" y="54"/>
                  <a:pt x="0" y="99"/>
                  <a:pt x="27" y="118"/>
                </a:cubicBezTo>
                <a:cubicBezTo>
                  <a:pt x="54" y="145"/>
                  <a:pt x="99" y="145"/>
                  <a:pt x="126" y="118"/>
                </a:cubicBezTo>
                <a:cubicBezTo>
                  <a:pt x="144" y="90"/>
                  <a:pt x="144" y="54"/>
                  <a:pt x="117" y="27"/>
                </a:cubicBezTo>
                <a:cubicBezTo>
                  <a:pt x="90" y="0"/>
                  <a:pt x="54" y="0"/>
                  <a:pt x="27" y="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2BDA8A22-16CC-C545-85C8-36802E93D5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1301" y="8669796"/>
            <a:ext cx="2813769" cy="4574"/>
          </a:xfrm>
          <a:prstGeom prst="line">
            <a:avLst/>
          </a:prstGeom>
          <a:noFill/>
          <a:ln w="129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A639959E-8B99-0F4F-8D46-525E2A58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821" y="8605743"/>
            <a:ext cx="141834" cy="141831"/>
          </a:xfrm>
          <a:custGeom>
            <a:avLst/>
            <a:gdLst>
              <a:gd name="T0" fmla="*/ 63 w 137"/>
              <a:gd name="T1" fmla="*/ 0 h 136"/>
              <a:gd name="T2" fmla="*/ 63 w 137"/>
              <a:gd name="T3" fmla="*/ 0 h 136"/>
              <a:gd name="T4" fmla="*/ 0 w 137"/>
              <a:gd name="T5" fmla="*/ 63 h 136"/>
              <a:gd name="T6" fmla="*/ 63 w 137"/>
              <a:gd name="T7" fmla="*/ 135 h 136"/>
              <a:gd name="T8" fmla="*/ 136 w 137"/>
              <a:gd name="T9" fmla="*/ 63 h 136"/>
              <a:gd name="T10" fmla="*/ 63 w 137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6" y="108"/>
                  <a:pt x="136" y="63"/>
                </a:cubicBezTo>
                <a:cubicBezTo>
                  <a:pt x="136" y="27"/>
                  <a:pt x="99" y="0"/>
                  <a:pt x="6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7">
            <a:extLst>
              <a:ext uri="{FF2B5EF4-FFF2-40B4-BE49-F238E27FC236}">
                <a16:creationId xmlns:a16="http://schemas.microsoft.com/office/drawing/2014/main" id="{C815672C-8ABC-1749-A997-D5A81912D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004" y="5888052"/>
            <a:ext cx="2438600" cy="5174592"/>
          </a:xfrm>
          <a:custGeom>
            <a:avLst/>
            <a:gdLst>
              <a:gd name="T0" fmla="*/ 2350 w 2351"/>
              <a:gd name="T1" fmla="*/ 4987 h 4988"/>
              <a:gd name="T2" fmla="*/ 2350 w 2351"/>
              <a:gd name="T3" fmla="*/ 4987 h 4988"/>
              <a:gd name="T4" fmla="*/ 0 w 2351"/>
              <a:gd name="T5" fmla="*/ 2493 h 4988"/>
              <a:gd name="T6" fmla="*/ 2350 w 2351"/>
              <a:gd name="T7" fmla="*/ 0 h 4988"/>
              <a:gd name="T8" fmla="*/ 2350 w 2351"/>
              <a:gd name="T9" fmla="*/ 4987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1" h="4988">
                <a:moveTo>
                  <a:pt x="2350" y="4987"/>
                </a:moveTo>
                <a:lnTo>
                  <a:pt x="2350" y="4987"/>
                </a:lnTo>
                <a:cubicBezTo>
                  <a:pt x="1048" y="4987"/>
                  <a:pt x="0" y="3867"/>
                  <a:pt x="0" y="2493"/>
                </a:cubicBezTo>
                <a:cubicBezTo>
                  <a:pt x="0" y="1111"/>
                  <a:pt x="1048" y="0"/>
                  <a:pt x="2350" y="0"/>
                </a:cubicBezTo>
                <a:lnTo>
                  <a:pt x="2350" y="49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8">
            <a:extLst>
              <a:ext uri="{FF2B5EF4-FFF2-40B4-BE49-F238E27FC236}">
                <a16:creationId xmlns:a16="http://schemas.microsoft.com/office/drawing/2014/main" id="{1150AD2C-A3C2-754E-BF74-5B406D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453" y="5888052"/>
            <a:ext cx="2447753" cy="5174592"/>
          </a:xfrm>
          <a:custGeom>
            <a:avLst/>
            <a:gdLst>
              <a:gd name="T0" fmla="*/ 0 w 2358"/>
              <a:gd name="T1" fmla="*/ 4987 h 4988"/>
              <a:gd name="T2" fmla="*/ 0 w 2358"/>
              <a:gd name="T3" fmla="*/ 4987 h 4988"/>
              <a:gd name="T4" fmla="*/ 2357 w 2358"/>
              <a:gd name="T5" fmla="*/ 2493 h 4988"/>
              <a:gd name="T6" fmla="*/ 0 w 2358"/>
              <a:gd name="T7" fmla="*/ 0 h 4988"/>
              <a:gd name="T8" fmla="*/ 0 w 2358"/>
              <a:gd name="T9" fmla="*/ 4987 h 4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8" h="4988">
                <a:moveTo>
                  <a:pt x="0" y="4987"/>
                </a:moveTo>
                <a:lnTo>
                  <a:pt x="0" y="4987"/>
                </a:lnTo>
                <a:cubicBezTo>
                  <a:pt x="1300" y="4987"/>
                  <a:pt x="2357" y="3867"/>
                  <a:pt x="2357" y="2493"/>
                </a:cubicBezTo>
                <a:cubicBezTo>
                  <a:pt x="2357" y="1111"/>
                  <a:pt x="1300" y="0"/>
                  <a:pt x="0" y="0"/>
                </a:cubicBezTo>
                <a:lnTo>
                  <a:pt x="0" y="49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9">
            <a:extLst>
              <a:ext uri="{FF2B5EF4-FFF2-40B4-BE49-F238E27FC236}">
                <a16:creationId xmlns:a16="http://schemas.microsoft.com/office/drawing/2014/main" id="{A0C5C6F3-FDDF-A846-B769-B43B724C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45" y="5878901"/>
            <a:ext cx="5183742" cy="5192893"/>
          </a:xfrm>
          <a:custGeom>
            <a:avLst/>
            <a:gdLst>
              <a:gd name="T0" fmla="*/ 4282 w 4996"/>
              <a:gd name="T1" fmla="*/ 768 h 5006"/>
              <a:gd name="T2" fmla="*/ 4227 w 4996"/>
              <a:gd name="T3" fmla="*/ 714 h 5006"/>
              <a:gd name="T4" fmla="*/ 2548 w 4996"/>
              <a:gd name="T5" fmla="*/ 0 h 5006"/>
              <a:gd name="T6" fmla="*/ 2512 w 4996"/>
              <a:gd name="T7" fmla="*/ 0 h 5006"/>
              <a:gd name="T8" fmla="*/ 2503 w 4996"/>
              <a:gd name="T9" fmla="*/ 0 h 5006"/>
              <a:gd name="T10" fmla="*/ 2485 w 4996"/>
              <a:gd name="T11" fmla="*/ 0 h 5006"/>
              <a:gd name="T12" fmla="*/ 2457 w 4996"/>
              <a:gd name="T13" fmla="*/ 0 h 5006"/>
              <a:gd name="T14" fmla="*/ 768 w 4996"/>
              <a:gd name="T15" fmla="*/ 714 h 5006"/>
              <a:gd name="T16" fmla="*/ 714 w 4996"/>
              <a:gd name="T17" fmla="*/ 768 h 5006"/>
              <a:gd name="T18" fmla="*/ 786 w 4996"/>
              <a:gd name="T19" fmla="*/ 4309 h 5006"/>
              <a:gd name="T20" fmla="*/ 2466 w 4996"/>
              <a:gd name="T21" fmla="*/ 5005 h 5006"/>
              <a:gd name="T22" fmla="*/ 2503 w 4996"/>
              <a:gd name="T23" fmla="*/ 5005 h 5006"/>
              <a:gd name="T24" fmla="*/ 2530 w 4996"/>
              <a:gd name="T25" fmla="*/ 5005 h 5006"/>
              <a:gd name="T26" fmla="*/ 4218 w 4996"/>
              <a:gd name="T27" fmla="*/ 4309 h 5006"/>
              <a:gd name="T28" fmla="*/ 4282 w 4996"/>
              <a:gd name="T29" fmla="*/ 768 h 5006"/>
              <a:gd name="T30" fmla="*/ 4679 w 4996"/>
              <a:gd name="T31" fmla="*/ 2394 h 5006"/>
              <a:gd name="T32" fmla="*/ 3622 w 4996"/>
              <a:gd name="T33" fmla="*/ 1228 h 5006"/>
              <a:gd name="T34" fmla="*/ 4679 w 4996"/>
              <a:gd name="T35" fmla="*/ 2394 h 5006"/>
              <a:gd name="T36" fmla="*/ 2503 w 4996"/>
              <a:gd name="T37" fmla="*/ 4680 h 5006"/>
              <a:gd name="T38" fmla="*/ 2503 w 4996"/>
              <a:gd name="T39" fmla="*/ 3876 h 5006"/>
              <a:gd name="T40" fmla="*/ 2503 w 4996"/>
              <a:gd name="T41" fmla="*/ 4680 h 5006"/>
              <a:gd name="T42" fmla="*/ 2512 w 4996"/>
              <a:gd name="T43" fmla="*/ 3568 h 5006"/>
              <a:gd name="T44" fmla="*/ 2503 w 4996"/>
              <a:gd name="T45" fmla="*/ 3568 h 5006"/>
              <a:gd name="T46" fmla="*/ 2485 w 4996"/>
              <a:gd name="T47" fmla="*/ 3568 h 5006"/>
              <a:gd name="T48" fmla="*/ 1346 w 4996"/>
              <a:gd name="T49" fmla="*/ 2674 h 5006"/>
              <a:gd name="T50" fmla="*/ 3649 w 4996"/>
              <a:gd name="T51" fmla="*/ 2674 h 5006"/>
              <a:gd name="T52" fmla="*/ 2512 w 4996"/>
              <a:gd name="T53" fmla="*/ 3568 h 5006"/>
              <a:gd name="T54" fmla="*/ 2512 w 4996"/>
              <a:gd name="T55" fmla="*/ 2349 h 5006"/>
              <a:gd name="T56" fmla="*/ 2503 w 4996"/>
              <a:gd name="T57" fmla="*/ 2349 h 5006"/>
              <a:gd name="T58" fmla="*/ 2485 w 4996"/>
              <a:gd name="T59" fmla="*/ 2349 h 5006"/>
              <a:gd name="T60" fmla="*/ 1671 w 4996"/>
              <a:gd name="T61" fmla="*/ 1328 h 5006"/>
              <a:gd name="T62" fmla="*/ 2503 w 4996"/>
              <a:gd name="T63" fmla="*/ 1436 h 5006"/>
              <a:gd name="T64" fmla="*/ 3334 w 4996"/>
              <a:gd name="T65" fmla="*/ 1328 h 5006"/>
              <a:gd name="T66" fmla="*/ 2512 w 4996"/>
              <a:gd name="T67" fmla="*/ 2349 h 5006"/>
              <a:gd name="T68" fmla="*/ 2503 w 4996"/>
              <a:gd name="T69" fmla="*/ 326 h 5006"/>
              <a:gd name="T70" fmla="*/ 2521 w 4996"/>
              <a:gd name="T71" fmla="*/ 1129 h 5006"/>
              <a:gd name="T72" fmla="*/ 2512 w 4996"/>
              <a:gd name="T73" fmla="*/ 1129 h 5006"/>
              <a:gd name="T74" fmla="*/ 2485 w 4996"/>
              <a:gd name="T75" fmla="*/ 1129 h 5006"/>
              <a:gd name="T76" fmla="*/ 2476 w 4996"/>
              <a:gd name="T77" fmla="*/ 1129 h 5006"/>
              <a:gd name="T78" fmla="*/ 2503 w 4996"/>
              <a:gd name="T79" fmla="*/ 326 h 5006"/>
              <a:gd name="T80" fmla="*/ 3848 w 4996"/>
              <a:gd name="T81" fmla="*/ 778 h 5006"/>
              <a:gd name="T82" fmla="*/ 2982 w 4996"/>
              <a:gd name="T83" fmla="*/ 362 h 5006"/>
              <a:gd name="T84" fmla="*/ 2015 w 4996"/>
              <a:gd name="T85" fmla="*/ 362 h 5006"/>
              <a:gd name="T86" fmla="*/ 1536 w 4996"/>
              <a:gd name="T87" fmla="*/ 957 h 5006"/>
              <a:gd name="T88" fmla="*/ 2015 w 4996"/>
              <a:gd name="T89" fmla="*/ 362 h 5006"/>
              <a:gd name="T90" fmla="*/ 921 w 4996"/>
              <a:gd name="T91" fmla="*/ 993 h 5006"/>
              <a:gd name="T92" fmla="*/ 1039 w 4996"/>
              <a:gd name="T93" fmla="*/ 2376 h 5006"/>
              <a:gd name="T94" fmla="*/ 921 w 4996"/>
              <a:gd name="T95" fmla="*/ 993 h 5006"/>
              <a:gd name="T96" fmla="*/ 325 w 4996"/>
              <a:gd name="T97" fmla="*/ 2701 h 5006"/>
              <a:gd name="T98" fmla="*/ 1382 w 4996"/>
              <a:gd name="T99" fmla="*/ 3821 h 5006"/>
              <a:gd name="T100" fmla="*/ 325 w 4996"/>
              <a:gd name="T101" fmla="*/ 2701 h 5006"/>
              <a:gd name="T102" fmla="*/ 1201 w 4996"/>
              <a:gd name="T103" fmla="*/ 4255 h 5006"/>
              <a:gd name="T104" fmla="*/ 1997 w 4996"/>
              <a:gd name="T105" fmla="*/ 4635 h 5006"/>
              <a:gd name="T106" fmla="*/ 3000 w 4996"/>
              <a:gd name="T107" fmla="*/ 4635 h 5006"/>
              <a:gd name="T108" fmla="*/ 3460 w 4996"/>
              <a:gd name="T109" fmla="*/ 4083 h 5006"/>
              <a:gd name="T110" fmla="*/ 3000 w 4996"/>
              <a:gd name="T111" fmla="*/ 4635 h 5006"/>
              <a:gd name="T112" fmla="*/ 4038 w 4996"/>
              <a:gd name="T113" fmla="*/ 4047 h 5006"/>
              <a:gd name="T114" fmla="*/ 3957 w 4996"/>
              <a:gd name="T115" fmla="*/ 2683 h 5006"/>
              <a:gd name="T116" fmla="*/ 4038 w 4996"/>
              <a:gd name="T117" fmla="*/ 4047 h 5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96" h="5006">
                <a:moveTo>
                  <a:pt x="4282" y="768"/>
                </a:moveTo>
                <a:lnTo>
                  <a:pt x="4282" y="768"/>
                </a:lnTo>
                <a:cubicBezTo>
                  <a:pt x="4273" y="750"/>
                  <a:pt x="4255" y="732"/>
                  <a:pt x="4236" y="714"/>
                </a:cubicBezTo>
                <a:cubicBezTo>
                  <a:pt x="4227" y="714"/>
                  <a:pt x="4227" y="714"/>
                  <a:pt x="4227" y="714"/>
                </a:cubicBezTo>
                <a:cubicBezTo>
                  <a:pt x="4218" y="696"/>
                  <a:pt x="4200" y="678"/>
                  <a:pt x="4182" y="669"/>
                </a:cubicBezTo>
                <a:cubicBezTo>
                  <a:pt x="3740" y="253"/>
                  <a:pt x="3162" y="19"/>
                  <a:pt x="2548" y="0"/>
                </a:cubicBezTo>
                <a:cubicBezTo>
                  <a:pt x="2539" y="0"/>
                  <a:pt x="2530" y="0"/>
                  <a:pt x="2521" y="0"/>
                </a:cubicBezTo>
                <a:cubicBezTo>
                  <a:pt x="2521" y="0"/>
                  <a:pt x="2521" y="0"/>
                  <a:pt x="2512" y="0"/>
                </a:cubicBezTo>
                <a:lnTo>
                  <a:pt x="2512" y="0"/>
                </a:lnTo>
                <a:lnTo>
                  <a:pt x="2503" y="0"/>
                </a:lnTo>
                <a:cubicBezTo>
                  <a:pt x="2494" y="0"/>
                  <a:pt x="2485" y="0"/>
                  <a:pt x="2485" y="0"/>
                </a:cubicBezTo>
                <a:lnTo>
                  <a:pt x="2485" y="0"/>
                </a:lnTo>
                <a:lnTo>
                  <a:pt x="2476" y="0"/>
                </a:lnTo>
                <a:cubicBezTo>
                  <a:pt x="2466" y="0"/>
                  <a:pt x="2466" y="0"/>
                  <a:pt x="2457" y="0"/>
                </a:cubicBezTo>
                <a:cubicBezTo>
                  <a:pt x="1843" y="19"/>
                  <a:pt x="1265" y="253"/>
                  <a:pt x="813" y="669"/>
                </a:cubicBezTo>
                <a:cubicBezTo>
                  <a:pt x="795" y="678"/>
                  <a:pt x="777" y="696"/>
                  <a:pt x="768" y="714"/>
                </a:cubicBezTo>
                <a:lnTo>
                  <a:pt x="768" y="714"/>
                </a:lnTo>
                <a:cubicBezTo>
                  <a:pt x="750" y="732"/>
                  <a:pt x="731" y="750"/>
                  <a:pt x="714" y="768"/>
                </a:cubicBezTo>
                <a:cubicBezTo>
                  <a:pt x="253" y="1246"/>
                  <a:pt x="0" y="1888"/>
                  <a:pt x="18" y="2557"/>
                </a:cubicBezTo>
                <a:cubicBezTo>
                  <a:pt x="27" y="3225"/>
                  <a:pt x="298" y="3849"/>
                  <a:pt x="786" y="4309"/>
                </a:cubicBezTo>
                <a:cubicBezTo>
                  <a:pt x="1237" y="4743"/>
                  <a:pt x="1816" y="4987"/>
                  <a:pt x="2439" y="5005"/>
                </a:cubicBezTo>
                <a:cubicBezTo>
                  <a:pt x="2448" y="5005"/>
                  <a:pt x="2457" y="5005"/>
                  <a:pt x="2466" y="5005"/>
                </a:cubicBezTo>
                <a:cubicBezTo>
                  <a:pt x="2476" y="5005"/>
                  <a:pt x="2485" y="5005"/>
                  <a:pt x="2485" y="5005"/>
                </a:cubicBezTo>
                <a:cubicBezTo>
                  <a:pt x="2494" y="5005"/>
                  <a:pt x="2494" y="5005"/>
                  <a:pt x="2503" y="5005"/>
                </a:cubicBezTo>
                <a:lnTo>
                  <a:pt x="2512" y="5005"/>
                </a:lnTo>
                <a:cubicBezTo>
                  <a:pt x="2521" y="5005"/>
                  <a:pt x="2521" y="5005"/>
                  <a:pt x="2530" y="5005"/>
                </a:cubicBezTo>
                <a:cubicBezTo>
                  <a:pt x="2539" y="5005"/>
                  <a:pt x="2548" y="5005"/>
                  <a:pt x="2566" y="5005"/>
                </a:cubicBezTo>
                <a:cubicBezTo>
                  <a:pt x="3180" y="4987"/>
                  <a:pt x="3767" y="4743"/>
                  <a:pt x="4218" y="4309"/>
                </a:cubicBezTo>
                <a:cubicBezTo>
                  <a:pt x="4697" y="3849"/>
                  <a:pt x="4969" y="3225"/>
                  <a:pt x="4986" y="2557"/>
                </a:cubicBezTo>
                <a:cubicBezTo>
                  <a:pt x="4995" y="1888"/>
                  <a:pt x="4752" y="1246"/>
                  <a:pt x="4282" y="768"/>
                </a:cubicBezTo>
                <a:close/>
                <a:moveTo>
                  <a:pt x="4679" y="2394"/>
                </a:moveTo>
                <a:lnTo>
                  <a:pt x="4679" y="2394"/>
                </a:lnTo>
                <a:cubicBezTo>
                  <a:pt x="3957" y="2376"/>
                  <a:pt x="3957" y="2376"/>
                  <a:pt x="3957" y="2376"/>
                </a:cubicBezTo>
                <a:cubicBezTo>
                  <a:pt x="3938" y="1987"/>
                  <a:pt x="3821" y="1599"/>
                  <a:pt x="3622" y="1228"/>
                </a:cubicBezTo>
                <a:cubicBezTo>
                  <a:pt x="3785" y="1165"/>
                  <a:pt x="3938" y="1084"/>
                  <a:pt x="4083" y="993"/>
                </a:cubicBezTo>
                <a:cubicBezTo>
                  <a:pt x="4426" y="1364"/>
                  <a:pt x="4652" y="1852"/>
                  <a:pt x="4679" y="2394"/>
                </a:cubicBezTo>
                <a:close/>
                <a:moveTo>
                  <a:pt x="2503" y="4680"/>
                </a:moveTo>
                <a:lnTo>
                  <a:pt x="2503" y="4680"/>
                </a:lnTo>
                <a:cubicBezTo>
                  <a:pt x="2232" y="4463"/>
                  <a:pt x="2015" y="4228"/>
                  <a:pt x="1843" y="3975"/>
                </a:cubicBezTo>
                <a:cubicBezTo>
                  <a:pt x="2051" y="3921"/>
                  <a:pt x="2277" y="3885"/>
                  <a:pt x="2503" y="3876"/>
                </a:cubicBezTo>
                <a:cubicBezTo>
                  <a:pt x="2729" y="3885"/>
                  <a:pt x="2945" y="3921"/>
                  <a:pt x="3162" y="3975"/>
                </a:cubicBezTo>
                <a:cubicBezTo>
                  <a:pt x="2982" y="4228"/>
                  <a:pt x="2765" y="4463"/>
                  <a:pt x="2503" y="4680"/>
                </a:cubicBezTo>
                <a:close/>
                <a:moveTo>
                  <a:pt x="2512" y="3568"/>
                </a:moveTo>
                <a:lnTo>
                  <a:pt x="2512" y="3568"/>
                </a:lnTo>
                <a:lnTo>
                  <a:pt x="2512" y="3568"/>
                </a:lnTo>
                <a:lnTo>
                  <a:pt x="2503" y="3568"/>
                </a:lnTo>
                <a:cubicBezTo>
                  <a:pt x="2494" y="3568"/>
                  <a:pt x="2485" y="3568"/>
                  <a:pt x="2485" y="3568"/>
                </a:cubicBezTo>
                <a:lnTo>
                  <a:pt x="2485" y="3568"/>
                </a:lnTo>
                <a:cubicBezTo>
                  <a:pt x="2204" y="3577"/>
                  <a:pt x="1933" y="3623"/>
                  <a:pt x="1671" y="3713"/>
                </a:cubicBezTo>
                <a:cubicBezTo>
                  <a:pt x="1482" y="3379"/>
                  <a:pt x="1373" y="3035"/>
                  <a:pt x="1346" y="2674"/>
                </a:cubicBezTo>
                <a:cubicBezTo>
                  <a:pt x="2503" y="2656"/>
                  <a:pt x="2503" y="2656"/>
                  <a:pt x="2503" y="2656"/>
                </a:cubicBezTo>
                <a:cubicBezTo>
                  <a:pt x="3649" y="2674"/>
                  <a:pt x="3649" y="2674"/>
                  <a:pt x="3649" y="2674"/>
                </a:cubicBezTo>
                <a:cubicBezTo>
                  <a:pt x="3631" y="3035"/>
                  <a:pt x="3524" y="3379"/>
                  <a:pt x="3334" y="3713"/>
                </a:cubicBezTo>
                <a:cubicBezTo>
                  <a:pt x="3072" y="3623"/>
                  <a:pt x="2792" y="3577"/>
                  <a:pt x="2512" y="3568"/>
                </a:cubicBezTo>
                <a:close/>
                <a:moveTo>
                  <a:pt x="2512" y="2349"/>
                </a:moveTo>
                <a:lnTo>
                  <a:pt x="2512" y="2349"/>
                </a:lnTo>
                <a:lnTo>
                  <a:pt x="2512" y="2349"/>
                </a:lnTo>
                <a:cubicBezTo>
                  <a:pt x="2503" y="2349"/>
                  <a:pt x="2503" y="2349"/>
                  <a:pt x="2503" y="2349"/>
                </a:cubicBezTo>
                <a:cubicBezTo>
                  <a:pt x="2485" y="2349"/>
                  <a:pt x="2485" y="2349"/>
                  <a:pt x="2485" y="2349"/>
                </a:cubicBezTo>
                <a:lnTo>
                  <a:pt x="2485" y="2349"/>
                </a:lnTo>
                <a:cubicBezTo>
                  <a:pt x="1346" y="2376"/>
                  <a:pt x="1346" y="2376"/>
                  <a:pt x="1346" y="2376"/>
                </a:cubicBezTo>
                <a:cubicBezTo>
                  <a:pt x="1373" y="2014"/>
                  <a:pt x="1482" y="1662"/>
                  <a:pt x="1671" y="1328"/>
                </a:cubicBezTo>
                <a:cubicBezTo>
                  <a:pt x="1933" y="1400"/>
                  <a:pt x="2204" y="1436"/>
                  <a:pt x="2485" y="1436"/>
                </a:cubicBezTo>
                <a:cubicBezTo>
                  <a:pt x="2485" y="1436"/>
                  <a:pt x="2494" y="1436"/>
                  <a:pt x="2503" y="1436"/>
                </a:cubicBezTo>
                <a:cubicBezTo>
                  <a:pt x="2503" y="1436"/>
                  <a:pt x="2512" y="1436"/>
                  <a:pt x="2521" y="1436"/>
                </a:cubicBezTo>
                <a:cubicBezTo>
                  <a:pt x="2792" y="1436"/>
                  <a:pt x="3072" y="1400"/>
                  <a:pt x="3334" y="1328"/>
                </a:cubicBezTo>
                <a:cubicBezTo>
                  <a:pt x="3524" y="1662"/>
                  <a:pt x="3631" y="2014"/>
                  <a:pt x="3649" y="2376"/>
                </a:cubicBezTo>
                <a:lnTo>
                  <a:pt x="2512" y="2349"/>
                </a:lnTo>
                <a:close/>
                <a:moveTo>
                  <a:pt x="2503" y="326"/>
                </a:moveTo>
                <a:lnTo>
                  <a:pt x="2503" y="326"/>
                </a:lnTo>
                <a:cubicBezTo>
                  <a:pt x="2765" y="561"/>
                  <a:pt x="2982" y="804"/>
                  <a:pt x="3162" y="1056"/>
                </a:cubicBezTo>
                <a:cubicBezTo>
                  <a:pt x="2954" y="1102"/>
                  <a:pt x="2738" y="1129"/>
                  <a:pt x="2521" y="1129"/>
                </a:cubicBezTo>
                <a:cubicBezTo>
                  <a:pt x="2521" y="1129"/>
                  <a:pt x="2521" y="1129"/>
                  <a:pt x="2512" y="1129"/>
                </a:cubicBezTo>
                <a:lnTo>
                  <a:pt x="2512" y="1129"/>
                </a:lnTo>
                <a:lnTo>
                  <a:pt x="2503" y="1129"/>
                </a:lnTo>
                <a:cubicBezTo>
                  <a:pt x="2494" y="1129"/>
                  <a:pt x="2485" y="1129"/>
                  <a:pt x="2485" y="1129"/>
                </a:cubicBezTo>
                <a:lnTo>
                  <a:pt x="2485" y="1129"/>
                </a:lnTo>
                <a:cubicBezTo>
                  <a:pt x="2485" y="1129"/>
                  <a:pt x="2485" y="1129"/>
                  <a:pt x="2476" y="1129"/>
                </a:cubicBezTo>
                <a:cubicBezTo>
                  <a:pt x="2259" y="1129"/>
                  <a:pt x="2051" y="1102"/>
                  <a:pt x="1843" y="1056"/>
                </a:cubicBezTo>
                <a:cubicBezTo>
                  <a:pt x="2015" y="804"/>
                  <a:pt x="2232" y="561"/>
                  <a:pt x="2503" y="326"/>
                </a:cubicBezTo>
                <a:close/>
                <a:moveTo>
                  <a:pt x="3848" y="778"/>
                </a:moveTo>
                <a:lnTo>
                  <a:pt x="3848" y="778"/>
                </a:lnTo>
                <a:cubicBezTo>
                  <a:pt x="3721" y="850"/>
                  <a:pt x="3595" y="912"/>
                  <a:pt x="3469" y="957"/>
                </a:cubicBezTo>
                <a:cubicBezTo>
                  <a:pt x="3334" y="750"/>
                  <a:pt x="3171" y="551"/>
                  <a:pt x="2982" y="362"/>
                </a:cubicBezTo>
                <a:cubicBezTo>
                  <a:pt x="3307" y="434"/>
                  <a:pt x="3595" y="579"/>
                  <a:pt x="3848" y="778"/>
                </a:cubicBezTo>
                <a:close/>
                <a:moveTo>
                  <a:pt x="2015" y="362"/>
                </a:moveTo>
                <a:lnTo>
                  <a:pt x="2015" y="362"/>
                </a:lnTo>
                <a:cubicBezTo>
                  <a:pt x="1834" y="551"/>
                  <a:pt x="1671" y="750"/>
                  <a:pt x="1536" y="957"/>
                </a:cubicBezTo>
                <a:cubicBezTo>
                  <a:pt x="1400" y="912"/>
                  <a:pt x="1274" y="850"/>
                  <a:pt x="1156" y="778"/>
                </a:cubicBezTo>
                <a:cubicBezTo>
                  <a:pt x="1400" y="579"/>
                  <a:pt x="1698" y="434"/>
                  <a:pt x="2015" y="362"/>
                </a:cubicBezTo>
                <a:close/>
                <a:moveTo>
                  <a:pt x="921" y="993"/>
                </a:moveTo>
                <a:lnTo>
                  <a:pt x="921" y="993"/>
                </a:lnTo>
                <a:cubicBezTo>
                  <a:pt x="1066" y="1084"/>
                  <a:pt x="1220" y="1165"/>
                  <a:pt x="1373" y="1228"/>
                </a:cubicBezTo>
                <a:cubicBezTo>
                  <a:pt x="1174" y="1599"/>
                  <a:pt x="1066" y="1987"/>
                  <a:pt x="1039" y="2376"/>
                </a:cubicBezTo>
                <a:cubicBezTo>
                  <a:pt x="325" y="2394"/>
                  <a:pt x="325" y="2394"/>
                  <a:pt x="325" y="2394"/>
                </a:cubicBezTo>
                <a:cubicBezTo>
                  <a:pt x="352" y="1852"/>
                  <a:pt x="569" y="1364"/>
                  <a:pt x="921" y="993"/>
                </a:cubicBezTo>
                <a:close/>
                <a:moveTo>
                  <a:pt x="325" y="2701"/>
                </a:moveTo>
                <a:lnTo>
                  <a:pt x="325" y="2701"/>
                </a:lnTo>
                <a:cubicBezTo>
                  <a:pt x="1039" y="2683"/>
                  <a:pt x="1039" y="2683"/>
                  <a:pt x="1039" y="2683"/>
                </a:cubicBezTo>
                <a:cubicBezTo>
                  <a:pt x="1066" y="3071"/>
                  <a:pt x="1183" y="3460"/>
                  <a:pt x="1382" y="3821"/>
                </a:cubicBezTo>
                <a:cubicBezTo>
                  <a:pt x="1237" y="3885"/>
                  <a:pt x="1093" y="3966"/>
                  <a:pt x="958" y="4047"/>
                </a:cubicBezTo>
                <a:cubicBezTo>
                  <a:pt x="605" y="3695"/>
                  <a:pt x="379" y="3225"/>
                  <a:pt x="325" y="2701"/>
                </a:cubicBezTo>
                <a:close/>
                <a:moveTo>
                  <a:pt x="1201" y="4255"/>
                </a:moveTo>
                <a:lnTo>
                  <a:pt x="1201" y="4255"/>
                </a:lnTo>
                <a:cubicBezTo>
                  <a:pt x="1310" y="4192"/>
                  <a:pt x="1427" y="4138"/>
                  <a:pt x="1545" y="4083"/>
                </a:cubicBezTo>
                <a:cubicBezTo>
                  <a:pt x="1671" y="4273"/>
                  <a:pt x="1825" y="4463"/>
                  <a:pt x="1997" y="4635"/>
                </a:cubicBezTo>
                <a:cubicBezTo>
                  <a:pt x="1707" y="4562"/>
                  <a:pt x="1436" y="4436"/>
                  <a:pt x="1201" y="4255"/>
                </a:cubicBezTo>
                <a:close/>
                <a:moveTo>
                  <a:pt x="3000" y="4635"/>
                </a:moveTo>
                <a:lnTo>
                  <a:pt x="3000" y="4635"/>
                </a:lnTo>
                <a:cubicBezTo>
                  <a:pt x="3180" y="4463"/>
                  <a:pt x="3334" y="4273"/>
                  <a:pt x="3460" y="4083"/>
                </a:cubicBezTo>
                <a:cubicBezTo>
                  <a:pt x="3578" y="4138"/>
                  <a:pt x="3685" y="4192"/>
                  <a:pt x="3803" y="4255"/>
                </a:cubicBezTo>
                <a:cubicBezTo>
                  <a:pt x="3569" y="4436"/>
                  <a:pt x="3298" y="4562"/>
                  <a:pt x="3000" y="4635"/>
                </a:cubicBezTo>
                <a:close/>
                <a:moveTo>
                  <a:pt x="4038" y="4047"/>
                </a:moveTo>
                <a:lnTo>
                  <a:pt x="4038" y="4047"/>
                </a:lnTo>
                <a:cubicBezTo>
                  <a:pt x="3902" y="3966"/>
                  <a:pt x="3767" y="3885"/>
                  <a:pt x="3622" y="3821"/>
                </a:cubicBezTo>
                <a:cubicBezTo>
                  <a:pt x="3821" y="3460"/>
                  <a:pt x="3929" y="3071"/>
                  <a:pt x="3957" y="2683"/>
                </a:cubicBezTo>
                <a:cubicBezTo>
                  <a:pt x="4670" y="2701"/>
                  <a:pt x="4670" y="2701"/>
                  <a:pt x="4670" y="2701"/>
                </a:cubicBezTo>
                <a:cubicBezTo>
                  <a:pt x="4625" y="3225"/>
                  <a:pt x="4390" y="3695"/>
                  <a:pt x="4038" y="4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0">
            <a:extLst>
              <a:ext uri="{FF2B5EF4-FFF2-40B4-BE49-F238E27FC236}">
                <a16:creationId xmlns:a16="http://schemas.microsoft.com/office/drawing/2014/main" id="{8D000466-4BDE-744D-A824-5FFAE60B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7059" y="5814848"/>
            <a:ext cx="3957582" cy="5860877"/>
          </a:xfrm>
          <a:custGeom>
            <a:avLst/>
            <a:gdLst>
              <a:gd name="T0" fmla="*/ 3595 w 3813"/>
              <a:gd name="T1" fmla="*/ 2511 h 5648"/>
              <a:gd name="T2" fmla="*/ 3595 w 3813"/>
              <a:gd name="T3" fmla="*/ 2511 h 5648"/>
              <a:gd name="T4" fmla="*/ 1951 w 3813"/>
              <a:gd name="T5" fmla="*/ 45 h 5648"/>
              <a:gd name="T6" fmla="*/ 1788 w 3813"/>
              <a:gd name="T7" fmla="*/ 54 h 5648"/>
              <a:gd name="T8" fmla="*/ 1661 w 3813"/>
              <a:gd name="T9" fmla="*/ 181 h 5648"/>
              <a:gd name="T10" fmla="*/ 270 w 3813"/>
              <a:gd name="T11" fmla="*/ 2150 h 5648"/>
              <a:gd name="T12" fmla="*/ 62 w 3813"/>
              <a:gd name="T13" fmla="*/ 3433 h 5648"/>
              <a:gd name="T14" fmla="*/ 1490 w 3813"/>
              <a:gd name="T15" fmla="*/ 4969 h 5648"/>
              <a:gd name="T16" fmla="*/ 1734 w 3813"/>
              <a:gd name="T17" fmla="*/ 5023 h 5648"/>
              <a:gd name="T18" fmla="*/ 1752 w 3813"/>
              <a:gd name="T19" fmla="*/ 5294 h 5648"/>
              <a:gd name="T20" fmla="*/ 1752 w 3813"/>
              <a:gd name="T21" fmla="*/ 5294 h 5648"/>
              <a:gd name="T22" fmla="*/ 1752 w 3813"/>
              <a:gd name="T23" fmla="*/ 5502 h 5648"/>
              <a:gd name="T24" fmla="*/ 1860 w 3813"/>
              <a:gd name="T25" fmla="*/ 5647 h 5648"/>
              <a:gd name="T26" fmla="*/ 1977 w 3813"/>
              <a:gd name="T27" fmla="*/ 5502 h 5648"/>
              <a:gd name="T28" fmla="*/ 1977 w 3813"/>
              <a:gd name="T29" fmla="*/ 5104 h 5648"/>
              <a:gd name="T30" fmla="*/ 2077 w 3813"/>
              <a:gd name="T31" fmla="*/ 4996 h 5648"/>
              <a:gd name="T32" fmla="*/ 3206 w 3813"/>
              <a:gd name="T33" fmla="*/ 4399 h 5648"/>
              <a:gd name="T34" fmla="*/ 3595 w 3813"/>
              <a:gd name="T35" fmla="*/ 2511 h 5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13" h="5648">
                <a:moveTo>
                  <a:pt x="3595" y="2511"/>
                </a:moveTo>
                <a:lnTo>
                  <a:pt x="3595" y="2511"/>
                </a:lnTo>
                <a:cubicBezTo>
                  <a:pt x="3297" y="1526"/>
                  <a:pt x="2655" y="759"/>
                  <a:pt x="1951" y="45"/>
                </a:cubicBezTo>
                <a:cubicBezTo>
                  <a:pt x="1896" y="0"/>
                  <a:pt x="1833" y="0"/>
                  <a:pt x="1788" y="54"/>
                </a:cubicBezTo>
                <a:cubicBezTo>
                  <a:pt x="1743" y="91"/>
                  <a:pt x="1698" y="136"/>
                  <a:pt x="1661" y="181"/>
                </a:cubicBezTo>
                <a:cubicBezTo>
                  <a:pt x="1101" y="768"/>
                  <a:pt x="604" y="1409"/>
                  <a:pt x="270" y="2150"/>
                </a:cubicBezTo>
                <a:cubicBezTo>
                  <a:pt x="89" y="2556"/>
                  <a:pt x="0" y="2981"/>
                  <a:pt x="62" y="3433"/>
                </a:cubicBezTo>
                <a:cubicBezTo>
                  <a:pt x="170" y="4174"/>
                  <a:pt x="767" y="4815"/>
                  <a:pt x="1490" y="4969"/>
                </a:cubicBezTo>
                <a:cubicBezTo>
                  <a:pt x="1571" y="4987"/>
                  <a:pt x="1698" y="4978"/>
                  <a:pt x="1734" y="5023"/>
                </a:cubicBezTo>
                <a:cubicBezTo>
                  <a:pt x="1779" y="5086"/>
                  <a:pt x="1752" y="5204"/>
                  <a:pt x="1752" y="5294"/>
                </a:cubicBezTo>
                <a:lnTo>
                  <a:pt x="1752" y="5294"/>
                </a:lnTo>
                <a:cubicBezTo>
                  <a:pt x="1752" y="5366"/>
                  <a:pt x="1752" y="5430"/>
                  <a:pt x="1752" y="5502"/>
                </a:cubicBezTo>
                <a:cubicBezTo>
                  <a:pt x="1752" y="5583"/>
                  <a:pt x="1779" y="5637"/>
                  <a:pt x="1860" y="5647"/>
                </a:cubicBezTo>
                <a:cubicBezTo>
                  <a:pt x="1932" y="5647"/>
                  <a:pt x="1977" y="5592"/>
                  <a:pt x="1977" y="5502"/>
                </a:cubicBezTo>
                <a:cubicBezTo>
                  <a:pt x="1977" y="5366"/>
                  <a:pt x="1987" y="5240"/>
                  <a:pt x="1977" y="5104"/>
                </a:cubicBezTo>
                <a:cubicBezTo>
                  <a:pt x="1977" y="5032"/>
                  <a:pt x="1996" y="5005"/>
                  <a:pt x="2077" y="4996"/>
                </a:cubicBezTo>
                <a:cubicBezTo>
                  <a:pt x="2529" y="4942"/>
                  <a:pt x="2908" y="4743"/>
                  <a:pt x="3206" y="4399"/>
                </a:cubicBezTo>
                <a:cubicBezTo>
                  <a:pt x="3694" y="3839"/>
                  <a:pt x="3812" y="3198"/>
                  <a:pt x="3595" y="2511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1">
            <a:extLst>
              <a:ext uri="{FF2B5EF4-FFF2-40B4-BE49-F238E27FC236}">
                <a16:creationId xmlns:a16="http://schemas.microsoft.com/office/drawing/2014/main" id="{5FC87C20-61CD-6E47-B87B-94294581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429" y="7576313"/>
            <a:ext cx="256213" cy="4099412"/>
          </a:xfrm>
          <a:custGeom>
            <a:avLst/>
            <a:gdLst>
              <a:gd name="T0" fmla="*/ 135 w 245"/>
              <a:gd name="T1" fmla="*/ 3949 h 3950"/>
              <a:gd name="T2" fmla="*/ 135 w 245"/>
              <a:gd name="T3" fmla="*/ 3949 h 3950"/>
              <a:gd name="T4" fmla="*/ 108 w 245"/>
              <a:gd name="T5" fmla="*/ 3949 h 3950"/>
              <a:gd name="T6" fmla="*/ 0 w 245"/>
              <a:gd name="T7" fmla="*/ 3840 h 3950"/>
              <a:gd name="T8" fmla="*/ 0 w 245"/>
              <a:gd name="T9" fmla="*/ 126 h 3950"/>
              <a:gd name="T10" fmla="*/ 117 w 245"/>
              <a:gd name="T11" fmla="*/ 0 h 3950"/>
              <a:gd name="T12" fmla="*/ 117 w 245"/>
              <a:gd name="T13" fmla="*/ 0 h 3950"/>
              <a:gd name="T14" fmla="*/ 244 w 245"/>
              <a:gd name="T15" fmla="*/ 126 h 3950"/>
              <a:gd name="T16" fmla="*/ 244 w 245"/>
              <a:gd name="T17" fmla="*/ 3840 h 3950"/>
              <a:gd name="T18" fmla="*/ 135 w 245"/>
              <a:gd name="T19" fmla="*/ 3949 h 3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3950">
                <a:moveTo>
                  <a:pt x="135" y="3949"/>
                </a:moveTo>
                <a:lnTo>
                  <a:pt x="135" y="3949"/>
                </a:lnTo>
                <a:cubicBezTo>
                  <a:pt x="108" y="3949"/>
                  <a:pt x="108" y="3949"/>
                  <a:pt x="108" y="3949"/>
                </a:cubicBezTo>
                <a:cubicBezTo>
                  <a:pt x="45" y="3949"/>
                  <a:pt x="0" y="3894"/>
                  <a:pt x="0" y="384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17" y="0"/>
                </a:cubicBezTo>
                <a:lnTo>
                  <a:pt x="117" y="0"/>
                </a:lnTo>
                <a:cubicBezTo>
                  <a:pt x="189" y="0"/>
                  <a:pt x="244" y="54"/>
                  <a:pt x="244" y="126"/>
                </a:cubicBezTo>
                <a:cubicBezTo>
                  <a:pt x="244" y="3840"/>
                  <a:pt x="244" y="3840"/>
                  <a:pt x="244" y="3840"/>
                </a:cubicBezTo>
                <a:cubicBezTo>
                  <a:pt x="244" y="3894"/>
                  <a:pt x="199" y="3949"/>
                  <a:pt x="135" y="39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2">
            <a:extLst>
              <a:ext uri="{FF2B5EF4-FFF2-40B4-BE49-F238E27FC236}">
                <a16:creationId xmlns:a16="http://schemas.microsoft.com/office/drawing/2014/main" id="{409FED73-4007-CA43-8F59-A731F5B7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332" y="8839078"/>
            <a:ext cx="1518979" cy="1509828"/>
          </a:xfrm>
          <a:custGeom>
            <a:avLst/>
            <a:gdLst>
              <a:gd name="T0" fmla="*/ 36 w 1465"/>
              <a:gd name="T1" fmla="*/ 1427 h 1455"/>
              <a:gd name="T2" fmla="*/ 36 w 1465"/>
              <a:gd name="T3" fmla="*/ 1427 h 1455"/>
              <a:gd name="T4" fmla="*/ 36 w 1465"/>
              <a:gd name="T5" fmla="*/ 1427 h 1455"/>
              <a:gd name="T6" fmla="*/ 36 w 1465"/>
              <a:gd name="T7" fmla="*/ 1301 h 1455"/>
              <a:gd name="T8" fmla="*/ 1310 w 1465"/>
              <a:gd name="T9" fmla="*/ 27 h 1455"/>
              <a:gd name="T10" fmla="*/ 1427 w 1465"/>
              <a:gd name="T11" fmla="*/ 27 h 1455"/>
              <a:gd name="T12" fmla="*/ 1427 w 1465"/>
              <a:gd name="T13" fmla="*/ 27 h 1455"/>
              <a:gd name="T14" fmla="*/ 1427 w 1465"/>
              <a:gd name="T15" fmla="*/ 153 h 1455"/>
              <a:gd name="T16" fmla="*/ 153 w 1465"/>
              <a:gd name="T17" fmla="*/ 1427 h 1455"/>
              <a:gd name="T18" fmla="*/ 36 w 1465"/>
              <a:gd name="T19" fmla="*/ 1427 h 1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5" h="1455">
                <a:moveTo>
                  <a:pt x="36" y="1427"/>
                </a:moveTo>
                <a:lnTo>
                  <a:pt x="36" y="1427"/>
                </a:lnTo>
                <a:lnTo>
                  <a:pt x="36" y="1427"/>
                </a:lnTo>
                <a:cubicBezTo>
                  <a:pt x="0" y="1391"/>
                  <a:pt x="0" y="1337"/>
                  <a:pt x="36" y="1301"/>
                </a:cubicBezTo>
                <a:cubicBezTo>
                  <a:pt x="1310" y="27"/>
                  <a:pt x="1310" y="27"/>
                  <a:pt x="1310" y="27"/>
                </a:cubicBezTo>
                <a:cubicBezTo>
                  <a:pt x="1337" y="0"/>
                  <a:pt x="1391" y="0"/>
                  <a:pt x="1427" y="27"/>
                </a:cubicBezTo>
                <a:lnTo>
                  <a:pt x="1427" y="27"/>
                </a:lnTo>
                <a:cubicBezTo>
                  <a:pt x="1464" y="63"/>
                  <a:pt x="1464" y="117"/>
                  <a:pt x="1427" y="153"/>
                </a:cubicBezTo>
                <a:cubicBezTo>
                  <a:pt x="153" y="1427"/>
                  <a:pt x="153" y="1427"/>
                  <a:pt x="153" y="1427"/>
                </a:cubicBezTo>
                <a:cubicBezTo>
                  <a:pt x="126" y="1454"/>
                  <a:pt x="72" y="1454"/>
                  <a:pt x="36" y="14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3">
            <a:extLst>
              <a:ext uri="{FF2B5EF4-FFF2-40B4-BE49-F238E27FC236}">
                <a16:creationId xmlns:a16="http://schemas.microsoft.com/office/drawing/2014/main" id="{A59CB133-1B35-9944-A836-7D9D3160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8332" y="8221423"/>
            <a:ext cx="732038" cy="741188"/>
          </a:xfrm>
          <a:custGeom>
            <a:avLst/>
            <a:gdLst>
              <a:gd name="T0" fmla="*/ 36 w 706"/>
              <a:gd name="T1" fmla="*/ 678 h 715"/>
              <a:gd name="T2" fmla="*/ 36 w 706"/>
              <a:gd name="T3" fmla="*/ 678 h 715"/>
              <a:gd name="T4" fmla="*/ 36 w 706"/>
              <a:gd name="T5" fmla="*/ 678 h 715"/>
              <a:gd name="T6" fmla="*/ 36 w 706"/>
              <a:gd name="T7" fmla="*/ 552 h 715"/>
              <a:gd name="T8" fmla="*/ 551 w 706"/>
              <a:gd name="T9" fmla="*/ 37 h 715"/>
              <a:gd name="T10" fmla="*/ 677 w 706"/>
              <a:gd name="T11" fmla="*/ 37 h 715"/>
              <a:gd name="T12" fmla="*/ 677 w 706"/>
              <a:gd name="T13" fmla="*/ 37 h 715"/>
              <a:gd name="T14" fmla="*/ 677 w 706"/>
              <a:gd name="T15" fmla="*/ 163 h 715"/>
              <a:gd name="T16" fmla="*/ 153 w 706"/>
              <a:gd name="T17" fmla="*/ 678 h 715"/>
              <a:gd name="T18" fmla="*/ 36 w 706"/>
              <a:gd name="T19" fmla="*/ 678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15">
                <a:moveTo>
                  <a:pt x="36" y="678"/>
                </a:moveTo>
                <a:lnTo>
                  <a:pt x="36" y="678"/>
                </a:lnTo>
                <a:lnTo>
                  <a:pt x="36" y="678"/>
                </a:lnTo>
                <a:cubicBezTo>
                  <a:pt x="0" y="642"/>
                  <a:pt x="0" y="588"/>
                  <a:pt x="36" y="552"/>
                </a:cubicBezTo>
                <a:cubicBezTo>
                  <a:pt x="551" y="37"/>
                  <a:pt x="551" y="37"/>
                  <a:pt x="551" y="37"/>
                </a:cubicBezTo>
                <a:cubicBezTo>
                  <a:pt x="587" y="0"/>
                  <a:pt x="641" y="0"/>
                  <a:pt x="677" y="37"/>
                </a:cubicBezTo>
                <a:lnTo>
                  <a:pt x="677" y="37"/>
                </a:lnTo>
                <a:cubicBezTo>
                  <a:pt x="705" y="73"/>
                  <a:pt x="705" y="127"/>
                  <a:pt x="677" y="163"/>
                </a:cubicBezTo>
                <a:cubicBezTo>
                  <a:pt x="153" y="678"/>
                  <a:pt x="153" y="678"/>
                  <a:pt x="153" y="678"/>
                </a:cubicBezTo>
                <a:cubicBezTo>
                  <a:pt x="126" y="714"/>
                  <a:pt x="72" y="714"/>
                  <a:pt x="36" y="6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4">
            <a:extLst>
              <a:ext uri="{FF2B5EF4-FFF2-40B4-BE49-F238E27FC236}">
                <a16:creationId xmlns:a16="http://schemas.microsoft.com/office/drawing/2014/main" id="{6600CD1B-266D-F84E-A6D8-412E7621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1" y="9168495"/>
            <a:ext cx="1518979" cy="1518979"/>
          </a:xfrm>
          <a:custGeom>
            <a:avLst/>
            <a:gdLst>
              <a:gd name="T0" fmla="*/ 1428 w 1465"/>
              <a:gd name="T1" fmla="*/ 1427 h 1465"/>
              <a:gd name="T2" fmla="*/ 1428 w 1465"/>
              <a:gd name="T3" fmla="*/ 1427 h 1465"/>
              <a:gd name="T4" fmla="*/ 1428 w 1465"/>
              <a:gd name="T5" fmla="*/ 1427 h 1465"/>
              <a:gd name="T6" fmla="*/ 1428 w 1465"/>
              <a:gd name="T7" fmla="*/ 1310 h 1465"/>
              <a:gd name="T8" fmla="*/ 163 w 1465"/>
              <a:gd name="T9" fmla="*/ 36 h 1465"/>
              <a:gd name="T10" fmla="*/ 36 w 1465"/>
              <a:gd name="T11" fmla="*/ 36 h 1465"/>
              <a:gd name="T12" fmla="*/ 36 w 1465"/>
              <a:gd name="T13" fmla="*/ 36 h 1465"/>
              <a:gd name="T14" fmla="*/ 36 w 1465"/>
              <a:gd name="T15" fmla="*/ 153 h 1465"/>
              <a:gd name="T16" fmla="*/ 1310 w 1465"/>
              <a:gd name="T17" fmla="*/ 1427 h 1465"/>
              <a:gd name="T18" fmla="*/ 1428 w 1465"/>
              <a:gd name="T19" fmla="*/ 1427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5" h="1465">
                <a:moveTo>
                  <a:pt x="1428" y="1427"/>
                </a:moveTo>
                <a:lnTo>
                  <a:pt x="1428" y="1427"/>
                </a:lnTo>
                <a:lnTo>
                  <a:pt x="1428" y="1427"/>
                </a:lnTo>
                <a:cubicBezTo>
                  <a:pt x="1464" y="1391"/>
                  <a:pt x="1464" y="1337"/>
                  <a:pt x="1428" y="1310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27" y="0"/>
                  <a:pt x="73" y="0"/>
                  <a:pt x="36" y="36"/>
                </a:cubicBezTo>
                <a:lnTo>
                  <a:pt x="36" y="36"/>
                </a:lnTo>
                <a:cubicBezTo>
                  <a:pt x="0" y="72"/>
                  <a:pt x="0" y="126"/>
                  <a:pt x="36" y="153"/>
                </a:cubicBezTo>
                <a:cubicBezTo>
                  <a:pt x="1310" y="1427"/>
                  <a:pt x="1310" y="1427"/>
                  <a:pt x="1310" y="1427"/>
                </a:cubicBezTo>
                <a:cubicBezTo>
                  <a:pt x="1338" y="1464"/>
                  <a:pt x="1401" y="1464"/>
                  <a:pt x="1428" y="14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5">
            <a:extLst>
              <a:ext uri="{FF2B5EF4-FFF2-40B4-BE49-F238E27FC236}">
                <a16:creationId xmlns:a16="http://schemas.microsoft.com/office/drawing/2014/main" id="{510375F7-4813-0A4B-81BA-F609FC13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072" y="8559990"/>
            <a:ext cx="732038" cy="732038"/>
          </a:xfrm>
          <a:custGeom>
            <a:avLst/>
            <a:gdLst>
              <a:gd name="T0" fmla="*/ 669 w 706"/>
              <a:gd name="T1" fmla="*/ 677 h 705"/>
              <a:gd name="T2" fmla="*/ 669 w 706"/>
              <a:gd name="T3" fmla="*/ 677 h 705"/>
              <a:gd name="T4" fmla="*/ 669 w 706"/>
              <a:gd name="T5" fmla="*/ 677 h 705"/>
              <a:gd name="T6" fmla="*/ 669 w 706"/>
              <a:gd name="T7" fmla="*/ 551 h 705"/>
              <a:gd name="T8" fmla="*/ 154 w 706"/>
              <a:gd name="T9" fmla="*/ 36 h 705"/>
              <a:gd name="T10" fmla="*/ 27 w 706"/>
              <a:gd name="T11" fmla="*/ 36 h 705"/>
              <a:gd name="T12" fmla="*/ 27 w 706"/>
              <a:gd name="T13" fmla="*/ 36 h 705"/>
              <a:gd name="T14" fmla="*/ 27 w 706"/>
              <a:gd name="T15" fmla="*/ 153 h 705"/>
              <a:gd name="T16" fmla="*/ 551 w 706"/>
              <a:gd name="T17" fmla="*/ 677 h 705"/>
              <a:gd name="T18" fmla="*/ 669 w 706"/>
              <a:gd name="T19" fmla="*/ 677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5">
                <a:moveTo>
                  <a:pt x="669" y="677"/>
                </a:moveTo>
                <a:lnTo>
                  <a:pt x="669" y="677"/>
                </a:lnTo>
                <a:lnTo>
                  <a:pt x="669" y="677"/>
                </a:lnTo>
                <a:cubicBezTo>
                  <a:pt x="705" y="641"/>
                  <a:pt x="705" y="587"/>
                  <a:pt x="669" y="551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18" y="0"/>
                  <a:pt x="64" y="0"/>
                  <a:pt x="27" y="36"/>
                </a:cubicBezTo>
                <a:lnTo>
                  <a:pt x="27" y="36"/>
                </a:lnTo>
                <a:cubicBezTo>
                  <a:pt x="0" y="63"/>
                  <a:pt x="0" y="126"/>
                  <a:pt x="27" y="153"/>
                </a:cubicBezTo>
                <a:cubicBezTo>
                  <a:pt x="551" y="677"/>
                  <a:pt x="551" y="677"/>
                  <a:pt x="551" y="677"/>
                </a:cubicBezTo>
                <a:cubicBezTo>
                  <a:pt x="579" y="704"/>
                  <a:pt x="642" y="704"/>
                  <a:pt x="669" y="6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6">
            <a:extLst>
              <a:ext uri="{FF2B5EF4-FFF2-40B4-BE49-F238E27FC236}">
                <a16:creationId xmlns:a16="http://schemas.microsoft.com/office/drawing/2014/main" id="{D3E2239C-EB1C-2A42-90C3-4B3AD8D0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4989" y="11204477"/>
            <a:ext cx="786941" cy="855568"/>
          </a:xfrm>
          <a:custGeom>
            <a:avLst/>
            <a:gdLst>
              <a:gd name="T0" fmla="*/ 425 w 760"/>
              <a:gd name="T1" fmla="*/ 822 h 823"/>
              <a:gd name="T2" fmla="*/ 425 w 760"/>
              <a:gd name="T3" fmla="*/ 822 h 823"/>
              <a:gd name="T4" fmla="*/ 127 w 760"/>
              <a:gd name="T5" fmla="*/ 695 h 823"/>
              <a:gd name="T6" fmla="*/ 0 w 760"/>
              <a:gd name="T7" fmla="*/ 406 h 823"/>
              <a:gd name="T8" fmla="*/ 91 w 760"/>
              <a:gd name="T9" fmla="*/ 144 h 823"/>
              <a:gd name="T10" fmla="*/ 307 w 760"/>
              <a:gd name="T11" fmla="*/ 0 h 823"/>
              <a:gd name="T12" fmla="*/ 344 w 760"/>
              <a:gd name="T13" fmla="*/ 9 h 823"/>
              <a:gd name="T14" fmla="*/ 344 w 760"/>
              <a:gd name="T15" fmla="*/ 54 h 823"/>
              <a:gd name="T16" fmla="*/ 262 w 760"/>
              <a:gd name="T17" fmla="*/ 271 h 823"/>
              <a:gd name="T18" fmla="*/ 362 w 760"/>
              <a:gd name="T19" fmla="*/ 524 h 823"/>
              <a:gd name="T20" fmla="*/ 615 w 760"/>
              <a:gd name="T21" fmla="*/ 632 h 823"/>
              <a:gd name="T22" fmla="*/ 714 w 760"/>
              <a:gd name="T23" fmla="*/ 614 h 823"/>
              <a:gd name="T24" fmla="*/ 750 w 760"/>
              <a:gd name="T25" fmla="*/ 632 h 823"/>
              <a:gd name="T26" fmla="*/ 750 w 760"/>
              <a:gd name="T27" fmla="*/ 668 h 823"/>
              <a:gd name="T28" fmla="*/ 425 w 760"/>
              <a:gd name="T29" fmla="*/ 822 h 823"/>
              <a:gd name="T30" fmla="*/ 235 w 760"/>
              <a:gd name="T31" fmla="*/ 99 h 823"/>
              <a:gd name="T32" fmla="*/ 235 w 760"/>
              <a:gd name="T33" fmla="*/ 99 h 823"/>
              <a:gd name="T34" fmla="*/ 136 w 760"/>
              <a:gd name="T35" fmla="*/ 189 h 823"/>
              <a:gd name="T36" fmla="*/ 64 w 760"/>
              <a:gd name="T37" fmla="*/ 406 h 823"/>
              <a:gd name="T38" fmla="*/ 172 w 760"/>
              <a:gd name="T39" fmla="*/ 650 h 823"/>
              <a:gd name="T40" fmla="*/ 425 w 760"/>
              <a:gd name="T41" fmla="*/ 759 h 823"/>
              <a:gd name="T42" fmla="*/ 624 w 760"/>
              <a:gd name="T43" fmla="*/ 695 h 823"/>
              <a:gd name="T44" fmla="*/ 615 w 760"/>
              <a:gd name="T45" fmla="*/ 695 h 823"/>
              <a:gd name="T46" fmla="*/ 317 w 760"/>
              <a:gd name="T47" fmla="*/ 569 h 823"/>
              <a:gd name="T48" fmla="*/ 199 w 760"/>
              <a:gd name="T49" fmla="*/ 271 h 823"/>
              <a:gd name="T50" fmla="*/ 235 w 760"/>
              <a:gd name="T51" fmla="*/ 99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60" h="823">
                <a:moveTo>
                  <a:pt x="425" y="822"/>
                </a:moveTo>
                <a:lnTo>
                  <a:pt x="425" y="822"/>
                </a:lnTo>
                <a:cubicBezTo>
                  <a:pt x="307" y="822"/>
                  <a:pt x="208" y="776"/>
                  <a:pt x="127" y="695"/>
                </a:cubicBezTo>
                <a:cubicBezTo>
                  <a:pt x="46" y="623"/>
                  <a:pt x="0" y="515"/>
                  <a:pt x="0" y="406"/>
                </a:cubicBezTo>
                <a:cubicBezTo>
                  <a:pt x="0" y="307"/>
                  <a:pt x="37" y="225"/>
                  <a:pt x="91" y="144"/>
                </a:cubicBezTo>
                <a:cubicBezTo>
                  <a:pt x="145" y="81"/>
                  <a:pt x="217" y="27"/>
                  <a:pt x="307" y="0"/>
                </a:cubicBezTo>
                <a:cubicBezTo>
                  <a:pt x="317" y="0"/>
                  <a:pt x="335" y="0"/>
                  <a:pt x="344" y="9"/>
                </a:cubicBezTo>
                <a:cubicBezTo>
                  <a:pt x="353" y="27"/>
                  <a:pt x="353" y="36"/>
                  <a:pt x="344" y="54"/>
                </a:cubicBezTo>
                <a:cubicBezTo>
                  <a:pt x="290" y="117"/>
                  <a:pt x="262" y="189"/>
                  <a:pt x="262" y="271"/>
                </a:cubicBezTo>
                <a:cubicBezTo>
                  <a:pt x="262" y="370"/>
                  <a:pt x="299" y="460"/>
                  <a:pt x="362" y="524"/>
                </a:cubicBezTo>
                <a:cubicBezTo>
                  <a:pt x="434" y="596"/>
                  <a:pt x="524" y="632"/>
                  <a:pt x="615" y="632"/>
                </a:cubicBezTo>
                <a:cubicBezTo>
                  <a:pt x="651" y="632"/>
                  <a:pt x="678" y="623"/>
                  <a:pt x="714" y="614"/>
                </a:cubicBezTo>
                <a:cubicBezTo>
                  <a:pt x="723" y="614"/>
                  <a:pt x="741" y="614"/>
                  <a:pt x="750" y="632"/>
                </a:cubicBezTo>
                <a:cubicBezTo>
                  <a:pt x="759" y="641"/>
                  <a:pt x="759" y="659"/>
                  <a:pt x="750" y="668"/>
                </a:cubicBezTo>
                <a:cubicBezTo>
                  <a:pt x="669" y="768"/>
                  <a:pt x="552" y="822"/>
                  <a:pt x="425" y="822"/>
                </a:cubicBezTo>
                <a:close/>
                <a:moveTo>
                  <a:pt x="235" y="99"/>
                </a:moveTo>
                <a:lnTo>
                  <a:pt x="235" y="99"/>
                </a:lnTo>
                <a:cubicBezTo>
                  <a:pt x="199" y="126"/>
                  <a:pt x="163" y="153"/>
                  <a:pt x="136" y="189"/>
                </a:cubicBezTo>
                <a:cubicBezTo>
                  <a:pt x="91" y="253"/>
                  <a:pt x="64" y="325"/>
                  <a:pt x="64" y="406"/>
                </a:cubicBezTo>
                <a:cubicBezTo>
                  <a:pt x="64" y="497"/>
                  <a:pt x="100" y="587"/>
                  <a:pt x="172" y="650"/>
                </a:cubicBezTo>
                <a:cubicBezTo>
                  <a:pt x="235" y="722"/>
                  <a:pt x="326" y="759"/>
                  <a:pt x="425" y="759"/>
                </a:cubicBezTo>
                <a:cubicBezTo>
                  <a:pt x="497" y="759"/>
                  <a:pt x="570" y="731"/>
                  <a:pt x="624" y="695"/>
                </a:cubicBezTo>
                <a:cubicBezTo>
                  <a:pt x="624" y="695"/>
                  <a:pt x="624" y="695"/>
                  <a:pt x="615" y="695"/>
                </a:cubicBezTo>
                <a:cubicBezTo>
                  <a:pt x="506" y="695"/>
                  <a:pt x="398" y="650"/>
                  <a:pt x="317" y="569"/>
                </a:cubicBezTo>
                <a:cubicBezTo>
                  <a:pt x="244" y="488"/>
                  <a:pt x="199" y="388"/>
                  <a:pt x="199" y="271"/>
                </a:cubicBezTo>
                <a:cubicBezTo>
                  <a:pt x="199" y="216"/>
                  <a:pt x="208" y="153"/>
                  <a:pt x="235" y="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7">
            <a:extLst>
              <a:ext uri="{FF2B5EF4-FFF2-40B4-BE49-F238E27FC236}">
                <a16:creationId xmlns:a16="http://schemas.microsoft.com/office/drawing/2014/main" id="{1C1D6927-211F-4941-B134-CED7A304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046" y="5476280"/>
            <a:ext cx="480401" cy="489549"/>
          </a:xfrm>
          <a:custGeom>
            <a:avLst/>
            <a:gdLst>
              <a:gd name="T0" fmla="*/ 461 w 462"/>
              <a:gd name="T1" fmla="*/ 235 h 471"/>
              <a:gd name="T2" fmla="*/ 461 w 462"/>
              <a:gd name="T3" fmla="*/ 235 h 471"/>
              <a:gd name="T4" fmla="*/ 442 w 462"/>
              <a:gd name="T5" fmla="*/ 144 h 471"/>
              <a:gd name="T6" fmla="*/ 397 w 462"/>
              <a:gd name="T7" fmla="*/ 72 h 471"/>
              <a:gd name="T8" fmla="*/ 316 w 462"/>
              <a:gd name="T9" fmla="*/ 18 h 471"/>
              <a:gd name="T10" fmla="*/ 225 w 462"/>
              <a:gd name="T11" fmla="*/ 0 h 471"/>
              <a:gd name="T12" fmla="*/ 135 w 462"/>
              <a:gd name="T13" fmla="*/ 18 h 471"/>
              <a:gd name="T14" fmla="*/ 63 w 462"/>
              <a:gd name="T15" fmla="*/ 72 h 471"/>
              <a:gd name="T16" fmla="*/ 18 w 462"/>
              <a:gd name="T17" fmla="*/ 144 h 471"/>
              <a:gd name="T18" fmla="*/ 0 w 462"/>
              <a:gd name="T19" fmla="*/ 235 h 471"/>
              <a:gd name="T20" fmla="*/ 18 w 462"/>
              <a:gd name="T21" fmla="*/ 325 h 471"/>
              <a:gd name="T22" fmla="*/ 63 w 462"/>
              <a:gd name="T23" fmla="*/ 397 h 471"/>
              <a:gd name="T24" fmla="*/ 135 w 462"/>
              <a:gd name="T25" fmla="*/ 452 h 471"/>
              <a:gd name="T26" fmla="*/ 225 w 462"/>
              <a:gd name="T27" fmla="*/ 470 h 471"/>
              <a:gd name="T28" fmla="*/ 316 w 462"/>
              <a:gd name="T29" fmla="*/ 452 h 471"/>
              <a:gd name="T30" fmla="*/ 397 w 462"/>
              <a:gd name="T31" fmla="*/ 397 h 471"/>
              <a:gd name="T32" fmla="*/ 442 w 462"/>
              <a:gd name="T33" fmla="*/ 325 h 471"/>
              <a:gd name="T34" fmla="*/ 461 w 462"/>
              <a:gd name="T35" fmla="*/ 235 h 471"/>
              <a:gd name="T36" fmla="*/ 225 w 462"/>
              <a:gd name="T37" fmla="*/ 407 h 471"/>
              <a:gd name="T38" fmla="*/ 225 w 462"/>
              <a:gd name="T39" fmla="*/ 407 h 471"/>
              <a:gd name="T40" fmla="*/ 63 w 462"/>
              <a:gd name="T41" fmla="*/ 235 h 471"/>
              <a:gd name="T42" fmla="*/ 225 w 462"/>
              <a:gd name="T43" fmla="*/ 63 h 471"/>
              <a:gd name="T44" fmla="*/ 397 w 462"/>
              <a:gd name="T45" fmla="*/ 235 h 471"/>
              <a:gd name="T46" fmla="*/ 225 w 462"/>
              <a:gd name="T47" fmla="*/ 40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471">
                <a:moveTo>
                  <a:pt x="461" y="235"/>
                </a:moveTo>
                <a:lnTo>
                  <a:pt x="461" y="235"/>
                </a:lnTo>
                <a:cubicBezTo>
                  <a:pt x="461" y="199"/>
                  <a:pt x="461" y="172"/>
                  <a:pt x="442" y="144"/>
                </a:cubicBezTo>
                <a:cubicBezTo>
                  <a:pt x="433" y="117"/>
                  <a:pt x="415" y="90"/>
                  <a:pt x="397" y="72"/>
                </a:cubicBezTo>
                <a:cubicBezTo>
                  <a:pt x="370" y="45"/>
                  <a:pt x="343" y="27"/>
                  <a:pt x="316" y="18"/>
                </a:cubicBezTo>
                <a:cubicBezTo>
                  <a:pt x="289" y="9"/>
                  <a:pt x="262" y="0"/>
                  <a:pt x="225" y="0"/>
                </a:cubicBezTo>
                <a:cubicBezTo>
                  <a:pt x="199" y="0"/>
                  <a:pt x="162" y="9"/>
                  <a:pt x="135" y="18"/>
                </a:cubicBezTo>
                <a:cubicBezTo>
                  <a:pt x="108" y="27"/>
                  <a:pt x="81" y="45"/>
                  <a:pt x="63" y="72"/>
                </a:cubicBezTo>
                <a:cubicBezTo>
                  <a:pt x="45" y="90"/>
                  <a:pt x="27" y="117"/>
                  <a:pt x="18" y="144"/>
                </a:cubicBezTo>
                <a:cubicBezTo>
                  <a:pt x="0" y="172"/>
                  <a:pt x="0" y="199"/>
                  <a:pt x="0" y="235"/>
                </a:cubicBezTo>
                <a:cubicBezTo>
                  <a:pt x="0" y="262"/>
                  <a:pt x="0" y="298"/>
                  <a:pt x="18" y="325"/>
                </a:cubicBezTo>
                <a:cubicBezTo>
                  <a:pt x="27" y="352"/>
                  <a:pt x="45" y="379"/>
                  <a:pt x="63" y="397"/>
                </a:cubicBezTo>
                <a:cubicBezTo>
                  <a:pt x="81" y="425"/>
                  <a:pt x="108" y="433"/>
                  <a:pt x="135" y="452"/>
                </a:cubicBezTo>
                <a:cubicBezTo>
                  <a:pt x="162" y="461"/>
                  <a:pt x="199" y="470"/>
                  <a:pt x="225" y="470"/>
                </a:cubicBezTo>
                <a:cubicBezTo>
                  <a:pt x="262" y="470"/>
                  <a:pt x="289" y="461"/>
                  <a:pt x="316" y="452"/>
                </a:cubicBezTo>
                <a:cubicBezTo>
                  <a:pt x="343" y="433"/>
                  <a:pt x="370" y="425"/>
                  <a:pt x="397" y="397"/>
                </a:cubicBezTo>
                <a:cubicBezTo>
                  <a:pt x="415" y="379"/>
                  <a:pt x="433" y="352"/>
                  <a:pt x="442" y="325"/>
                </a:cubicBezTo>
                <a:cubicBezTo>
                  <a:pt x="461" y="298"/>
                  <a:pt x="461" y="262"/>
                  <a:pt x="461" y="235"/>
                </a:cubicBezTo>
                <a:close/>
                <a:moveTo>
                  <a:pt x="225" y="407"/>
                </a:moveTo>
                <a:lnTo>
                  <a:pt x="225" y="407"/>
                </a:lnTo>
                <a:cubicBezTo>
                  <a:pt x="135" y="407"/>
                  <a:pt x="63" y="325"/>
                  <a:pt x="63" y="235"/>
                </a:cubicBezTo>
                <a:cubicBezTo>
                  <a:pt x="63" y="135"/>
                  <a:pt x="135" y="63"/>
                  <a:pt x="225" y="63"/>
                </a:cubicBezTo>
                <a:cubicBezTo>
                  <a:pt x="325" y="63"/>
                  <a:pt x="397" y="135"/>
                  <a:pt x="397" y="235"/>
                </a:cubicBezTo>
                <a:cubicBezTo>
                  <a:pt x="397" y="325"/>
                  <a:pt x="325" y="407"/>
                  <a:pt x="225" y="4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8">
            <a:extLst>
              <a:ext uri="{FF2B5EF4-FFF2-40B4-BE49-F238E27FC236}">
                <a16:creationId xmlns:a16="http://schemas.microsoft.com/office/drawing/2014/main" id="{08B1D1D4-41EF-2348-A4E2-EE6C4E8A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34" y="5215490"/>
            <a:ext cx="68627" cy="187586"/>
          </a:xfrm>
          <a:custGeom>
            <a:avLst/>
            <a:gdLst>
              <a:gd name="T0" fmla="*/ 26 w 64"/>
              <a:gd name="T1" fmla="*/ 180 h 181"/>
              <a:gd name="T2" fmla="*/ 26 w 64"/>
              <a:gd name="T3" fmla="*/ 180 h 181"/>
              <a:gd name="T4" fmla="*/ 63 w 64"/>
              <a:gd name="T5" fmla="*/ 144 h 181"/>
              <a:gd name="T6" fmla="*/ 63 w 64"/>
              <a:gd name="T7" fmla="*/ 36 h 181"/>
              <a:gd name="T8" fmla="*/ 26 w 64"/>
              <a:gd name="T9" fmla="*/ 0 h 181"/>
              <a:gd name="T10" fmla="*/ 0 w 64"/>
              <a:gd name="T11" fmla="*/ 36 h 181"/>
              <a:gd name="T12" fmla="*/ 0 w 64"/>
              <a:gd name="T13" fmla="*/ 144 h 181"/>
              <a:gd name="T14" fmla="*/ 26 w 64"/>
              <a:gd name="T1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1">
                <a:moveTo>
                  <a:pt x="26" y="180"/>
                </a:moveTo>
                <a:lnTo>
                  <a:pt x="26" y="180"/>
                </a:lnTo>
                <a:cubicBezTo>
                  <a:pt x="45" y="180"/>
                  <a:pt x="63" y="163"/>
                  <a:pt x="63" y="144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45" y="0"/>
                  <a:pt x="2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63"/>
                  <a:pt x="9" y="180"/>
                  <a:pt x="26" y="18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9">
            <a:extLst>
              <a:ext uri="{FF2B5EF4-FFF2-40B4-BE49-F238E27FC236}">
                <a16:creationId xmlns:a16="http://schemas.microsoft.com/office/drawing/2014/main" id="{9ADEBA26-94FC-5847-8C2F-CBD12A5F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5352747"/>
            <a:ext cx="160132" cy="150984"/>
          </a:xfrm>
          <a:custGeom>
            <a:avLst/>
            <a:gdLst>
              <a:gd name="T0" fmla="*/ 36 w 155"/>
              <a:gd name="T1" fmla="*/ 145 h 146"/>
              <a:gd name="T2" fmla="*/ 36 w 155"/>
              <a:gd name="T3" fmla="*/ 145 h 146"/>
              <a:gd name="T4" fmla="*/ 64 w 155"/>
              <a:gd name="T5" fmla="*/ 136 h 146"/>
              <a:gd name="T6" fmla="*/ 136 w 155"/>
              <a:gd name="T7" fmla="*/ 55 h 146"/>
              <a:gd name="T8" fmla="*/ 136 w 155"/>
              <a:gd name="T9" fmla="*/ 9 h 146"/>
              <a:gd name="T10" fmla="*/ 91 w 155"/>
              <a:gd name="T11" fmla="*/ 9 h 146"/>
              <a:gd name="T12" fmla="*/ 19 w 155"/>
              <a:gd name="T13" fmla="*/ 91 h 146"/>
              <a:gd name="T14" fmla="*/ 19 w 155"/>
              <a:gd name="T15" fmla="*/ 136 h 146"/>
              <a:gd name="T16" fmla="*/ 36 w 155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46">
                <a:moveTo>
                  <a:pt x="36" y="145"/>
                </a:moveTo>
                <a:lnTo>
                  <a:pt x="36" y="145"/>
                </a:lnTo>
                <a:cubicBezTo>
                  <a:pt x="45" y="145"/>
                  <a:pt x="55" y="136"/>
                  <a:pt x="64" y="136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54" y="45"/>
                  <a:pt x="154" y="19"/>
                  <a:pt x="136" y="9"/>
                </a:cubicBezTo>
                <a:cubicBezTo>
                  <a:pt x="127" y="0"/>
                  <a:pt x="109" y="0"/>
                  <a:pt x="91" y="9"/>
                </a:cubicBezTo>
                <a:cubicBezTo>
                  <a:pt x="19" y="91"/>
                  <a:pt x="19" y="91"/>
                  <a:pt x="19" y="91"/>
                </a:cubicBezTo>
                <a:cubicBezTo>
                  <a:pt x="0" y="100"/>
                  <a:pt x="0" y="118"/>
                  <a:pt x="19" y="136"/>
                </a:cubicBezTo>
                <a:cubicBezTo>
                  <a:pt x="19" y="136"/>
                  <a:pt x="28" y="145"/>
                  <a:pt x="36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0">
            <a:extLst>
              <a:ext uri="{FF2B5EF4-FFF2-40B4-BE49-F238E27FC236}">
                <a16:creationId xmlns:a16="http://schemas.microsoft.com/office/drawing/2014/main" id="{752C5027-FADE-F140-8B99-655A156E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802" y="5682165"/>
            <a:ext cx="178433" cy="68630"/>
          </a:xfrm>
          <a:custGeom>
            <a:avLst/>
            <a:gdLst>
              <a:gd name="T0" fmla="*/ 135 w 173"/>
              <a:gd name="T1" fmla="*/ 0 h 64"/>
              <a:gd name="T2" fmla="*/ 135 w 173"/>
              <a:gd name="T3" fmla="*/ 0 h 64"/>
              <a:gd name="T4" fmla="*/ 27 w 173"/>
              <a:gd name="T5" fmla="*/ 0 h 64"/>
              <a:gd name="T6" fmla="*/ 0 w 173"/>
              <a:gd name="T7" fmla="*/ 36 h 64"/>
              <a:gd name="T8" fmla="*/ 27 w 173"/>
              <a:gd name="T9" fmla="*/ 63 h 64"/>
              <a:gd name="T10" fmla="*/ 135 w 173"/>
              <a:gd name="T11" fmla="*/ 63 h 64"/>
              <a:gd name="T12" fmla="*/ 172 w 173"/>
              <a:gd name="T13" fmla="*/ 36 h 64"/>
              <a:gd name="T14" fmla="*/ 135 w 17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64">
                <a:moveTo>
                  <a:pt x="135" y="0"/>
                </a:moveTo>
                <a:lnTo>
                  <a:pt x="135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53" y="63"/>
                  <a:pt x="172" y="54"/>
                  <a:pt x="172" y="36"/>
                </a:cubicBezTo>
                <a:cubicBezTo>
                  <a:pt x="172" y="18"/>
                  <a:pt x="153" y="0"/>
                  <a:pt x="13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1">
            <a:extLst>
              <a:ext uri="{FF2B5EF4-FFF2-40B4-BE49-F238E27FC236}">
                <a16:creationId xmlns:a16="http://schemas.microsoft.com/office/drawing/2014/main" id="{23359E6E-4CF3-AF4C-B983-AA28D3E2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996" y="5933804"/>
            <a:ext cx="160132" cy="150981"/>
          </a:xfrm>
          <a:custGeom>
            <a:avLst/>
            <a:gdLst>
              <a:gd name="T0" fmla="*/ 64 w 155"/>
              <a:gd name="T1" fmla="*/ 9 h 145"/>
              <a:gd name="T2" fmla="*/ 64 w 155"/>
              <a:gd name="T3" fmla="*/ 9 h 145"/>
              <a:gd name="T4" fmla="*/ 19 w 155"/>
              <a:gd name="T5" fmla="*/ 9 h 145"/>
              <a:gd name="T6" fmla="*/ 19 w 155"/>
              <a:gd name="T7" fmla="*/ 54 h 145"/>
              <a:gd name="T8" fmla="*/ 91 w 155"/>
              <a:gd name="T9" fmla="*/ 135 h 145"/>
              <a:gd name="T10" fmla="*/ 118 w 155"/>
              <a:gd name="T11" fmla="*/ 144 h 145"/>
              <a:gd name="T12" fmla="*/ 136 w 155"/>
              <a:gd name="T13" fmla="*/ 135 h 145"/>
              <a:gd name="T14" fmla="*/ 136 w 155"/>
              <a:gd name="T15" fmla="*/ 90 h 145"/>
              <a:gd name="T16" fmla="*/ 64 w 155"/>
              <a:gd name="T17" fmla="*/ 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45">
                <a:moveTo>
                  <a:pt x="64" y="9"/>
                </a:moveTo>
                <a:lnTo>
                  <a:pt x="64" y="9"/>
                </a:lnTo>
                <a:cubicBezTo>
                  <a:pt x="45" y="0"/>
                  <a:pt x="28" y="0"/>
                  <a:pt x="19" y="9"/>
                </a:cubicBezTo>
                <a:cubicBezTo>
                  <a:pt x="0" y="27"/>
                  <a:pt x="0" y="45"/>
                  <a:pt x="19" y="54"/>
                </a:cubicBezTo>
                <a:cubicBezTo>
                  <a:pt x="91" y="135"/>
                  <a:pt x="91" y="135"/>
                  <a:pt x="91" y="135"/>
                </a:cubicBezTo>
                <a:cubicBezTo>
                  <a:pt x="100" y="135"/>
                  <a:pt x="109" y="144"/>
                  <a:pt x="118" y="144"/>
                </a:cubicBezTo>
                <a:cubicBezTo>
                  <a:pt x="127" y="144"/>
                  <a:pt x="136" y="135"/>
                  <a:pt x="136" y="135"/>
                </a:cubicBezTo>
                <a:cubicBezTo>
                  <a:pt x="154" y="117"/>
                  <a:pt x="154" y="99"/>
                  <a:pt x="136" y="90"/>
                </a:cubicBezTo>
                <a:lnTo>
                  <a:pt x="64" y="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2">
            <a:extLst>
              <a:ext uri="{FF2B5EF4-FFF2-40B4-BE49-F238E27FC236}">
                <a16:creationId xmlns:a16="http://schemas.microsoft.com/office/drawing/2014/main" id="{178CF7AD-2CF1-C040-959C-9D89DF35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34" y="6039033"/>
            <a:ext cx="68627" cy="178436"/>
          </a:xfrm>
          <a:custGeom>
            <a:avLst/>
            <a:gdLst>
              <a:gd name="T0" fmla="*/ 26 w 64"/>
              <a:gd name="T1" fmla="*/ 0 h 173"/>
              <a:gd name="T2" fmla="*/ 26 w 64"/>
              <a:gd name="T3" fmla="*/ 0 h 173"/>
              <a:gd name="T4" fmla="*/ 0 w 64"/>
              <a:gd name="T5" fmla="*/ 36 h 173"/>
              <a:gd name="T6" fmla="*/ 0 w 64"/>
              <a:gd name="T7" fmla="*/ 144 h 173"/>
              <a:gd name="T8" fmla="*/ 26 w 64"/>
              <a:gd name="T9" fmla="*/ 172 h 173"/>
              <a:gd name="T10" fmla="*/ 63 w 64"/>
              <a:gd name="T11" fmla="*/ 144 h 173"/>
              <a:gd name="T12" fmla="*/ 63 w 64"/>
              <a:gd name="T13" fmla="*/ 36 h 173"/>
              <a:gd name="T14" fmla="*/ 26 w 64"/>
              <a:gd name="T1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18"/>
                  <a:pt x="0" y="3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63"/>
                  <a:pt x="9" y="172"/>
                  <a:pt x="26" y="172"/>
                </a:cubicBezTo>
                <a:cubicBezTo>
                  <a:pt x="45" y="172"/>
                  <a:pt x="63" y="163"/>
                  <a:pt x="63" y="144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45" y="0"/>
                  <a:pt x="2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3">
            <a:extLst>
              <a:ext uri="{FF2B5EF4-FFF2-40B4-BE49-F238E27FC236}">
                <a16:creationId xmlns:a16="http://schemas.microsoft.com/office/drawing/2014/main" id="{D23A8FD0-6E0E-414D-8692-3C9E815C5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940" y="5933804"/>
            <a:ext cx="150984" cy="150981"/>
          </a:xfrm>
          <a:custGeom>
            <a:avLst/>
            <a:gdLst>
              <a:gd name="T0" fmla="*/ 90 w 146"/>
              <a:gd name="T1" fmla="*/ 9 h 145"/>
              <a:gd name="T2" fmla="*/ 90 w 146"/>
              <a:gd name="T3" fmla="*/ 9 h 145"/>
              <a:gd name="T4" fmla="*/ 9 w 146"/>
              <a:gd name="T5" fmla="*/ 90 h 145"/>
              <a:gd name="T6" fmla="*/ 9 w 146"/>
              <a:gd name="T7" fmla="*/ 135 h 145"/>
              <a:gd name="T8" fmla="*/ 36 w 146"/>
              <a:gd name="T9" fmla="*/ 144 h 145"/>
              <a:gd name="T10" fmla="*/ 54 w 146"/>
              <a:gd name="T11" fmla="*/ 135 h 145"/>
              <a:gd name="T12" fmla="*/ 136 w 146"/>
              <a:gd name="T13" fmla="*/ 54 h 145"/>
              <a:gd name="T14" fmla="*/ 136 w 146"/>
              <a:gd name="T15" fmla="*/ 9 h 145"/>
              <a:gd name="T16" fmla="*/ 90 w 146"/>
              <a:gd name="T17" fmla="*/ 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5">
                <a:moveTo>
                  <a:pt x="90" y="9"/>
                </a:moveTo>
                <a:lnTo>
                  <a:pt x="90" y="9"/>
                </a:ln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9" y="135"/>
                </a:cubicBezTo>
                <a:cubicBezTo>
                  <a:pt x="18" y="135"/>
                  <a:pt x="27" y="144"/>
                  <a:pt x="36" y="144"/>
                </a:cubicBezTo>
                <a:cubicBezTo>
                  <a:pt x="45" y="144"/>
                  <a:pt x="54" y="135"/>
                  <a:pt x="54" y="135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45" y="45"/>
                  <a:pt x="145" y="18"/>
                  <a:pt x="136" y="9"/>
                </a:cubicBezTo>
                <a:cubicBezTo>
                  <a:pt x="127" y="0"/>
                  <a:pt x="109" y="0"/>
                  <a:pt x="90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4">
            <a:extLst>
              <a:ext uri="{FF2B5EF4-FFF2-40B4-BE49-F238E27FC236}">
                <a16:creationId xmlns:a16="http://schemas.microsoft.com/office/drawing/2014/main" id="{09CC1794-C8E0-5348-B4A9-594DE0A6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259" y="5682165"/>
            <a:ext cx="178433" cy="68630"/>
          </a:xfrm>
          <a:custGeom>
            <a:avLst/>
            <a:gdLst>
              <a:gd name="T0" fmla="*/ 171 w 172"/>
              <a:gd name="T1" fmla="*/ 36 h 64"/>
              <a:gd name="T2" fmla="*/ 171 w 172"/>
              <a:gd name="T3" fmla="*/ 36 h 64"/>
              <a:gd name="T4" fmla="*/ 144 w 172"/>
              <a:gd name="T5" fmla="*/ 0 h 64"/>
              <a:gd name="T6" fmla="*/ 27 w 172"/>
              <a:gd name="T7" fmla="*/ 0 h 64"/>
              <a:gd name="T8" fmla="*/ 0 w 172"/>
              <a:gd name="T9" fmla="*/ 36 h 64"/>
              <a:gd name="T10" fmla="*/ 27 w 172"/>
              <a:gd name="T11" fmla="*/ 63 h 64"/>
              <a:gd name="T12" fmla="*/ 144 w 172"/>
              <a:gd name="T13" fmla="*/ 63 h 64"/>
              <a:gd name="T14" fmla="*/ 171 w 172"/>
              <a:gd name="T1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64">
                <a:moveTo>
                  <a:pt x="171" y="36"/>
                </a:moveTo>
                <a:lnTo>
                  <a:pt x="171" y="36"/>
                </a:lnTo>
                <a:cubicBezTo>
                  <a:pt x="171" y="18"/>
                  <a:pt x="162" y="0"/>
                  <a:pt x="14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62" y="63"/>
                  <a:pt x="171" y="54"/>
                  <a:pt x="17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5">
            <a:extLst>
              <a:ext uri="{FF2B5EF4-FFF2-40B4-BE49-F238E27FC236}">
                <a16:creationId xmlns:a16="http://schemas.microsoft.com/office/drawing/2014/main" id="{8E0732E1-6601-CB41-87D8-6C5E287F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940" y="5352747"/>
            <a:ext cx="160135" cy="150984"/>
          </a:xfrm>
          <a:custGeom>
            <a:avLst/>
            <a:gdLst>
              <a:gd name="T0" fmla="*/ 90 w 155"/>
              <a:gd name="T1" fmla="*/ 136 h 146"/>
              <a:gd name="T2" fmla="*/ 90 w 155"/>
              <a:gd name="T3" fmla="*/ 136 h 146"/>
              <a:gd name="T4" fmla="*/ 118 w 155"/>
              <a:gd name="T5" fmla="*/ 145 h 146"/>
              <a:gd name="T6" fmla="*/ 136 w 155"/>
              <a:gd name="T7" fmla="*/ 136 h 146"/>
              <a:gd name="T8" fmla="*/ 136 w 155"/>
              <a:gd name="T9" fmla="*/ 91 h 146"/>
              <a:gd name="T10" fmla="*/ 54 w 155"/>
              <a:gd name="T11" fmla="*/ 9 h 146"/>
              <a:gd name="T12" fmla="*/ 18 w 155"/>
              <a:gd name="T13" fmla="*/ 9 h 146"/>
              <a:gd name="T14" fmla="*/ 18 w 155"/>
              <a:gd name="T15" fmla="*/ 55 h 146"/>
              <a:gd name="T16" fmla="*/ 90 w 155"/>
              <a:gd name="T17" fmla="*/ 13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" h="146">
                <a:moveTo>
                  <a:pt x="90" y="136"/>
                </a:moveTo>
                <a:lnTo>
                  <a:pt x="90" y="136"/>
                </a:lnTo>
                <a:cubicBezTo>
                  <a:pt x="99" y="136"/>
                  <a:pt x="109" y="145"/>
                  <a:pt x="118" y="145"/>
                </a:cubicBezTo>
                <a:cubicBezTo>
                  <a:pt x="127" y="145"/>
                  <a:pt x="127" y="136"/>
                  <a:pt x="136" y="136"/>
                </a:cubicBezTo>
                <a:cubicBezTo>
                  <a:pt x="154" y="118"/>
                  <a:pt x="154" y="100"/>
                  <a:pt x="136" y="91"/>
                </a:cubicBezTo>
                <a:cubicBezTo>
                  <a:pt x="54" y="9"/>
                  <a:pt x="54" y="9"/>
                  <a:pt x="54" y="9"/>
                </a:cubicBezTo>
                <a:cubicBezTo>
                  <a:pt x="45" y="0"/>
                  <a:pt x="27" y="0"/>
                  <a:pt x="18" y="9"/>
                </a:cubicBezTo>
                <a:cubicBezTo>
                  <a:pt x="0" y="19"/>
                  <a:pt x="0" y="45"/>
                  <a:pt x="18" y="55"/>
                </a:cubicBezTo>
                <a:lnTo>
                  <a:pt x="90" y="1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6">
            <a:extLst>
              <a:ext uri="{FF2B5EF4-FFF2-40B4-BE49-F238E27FC236}">
                <a16:creationId xmlns:a16="http://schemas.microsoft.com/office/drawing/2014/main" id="{333446DA-BA46-6046-A72E-6F2D51CC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857" y="8175670"/>
            <a:ext cx="68630" cy="178433"/>
          </a:xfrm>
          <a:custGeom>
            <a:avLst/>
            <a:gdLst>
              <a:gd name="T0" fmla="*/ 36 w 64"/>
              <a:gd name="T1" fmla="*/ 172 h 173"/>
              <a:gd name="T2" fmla="*/ 36 w 64"/>
              <a:gd name="T3" fmla="*/ 172 h 173"/>
              <a:gd name="T4" fmla="*/ 63 w 64"/>
              <a:gd name="T5" fmla="*/ 145 h 173"/>
              <a:gd name="T6" fmla="*/ 63 w 64"/>
              <a:gd name="T7" fmla="*/ 36 h 173"/>
              <a:gd name="T8" fmla="*/ 36 w 64"/>
              <a:gd name="T9" fmla="*/ 0 h 173"/>
              <a:gd name="T10" fmla="*/ 0 w 64"/>
              <a:gd name="T11" fmla="*/ 36 h 173"/>
              <a:gd name="T12" fmla="*/ 0 w 64"/>
              <a:gd name="T13" fmla="*/ 145 h 173"/>
              <a:gd name="T14" fmla="*/ 36 w 64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36" y="172"/>
                </a:moveTo>
                <a:lnTo>
                  <a:pt x="36" y="172"/>
                </a:lnTo>
                <a:cubicBezTo>
                  <a:pt x="54" y="172"/>
                  <a:pt x="63" y="163"/>
                  <a:pt x="63" y="145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4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63"/>
                  <a:pt x="18" y="172"/>
                  <a:pt x="36" y="1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7">
            <a:extLst>
              <a:ext uri="{FF2B5EF4-FFF2-40B4-BE49-F238E27FC236}">
                <a16:creationId xmlns:a16="http://schemas.microsoft.com/office/drawing/2014/main" id="{E88C3A04-2C79-F243-80F2-032602FE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497" y="8317501"/>
            <a:ext cx="150981" cy="150984"/>
          </a:xfrm>
          <a:custGeom>
            <a:avLst/>
            <a:gdLst>
              <a:gd name="T0" fmla="*/ 36 w 145"/>
              <a:gd name="T1" fmla="*/ 144 h 145"/>
              <a:gd name="T2" fmla="*/ 36 w 145"/>
              <a:gd name="T3" fmla="*/ 144 h 145"/>
              <a:gd name="T4" fmla="*/ 54 w 145"/>
              <a:gd name="T5" fmla="*/ 135 h 145"/>
              <a:gd name="T6" fmla="*/ 135 w 145"/>
              <a:gd name="T7" fmla="*/ 54 h 145"/>
              <a:gd name="T8" fmla="*/ 135 w 145"/>
              <a:gd name="T9" fmla="*/ 9 h 145"/>
              <a:gd name="T10" fmla="*/ 90 w 145"/>
              <a:gd name="T11" fmla="*/ 9 h 145"/>
              <a:gd name="T12" fmla="*/ 9 w 145"/>
              <a:gd name="T13" fmla="*/ 90 h 145"/>
              <a:gd name="T14" fmla="*/ 9 w 145"/>
              <a:gd name="T15" fmla="*/ 135 h 145"/>
              <a:gd name="T16" fmla="*/ 36 w 145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36" y="144"/>
                </a:moveTo>
                <a:lnTo>
                  <a:pt x="36" y="144"/>
                </a:lnTo>
                <a:cubicBezTo>
                  <a:pt x="45" y="144"/>
                  <a:pt x="45" y="135"/>
                  <a:pt x="54" y="135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4" y="36"/>
                  <a:pt x="144" y="18"/>
                  <a:pt x="135" y="9"/>
                </a:cubicBezTo>
                <a:cubicBezTo>
                  <a:pt x="117" y="0"/>
                  <a:pt x="99" y="0"/>
                  <a:pt x="90" y="9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9" y="135"/>
                </a:cubicBezTo>
                <a:cubicBezTo>
                  <a:pt x="18" y="135"/>
                  <a:pt x="27" y="144"/>
                  <a:pt x="36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8">
            <a:extLst>
              <a:ext uri="{FF2B5EF4-FFF2-40B4-BE49-F238E27FC236}">
                <a16:creationId xmlns:a16="http://schemas.microsoft.com/office/drawing/2014/main" id="{D32B5786-CBDB-4F4C-B098-9B2C982ED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8726" y="8642344"/>
            <a:ext cx="178436" cy="68627"/>
          </a:xfrm>
          <a:custGeom>
            <a:avLst/>
            <a:gdLst>
              <a:gd name="T0" fmla="*/ 145 w 173"/>
              <a:gd name="T1" fmla="*/ 0 h 64"/>
              <a:gd name="T2" fmla="*/ 145 w 173"/>
              <a:gd name="T3" fmla="*/ 0 h 64"/>
              <a:gd name="T4" fmla="*/ 36 w 173"/>
              <a:gd name="T5" fmla="*/ 0 h 64"/>
              <a:gd name="T6" fmla="*/ 0 w 173"/>
              <a:gd name="T7" fmla="*/ 36 h 64"/>
              <a:gd name="T8" fmla="*/ 36 w 173"/>
              <a:gd name="T9" fmla="*/ 63 h 64"/>
              <a:gd name="T10" fmla="*/ 145 w 173"/>
              <a:gd name="T11" fmla="*/ 63 h 64"/>
              <a:gd name="T12" fmla="*/ 172 w 173"/>
              <a:gd name="T13" fmla="*/ 36 h 64"/>
              <a:gd name="T14" fmla="*/ 145 w 17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64">
                <a:moveTo>
                  <a:pt x="145" y="0"/>
                </a:moveTo>
                <a:lnTo>
                  <a:pt x="145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63" y="63"/>
                  <a:pt x="172" y="54"/>
                  <a:pt x="172" y="36"/>
                </a:cubicBezTo>
                <a:cubicBezTo>
                  <a:pt x="172" y="18"/>
                  <a:pt x="163" y="0"/>
                  <a:pt x="14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9">
            <a:extLst>
              <a:ext uri="{FF2B5EF4-FFF2-40B4-BE49-F238E27FC236}">
                <a16:creationId xmlns:a16="http://schemas.microsoft.com/office/drawing/2014/main" id="{93033D04-4A39-4D41-8866-D442DB71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3497" y="8898558"/>
            <a:ext cx="150981" cy="150981"/>
          </a:xfrm>
          <a:custGeom>
            <a:avLst/>
            <a:gdLst>
              <a:gd name="T0" fmla="*/ 54 w 145"/>
              <a:gd name="T1" fmla="*/ 9 h 146"/>
              <a:gd name="T2" fmla="*/ 54 w 145"/>
              <a:gd name="T3" fmla="*/ 9 h 146"/>
              <a:gd name="T4" fmla="*/ 9 w 145"/>
              <a:gd name="T5" fmla="*/ 9 h 146"/>
              <a:gd name="T6" fmla="*/ 9 w 145"/>
              <a:gd name="T7" fmla="*/ 54 h 146"/>
              <a:gd name="T8" fmla="*/ 90 w 145"/>
              <a:gd name="T9" fmla="*/ 135 h 146"/>
              <a:gd name="T10" fmla="*/ 108 w 145"/>
              <a:gd name="T11" fmla="*/ 145 h 146"/>
              <a:gd name="T12" fmla="*/ 135 w 145"/>
              <a:gd name="T13" fmla="*/ 135 h 146"/>
              <a:gd name="T14" fmla="*/ 135 w 145"/>
              <a:gd name="T15" fmla="*/ 90 h 146"/>
              <a:gd name="T16" fmla="*/ 54 w 145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54" y="9"/>
                </a:moveTo>
                <a:lnTo>
                  <a:pt x="54" y="9"/>
                </a:lnTo>
                <a:cubicBezTo>
                  <a:pt x="45" y="0"/>
                  <a:pt x="18" y="0"/>
                  <a:pt x="9" y="9"/>
                </a:cubicBezTo>
                <a:cubicBezTo>
                  <a:pt x="0" y="18"/>
                  <a:pt x="0" y="45"/>
                  <a:pt x="9" y="54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0" y="135"/>
                  <a:pt x="99" y="145"/>
                  <a:pt x="108" y="145"/>
                </a:cubicBezTo>
                <a:cubicBezTo>
                  <a:pt x="117" y="145"/>
                  <a:pt x="126" y="135"/>
                  <a:pt x="135" y="135"/>
                </a:cubicBezTo>
                <a:cubicBezTo>
                  <a:pt x="144" y="117"/>
                  <a:pt x="144" y="99"/>
                  <a:pt x="135" y="90"/>
                </a:cubicBezTo>
                <a:lnTo>
                  <a:pt x="54" y="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0">
            <a:extLst>
              <a:ext uri="{FF2B5EF4-FFF2-40B4-BE49-F238E27FC236}">
                <a16:creationId xmlns:a16="http://schemas.microsoft.com/office/drawing/2014/main" id="{80D7B013-415C-6342-8DFC-5CEE2E28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857" y="8999213"/>
            <a:ext cx="68630" cy="178433"/>
          </a:xfrm>
          <a:custGeom>
            <a:avLst/>
            <a:gdLst>
              <a:gd name="T0" fmla="*/ 36 w 64"/>
              <a:gd name="T1" fmla="*/ 0 h 173"/>
              <a:gd name="T2" fmla="*/ 36 w 64"/>
              <a:gd name="T3" fmla="*/ 0 h 173"/>
              <a:gd name="T4" fmla="*/ 0 w 64"/>
              <a:gd name="T5" fmla="*/ 36 h 173"/>
              <a:gd name="T6" fmla="*/ 0 w 64"/>
              <a:gd name="T7" fmla="*/ 145 h 173"/>
              <a:gd name="T8" fmla="*/ 36 w 64"/>
              <a:gd name="T9" fmla="*/ 172 h 173"/>
              <a:gd name="T10" fmla="*/ 63 w 64"/>
              <a:gd name="T11" fmla="*/ 145 h 173"/>
              <a:gd name="T12" fmla="*/ 63 w 64"/>
              <a:gd name="T13" fmla="*/ 36 h 173"/>
              <a:gd name="T14" fmla="*/ 36 w 64"/>
              <a:gd name="T1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63"/>
                  <a:pt x="18" y="172"/>
                  <a:pt x="36" y="172"/>
                </a:cubicBezTo>
                <a:cubicBezTo>
                  <a:pt x="54" y="172"/>
                  <a:pt x="63" y="163"/>
                  <a:pt x="63" y="145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4" y="0"/>
                  <a:pt x="3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1">
            <a:extLst>
              <a:ext uri="{FF2B5EF4-FFF2-40B4-BE49-F238E27FC236}">
                <a16:creationId xmlns:a16="http://schemas.microsoft.com/office/drawing/2014/main" id="{16EC3073-F4DD-2B46-96F5-83E40EE60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440" y="8898558"/>
            <a:ext cx="150984" cy="150981"/>
          </a:xfrm>
          <a:custGeom>
            <a:avLst/>
            <a:gdLst>
              <a:gd name="T0" fmla="*/ 90 w 145"/>
              <a:gd name="T1" fmla="*/ 9 h 146"/>
              <a:gd name="T2" fmla="*/ 90 w 145"/>
              <a:gd name="T3" fmla="*/ 9 h 146"/>
              <a:gd name="T4" fmla="*/ 9 w 145"/>
              <a:gd name="T5" fmla="*/ 90 h 146"/>
              <a:gd name="T6" fmla="*/ 9 w 145"/>
              <a:gd name="T7" fmla="*/ 135 h 146"/>
              <a:gd name="T8" fmla="*/ 26 w 145"/>
              <a:gd name="T9" fmla="*/ 145 h 146"/>
              <a:gd name="T10" fmla="*/ 54 w 145"/>
              <a:gd name="T11" fmla="*/ 135 h 146"/>
              <a:gd name="T12" fmla="*/ 135 w 145"/>
              <a:gd name="T13" fmla="*/ 54 h 146"/>
              <a:gd name="T14" fmla="*/ 135 w 145"/>
              <a:gd name="T15" fmla="*/ 9 h 146"/>
              <a:gd name="T16" fmla="*/ 90 w 145"/>
              <a:gd name="T17" fmla="*/ 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6">
                <a:moveTo>
                  <a:pt x="90" y="9"/>
                </a:moveTo>
                <a:lnTo>
                  <a:pt x="90" y="9"/>
                </a:lnTo>
                <a:cubicBezTo>
                  <a:pt x="9" y="90"/>
                  <a:pt x="9" y="90"/>
                  <a:pt x="9" y="90"/>
                </a:cubicBezTo>
                <a:cubicBezTo>
                  <a:pt x="0" y="99"/>
                  <a:pt x="0" y="117"/>
                  <a:pt x="9" y="135"/>
                </a:cubicBezTo>
                <a:cubicBezTo>
                  <a:pt x="18" y="135"/>
                  <a:pt x="26" y="145"/>
                  <a:pt x="26" y="145"/>
                </a:cubicBezTo>
                <a:cubicBezTo>
                  <a:pt x="36" y="145"/>
                  <a:pt x="45" y="135"/>
                  <a:pt x="54" y="135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44" y="45"/>
                  <a:pt x="144" y="18"/>
                  <a:pt x="135" y="9"/>
                </a:cubicBezTo>
                <a:cubicBezTo>
                  <a:pt x="117" y="0"/>
                  <a:pt x="99" y="0"/>
                  <a:pt x="90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2">
            <a:extLst>
              <a:ext uri="{FF2B5EF4-FFF2-40B4-BE49-F238E27FC236}">
                <a16:creationId xmlns:a16="http://schemas.microsoft.com/office/drawing/2014/main" id="{EC300D0E-B3D4-5543-9BFA-E91049369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0609" y="8642344"/>
            <a:ext cx="187583" cy="68627"/>
          </a:xfrm>
          <a:custGeom>
            <a:avLst/>
            <a:gdLst>
              <a:gd name="T0" fmla="*/ 181 w 182"/>
              <a:gd name="T1" fmla="*/ 36 h 64"/>
              <a:gd name="T2" fmla="*/ 181 w 182"/>
              <a:gd name="T3" fmla="*/ 36 h 64"/>
              <a:gd name="T4" fmla="*/ 145 w 182"/>
              <a:gd name="T5" fmla="*/ 0 h 64"/>
              <a:gd name="T6" fmla="*/ 36 w 182"/>
              <a:gd name="T7" fmla="*/ 0 h 64"/>
              <a:gd name="T8" fmla="*/ 0 w 182"/>
              <a:gd name="T9" fmla="*/ 36 h 64"/>
              <a:gd name="T10" fmla="*/ 36 w 182"/>
              <a:gd name="T11" fmla="*/ 63 h 64"/>
              <a:gd name="T12" fmla="*/ 145 w 182"/>
              <a:gd name="T13" fmla="*/ 63 h 64"/>
              <a:gd name="T14" fmla="*/ 181 w 182"/>
              <a:gd name="T15" fmla="*/ 3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64">
                <a:moveTo>
                  <a:pt x="181" y="36"/>
                </a:moveTo>
                <a:lnTo>
                  <a:pt x="181" y="36"/>
                </a:lnTo>
                <a:cubicBezTo>
                  <a:pt x="181" y="18"/>
                  <a:pt x="162" y="0"/>
                  <a:pt x="1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62" y="63"/>
                  <a:pt x="181" y="54"/>
                  <a:pt x="18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3">
            <a:extLst>
              <a:ext uri="{FF2B5EF4-FFF2-40B4-BE49-F238E27FC236}">
                <a16:creationId xmlns:a16="http://schemas.microsoft.com/office/drawing/2014/main" id="{11995197-3D9D-4041-B4C2-FB3E7F6E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2440" y="8308351"/>
            <a:ext cx="150984" cy="160135"/>
          </a:xfrm>
          <a:custGeom>
            <a:avLst/>
            <a:gdLst>
              <a:gd name="T0" fmla="*/ 90 w 145"/>
              <a:gd name="T1" fmla="*/ 135 h 154"/>
              <a:gd name="T2" fmla="*/ 90 w 145"/>
              <a:gd name="T3" fmla="*/ 135 h 154"/>
              <a:gd name="T4" fmla="*/ 108 w 145"/>
              <a:gd name="T5" fmla="*/ 153 h 154"/>
              <a:gd name="T6" fmla="*/ 135 w 145"/>
              <a:gd name="T7" fmla="*/ 135 h 154"/>
              <a:gd name="T8" fmla="*/ 135 w 145"/>
              <a:gd name="T9" fmla="*/ 99 h 154"/>
              <a:gd name="T10" fmla="*/ 54 w 145"/>
              <a:gd name="T11" fmla="*/ 18 h 154"/>
              <a:gd name="T12" fmla="*/ 9 w 145"/>
              <a:gd name="T13" fmla="*/ 18 h 154"/>
              <a:gd name="T14" fmla="*/ 9 w 145"/>
              <a:gd name="T15" fmla="*/ 63 h 154"/>
              <a:gd name="T16" fmla="*/ 90 w 145"/>
              <a:gd name="T17" fmla="*/ 13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54">
                <a:moveTo>
                  <a:pt x="90" y="135"/>
                </a:moveTo>
                <a:lnTo>
                  <a:pt x="90" y="135"/>
                </a:lnTo>
                <a:cubicBezTo>
                  <a:pt x="90" y="144"/>
                  <a:pt x="99" y="153"/>
                  <a:pt x="108" y="153"/>
                </a:cubicBezTo>
                <a:cubicBezTo>
                  <a:pt x="117" y="153"/>
                  <a:pt x="126" y="144"/>
                  <a:pt x="135" y="135"/>
                </a:cubicBezTo>
                <a:cubicBezTo>
                  <a:pt x="144" y="126"/>
                  <a:pt x="144" y="108"/>
                  <a:pt x="135" y="99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18" y="0"/>
                  <a:pt x="9" y="18"/>
                </a:cubicBezTo>
                <a:cubicBezTo>
                  <a:pt x="0" y="27"/>
                  <a:pt x="0" y="45"/>
                  <a:pt x="9" y="63"/>
                </a:cubicBezTo>
                <a:lnTo>
                  <a:pt x="90" y="13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4">
            <a:extLst>
              <a:ext uri="{FF2B5EF4-FFF2-40B4-BE49-F238E27FC236}">
                <a16:creationId xmlns:a16="http://schemas.microsoft.com/office/drawing/2014/main" id="{2C340A22-E78F-2749-9A44-1CC7BBA7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5973" y="8436457"/>
            <a:ext cx="489549" cy="489552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452 w 471"/>
              <a:gd name="T5" fmla="*/ 145 h 471"/>
              <a:gd name="T6" fmla="*/ 398 w 471"/>
              <a:gd name="T7" fmla="*/ 72 h 471"/>
              <a:gd name="T8" fmla="*/ 325 w 471"/>
              <a:gd name="T9" fmla="*/ 18 h 471"/>
              <a:gd name="T10" fmla="*/ 235 w 471"/>
              <a:gd name="T11" fmla="*/ 0 h 471"/>
              <a:gd name="T12" fmla="*/ 145 w 471"/>
              <a:gd name="T13" fmla="*/ 18 h 471"/>
              <a:gd name="T14" fmla="*/ 72 w 471"/>
              <a:gd name="T15" fmla="*/ 72 h 471"/>
              <a:gd name="T16" fmla="*/ 18 w 471"/>
              <a:gd name="T17" fmla="*/ 145 h 471"/>
              <a:gd name="T18" fmla="*/ 0 w 471"/>
              <a:gd name="T19" fmla="*/ 235 h 471"/>
              <a:gd name="T20" fmla="*/ 18 w 471"/>
              <a:gd name="T21" fmla="*/ 325 h 471"/>
              <a:gd name="T22" fmla="*/ 72 w 471"/>
              <a:gd name="T23" fmla="*/ 398 h 471"/>
              <a:gd name="T24" fmla="*/ 145 w 471"/>
              <a:gd name="T25" fmla="*/ 452 h 471"/>
              <a:gd name="T26" fmla="*/ 235 w 471"/>
              <a:gd name="T27" fmla="*/ 470 h 471"/>
              <a:gd name="T28" fmla="*/ 325 w 471"/>
              <a:gd name="T29" fmla="*/ 452 h 471"/>
              <a:gd name="T30" fmla="*/ 398 w 471"/>
              <a:gd name="T31" fmla="*/ 398 h 471"/>
              <a:gd name="T32" fmla="*/ 452 w 471"/>
              <a:gd name="T33" fmla="*/ 325 h 471"/>
              <a:gd name="T34" fmla="*/ 470 w 471"/>
              <a:gd name="T35" fmla="*/ 235 h 471"/>
              <a:gd name="T36" fmla="*/ 407 w 471"/>
              <a:gd name="T37" fmla="*/ 235 h 471"/>
              <a:gd name="T38" fmla="*/ 407 w 471"/>
              <a:gd name="T39" fmla="*/ 235 h 471"/>
              <a:gd name="T40" fmla="*/ 389 w 471"/>
              <a:gd name="T41" fmla="*/ 298 h 471"/>
              <a:gd name="T42" fmla="*/ 379 w 471"/>
              <a:gd name="T43" fmla="*/ 298 h 471"/>
              <a:gd name="T44" fmla="*/ 343 w 471"/>
              <a:gd name="T45" fmla="*/ 307 h 471"/>
              <a:gd name="T46" fmla="*/ 199 w 471"/>
              <a:gd name="T47" fmla="*/ 163 h 471"/>
              <a:gd name="T48" fmla="*/ 226 w 471"/>
              <a:gd name="T49" fmla="*/ 72 h 471"/>
              <a:gd name="T50" fmla="*/ 235 w 471"/>
              <a:gd name="T51" fmla="*/ 63 h 471"/>
              <a:gd name="T52" fmla="*/ 407 w 471"/>
              <a:gd name="T53" fmla="*/ 235 h 471"/>
              <a:gd name="T54" fmla="*/ 235 w 471"/>
              <a:gd name="T55" fmla="*/ 407 h 471"/>
              <a:gd name="T56" fmla="*/ 235 w 471"/>
              <a:gd name="T57" fmla="*/ 407 h 471"/>
              <a:gd name="T58" fmla="*/ 63 w 471"/>
              <a:gd name="T59" fmla="*/ 235 h 471"/>
              <a:gd name="T60" fmla="*/ 145 w 471"/>
              <a:gd name="T61" fmla="*/ 82 h 471"/>
              <a:gd name="T62" fmla="*/ 136 w 471"/>
              <a:gd name="T63" fmla="*/ 163 h 471"/>
              <a:gd name="T64" fmla="*/ 334 w 471"/>
              <a:gd name="T65" fmla="*/ 371 h 471"/>
              <a:gd name="T66" fmla="*/ 235 w 471"/>
              <a:gd name="T67" fmla="*/ 40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199"/>
                  <a:pt x="461" y="172"/>
                  <a:pt x="452" y="145"/>
                </a:cubicBezTo>
                <a:cubicBezTo>
                  <a:pt x="434" y="118"/>
                  <a:pt x="415" y="91"/>
                  <a:pt x="398" y="72"/>
                </a:cubicBezTo>
                <a:cubicBezTo>
                  <a:pt x="379" y="45"/>
                  <a:pt x="352" y="27"/>
                  <a:pt x="325" y="18"/>
                </a:cubicBezTo>
                <a:cubicBezTo>
                  <a:pt x="298" y="9"/>
                  <a:pt x="262" y="0"/>
                  <a:pt x="235" y="0"/>
                </a:cubicBezTo>
                <a:cubicBezTo>
                  <a:pt x="199" y="0"/>
                  <a:pt x="172" y="9"/>
                  <a:pt x="145" y="18"/>
                </a:cubicBezTo>
                <a:cubicBezTo>
                  <a:pt x="117" y="27"/>
                  <a:pt x="90" y="45"/>
                  <a:pt x="72" y="72"/>
                </a:cubicBezTo>
                <a:cubicBezTo>
                  <a:pt x="45" y="91"/>
                  <a:pt x="27" y="118"/>
                  <a:pt x="18" y="145"/>
                </a:cubicBezTo>
                <a:cubicBezTo>
                  <a:pt x="9" y="172"/>
                  <a:pt x="0" y="199"/>
                  <a:pt x="0" y="235"/>
                </a:cubicBezTo>
                <a:cubicBezTo>
                  <a:pt x="0" y="262"/>
                  <a:pt x="9" y="298"/>
                  <a:pt x="18" y="325"/>
                </a:cubicBezTo>
                <a:cubicBezTo>
                  <a:pt x="27" y="352"/>
                  <a:pt x="45" y="380"/>
                  <a:pt x="72" y="398"/>
                </a:cubicBezTo>
                <a:cubicBezTo>
                  <a:pt x="90" y="416"/>
                  <a:pt x="117" y="434"/>
                  <a:pt x="145" y="452"/>
                </a:cubicBezTo>
                <a:cubicBezTo>
                  <a:pt x="172" y="461"/>
                  <a:pt x="199" y="470"/>
                  <a:pt x="235" y="470"/>
                </a:cubicBezTo>
                <a:cubicBezTo>
                  <a:pt x="262" y="470"/>
                  <a:pt x="298" y="461"/>
                  <a:pt x="325" y="452"/>
                </a:cubicBezTo>
                <a:cubicBezTo>
                  <a:pt x="352" y="434"/>
                  <a:pt x="379" y="416"/>
                  <a:pt x="398" y="398"/>
                </a:cubicBezTo>
                <a:cubicBezTo>
                  <a:pt x="415" y="380"/>
                  <a:pt x="434" y="352"/>
                  <a:pt x="452" y="325"/>
                </a:cubicBezTo>
                <a:cubicBezTo>
                  <a:pt x="461" y="298"/>
                  <a:pt x="470" y="262"/>
                  <a:pt x="470" y="235"/>
                </a:cubicBezTo>
                <a:close/>
                <a:moveTo>
                  <a:pt x="407" y="235"/>
                </a:moveTo>
                <a:lnTo>
                  <a:pt x="407" y="235"/>
                </a:lnTo>
                <a:cubicBezTo>
                  <a:pt x="407" y="253"/>
                  <a:pt x="398" y="280"/>
                  <a:pt x="389" y="298"/>
                </a:cubicBezTo>
                <a:lnTo>
                  <a:pt x="379" y="298"/>
                </a:lnTo>
                <a:cubicBezTo>
                  <a:pt x="361" y="307"/>
                  <a:pt x="352" y="307"/>
                  <a:pt x="343" y="307"/>
                </a:cubicBezTo>
                <a:cubicBezTo>
                  <a:pt x="262" y="307"/>
                  <a:pt x="199" y="244"/>
                  <a:pt x="199" y="163"/>
                </a:cubicBezTo>
                <a:cubicBezTo>
                  <a:pt x="199" y="127"/>
                  <a:pt x="208" y="99"/>
                  <a:pt x="226" y="72"/>
                </a:cubicBezTo>
                <a:cubicBezTo>
                  <a:pt x="235" y="72"/>
                  <a:pt x="235" y="63"/>
                  <a:pt x="235" y="63"/>
                </a:cubicBezTo>
                <a:cubicBezTo>
                  <a:pt x="325" y="63"/>
                  <a:pt x="407" y="136"/>
                  <a:pt x="407" y="235"/>
                </a:cubicBezTo>
                <a:close/>
                <a:moveTo>
                  <a:pt x="235" y="407"/>
                </a:moveTo>
                <a:lnTo>
                  <a:pt x="235" y="407"/>
                </a:lnTo>
                <a:cubicBezTo>
                  <a:pt x="136" y="407"/>
                  <a:pt x="63" y="325"/>
                  <a:pt x="63" y="235"/>
                </a:cubicBezTo>
                <a:cubicBezTo>
                  <a:pt x="63" y="172"/>
                  <a:pt x="99" y="118"/>
                  <a:pt x="145" y="82"/>
                </a:cubicBezTo>
                <a:cubicBezTo>
                  <a:pt x="136" y="108"/>
                  <a:pt x="136" y="136"/>
                  <a:pt x="136" y="163"/>
                </a:cubicBezTo>
                <a:cubicBezTo>
                  <a:pt x="136" y="280"/>
                  <a:pt x="226" y="371"/>
                  <a:pt x="334" y="371"/>
                </a:cubicBezTo>
                <a:cubicBezTo>
                  <a:pt x="307" y="389"/>
                  <a:pt x="271" y="407"/>
                  <a:pt x="235" y="4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5">
            <a:extLst>
              <a:ext uri="{FF2B5EF4-FFF2-40B4-BE49-F238E27FC236}">
                <a16:creationId xmlns:a16="http://schemas.microsoft.com/office/drawing/2014/main" id="{C78F7EC1-A9AD-C74B-B0C3-0EDB64C55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065" y="8276325"/>
            <a:ext cx="828116" cy="329417"/>
          </a:xfrm>
          <a:custGeom>
            <a:avLst/>
            <a:gdLst>
              <a:gd name="T0" fmla="*/ 768 w 796"/>
              <a:gd name="T1" fmla="*/ 109 h 318"/>
              <a:gd name="T2" fmla="*/ 768 w 796"/>
              <a:gd name="T3" fmla="*/ 109 h 318"/>
              <a:gd name="T4" fmla="*/ 732 w 796"/>
              <a:gd name="T5" fmla="*/ 127 h 318"/>
              <a:gd name="T6" fmla="*/ 696 w 796"/>
              <a:gd name="T7" fmla="*/ 199 h 318"/>
              <a:gd name="T8" fmla="*/ 370 w 796"/>
              <a:gd name="T9" fmla="*/ 0 h 318"/>
              <a:gd name="T10" fmla="*/ 9 w 796"/>
              <a:gd name="T11" fmla="*/ 281 h 318"/>
              <a:gd name="T12" fmla="*/ 27 w 796"/>
              <a:gd name="T13" fmla="*/ 317 h 318"/>
              <a:gd name="T14" fmla="*/ 36 w 796"/>
              <a:gd name="T15" fmla="*/ 317 h 318"/>
              <a:gd name="T16" fmla="*/ 72 w 796"/>
              <a:gd name="T17" fmla="*/ 290 h 318"/>
              <a:gd name="T18" fmla="*/ 370 w 796"/>
              <a:gd name="T19" fmla="*/ 64 h 318"/>
              <a:gd name="T20" fmla="*/ 642 w 796"/>
              <a:gd name="T21" fmla="*/ 226 h 318"/>
              <a:gd name="T22" fmla="*/ 560 w 796"/>
              <a:gd name="T23" fmla="*/ 190 h 318"/>
              <a:gd name="T24" fmla="*/ 524 w 796"/>
              <a:gd name="T25" fmla="*/ 208 h 318"/>
              <a:gd name="T26" fmla="*/ 542 w 796"/>
              <a:gd name="T27" fmla="*/ 253 h 318"/>
              <a:gd name="T28" fmla="*/ 687 w 796"/>
              <a:gd name="T29" fmla="*/ 317 h 318"/>
              <a:gd name="T30" fmla="*/ 696 w 796"/>
              <a:gd name="T31" fmla="*/ 317 h 318"/>
              <a:gd name="T32" fmla="*/ 723 w 796"/>
              <a:gd name="T33" fmla="*/ 299 h 318"/>
              <a:gd name="T34" fmla="*/ 786 w 796"/>
              <a:gd name="T35" fmla="*/ 154 h 318"/>
              <a:gd name="T36" fmla="*/ 768 w 796"/>
              <a:gd name="T37" fmla="*/ 10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96" h="318">
                <a:moveTo>
                  <a:pt x="768" y="109"/>
                </a:moveTo>
                <a:lnTo>
                  <a:pt x="768" y="109"/>
                </a:lnTo>
                <a:cubicBezTo>
                  <a:pt x="750" y="100"/>
                  <a:pt x="732" y="109"/>
                  <a:pt x="732" y="127"/>
                </a:cubicBezTo>
                <a:cubicBezTo>
                  <a:pt x="696" y="199"/>
                  <a:pt x="696" y="199"/>
                  <a:pt x="696" y="199"/>
                </a:cubicBezTo>
                <a:cubicBezTo>
                  <a:pt x="633" y="82"/>
                  <a:pt x="506" y="0"/>
                  <a:pt x="370" y="0"/>
                </a:cubicBezTo>
                <a:cubicBezTo>
                  <a:pt x="199" y="0"/>
                  <a:pt x="45" y="109"/>
                  <a:pt x="9" y="281"/>
                </a:cubicBezTo>
                <a:cubicBezTo>
                  <a:pt x="0" y="290"/>
                  <a:pt x="9" y="308"/>
                  <a:pt x="27" y="317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54" y="317"/>
                  <a:pt x="63" y="308"/>
                  <a:pt x="72" y="290"/>
                </a:cubicBezTo>
                <a:cubicBezTo>
                  <a:pt x="100" y="154"/>
                  <a:pt x="226" y="64"/>
                  <a:pt x="370" y="64"/>
                </a:cubicBezTo>
                <a:cubicBezTo>
                  <a:pt x="488" y="64"/>
                  <a:pt x="587" y="127"/>
                  <a:pt x="642" y="226"/>
                </a:cubicBezTo>
                <a:cubicBezTo>
                  <a:pt x="560" y="190"/>
                  <a:pt x="560" y="190"/>
                  <a:pt x="560" y="190"/>
                </a:cubicBezTo>
                <a:cubicBezTo>
                  <a:pt x="551" y="190"/>
                  <a:pt x="524" y="199"/>
                  <a:pt x="524" y="208"/>
                </a:cubicBezTo>
                <a:cubicBezTo>
                  <a:pt x="515" y="226"/>
                  <a:pt x="524" y="245"/>
                  <a:pt x="542" y="253"/>
                </a:cubicBezTo>
                <a:cubicBezTo>
                  <a:pt x="687" y="317"/>
                  <a:pt x="687" y="317"/>
                  <a:pt x="687" y="317"/>
                </a:cubicBezTo>
                <a:lnTo>
                  <a:pt x="696" y="317"/>
                </a:lnTo>
                <a:cubicBezTo>
                  <a:pt x="705" y="317"/>
                  <a:pt x="723" y="308"/>
                  <a:pt x="723" y="299"/>
                </a:cubicBezTo>
                <a:cubicBezTo>
                  <a:pt x="786" y="154"/>
                  <a:pt x="786" y="154"/>
                  <a:pt x="786" y="154"/>
                </a:cubicBezTo>
                <a:cubicBezTo>
                  <a:pt x="795" y="136"/>
                  <a:pt x="786" y="118"/>
                  <a:pt x="768" y="10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6">
            <a:extLst>
              <a:ext uri="{FF2B5EF4-FFF2-40B4-BE49-F238E27FC236}">
                <a16:creationId xmlns:a16="http://schemas.microsoft.com/office/drawing/2014/main" id="{7CE03135-7455-4F49-91D8-E2015A47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313" y="8710972"/>
            <a:ext cx="805242" cy="338568"/>
          </a:xfrm>
          <a:custGeom>
            <a:avLst/>
            <a:gdLst>
              <a:gd name="T0" fmla="*/ 750 w 778"/>
              <a:gd name="T1" fmla="*/ 9 h 327"/>
              <a:gd name="T2" fmla="*/ 750 w 778"/>
              <a:gd name="T3" fmla="*/ 9 h 327"/>
              <a:gd name="T4" fmla="*/ 714 w 778"/>
              <a:gd name="T5" fmla="*/ 27 h 327"/>
              <a:gd name="T6" fmla="*/ 415 w 778"/>
              <a:gd name="T7" fmla="*/ 262 h 327"/>
              <a:gd name="T8" fmla="*/ 136 w 778"/>
              <a:gd name="T9" fmla="*/ 90 h 327"/>
              <a:gd name="T10" fmla="*/ 226 w 778"/>
              <a:gd name="T11" fmla="*/ 118 h 327"/>
              <a:gd name="T12" fmla="*/ 235 w 778"/>
              <a:gd name="T13" fmla="*/ 118 h 327"/>
              <a:gd name="T14" fmla="*/ 262 w 778"/>
              <a:gd name="T15" fmla="*/ 90 h 327"/>
              <a:gd name="T16" fmla="*/ 244 w 778"/>
              <a:gd name="T17" fmla="*/ 54 h 327"/>
              <a:gd name="T18" fmla="*/ 90 w 778"/>
              <a:gd name="T19" fmla="*/ 9 h 327"/>
              <a:gd name="T20" fmla="*/ 90 w 778"/>
              <a:gd name="T21" fmla="*/ 9 h 327"/>
              <a:gd name="T22" fmla="*/ 90 w 778"/>
              <a:gd name="T23" fmla="*/ 9 h 327"/>
              <a:gd name="T24" fmla="*/ 90 w 778"/>
              <a:gd name="T25" fmla="*/ 9 h 327"/>
              <a:gd name="T26" fmla="*/ 90 w 778"/>
              <a:gd name="T27" fmla="*/ 9 h 327"/>
              <a:gd name="T28" fmla="*/ 90 w 778"/>
              <a:gd name="T29" fmla="*/ 9 h 327"/>
              <a:gd name="T30" fmla="*/ 81 w 778"/>
              <a:gd name="T31" fmla="*/ 9 h 327"/>
              <a:gd name="T32" fmla="*/ 81 w 778"/>
              <a:gd name="T33" fmla="*/ 9 h 327"/>
              <a:gd name="T34" fmla="*/ 81 w 778"/>
              <a:gd name="T35" fmla="*/ 9 h 327"/>
              <a:gd name="T36" fmla="*/ 81 w 778"/>
              <a:gd name="T37" fmla="*/ 9 h 327"/>
              <a:gd name="T38" fmla="*/ 81 w 778"/>
              <a:gd name="T39" fmla="*/ 9 h 327"/>
              <a:gd name="T40" fmla="*/ 81 w 778"/>
              <a:gd name="T41" fmla="*/ 9 h 327"/>
              <a:gd name="T42" fmla="*/ 81 w 778"/>
              <a:gd name="T43" fmla="*/ 9 h 327"/>
              <a:gd name="T44" fmla="*/ 72 w 778"/>
              <a:gd name="T45" fmla="*/ 9 h 327"/>
              <a:gd name="T46" fmla="*/ 72 w 778"/>
              <a:gd name="T47" fmla="*/ 9 h 327"/>
              <a:gd name="T48" fmla="*/ 72 w 778"/>
              <a:gd name="T49" fmla="*/ 9 h 327"/>
              <a:gd name="T50" fmla="*/ 72 w 778"/>
              <a:gd name="T51" fmla="*/ 9 h 327"/>
              <a:gd name="T52" fmla="*/ 54 w 778"/>
              <a:gd name="T53" fmla="*/ 27 h 327"/>
              <a:gd name="T54" fmla="*/ 9 w 778"/>
              <a:gd name="T55" fmla="*/ 181 h 327"/>
              <a:gd name="T56" fmla="*/ 27 w 778"/>
              <a:gd name="T57" fmla="*/ 217 h 327"/>
              <a:gd name="T58" fmla="*/ 36 w 778"/>
              <a:gd name="T59" fmla="*/ 217 h 327"/>
              <a:gd name="T60" fmla="*/ 63 w 778"/>
              <a:gd name="T61" fmla="*/ 199 h 327"/>
              <a:gd name="T62" fmla="*/ 90 w 778"/>
              <a:gd name="T63" fmla="*/ 136 h 327"/>
              <a:gd name="T64" fmla="*/ 181 w 778"/>
              <a:gd name="T65" fmla="*/ 244 h 327"/>
              <a:gd name="T66" fmla="*/ 415 w 778"/>
              <a:gd name="T67" fmla="*/ 326 h 327"/>
              <a:gd name="T68" fmla="*/ 768 w 778"/>
              <a:gd name="T69" fmla="*/ 45 h 327"/>
              <a:gd name="T70" fmla="*/ 750 w 778"/>
              <a:gd name="T71" fmla="*/ 9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8" h="327">
                <a:moveTo>
                  <a:pt x="750" y="9"/>
                </a:moveTo>
                <a:lnTo>
                  <a:pt x="750" y="9"/>
                </a:lnTo>
                <a:cubicBezTo>
                  <a:pt x="732" y="0"/>
                  <a:pt x="714" y="9"/>
                  <a:pt x="714" y="27"/>
                </a:cubicBezTo>
                <a:cubicBezTo>
                  <a:pt x="678" y="163"/>
                  <a:pt x="551" y="262"/>
                  <a:pt x="415" y="262"/>
                </a:cubicBezTo>
                <a:cubicBezTo>
                  <a:pt x="289" y="262"/>
                  <a:pt x="181" y="190"/>
                  <a:pt x="136" y="90"/>
                </a:cubicBezTo>
                <a:cubicBezTo>
                  <a:pt x="226" y="118"/>
                  <a:pt x="226" y="118"/>
                  <a:pt x="226" y="118"/>
                </a:cubicBezTo>
                <a:lnTo>
                  <a:pt x="235" y="118"/>
                </a:lnTo>
                <a:cubicBezTo>
                  <a:pt x="244" y="118"/>
                  <a:pt x="262" y="109"/>
                  <a:pt x="262" y="90"/>
                </a:cubicBezTo>
                <a:cubicBezTo>
                  <a:pt x="271" y="82"/>
                  <a:pt x="262" y="63"/>
                  <a:pt x="244" y="54"/>
                </a:cubicBezTo>
                <a:cubicBezTo>
                  <a:pt x="90" y="9"/>
                  <a:pt x="90" y="9"/>
                  <a:pt x="90" y="9"/>
                </a:cubicBez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lnTo>
                  <a:pt x="90" y="9"/>
                </a:lnTo>
                <a:cubicBezTo>
                  <a:pt x="90" y="9"/>
                  <a:pt x="90" y="9"/>
                  <a:pt x="81" y="9"/>
                </a:cubicBez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81" y="9"/>
                </a:lnTo>
                <a:lnTo>
                  <a:pt x="72" y="9"/>
                </a:lnTo>
                <a:lnTo>
                  <a:pt x="72" y="9"/>
                </a:lnTo>
                <a:lnTo>
                  <a:pt x="72" y="9"/>
                </a:lnTo>
                <a:lnTo>
                  <a:pt x="72" y="9"/>
                </a:lnTo>
                <a:cubicBezTo>
                  <a:pt x="63" y="9"/>
                  <a:pt x="54" y="18"/>
                  <a:pt x="54" y="27"/>
                </a:cubicBezTo>
                <a:cubicBezTo>
                  <a:pt x="9" y="181"/>
                  <a:pt x="9" y="181"/>
                  <a:pt x="9" y="181"/>
                </a:cubicBezTo>
                <a:cubicBezTo>
                  <a:pt x="0" y="199"/>
                  <a:pt x="9" y="217"/>
                  <a:pt x="27" y="217"/>
                </a:cubicBezTo>
                <a:lnTo>
                  <a:pt x="36" y="217"/>
                </a:lnTo>
                <a:cubicBezTo>
                  <a:pt x="45" y="217"/>
                  <a:pt x="63" y="208"/>
                  <a:pt x="63" y="199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108" y="172"/>
                  <a:pt x="145" y="217"/>
                  <a:pt x="181" y="244"/>
                </a:cubicBezTo>
                <a:cubicBezTo>
                  <a:pt x="253" y="298"/>
                  <a:pt x="325" y="326"/>
                  <a:pt x="415" y="326"/>
                </a:cubicBezTo>
                <a:cubicBezTo>
                  <a:pt x="578" y="326"/>
                  <a:pt x="732" y="208"/>
                  <a:pt x="768" y="45"/>
                </a:cubicBezTo>
                <a:cubicBezTo>
                  <a:pt x="777" y="27"/>
                  <a:pt x="768" y="9"/>
                  <a:pt x="750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7">
            <a:extLst>
              <a:ext uri="{FF2B5EF4-FFF2-40B4-BE49-F238E27FC236}">
                <a16:creationId xmlns:a16="http://schemas.microsoft.com/office/drawing/2014/main" id="{69BB8942-55B0-B345-ACF8-CA389334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6556" y="5393926"/>
            <a:ext cx="1134659" cy="658834"/>
          </a:xfrm>
          <a:custGeom>
            <a:avLst/>
            <a:gdLst>
              <a:gd name="T0" fmla="*/ 759 w 1094"/>
              <a:gd name="T1" fmla="*/ 632 h 633"/>
              <a:gd name="T2" fmla="*/ 759 w 1094"/>
              <a:gd name="T3" fmla="*/ 632 h 633"/>
              <a:gd name="T4" fmla="*/ 262 w 1094"/>
              <a:gd name="T5" fmla="*/ 632 h 633"/>
              <a:gd name="T6" fmla="*/ 36 w 1094"/>
              <a:gd name="T7" fmla="*/ 514 h 633"/>
              <a:gd name="T8" fmla="*/ 36 w 1094"/>
              <a:gd name="T9" fmla="*/ 298 h 633"/>
              <a:gd name="T10" fmla="*/ 135 w 1094"/>
              <a:gd name="T11" fmla="*/ 207 h 633"/>
              <a:gd name="T12" fmla="*/ 298 w 1094"/>
              <a:gd name="T13" fmla="*/ 171 h 633"/>
              <a:gd name="T14" fmla="*/ 361 w 1094"/>
              <a:gd name="T15" fmla="*/ 180 h 633"/>
              <a:gd name="T16" fmla="*/ 605 w 1094"/>
              <a:gd name="T17" fmla="*/ 0 h 633"/>
              <a:gd name="T18" fmla="*/ 795 w 1094"/>
              <a:gd name="T19" fmla="*/ 90 h 633"/>
              <a:gd name="T20" fmla="*/ 831 w 1094"/>
              <a:gd name="T21" fmla="*/ 90 h 633"/>
              <a:gd name="T22" fmla="*/ 1021 w 1094"/>
              <a:gd name="T23" fmla="*/ 171 h 633"/>
              <a:gd name="T24" fmla="*/ 1093 w 1094"/>
              <a:gd name="T25" fmla="*/ 343 h 633"/>
              <a:gd name="T26" fmla="*/ 1003 w 1094"/>
              <a:gd name="T27" fmla="*/ 542 h 633"/>
              <a:gd name="T28" fmla="*/ 759 w 1094"/>
              <a:gd name="T29" fmla="*/ 632 h 633"/>
              <a:gd name="T30" fmla="*/ 298 w 1094"/>
              <a:gd name="T31" fmla="*/ 235 h 633"/>
              <a:gd name="T32" fmla="*/ 298 w 1094"/>
              <a:gd name="T33" fmla="*/ 235 h 633"/>
              <a:gd name="T34" fmla="*/ 162 w 1094"/>
              <a:gd name="T35" fmla="*/ 271 h 633"/>
              <a:gd name="T36" fmla="*/ 90 w 1094"/>
              <a:gd name="T37" fmla="*/ 334 h 633"/>
              <a:gd name="T38" fmla="*/ 90 w 1094"/>
              <a:gd name="T39" fmla="*/ 488 h 633"/>
              <a:gd name="T40" fmla="*/ 262 w 1094"/>
              <a:gd name="T41" fmla="*/ 569 h 633"/>
              <a:gd name="T42" fmla="*/ 759 w 1094"/>
              <a:gd name="T43" fmla="*/ 569 h 633"/>
              <a:gd name="T44" fmla="*/ 967 w 1094"/>
              <a:gd name="T45" fmla="*/ 497 h 633"/>
              <a:gd name="T46" fmla="*/ 1030 w 1094"/>
              <a:gd name="T47" fmla="*/ 343 h 633"/>
              <a:gd name="T48" fmla="*/ 976 w 1094"/>
              <a:gd name="T49" fmla="*/ 216 h 633"/>
              <a:gd name="T50" fmla="*/ 822 w 1094"/>
              <a:gd name="T51" fmla="*/ 153 h 633"/>
              <a:gd name="T52" fmla="*/ 795 w 1094"/>
              <a:gd name="T53" fmla="*/ 153 h 633"/>
              <a:gd name="T54" fmla="*/ 759 w 1094"/>
              <a:gd name="T55" fmla="*/ 144 h 633"/>
              <a:gd name="T56" fmla="*/ 605 w 1094"/>
              <a:gd name="T57" fmla="*/ 63 h 633"/>
              <a:gd name="T58" fmla="*/ 415 w 1094"/>
              <a:gd name="T59" fmla="*/ 225 h 633"/>
              <a:gd name="T60" fmla="*/ 397 w 1094"/>
              <a:gd name="T61" fmla="*/ 253 h 633"/>
              <a:gd name="T62" fmla="*/ 370 w 1094"/>
              <a:gd name="T63" fmla="*/ 253 h 633"/>
              <a:gd name="T64" fmla="*/ 298 w 1094"/>
              <a:gd name="T65" fmla="*/ 235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94" h="633">
                <a:moveTo>
                  <a:pt x="759" y="632"/>
                </a:moveTo>
                <a:lnTo>
                  <a:pt x="759" y="632"/>
                </a:lnTo>
                <a:cubicBezTo>
                  <a:pt x="262" y="632"/>
                  <a:pt x="262" y="632"/>
                  <a:pt x="262" y="632"/>
                </a:cubicBezTo>
                <a:cubicBezTo>
                  <a:pt x="162" y="632"/>
                  <a:pt x="81" y="587"/>
                  <a:pt x="36" y="514"/>
                </a:cubicBezTo>
                <a:cubicBezTo>
                  <a:pt x="0" y="451"/>
                  <a:pt x="0" y="370"/>
                  <a:pt x="36" y="298"/>
                </a:cubicBezTo>
                <a:cubicBezTo>
                  <a:pt x="63" y="261"/>
                  <a:pt x="90" y="235"/>
                  <a:pt x="135" y="207"/>
                </a:cubicBezTo>
                <a:cubicBezTo>
                  <a:pt x="180" y="189"/>
                  <a:pt x="235" y="171"/>
                  <a:pt x="298" y="171"/>
                </a:cubicBezTo>
                <a:cubicBezTo>
                  <a:pt x="316" y="171"/>
                  <a:pt x="343" y="180"/>
                  <a:pt x="361" y="180"/>
                </a:cubicBezTo>
                <a:cubicBezTo>
                  <a:pt x="388" y="72"/>
                  <a:pt x="488" y="0"/>
                  <a:pt x="605" y="0"/>
                </a:cubicBezTo>
                <a:cubicBezTo>
                  <a:pt x="677" y="0"/>
                  <a:pt x="750" y="36"/>
                  <a:pt x="795" y="90"/>
                </a:cubicBezTo>
                <a:cubicBezTo>
                  <a:pt x="813" y="90"/>
                  <a:pt x="822" y="90"/>
                  <a:pt x="831" y="90"/>
                </a:cubicBezTo>
                <a:cubicBezTo>
                  <a:pt x="903" y="90"/>
                  <a:pt x="976" y="117"/>
                  <a:pt x="1021" y="171"/>
                </a:cubicBezTo>
                <a:cubicBezTo>
                  <a:pt x="1066" y="216"/>
                  <a:pt x="1093" y="280"/>
                  <a:pt x="1093" y="343"/>
                </a:cubicBezTo>
                <a:cubicBezTo>
                  <a:pt x="1093" y="424"/>
                  <a:pt x="1057" y="488"/>
                  <a:pt x="1003" y="542"/>
                </a:cubicBezTo>
                <a:cubicBezTo>
                  <a:pt x="948" y="605"/>
                  <a:pt x="858" y="632"/>
                  <a:pt x="759" y="632"/>
                </a:cubicBezTo>
                <a:close/>
                <a:moveTo>
                  <a:pt x="298" y="235"/>
                </a:moveTo>
                <a:lnTo>
                  <a:pt x="298" y="235"/>
                </a:lnTo>
                <a:cubicBezTo>
                  <a:pt x="244" y="235"/>
                  <a:pt x="199" y="244"/>
                  <a:pt x="162" y="271"/>
                </a:cubicBezTo>
                <a:cubicBezTo>
                  <a:pt x="135" y="280"/>
                  <a:pt x="108" y="307"/>
                  <a:pt x="90" y="334"/>
                </a:cubicBezTo>
                <a:cubicBezTo>
                  <a:pt x="63" y="379"/>
                  <a:pt x="63" y="442"/>
                  <a:pt x="90" y="488"/>
                </a:cubicBezTo>
                <a:cubicBezTo>
                  <a:pt x="117" y="542"/>
                  <a:pt x="180" y="569"/>
                  <a:pt x="262" y="569"/>
                </a:cubicBezTo>
                <a:cubicBezTo>
                  <a:pt x="759" y="569"/>
                  <a:pt x="759" y="569"/>
                  <a:pt x="759" y="569"/>
                </a:cubicBezTo>
                <a:cubicBezTo>
                  <a:pt x="840" y="569"/>
                  <a:pt x="912" y="542"/>
                  <a:pt x="967" y="497"/>
                </a:cubicBezTo>
                <a:cubicBezTo>
                  <a:pt x="1003" y="460"/>
                  <a:pt x="1030" y="406"/>
                  <a:pt x="1030" y="343"/>
                </a:cubicBezTo>
                <a:cubicBezTo>
                  <a:pt x="1030" y="298"/>
                  <a:pt x="1012" y="244"/>
                  <a:pt x="976" y="216"/>
                </a:cubicBezTo>
                <a:cubicBezTo>
                  <a:pt x="939" y="171"/>
                  <a:pt x="885" y="153"/>
                  <a:pt x="822" y="153"/>
                </a:cubicBezTo>
                <a:cubicBezTo>
                  <a:pt x="813" y="153"/>
                  <a:pt x="804" y="153"/>
                  <a:pt x="795" y="153"/>
                </a:cubicBezTo>
                <a:cubicBezTo>
                  <a:pt x="777" y="153"/>
                  <a:pt x="768" y="153"/>
                  <a:pt x="759" y="144"/>
                </a:cubicBezTo>
                <a:cubicBezTo>
                  <a:pt x="723" y="90"/>
                  <a:pt x="668" y="63"/>
                  <a:pt x="605" y="63"/>
                </a:cubicBezTo>
                <a:cubicBezTo>
                  <a:pt x="506" y="63"/>
                  <a:pt x="424" y="135"/>
                  <a:pt x="415" y="225"/>
                </a:cubicBezTo>
                <a:cubicBezTo>
                  <a:pt x="415" y="235"/>
                  <a:pt x="406" y="244"/>
                  <a:pt x="397" y="253"/>
                </a:cubicBezTo>
                <a:cubicBezTo>
                  <a:pt x="388" y="261"/>
                  <a:pt x="379" y="261"/>
                  <a:pt x="370" y="253"/>
                </a:cubicBezTo>
                <a:cubicBezTo>
                  <a:pt x="352" y="244"/>
                  <a:pt x="325" y="235"/>
                  <a:pt x="298" y="2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8">
            <a:extLst>
              <a:ext uri="{FF2B5EF4-FFF2-40B4-BE49-F238E27FC236}">
                <a16:creationId xmlns:a16="http://schemas.microsoft.com/office/drawing/2014/main" id="{C5D36494-F5FD-A940-88B4-9BC34C7C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429" y="11186176"/>
            <a:ext cx="54903" cy="141831"/>
          </a:xfrm>
          <a:custGeom>
            <a:avLst/>
            <a:gdLst>
              <a:gd name="T0" fmla="*/ 27 w 55"/>
              <a:gd name="T1" fmla="*/ 135 h 136"/>
              <a:gd name="T2" fmla="*/ 27 w 55"/>
              <a:gd name="T3" fmla="*/ 135 h 136"/>
              <a:gd name="T4" fmla="*/ 54 w 55"/>
              <a:gd name="T5" fmla="*/ 108 h 136"/>
              <a:gd name="T6" fmla="*/ 54 w 55"/>
              <a:gd name="T7" fmla="*/ 36 h 136"/>
              <a:gd name="T8" fmla="*/ 27 w 55"/>
              <a:gd name="T9" fmla="*/ 0 h 136"/>
              <a:gd name="T10" fmla="*/ 0 w 55"/>
              <a:gd name="T11" fmla="*/ 36 h 136"/>
              <a:gd name="T12" fmla="*/ 0 w 55"/>
              <a:gd name="T13" fmla="*/ 108 h 136"/>
              <a:gd name="T14" fmla="*/ 27 w 55"/>
              <a:gd name="T15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36">
                <a:moveTo>
                  <a:pt x="27" y="135"/>
                </a:moveTo>
                <a:lnTo>
                  <a:pt x="27" y="135"/>
                </a:lnTo>
                <a:cubicBezTo>
                  <a:pt x="45" y="135"/>
                  <a:pt x="54" y="126"/>
                  <a:pt x="54" y="108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18"/>
                  <a:pt x="45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6"/>
                  <a:pt x="9" y="135"/>
                  <a:pt x="27" y="1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9">
            <a:extLst>
              <a:ext uri="{FF2B5EF4-FFF2-40B4-BE49-F238E27FC236}">
                <a16:creationId xmlns:a16="http://schemas.microsoft.com/office/drawing/2014/main" id="{B0D2F4B3-7CA6-4D40-9D64-83A48184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561" y="11277681"/>
            <a:ext cx="123533" cy="123530"/>
          </a:xfrm>
          <a:custGeom>
            <a:avLst/>
            <a:gdLst>
              <a:gd name="T0" fmla="*/ 36 w 118"/>
              <a:gd name="T1" fmla="*/ 117 h 118"/>
              <a:gd name="T2" fmla="*/ 36 w 118"/>
              <a:gd name="T3" fmla="*/ 117 h 118"/>
              <a:gd name="T4" fmla="*/ 54 w 118"/>
              <a:gd name="T5" fmla="*/ 108 h 118"/>
              <a:gd name="T6" fmla="*/ 108 w 118"/>
              <a:gd name="T7" fmla="*/ 54 h 118"/>
              <a:gd name="T8" fmla="*/ 108 w 118"/>
              <a:gd name="T9" fmla="*/ 9 h 118"/>
              <a:gd name="T10" fmla="*/ 63 w 118"/>
              <a:gd name="T11" fmla="*/ 9 h 118"/>
              <a:gd name="T12" fmla="*/ 9 w 118"/>
              <a:gd name="T13" fmla="*/ 63 h 118"/>
              <a:gd name="T14" fmla="*/ 9 w 118"/>
              <a:gd name="T15" fmla="*/ 108 h 118"/>
              <a:gd name="T16" fmla="*/ 36 w 118"/>
              <a:gd name="T1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36" y="117"/>
                </a:moveTo>
                <a:lnTo>
                  <a:pt x="36" y="117"/>
                </a:lnTo>
                <a:cubicBezTo>
                  <a:pt x="45" y="117"/>
                  <a:pt x="45" y="117"/>
                  <a:pt x="54" y="10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17" y="45"/>
                  <a:pt x="117" y="27"/>
                  <a:pt x="108" y="9"/>
                </a:cubicBezTo>
                <a:cubicBezTo>
                  <a:pt x="90" y="0"/>
                  <a:pt x="72" y="0"/>
                  <a:pt x="63" y="9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72"/>
                  <a:pt x="0" y="90"/>
                  <a:pt x="9" y="108"/>
                </a:cubicBezTo>
                <a:cubicBezTo>
                  <a:pt x="18" y="117"/>
                  <a:pt x="27" y="117"/>
                  <a:pt x="36" y="1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40">
            <a:extLst>
              <a:ext uri="{FF2B5EF4-FFF2-40B4-BE49-F238E27FC236}">
                <a16:creationId xmlns:a16="http://schemas.microsoft.com/office/drawing/2014/main" id="{0A2BD259-04D5-D845-8CC9-F9DBEC2D5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162" y="11492716"/>
            <a:ext cx="150981" cy="68630"/>
          </a:xfrm>
          <a:custGeom>
            <a:avLst/>
            <a:gdLst>
              <a:gd name="T0" fmla="*/ 36 w 146"/>
              <a:gd name="T1" fmla="*/ 63 h 64"/>
              <a:gd name="T2" fmla="*/ 36 w 146"/>
              <a:gd name="T3" fmla="*/ 63 h 64"/>
              <a:gd name="T4" fmla="*/ 108 w 146"/>
              <a:gd name="T5" fmla="*/ 63 h 64"/>
              <a:gd name="T6" fmla="*/ 145 w 146"/>
              <a:gd name="T7" fmla="*/ 36 h 64"/>
              <a:gd name="T8" fmla="*/ 108 w 146"/>
              <a:gd name="T9" fmla="*/ 0 h 64"/>
              <a:gd name="T10" fmla="*/ 36 w 146"/>
              <a:gd name="T11" fmla="*/ 0 h 64"/>
              <a:gd name="T12" fmla="*/ 0 w 146"/>
              <a:gd name="T13" fmla="*/ 36 h 64"/>
              <a:gd name="T14" fmla="*/ 36 w 146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6" h="64">
                <a:moveTo>
                  <a:pt x="36" y="63"/>
                </a:moveTo>
                <a:lnTo>
                  <a:pt x="36" y="63"/>
                </a:lnTo>
                <a:cubicBezTo>
                  <a:pt x="108" y="63"/>
                  <a:pt x="108" y="63"/>
                  <a:pt x="108" y="63"/>
                </a:cubicBezTo>
                <a:cubicBezTo>
                  <a:pt x="126" y="63"/>
                  <a:pt x="145" y="54"/>
                  <a:pt x="145" y="36"/>
                </a:cubicBezTo>
                <a:cubicBezTo>
                  <a:pt x="145" y="18"/>
                  <a:pt x="126" y="0"/>
                  <a:pt x="10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41">
            <a:extLst>
              <a:ext uri="{FF2B5EF4-FFF2-40B4-BE49-F238E27FC236}">
                <a16:creationId xmlns:a16="http://schemas.microsoft.com/office/drawing/2014/main" id="{29C03E49-79F3-B84A-9EB1-1280443D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241" y="11277681"/>
            <a:ext cx="123533" cy="123530"/>
          </a:xfrm>
          <a:custGeom>
            <a:avLst/>
            <a:gdLst>
              <a:gd name="T0" fmla="*/ 64 w 119"/>
              <a:gd name="T1" fmla="*/ 108 h 118"/>
              <a:gd name="T2" fmla="*/ 64 w 119"/>
              <a:gd name="T3" fmla="*/ 108 h 118"/>
              <a:gd name="T4" fmla="*/ 81 w 119"/>
              <a:gd name="T5" fmla="*/ 117 h 118"/>
              <a:gd name="T6" fmla="*/ 109 w 119"/>
              <a:gd name="T7" fmla="*/ 108 h 118"/>
              <a:gd name="T8" fmla="*/ 109 w 119"/>
              <a:gd name="T9" fmla="*/ 63 h 118"/>
              <a:gd name="T10" fmla="*/ 55 w 119"/>
              <a:gd name="T11" fmla="*/ 9 h 118"/>
              <a:gd name="T12" fmla="*/ 9 w 119"/>
              <a:gd name="T13" fmla="*/ 9 h 118"/>
              <a:gd name="T14" fmla="*/ 9 w 119"/>
              <a:gd name="T15" fmla="*/ 54 h 118"/>
              <a:gd name="T16" fmla="*/ 64 w 119"/>
              <a:gd name="T17" fmla="*/ 10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8">
                <a:moveTo>
                  <a:pt x="64" y="108"/>
                </a:moveTo>
                <a:lnTo>
                  <a:pt x="64" y="108"/>
                </a:lnTo>
                <a:cubicBezTo>
                  <a:pt x="72" y="108"/>
                  <a:pt x="81" y="117"/>
                  <a:pt x="81" y="117"/>
                </a:cubicBezTo>
                <a:cubicBezTo>
                  <a:pt x="91" y="117"/>
                  <a:pt x="100" y="108"/>
                  <a:pt x="109" y="108"/>
                </a:cubicBezTo>
                <a:cubicBezTo>
                  <a:pt x="118" y="90"/>
                  <a:pt x="118" y="72"/>
                  <a:pt x="109" y="63"/>
                </a:cubicBezTo>
                <a:cubicBezTo>
                  <a:pt x="55" y="9"/>
                  <a:pt x="55" y="9"/>
                  <a:pt x="55" y="9"/>
                </a:cubicBezTo>
                <a:cubicBezTo>
                  <a:pt x="45" y="0"/>
                  <a:pt x="27" y="0"/>
                  <a:pt x="9" y="9"/>
                </a:cubicBezTo>
                <a:cubicBezTo>
                  <a:pt x="0" y="18"/>
                  <a:pt x="0" y="45"/>
                  <a:pt x="9" y="54"/>
                </a:cubicBezTo>
                <a:lnTo>
                  <a:pt x="64" y="10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2">
            <a:extLst>
              <a:ext uri="{FF2B5EF4-FFF2-40B4-BE49-F238E27FC236}">
                <a16:creationId xmlns:a16="http://schemas.microsoft.com/office/drawing/2014/main" id="{C9DBCF57-D6F2-084B-A704-2A6FA236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479" y="11314283"/>
            <a:ext cx="1134659" cy="974524"/>
          </a:xfrm>
          <a:custGeom>
            <a:avLst/>
            <a:gdLst>
              <a:gd name="T0" fmla="*/ 1031 w 1095"/>
              <a:gd name="T1" fmla="*/ 271 h 941"/>
              <a:gd name="T2" fmla="*/ 922 w 1095"/>
              <a:gd name="T3" fmla="*/ 45 h 941"/>
              <a:gd name="T4" fmla="*/ 868 w 1095"/>
              <a:gd name="T5" fmla="*/ 9 h 941"/>
              <a:gd name="T6" fmla="*/ 606 w 1095"/>
              <a:gd name="T7" fmla="*/ 99 h 941"/>
              <a:gd name="T8" fmla="*/ 461 w 1095"/>
              <a:gd name="T9" fmla="*/ 63 h 941"/>
              <a:gd name="T10" fmla="*/ 335 w 1095"/>
              <a:gd name="T11" fmla="*/ 280 h 941"/>
              <a:gd name="T12" fmla="*/ 298 w 1095"/>
              <a:gd name="T13" fmla="*/ 280 h 941"/>
              <a:gd name="T14" fmla="*/ 45 w 1095"/>
              <a:gd name="T15" fmla="*/ 407 h 941"/>
              <a:gd name="T16" fmla="*/ 262 w 1095"/>
              <a:gd name="T17" fmla="*/ 732 h 941"/>
              <a:gd name="T18" fmla="*/ 407 w 1095"/>
              <a:gd name="T19" fmla="*/ 895 h 941"/>
              <a:gd name="T20" fmla="*/ 434 w 1095"/>
              <a:gd name="T21" fmla="*/ 940 h 941"/>
              <a:gd name="T22" fmla="*/ 678 w 1095"/>
              <a:gd name="T23" fmla="*/ 732 h 941"/>
              <a:gd name="T24" fmla="*/ 759 w 1095"/>
              <a:gd name="T25" fmla="*/ 732 h 941"/>
              <a:gd name="T26" fmla="*/ 1094 w 1095"/>
              <a:gd name="T27" fmla="*/ 452 h 941"/>
              <a:gd name="T28" fmla="*/ 832 w 1095"/>
              <a:gd name="T29" fmla="*/ 253 h 941"/>
              <a:gd name="T30" fmla="*/ 985 w 1095"/>
              <a:gd name="T31" fmla="*/ 316 h 941"/>
              <a:gd name="T32" fmla="*/ 1012 w 1095"/>
              <a:gd name="T33" fmla="*/ 352 h 941"/>
              <a:gd name="T34" fmla="*/ 795 w 1095"/>
              <a:gd name="T35" fmla="*/ 253 h 941"/>
              <a:gd name="T36" fmla="*/ 461 w 1095"/>
              <a:gd name="T37" fmla="*/ 127 h 941"/>
              <a:gd name="T38" fmla="*/ 488 w 1095"/>
              <a:gd name="T39" fmla="*/ 127 h 941"/>
              <a:gd name="T40" fmla="*/ 380 w 1095"/>
              <a:gd name="T41" fmla="*/ 208 h 941"/>
              <a:gd name="T42" fmla="*/ 551 w 1095"/>
              <a:gd name="T43" fmla="*/ 668 h 941"/>
              <a:gd name="T44" fmla="*/ 262 w 1095"/>
              <a:gd name="T45" fmla="*/ 668 h 941"/>
              <a:gd name="T46" fmla="*/ 100 w 1095"/>
              <a:gd name="T47" fmla="*/ 434 h 941"/>
              <a:gd name="T48" fmla="*/ 298 w 1095"/>
              <a:gd name="T49" fmla="*/ 344 h 941"/>
              <a:gd name="T50" fmla="*/ 407 w 1095"/>
              <a:gd name="T51" fmla="*/ 352 h 941"/>
              <a:gd name="T52" fmla="*/ 606 w 1095"/>
              <a:gd name="T53" fmla="*/ 163 h 941"/>
              <a:gd name="T54" fmla="*/ 362 w 1095"/>
              <a:gd name="T55" fmla="*/ 488 h 941"/>
              <a:gd name="T56" fmla="*/ 380 w 1095"/>
              <a:gd name="T57" fmla="*/ 542 h 941"/>
              <a:gd name="T58" fmla="*/ 551 w 1095"/>
              <a:gd name="T59" fmla="*/ 668 h 941"/>
              <a:gd name="T60" fmla="*/ 597 w 1095"/>
              <a:gd name="T61" fmla="*/ 723 h 941"/>
              <a:gd name="T62" fmla="*/ 723 w 1095"/>
              <a:gd name="T63" fmla="*/ 497 h 941"/>
              <a:gd name="T64" fmla="*/ 461 w 1095"/>
              <a:gd name="T65" fmla="*/ 479 h 941"/>
              <a:gd name="T66" fmla="*/ 750 w 1095"/>
              <a:gd name="T67" fmla="*/ 208 h 941"/>
              <a:gd name="T68" fmla="*/ 660 w 1095"/>
              <a:gd name="T69" fmla="*/ 370 h 941"/>
              <a:gd name="T70" fmla="*/ 687 w 1095"/>
              <a:gd name="T71" fmla="*/ 416 h 941"/>
              <a:gd name="T72" fmla="*/ 597 w 1095"/>
              <a:gd name="T73" fmla="*/ 723 h 941"/>
              <a:gd name="T74" fmla="*/ 967 w 1095"/>
              <a:gd name="T75" fmla="*/ 597 h 941"/>
              <a:gd name="T76" fmla="*/ 741 w 1095"/>
              <a:gd name="T77" fmla="*/ 668 h 941"/>
              <a:gd name="T78" fmla="*/ 1031 w 1095"/>
              <a:gd name="T79" fmla="*/ 443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95" h="941">
                <a:moveTo>
                  <a:pt x="1031" y="271"/>
                </a:moveTo>
                <a:lnTo>
                  <a:pt x="1031" y="271"/>
                </a:lnTo>
                <a:cubicBezTo>
                  <a:pt x="985" y="217"/>
                  <a:pt x="913" y="190"/>
                  <a:pt x="841" y="190"/>
                </a:cubicBezTo>
                <a:cubicBezTo>
                  <a:pt x="922" y="45"/>
                  <a:pt x="922" y="45"/>
                  <a:pt x="922" y="45"/>
                </a:cubicBezTo>
                <a:cubicBezTo>
                  <a:pt x="931" y="36"/>
                  <a:pt x="922" y="18"/>
                  <a:pt x="913" y="9"/>
                </a:cubicBezTo>
                <a:cubicBezTo>
                  <a:pt x="904" y="0"/>
                  <a:pt x="886" y="0"/>
                  <a:pt x="868" y="9"/>
                </a:cubicBezTo>
                <a:cubicBezTo>
                  <a:pt x="741" y="136"/>
                  <a:pt x="741" y="136"/>
                  <a:pt x="741" y="136"/>
                </a:cubicBezTo>
                <a:cubicBezTo>
                  <a:pt x="696" y="108"/>
                  <a:pt x="651" y="99"/>
                  <a:pt x="606" y="99"/>
                </a:cubicBezTo>
                <a:cubicBezTo>
                  <a:pt x="597" y="99"/>
                  <a:pt x="579" y="99"/>
                  <a:pt x="561" y="108"/>
                </a:cubicBezTo>
                <a:cubicBezTo>
                  <a:pt x="534" y="81"/>
                  <a:pt x="497" y="63"/>
                  <a:pt x="461" y="63"/>
                </a:cubicBezTo>
                <a:cubicBezTo>
                  <a:pt x="380" y="63"/>
                  <a:pt x="317" y="127"/>
                  <a:pt x="317" y="208"/>
                </a:cubicBezTo>
                <a:cubicBezTo>
                  <a:pt x="317" y="235"/>
                  <a:pt x="326" y="253"/>
                  <a:pt x="335" y="280"/>
                </a:cubicBezTo>
                <a:cubicBezTo>
                  <a:pt x="326" y="280"/>
                  <a:pt x="317" y="280"/>
                  <a:pt x="298" y="280"/>
                </a:cubicBezTo>
                <a:lnTo>
                  <a:pt x="298" y="280"/>
                </a:lnTo>
                <a:cubicBezTo>
                  <a:pt x="235" y="280"/>
                  <a:pt x="190" y="289"/>
                  <a:pt x="145" y="307"/>
                </a:cubicBezTo>
                <a:cubicBezTo>
                  <a:pt x="100" y="334"/>
                  <a:pt x="64" y="361"/>
                  <a:pt x="45" y="407"/>
                </a:cubicBezTo>
                <a:cubicBezTo>
                  <a:pt x="0" y="470"/>
                  <a:pt x="0" y="551"/>
                  <a:pt x="36" y="623"/>
                </a:cubicBezTo>
                <a:cubicBezTo>
                  <a:pt x="82" y="696"/>
                  <a:pt x="163" y="732"/>
                  <a:pt x="262" y="732"/>
                </a:cubicBezTo>
                <a:cubicBezTo>
                  <a:pt x="515" y="732"/>
                  <a:pt x="515" y="732"/>
                  <a:pt x="515" y="732"/>
                </a:cubicBezTo>
                <a:cubicBezTo>
                  <a:pt x="407" y="895"/>
                  <a:pt x="407" y="895"/>
                  <a:pt x="407" y="895"/>
                </a:cubicBezTo>
                <a:cubicBezTo>
                  <a:pt x="398" y="913"/>
                  <a:pt x="407" y="931"/>
                  <a:pt x="416" y="940"/>
                </a:cubicBezTo>
                <a:cubicBezTo>
                  <a:pt x="425" y="940"/>
                  <a:pt x="425" y="940"/>
                  <a:pt x="434" y="940"/>
                </a:cubicBezTo>
                <a:cubicBezTo>
                  <a:pt x="443" y="940"/>
                  <a:pt x="452" y="940"/>
                  <a:pt x="461" y="940"/>
                </a:cubicBezTo>
                <a:cubicBezTo>
                  <a:pt x="678" y="732"/>
                  <a:pt x="678" y="732"/>
                  <a:pt x="678" y="732"/>
                </a:cubicBezTo>
                <a:cubicBezTo>
                  <a:pt x="678" y="732"/>
                  <a:pt x="678" y="732"/>
                  <a:pt x="687" y="732"/>
                </a:cubicBezTo>
                <a:cubicBezTo>
                  <a:pt x="759" y="732"/>
                  <a:pt x="759" y="732"/>
                  <a:pt x="759" y="732"/>
                </a:cubicBezTo>
                <a:cubicBezTo>
                  <a:pt x="859" y="732"/>
                  <a:pt x="949" y="705"/>
                  <a:pt x="1012" y="642"/>
                </a:cubicBezTo>
                <a:cubicBezTo>
                  <a:pt x="1067" y="597"/>
                  <a:pt x="1094" y="524"/>
                  <a:pt x="1094" y="452"/>
                </a:cubicBezTo>
                <a:cubicBezTo>
                  <a:pt x="1094" y="380"/>
                  <a:pt x="1076" y="316"/>
                  <a:pt x="1031" y="271"/>
                </a:cubicBezTo>
                <a:close/>
                <a:moveTo>
                  <a:pt x="832" y="253"/>
                </a:moveTo>
                <a:lnTo>
                  <a:pt x="832" y="253"/>
                </a:lnTo>
                <a:cubicBezTo>
                  <a:pt x="895" y="253"/>
                  <a:pt x="949" y="271"/>
                  <a:pt x="985" y="316"/>
                </a:cubicBezTo>
                <a:cubicBezTo>
                  <a:pt x="994" y="325"/>
                  <a:pt x="1003" y="334"/>
                  <a:pt x="1012" y="352"/>
                </a:cubicBezTo>
                <a:lnTo>
                  <a:pt x="1012" y="352"/>
                </a:lnTo>
                <a:cubicBezTo>
                  <a:pt x="741" y="352"/>
                  <a:pt x="741" y="352"/>
                  <a:pt x="741" y="352"/>
                </a:cubicBezTo>
                <a:cubicBezTo>
                  <a:pt x="795" y="253"/>
                  <a:pt x="795" y="253"/>
                  <a:pt x="795" y="253"/>
                </a:cubicBezTo>
                <a:cubicBezTo>
                  <a:pt x="814" y="253"/>
                  <a:pt x="823" y="253"/>
                  <a:pt x="832" y="253"/>
                </a:cubicBezTo>
                <a:close/>
                <a:moveTo>
                  <a:pt x="461" y="127"/>
                </a:moveTo>
                <a:lnTo>
                  <a:pt x="461" y="127"/>
                </a:lnTo>
                <a:cubicBezTo>
                  <a:pt x="470" y="127"/>
                  <a:pt x="479" y="127"/>
                  <a:pt x="488" y="127"/>
                </a:cubicBezTo>
                <a:cubicBezTo>
                  <a:pt x="443" y="154"/>
                  <a:pt x="407" y="190"/>
                  <a:pt x="389" y="235"/>
                </a:cubicBezTo>
                <a:cubicBezTo>
                  <a:pt x="380" y="226"/>
                  <a:pt x="380" y="217"/>
                  <a:pt x="380" y="208"/>
                </a:cubicBezTo>
                <a:cubicBezTo>
                  <a:pt x="380" y="163"/>
                  <a:pt x="416" y="127"/>
                  <a:pt x="461" y="127"/>
                </a:cubicBezTo>
                <a:close/>
                <a:moveTo>
                  <a:pt x="551" y="668"/>
                </a:moveTo>
                <a:lnTo>
                  <a:pt x="551" y="668"/>
                </a:lnTo>
                <a:cubicBezTo>
                  <a:pt x="262" y="668"/>
                  <a:pt x="262" y="668"/>
                  <a:pt x="262" y="668"/>
                </a:cubicBezTo>
                <a:cubicBezTo>
                  <a:pt x="190" y="668"/>
                  <a:pt x="127" y="642"/>
                  <a:pt x="100" y="587"/>
                </a:cubicBezTo>
                <a:cubicBezTo>
                  <a:pt x="73" y="542"/>
                  <a:pt x="73" y="479"/>
                  <a:pt x="100" y="434"/>
                </a:cubicBezTo>
                <a:cubicBezTo>
                  <a:pt x="109" y="407"/>
                  <a:pt x="136" y="380"/>
                  <a:pt x="172" y="370"/>
                </a:cubicBezTo>
                <a:cubicBezTo>
                  <a:pt x="208" y="352"/>
                  <a:pt x="253" y="344"/>
                  <a:pt x="298" y="344"/>
                </a:cubicBezTo>
                <a:cubicBezTo>
                  <a:pt x="326" y="344"/>
                  <a:pt x="353" y="344"/>
                  <a:pt x="380" y="352"/>
                </a:cubicBezTo>
                <a:cubicBezTo>
                  <a:pt x="389" y="361"/>
                  <a:pt x="398" y="361"/>
                  <a:pt x="407" y="352"/>
                </a:cubicBezTo>
                <a:cubicBezTo>
                  <a:pt x="416" y="352"/>
                  <a:pt x="416" y="344"/>
                  <a:pt x="425" y="334"/>
                </a:cubicBezTo>
                <a:cubicBezTo>
                  <a:pt x="434" y="235"/>
                  <a:pt x="515" y="163"/>
                  <a:pt x="606" y="163"/>
                </a:cubicBezTo>
                <a:cubicBezTo>
                  <a:pt x="642" y="163"/>
                  <a:pt x="660" y="172"/>
                  <a:pt x="687" y="181"/>
                </a:cubicBezTo>
                <a:cubicBezTo>
                  <a:pt x="362" y="488"/>
                  <a:pt x="362" y="488"/>
                  <a:pt x="362" y="488"/>
                </a:cubicBezTo>
                <a:cubicBezTo>
                  <a:pt x="353" y="497"/>
                  <a:pt x="344" y="515"/>
                  <a:pt x="353" y="524"/>
                </a:cubicBezTo>
                <a:cubicBezTo>
                  <a:pt x="353" y="533"/>
                  <a:pt x="371" y="542"/>
                  <a:pt x="380" y="542"/>
                </a:cubicBezTo>
                <a:cubicBezTo>
                  <a:pt x="633" y="542"/>
                  <a:pt x="633" y="542"/>
                  <a:pt x="633" y="542"/>
                </a:cubicBezTo>
                <a:cubicBezTo>
                  <a:pt x="551" y="668"/>
                  <a:pt x="551" y="668"/>
                  <a:pt x="551" y="668"/>
                </a:cubicBezTo>
                <a:close/>
                <a:moveTo>
                  <a:pt x="597" y="723"/>
                </a:moveTo>
                <a:lnTo>
                  <a:pt x="597" y="723"/>
                </a:lnTo>
                <a:cubicBezTo>
                  <a:pt x="723" y="533"/>
                  <a:pt x="723" y="533"/>
                  <a:pt x="723" y="533"/>
                </a:cubicBezTo>
                <a:cubicBezTo>
                  <a:pt x="723" y="524"/>
                  <a:pt x="732" y="506"/>
                  <a:pt x="723" y="497"/>
                </a:cubicBezTo>
                <a:cubicBezTo>
                  <a:pt x="714" y="488"/>
                  <a:pt x="705" y="479"/>
                  <a:pt x="696" y="479"/>
                </a:cubicBezTo>
                <a:cubicBezTo>
                  <a:pt x="461" y="479"/>
                  <a:pt x="461" y="479"/>
                  <a:pt x="461" y="479"/>
                </a:cubicBezTo>
                <a:cubicBezTo>
                  <a:pt x="741" y="217"/>
                  <a:pt x="741" y="217"/>
                  <a:pt x="741" y="217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741" y="217"/>
                  <a:pt x="741" y="217"/>
                  <a:pt x="741" y="217"/>
                </a:cubicBezTo>
                <a:cubicBezTo>
                  <a:pt x="660" y="370"/>
                  <a:pt x="660" y="370"/>
                  <a:pt x="660" y="370"/>
                </a:cubicBezTo>
                <a:cubicBezTo>
                  <a:pt x="651" y="380"/>
                  <a:pt x="651" y="389"/>
                  <a:pt x="660" y="398"/>
                </a:cubicBezTo>
                <a:cubicBezTo>
                  <a:pt x="660" y="407"/>
                  <a:pt x="669" y="416"/>
                  <a:pt x="687" y="416"/>
                </a:cubicBezTo>
                <a:cubicBezTo>
                  <a:pt x="931" y="416"/>
                  <a:pt x="931" y="416"/>
                  <a:pt x="931" y="416"/>
                </a:cubicBezTo>
                <a:lnTo>
                  <a:pt x="597" y="723"/>
                </a:lnTo>
                <a:close/>
                <a:moveTo>
                  <a:pt x="967" y="597"/>
                </a:moveTo>
                <a:lnTo>
                  <a:pt x="967" y="597"/>
                </a:lnTo>
                <a:cubicBezTo>
                  <a:pt x="922" y="642"/>
                  <a:pt x="850" y="668"/>
                  <a:pt x="759" y="668"/>
                </a:cubicBezTo>
                <a:cubicBezTo>
                  <a:pt x="741" y="668"/>
                  <a:pt x="741" y="668"/>
                  <a:pt x="741" y="668"/>
                </a:cubicBezTo>
                <a:cubicBezTo>
                  <a:pt x="1031" y="407"/>
                  <a:pt x="1031" y="407"/>
                  <a:pt x="1031" y="407"/>
                </a:cubicBezTo>
                <a:cubicBezTo>
                  <a:pt x="1031" y="416"/>
                  <a:pt x="1031" y="434"/>
                  <a:pt x="1031" y="443"/>
                </a:cubicBezTo>
                <a:cubicBezTo>
                  <a:pt x="1031" y="506"/>
                  <a:pt x="1012" y="560"/>
                  <a:pt x="967" y="5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Google Shape;207;p7">
            <a:extLst>
              <a:ext uri="{FF2B5EF4-FFF2-40B4-BE49-F238E27FC236}">
                <a16:creationId xmlns:a16="http://schemas.microsoft.com/office/drawing/2014/main" id="{364D8DDD-1C23-3144-A7A3-942A2D8E607C}"/>
              </a:ext>
            </a:extLst>
          </p:cNvPr>
          <p:cNvSpPr txBox="1"/>
          <p:nvPr/>
        </p:nvSpPr>
        <p:spPr>
          <a:xfrm>
            <a:off x="10246704" y="100270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7" name="Google Shape;208;p7">
            <a:extLst>
              <a:ext uri="{FF2B5EF4-FFF2-40B4-BE49-F238E27FC236}">
                <a16:creationId xmlns:a16="http://schemas.microsoft.com/office/drawing/2014/main" id="{B073552A-83E2-D840-8E8F-FD30F4F6B20B}"/>
              </a:ext>
            </a:extLst>
          </p:cNvPr>
          <p:cNvSpPr txBox="1"/>
          <p:nvPr/>
        </p:nvSpPr>
        <p:spPr>
          <a:xfrm>
            <a:off x="2451398" y="236622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264;p9">
            <a:extLst>
              <a:ext uri="{FF2B5EF4-FFF2-40B4-BE49-F238E27FC236}">
                <a16:creationId xmlns:a16="http://schemas.microsoft.com/office/drawing/2014/main" id="{B4CD6166-AB25-A645-B166-5BB19954DF13}"/>
              </a:ext>
            </a:extLst>
          </p:cNvPr>
          <p:cNvSpPr txBox="1"/>
          <p:nvPr/>
        </p:nvSpPr>
        <p:spPr>
          <a:xfrm>
            <a:off x="18720170" y="49404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265;p9">
            <a:extLst>
              <a:ext uri="{FF2B5EF4-FFF2-40B4-BE49-F238E27FC236}">
                <a16:creationId xmlns:a16="http://schemas.microsoft.com/office/drawing/2014/main" id="{B73A3F28-2C11-0945-B51B-0FEBDD41F234}"/>
              </a:ext>
            </a:extLst>
          </p:cNvPr>
          <p:cNvSpPr/>
          <p:nvPr/>
        </p:nvSpPr>
        <p:spPr>
          <a:xfrm>
            <a:off x="18716328" y="545680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0" name="Google Shape;264;p9">
            <a:extLst>
              <a:ext uri="{FF2B5EF4-FFF2-40B4-BE49-F238E27FC236}">
                <a16:creationId xmlns:a16="http://schemas.microsoft.com/office/drawing/2014/main" id="{73D8801B-1D10-774E-BB57-2B5011815B52}"/>
              </a:ext>
            </a:extLst>
          </p:cNvPr>
          <p:cNvSpPr txBox="1"/>
          <p:nvPr/>
        </p:nvSpPr>
        <p:spPr>
          <a:xfrm>
            <a:off x="18689214" y="795214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265;p9">
            <a:extLst>
              <a:ext uri="{FF2B5EF4-FFF2-40B4-BE49-F238E27FC236}">
                <a16:creationId xmlns:a16="http://schemas.microsoft.com/office/drawing/2014/main" id="{F854A25D-4389-6B42-9A9B-B14FF7121018}"/>
              </a:ext>
            </a:extLst>
          </p:cNvPr>
          <p:cNvSpPr/>
          <p:nvPr/>
        </p:nvSpPr>
        <p:spPr>
          <a:xfrm>
            <a:off x="18685372" y="846848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2" name="Google Shape;264;p9">
            <a:extLst>
              <a:ext uri="{FF2B5EF4-FFF2-40B4-BE49-F238E27FC236}">
                <a16:creationId xmlns:a16="http://schemas.microsoft.com/office/drawing/2014/main" id="{0BA5DE9F-E198-DC48-8957-1D83D949159F}"/>
              </a:ext>
            </a:extLst>
          </p:cNvPr>
          <p:cNvSpPr txBox="1"/>
          <p:nvPr/>
        </p:nvSpPr>
        <p:spPr>
          <a:xfrm>
            <a:off x="18732969" y="1088486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265;p9">
            <a:extLst>
              <a:ext uri="{FF2B5EF4-FFF2-40B4-BE49-F238E27FC236}">
                <a16:creationId xmlns:a16="http://schemas.microsoft.com/office/drawing/2014/main" id="{BF8C1882-6691-3E43-B228-230913061F23}"/>
              </a:ext>
            </a:extLst>
          </p:cNvPr>
          <p:cNvSpPr/>
          <p:nvPr/>
        </p:nvSpPr>
        <p:spPr>
          <a:xfrm>
            <a:off x="18729127" y="1140121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4" name="Google Shape;270;p9">
            <a:extLst>
              <a:ext uri="{FF2B5EF4-FFF2-40B4-BE49-F238E27FC236}">
                <a16:creationId xmlns:a16="http://schemas.microsoft.com/office/drawing/2014/main" id="{D0BC17A6-8FA3-E347-BA06-491542099739}"/>
              </a:ext>
            </a:extLst>
          </p:cNvPr>
          <p:cNvSpPr txBox="1"/>
          <p:nvPr/>
        </p:nvSpPr>
        <p:spPr>
          <a:xfrm>
            <a:off x="3627232" y="505596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271;p9">
            <a:extLst>
              <a:ext uri="{FF2B5EF4-FFF2-40B4-BE49-F238E27FC236}">
                <a16:creationId xmlns:a16="http://schemas.microsoft.com/office/drawing/2014/main" id="{BB8BB8B2-8DD4-934A-9970-2D4F6633771D}"/>
              </a:ext>
            </a:extLst>
          </p:cNvPr>
          <p:cNvSpPr/>
          <p:nvPr/>
        </p:nvSpPr>
        <p:spPr>
          <a:xfrm>
            <a:off x="2556591" y="557230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6" name="Google Shape;270;p9">
            <a:extLst>
              <a:ext uri="{FF2B5EF4-FFF2-40B4-BE49-F238E27FC236}">
                <a16:creationId xmlns:a16="http://schemas.microsoft.com/office/drawing/2014/main" id="{174F7462-3AE7-A14D-AC3C-AB016E8087C6}"/>
              </a:ext>
            </a:extLst>
          </p:cNvPr>
          <p:cNvSpPr txBox="1"/>
          <p:nvPr/>
        </p:nvSpPr>
        <p:spPr>
          <a:xfrm>
            <a:off x="3665165" y="797729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271;p9">
            <a:extLst>
              <a:ext uri="{FF2B5EF4-FFF2-40B4-BE49-F238E27FC236}">
                <a16:creationId xmlns:a16="http://schemas.microsoft.com/office/drawing/2014/main" id="{181C31CF-A8CF-694B-A566-C510F7D9FC8D}"/>
              </a:ext>
            </a:extLst>
          </p:cNvPr>
          <p:cNvSpPr/>
          <p:nvPr/>
        </p:nvSpPr>
        <p:spPr>
          <a:xfrm>
            <a:off x="2594524" y="849363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08" name="Google Shape;270;p9">
            <a:extLst>
              <a:ext uri="{FF2B5EF4-FFF2-40B4-BE49-F238E27FC236}">
                <a16:creationId xmlns:a16="http://schemas.microsoft.com/office/drawing/2014/main" id="{12EFA189-F4B8-0E44-B473-757D6DF2A628}"/>
              </a:ext>
            </a:extLst>
          </p:cNvPr>
          <p:cNvSpPr txBox="1"/>
          <p:nvPr/>
        </p:nvSpPr>
        <p:spPr>
          <a:xfrm>
            <a:off x="3675814" y="1104500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9" name="Google Shape;271;p9">
            <a:extLst>
              <a:ext uri="{FF2B5EF4-FFF2-40B4-BE49-F238E27FC236}">
                <a16:creationId xmlns:a16="http://schemas.microsoft.com/office/drawing/2014/main" id="{E6D28544-9E9E-6545-9DB3-504F8710DB3B}"/>
              </a:ext>
            </a:extLst>
          </p:cNvPr>
          <p:cNvSpPr/>
          <p:nvPr/>
        </p:nvSpPr>
        <p:spPr>
          <a:xfrm>
            <a:off x="2605173" y="1156134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">
            <a:extLst>
              <a:ext uri="{FF2B5EF4-FFF2-40B4-BE49-F238E27FC236}">
                <a16:creationId xmlns:a16="http://schemas.microsoft.com/office/drawing/2014/main" id="{5C2AF1B3-C966-0440-963D-1D7B1CFD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65042" y="2557282"/>
            <a:ext cx="4363" cy="8370261"/>
          </a:xfrm>
          <a:prstGeom prst="line">
            <a:avLst/>
          </a:prstGeom>
          <a:noFill/>
          <a:ln w="12600" cap="flat">
            <a:solidFill>
              <a:srgbClr val="BFC1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" name="Freeform 358">
            <a:extLst>
              <a:ext uri="{FF2B5EF4-FFF2-40B4-BE49-F238E27FC236}">
                <a16:creationId xmlns:a16="http://schemas.microsoft.com/office/drawing/2014/main" id="{A1531B9F-6092-9246-980C-9928A9C3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0" y="7433754"/>
            <a:ext cx="6712781" cy="2983459"/>
          </a:xfrm>
          <a:custGeom>
            <a:avLst/>
            <a:gdLst>
              <a:gd name="T0" fmla="*/ 308 w 6786"/>
              <a:gd name="T1" fmla="*/ 0 h 3015"/>
              <a:gd name="T2" fmla="*/ 308 w 6786"/>
              <a:gd name="T3" fmla="*/ 0 h 3015"/>
              <a:gd name="T4" fmla="*/ 5607 w 6786"/>
              <a:gd name="T5" fmla="*/ 0 h 3015"/>
              <a:gd name="T6" fmla="*/ 5915 w 6786"/>
              <a:gd name="T7" fmla="*/ 246 h 3015"/>
              <a:gd name="T8" fmla="*/ 6785 w 6786"/>
              <a:gd name="T9" fmla="*/ 2777 h 3015"/>
              <a:gd name="T10" fmla="*/ 6477 w 6786"/>
              <a:gd name="T11" fmla="*/ 3014 h 3015"/>
              <a:gd name="T12" fmla="*/ 1169 w 6786"/>
              <a:gd name="T13" fmla="*/ 3014 h 3015"/>
              <a:gd name="T14" fmla="*/ 870 w 6786"/>
              <a:gd name="T15" fmla="*/ 2821 h 3015"/>
              <a:gd name="T16" fmla="*/ 817 w 6786"/>
              <a:gd name="T17" fmla="*/ 2645 h 3015"/>
              <a:gd name="T18" fmla="*/ 0 w 6786"/>
              <a:gd name="T19" fmla="*/ 246 h 3015"/>
              <a:gd name="T20" fmla="*/ 308 w 6786"/>
              <a:gd name="T2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6" h="3015">
                <a:moveTo>
                  <a:pt x="308" y="0"/>
                </a:moveTo>
                <a:lnTo>
                  <a:pt x="308" y="0"/>
                </a:lnTo>
                <a:cubicBezTo>
                  <a:pt x="5607" y="0"/>
                  <a:pt x="5607" y="0"/>
                  <a:pt x="5607" y="0"/>
                </a:cubicBezTo>
                <a:cubicBezTo>
                  <a:pt x="5783" y="0"/>
                  <a:pt x="5915" y="105"/>
                  <a:pt x="5915" y="246"/>
                </a:cubicBezTo>
                <a:cubicBezTo>
                  <a:pt x="6785" y="2777"/>
                  <a:pt x="6785" y="2777"/>
                  <a:pt x="6785" y="2777"/>
                </a:cubicBezTo>
                <a:cubicBezTo>
                  <a:pt x="6785" y="2909"/>
                  <a:pt x="6644" y="3014"/>
                  <a:pt x="6477" y="3014"/>
                </a:cubicBezTo>
                <a:cubicBezTo>
                  <a:pt x="1169" y="3014"/>
                  <a:pt x="1169" y="3014"/>
                  <a:pt x="1169" y="3014"/>
                </a:cubicBezTo>
                <a:cubicBezTo>
                  <a:pt x="1019" y="3014"/>
                  <a:pt x="896" y="2935"/>
                  <a:pt x="870" y="2821"/>
                </a:cubicBezTo>
                <a:cubicBezTo>
                  <a:pt x="853" y="2768"/>
                  <a:pt x="844" y="2706"/>
                  <a:pt x="817" y="2645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105"/>
                  <a:pt x="141" y="0"/>
                  <a:pt x="30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9">
            <a:extLst>
              <a:ext uri="{FF2B5EF4-FFF2-40B4-BE49-F238E27FC236}">
                <a16:creationId xmlns:a16="http://schemas.microsoft.com/office/drawing/2014/main" id="{527EC6FE-11F6-234F-8890-9F8B9699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150" y="7433754"/>
            <a:ext cx="6712781" cy="2983459"/>
          </a:xfrm>
          <a:custGeom>
            <a:avLst/>
            <a:gdLst>
              <a:gd name="T0" fmla="*/ 308 w 6786"/>
              <a:gd name="T1" fmla="*/ 0 h 3015"/>
              <a:gd name="T2" fmla="*/ 308 w 6786"/>
              <a:gd name="T3" fmla="*/ 0 h 3015"/>
              <a:gd name="T4" fmla="*/ 5607 w 6786"/>
              <a:gd name="T5" fmla="*/ 0 h 3015"/>
              <a:gd name="T6" fmla="*/ 5915 w 6786"/>
              <a:gd name="T7" fmla="*/ 246 h 3015"/>
              <a:gd name="T8" fmla="*/ 6785 w 6786"/>
              <a:gd name="T9" fmla="*/ 2777 h 3015"/>
              <a:gd name="T10" fmla="*/ 6477 w 6786"/>
              <a:gd name="T11" fmla="*/ 3014 h 3015"/>
              <a:gd name="T12" fmla="*/ 1169 w 6786"/>
              <a:gd name="T13" fmla="*/ 3014 h 3015"/>
              <a:gd name="T14" fmla="*/ 870 w 6786"/>
              <a:gd name="T15" fmla="*/ 2821 h 3015"/>
              <a:gd name="T16" fmla="*/ 817 w 6786"/>
              <a:gd name="T17" fmla="*/ 2645 h 3015"/>
              <a:gd name="T18" fmla="*/ 0 w 6786"/>
              <a:gd name="T19" fmla="*/ 246 h 3015"/>
              <a:gd name="T20" fmla="*/ 308 w 6786"/>
              <a:gd name="T2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786" h="3015">
                <a:moveTo>
                  <a:pt x="308" y="0"/>
                </a:moveTo>
                <a:lnTo>
                  <a:pt x="308" y="0"/>
                </a:lnTo>
                <a:cubicBezTo>
                  <a:pt x="5607" y="0"/>
                  <a:pt x="5607" y="0"/>
                  <a:pt x="5607" y="0"/>
                </a:cubicBezTo>
                <a:cubicBezTo>
                  <a:pt x="5783" y="0"/>
                  <a:pt x="5915" y="105"/>
                  <a:pt x="5915" y="246"/>
                </a:cubicBezTo>
                <a:cubicBezTo>
                  <a:pt x="6785" y="2777"/>
                  <a:pt x="6785" y="2777"/>
                  <a:pt x="6785" y="2777"/>
                </a:cubicBezTo>
                <a:cubicBezTo>
                  <a:pt x="6785" y="2909"/>
                  <a:pt x="6644" y="3014"/>
                  <a:pt x="6477" y="3014"/>
                </a:cubicBezTo>
                <a:cubicBezTo>
                  <a:pt x="1169" y="3014"/>
                  <a:pt x="1169" y="3014"/>
                  <a:pt x="1169" y="3014"/>
                </a:cubicBezTo>
                <a:cubicBezTo>
                  <a:pt x="1019" y="3014"/>
                  <a:pt x="896" y="2935"/>
                  <a:pt x="870" y="2821"/>
                </a:cubicBezTo>
                <a:cubicBezTo>
                  <a:pt x="853" y="2768"/>
                  <a:pt x="844" y="2706"/>
                  <a:pt x="817" y="2645"/>
                </a:cubicBezTo>
                <a:cubicBezTo>
                  <a:pt x="0" y="246"/>
                  <a:pt x="0" y="246"/>
                  <a:pt x="0" y="246"/>
                </a:cubicBezTo>
                <a:cubicBezTo>
                  <a:pt x="0" y="105"/>
                  <a:pt x="141" y="0"/>
                  <a:pt x="308" y="0"/>
                </a:cubicBezTo>
              </a:path>
            </a:pathLst>
          </a:custGeom>
          <a:solidFill>
            <a:schemeClr val="accent2"/>
          </a:solidFill>
          <a:ln w="2232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Line 360">
            <a:extLst>
              <a:ext uri="{FF2B5EF4-FFF2-40B4-BE49-F238E27FC236}">
                <a16:creationId xmlns:a16="http://schemas.microsoft.com/office/drawing/2014/main" id="{D66A0DB5-719B-A04F-BB69-EF05CCF37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9800" y="9427090"/>
            <a:ext cx="5849148" cy="4360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61">
            <a:extLst>
              <a:ext uri="{FF2B5EF4-FFF2-40B4-BE49-F238E27FC236}">
                <a16:creationId xmlns:a16="http://schemas.microsoft.com/office/drawing/2014/main" id="{36CD7A1F-9541-7149-AC15-7239BD0BE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857" y="8432604"/>
            <a:ext cx="5849148" cy="4360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62">
            <a:extLst>
              <a:ext uri="{FF2B5EF4-FFF2-40B4-BE49-F238E27FC236}">
                <a16:creationId xmlns:a16="http://schemas.microsoft.com/office/drawing/2014/main" id="{CB0F4DB4-0929-E240-BFA4-5FAB07DF3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944" y="7433754"/>
            <a:ext cx="850549" cy="2979098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63">
            <a:extLst>
              <a:ext uri="{FF2B5EF4-FFF2-40B4-BE49-F238E27FC236}">
                <a16:creationId xmlns:a16="http://schemas.microsoft.com/office/drawing/2014/main" id="{75D6A069-7F59-8D4A-86B9-B8DB8BE8B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8865" y="7433754"/>
            <a:ext cx="859272" cy="2979098"/>
          </a:xfrm>
          <a:prstGeom prst="line">
            <a:avLst/>
          </a:prstGeom>
          <a:noFill/>
          <a:ln w="223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Freeform 364">
            <a:extLst>
              <a:ext uri="{FF2B5EF4-FFF2-40B4-BE49-F238E27FC236}">
                <a16:creationId xmlns:a16="http://schemas.microsoft.com/office/drawing/2014/main" id="{0A38120D-B6F1-CC4D-A40E-115DC9EF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787" y="10417213"/>
            <a:ext cx="418731" cy="1408857"/>
          </a:xfrm>
          <a:custGeom>
            <a:avLst/>
            <a:gdLst>
              <a:gd name="T0" fmla="*/ 422 w 423"/>
              <a:gd name="T1" fmla="*/ 1424 h 1425"/>
              <a:gd name="T2" fmla="*/ 0 w 423"/>
              <a:gd name="T3" fmla="*/ 1424 h 1425"/>
              <a:gd name="T4" fmla="*/ 0 w 423"/>
              <a:gd name="T5" fmla="*/ 0 h 1425"/>
              <a:gd name="T6" fmla="*/ 422 w 423"/>
              <a:gd name="T7" fmla="*/ 0 h 1425"/>
              <a:gd name="T8" fmla="*/ 422 w 423"/>
              <a:gd name="T9" fmla="*/ 1424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1425">
                <a:moveTo>
                  <a:pt x="422" y="1424"/>
                </a:moveTo>
                <a:lnTo>
                  <a:pt x="0" y="1424"/>
                </a:lnTo>
                <a:lnTo>
                  <a:pt x="0" y="0"/>
                </a:lnTo>
                <a:lnTo>
                  <a:pt x="422" y="0"/>
                </a:lnTo>
                <a:lnTo>
                  <a:pt x="422" y="14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5">
            <a:extLst>
              <a:ext uri="{FF2B5EF4-FFF2-40B4-BE49-F238E27FC236}">
                <a16:creationId xmlns:a16="http://schemas.microsoft.com/office/drawing/2014/main" id="{DA37E36E-B315-BA47-AB30-E74A8D33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52" y="11826070"/>
            <a:ext cx="4104438" cy="122130"/>
          </a:xfrm>
          <a:custGeom>
            <a:avLst/>
            <a:gdLst>
              <a:gd name="T0" fmla="*/ 4086 w 4149"/>
              <a:gd name="T1" fmla="*/ 123 h 124"/>
              <a:gd name="T2" fmla="*/ 4086 w 4149"/>
              <a:gd name="T3" fmla="*/ 123 h 124"/>
              <a:gd name="T4" fmla="*/ 52 w 4149"/>
              <a:gd name="T5" fmla="*/ 123 h 124"/>
              <a:gd name="T6" fmla="*/ 0 w 4149"/>
              <a:gd name="T7" fmla="*/ 61 h 124"/>
              <a:gd name="T8" fmla="*/ 0 w 4149"/>
              <a:gd name="T9" fmla="*/ 52 h 124"/>
              <a:gd name="T10" fmla="*/ 52 w 4149"/>
              <a:gd name="T11" fmla="*/ 0 h 124"/>
              <a:gd name="T12" fmla="*/ 4086 w 4149"/>
              <a:gd name="T13" fmla="*/ 0 h 124"/>
              <a:gd name="T14" fmla="*/ 4148 w 4149"/>
              <a:gd name="T15" fmla="*/ 52 h 124"/>
              <a:gd name="T16" fmla="*/ 4148 w 4149"/>
              <a:gd name="T17" fmla="*/ 61 h 124"/>
              <a:gd name="T18" fmla="*/ 4086 w 4149"/>
              <a:gd name="T1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9" h="124">
                <a:moveTo>
                  <a:pt x="4086" y="123"/>
                </a:moveTo>
                <a:lnTo>
                  <a:pt x="4086" y="123"/>
                </a:lnTo>
                <a:cubicBezTo>
                  <a:pt x="52" y="123"/>
                  <a:pt x="52" y="123"/>
                  <a:pt x="52" y="123"/>
                </a:cubicBezTo>
                <a:cubicBezTo>
                  <a:pt x="26" y="123"/>
                  <a:pt x="0" y="96"/>
                  <a:pt x="0" y="6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52" y="0"/>
                </a:cubicBezTo>
                <a:cubicBezTo>
                  <a:pt x="4086" y="0"/>
                  <a:pt x="4086" y="0"/>
                  <a:pt x="4086" y="0"/>
                </a:cubicBezTo>
                <a:cubicBezTo>
                  <a:pt x="4122" y="0"/>
                  <a:pt x="4148" y="26"/>
                  <a:pt x="4148" y="52"/>
                </a:cubicBezTo>
                <a:cubicBezTo>
                  <a:pt x="4148" y="61"/>
                  <a:pt x="4148" y="61"/>
                  <a:pt x="4148" y="61"/>
                </a:cubicBezTo>
                <a:cubicBezTo>
                  <a:pt x="4148" y="96"/>
                  <a:pt x="4122" y="123"/>
                  <a:pt x="4086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6">
            <a:extLst>
              <a:ext uri="{FF2B5EF4-FFF2-40B4-BE49-F238E27FC236}">
                <a16:creationId xmlns:a16="http://schemas.microsoft.com/office/drawing/2014/main" id="{9FF6D70C-DA73-2544-9B4C-D05E7277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696" y="2539835"/>
            <a:ext cx="3886346" cy="8431326"/>
          </a:xfrm>
          <a:custGeom>
            <a:avLst/>
            <a:gdLst>
              <a:gd name="T0" fmla="*/ 3928 w 3929"/>
              <a:gd name="T1" fmla="*/ 0 h 8524"/>
              <a:gd name="T2" fmla="*/ 3928 w 3929"/>
              <a:gd name="T3" fmla="*/ 0 h 8524"/>
              <a:gd name="T4" fmla="*/ 922 w 3929"/>
              <a:gd name="T5" fmla="*/ 0 h 8524"/>
              <a:gd name="T6" fmla="*/ 0 w 3929"/>
              <a:gd name="T7" fmla="*/ 922 h 8524"/>
              <a:gd name="T8" fmla="*/ 0 w 3929"/>
              <a:gd name="T9" fmla="*/ 7592 h 8524"/>
              <a:gd name="T10" fmla="*/ 922 w 3929"/>
              <a:gd name="T11" fmla="*/ 8523 h 8524"/>
              <a:gd name="T12" fmla="*/ 3928 w 3929"/>
              <a:gd name="T13" fmla="*/ 8523 h 8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29" h="8524">
                <a:moveTo>
                  <a:pt x="3928" y="0"/>
                </a:moveTo>
                <a:lnTo>
                  <a:pt x="3928" y="0"/>
                </a:lnTo>
                <a:cubicBezTo>
                  <a:pt x="922" y="0"/>
                  <a:pt x="922" y="0"/>
                  <a:pt x="922" y="0"/>
                </a:cubicBezTo>
                <a:cubicBezTo>
                  <a:pt x="413" y="0"/>
                  <a:pt x="0" y="413"/>
                  <a:pt x="0" y="922"/>
                </a:cubicBezTo>
                <a:cubicBezTo>
                  <a:pt x="0" y="7592"/>
                  <a:pt x="0" y="7592"/>
                  <a:pt x="0" y="7592"/>
                </a:cubicBezTo>
                <a:cubicBezTo>
                  <a:pt x="0" y="8110"/>
                  <a:pt x="413" y="8523"/>
                  <a:pt x="922" y="8523"/>
                </a:cubicBezTo>
                <a:cubicBezTo>
                  <a:pt x="3928" y="8523"/>
                  <a:pt x="3928" y="8523"/>
                  <a:pt x="3928" y="8523"/>
                </a:cubicBezTo>
              </a:path>
            </a:pathLst>
          </a:custGeom>
          <a:noFill/>
          <a:ln w="126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Freeform 367">
            <a:extLst>
              <a:ext uri="{FF2B5EF4-FFF2-40B4-BE49-F238E27FC236}">
                <a16:creationId xmlns:a16="http://schemas.microsoft.com/office/drawing/2014/main" id="{B6932007-E47F-8344-80FE-7486E500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1767801"/>
            <a:ext cx="1583328" cy="1574602"/>
          </a:xfrm>
          <a:custGeom>
            <a:avLst/>
            <a:gdLst>
              <a:gd name="T0" fmla="*/ 1600 w 1601"/>
              <a:gd name="T1" fmla="*/ 799 h 1591"/>
              <a:gd name="T2" fmla="*/ 1600 w 1601"/>
              <a:gd name="T3" fmla="*/ 799 h 1591"/>
              <a:gd name="T4" fmla="*/ 800 w 1601"/>
              <a:gd name="T5" fmla="*/ 1590 h 1591"/>
              <a:gd name="T6" fmla="*/ 0 w 1601"/>
              <a:gd name="T7" fmla="*/ 799 h 1591"/>
              <a:gd name="T8" fmla="*/ 800 w 1601"/>
              <a:gd name="T9" fmla="*/ 0 h 1591"/>
              <a:gd name="T10" fmla="*/ 1600 w 1601"/>
              <a:gd name="T11" fmla="*/ 799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1">
                <a:moveTo>
                  <a:pt x="1600" y="799"/>
                </a:moveTo>
                <a:lnTo>
                  <a:pt x="1600" y="799"/>
                </a:lnTo>
                <a:cubicBezTo>
                  <a:pt x="1600" y="1239"/>
                  <a:pt x="1240" y="1590"/>
                  <a:pt x="800" y="1590"/>
                </a:cubicBezTo>
                <a:cubicBezTo>
                  <a:pt x="361" y="1590"/>
                  <a:pt x="0" y="1239"/>
                  <a:pt x="0" y="799"/>
                </a:cubicBezTo>
                <a:cubicBezTo>
                  <a:pt x="0" y="351"/>
                  <a:pt x="361" y="0"/>
                  <a:pt x="800" y="0"/>
                </a:cubicBezTo>
                <a:cubicBezTo>
                  <a:pt x="1240" y="0"/>
                  <a:pt x="1600" y="351"/>
                  <a:pt x="1600" y="79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8">
            <a:extLst>
              <a:ext uri="{FF2B5EF4-FFF2-40B4-BE49-F238E27FC236}">
                <a16:creationId xmlns:a16="http://schemas.microsoft.com/office/drawing/2014/main" id="{23937523-2DB2-3345-8E7A-6D233B9C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3861456"/>
            <a:ext cx="1583328" cy="1574602"/>
          </a:xfrm>
          <a:custGeom>
            <a:avLst/>
            <a:gdLst>
              <a:gd name="T0" fmla="*/ 1600 w 1601"/>
              <a:gd name="T1" fmla="*/ 792 h 1592"/>
              <a:gd name="T2" fmla="*/ 1600 w 1601"/>
              <a:gd name="T3" fmla="*/ 792 h 1592"/>
              <a:gd name="T4" fmla="*/ 800 w 1601"/>
              <a:gd name="T5" fmla="*/ 1591 h 1592"/>
              <a:gd name="T6" fmla="*/ 0 w 1601"/>
              <a:gd name="T7" fmla="*/ 792 h 1592"/>
              <a:gd name="T8" fmla="*/ 800 w 1601"/>
              <a:gd name="T9" fmla="*/ 0 h 1592"/>
              <a:gd name="T10" fmla="*/ 1600 w 1601"/>
              <a:gd name="T11" fmla="*/ 7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2">
                <a:moveTo>
                  <a:pt x="1600" y="792"/>
                </a:moveTo>
                <a:lnTo>
                  <a:pt x="1600" y="792"/>
                </a:lnTo>
                <a:cubicBezTo>
                  <a:pt x="1600" y="1240"/>
                  <a:pt x="1240" y="1591"/>
                  <a:pt x="800" y="1591"/>
                </a:cubicBezTo>
                <a:cubicBezTo>
                  <a:pt x="361" y="1591"/>
                  <a:pt x="0" y="1240"/>
                  <a:pt x="0" y="792"/>
                </a:cubicBezTo>
                <a:cubicBezTo>
                  <a:pt x="0" y="352"/>
                  <a:pt x="361" y="0"/>
                  <a:pt x="800" y="0"/>
                </a:cubicBezTo>
                <a:cubicBezTo>
                  <a:pt x="1240" y="0"/>
                  <a:pt x="1600" y="352"/>
                  <a:pt x="1600" y="79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9">
            <a:extLst>
              <a:ext uri="{FF2B5EF4-FFF2-40B4-BE49-F238E27FC236}">
                <a16:creationId xmlns:a16="http://schemas.microsoft.com/office/drawing/2014/main" id="{31732EBD-828F-DF46-BEBE-74B785C8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5959472"/>
            <a:ext cx="1583328" cy="1574605"/>
          </a:xfrm>
          <a:custGeom>
            <a:avLst/>
            <a:gdLst>
              <a:gd name="T0" fmla="*/ 1600 w 1601"/>
              <a:gd name="T1" fmla="*/ 790 h 1590"/>
              <a:gd name="T2" fmla="*/ 1600 w 1601"/>
              <a:gd name="T3" fmla="*/ 790 h 1590"/>
              <a:gd name="T4" fmla="*/ 800 w 1601"/>
              <a:gd name="T5" fmla="*/ 1589 h 1590"/>
              <a:gd name="T6" fmla="*/ 0 w 1601"/>
              <a:gd name="T7" fmla="*/ 790 h 1590"/>
              <a:gd name="T8" fmla="*/ 800 w 1601"/>
              <a:gd name="T9" fmla="*/ 0 h 1590"/>
              <a:gd name="T10" fmla="*/ 1600 w 1601"/>
              <a:gd name="T11" fmla="*/ 7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0">
                <a:moveTo>
                  <a:pt x="1600" y="790"/>
                </a:moveTo>
                <a:lnTo>
                  <a:pt x="1600" y="790"/>
                </a:lnTo>
                <a:cubicBezTo>
                  <a:pt x="1600" y="1238"/>
                  <a:pt x="1240" y="1589"/>
                  <a:pt x="800" y="1589"/>
                </a:cubicBezTo>
                <a:cubicBezTo>
                  <a:pt x="361" y="1589"/>
                  <a:pt x="0" y="1238"/>
                  <a:pt x="0" y="790"/>
                </a:cubicBezTo>
                <a:cubicBezTo>
                  <a:pt x="0" y="351"/>
                  <a:pt x="361" y="0"/>
                  <a:pt x="800" y="0"/>
                </a:cubicBezTo>
                <a:cubicBezTo>
                  <a:pt x="1240" y="0"/>
                  <a:pt x="1600" y="351"/>
                  <a:pt x="1600" y="79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70">
            <a:extLst>
              <a:ext uri="{FF2B5EF4-FFF2-40B4-BE49-F238E27FC236}">
                <a16:creationId xmlns:a16="http://schemas.microsoft.com/office/drawing/2014/main" id="{ABD9E44D-AE44-5140-9466-F08DC1A9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8053127"/>
            <a:ext cx="1583328" cy="1574605"/>
          </a:xfrm>
          <a:custGeom>
            <a:avLst/>
            <a:gdLst>
              <a:gd name="T0" fmla="*/ 1600 w 1601"/>
              <a:gd name="T1" fmla="*/ 790 h 1591"/>
              <a:gd name="T2" fmla="*/ 1600 w 1601"/>
              <a:gd name="T3" fmla="*/ 790 h 1591"/>
              <a:gd name="T4" fmla="*/ 800 w 1601"/>
              <a:gd name="T5" fmla="*/ 1590 h 1591"/>
              <a:gd name="T6" fmla="*/ 0 w 1601"/>
              <a:gd name="T7" fmla="*/ 790 h 1591"/>
              <a:gd name="T8" fmla="*/ 800 w 1601"/>
              <a:gd name="T9" fmla="*/ 0 h 1591"/>
              <a:gd name="T10" fmla="*/ 1600 w 1601"/>
              <a:gd name="T11" fmla="*/ 79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1">
                <a:moveTo>
                  <a:pt x="1600" y="790"/>
                </a:moveTo>
                <a:lnTo>
                  <a:pt x="1600" y="790"/>
                </a:lnTo>
                <a:cubicBezTo>
                  <a:pt x="1600" y="1239"/>
                  <a:pt x="1240" y="1590"/>
                  <a:pt x="800" y="1590"/>
                </a:cubicBezTo>
                <a:cubicBezTo>
                  <a:pt x="361" y="1590"/>
                  <a:pt x="0" y="1239"/>
                  <a:pt x="0" y="790"/>
                </a:cubicBezTo>
                <a:cubicBezTo>
                  <a:pt x="0" y="351"/>
                  <a:pt x="361" y="0"/>
                  <a:pt x="800" y="0"/>
                </a:cubicBezTo>
                <a:cubicBezTo>
                  <a:pt x="1240" y="0"/>
                  <a:pt x="1600" y="351"/>
                  <a:pt x="1600" y="790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71">
            <a:extLst>
              <a:ext uri="{FF2B5EF4-FFF2-40B4-BE49-F238E27FC236}">
                <a16:creationId xmlns:a16="http://schemas.microsoft.com/office/drawing/2014/main" id="{1A7708AA-3E61-824E-89C9-D42021A7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198" y="10146783"/>
            <a:ext cx="1583328" cy="1574605"/>
          </a:xfrm>
          <a:custGeom>
            <a:avLst/>
            <a:gdLst>
              <a:gd name="T0" fmla="*/ 1600 w 1601"/>
              <a:gd name="T1" fmla="*/ 792 h 1592"/>
              <a:gd name="T2" fmla="*/ 1600 w 1601"/>
              <a:gd name="T3" fmla="*/ 792 h 1592"/>
              <a:gd name="T4" fmla="*/ 800 w 1601"/>
              <a:gd name="T5" fmla="*/ 1591 h 1592"/>
              <a:gd name="T6" fmla="*/ 0 w 1601"/>
              <a:gd name="T7" fmla="*/ 792 h 1592"/>
              <a:gd name="T8" fmla="*/ 800 w 1601"/>
              <a:gd name="T9" fmla="*/ 0 h 1592"/>
              <a:gd name="T10" fmla="*/ 1600 w 1601"/>
              <a:gd name="T11" fmla="*/ 7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2">
                <a:moveTo>
                  <a:pt x="1600" y="792"/>
                </a:moveTo>
                <a:lnTo>
                  <a:pt x="1600" y="792"/>
                </a:lnTo>
                <a:cubicBezTo>
                  <a:pt x="1600" y="1240"/>
                  <a:pt x="1240" y="1591"/>
                  <a:pt x="800" y="1591"/>
                </a:cubicBezTo>
                <a:cubicBezTo>
                  <a:pt x="361" y="1591"/>
                  <a:pt x="0" y="1240"/>
                  <a:pt x="0" y="792"/>
                </a:cubicBezTo>
                <a:cubicBezTo>
                  <a:pt x="0" y="352"/>
                  <a:pt x="361" y="0"/>
                  <a:pt x="800" y="0"/>
                </a:cubicBezTo>
                <a:cubicBezTo>
                  <a:pt x="1240" y="0"/>
                  <a:pt x="1600" y="352"/>
                  <a:pt x="1600" y="79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72">
            <a:extLst>
              <a:ext uri="{FF2B5EF4-FFF2-40B4-BE49-F238E27FC236}">
                <a16:creationId xmlns:a16="http://schemas.microsoft.com/office/drawing/2014/main" id="{D426F7C6-0507-484A-B77A-7F0885A3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887" y="5348823"/>
            <a:ext cx="2193978" cy="2198338"/>
          </a:xfrm>
          <a:custGeom>
            <a:avLst/>
            <a:gdLst>
              <a:gd name="T0" fmla="*/ 2215 w 2216"/>
              <a:gd name="T1" fmla="*/ 1117 h 2224"/>
              <a:gd name="T2" fmla="*/ 2215 w 2216"/>
              <a:gd name="T3" fmla="*/ 1117 h 2224"/>
              <a:gd name="T4" fmla="*/ 2127 w 2216"/>
              <a:gd name="T5" fmla="*/ 686 h 2224"/>
              <a:gd name="T6" fmla="*/ 1890 w 2216"/>
              <a:gd name="T7" fmla="*/ 325 h 2224"/>
              <a:gd name="T8" fmla="*/ 1538 w 2216"/>
              <a:gd name="T9" fmla="*/ 88 h 2224"/>
              <a:gd name="T10" fmla="*/ 1108 w 2216"/>
              <a:gd name="T11" fmla="*/ 0 h 2224"/>
              <a:gd name="T12" fmla="*/ 677 w 2216"/>
              <a:gd name="T13" fmla="*/ 88 h 2224"/>
              <a:gd name="T14" fmla="*/ 325 w 2216"/>
              <a:gd name="T15" fmla="*/ 325 h 2224"/>
              <a:gd name="T16" fmla="*/ 88 w 2216"/>
              <a:gd name="T17" fmla="*/ 686 h 2224"/>
              <a:gd name="T18" fmla="*/ 0 w 2216"/>
              <a:gd name="T19" fmla="*/ 1117 h 2224"/>
              <a:gd name="T20" fmla="*/ 88 w 2216"/>
              <a:gd name="T21" fmla="*/ 1546 h 2224"/>
              <a:gd name="T22" fmla="*/ 325 w 2216"/>
              <a:gd name="T23" fmla="*/ 1898 h 2224"/>
              <a:gd name="T24" fmla="*/ 677 w 2216"/>
              <a:gd name="T25" fmla="*/ 2135 h 2224"/>
              <a:gd name="T26" fmla="*/ 1108 w 2216"/>
              <a:gd name="T27" fmla="*/ 2223 h 2224"/>
              <a:gd name="T28" fmla="*/ 1538 w 2216"/>
              <a:gd name="T29" fmla="*/ 2135 h 2224"/>
              <a:gd name="T30" fmla="*/ 1890 w 2216"/>
              <a:gd name="T31" fmla="*/ 1898 h 2224"/>
              <a:gd name="T32" fmla="*/ 2127 w 2216"/>
              <a:gd name="T33" fmla="*/ 1546 h 2224"/>
              <a:gd name="T34" fmla="*/ 2215 w 2216"/>
              <a:gd name="T35" fmla="*/ 1117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16" h="2224">
                <a:moveTo>
                  <a:pt x="2215" y="1117"/>
                </a:moveTo>
                <a:lnTo>
                  <a:pt x="2215" y="1117"/>
                </a:lnTo>
                <a:cubicBezTo>
                  <a:pt x="2215" y="967"/>
                  <a:pt x="2189" y="818"/>
                  <a:pt x="2127" y="686"/>
                </a:cubicBezTo>
                <a:cubicBezTo>
                  <a:pt x="2074" y="545"/>
                  <a:pt x="1995" y="431"/>
                  <a:pt x="1890" y="325"/>
                </a:cubicBezTo>
                <a:cubicBezTo>
                  <a:pt x="1793" y="229"/>
                  <a:pt x="1670" y="150"/>
                  <a:pt x="1538" y="88"/>
                </a:cubicBezTo>
                <a:cubicBezTo>
                  <a:pt x="1406" y="36"/>
                  <a:pt x="1257" y="0"/>
                  <a:pt x="1108" y="0"/>
                </a:cubicBezTo>
                <a:cubicBezTo>
                  <a:pt x="958" y="0"/>
                  <a:pt x="809" y="36"/>
                  <a:pt x="677" y="88"/>
                </a:cubicBezTo>
                <a:cubicBezTo>
                  <a:pt x="545" y="150"/>
                  <a:pt x="422" y="229"/>
                  <a:pt x="325" y="325"/>
                </a:cubicBezTo>
                <a:cubicBezTo>
                  <a:pt x="220" y="431"/>
                  <a:pt x="141" y="545"/>
                  <a:pt x="88" y="686"/>
                </a:cubicBezTo>
                <a:cubicBezTo>
                  <a:pt x="27" y="818"/>
                  <a:pt x="0" y="967"/>
                  <a:pt x="0" y="1117"/>
                </a:cubicBezTo>
                <a:cubicBezTo>
                  <a:pt x="0" y="1266"/>
                  <a:pt x="27" y="1406"/>
                  <a:pt x="88" y="1546"/>
                </a:cubicBezTo>
                <a:cubicBezTo>
                  <a:pt x="141" y="1678"/>
                  <a:pt x="220" y="1792"/>
                  <a:pt x="325" y="1898"/>
                </a:cubicBezTo>
                <a:cubicBezTo>
                  <a:pt x="422" y="2003"/>
                  <a:pt x="545" y="2082"/>
                  <a:pt x="677" y="2135"/>
                </a:cubicBezTo>
                <a:cubicBezTo>
                  <a:pt x="809" y="2197"/>
                  <a:pt x="958" y="2223"/>
                  <a:pt x="1108" y="2223"/>
                </a:cubicBezTo>
                <a:cubicBezTo>
                  <a:pt x="1257" y="2223"/>
                  <a:pt x="1406" y="2197"/>
                  <a:pt x="1538" y="2135"/>
                </a:cubicBezTo>
                <a:cubicBezTo>
                  <a:pt x="1670" y="2082"/>
                  <a:pt x="1793" y="2003"/>
                  <a:pt x="1890" y="1898"/>
                </a:cubicBezTo>
                <a:cubicBezTo>
                  <a:pt x="1995" y="1792"/>
                  <a:pt x="2074" y="1678"/>
                  <a:pt x="2127" y="1546"/>
                </a:cubicBezTo>
                <a:cubicBezTo>
                  <a:pt x="2189" y="1406"/>
                  <a:pt x="2215" y="1266"/>
                  <a:pt x="2215" y="1117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73">
            <a:extLst>
              <a:ext uri="{FF2B5EF4-FFF2-40B4-BE49-F238E27FC236}">
                <a16:creationId xmlns:a16="http://schemas.microsoft.com/office/drawing/2014/main" id="{3887DCB1-6F0E-674B-B4E8-5470DC57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395" y="4166781"/>
            <a:ext cx="296601" cy="828739"/>
          </a:xfrm>
          <a:custGeom>
            <a:avLst/>
            <a:gdLst>
              <a:gd name="T0" fmla="*/ 150 w 300"/>
              <a:gd name="T1" fmla="*/ 835 h 836"/>
              <a:gd name="T2" fmla="*/ 150 w 300"/>
              <a:gd name="T3" fmla="*/ 835 h 836"/>
              <a:gd name="T4" fmla="*/ 299 w 300"/>
              <a:gd name="T5" fmla="*/ 677 h 836"/>
              <a:gd name="T6" fmla="*/ 299 w 300"/>
              <a:gd name="T7" fmla="*/ 149 h 836"/>
              <a:gd name="T8" fmla="*/ 150 w 300"/>
              <a:gd name="T9" fmla="*/ 0 h 836"/>
              <a:gd name="T10" fmla="*/ 0 w 300"/>
              <a:gd name="T11" fmla="*/ 149 h 836"/>
              <a:gd name="T12" fmla="*/ 0 w 300"/>
              <a:gd name="T13" fmla="*/ 677 h 836"/>
              <a:gd name="T14" fmla="*/ 150 w 300"/>
              <a:gd name="T15" fmla="*/ 835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836">
                <a:moveTo>
                  <a:pt x="150" y="835"/>
                </a:moveTo>
                <a:lnTo>
                  <a:pt x="150" y="835"/>
                </a:lnTo>
                <a:cubicBezTo>
                  <a:pt x="229" y="835"/>
                  <a:pt x="299" y="765"/>
                  <a:pt x="299" y="677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299" y="70"/>
                  <a:pt x="229" y="0"/>
                  <a:pt x="150" y="0"/>
                </a:cubicBezTo>
                <a:cubicBezTo>
                  <a:pt x="70" y="0"/>
                  <a:pt x="0" y="70"/>
                  <a:pt x="0" y="149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765"/>
                  <a:pt x="70" y="835"/>
                  <a:pt x="150" y="835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74">
            <a:extLst>
              <a:ext uri="{FF2B5EF4-FFF2-40B4-BE49-F238E27FC236}">
                <a16:creationId xmlns:a16="http://schemas.microsoft.com/office/drawing/2014/main" id="{C1055537-1252-6945-BB67-4ECA765A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372" y="4786154"/>
            <a:ext cx="697885" cy="680438"/>
          </a:xfrm>
          <a:custGeom>
            <a:avLst/>
            <a:gdLst>
              <a:gd name="T0" fmla="*/ 167 w 704"/>
              <a:gd name="T1" fmla="*/ 686 h 687"/>
              <a:gd name="T2" fmla="*/ 167 w 704"/>
              <a:gd name="T3" fmla="*/ 686 h 687"/>
              <a:gd name="T4" fmla="*/ 272 w 704"/>
              <a:gd name="T5" fmla="*/ 642 h 687"/>
              <a:gd name="T6" fmla="*/ 642 w 704"/>
              <a:gd name="T7" fmla="*/ 273 h 687"/>
              <a:gd name="T8" fmla="*/ 642 w 704"/>
              <a:gd name="T9" fmla="*/ 62 h 687"/>
              <a:gd name="T10" fmla="*/ 431 w 704"/>
              <a:gd name="T11" fmla="*/ 62 h 687"/>
              <a:gd name="T12" fmla="*/ 61 w 704"/>
              <a:gd name="T13" fmla="*/ 431 h 687"/>
              <a:gd name="T14" fmla="*/ 61 w 704"/>
              <a:gd name="T15" fmla="*/ 642 h 687"/>
              <a:gd name="T16" fmla="*/ 167 w 704"/>
              <a:gd name="T17" fmla="*/ 686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4" h="687">
                <a:moveTo>
                  <a:pt x="167" y="686"/>
                </a:moveTo>
                <a:lnTo>
                  <a:pt x="167" y="686"/>
                </a:lnTo>
                <a:cubicBezTo>
                  <a:pt x="202" y="686"/>
                  <a:pt x="246" y="677"/>
                  <a:pt x="272" y="642"/>
                </a:cubicBezTo>
                <a:cubicBezTo>
                  <a:pt x="642" y="273"/>
                  <a:pt x="642" y="273"/>
                  <a:pt x="642" y="273"/>
                </a:cubicBezTo>
                <a:cubicBezTo>
                  <a:pt x="703" y="211"/>
                  <a:pt x="703" y="114"/>
                  <a:pt x="642" y="62"/>
                </a:cubicBezTo>
                <a:cubicBezTo>
                  <a:pt x="589" y="0"/>
                  <a:pt x="492" y="0"/>
                  <a:pt x="431" y="62"/>
                </a:cubicBezTo>
                <a:cubicBezTo>
                  <a:pt x="61" y="431"/>
                  <a:pt x="61" y="431"/>
                  <a:pt x="61" y="431"/>
                </a:cubicBezTo>
                <a:cubicBezTo>
                  <a:pt x="0" y="492"/>
                  <a:pt x="0" y="589"/>
                  <a:pt x="61" y="642"/>
                </a:cubicBezTo>
                <a:cubicBezTo>
                  <a:pt x="88" y="677"/>
                  <a:pt x="123" y="686"/>
                  <a:pt x="167" y="686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5">
            <a:extLst>
              <a:ext uri="{FF2B5EF4-FFF2-40B4-BE49-F238E27FC236}">
                <a16:creationId xmlns:a16="http://schemas.microsoft.com/office/drawing/2014/main" id="{07A27B89-C473-EA4F-88E6-266E5BAF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91" y="6304054"/>
            <a:ext cx="820015" cy="296601"/>
          </a:xfrm>
          <a:custGeom>
            <a:avLst/>
            <a:gdLst>
              <a:gd name="T0" fmla="*/ 677 w 827"/>
              <a:gd name="T1" fmla="*/ 0 h 300"/>
              <a:gd name="T2" fmla="*/ 677 w 827"/>
              <a:gd name="T3" fmla="*/ 0 h 300"/>
              <a:gd name="T4" fmla="*/ 150 w 827"/>
              <a:gd name="T5" fmla="*/ 0 h 300"/>
              <a:gd name="T6" fmla="*/ 0 w 827"/>
              <a:gd name="T7" fmla="*/ 150 h 300"/>
              <a:gd name="T8" fmla="*/ 150 w 827"/>
              <a:gd name="T9" fmla="*/ 299 h 300"/>
              <a:gd name="T10" fmla="*/ 677 w 827"/>
              <a:gd name="T11" fmla="*/ 299 h 300"/>
              <a:gd name="T12" fmla="*/ 826 w 827"/>
              <a:gd name="T13" fmla="*/ 150 h 300"/>
              <a:gd name="T14" fmla="*/ 677 w 827"/>
              <a:gd name="T15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7" h="300">
                <a:moveTo>
                  <a:pt x="677" y="0"/>
                </a:moveTo>
                <a:lnTo>
                  <a:pt x="677" y="0"/>
                </a:lnTo>
                <a:cubicBezTo>
                  <a:pt x="150" y="0"/>
                  <a:pt x="150" y="0"/>
                  <a:pt x="150" y="0"/>
                </a:cubicBezTo>
                <a:cubicBezTo>
                  <a:pt x="62" y="0"/>
                  <a:pt x="0" y="62"/>
                  <a:pt x="0" y="150"/>
                </a:cubicBezTo>
                <a:cubicBezTo>
                  <a:pt x="0" y="229"/>
                  <a:pt x="62" y="299"/>
                  <a:pt x="150" y="299"/>
                </a:cubicBezTo>
                <a:cubicBezTo>
                  <a:pt x="677" y="299"/>
                  <a:pt x="677" y="299"/>
                  <a:pt x="677" y="299"/>
                </a:cubicBezTo>
                <a:cubicBezTo>
                  <a:pt x="756" y="299"/>
                  <a:pt x="826" y="229"/>
                  <a:pt x="826" y="150"/>
                </a:cubicBezTo>
                <a:cubicBezTo>
                  <a:pt x="826" y="62"/>
                  <a:pt x="756" y="0"/>
                  <a:pt x="677" y="0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6">
            <a:extLst>
              <a:ext uri="{FF2B5EF4-FFF2-40B4-BE49-F238E27FC236}">
                <a16:creationId xmlns:a16="http://schemas.microsoft.com/office/drawing/2014/main" id="{31276E95-0CC9-3348-B8F3-C3A5C4122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372" y="7425031"/>
            <a:ext cx="697885" cy="680438"/>
          </a:xfrm>
          <a:custGeom>
            <a:avLst/>
            <a:gdLst>
              <a:gd name="T0" fmla="*/ 272 w 704"/>
              <a:gd name="T1" fmla="*/ 52 h 686"/>
              <a:gd name="T2" fmla="*/ 272 w 704"/>
              <a:gd name="T3" fmla="*/ 52 h 686"/>
              <a:gd name="T4" fmla="*/ 53 w 704"/>
              <a:gd name="T5" fmla="*/ 52 h 686"/>
              <a:gd name="T6" fmla="*/ 53 w 704"/>
              <a:gd name="T7" fmla="*/ 272 h 686"/>
              <a:gd name="T8" fmla="*/ 431 w 704"/>
              <a:gd name="T9" fmla="*/ 641 h 686"/>
              <a:gd name="T10" fmla="*/ 536 w 704"/>
              <a:gd name="T11" fmla="*/ 685 h 686"/>
              <a:gd name="T12" fmla="*/ 642 w 704"/>
              <a:gd name="T13" fmla="*/ 641 h 686"/>
              <a:gd name="T14" fmla="*/ 642 w 704"/>
              <a:gd name="T15" fmla="*/ 430 h 686"/>
              <a:gd name="T16" fmla="*/ 272 w 704"/>
              <a:gd name="T17" fmla="*/ 5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4" h="686">
                <a:moveTo>
                  <a:pt x="272" y="52"/>
                </a:moveTo>
                <a:lnTo>
                  <a:pt x="272" y="52"/>
                </a:lnTo>
                <a:cubicBezTo>
                  <a:pt x="211" y="0"/>
                  <a:pt x="114" y="0"/>
                  <a:pt x="53" y="52"/>
                </a:cubicBezTo>
                <a:cubicBezTo>
                  <a:pt x="0" y="114"/>
                  <a:pt x="0" y="211"/>
                  <a:pt x="53" y="272"/>
                </a:cubicBezTo>
                <a:cubicBezTo>
                  <a:pt x="431" y="641"/>
                  <a:pt x="431" y="641"/>
                  <a:pt x="431" y="641"/>
                </a:cubicBezTo>
                <a:cubicBezTo>
                  <a:pt x="457" y="668"/>
                  <a:pt x="501" y="685"/>
                  <a:pt x="536" y="685"/>
                </a:cubicBezTo>
                <a:cubicBezTo>
                  <a:pt x="571" y="685"/>
                  <a:pt x="615" y="668"/>
                  <a:pt x="642" y="641"/>
                </a:cubicBezTo>
                <a:cubicBezTo>
                  <a:pt x="703" y="580"/>
                  <a:pt x="703" y="492"/>
                  <a:pt x="642" y="430"/>
                </a:cubicBezTo>
                <a:lnTo>
                  <a:pt x="272" y="52"/>
                </a:ln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7">
            <a:extLst>
              <a:ext uri="{FF2B5EF4-FFF2-40B4-BE49-F238E27FC236}">
                <a16:creationId xmlns:a16="http://schemas.microsoft.com/office/drawing/2014/main" id="{1E2A7D74-DBFE-A94C-B026-BBA1ABFD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0395" y="7904827"/>
            <a:ext cx="296601" cy="828739"/>
          </a:xfrm>
          <a:custGeom>
            <a:avLst/>
            <a:gdLst>
              <a:gd name="T0" fmla="*/ 150 w 300"/>
              <a:gd name="T1" fmla="*/ 0 h 836"/>
              <a:gd name="T2" fmla="*/ 150 w 300"/>
              <a:gd name="T3" fmla="*/ 0 h 836"/>
              <a:gd name="T4" fmla="*/ 0 w 300"/>
              <a:gd name="T5" fmla="*/ 150 h 836"/>
              <a:gd name="T6" fmla="*/ 0 w 300"/>
              <a:gd name="T7" fmla="*/ 686 h 836"/>
              <a:gd name="T8" fmla="*/ 150 w 300"/>
              <a:gd name="T9" fmla="*/ 835 h 836"/>
              <a:gd name="T10" fmla="*/ 299 w 300"/>
              <a:gd name="T11" fmla="*/ 686 h 836"/>
              <a:gd name="T12" fmla="*/ 299 w 300"/>
              <a:gd name="T13" fmla="*/ 150 h 836"/>
              <a:gd name="T14" fmla="*/ 150 w 300"/>
              <a:gd name="T15" fmla="*/ 0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836">
                <a:moveTo>
                  <a:pt x="150" y="0"/>
                </a:moveTo>
                <a:lnTo>
                  <a:pt x="150" y="0"/>
                </a:lnTo>
                <a:cubicBezTo>
                  <a:pt x="62" y="0"/>
                  <a:pt x="0" y="71"/>
                  <a:pt x="0" y="150"/>
                </a:cubicBezTo>
                <a:cubicBezTo>
                  <a:pt x="0" y="686"/>
                  <a:pt x="0" y="686"/>
                  <a:pt x="0" y="686"/>
                </a:cubicBezTo>
                <a:cubicBezTo>
                  <a:pt x="0" y="765"/>
                  <a:pt x="62" y="835"/>
                  <a:pt x="150" y="835"/>
                </a:cubicBezTo>
                <a:cubicBezTo>
                  <a:pt x="229" y="835"/>
                  <a:pt x="299" y="765"/>
                  <a:pt x="299" y="686"/>
                </a:cubicBezTo>
                <a:cubicBezTo>
                  <a:pt x="299" y="150"/>
                  <a:pt x="299" y="150"/>
                  <a:pt x="299" y="150"/>
                </a:cubicBezTo>
                <a:cubicBezTo>
                  <a:pt x="299" y="71"/>
                  <a:pt x="229" y="0"/>
                  <a:pt x="150" y="0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8">
            <a:extLst>
              <a:ext uri="{FF2B5EF4-FFF2-40B4-BE49-F238E27FC236}">
                <a16:creationId xmlns:a16="http://schemas.microsoft.com/office/drawing/2014/main" id="{FE39AB8A-7400-974C-B11C-3B5B9C64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132" y="7416307"/>
            <a:ext cx="693525" cy="689162"/>
          </a:xfrm>
          <a:custGeom>
            <a:avLst/>
            <a:gdLst>
              <a:gd name="T0" fmla="*/ 430 w 703"/>
              <a:gd name="T1" fmla="*/ 61 h 695"/>
              <a:gd name="T2" fmla="*/ 430 w 703"/>
              <a:gd name="T3" fmla="*/ 61 h 695"/>
              <a:gd name="T4" fmla="*/ 62 w 703"/>
              <a:gd name="T5" fmla="*/ 439 h 695"/>
              <a:gd name="T6" fmla="*/ 62 w 703"/>
              <a:gd name="T7" fmla="*/ 650 h 695"/>
              <a:gd name="T8" fmla="*/ 166 w 703"/>
              <a:gd name="T9" fmla="*/ 694 h 695"/>
              <a:gd name="T10" fmla="*/ 272 w 703"/>
              <a:gd name="T11" fmla="*/ 650 h 695"/>
              <a:gd name="T12" fmla="*/ 641 w 703"/>
              <a:gd name="T13" fmla="*/ 272 h 695"/>
              <a:gd name="T14" fmla="*/ 641 w 703"/>
              <a:gd name="T15" fmla="*/ 61 h 695"/>
              <a:gd name="T16" fmla="*/ 430 w 703"/>
              <a:gd name="T17" fmla="*/ 61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3" h="695">
                <a:moveTo>
                  <a:pt x="430" y="61"/>
                </a:moveTo>
                <a:lnTo>
                  <a:pt x="430" y="61"/>
                </a:lnTo>
                <a:cubicBezTo>
                  <a:pt x="62" y="439"/>
                  <a:pt x="62" y="439"/>
                  <a:pt x="62" y="439"/>
                </a:cubicBezTo>
                <a:cubicBezTo>
                  <a:pt x="0" y="492"/>
                  <a:pt x="0" y="589"/>
                  <a:pt x="62" y="650"/>
                </a:cubicBezTo>
                <a:cubicBezTo>
                  <a:pt x="87" y="677"/>
                  <a:pt x="122" y="694"/>
                  <a:pt x="166" y="694"/>
                </a:cubicBezTo>
                <a:cubicBezTo>
                  <a:pt x="201" y="694"/>
                  <a:pt x="236" y="677"/>
                  <a:pt x="272" y="650"/>
                </a:cubicBezTo>
                <a:cubicBezTo>
                  <a:pt x="641" y="272"/>
                  <a:pt x="641" y="272"/>
                  <a:pt x="641" y="272"/>
                </a:cubicBezTo>
                <a:cubicBezTo>
                  <a:pt x="702" y="220"/>
                  <a:pt x="702" y="123"/>
                  <a:pt x="641" y="61"/>
                </a:cubicBezTo>
                <a:cubicBezTo>
                  <a:pt x="588" y="0"/>
                  <a:pt x="491" y="0"/>
                  <a:pt x="430" y="61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9">
            <a:extLst>
              <a:ext uri="{FF2B5EF4-FFF2-40B4-BE49-F238E27FC236}">
                <a16:creationId xmlns:a16="http://schemas.microsoft.com/office/drawing/2014/main" id="{335562BE-46E4-9A4D-A546-940B15DE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1846" y="6295331"/>
            <a:ext cx="815652" cy="305325"/>
          </a:xfrm>
          <a:custGeom>
            <a:avLst/>
            <a:gdLst>
              <a:gd name="T0" fmla="*/ 825 w 826"/>
              <a:gd name="T1" fmla="*/ 150 h 309"/>
              <a:gd name="T2" fmla="*/ 825 w 826"/>
              <a:gd name="T3" fmla="*/ 150 h 309"/>
              <a:gd name="T4" fmla="*/ 677 w 826"/>
              <a:gd name="T5" fmla="*/ 0 h 309"/>
              <a:gd name="T6" fmla="*/ 149 w 826"/>
              <a:gd name="T7" fmla="*/ 0 h 309"/>
              <a:gd name="T8" fmla="*/ 0 w 826"/>
              <a:gd name="T9" fmla="*/ 150 h 309"/>
              <a:gd name="T10" fmla="*/ 149 w 826"/>
              <a:gd name="T11" fmla="*/ 308 h 309"/>
              <a:gd name="T12" fmla="*/ 677 w 826"/>
              <a:gd name="T13" fmla="*/ 308 h 309"/>
              <a:gd name="T14" fmla="*/ 825 w 826"/>
              <a:gd name="T15" fmla="*/ 15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6" h="309">
                <a:moveTo>
                  <a:pt x="825" y="150"/>
                </a:moveTo>
                <a:lnTo>
                  <a:pt x="825" y="150"/>
                </a:lnTo>
                <a:cubicBezTo>
                  <a:pt x="825" y="71"/>
                  <a:pt x="764" y="0"/>
                  <a:pt x="677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70" y="0"/>
                  <a:pt x="0" y="71"/>
                  <a:pt x="0" y="150"/>
                </a:cubicBezTo>
                <a:cubicBezTo>
                  <a:pt x="0" y="238"/>
                  <a:pt x="70" y="308"/>
                  <a:pt x="149" y="308"/>
                </a:cubicBezTo>
                <a:cubicBezTo>
                  <a:pt x="677" y="308"/>
                  <a:pt x="677" y="308"/>
                  <a:pt x="677" y="308"/>
                </a:cubicBezTo>
                <a:cubicBezTo>
                  <a:pt x="764" y="308"/>
                  <a:pt x="825" y="238"/>
                  <a:pt x="825" y="150"/>
                </a:cubicBez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80">
            <a:extLst>
              <a:ext uri="{FF2B5EF4-FFF2-40B4-BE49-F238E27FC236}">
                <a16:creationId xmlns:a16="http://schemas.microsoft.com/office/drawing/2014/main" id="{EEA20670-3C18-FF4F-BA85-64A8F2AA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8132" y="4786154"/>
            <a:ext cx="693525" cy="680438"/>
          </a:xfrm>
          <a:custGeom>
            <a:avLst/>
            <a:gdLst>
              <a:gd name="T0" fmla="*/ 430 w 703"/>
              <a:gd name="T1" fmla="*/ 642 h 687"/>
              <a:gd name="T2" fmla="*/ 430 w 703"/>
              <a:gd name="T3" fmla="*/ 642 h 687"/>
              <a:gd name="T4" fmla="*/ 535 w 703"/>
              <a:gd name="T5" fmla="*/ 686 h 687"/>
              <a:gd name="T6" fmla="*/ 650 w 703"/>
              <a:gd name="T7" fmla="*/ 642 h 687"/>
              <a:gd name="T8" fmla="*/ 650 w 703"/>
              <a:gd name="T9" fmla="*/ 431 h 687"/>
              <a:gd name="T10" fmla="*/ 272 w 703"/>
              <a:gd name="T11" fmla="*/ 53 h 687"/>
              <a:gd name="T12" fmla="*/ 62 w 703"/>
              <a:gd name="T13" fmla="*/ 53 h 687"/>
              <a:gd name="T14" fmla="*/ 62 w 703"/>
              <a:gd name="T15" fmla="*/ 264 h 687"/>
              <a:gd name="T16" fmla="*/ 430 w 703"/>
              <a:gd name="T17" fmla="*/ 64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3" h="687">
                <a:moveTo>
                  <a:pt x="430" y="642"/>
                </a:moveTo>
                <a:lnTo>
                  <a:pt x="430" y="642"/>
                </a:lnTo>
                <a:cubicBezTo>
                  <a:pt x="465" y="668"/>
                  <a:pt x="500" y="686"/>
                  <a:pt x="535" y="686"/>
                </a:cubicBezTo>
                <a:cubicBezTo>
                  <a:pt x="579" y="686"/>
                  <a:pt x="614" y="668"/>
                  <a:pt x="650" y="642"/>
                </a:cubicBezTo>
                <a:cubicBezTo>
                  <a:pt x="702" y="580"/>
                  <a:pt x="702" y="484"/>
                  <a:pt x="650" y="431"/>
                </a:cubicBezTo>
                <a:cubicBezTo>
                  <a:pt x="272" y="53"/>
                  <a:pt x="272" y="53"/>
                  <a:pt x="272" y="53"/>
                </a:cubicBezTo>
                <a:cubicBezTo>
                  <a:pt x="210" y="0"/>
                  <a:pt x="122" y="0"/>
                  <a:pt x="62" y="53"/>
                </a:cubicBezTo>
                <a:cubicBezTo>
                  <a:pt x="0" y="114"/>
                  <a:pt x="0" y="211"/>
                  <a:pt x="62" y="264"/>
                </a:cubicBezTo>
                <a:lnTo>
                  <a:pt x="430" y="642"/>
                </a:lnTo>
              </a:path>
            </a:pathLst>
          </a:custGeom>
          <a:solidFill>
            <a:srgbClr val="FFC000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1">
            <a:extLst>
              <a:ext uri="{FF2B5EF4-FFF2-40B4-BE49-F238E27FC236}">
                <a16:creationId xmlns:a16="http://schemas.microsoft.com/office/drawing/2014/main" id="{4DC1C8E0-ADFA-0640-83DD-DC228D71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140" y="2221426"/>
            <a:ext cx="881080" cy="567032"/>
          </a:xfrm>
          <a:custGeom>
            <a:avLst/>
            <a:gdLst>
              <a:gd name="T0" fmla="*/ 844 w 889"/>
              <a:gd name="T1" fmla="*/ 571 h 572"/>
              <a:gd name="T2" fmla="*/ 844 w 889"/>
              <a:gd name="T3" fmla="*/ 571 h 572"/>
              <a:gd name="T4" fmla="*/ 44 w 889"/>
              <a:gd name="T5" fmla="*/ 571 h 572"/>
              <a:gd name="T6" fmla="*/ 0 w 889"/>
              <a:gd name="T7" fmla="*/ 527 h 572"/>
              <a:gd name="T8" fmla="*/ 0 w 889"/>
              <a:gd name="T9" fmla="*/ 43 h 572"/>
              <a:gd name="T10" fmla="*/ 44 w 889"/>
              <a:gd name="T11" fmla="*/ 0 h 572"/>
              <a:gd name="T12" fmla="*/ 844 w 889"/>
              <a:gd name="T13" fmla="*/ 0 h 572"/>
              <a:gd name="T14" fmla="*/ 888 w 889"/>
              <a:gd name="T15" fmla="*/ 43 h 572"/>
              <a:gd name="T16" fmla="*/ 888 w 889"/>
              <a:gd name="T17" fmla="*/ 527 h 572"/>
              <a:gd name="T18" fmla="*/ 844 w 889"/>
              <a:gd name="T19" fmla="*/ 571 h 572"/>
              <a:gd name="T20" fmla="*/ 61 w 889"/>
              <a:gd name="T21" fmla="*/ 509 h 572"/>
              <a:gd name="T22" fmla="*/ 61 w 889"/>
              <a:gd name="T23" fmla="*/ 509 h 572"/>
              <a:gd name="T24" fmla="*/ 826 w 889"/>
              <a:gd name="T25" fmla="*/ 509 h 572"/>
              <a:gd name="T26" fmla="*/ 826 w 889"/>
              <a:gd name="T27" fmla="*/ 61 h 572"/>
              <a:gd name="T28" fmla="*/ 61 w 889"/>
              <a:gd name="T29" fmla="*/ 61 h 572"/>
              <a:gd name="T30" fmla="*/ 61 w 889"/>
              <a:gd name="T31" fmla="*/ 509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89" h="572">
                <a:moveTo>
                  <a:pt x="844" y="571"/>
                </a:moveTo>
                <a:lnTo>
                  <a:pt x="844" y="571"/>
                </a:lnTo>
                <a:cubicBezTo>
                  <a:pt x="44" y="571"/>
                  <a:pt x="44" y="571"/>
                  <a:pt x="44" y="571"/>
                </a:cubicBezTo>
                <a:cubicBezTo>
                  <a:pt x="26" y="571"/>
                  <a:pt x="0" y="545"/>
                  <a:pt x="0" y="52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6" y="0"/>
                  <a:pt x="44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70" y="0"/>
                  <a:pt x="888" y="17"/>
                  <a:pt x="888" y="43"/>
                </a:cubicBezTo>
                <a:cubicBezTo>
                  <a:pt x="888" y="527"/>
                  <a:pt x="888" y="527"/>
                  <a:pt x="888" y="527"/>
                </a:cubicBezTo>
                <a:cubicBezTo>
                  <a:pt x="888" y="545"/>
                  <a:pt x="870" y="571"/>
                  <a:pt x="844" y="571"/>
                </a:cubicBezTo>
                <a:close/>
                <a:moveTo>
                  <a:pt x="61" y="509"/>
                </a:moveTo>
                <a:lnTo>
                  <a:pt x="61" y="509"/>
                </a:lnTo>
                <a:cubicBezTo>
                  <a:pt x="826" y="509"/>
                  <a:pt x="826" y="509"/>
                  <a:pt x="826" y="509"/>
                </a:cubicBezTo>
                <a:cubicBezTo>
                  <a:pt x="826" y="61"/>
                  <a:pt x="826" y="61"/>
                  <a:pt x="826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5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2">
            <a:extLst>
              <a:ext uri="{FF2B5EF4-FFF2-40B4-BE49-F238E27FC236}">
                <a16:creationId xmlns:a16="http://schemas.microsoft.com/office/drawing/2014/main" id="{6256CFD8-AB76-A64B-883D-27F86DD5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181" y="2827713"/>
            <a:ext cx="1077362" cy="61065"/>
          </a:xfrm>
          <a:custGeom>
            <a:avLst/>
            <a:gdLst>
              <a:gd name="T0" fmla="*/ 1055 w 1091"/>
              <a:gd name="T1" fmla="*/ 61 h 62"/>
              <a:gd name="T2" fmla="*/ 1055 w 1091"/>
              <a:gd name="T3" fmla="*/ 61 h 62"/>
              <a:gd name="T4" fmla="*/ 27 w 1091"/>
              <a:gd name="T5" fmla="*/ 61 h 62"/>
              <a:gd name="T6" fmla="*/ 0 w 1091"/>
              <a:gd name="T7" fmla="*/ 35 h 62"/>
              <a:gd name="T8" fmla="*/ 27 w 1091"/>
              <a:gd name="T9" fmla="*/ 0 h 62"/>
              <a:gd name="T10" fmla="*/ 1055 w 1091"/>
              <a:gd name="T11" fmla="*/ 0 h 62"/>
              <a:gd name="T12" fmla="*/ 1090 w 1091"/>
              <a:gd name="T13" fmla="*/ 35 h 62"/>
              <a:gd name="T14" fmla="*/ 1055 w 1091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1" h="62">
                <a:moveTo>
                  <a:pt x="1055" y="61"/>
                </a:moveTo>
                <a:lnTo>
                  <a:pt x="1055" y="61"/>
                </a:lnTo>
                <a:cubicBezTo>
                  <a:pt x="27" y="61"/>
                  <a:pt x="27" y="61"/>
                  <a:pt x="27" y="61"/>
                </a:cubicBezTo>
                <a:cubicBezTo>
                  <a:pt x="9" y="61"/>
                  <a:pt x="0" y="44"/>
                  <a:pt x="0" y="35"/>
                </a:cubicBezTo>
                <a:cubicBezTo>
                  <a:pt x="0" y="17"/>
                  <a:pt x="9" y="0"/>
                  <a:pt x="27" y="0"/>
                </a:cubicBezTo>
                <a:cubicBezTo>
                  <a:pt x="1055" y="0"/>
                  <a:pt x="1055" y="0"/>
                  <a:pt x="1055" y="0"/>
                </a:cubicBezTo>
                <a:cubicBezTo>
                  <a:pt x="1072" y="0"/>
                  <a:pt x="1090" y="17"/>
                  <a:pt x="1090" y="35"/>
                </a:cubicBezTo>
                <a:cubicBezTo>
                  <a:pt x="1090" y="44"/>
                  <a:pt x="1072" y="61"/>
                  <a:pt x="1055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3">
            <a:extLst>
              <a:ext uri="{FF2B5EF4-FFF2-40B4-BE49-F238E27FC236}">
                <a16:creationId xmlns:a16="http://schemas.microsoft.com/office/drawing/2014/main" id="{21973F7C-782B-5D46-89C9-94BCB3B1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229" y="4210399"/>
            <a:ext cx="444902" cy="881080"/>
          </a:xfrm>
          <a:custGeom>
            <a:avLst/>
            <a:gdLst>
              <a:gd name="T0" fmla="*/ 386 w 449"/>
              <a:gd name="T1" fmla="*/ 70 h 889"/>
              <a:gd name="T2" fmla="*/ 228 w 449"/>
              <a:gd name="T3" fmla="*/ 0 h 889"/>
              <a:gd name="T4" fmla="*/ 0 w 449"/>
              <a:gd name="T5" fmla="*/ 229 h 889"/>
              <a:gd name="T6" fmla="*/ 96 w 449"/>
              <a:gd name="T7" fmla="*/ 431 h 889"/>
              <a:gd name="T8" fmla="*/ 123 w 449"/>
              <a:gd name="T9" fmla="*/ 510 h 889"/>
              <a:gd name="T10" fmla="*/ 123 w 449"/>
              <a:gd name="T11" fmla="*/ 571 h 889"/>
              <a:gd name="T12" fmla="*/ 167 w 449"/>
              <a:gd name="T13" fmla="*/ 624 h 889"/>
              <a:gd name="T14" fmla="*/ 123 w 449"/>
              <a:gd name="T15" fmla="*/ 677 h 889"/>
              <a:gd name="T16" fmla="*/ 158 w 449"/>
              <a:gd name="T17" fmla="*/ 730 h 889"/>
              <a:gd name="T18" fmla="*/ 123 w 449"/>
              <a:gd name="T19" fmla="*/ 782 h 889"/>
              <a:gd name="T20" fmla="*/ 202 w 449"/>
              <a:gd name="T21" fmla="*/ 879 h 889"/>
              <a:gd name="T22" fmla="*/ 228 w 449"/>
              <a:gd name="T23" fmla="*/ 888 h 889"/>
              <a:gd name="T24" fmla="*/ 325 w 449"/>
              <a:gd name="T25" fmla="*/ 800 h 889"/>
              <a:gd name="T26" fmla="*/ 325 w 449"/>
              <a:gd name="T27" fmla="*/ 457 h 889"/>
              <a:gd name="T28" fmla="*/ 360 w 449"/>
              <a:gd name="T29" fmla="*/ 404 h 889"/>
              <a:gd name="T30" fmla="*/ 422 w 449"/>
              <a:gd name="T31" fmla="*/ 334 h 889"/>
              <a:gd name="T32" fmla="*/ 386 w 449"/>
              <a:gd name="T33" fmla="*/ 70 h 889"/>
              <a:gd name="T34" fmla="*/ 369 w 449"/>
              <a:gd name="T35" fmla="*/ 308 h 889"/>
              <a:gd name="T36" fmla="*/ 290 w 449"/>
              <a:gd name="T37" fmla="*/ 413 h 889"/>
              <a:gd name="T38" fmla="*/ 281 w 449"/>
              <a:gd name="T39" fmla="*/ 422 h 889"/>
              <a:gd name="T40" fmla="*/ 272 w 449"/>
              <a:gd name="T41" fmla="*/ 765 h 889"/>
              <a:gd name="T42" fmla="*/ 193 w 449"/>
              <a:gd name="T43" fmla="*/ 782 h 889"/>
              <a:gd name="T44" fmla="*/ 228 w 449"/>
              <a:gd name="T45" fmla="*/ 730 h 889"/>
              <a:gd name="T46" fmla="*/ 193 w 449"/>
              <a:gd name="T47" fmla="*/ 677 h 889"/>
              <a:gd name="T48" fmla="*/ 237 w 449"/>
              <a:gd name="T49" fmla="*/ 624 h 889"/>
              <a:gd name="T50" fmla="*/ 175 w 449"/>
              <a:gd name="T51" fmla="*/ 562 h 889"/>
              <a:gd name="T52" fmla="*/ 211 w 449"/>
              <a:gd name="T53" fmla="*/ 492 h 889"/>
              <a:gd name="T54" fmla="*/ 211 w 449"/>
              <a:gd name="T55" fmla="*/ 457 h 889"/>
              <a:gd name="T56" fmla="*/ 140 w 449"/>
              <a:gd name="T57" fmla="*/ 361 h 889"/>
              <a:gd name="T58" fmla="*/ 228 w 449"/>
              <a:gd name="T59" fmla="*/ 62 h 889"/>
              <a:gd name="T60" fmla="*/ 342 w 449"/>
              <a:gd name="T61" fmla="*/ 105 h 889"/>
              <a:gd name="T62" fmla="*/ 369 w 449"/>
              <a:gd name="T63" fmla="*/ 30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" h="889">
                <a:moveTo>
                  <a:pt x="386" y="70"/>
                </a:moveTo>
                <a:lnTo>
                  <a:pt x="386" y="70"/>
                </a:lnTo>
                <a:cubicBezTo>
                  <a:pt x="342" y="26"/>
                  <a:pt x="281" y="0"/>
                  <a:pt x="228" y="0"/>
                </a:cubicBezTo>
                <a:lnTo>
                  <a:pt x="228" y="0"/>
                </a:lnTo>
                <a:cubicBezTo>
                  <a:pt x="167" y="0"/>
                  <a:pt x="114" y="26"/>
                  <a:pt x="70" y="70"/>
                </a:cubicBezTo>
                <a:cubicBezTo>
                  <a:pt x="26" y="105"/>
                  <a:pt x="0" y="167"/>
                  <a:pt x="0" y="229"/>
                </a:cubicBezTo>
                <a:cubicBezTo>
                  <a:pt x="0" y="290"/>
                  <a:pt x="35" y="361"/>
                  <a:pt x="87" y="404"/>
                </a:cubicBezTo>
                <a:cubicBezTo>
                  <a:pt x="87" y="413"/>
                  <a:pt x="87" y="422"/>
                  <a:pt x="96" y="431"/>
                </a:cubicBezTo>
                <a:cubicBezTo>
                  <a:pt x="149" y="475"/>
                  <a:pt x="149" y="475"/>
                  <a:pt x="149" y="475"/>
                </a:cubicBezTo>
                <a:cubicBezTo>
                  <a:pt x="123" y="510"/>
                  <a:pt x="123" y="510"/>
                  <a:pt x="123" y="510"/>
                </a:cubicBezTo>
                <a:cubicBezTo>
                  <a:pt x="123" y="510"/>
                  <a:pt x="123" y="519"/>
                  <a:pt x="123" y="527"/>
                </a:cubicBezTo>
                <a:cubicBezTo>
                  <a:pt x="123" y="571"/>
                  <a:pt x="123" y="571"/>
                  <a:pt x="123" y="571"/>
                </a:cubicBezTo>
                <a:cubicBezTo>
                  <a:pt x="123" y="580"/>
                  <a:pt x="123" y="589"/>
                  <a:pt x="132" y="598"/>
                </a:cubicBezTo>
                <a:cubicBezTo>
                  <a:pt x="167" y="624"/>
                  <a:pt x="167" y="624"/>
                  <a:pt x="167" y="624"/>
                </a:cubicBezTo>
                <a:cubicBezTo>
                  <a:pt x="132" y="659"/>
                  <a:pt x="132" y="659"/>
                  <a:pt x="132" y="659"/>
                </a:cubicBezTo>
                <a:cubicBezTo>
                  <a:pt x="123" y="668"/>
                  <a:pt x="123" y="668"/>
                  <a:pt x="123" y="677"/>
                </a:cubicBezTo>
                <a:cubicBezTo>
                  <a:pt x="123" y="686"/>
                  <a:pt x="123" y="694"/>
                  <a:pt x="132" y="703"/>
                </a:cubicBezTo>
                <a:cubicBezTo>
                  <a:pt x="158" y="730"/>
                  <a:pt x="158" y="730"/>
                  <a:pt x="158" y="730"/>
                </a:cubicBezTo>
                <a:cubicBezTo>
                  <a:pt x="132" y="756"/>
                  <a:pt x="132" y="756"/>
                  <a:pt x="132" y="756"/>
                </a:cubicBezTo>
                <a:cubicBezTo>
                  <a:pt x="123" y="765"/>
                  <a:pt x="123" y="773"/>
                  <a:pt x="123" y="782"/>
                </a:cubicBezTo>
                <a:cubicBezTo>
                  <a:pt x="123" y="791"/>
                  <a:pt x="123" y="800"/>
                  <a:pt x="132" y="800"/>
                </a:cubicBezTo>
                <a:cubicBezTo>
                  <a:pt x="202" y="879"/>
                  <a:pt x="202" y="879"/>
                  <a:pt x="202" y="879"/>
                </a:cubicBezTo>
                <a:cubicBezTo>
                  <a:pt x="211" y="879"/>
                  <a:pt x="219" y="888"/>
                  <a:pt x="228" y="888"/>
                </a:cubicBezTo>
                <a:lnTo>
                  <a:pt x="228" y="888"/>
                </a:lnTo>
                <a:cubicBezTo>
                  <a:pt x="237" y="888"/>
                  <a:pt x="237" y="879"/>
                  <a:pt x="246" y="879"/>
                </a:cubicBezTo>
                <a:cubicBezTo>
                  <a:pt x="325" y="800"/>
                  <a:pt x="325" y="800"/>
                  <a:pt x="325" y="800"/>
                </a:cubicBezTo>
                <a:cubicBezTo>
                  <a:pt x="325" y="791"/>
                  <a:pt x="325" y="791"/>
                  <a:pt x="325" y="782"/>
                </a:cubicBezTo>
                <a:cubicBezTo>
                  <a:pt x="325" y="457"/>
                  <a:pt x="325" y="457"/>
                  <a:pt x="325" y="457"/>
                </a:cubicBezTo>
                <a:cubicBezTo>
                  <a:pt x="351" y="431"/>
                  <a:pt x="351" y="431"/>
                  <a:pt x="351" y="431"/>
                </a:cubicBezTo>
                <a:cubicBezTo>
                  <a:pt x="360" y="422"/>
                  <a:pt x="360" y="413"/>
                  <a:pt x="360" y="404"/>
                </a:cubicBezTo>
                <a:lnTo>
                  <a:pt x="360" y="404"/>
                </a:lnTo>
                <a:cubicBezTo>
                  <a:pt x="386" y="387"/>
                  <a:pt x="404" y="361"/>
                  <a:pt x="422" y="334"/>
                </a:cubicBezTo>
                <a:cubicBezTo>
                  <a:pt x="439" y="299"/>
                  <a:pt x="448" y="264"/>
                  <a:pt x="448" y="229"/>
                </a:cubicBezTo>
                <a:cubicBezTo>
                  <a:pt x="448" y="167"/>
                  <a:pt x="422" y="105"/>
                  <a:pt x="386" y="70"/>
                </a:cubicBezTo>
                <a:close/>
                <a:moveTo>
                  <a:pt x="369" y="308"/>
                </a:moveTo>
                <a:lnTo>
                  <a:pt x="369" y="308"/>
                </a:lnTo>
                <a:cubicBezTo>
                  <a:pt x="351" y="334"/>
                  <a:pt x="333" y="352"/>
                  <a:pt x="307" y="369"/>
                </a:cubicBezTo>
                <a:cubicBezTo>
                  <a:pt x="298" y="378"/>
                  <a:pt x="290" y="395"/>
                  <a:pt x="290" y="413"/>
                </a:cubicBezTo>
                <a:lnTo>
                  <a:pt x="290" y="413"/>
                </a:lnTo>
                <a:cubicBezTo>
                  <a:pt x="281" y="422"/>
                  <a:pt x="281" y="422"/>
                  <a:pt x="281" y="422"/>
                </a:cubicBezTo>
                <a:cubicBezTo>
                  <a:pt x="272" y="431"/>
                  <a:pt x="272" y="440"/>
                  <a:pt x="272" y="448"/>
                </a:cubicBezTo>
                <a:cubicBezTo>
                  <a:pt x="272" y="765"/>
                  <a:pt x="272" y="765"/>
                  <a:pt x="272" y="765"/>
                </a:cubicBezTo>
                <a:cubicBezTo>
                  <a:pt x="228" y="818"/>
                  <a:pt x="228" y="818"/>
                  <a:pt x="228" y="818"/>
                </a:cubicBezTo>
                <a:cubicBezTo>
                  <a:pt x="193" y="782"/>
                  <a:pt x="193" y="782"/>
                  <a:pt x="193" y="782"/>
                </a:cubicBezTo>
                <a:cubicBezTo>
                  <a:pt x="219" y="747"/>
                  <a:pt x="219" y="747"/>
                  <a:pt x="219" y="747"/>
                </a:cubicBezTo>
                <a:cubicBezTo>
                  <a:pt x="228" y="747"/>
                  <a:pt x="228" y="738"/>
                  <a:pt x="228" y="730"/>
                </a:cubicBezTo>
                <a:cubicBezTo>
                  <a:pt x="228" y="721"/>
                  <a:pt x="228" y="712"/>
                  <a:pt x="219" y="703"/>
                </a:cubicBezTo>
                <a:cubicBezTo>
                  <a:pt x="193" y="677"/>
                  <a:pt x="193" y="677"/>
                  <a:pt x="193" y="677"/>
                </a:cubicBezTo>
                <a:cubicBezTo>
                  <a:pt x="228" y="650"/>
                  <a:pt x="228" y="650"/>
                  <a:pt x="228" y="650"/>
                </a:cubicBezTo>
                <a:cubicBezTo>
                  <a:pt x="237" y="642"/>
                  <a:pt x="237" y="633"/>
                  <a:pt x="237" y="624"/>
                </a:cubicBezTo>
                <a:cubicBezTo>
                  <a:pt x="237" y="615"/>
                  <a:pt x="237" y="607"/>
                  <a:pt x="228" y="607"/>
                </a:cubicBezTo>
                <a:cubicBezTo>
                  <a:pt x="175" y="562"/>
                  <a:pt x="175" y="562"/>
                  <a:pt x="175" y="562"/>
                </a:cubicBezTo>
                <a:cubicBezTo>
                  <a:pt x="175" y="536"/>
                  <a:pt x="175" y="536"/>
                  <a:pt x="175" y="536"/>
                </a:cubicBezTo>
                <a:cubicBezTo>
                  <a:pt x="211" y="492"/>
                  <a:pt x="211" y="492"/>
                  <a:pt x="211" y="492"/>
                </a:cubicBezTo>
                <a:cubicBezTo>
                  <a:pt x="219" y="492"/>
                  <a:pt x="219" y="483"/>
                  <a:pt x="219" y="475"/>
                </a:cubicBezTo>
                <a:cubicBezTo>
                  <a:pt x="219" y="466"/>
                  <a:pt x="219" y="457"/>
                  <a:pt x="211" y="457"/>
                </a:cubicBezTo>
                <a:cubicBezTo>
                  <a:pt x="158" y="404"/>
                  <a:pt x="158" y="404"/>
                  <a:pt x="158" y="404"/>
                </a:cubicBezTo>
                <a:cubicBezTo>
                  <a:pt x="158" y="387"/>
                  <a:pt x="149" y="369"/>
                  <a:pt x="140" y="361"/>
                </a:cubicBezTo>
                <a:cubicBezTo>
                  <a:pt x="87" y="334"/>
                  <a:pt x="61" y="281"/>
                  <a:pt x="61" y="229"/>
                </a:cubicBezTo>
                <a:cubicBezTo>
                  <a:pt x="61" y="132"/>
                  <a:pt x="132" y="62"/>
                  <a:pt x="228" y="62"/>
                </a:cubicBezTo>
                <a:lnTo>
                  <a:pt x="228" y="62"/>
                </a:lnTo>
                <a:cubicBezTo>
                  <a:pt x="272" y="62"/>
                  <a:pt x="307" y="79"/>
                  <a:pt x="342" y="105"/>
                </a:cubicBezTo>
                <a:cubicBezTo>
                  <a:pt x="378" y="141"/>
                  <a:pt x="395" y="176"/>
                  <a:pt x="395" y="229"/>
                </a:cubicBezTo>
                <a:cubicBezTo>
                  <a:pt x="395" y="255"/>
                  <a:pt x="386" y="281"/>
                  <a:pt x="369" y="3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4">
            <a:extLst>
              <a:ext uri="{FF2B5EF4-FFF2-40B4-BE49-F238E27FC236}">
                <a16:creationId xmlns:a16="http://schemas.microsoft.com/office/drawing/2014/main" id="{FF8A4B94-8842-5C47-99BA-4A1B6BEE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5254" y="4323805"/>
            <a:ext cx="130853" cy="122130"/>
          </a:xfrm>
          <a:custGeom>
            <a:avLst/>
            <a:gdLst>
              <a:gd name="T0" fmla="*/ 70 w 133"/>
              <a:gd name="T1" fmla="*/ 0 h 124"/>
              <a:gd name="T2" fmla="*/ 70 w 133"/>
              <a:gd name="T3" fmla="*/ 0 h 124"/>
              <a:gd name="T4" fmla="*/ 0 w 133"/>
              <a:gd name="T5" fmla="*/ 62 h 124"/>
              <a:gd name="T6" fmla="*/ 70 w 133"/>
              <a:gd name="T7" fmla="*/ 123 h 124"/>
              <a:gd name="T8" fmla="*/ 132 w 133"/>
              <a:gd name="T9" fmla="*/ 62 h 124"/>
              <a:gd name="T10" fmla="*/ 70 w 133"/>
              <a:gd name="T11" fmla="*/ 0 h 124"/>
              <a:gd name="T12" fmla="*/ 70 w 133"/>
              <a:gd name="T13" fmla="*/ 97 h 124"/>
              <a:gd name="T14" fmla="*/ 70 w 133"/>
              <a:gd name="T15" fmla="*/ 97 h 124"/>
              <a:gd name="T16" fmla="*/ 35 w 133"/>
              <a:gd name="T17" fmla="*/ 62 h 124"/>
              <a:gd name="T18" fmla="*/ 70 w 133"/>
              <a:gd name="T19" fmla="*/ 27 h 124"/>
              <a:gd name="T20" fmla="*/ 105 w 133"/>
              <a:gd name="T21" fmla="*/ 62 h 124"/>
              <a:gd name="T22" fmla="*/ 70 w 133"/>
              <a:gd name="T23" fmla="*/ 9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24">
                <a:moveTo>
                  <a:pt x="70" y="0"/>
                </a:moveTo>
                <a:lnTo>
                  <a:pt x="70" y="0"/>
                </a:lnTo>
                <a:cubicBezTo>
                  <a:pt x="35" y="0"/>
                  <a:pt x="0" y="27"/>
                  <a:pt x="0" y="62"/>
                </a:cubicBezTo>
                <a:cubicBezTo>
                  <a:pt x="0" y="97"/>
                  <a:pt x="35" y="123"/>
                  <a:pt x="70" y="123"/>
                </a:cubicBezTo>
                <a:cubicBezTo>
                  <a:pt x="105" y="123"/>
                  <a:pt x="132" y="97"/>
                  <a:pt x="132" y="62"/>
                </a:cubicBezTo>
                <a:cubicBezTo>
                  <a:pt x="132" y="27"/>
                  <a:pt x="105" y="0"/>
                  <a:pt x="70" y="0"/>
                </a:cubicBezTo>
                <a:close/>
                <a:moveTo>
                  <a:pt x="70" y="97"/>
                </a:moveTo>
                <a:lnTo>
                  <a:pt x="70" y="97"/>
                </a:lnTo>
                <a:cubicBezTo>
                  <a:pt x="53" y="97"/>
                  <a:pt x="35" y="80"/>
                  <a:pt x="35" y="62"/>
                </a:cubicBezTo>
                <a:cubicBezTo>
                  <a:pt x="35" y="44"/>
                  <a:pt x="53" y="27"/>
                  <a:pt x="70" y="27"/>
                </a:cubicBezTo>
                <a:cubicBezTo>
                  <a:pt x="88" y="27"/>
                  <a:pt x="105" y="44"/>
                  <a:pt x="105" y="62"/>
                </a:cubicBezTo>
                <a:cubicBezTo>
                  <a:pt x="105" y="80"/>
                  <a:pt x="88" y="97"/>
                  <a:pt x="70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5">
            <a:extLst>
              <a:ext uri="{FF2B5EF4-FFF2-40B4-BE49-F238E27FC236}">
                <a16:creationId xmlns:a16="http://schemas.microsoft.com/office/drawing/2014/main" id="{30EEEA30-619B-3749-B0DD-5049909E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1847" y="6557038"/>
            <a:ext cx="366390" cy="562668"/>
          </a:xfrm>
          <a:custGeom>
            <a:avLst/>
            <a:gdLst>
              <a:gd name="T0" fmla="*/ 334 w 370"/>
              <a:gd name="T1" fmla="*/ 518 h 571"/>
              <a:gd name="T2" fmla="*/ 334 w 370"/>
              <a:gd name="T3" fmla="*/ 518 h 571"/>
              <a:gd name="T4" fmla="*/ 263 w 370"/>
              <a:gd name="T5" fmla="*/ 518 h 571"/>
              <a:gd name="T6" fmla="*/ 263 w 370"/>
              <a:gd name="T7" fmla="*/ 35 h 571"/>
              <a:gd name="T8" fmla="*/ 263 w 370"/>
              <a:gd name="T9" fmla="*/ 35 h 571"/>
              <a:gd name="T10" fmla="*/ 263 w 370"/>
              <a:gd name="T11" fmla="*/ 35 h 571"/>
              <a:gd name="T12" fmla="*/ 263 w 370"/>
              <a:gd name="T13" fmla="*/ 35 h 571"/>
              <a:gd name="T14" fmla="*/ 237 w 370"/>
              <a:gd name="T15" fmla="*/ 0 h 571"/>
              <a:gd name="T16" fmla="*/ 237 w 370"/>
              <a:gd name="T17" fmla="*/ 0 h 571"/>
              <a:gd name="T18" fmla="*/ 131 w 370"/>
              <a:gd name="T19" fmla="*/ 0 h 571"/>
              <a:gd name="T20" fmla="*/ 131 w 370"/>
              <a:gd name="T21" fmla="*/ 0 h 571"/>
              <a:gd name="T22" fmla="*/ 131 w 370"/>
              <a:gd name="T23" fmla="*/ 0 h 571"/>
              <a:gd name="T24" fmla="*/ 131 w 370"/>
              <a:gd name="T25" fmla="*/ 0 h 571"/>
              <a:gd name="T26" fmla="*/ 131 w 370"/>
              <a:gd name="T27" fmla="*/ 0 h 571"/>
              <a:gd name="T28" fmla="*/ 131 w 370"/>
              <a:gd name="T29" fmla="*/ 0 h 571"/>
              <a:gd name="T30" fmla="*/ 105 w 370"/>
              <a:gd name="T31" fmla="*/ 17 h 571"/>
              <a:gd name="T32" fmla="*/ 8 w 370"/>
              <a:gd name="T33" fmla="*/ 114 h 571"/>
              <a:gd name="T34" fmla="*/ 8 w 370"/>
              <a:gd name="T35" fmla="*/ 158 h 571"/>
              <a:gd name="T36" fmla="*/ 26 w 370"/>
              <a:gd name="T37" fmla="*/ 158 h 571"/>
              <a:gd name="T38" fmla="*/ 52 w 370"/>
              <a:gd name="T39" fmla="*/ 158 h 571"/>
              <a:gd name="T40" fmla="*/ 105 w 370"/>
              <a:gd name="T41" fmla="*/ 105 h 571"/>
              <a:gd name="T42" fmla="*/ 96 w 370"/>
              <a:gd name="T43" fmla="*/ 518 h 571"/>
              <a:gd name="T44" fmla="*/ 26 w 370"/>
              <a:gd name="T45" fmla="*/ 518 h 571"/>
              <a:gd name="T46" fmla="*/ 0 w 370"/>
              <a:gd name="T47" fmla="*/ 544 h 571"/>
              <a:gd name="T48" fmla="*/ 26 w 370"/>
              <a:gd name="T49" fmla="*/ 570 h 571"/>
              <a:gd name="T50" fmla="*/ 131 w 370"/>
              <a:gd name="T51" fmla="*/ 570 h 571"/>
              <a:gd name="T52" fmla="*/ 131 w 370"/>
              <a:gd name="T53" fmla="*/ 570 h 571"/>
              <a:gd name="T54" fmla="*/ 228 w 370"/>
              <a:gd name="T55" fmla="*/ 570 h 571"/>
              <a:gd name="T56" fmla="*/ 228 w 370"/>
              <a:gd name="T57" fmla="*/ 570 h 571"/>
              <a:gd name="T58" fmla="*/ 228 w 370"/>
              <a:gd name="T59" fmla="*/ 570 h 571"/>
              <a:gd name="T60" fmla="*/ 237 w 370"/>
              <a:gd name="T61" fmla="*/ 570 h 571"/>
              <a:gd name="T62" fmla="*/ 334 w 370"/>
              <a:gd name="T63" fmla="*/ 570 h 571"/>
              <a:gd name="T64" fmla="*/ 369 w 370"/>
              <a:gd name="T65" fmla="*/ 544 h 571"/>
              <a:gd name="T66" fmla="*/ 334 w 370"/>
              <a:gd name="T67" fmla="*/ 518 h 571"/>
              <a:gd name="T68" fmla="*/ 158 w 370"/>
              <a:gd name="T69" fmla="*/ 61 h 571"/>
              <a:gd name="T70" fmla="*/ 158 w 370"/>
              <a:gd name="T71" fmla="*/ 61 h 571"/>
              <a:gd name="T72" fmla="*/ 202 w 370"/>
              <a:gd name="T73" fmla="*/ 61 h 571"/>
              <a:gd name="T74" fmla="*/ 202 w 370"/>
              <a:gd name="T75" fmla="*/ 518 h 571"/>
              <a:gd name="T76" fmla="*/ 158 w 370"/>
              <a:gd name="T77" fmla="*/ 518 h 571"/>
              <a:gd name="T78" fmla="*/ 158 w 370"/>
              <a:gd name="T79" fmla="*/ 61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0" h="571">
                <a:moveTo>
                  <a:pt x="334" y="518"/>
                </a:moveTo>
                <a:lnTo>
                  <a:pt x="334" y="518"/>
                </a:lnTo>
                <a:cubicBezTo>
                  <a:pt x="263" y="518"/>
                  <a:pt x="263" y="518"/>
                  <a:pt x="263" y="518"/>
                </a:cubicBezTo>
                <a:cubicBezTo>
                  <a:pt x="263" y="35"/>
                  <a:pt x="263" y="35"/>
                  <a:pt x="263" y="35"/>
                </a:cubicBezTo>
                <a:lnTo>
                  <a:pt x="263" y="35"/>
                </a:lnTo>
                <a:lnTo>
                  <a:pt x="263" y="35"/>
                </a:lnTo>
                <a:lnTo>
                  <a:pt x="263" y="35"/>
                </a:lnTo>
                <a:cubicBezTo>
                  <a:pt x="263" y="17"/>
                  <a:pt x="246" y="0"/>
                  <a:pt x="237" y="0"/>
                </a:cubicBezTo>
                <a:lnTo>
                  <a:pt x="237" y="0"/>
                </a:lnTo>
                <a:cubicBezTo>
                  <a:pt x="131" y="0"/>
                  <a:pt x="131" y="0"/>
                  <a:pt x="131" y="0"/>
                </a:cubicBez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lnTo>
                  <a:pt x="131" y="0"/>
                </a:lnTo>
                <a:cubicBezTo>
                  <a:pt x="123" y="0"/>
                  <a:pt x="114" y="9"/>
                  <a:pt x="105" y="17"/>
                </a:cubicBezTo>
                <a:cubicBezTo>
                  <a:pt x="8" y="114"/>
                  <a:pt x="8" y="114"/>
                  <a:pt x="8" y="114"/>
                </a:cubicBezTo>
                <a:cubicBezTo>
                  <a:pt x="0" y="123"/>
                  <a:pt x="0" y="141"/>
                  <a:pt x="8" y="158"/>
                </a:cubicBezTo>
                <a:cubicBezTo>
                  <a:pt x="17" y="158"/>
                  <a:pt x="17" y="158"/>
                  <a:pt x="26" y="158"/>
                </a:cubicBezTo>
                <a:cubicBezTo>
                  <a:pt x="35" y="158"/>
                  <a:pt x="43" y="158"/>
                  <a:pt x="52" y="158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96" y="518"/>
                  <a:pt x="96" y="518"/>
                  <a:pt x="96" y="518"/>
                </a:cubicBezTo>
                <a:cubicBezTo>
                  <a:pt x="26" y="518"/>
                  <a:pt x="26" y="518"/>
                  <a:pt x="26" y="518"/>
                </a:cubicBezTo>
                <a:cubicBezTo>
                  <a:pt x="8" y="518"/>
                  <a:pt x="0" y="526"/>
                  <a:pt x="0" y="544"/>
                </a:cubicBezTo>
                <a:cubicBezTo>
                  <a:pt x="0" y="561"/>
                  <a:pt x="8" y="570"/>
                  <a:pt x="26" y="570"/>
                </a:cubicBezTo>
                <a:cubicBezTo>
                  <a:pt x="131" y="570"/>
                  <a:pt x="131" y="570"/>
                  <a:pt x="131" y="570"/>
                </a:cubicBezTo>
                <a:lnTo>
                  <a:pt x="131" y="570"/>
                </a:lnTo>
                <a:cubicBezTo>
                  <a:pt x="228" y="570"/>
                  <a:pt x="228" y="570"/>
                  <a:pt x="228" y="570"/>
                </a:cubicBezTo>
                <a:lnTo>
                  <a:pt x="228" y="570"/>
                </a:lnTo>
                <a:lnTo>
                  <a:pt x="228" y="570"/>
                </a:lnTo>
                <a:lnTo>
                  <a:pt x="237" y="570"/>
                </a:lnTo>
                <a:cubicBezTo>
                  <a:pt x="334" y="570"/>
                  <a:pt x="334" y="570"/>
                  <a:pt x="334" y="570"/>
                </a:cubicBezTo>
                <a:cubicBezTo>
                  <a:pt x="351" y="570"/>
                  <a:pt x="369" y="561"/>
                  <a:pt x="369" y="544"/>
                </a:cubicBezTo>
                <a:cubicBezTo>
                  <a:pt x="369" y="526"/>
                  <a:pt x="351" y="518"/>
                  <a:pt x="334" y="518"/>
                </a:cubicBezTo>
                <a:close/>
                <a:moveTo>
                  <a:pt x="158" y="61"/>
                </a:moveTo>
                <a:lnTo>
                  <a:pt x="158" y="61"/>
                </a:lnTo>
                <a:cubicBezTo>
                  <a:pt x="202" y="61"/>
                  <a:pt x="202" y="61"/>
                  <a:pt x="202" y="61"/>
                </a:cubicBezTo>
                <a:cubicBezTo>
                  <a:pt x="202" y="518"/>
                  <a:pt x="202" y="518"/>
                  <a:pt x="202" y="518"/>
                </a:cubicBezTo>
                <a:cubicBezTo>
                  <a:pt x="158" y="518"/>
                  <a:pt x="158" y="518"/>
                  <a:pt x="158" y="518"/>
                </a:cubicBezTo>
                <a:lnTo>
                  <a:pt x="158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6">
            <a:extLst>
              <a:ext uri="{FF2B5EF4-FFF2-40B4-BE49-F238E27FC236}">
                <a16:creationId xmlns:a16="http://schemas.microsoft.com/office/drawing/2014/main" id="{37D011F4-0A67-7248-95E1-E9C7A6C02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530" y="6356396"/>
            <a:ext cx="157024" cy="165748"/>
          </a:xfrm>
          <a:custGeom>
            <a:avLst/>
            <a:gdLst>
              <a:gd name="T0" fmla="*/ 79 w 159"/>
              <a:gd name="T1" fmla="*/ 167 h 168"/>
              <a:gd name="T2" fmla="*/ 79 w 159"/>
              <a:gd name="T3" fmla="*/ 167 h 168"/>
              <a:gd name="T4" fmla="*/ 158 w 159"/>
              <a:gd name="T5" fmla="*/ 88 h 168"/>
              <a:gd name="T6" fmla="*/ 79 w 159"/>
              <a:gd name="T7" fmla="*/ 0 h 168"/>
              <a:gd name="T8" fmla="*/ 0 w 159"/>
              <a:gd name="T9" fmla="*/ 88 h 168"/>
              <a:gd name="T10" fmla="*/ 79 w 159"/>
              <a:gd name="T11" fmla="*/ 167 h 168"/>
              <a:gd name="T12" fmla="*/ 79 w 159"/>
              <a:gd name="T13" fmla="*/ 61 h 168"/>
              <a:gd name="T14" fmla="*/ 79 w 159"/>
              <a:gd name="T15" fmla="*/ 61 h 168"/>
              <a:gd name="T16" fmla="*/ 105 w 159"/>
              <a:gd name="T17" fmla="*/ 88 h 168"/>
              <a:gd name="T18" fmla="*/ 79 w 159"/>
              <a:gd name="T19" fmla="*/ 105 h 168"/>
              <a:gd name="T20" fmla="*/ 62 w 159"/>
              <a:gd name="T21" fmla="*/ 88 h 168"/>
              <a:gd name="T22" fmla="*/ 79 w 159"/>
              <a:gd name="T23" fmla="*/ 6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9" h="168">
                <a:moveTo>
                  <a:pt x="79" y="167"/>
                </a:moveTo>
                <a:lnTo>
                  <a:pt x="79" y="167"/>
                </a:lnTo>
                <a:cubicBezTo>
                  <a:pt x="123" y="167"/>
                  <a:pt x="158" y="132"/>
                  <a:pt x="158" y="88"/>
                </a:cubicBezTo>
                <a:cubicBezTo>
                  <a:pt x="158" y="44"/>
                  <a:pt x="123" y="0"/>
                  <a:pt x="79" y="0"/>
                </a:cubicBezTo>
                <a:cubicBezTo>
                  <a:pt x="35" y="0"/>
                  <a:pt x="0" y="44"/>
                  <a:pt x="0" y="88"/>
                </a:cubicBezTo>
                <a:cubicBezTo>
                  <a:pt x="0" y="132"/>
                  <a:pt x="35" y="167"/>
                  <a:pt x="79" y="167"/>
                </a:cubicBezTo>
                <a:close/>
                <a:moveTo>
                  <a:pt x="79" y="61"/>
                </a:moveTo>
                <a:lnTo>
                  <a:pt x="79" y="61"/>
                </a:lnTo>
                <a:cubicBezTo>
                  <a:pt x="97" y="61"/>
                  <a:pt x="105" y="70"/>
                  <a:pt x="105" y="88"/>
                </a:cubicBezTo>
                <a:cubicBezTo>
                  <a:pt x="105" y="97"/>
                  <a:pt x="97" y="105"/>
                  <a:pt x="79" y="105"/>
                </a:cubicBezTo>
                <a:cubicBezTo>
                  <a:pt x="70" y="105"/>
                  <a:pt x="62" y="97"/>
                  <a:pt x="62" y="88"/>
                </a:cubicBezTo>
                <a:cubicBezTo>
                  <a:pt x="62" y="70"/>
                  <a:pt x="70" y="61"/>
                  <a:pt x="79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7">
            <a:extLst>
              <a:ext uri="{FF2B5EF4-FFF2-40B4-BE49-F238E27FC236}">
                <a16:creationId xmlns:a16="http://schemas.microsoft.com/office/drawing/2014/main" id="{51836BBB-7BBD-A94F-9860-BA3EA6E81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823" y="8450051"/>
            <a:ext cx="671714" cy="776397"/>
          </a:xfrm>
          <a:custGeom>
            <a:avLst/>
            <a:gdLst>
              <a:gd name="T0" fmla="*/ 651 w 678"/>
              <a:gd name="T1" fmla="*/ 0 h 783"/>
              <a:gd name="T2" fmla="*/ 651 w 678"/>
              <a:gd name="T3" fmla="*/ 0 h 783"/>
              <a:gd name="T4" fmla="*/ 290 w 678"/>
              <a:gd name="T5" fmla="*/ 0 h 783"/>
              <a:gd name="T6" fmla="*/ 290 w 678"/>
              <a:gd name="T7" fmla="*/ 0 h 783"/>
              <a:gd name="T8" fmla="*/ 290 w 678"/>
              <a:gd name="T9" fmla="*/ 0 h 783"/>
              <a:gd name="T10" fmla="*/ 290 w 678"/>
              <a:gd name="T11" fmla="*/ 0 h 783"/>
              <a:gd name="T12" fmla="*/ 36 w 678"/>
              <a:gd name="T13" fmla="*/ 0 h 783"/>
              <a:gd name="T14" fmla="*/ 0 w 678"/>
              <a:gd name="T15" fmla="*/ 26 h 783"/>
              <a:gd name="T16" fmla="*/ 0 w 678"/>
              <a:gd name="T17" fmla="*/ 132 h 783"/>
              <a:gd name="T18" fmla="*/ 36 w 678"/>
              <a:gd name="T19" fmla="*/ 158 h 783"/>
              <a:gd name="T20" fmla="*/ 62 w 678"/>
              <a:gd name="T21" fmla="*/ 132 h 783"/>
              <a:gd name="T22" fmla="*/ 62 w 678"/>
              <a:gd name="T23" fmla="*/ 61 h 783"/>
              <a:gd name="T24" fmla="*/ 264 w 678"/>
              <a:gd name="T25" fmla="*/ 61 h 783"/>
              <a:gd name="T26" fmla="*/ 255 w 678"/>
              <a:gd name="T27" fmla="*/ 720 h 783"/>
              <a:gd name="T28" fmla="*/ 185 w 678"/>
              <a:gd name="T29" fmla="*/ 720 h 783"/>
              <a:gd name="T30" fmla="*/ 159 w 678"/>
              <a:gd name="T31" fmla="*/ 747 h 783"/>
              <a:gd name="T32" fmla="*/ 185 w 678"/>
              <a:gd name="T33" fmla="*/ 782 h 783"/>
              <a:gd name="T34" fmla="*/ 387 w 678"/>
              <a:gd name="T35" fmla="*/ 782 h 783"/>
              <a:gd name="T36" fmla="*/ 387 w 678"/>
              <a:gd name="T37" fmla="*/ 782 h 783"/>
              <a:gd name="T38" fmla="*/ 387 w 678"/>
              <a:gd name="T39" fmla="*/ 782 h 783"/>
              <a:gd name="T40" fmla="*/ 396 w 678"/>
              <a:gd name="T41" fmla="*/ 782 h 783"/>
              <a:gd name="T42" fmla="*/ 493 w 678"/>
              <a:gd name="T43" fmla="*/ 782 h 783"/>
              <a:gd name="T44" fmla="*/ 528 w 678"/>
              <a:gd name="T45" fmla="*/ 747 h 783"/>
              <a:gd name="T46" fmla="*/ 493 w 678"/>
              <a:gd name="T47" fmla="*/ 720 h 783"/>
              <a:gd name="T48" fmla="*/ 422 w 678"/>
              <a:gd name="T49" fmla="*/ 720 h 783"/>
              <a:gd name="T50" fmla="*/ 422 w 678"/>
              <a:gd name="T51" fmla="*/ 61 h 783"/>
              <a:gd name="T52" fmla="*/ 624 w 678"/>
              <a:gd name="T53" fmla="*/ 61 h 783"/>
              <a:gd name="T54" fmla="*/ 624 w 678"/>
              <a:gd name="T55" fmla="*/ 132 h 783"/>
              <a:gd name="T56" fmla="*/ 651 w 678"/>
              <a:gd name="T57" fmla="*/ 158 h 783"/>
              <a:gd name="T58" fmla="*/ 677 w 678"/>
              <a:gd name="T59" fmla="*/ 132 h 783"/>
              <a:gd name="T60" fmla="*/ 677 w 678"/>
              <a:gd name="T61" fmla="*/ 26 h 783"/>
              <a:gd name="T62" fmla="*/ 651 w 678"/>
              <a:gd name="T63" fmla="*/ 0 h 783"/>
              <a:gd name="T64" fmla="*/ 361 w 678"/>
              <a:gd name="T65" fmla="*/ 720 h 783"/>
              <a:gd name="T66" fmla="*/ 361 w 678"/>
              <a:gd name="T67" fmla="*/ 720 h 783"/>
              <a:gd name="T68" fmla="*/ 317 w 678"/>
              <a:gd name="T69" fmla="*/ 720 h 783"/>
              <a:gd name="T70" fmla="*/ 317 w 678"/>
              <a:gd name="T71" fmla="*/ 61 h 783"/>
              <a:gd name="T72" fmla="*/ 361 w 678"/>
              <a:gd name="T73" fmla="*/ 61 h 783"/>
              <a:gd name="T74" fmla="*/ 361 w 678"/>
              <a:gd name="T75" fmla="*/ 72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8" h="783">
                <a:moveTo>
                  <a:pt x="651" y="0"/>
                </a:moveTo>
                <a:lnTo>
                  <a:pt x="651" y="0"/>
                </a:lnTo>
                <a:cubicBezTo>
                  <a:pt x="290" y="0"/>
                  <a:pt x="290" y="0"/>
                  <a:pt x="290" y="0"/>
                </a:cubicBezTo>
                <a:lnTo>
                  <a:pt x="290" y="0"/>
                </a:lnTo>
                <a:lnTo>
                  <a:pt x="290" y="0"/>
                </a:lnTo>
                <a:lnTo>
                  <a:pt x="290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7"/>
                  <a:pt x="0" y="26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9"/>
                  <a:pt x="18" y="158"/>
                  <a:pt x="36" y="158"/>
                </a:cubicBezTo>
                <a:cubicBezTo>
                  <a:pt x="44" y="158"/>
                  <a:pt x="62" y="149"/>
                  <a:pt x="62" y="132"/>
                </a:cubicBezTo>
                <a:cubicBezTo>
                  <a:pt x="62" y="61"/>
                  <a:pt x="62" y="61"/>
                  <a:pt x="62" y="61"/>
                </a:cubicBezTo>
                <a:cubicBezTo>
                  <a:pt x="264" y="61"/>
                  <a:pt x="264" y="61"/>
                  <a:pt x="264" y="61"/>
                </a:cubicBezTo>
                <a:cubicBezTo>
                  <a:pt x="255" y="720"/>
                  <a:pt x="255" y="720"/>
                  <a:pt x="255" y="720"/>
                </a:cubicBezTo>
                <a:cubicBezTo>
                  <a:pt x="185" y="720"/>
                  <a:pt x="185" y="720"/>
                  <a:pt x="185" y="720"/>
                </a:cubicBezTo>
                <a:cubicBezTo>
                  <a:pt x="167" y="720"/>
                  <a:pt x="159" y="738"/>
                  <a:pt x="159" y="747"/>
                </a:cubicBezTo>
                <a:cubicBezTo>
                  <a:pt x="159" y="764"/>
                  <a:pt x="167" y="782"/>
                  <a:pt x="185" y="782"/>
                </a:cubicBezTo>
                <a:cubicBezTo>
                  <a:pt x="387" y="782"/>
                  <a:pt x="387" y="782"/>
                  <a:pt x="387" y="782"/>
                </a:cubicBezTo>
                <a:lnTo>
                  <a:pt x="387" y="782"/>
                </a:lnTo>
                <a:lnTo>
                  <a:pt x="387" y="782"/>
                </a:lnTo>
                <a:lnTo>
                  <a:pt x="396" y="782"/>
                </a:lnTo>
                <a:cubicBezTo>
                  <a:pt x="493" y="782"/>
                  <a:pt x="493" y="782"/>
                  <a:pt x="493" y="782"/>
                </a:cubicBezTo>
                <a:cubicBezTo>
                  <a:pt x="510" y="782"/>
                  <a:pt x="528" y="764"/>
                  <a:pt x="528" y="747"/>
                </a:cubicBezTo>
                <a:cubicBezTo>
                  <a:pt x="528" y="738"/>
                  <a:pt x="510" y="720"/>
                  <a:pt x="493" y="720"/>
                </a:cubicBezTo>
                <a:cubicBezTo>
                  <a:pt x="422" y="720"/>
                  <a:pt x="422" y="720"/>
                  <a:pt x="422" y="720"/>
                </a:cubicBezTo>
                <a:cubicBezTo>
                  <a:pt x="422" y="61"/>
                  <a:pt x="422" y="61"/>
                  <a:pt x="422" y="61"/>
                </a:cubicBezTo>
                <a:cubicBezTo>
                  <a:pt x="624" y="61"/>
                  <a:pt x="624" y="61"/>
                  <a:pt x="624" y="61"/>
                </a:cubicBezTo>
                <a:cubicBezTo>
                  <a:pt x="624" y="132"/>
                  <a:pt x="624" y="132"/>
                  <a:pt x="624" y="132"/>
                </a:cubicBezTo>
                <a:cubicBezTo>
                  <a:pt x="624" y="149"/>
                  <a:pt x="633" y="158"/>
                  <a:pt x="651" y="158"/>
                </a:cubicBezTo>
                <a:cubicBezTo>
                  <a:pt x="668" y="158"/>
                  <a:pt x="677" y="149"/>
                  <a:pt x="677" y="132"/>
                </a:cubicBezTo>
                <a:cubicBezTo>
                  <a:pt x="677" y="26"/>
                  <a:pt x="677" y="26"/>
                  <a:pt x="677" y="26"/>
                </a:cubicBezTo>
                <a:cubicBezTo>
                  <a:pt x="677" y="17"/>
                  <a:pt x="668" y="0"/>
                  <a:pt x="651" y="0"/>
                </a:cubicBezTo>
                <a:close/>
                <a:moveTo>
                  <a:pt x="361" y="720"/>
                </a:moveTo>
                <a:lnTo>
                  <a:pt x="361" y="720"/>
                </a:lnTo>
                <a:cubicBezTo>
                  <a:pt x="317" y="720"/>
                  <a:pt x="317" y="720"/>
                  <a:pt x="317" y="720"/>
                </a:cubicBezTo>
                <a:cubicBezTo>
                  <a:pt x="317" y="61"/>
                  <a:pt x="317" y="61"/>
                  <a:pt x="317" y="61"/>
                </a:cubicBezTo>
                <a:cubicBezTo>
                  <a:pt x="361" y="61"/>
                  <a:pt x="361" y="61"/>
                  <a:pt x="361" y="61"/>
                </a:cubicBezTo>
                <a:lnTo>
                  <a:pt x="361" y="7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88">
            <a:extLst>
              <a:ext uri="{FF2B5EF4-FFF2-40B4-BE49-F238E27FC236}">
                <a16:creationId xmlns:a16="http://schemas.microsoft.com/office/drawing/2014/main" id="{B4AB666D-B951-854F-9EC0-D67E67524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5677" y="10600408"/>
            <a:ext cx="750226" cy="567032"/>
          </a:xfrm>
          <a:custGeom>
            <a:avLst/>
            <a:gdLst>
              <a:gd name="T0" fmla="*/ 747 w 757"/>
              <a:gd name="T1" fmla="*/ 326 h 573"/>
              <a:gd name="T2" fmla="*/ 747 w 757"/>
              <a:gd name="T3" fmla="*/ 326 h 573"/>
              <a:gd name="T4" fmla="*/ 747 w 757"/>
              <a:gd name="T5" fmla="*/ 317 h 573"/>
              <a:gd name="T6" fmla="*/ 572 w 757"/>
              <a:gd name="T7" fmla="*/ 132 h 573"/>
              <a:gd name="T8" fmla="*/ 202 w 757"/>
              <a:gd name="T9" fmla="*/ 0 h 573"/>
              <a:gd name="T10" fmla="*/ 18 w 757"/>
              <a:gd name="T11" fmla="*/ 36 h 573"/>
              <a:gd name="T12" fmla="*/ 0 w 757"/>
              <a:gd name="T13" fmla="*/ 71 h 573"/>
              <a:gd name="T14" fmla="*/ 44 w 757"/>
              <a:gd name="T15" fmla="*/ 88 h 573"/>
              <a:gd name="T16" fmla="*/ 202 w 757"/>
              <a:gd name="T17" fmla="*/ 53 h 573"/>
              <a:gd name="T18" fmla="*/ 211 w 757"/>
              <a:gd name="T19" fmla="*/ 53 h 573"/>
              <a:gd name="T20" fmla="*/ 686 w 757"/>
              <a:gd name="T21" fmla="*/ 335 h 573"/>
              <a:gd name="T22" fmla="*/ 492 w 757"/>
              <a:gd name="T23" fmla="*/ 519 h 573"/>
              <a:gd name="T24" fmla="*/ 492 w 757"/>
              <a:gd name="T25" fmla="*/ 563 h 573"/>
              <a:gd name="T26" fmla="*/ 510 w 757"/>
              <a:gd name="T27" fmla="*/ 572 h 573"/>
              <a:gd name="T28" fmla="*/ 527 w 757"/>
              <a:gd name="T29" fmla="*/ 572 h 573"/>
              <a:gd name="T30" fmla="*/ 747 w 757"/>
              <a:gd name="T31" fmla="*/ 352 h 573"/>
              <a:gd name="T32" fmla="*/ 747 w 757"/>
              <a:gd name="T33" fmla="*/ 326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7" h="573">
                <a:moveTo>
                  <a:pt x="747" y="326"/>
                </a:moveTo>
                <a:lnTo>
                  <a:pt x="747" y="326"/>
                </a:lnTo>
                <a:lnTo>
                  <a:pt x="747" y="317"/>
                </a:lnTo>
                <a:cubicBezTo>
                  <a:pt x="694" y="247"/>
                  <a:pt x="633" y="185"/>
                  <a:pt x="572" y="132"/>
                </a:cubicBezTo>
                <a:cubicBezTo>
                  <a:pt x="457" y="44"/>
                  <a:pt x="334" y="0"/>
                  <a:pt x="202" y="0"/>
                </a:cubicBezTo>
                <a:cubicBezTo>
                  <a:pt x="141" y="0"/>
                  <a:pt x="79" y="9"/>
                  <a:pt x="18" y="36"/>
                </a:cubicBezTo>
                <a:cubicBezTo>
                  <a:pt x="9" y="44"/>
                  <a:pt x="0" y="53"/>
                  <a:pt x="0" y="71"/>
                </a:cubicBezTo>
                <a:cubicBezTo>
                  <a:pt x="9" y="88"/>
                  <a:pt x="27" y="97"/>
                  <a:pt x="44" y="88"/>
                </a:cubicBezTo>
                <a:cubicBezTo>
                  <a:pt x="97" y="71"/>
                  <a:pt x="150" y="62"/>
                  <a:pt x="202" y="53"/>
                </a:cubicBezTo>
                <a:cubicBezTo>
                  <a:pt x="202" y="53"/>
                  <a:pt x="202" y="53"/>
                  <a:pt x="211" y="53"/>
                </a:cubicBezTo>
                <a:cubicBezTo>
                  <a:pt x="448" y="53"/>
                  <a:pt x="615" y="238"/>
                  <a:pt x="686" y="335"/>
                </a:cubicBezTo>
                <a:cubicBezTo>
                  <a:pt x="633" y="414"/>
                  <a:pt x="563" y="475"/>
                  <a:pt x="492" y="519"/>
                </a:cubicBezTo>
                <a:cubicBezTo>
                  <a:pt x="484" y="536"/>
                  <a:pt x="484" y="554"/>
                  <a:pt x="492" y="563"/>
                </a:cubicBezTo>
                <a:cubicBezTo>
                  <a:pt x="492" y="572"/>
                  <a:pt x="501" y="572"/>
                  <a:pt x="510" y="572"/>
                </a:cubicBezTo>
                <a:cubicBezTo>
                  <a:pt x="519" y="572"/>
                  <a:pt x="527" y="572"/>
                  <a:pt x="527" y="572"/>
                </a:cubicBezTo>
                <a:cubicBezTo>
                  <a:pt x="607" y="519"/>
                  <a:pt x="686" y="440"/>
                  <a:pt x="747" y="352"/>
                </a:cubicBezTo>
                <a:cubicBezTo>
                  <a:pt x="756" y="343"/>
                  <a:pt x="756" y="335"/>
                  <a:pt x="747" y="3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89">
            <a:extLst>
              <a:ext uri="{FF2B5EF4-FFF2-40B4-BE49-F238E27FC236}">
                <a16:creationId xmlns:a16="http://schemas.microsoft.com/office/drawing/2014/main" id="{FFF35F3A-6938-EC4D-B3F5-5ED4432B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912" y="10713814"/>
            <a:ext cx="340219" cy="331495"/>
          </a:xfrm>
          <a:custGeom>
            <a:avLst/>
            <a:gdLst>
              <a:gd name="T0" fmla="*/ 281 w 344"/>
              <a:gd name="T1" fmla="*/ 325 h 335"/>
              <a:gd name="T2" fmla="*/ 281 w 344"/>
              <a:gd name="T3" fmla="*/ 325 h 335"/>
              <a:gd name="T4" fmla="*/ 299 w 344"/>
              <a:gd name="T5" fmla="*/ 334 h 335"/>
              <a:gd name="T6" fmla="*/ 325 w 344"/>
              <a:gd name="T7" fmla="*/ 316 h 335"/>
              <a:gd name="T8" fmla="*/ 343 w 344"/>
              <a:gd name="T9" fmla="*/ 220 h 335"/>
              <a:gd name="T10" fmla="*/ 114 w 344"/>
              <a:gd name="T11" fmla="*/ 0 h 335"/>
              <a:gd name="T12" fmla="*/ 18 w 344"/>
              <a:gd name="T13" fmla="*/ 17 h 335"/>
              <a:gd name="T14" fmla="*/ 9 w 344"/>
              <a:gd name="T15" fmla="*/ 61 h 335"/>
              <a:gd name="T16" fmla="*/ 44 w 344"/>
              <a:gd name="T17" fmla="*/ 70 h 335"/>
              <a:gd name="T18" fmla="*/ 114 w 344"/>
              <a:gd name="T19" fmla="*/ 53 h 335"/>
              <a:gd name="T20" fmla="*/ 281 w 344"/>
              <a:gd name="T21" fmla="*/ 220 h 335"/>
              <a:gd name="T22" fmla="*/ 273 w 344"/>
              <a:gd name="T23" fmla="*/ 290 h 335"/>
              <a:gd name="T24" fmla="*/ 281 w 344"/>
              <a:gd name="T25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4" h="335">
                <a:moveTo>
                  <a:pt x="281" y="325"/>
                </a:moveTo>
                <a:lnTo>
                  <a:pt x="281" y="325"/>
                </a:lnTo>
                <a:cubicBezTo>
                  <a:pt x="290" y="334"/>
                  <a:pt x="290" y="334"/>
                  <a:pt x="299" y="334"/>
                </a:cubicBezTo>
                <a:cubicBezTo>
                  <a:pt x="308" y="334"/>
                  <a:pt x="317" y="325"/>
                  <a:pt x="325" y="316"/>
                </a:cubicBezTo>
                <a:cubicBezTo>
                  <a:pt x="334" y="290"/>
                  <a:pt x="343" y="255"/>
                  <a:pt x="343" y="220"/>
                </a:cubicBezTo>
                <a:cubicBezTo>
                  <a:pt x="343" y="96"/>
                  <a:pt x="246" y="0"/>
                  <a:pt x="114" y="0"/>
                </a:cubicBezTo>
                <a:cubicBezTo>
                  <a:pt x="88" y="0"/>
                  <a:pt x="53" y="9"/>
                  <a:pt x="18" y="17"/>
                </a:cubicBezTo>
                <a:cubicBezTo>
                  <a:pt x="9" y="26"/>
                  <a:pt x="0" y="44"/>
                  <a:pt x="9" y="61"/>
                </a:cubicBezTo>
                <a:cubicBezTo>
                  <a:pt x="18" y="70"/>
                  <a:pt x="35" y="79"/>
                  <a:pt x="44" y="70"/>
                </a:cubicBezTo>
                <a:cubicBezTo>
                  <a:pt x="70" y="61"/>
                  <a:pt x="97" y="53"/>
                  <a:pt x="114" y="53"/>
                </a:cubicBezTo>
                <a:cubicBezTo>
                  <a:pt x="211" y="53"/>
                  <a:pt x="281" y="132"/>
                  <a:pt x="281" y="220"/>
                </a:cubicBezTo>
                <a:cubicBezTo>
                  <a:pt x="281" y="246"/>
                  <a:pt x="281" y="272"/>
                  <a:pt x="273" y="290"/>
                </a:cubicBezTo>
                <a:cubicBezTo>
                  <a:pt x="264" y="307"/>
                  <a:pt x="273" y="325"/>
                  <a:pt x="281" y="3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0">
            <a:extLst>
              <a:ext uri="{FF2B5EF4-FFF2-40B4-BE49-F238E27FC236}">
                <a16:creationId xmlns:a16="http://schemas.microsoft.com/office/drawing/2014/main" id="{8D63650E-733F-4844-8925-C21DF0FF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4181" y="10495725"/>
            <a:ext cx="977039" cy="881080"/>
          </a:xfrm>
          <a:custGeom>
            <a:avLst/>
            <a:gdLst>
              <a:gd name="T0" fmla="*/ 150 w 986"/>
              <a:gd name="T1" fmla="*/ 9 h 889"/>
              <a:gd name="T2" fmla="*/ 150 w 986"/>
              <a:gd name="T3" fmla="*/ 9 h 889"/>
              <a:gd name="T4" fmla="*/ 106 w 986"/>
              <a:gd name="T5" fmla="*/ 9 h 889"/>
              <a:gd name="T6" fmla="*/ 106 w 986"/>
              <a:gd name="T7" fmla="*/ 53 h 889"/>
              <a:gd name="T8" fmla="*/ 246 w 986"/>
              <a:gd name="T9" fmla="*/ 193 h 889"/>
              <a:gd name="T10" fmla="*/ 97 w 986"/>
              <a:gd name="T11" fmla="*/ 316 h 889"/>
              <a:gd name="T12" fmla="*/ 9 w 986"/>
              <a:gd name="T13" fmla="*/ 422 h 889"/>
              <a:gd name="T14" fmla="*/ 0 w 986"/>
              <a:gd name="T15" fmla="*/ 457 h 889"/>
              <a:gd name="T16" fmla="*/ 9 w 986"/>
              <a:gd name="T17" fmla="*/ 466 h 889"/>
              <a:gd name="T18" fmla="*/ 185 w 986"/>
              <a:gd name="T19" fmla="*/ 641 h 889"/>
              <a:gd name="T20" fmla="*/ 545 w 986"/>
              <a:gd name="T21" fmla="*/ 782 h 889"/>
              <a:gd name="T22" fmla="*/ 545 w 986"/>
              <a:gd name="T23" fmla="*/ 782 h 889"/>
              <a:gd name="T24" fmla="*/ 782 w 986"/>
              <a:gd name="T25" fmla="*/ 721 h 889"/>
              <a:gd name="T26" fmla="*/ 932 w 986"/>
              <a:gd name="T27" fmla="*/ 879 h 889"/>
              <a:gd name="T28" fmla="*/ 958 w 986"/>
              <a:gd name="T29" fmla="*/ 888 h 889"/>
              <a:gd name="T30" fmla="*/ 976 w 986"/>
              <a:gd name="T31" fmla="*/ 879 h 889"/>
              <a:gd name="T32" fmla="*/ 976 w 986"/>
              <a:gd name="T33" fmla="*/ 835 h 889"/>
              <a:gd name="T34" fmla="*/ 150 w 986"/>
              <a:gd name="T35" fmla="*/ 9 h 889"/>
              <a:gd name="T36" fmla="*/ 404 w 986"/>
              <a:gd name="T37" fmla="*/ 343 h 889"/>
              <a:gd name="T38" fmla="*/ 404 w 986"/>
              <a:gd name="T39" fmla="*/ 343 h 889"/>
              <a:gd name="T40" fmla="*/ 633 w 986"/>
              <a:gd name="T41" fmla="*/ 580 h 889"/>
              <a:gd name="T42" fmla="*/ 536 w 986"/>
              <a:gd name="T43" fmla="*/ 606 h 889"/>
              <a:gd name="T44" fmla="*/ 378 w 986"/>
              <a:gd name="T45" fmla="*/ 440 h 889"/>
              <a:gd name="T46" fmla="*/ 404 w 986"/>
              <a:gd name="T47" fmla="*/ 343 h 889"/>
              <a:gd name="T48" fmla="*/ 545 w 986"/>
              <a:gd name="T49" fmla="*/ 721 h 889"/>
              <a:gd name="T50" fmla="*/ 545 w 986"/>
              <a:gd name="T51" fmla="*/ 721 h 889"/>
              <a:gd name="T52" fmla="*/ 62 w 986"/>
              <a:gd name="T53" fmla="*/ 440 h 889"/>
              <a:gd name="T54" fmla="*/ 290 w 986"/>
              <a:gd name="T55" fmla="*/ 237 h 889"/>
              <a:gd name="T56" fmla="*/ 361 w 986"/>
              <a:gd name="T57" fmla="*/ 308 h 889"/>
              <a:gd name="T58" fmla="*/ 317 w 986"/>
              <a:gd name="T59" fmla="*/ 440 h 889"/>
              <a:gd name="T60" fmla="*/ 536 w 986"/>
              <a:gd name="T61" fmla="*/ 668 h 889"/>
              <a:gd name="T62" fmla="*/ 677 w 986"/>
              <a:gd name="T63" fmla="*/ 624 h 889"/>
              <a:gd name="T64" fmla="*/ 739 w 986"/>
              <a:gd name="T65" fmla="*/ 677 h 889"/>
              <a:gd name="T66" fmla="*/ 545 w 986"/>
              <a:gd name="T67" fmla="*/ 721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86" h="889">
                <a:moveTo>
                  <a:pt x="150" y="9"/>
                </a:moveTo>
                <a:lnTo>
                  <a:pt x="150" y="9"/>
                </a:lnTo>
                <a:cubicBezTo>
                  <a:pt x="132" y="0"/>
                  <a:pt x="114" y="0"/>
                  <a:pt x="106" y="9"/>
                </a:cubicBezTo>
                <a:cubicBezTo>
                  <a:pt x="97" y="18"/>
                  <a:pt x="97" y="35"/>
                  <a:pt x="106" y="53"/>
                </a:cubicBezTo>
                <a:cubicBezTo>
                  <a:pt x="246" y="193"/>
                  <a:pt x="246" y="193"/>
                  <a:pt x="246" y="193"/>
                </a:cubicBezTo>
                <a:cubicBezTo>
                  <a:pt x="193" y="229"/>
                  <a:pt x="150" y="264"/>
                  <a:pt x="97" y="316"/>
                </a:cubicBezTo>
                <a:cubicBezTo>
                  <a:pt x="62" y="352"/>
                  <a:pt x="35" y="387"/>
                  <a:pt x="9" y="422"/>
                </a:cubicBezTo>
                <a:cubicBezTo>
                  <a:pt x="0" y="431"/>
                  <a:pt x="0" y="448"/>
                  <a:pt x="0" y="457"/>
                </a:cubicBezTo>
                <a:cubicBezTo>
                  <a:pt x="0" y="457"/>
                  <a:pt x="9" y="457"/>
                  <a:pt x="9" y="466"/>
                </a:cubicBezTo>
                <a:cubicBezTo>
                  <a:pt x="62" y="536"/>
                  <a:pt x="114" y="598"/>
                  <a:pt x="185" y="641"/>
                </a:cubicBezTo>
                <a:cubicBezTo>
                  <a:pt x="299" y="738"/>
                  <a:pt x="413" y="782"/>
                  <a:pt x="545" y="782"/>
                </a:cubicBezTo>
                <a:lnTo>
                  <a:pt x="545" y="782"/>
                </a:lnTo>
                <a:cubicBezTo>
                  <a:pt x="624" y="782"/>
                  <a:pt x="703" y="756"/>
                  <a:pt x="782" y="721"/>
                </a:cubicBezTo>
                <a:cubicBezTo>
                  <a:pt x="932" y="879"/>
                  <a:pt x="932" y="879"/>
                  <a:pt x="932" y="879"/>
                </a:cubicBezTo>
                <a:cubicBezTo>
                  <a:pt x="941" y="879"/>
                  <a:pt x="949" y="888"/>
                  <a:pt x="958" y="888"/>
                </a:cubicBezTo>
                <a:cubicBezTo>
                  <a:pt x="958" y="888"/>
                  <a:pt x="967" y="879"/>
                  <a:pt x="976" y="879"/>
                </a:cubicBezTo>
                <a:cubicBezTo>
                  <a:pt x="985" y="861"/>
                  <a:pt x="985" y="844"/>
                  <a:pt x="976" y="835"/>
                </a:cubicBezTo>
                <a:lnTo>
                  <a:pt x="150" y="9"/>
                </a:lnTo>
                <a:close/>
                <a:moveTo>
                  <a:pt x="404" y="343"/>
                </a:moveTo>
                <a:lnTo>
                  <a:pt x="404" y="343"/>
                </a:lnTo>
                <a:cubicBezTo>
                  <a:pt x="633" y="580"/>
                  <a:pt x="633" y="580"/>
                  <a:pt x="633" y="580"/>
                </a:cubicBezTo>
                <a:cubicBezTo>
                  <a:pt x="607" y="598"/>
                  <a:pt x="571" y="606"/>
                  <a:pt x="536" y="606"/>
                </a:cubicBezTo>
                <a:cubicBezTo>
                  <a:pt x="449" y="606"/>
                  <a:pt x="378" y="536"/>
                  <a:pt x="378" y="440"/>
                </a:cubicBezTo>
                <a:cubicBezTo>
                  <a:pt x="378" y="404"/>
                  <a:pt x="387" y="378"/>
                  <a:pt x="404" y="343"/>
                </a:cubicBezTo>
                <a:close/>
                <a:moveTo>
                  <a:pt x="545" y="721"/>
                </a:moveTo>
                <a:lnTo>
                  <a:pt x="545" y="721"/>
                </a:lnTo>
                <a:cubicBezTo>
                  <a:pt x="308" y="730"/>
                  <a:pt x="141" y="536"/>
                  <a:pt x="62" y="440"/>
                </a:cubicBezTo>
                <a:cubicBezTo>
                  <a:pt x="132" y="352"/>
                  <a:pt x="211" y="281"/>
                  <a:pt x="290" y="237"/>
                </a:cubicBezTo>
                <a:cubicBezTo>
                  <a:pt x="361" y="308"/>
                  <a:pt x="361" y="308"/>
                  <a:pt x="361" y="308"/>
                </a:cubicBezTo>
                <a:cubicBezTo>
                  <a:pt x="334" y="343"/>
                  <a:pt x="317" y="395"/>
                  <a:pt x="317" y="440"/>
                </a:cubicBezTo>
                <a:cubicBezTo>
                  <a:pt x="317" y="562"/>
                  <a:pt x="413" y="668"/>
                  <a:pt x="536" y="668"/>
                </a:cubicBezTo>
                <a:cubicBezTo>
                  <a:pt x="589" y="668"/>
                  <a:pt x="642" y="650"/>
                  <a:pt x="677" y="624"/>
                </a:cubicBezTo>
                <a:cubicBezTo>
                  <a:pt x="739" y="677"/>
                  <a:pt x="739" y="677"/>
                  <a:pt x="739" y="677"/>
                </a:cubicBezTo>
                <a:cubicBezTo>
                  <a:pt x="677" y="712"/>
                  <a:pt x="615" y="721"/>
                  <a:pt x="545" y="7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Google Shape;295;p10">
            <a:extLst>
              <a:ext uri="{FF2B5EF4-FFF2-40B4-BE49-F238E27FC236}">
                <a16:creationId xmlns:a16="http://schemas.microsoft.com/office/drawing/2014/main" id="{067E6FE5-1F70-0D4D-8C1B-3FC03EE02734}"/>
              </a:ext>
            </a:extLst>
          </p:cNvPr>
          <p:cNvSpPr txBox="1"/>
          <p:nvPr/>
        </p:nvSpPr>
        <p:spPr>
          <a:xfrm>
            <a:off x="1552575" y="2497412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296;p10">
            <a:extLst>
              <a:ext uri="{FF2B5EF4-FFF2-40B4-BE49-F238E27FC236}">
                <a16:creationId xmlns:a16="http://schemas.microsoft.com/office/drawing/2014/main" id="{602F8648-863D-6148-8E54-70CEE0B81AC2}"/>
              </a:ext>
            </a:extLst>
          </p:cNvPr>
          <p:cNvSpPr txBox="1"/>
          <p:nvPr/>
        </p:nvSpPr>
        <p:spPr>
          <a:xfrm>
            <a:off x="1552575" y="1097913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3" name="Google Shape;264;p9">
            <a:extLst>
              <a:ext uri="{FF2B5EF4-FFF2-40B4-BE49-F238E27FC236}">
                <a16:creationId xmlns:a16="http://schemas.microsoft.com/office/drawing/2014/main" id="{D5DCE93D-5ECC-B846-9C17-9950670842A0}"/>
              </a:ext>
            </a:extLst>
          </p:cNvPr>
          <p:cNvSpPr txBox="1"/>
          <p:nvPr/>
        </p:nvSpPr>
        <p:spPr>
          <a:xfrm>
            <a:off x="18807310" y="181860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265;p9">
            <a:extLst>
              <a:ext uri="{FF2B5EF4-FFF2-40B4-BE49-F238E27FC236}">
                <a16:creationId xmlns:a16="http://schemas.microsoft.com/office/drawing/2014/main" id="{62F9DE26-B574-004D-A592-7BD15B73FD38}"/>
              </a:ext>
            </a:extLst>
          </p:cNvPr>
          <p:cNvSpPr/>
          <p:nvPr/>
        </p:nvSpPr>
        <p:spPr>
          <a:xfrm>
            <a:off x="18803468" y="233494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5" name="Google Shape;264;p9">
            <a:extLst>
              <a:ext uri="{FF2B5EF4-FFF2-40B4-BE49-F238E27FC236}">
                <a16:creationId xmlns:a16="http://schemas.microsoft.com/office/drawing/2014/main" id="{C7F6BACF-8BD1-284E-B3C3-A4905ED33864}"/>
              </a:ext>
            </a:extLst>
          </p:cNvPr>
          <p:cNvSpPr txBox="1"/>
          <p:nvPr/>
        </p:nvSpPr>
        <p:spPr>
          <a:xfrm>
            <a:off x="18810878" y="392959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265;p9">
            <a:extLst>
              <a:ext uri="{FF2B5EF4-FFF2-40B4-BE49-F238E27FC236}">
                <a16:creationId xmlns:a16="http://schemas.microsoft.com/office/drawing/2014/main" id="{08BB4505-4559-5E4E-9495-7D56B3663017}"/>
              </a:ext>
            </a:extLst>
          </p:cNvPr>
          <p:cNvSpPr/>
          <p:nvPr/>
        </p:nvSpPr>
        <p:spPr>
          <a:xfrm>
            <a:off x="18807036" y="444593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7" name="Google Shape;264;p9">
            <a:extLst>
              <a:ext uri="{FF2B5EF4-FFF2-40B4-BE49-F238E27FC236}">
                <a16:creationId xmlns:a16="http://schemas.microsoft.com/office/drawing/2014/main" id="{E056A114-68D7-304F-AC4A-785F3AF517D8}"/>
              </a:ext>
            </a:extLst>
          </p:cNvPr>
          <p:cNvSpPr txBox="1"/>
          <p:nvPr/>
        </p:nvSpPr>
        <p:spPr>
          <a:xfrm>
            <a:off x="18826644" y="604057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265;p9">
            <a:extLst>
              <a:ext uri="{FF2B5EF4-FFF2-40B4-BE49-F238E27FC236}">
                <a16:creationId xmlns:a16="http://schemas.microsoft.com/office/drawing/2014/main" id="{920D595F-0787-5646-AFA9-65A984C2FE38}"/>
              </a:ext>
            </a:extLst>
          </p:cNvPr>
          <p:cNvSpPr/>
          <p:nvPr/>
        </p:nvSpPr>
        <p:spPr>
          <a:xfrm>
            <a:off x="18822802" y="655692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59" name="Google Shape;264;p9">
            <a:extLst>
              <a:ext uri="{FF2B5EF4-FFF2-40B4-BE49-F238E27FC236}">
                <a16:creationId xmlns:a16="http://schemas.microsoft.com/office/drawing/2014/main" id="{D4FC5791-FF62-1B4A-94D5-823E63D1FAF5}"/>
              </a:ext>
            </a:extLst>
          </p:cNvPr>
          <p:cNvSpPr txBox="1"/>
          <p:nvPr/>
        </p:nvSpPr>
        <p:spPr>
          <a:xfrm>
            <a:off x="18826644" y="810546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265;p9">
            <a:extLst>
              <a:ext uri="{FF2B5EF4-FFF2-40B4-BE49-F238E27FC236}">
                <a16:creationId xmlns:a16="http://schemas.microsoft.com/office/drawing/2014/main" id="{C3B0E778-0877-794C-9BD0-32B1F74DFD9F}"/>
              </a:ext>
            </a:extLst>
          </p:cNvPr>
          <p:cNvSpPr/>
          <p:nvPr/>
        </p:nvSpPr>
        <p:spPr>
          <a:xfrm>
            <a:off x="18822802" y="862181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61" name="Google Shape;264;p9">
            <a:extLst>
              <a:ext uri="{FF2B5EF4-FFF2-40B4-BE49-F238E27FC236}">
                <a16:creationId xmlns:a16="http://schemas.microsoft.com/office/drawing/2014/main" id="{D2DC45CB-EACA-D04E-9B20-0ED97F4D8A79}"/>
              </a:ext>
            </a:extLst>
          </p:cNvPr>
          <p:cNvSpPr txBox="1"/>
          <p:nvPr/>
        </p:nvSpPr>
        <p:spPr>
          <a:xfrm>
            <a:off x="18826644" y="1017409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265;p9">
            <a:extLst>
              <a:ext uri="{FF2B5EF4-FFF2-40B4-BE49-F238E27FC236}">
                <a16:creationId xmlns:a16="http://schemas.microsoft.com/office/drawing/2014/main" id="{B19FA781-4FAB-3C40-A21C-D4CA950778A7}"/>
              </a:ext>
            </a:extLst>
          </p:cNvPr>
          <p:cNvSpPr/>
          <p:nvPr/>
        </p:nvSpPr>
        <p:spPr>
          <a:xfrm>
            <a:off x="18822802" y="10690440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68CB1BBA-6568-DC4B-A6B4-ACB2A1BCA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760" y="5404105"/>
            <a:ext cx="4055486" cy="1601326"/>
          </a:xfrm>
          <a:custGeom>
            <a:avLst/>
            <a:gdLst>
              <a:gd name="T0" fmla="*/ 3940 w 3941"/>
              <a:gd name="T1" fmla="*/ 0 h 1555"/>
              <a:gd name="T2" fmla="*/ 3940 w 3941"/>
              <a:gd name="T3" fmla="*/ 0 h 1555"/>
              <a:gd name="T4" fmla="*/ 372 w 3941"/>
              <a:gd name="T5" fmla="*/ 0 h 1555"/>
              <a:gd name="T6" fmla="*/ 0 w 3941"/>
              <a:gd name="T7" fmla="*/ 363 h 1555"/>
              <a:gd name="T8" fmla="*/ 0 w 3941"/>
              <a:gd name="T9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555">
                <a:moveTo>
                  <a:pt x="3940" y="0"/>
                </a:moveTo>
                <a:lnTo>
                  <a:pt x="3940" y="0"/>
                </a:lnTo>
                <a:cubicBezTo>
                  <a:pt x="372" y="0"/>
                  <a:pt x="372" y="0"/>
                  <a:pt x="372" y="0"/>
                </a:cubicBezTo>
                <a:cubicBezTo>
                  <a:pt x="169" y="0"/>
                  <a:pt x="0" y="160"/>
                  <a:pt x="0" y="363"/>
                </a:cubicBezTo>
                <a:cubicBezTo>
                  <a:pt x="0" y="1554"/>
                  <a:pt x="0" y="1554"/>
                  <a:pt x="0" y="1554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Line 2">
            <a:extLst>
              <a:ext uri="{FF2B5EF4-FFF2-40B4-BE49-F238E27FC236}">
                <a16:creationId xmlns:a16="http://schemas.microsoft.com/office/drawing/2014/main" id="{4F47B66B-660C-B842-A9C4-F57739C05B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34373" y="8565931"/>
            <a:ext cx="1923407" cy="4538"/>
          </a:xfrm>
          <a:prstGeom prst="line">
            <a:avLst/>
          </a:pr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5D8B9C15-87A8-ED4E-9275-B8CE1DEE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960" y="9672797"/>
            <a:ext cx="4159820" cy="1941553"/>
          </a:xfrm>
          <a:custGeom>
            <a:avLst/>
            <a:gdLst>
              <a:gd name="T0" fmla="*/ 4041 w 4042"/>
              <a:gd name="T1" fmla="*/ 1885 h 1886"/>
              <a:gd name="T2" fmla="*/ 4041 w 4042"/>
              <a:gd name="T3" fmla="*/ 1885 h 1886"/>
              <a:gd name="T4" fmla="*/ 363 w 4042"/>
              <a:gd name="T5" fmla="*/ 1885 h 1886"/>
              <a:gd name="T6" fmla="*/ 0 w 4042"/>
              <a:gd name="T7" fmla="*/ 1521 h 1886"/>
              <a:gd name="T8" fmla="*/ 0 w 4042"/>
              <a:gd name="T9" fmla="*/ 0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42" h="1886">
                <a:moveTo>
                  <a:pt x="4041" y="1885"/>
                </a:moveTo>
                <a:lnTo>
                  <a:pt x="4041" y="1885"/>
                </a:lnTo>
                <a:cubicBezTo>
                  <a:pt x="363" y="1885"/>
                  <a:pt x="363" y="1885"/>
                  <a:pt x="363" y="1885"/>
                </a:cubicBezTo>
                <a:cubicBezTo>
                  <a:pt x="160" y="1885"/>
                  <a:pt x="0" y="1724"/>
                  <a:pt x="0" y="152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A015ACBA-1BA0-9D4D-B5BD-E036CB8F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678" y="5404105"/>
            <a:ext cx="4055486" cy="1383582"/>
          </a:xfrm>
          <a:custGeom>
            <a:avLst/>
            <a:gdLst>
              <a:gd name="T0" fmla="*/ 0 w 3941"/>
              <a:gd name="T1" fmla="*/ 0 h 1345"/>
              <a:gd name="T2" fmla="*/ 0 w 3941"/>
              <a:gd name="T3" fmla="*/ 0 h 1345"/>
              <a:gd name="T4" fmla="*/ 3568 w 3941"/>
              <a:gd name="T5" fmla="*/ 0 h 1345"/>
              <a:gd name="T6" fmla="*/ 3940 w 3941"/>
              <a:gd name="T7" fmla="*/ 363 h 1345"/>
              <a:gd name="T8" fmla="*/ 3940 w 3941"/>
              <a:gd name="T9" fmla="*/ 1344 h 1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1" h="1345">
                <a:moveTo>
                  <a:pt x="0" y="0"/>
                </a:moveTo>
                <a:lnTo>
                  <a:pt x="0" y="0"/>
                </a:lnTo>
                <a:cubicBezTo>
                  <a:pt x="3568" y="0"/>
                  <a:pt x="3568" y="0"/>
                  <a:pt x="3568" y="0"/>
                </a:cubicBezTo>
                <a:cubicBezTo>
                  <a:pt x="3771" y="0"/>
                  <a:pt x="3940" y="160"/>
                  <a:pt x="3940" y="363"/>
                </a:cubicBezTo>
                <a:cubicBezTo>
                  <a:pt x="3940" y="1344"/>
                  <a:pt x="3940" y="1344"/>
                  <a:pt x="3940" y="1344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07E067ED-DB44-7742-B8A1-798BD173C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3678" y="8565931"/>
            <a:ext cx="1914335" cy="4538"/>
          </a:xfrm>
          <a:prstGeom prst="line">
            <a:avLst/>
          </a:pr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2B5C28AB-00C1-EE4F-A60E-41E1122B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678" y="9672797"/>
            <a:ext cx="4168896" cy="1941553"/>
          </a:xfrm>
          <a:custGeom>
            <a:avLst/>
            <a:gdLst>
              <a:gd name="T0" fmla="*/ 0 w 4051"/>
              <a:gd name="T1" fmla="*/ 1885 h 1886"/>
              <a:gd name="T2" fmla="*/ 0 w 4051"/>
              <a:gd name="T3" fmla="*/ 1885 h 1886"/>
              <a:gd name="T4" fmla="*/ 3678 w 4051"/>
              <a:gd name="T5" fmla="*/ 1885 h 1886"/>
              <a:gd name="T6" fmla="*/ 4050 w 4051"/>
              <a:gd name="T7" fmla="*/ 1521 h 1886"/>
              <a:gd name="T8" fmla="*/ 4050 w 4051"/>
              <a:gd name="T9" fmla="*/ 0 h 1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51" h="1886">
                <a:moveTo>
                  <a:pt x="0" y="1885"/>
                </a:moveTo>
                <a:lnTo>
                  <a:pt x="0" y="1885"/>
                </a:lnTo>
                <a:cubicBezTo>
                  <a:pt x="3678" y="1885"/>
                  <a:pt x="3678" y="1885"/>
                  <a:pt x="3678" y="1885"/>
                </a:cubicBezTo>
                <a:cubicBezTo>
                  <a:pt x="3881" y="1885"/>
                  <a:pt x="4050" y="1724"/>
                  <a:pt x="4050" y="1521"/>
                </a:cubicBezTo>
                <a:cubicBezTo>
                  <a:pt x="4050" y="0"/>
                  <a:pt x="4050" y="0"/>
                  <a:pt x="4050" y="0"/>
                </a:cubicBezTo>
              </a:path>
            </a:pathLst>
          </a:custGeom>
          <a:noFill/>
          <a:ln w="1224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5" name="Freeform 396">
            <a:extLst>
              <a:ext uri="{FF2B5EF4-FFF2-40B4-BE49-F238E27FC236}">
                <a16:creationId xmlns:a16="http://schemas.microsoft.com/office/drawing/2014/main" id="{9045DC94-13BA-0247-8531-FA1EF468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16" y="9350719"/>
            <a:ext cx="2132079" cy="331151"/>
          </a:xfrm>
          <a:custGeom>
            <a:avLst/>
            <a:gdLst>
              <a:gd name="T0" fmla="*/ 1918 w 2071"/>
              <a:gd name="T1" fmla="*/ 321 h 322"/>
              <a:gd name="T2" fmla="*/ 1918 w 2071"/>
              <a:gd name="T3" fmla="*/ 321 h 322"/>
              <a:gd name="T4" fmla="*/ 1918 w 2071"/>
              <a:gd name="T5" fmla="*/ 321 h 322"/>
              <a:gd name="T6" fmla="*/ 152 w 2071"/>
              <a:gd name="T7" fmla="*/ 304 h 322"/>
              <a:gd name="T8" fmla="*/ 0 w 2071"/>
              <a:gd name="T9" fmla="*/ 152 h 322"/>
              <a:gd name="T10" fmla="*/ 152 w 2071"/>
              <a:gd name="T11" fmla="*/ 0 h 322"/>
              <a:gd name="T12" fmla="*/ 152 w 2071"/>
              <a:gd name="T13" fmla="*/ 0 h 322"/>
              <a:gd name="T14" fmla="*/ 1918 w 2071"/>
              <a:gd name="T15" fmla="*/ 17 h 322"/>
              <a:gd name="T16" fmla="*/ 2070 w 2071"/>
              <a:gd name="T17" fmla="*/ 169 h 322"/>
              <a:gd name="T18" fmla="*/ 1918 w 2071"/>
              <a:gd name="T19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1" h="322">
                <a:moveTo>
                  <a:pt x="1918" y="321"/>
                </a:moveTo>
                <a:lnTo>
                  <a:pt x="1918" y="321"/>
                </a:lnTo>
                <a:lnTo>
                  <a:pt x="1918" y="321"/>
                </a:lnTo>
                <a:cubicBezTo>
                  <a:pt x="152" y="304"/>
                  <a:pt x="152" y="304"/>
                  <a:pt x="152" y="304"/>
                </a:cubicBezTo>
                <a:cubicBezTo>
                  <a:pt x="67" y="304"/>
                  <a:pt x="0" y="237"/>
                  <a:pt x="0" y="152"/>
                </a:cubicBezTo>
                <a:cubicBezTo>
                  <a:pt x="0" y="68"/>
                  <a:pt x="67" y="0"/>
                  <a:pt x="152" y="0"/>
                </a:cubicBezTo>
                <a:lnTo>
                  <a:pt x="152" y="0"/>
                </a:lnTo>
                <a:cubicBezTo>
                  <a:pt x="1918" y="17"/>
                  <a:pt x="1918" y="17"/>
                  <a:pt x="1918" y="17"/>
                </a:cubicBezTo>
                <a:cubicBezTo>
                  <a:pt x="2003" y="17"/>
                  <a:pt x="2070" y="84"/>
                  <a:pt x="2070" y="169"/>
                </a:cubicBezTo>
                <a:cubicBezTo>
                  <a:pt x="2070" y="253"/>
                  <a:pt x="2003" y="321"/>
                  <a:pt x="1918" y="3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7">
            <a:extLst>
              <a:ext uri="{FF2B5EF4-FFF2-40B4-BE49-F238E27FC236}">
                <a16:creationId xmlns:a16="http://schemas.microsoft.com/office/drawing/2014/main" id="{65120DD9-4C1B-A344-8E5D-E06BE55E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169" y="6583553"/>
            <a:ext cx="7235457" cy="3107390"/>
          </a:xfrm>
          <a:custGeom>
            <a:avLst/>
            <a:gdLst>
              <a:gd name="T0" fmla="*/ 6509 w 7035"/>
              <a:gd name="T1" fmla="*/ 3018 h 3019"/>
              <a:gd name="T2" fmla="*/ 6509 w 7035"/>
              <a:gd name="T3" fmla="*/ 3018 h 3019"/>
              <a:gd name="T4" fmla="*/ 6264 w 7035"/>
              <a:gd name="T5" fmla="*/ 3018 h 3019"/>
              <a:gd name="T6" fmla="*/ 6112 w 7035"/>
              <a:gd name="T7" fmla="*/ 2865 h 3019"/>
              <a:gd name="T8" fmla="*/ 6264 w 7035"/>
              <a:gd name="T9" fmla="*/ 2713 h 3019"/>
              <a:gd name="T10" fmla="*/ 6264 w 7035"/>
              <a:gd name="T11" fmla="*/ 2713 h 3019"/>
              <a:gd name="T12" fmla="*/ 6509 w 7035"/>
              <a:gd name="T13" fmla="*/ 2713 h 3019"/>
              <a:gd name="T14" fmla="*/ 6518 w 7035"/>
              <a:gd name="T15" fmla="*/ 2713 h 3019"/>
              <a:gd name="T16" fmla="*/ 6670 w 7035"/>
              <a:gd name="T17" fmla="*/ 2646 h 3019"/>
              <a:gd name="T18" fmla="*/ 6721 w 7035"/>
              <a:gd name="T19" fmla="*/ 2477 h 3019"/>
              <a:gd name="T20" fmla="*/ 6459 w 7035"/>
              <a:gd name="T21" fmla="*/ 1716 h 3019"/>
              <a:gd name="T22" fmla="*/ 6121 w 7035"/>
              <a:gd name="T23" fmla="*/ 1623 h 3019"/>
              <a:gd name="T24" fmla="*/ 5486 w 7035"/>
              <a:gd name="T25" fmla="*/ 1259 h 3019"/>
              <a:gd name="T26" fmla="*/ 4607 w 7035"/>
              <a:gd name="T27" fmla="*/ 541 h 3019"/>
              <a:gd name="T28" fmla="*/ 3458 w 7035"/>
              <a:gd name="T29" fmla="*/ 304 h 3019"/>
              <a:gd name="T30" fmla="*/ 3441 w 7035"/>
              <a:gd name="T31" fmla="*/ 304 h 3019"/>
              <a:gd name="T32" fmla="*/ 2714 w 7035"/>
              <a:gd name="T33" fmla="*/ 304 h 3019"/>
              <a:gd name="T34" fmla="*/ 2596 w 7035"/>
              <a:gd name="T35" fmla="*/ 304 h 3019"/>
              <a:gd name="T36" fmla="*/ 609 w 7035"/>
              <a:gd name="T37" fmla="*/ 304 h 3019"/>
              <a:gd name="T38" fmla="*/ 457 w 7035"/>
              <a:gd name="T39" fmla="*/ 456 h 3019"/>
              <a:gd name="T40" fmla="*/ 457 w 7035"/>
              <a:gd name="T41" fmla="*/ 464 h 3019"/>
              <a:gd name="T42" fmla="*/ 305 w 7035"/>
              <a:gd name="T43" fmla="*/ 2527 h 3019"/>
              <a:gd name="T44" fmla="*/ 457 w 7035"/>
              <a:gd name="T45" fmla="*/ 2671 h 3019"/>
              <a:gd name="T46" fmla="*/ 956 w 7035"/>
              <a:gd name="T47" fmla="*/ 2671 h 3019"/>
              <a:gd name="T48" fmla="*/ 1108 w 7035"/>
              <a:gd name="T49" fmla="*/ 2823 h 3019"/>
              <a:gd name="T50" fmla="*/ 956 w 7035"/>
              <a:gd name="T51" fmla="*/ 2975 h 3019"/>
              <a:gd name="T52" fmla="*/ 457 w 7035"/>
              <a:gd name="T53" fmla="*/ 2975 h 3019"/>
              <a:gd name="T54" fmla="*/ 0 w 7035"/>
              <a:gd name="T55" fmla="*/ 2519 h 3019"/>
              <a:gd name="T56" fmla="*/ 0 w 7035"/>
              <a:gd name="T57" fmla="*/ 2511 h 3019"/>
              <a:gd name="T58" fmla="*/ 152 w 7035"/>
              <a:gd name="T59" fmla="*/ 448 h 3019"/>
              <a:gd name="T60" fmla="*/ 609 w 7035"/>
              <a:gd name="T61" fmla="*/ 0 h 3019"/>
              <a:gd name="T62" fmla="*/ 2596 w 7035"/>
              <a:gd name="T63" fmla="*/ 0 h 3019"/>
              <a:gd name="T64" fmla="*/ 2714 w 7035"/>
              <a:gd name="T65" fmla="*/ 0 h 3019"/>
              <a:gd name="T66" fmla="*/ 3433 w 7035"/>
              <a:gd name="T67" fmla="*/ 0 h 3019"/>
              <a:gd name="T68" fmla="*/ 3458 w 7035"/>
              <a:gd name="T69" fmla="*/ 0 h 3019"/>
              <a:gd name="T70" fmla="*/ 4742 w 7035"/>
              <a:gd name="T71" fmla="*/ 262 h 3019"/>
              <a:gd name="T72" fmla="*/ 5715 w 7035"/>
              <a:gd name="T73" fmla="*/ 1056 h 3019"/>
              <a:gd name="T74" fmla="*/ 6180 w 7035"/>
              <a:gd name="T75" fmla="*/ 1327 h 3019"/>
              <a:gd name="T76" fmla="*/ 6577 w 7035"/>
              <a:gd name="T77" fmla="*/ 1437 h 3019"/>
              <a:gd name="T78" fmla="*/ 7025 w 7035"/>
              <a:gd name="T79" fmla="*/ 2443 h 3019"/>
              <a:gd name="T80" fmla="*/ 6899 w 7035"/>
              <a:gd name="T81" fmla="*/ 2840 h 3019"/>
              <a:gd name="T82" fmla="*/ 6526 w 7035"/>
              <a:gd name="T83" fmla="*/ 3018 h 3019"/>
              <a:gd name="T84" fmla="*/ 6509 w 7035"/>
              <a:gd name="T85" fmla="*/ 3018 h 3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35" h="3019">
                <a:moveTo>
                  <a:pt x="6509" y="3018"/>
                </a:moveTo>
                <a:lnTo>
                  <a:pt x="6509" y="3018"/>
                </a:lnTo>
                <a:cubicBezTo>
                  <a:pt x="6264" y="3018"/>
                  <a:pt x="6264" y="3018"/>
                  <a:pt x="6264" y="3018"/>
                </a:cubicBezTo>
                <a:cubicBezTo>
                  <a:pt x="6180" y="3018"/>
                  <a:pt x="6112" y="2950"/>
                  <a:pt x="6112" y="2865"/>
                </a:cubicBezTo>
                <a:cubicBezTo>
                  <a:pt x="6112" y="2781"/>
                  <a:pt x="6180" y="2713"/>
                  <a:pt x="6264" y="2713"/>
                </a:cubicBezTo>
                <a:lnTo>
                  <a:pt x="6264" y="2713"/>
                </a:lnTo>
                <a:cubicBezTo>
                  <a:pt x="6509" y="2713"/>
                  <a:pt x="6509" y="2713"/>
                  <a:pt x="6509" y="2713"/>
                </a:cubicBezTo>
                <a:lnTo>
                  <a:pt x="6518" y="2713"/>
                </a:lnTo>
                <a:cubicBezTo>
                  <a:pt x="6577" y="2713"/>
                  <a:pt x="6628" y="2688"/>
                  <a:pt x="6670" y="2646"/>
                </a:cubicBezTo>
                <a:cubicBezTo>
                  <a:pt x="6704" y="2595"/>
                  <a:pt x="6729" y="2536"/>
                  <a:pt x="6721" y="2477"/>
                </a:cubicBezTo>
                <a:cubicBezTo>
                  <a:pt x="6653" y="1859"/>
                  <a:pt x="6509" y="1741"/>
                  <a:pt x="6459" y="1716"/>
                </a:cubicBezTo>
                <a:cubicBezTo>
                  <a:pt x="6323" y="1665"/>
                  <a:pt x="6222" y="1640"/>
                  <a:pt x="6121" y="1623"/>
                </a:cubicBezTo>
                <a:cubicBezTo>
                  <a:pt x="5926" y="1580"/>
                  <a:pt x="5740" y="1538"/>
                  <a:pt x="5486" y="1259"/>
                </a:cubicBezTo>
                <a:cubicBezTo>
                  <a:pt x="5157" y="896"/>
                  <a:pt x="4895" y="684"/>
                  <a:pt x="4607" y="541"/>
                </a:cubicBezTo>
                <a:cubicBezTo>
                  <a:pt x="4286" y="380"/>
                  <a:pt x="3922" y="304"/>
                  <a:pt x="3458" y="304"/>
                </a:cubicBezTo>
                <a:cubicBezTo>
                  <a:pt x="3450" y="304"/>
                  <a:pt x="3441" y="304"/>
                  <a:pt x="3441" y="304"/>
                </a:cubicBezTo>
                <a:cubicBezTo>
                  <a:pt x="3315" y="304"/>
                  <a:pt x="2926" y="304"/>
                  <a:pt x="2714" y="304"/>
                </a:cubicBezTo>
                <a:cubicBezTo>
                  <a:pt x="2596" y="304"/>
                  <a:pt x="2596" y="304"/>
                  <a:pt x="2596" y="304"/>
                </a:cubicBezTo>
                <a:cubicBezTo>
                  <a:pt x="609" y="304"/>
                  <a:pt x="609" y="304"/>
                  <a:pt x="609" y="304"/>
                </a:cubicBezTo>
                <a:cubicBezTo>
                  <a:pt x="524" y="304"/>
                  <a:pt x="457" y="371"/>
                  <a:pt x="457" y="456"/>
                </a:cubicBezTo>
                <a:lnTo>
                  <a:pt x="457" y="464"/>
                </a:lnTo>
                <a:cubicBezTo>
                  <a:pt x="305" y="2527"/>
                  <a:pt x="305" y="2527"/>
                  <a:pt x="305" y="2527"/>
                </a:cubicBezTo>
                <a:cubicBezTo>
                  <a:pt x="305" y="2603"/>
                  <a:pt x="372" y="2671"/>
                  <a:pt x="457" y="2671"/>
                </a:cubicBezTo>
                <a:cubicBezTo>
                  <a:pt x="956" y="2671"/>
                  <a:pt x="956" y="2671"/>
                  <a:pt x="956" y="2671"/>
                </a:cubicBezTo>
                <a:cubicBezTo>
                  <a:pt x="1040" y="2671"/>
                  <a:pt x="1108" y="2739"/>
                  <a:pt x="1108" y="2823"/>
                </a:cubicBezTo>
                <a:cubicBezTo>
                  <a:pt x="1108" y="2908"/>
                  <a:pt x="1040" y="2975"/>
                  <a:pt x="956" y="2975"/>
                </a:cubicBezTo>
                <a:cubicBezTo>
                  <a:pt x="457" y="2975"/>
                  <a:pt x="457" y="2975"/>
                  <a:pt x="457" y="2975"/>
                </a:cubicBezTo>
                <a:cubicBezTo>
                  <a:pt x="203" y="2975"/>
                  <a:pt x="0" y="2772"/>
                  <a:pt x="0" y="2519"/>
                </a:cubicBezTo>
                <a:lnTo>
                  <a:pt x="0" y="2511"/>
                </a:lnTo>
                <a:cubicBezTo>
                  <a:pt x="152" y="448"/>
                  <a:pt x="152" y="448"/>
                  <a:pt x="152" y="448"/>
                </a:cubicBezTo>
                <a:cubicBezTo>
                  <a:pt x="152" y="195"/>
                  <a:pt x="355" y="0"/>
                  <a:pt x="609" y="0"/>
                </a:cubicBezTo>
                <a:cubicBezTo>
                  <a:pt x="2596" y="0"/>
                  <a:pt x="2596" y="0"/>
                  <a:pt x="2596" y="0"/>
                </a:cubicBezTo>
                <a:cubicBezTo>
                  <a:pt x="2714" y="0"/>
                  <a:pt x="2714" y="0"/>
                  <a:pt x="2714" y="0"/>
                </a:cubicBezTo>
                <a:cubicBezTo>
                  <a:pt x="2926" y="0"/>
                  <a:pt x="3315" y="0"/>
                  <a:pt x="3433" y="0"/>
                </a:cubicBezTo>
                <a:cubicBezTo>
                  <a:pt x="3441" y="0"/>
                  <a:pt x="3450" y="0"/>
                  <a:pt x="3458" y="0"/>
                </a:cubicBezTo>
                <a:cubicBezTo>
                  <a:pt x="3973" y="0"/>
                  <a:pt x="4379" y="85"/>
                  <a:pt x="4742" y="262"/>
                </a:cubicBezTo>
                <a:cubicBezTo>
                  <a:pt x="5064" y="431"/>
                  <a:pt x="5351" y="667"/>
                  <a:pt x="5715" y="1056"/>
                </a:cubicBezTo>
                <a:cubicBezTo>
                  <a:pt x="5901" y="1259"/>
                  <a:pt x="6002" y="1284"/>
                  <a:pt x="6180" y="1327"/>
                </a:cubicBezTo>
                <a:cubicBezTo>
                  <a:pt x="6281" y="1344"/>
                  <a:pt x="6416" y="1369"/>
                  <a:pt x="6577" y="1437"/>
                </a:cubicBezTo>
                <a:cubicBezTo>
                  <a:pt x="6814" y="1538"/>
                  <a:pt x="6957" y="1859"/>
                  <a:pt x="7025" y="2443"/>
                </a:cubicBezTo>
                <a:cubicBezTo>
                  <a:pt x="7034" y="2587"/>
                  <a:pt x="6991" y="2730"/>
                  <a:pt x="6899" y="2840"/>
                </a:cubicBezTo>
                <a:cubicBezTo>
                  <a:pt x="6805" y="2950"/>
                  <a:pt x="6670" y="3018"/>
                  <a:pt x="6526" y="3018"/>
                </a:cubicBezTo>
                <a:cubicBezTo>
                  <a:pt x="6518" y="3018"/>
                  <a:pt x="6518" y="3018"/>
                  <a:pt x="6509" y="30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8">
            <a:extLst>
              <a:ext uri="{FF2B5EF4-FFF2-40B4-BE49-F238E27FC236}">
                <a16:creationId xmlns:a16="http://schemas.microsoft.com/office/drawing/2014/main" id="{C5EB4FE1-86B5-CD4A-BD87-83C715BB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457" y="7000896"/>
            <a:ext cx="1809997" cy="1174910"/>
          </a:xfrm>
          <a:custGeom>
            <a:avLst/>
            <a:gdLst>
              <a:gd name="T0" fmla="*/ 1658 w 1760"/>
              <a:gd name="T1" fmla="*/ 1142 h 1143"/>
              <a:gd name="T2" fmla="*/ 1658 w 1760"/>
              <a:gd name="T3" fmla="*/ 1142 h 1143"/>
              <a:gd name="T4" fmla="*/ 1658 w 1760"/>
              <a:gd name="T5" fmla="*/ 1142 h 1143"/>
              <a:gd name="T6" fmla="*/ 863 w 1760"/>
              <a:gd name="T7" fmla="*/ 1066 h 1143"/>
              <a:gd name="T8" fmla="*/ 102 w 1760"/>
              <a:gd name="T9" fmla="*/ 998 h 1143"/>
              <a:gd name="T10" fmla="*/ 0 w 1760"/>
              <a:gd name="T11" fmla="*/ 905 h 1143"/>
              <a:gd name="T12" fmla="*/ 0 w 1760"/>
              <a:gd name="T13" fmla="*/ 102 h 1143"/>
              <a:gd name="T14" fmla="*/ 102 w 1760"/>
              <a:gd name="T15" fmla="*/ 0 h 1143"/>
              <a:gd name="T16" fmla="*/ 110 w 1760"/>
              <a:gd name="T17" fmla="*/ 0 h 1143"/>
              <a:gd name="T18" fmla="*/ 727 w 1760"/>
              <a:gd name="T19" fmla="*/ 144 h 1143"/>
              <a:gd name="T20" fmla="*/ 1370 w 1760"/>
              <a:gd name="T21" fmla="*/ 601 h 1143"/>
              <a:gd name="T22" fmla="*/ 1742 w 1760"/>
              <a:gd name="T23" fmla="*/ 998 h 1143"/>
              <a:gd name="T24" fmla="*/ 1734 w 1760"/>
              <a:gd name="T25" fmla="*/ 1091 h 1143"/>
              <a:gd name="T26" fmla="*/ 1658 w 1760"/>
              <a:gd name="T27" fmla="*/ 1142 h 1143"/>
              <a:gd name="T28" fmla="*/ 195 w 1760"/>
              <a:gd name="T29" fmla="*/ 803 h 1143"/>
              <a:gd name="T30" fmla="*/ 195 w 1760"/>
              <a:gd name="T31" fmla="*/ 803 h 1143"/>
              <a:gd name="T32" fmla="*/ 888 w 1760"/>
              <a:gd name="T33" fmla="*/ 871 h 1143"/>
              <a:gd name="T34" fmla="*/ 1438 w 1760"/>
              <a:gd name="T35" fmla="*/ 930 h 1143"/>
              <a:gd name="T36" fmla="*/ 643 w 1760"/>
              <a:gd name="T37" fmla="*/ 322 h 1143"/>
              <a:gd name="T38" fmla="*/ 195 w 1760"/>
              <a:gd name="T39" fmla="*/ 203 h 1143"/>
              <a:gd name="T40" fmla="*/ 195 w 1760"/>
              <a:gd name="T41" fmla="*/ 803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60" h="1143">
                <a:moveTo>
                  <a:pt x="1658" y="1142"/>
                </a:moveTo>
                <a:lnTo>
                  <a:pt x="1658" y="1142"/>
                </a:lnTo>
                <a:lnTo>
                  <a:pt x="1658" y="1142"/>
                </a:lnTo>
                <a:cubicBezTo>
                  <a:pt x="1446" y="1133"/>
                  <a:pt x="1150" y="1099"/>
                  <a:pt x="863" y="1066"/>
                </a:cubicBezTo>
                <a:cubicBezTo>
                  <a:pt x="584" y="1032"/>
                  <a:pt x="296" y="998"/>
                  <a:pt x="102" y="998"/>
                </a:cubicBezTo>
                <a:cubicBezTo>
                  <a:pt x="43" y="998"/>
                  <a:pt x="0" y="956"/>
                  <a:pt x="0" y="905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51"/>
                  <a:pt x="43" y="0"/>
                  <a:pt x="102" y="0"/>
                </a:cubicBezTo>
                <a:cubicBezTo>
                  <a:pt x="102" y="0"/>
                  <a:pt x="102" y="0"/>
                  <a:pt x="110" y="0"/>
                </a:cubicBezTo>
                <a:cubicBezTo>
                  <a:pt x="322" y="0"/>
                  <a:pt x="542" y="51"/>
                  <a:pt x="727" y="144"/>
                </a:cubicBezTo>
                <a:cubicBezTo>
                  <a:pt x="981" y="271"/>
                  <a:pt x="1235" y="482"/>
                  <a:pt x="1370" y="601"/>
                </a:cubicBezTo>
                <a:cubicBezTo>
                  <a:pt x="1421" y="643"/>
                  <a:pt x="1700" y="888"/>
                  <a:pt x="1742" y="998"/>
                </a:cubicBezTo>
                <a:cubicBezTo>
                  <a:pt x="1759" y="1032"/>
                  <a:pt x="1759" y="1066"/>
                  <a:pt x="1734" y="1091"/>
                </a:cubicBezTo>
                <a:cubicBezTo>
                  <a:pt x="1717" y="1125"/>
                  <a:pt x="1691" y="1142"/>
                  <a:pt x="1658" y="1142"/>
                </a:cubicBezTo>
                <a:close/>
                <a:moveTo>
                  <a:pt x="195" y="803"/>
                </a:moveTo>
                <a:lnTo>
                  <a:pt x="195" y="803"/>
                </a:lnTo>
                <a:cubicBezTo>
                  <a:pt x="398" y="812"/>
                  <a:pt x="643" y="846"/>
                  <a:pt x="888" y="871"/>
                </a:cubicBezTo>
                <a:cubicBezTo>
                  <a:pt x="1083" y="897"/>
                  <a:pt x="1277" y="922"/>
                  <a:pt x="1438" y="930"/>
                </a:cubicBezTo>
                <a:cubicBezTo>
                  <a:pt x="1260" y="753"/>
                  <a:pt x="922" y="465"/>
                  <a:pt x="643" y="322"/>
                </a:cubicBezTo>
                <a:cubicBezTo>
                  <a:pt x="508" y="254"/>
                  <a:pt x="355" y="212"/>
                  <a:pt x="195" y="203"/>
                </a:cubicBezTo>
                <a:lnTo>
                  <a:pt x="195" y="8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9">
            <a:extLst>
              <a:ext uri="{FF2B5EF4-FFF2-40B4-BE49-F238E27FC236}">
                <a16:creationId xmlns:a16="http://schemas.microsoft.com/office/drawing/2014/main" id="{B101B57A-B3F3-B948-A650-AEBE129FD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6457" y="8225707"/>
            <a:ext cx="557968" cy="208672"/>
          </a:xfrm>
          <a:custGeom>
            <a:avLst/>
            <a:gdLst>
              <a:gd name="T0" fmla="*/ 440 w 543"/>
              <a:gd name="T1" fmla="*/ 203 h 204"/>
              <a:gd name="T2" fmla="*/ 440 w 543"/>
              <a:gd name="T3" fmla="*/ 203 h 204"/>
              <a:gd name="T4" fmla="*/ 102 w 543"/>
              <a:gd name="T5" fmla="*/ 203 h 204"/>
              <a:gd name="T6" fmla="*/ 0 w 543"/>
              <a:gd name="T7" fmla="*/ 102 h 204"/>
              <a:gd name="T8" fmla="*/ 102 w 543"/>
              <a:gd name="T9" fmla="*/ 0 h 204"/>
              <a:gd name="T10" fmla="*/ 440 w 543"/>
              <a:gd name="T11" fmla="*/ 0 h 204"/>
              <a:gd name="T12" fmla="*/ 542 w 543"/>
              <a:gd name="T13" fmla="*/ 102 h 204"/>
              <a:gd name="T14" fmla="*/ 440 w 543"/>
              <a:gd name="T15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3" h="204">
                <a:moveTo>
                  <a:pt x="440" y="203"/>
                </a:moveTo>
                <a:lnTo>
                  <a:pt x="440" y="203"/>
                </a:lnTo>
                <a:cubicBezTo>
                  <a:pt x="102" y="203"/>
                  <a:pt x="102" y="203"/>
                  <a:pt x="102" y="203"/>
                </a:cubicBezTo>
                <a:cubicBezTo>
                  <a:pt x="43" y="203"/>
                  <a:pt x="0" y="153"/>
                  <a:pt x="0" y="102"/>
                </a:cubicBezTo>
                <a:cubicBezTo>
                  <a:pt x="0" y="51"/>
                  <a:pt x="43" y="0"/>
                  <a:pt x="10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499" y="0"/>
                  <a:pt x="542" y="51"/>
                  <a:pt x="542" y="102"/>
                </a:cubicBezTo>
                <a:cubicBezTo>
                  <a:pt x="542" y="153"/>
                  <a:pt x="499" y="203"/>
                  <a:pt x="440" y="2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0">
            <a:extLst>
              <a:ext uri="{FF2B5EF4-FFF2-40B4-BE49-F238E27FC236}">
                <a16:creationId xmlns:a16="http://schemas.microsoft.com/office/drawing/2014/main" id="{63B38E92-5E50-224A-B875-D612BCDA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341" y="8829039"/>
            <a:ext cx="1324611" cy="1324611"/>
          </a:xfrm>
          <a:custGeom>
            <a:avLst/>
            <a:gdLst>
              <a:gd name="T0" fmla="*/ 642 w 1286"/>
              <a:gd name="T1" fmla="*/ 1285 h 1286"/>
              <a:gd name="T2" fmla="*/ 642 w 1286"/>
              <a:gd name="T3" fmla="*/ 1285 h 1286"/>
              <a:gd name="T4" fmla="*/ 0 w 1286"/>
              <a:gd name="T5" fmla="*/ 642 h 1286"/>
              <a:gd name="T6" fmla="*/ 642 w 1286"/>
              <a:gd name="T7" fmla="*/ 0 h 1286"/>
              <a:gd name="T8" fmla="*/ 1285 w 1286"/>
              <a:gd name="T9" fmla="*/ 642 h 1286"/>
              <a:gd name="T10" fmla="*/ 642 w 1286"/>
              <a:gd name="T11" fmla="*/ 1285 h 1286"/>
              <a:gd name="T12" fmla="*/ 642 w 1286"/>
              <a:gd name="T13" fmla="*/ 304 h 1286"/>
              <a:gd name="T14" fmla="*/ 642 w 1286"/>
              <a:gd name="T15" fmla="*/ 304 h 1286"/>
              <a:gd name="T16" fmla="*/ 304 w 1286"/>
              <a:gd name="T17" fmla="*/ 642 h 1286"/>
              <a:gd name="T18" fmla="*/ 642 w 1286"/>
              <a:gd name="T19" fmla="*/ 980 h 1286"/>
              <a:gd name="T20" fmla="*/ 981 w 1286"/>
              <a:gd name="T21" fmla="*/ 642 h 1286"/>
              <a:gd name="T22" fmla="*/ 642 w 1286"/>
              <a:gd name="T23" fmla="*/ 304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6" h="1286">
                <a:moveTo>
                  <a:pt x="642" y="1285"/>
                </a:moveTo>
                <a:lnTo>
                  <a:pt x="642" y="1285"/>
                </a:lnTo>
                <a:cubicBezTo>
                  <a:pt x="287" y="1285"/>
                  <a:pt x="0" y="997"/>
                  <a:pt x="0" y="642"/>
                </a:cubicBezTo>
                <a:cubicBezTo>
                  <a:pt x="0" y="287"/>
                  <a:pt x="287" y="0"/>
                  <a:pt x="642" y="0"/>
                </a:cubicBezTo>
                <a:cubicBezTo>
                  <a:pt x="998" y="0"/>
                  <a:pt x="1285" y="287"/>
                  <a:pt x="1285" y="642"/>
                </a:cubicBezTo>
                <a:cubicBezTo>
                  <a:pt x="1285" y="997"/>
                  <a:pt x="998" y="1285"/>
                  <a:pt x="642" y="1285"/>
                </a:cubicBezTo>
                <a:close/>
                <a:moveTo>
                  <a:pt x="642" y="304"/>
                </a:moveTo>
                <a:lnTo>
                  <a:pt x="642" y="304"/>
                </a:lnTo>
                <a:cubicBezTo>
                  <a:pt x="457" y="304"/>
                  <a:pt x="304" y="456"/>
                  <a:pt x="304" y="642"/>
                </a:cubicBezTo>
                <a:cubicBezTo>
                  <a:pt x="304" y="828"/>
                  <a:pt x="457" y="980"/>
                  <a:pt x="642" y="980"/>
                </a:cubicBezTo>
                <a:cubicBezTo>
                  <a:pt x="829" y="980"/>
                  <a:pt x="981" y="828"/>
                  <a:pt x="981" y="642"/>
                </a:cubicBezTo>
                <a:cubicBezTo>
                  <a:pt x="981" y="456"/>
                  <a:pt x="829" y="304"/>
                  <a:pt x="642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1">
            <a:extLst>
              <a:ext uri="{FF2B5EF4-FFF2-40B4-BE49-F238E27FC236}">
                <a16:creationId xmlns:a16="http://schemas.microsoft.com/office/drawing/2014/main" id="{C64A92E9-4E58-1744-AF85-D8BA16FA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806" y="8829039"/>
            <a:ext cx="1324611" cy="1324611"/>
          </a:xfrm>
          <a:custGeom>
            <a:avLst/>
            <a:gdLst>
              <a:gd name="T0" fmla="*/ 643 w 1286"/>
              <a:gd name="T1" fmla="*/ 1285 h 1286"/>
              <a:gd name="T2" fmla="*/ 643 w 1286"/>
              <a:gd name="T3" fmla="*/ 1285 h 1286"/>
              <a:gd name="T4" fmla="*/ 0 w 1286"/>
              <a:gd name="T5" fmla="*/ 642 h 1286"/>
              <a:gd name="T6" fmla="*/ 643 w 1286"/>
              <a:gd name="T7" fmla="*/ 0 h 1286"/>
              <a:gd name="T8" fmla="*/ 1285 w 1286"/>
              <a:gd name="T9" fmla="*/ 642 h 1286"/>
              <a:gd name="T10" fmla="*/ 643 w 1286"/>
              <a:gd name="T11" fmla="*/ 1285 h 1286"/>
              <a:gd name="T12" fmla="*/ 643 w 1286"/>
              <a:gd name="T13" fmla="*/ 304 h 1286"/>
              <a:gd name="T14" fmla="*/ 643 w 1286"/>
              <a:gd name="T15" fmla="*/ 304 h 1286"/>
              <a:gd name="T16" fmla="*/ 305 w 1286"/>
              <a:gd name="T17" fmla="*/ 642 h 1286"/>
              <a:gd name="T18" fmla="*/ 643 w 1286"/>
              <a:gd name="T19" fmla="*/ 980 h 1286"/>
              <a:gd name="T20" fmla="*/ 981 w 1286"/>
              <a:gd name="T21" fmla="*/ 642 h 1286"/>
              <a:gd name="T22" fmla="*/ 643 w 1286"/>
              <a:gd name="T23" fmla="*/ 304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6" h="1286">
                <a:moveTo>
                  <a:pt x="643" y="1285"/>
                </a:moveTo>
                <a:lnTo>
                  <a:pt x="643" y="1285"/>
                </a:lnTo>
                <a:cubicBezTo>
                  <a:pt x="288" y="1285"/>
                  <a:pt x="0" y="997"/>
                  <a:pt x="0" y="642"/>
                </a:cubicBezTo>
                <a:cubicBezTo>
                  <a:pt x="0" y="287"/>
                  <a:pt x="288" y="0"/>
                  <a:pt x="643" y="0"/>
                </a:cubicBezTo>
                <a:cubicBezTo>
                  <a:pt x="998" y="0"/>
                  <a:pt x="1285" y="287"/>
                  <a:pt x="1285" y="642"/>
                </a:cubicBezTo>
                <a:cubicBezTo>
                  <a:pt x="1285" y="997"/>
                  <a:pt x="998" y="1285"/>
                  <a:pt x="643" y="1285"/>
                </a:cubicBezTo>
                <a:close/>
                <a:moveTo>
                  <a:pt x="643" y="304"/>
                </a:moveTo>
                <a:lnTo>
                  <a:pt x="643" y="304"/>
                </a:lnTo>
                <a:cubicBezTo>
                  <a:pt x="457" y="304"/>
                  <a:pt x="305" y="456"/>
                  <a:pt x="305" y="642"/>
                </a:cubicBezTo>
                <a:cubicBezTo>
                  <a:pt x="305" y="828"/>
                  <a:pt x="457" y="980"/>
                  <a:pt x="643" y="980"/>
                </a:cubicBezTo>
                <a:cubicBezTo>
                  <a:pt x="829" y="980"/>
                  <a:pt x="981" y="828"/>
                  <a:pt x="981" y="642"/>
                </a:cubicBezTo>
                <a:cubicBezTo>
                  <a:pt x="981" y="456"/>
                  <a:pt x="829" y="304"/>
                  <a:pt x="643" y="3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2">
            <a:extLst>
              <a:ext uri="{FF2B5EF4-FFF2-40B4-BE49-F238E27FC236}">
                <a16:creationId xmlns:a16="http://schemas.microsoft.com/office/drawing/2014/main" id="{1045A964-FED7-C34F-917F-95A066952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777" y="8974201"/>
            <a:ext cx="889122" cy="226817"/>
          </a:xfrm>
          <a:custGeom>
            <a:avLst/>
            <a:gdLst>
              <a:gd name="T0" fmla="*/ 761 w 864"/>
              <a:gd name="T1" fmla="*/ 220 h 221"/>
              <a:gd name="T2" fmla="*/ 761 w 864"/>
              <a:gd name="T3" fmla="*/ 220 h 221"/>
              <a:gd name="T4" fmla="*/ 761 w 864"/>
              <a:gd name="T5" fmla="*/ 220 h 221"/>
              <a:gd name="T6" fmla="*/ 93 w 864"/>
              <a:gd name="T7" fmla="*/ 203 h 221"/>
              <a:gd name="T8" fmla="*/ 0 w 864"/>
              <a:gd name="T9" fmla="*/ 102 h 221"/>
              <a:gd name="T10" fmla="*/ 102 w 864"/>
              <a:gd name="T11" fmla="*/ 9 h 221"/>
              <a:gd name="T12" fmla="*/ 761 w 864"/>
              <a:gd name="T13" fmla="*/ 26 h 221"/>
              <a:gd name="T14" fmla="*/ 863 w 864"/>
              <a:gd name="T15" fmla="*/ 127 h 221"/>
              <a:gd name="T16" fmla="*/ 761 w 864"/>
              <a:gd name="T17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4" h="221">
                <a:moveTo>
                  <a:pt x="761" y="220"/>
                </a:moveTo>
                <a:lnTo>
                  <a:pt x="761" y="220"/>
                </a:lnTo>
                <a:lnTo>
                  <a:pt x="761" y="220"/>
                </a:lnTo>
                <a:cubicBezTo>
                  <a:pt x="93" y="203"/>
                  <a:pt x="93" y="203"/>
                  <a:pt x="93" y="203"/>
                </a:cubicBezTo>
                <a:cubicBezTo>
                  <a:pt x="43" y="203"/>
                  <a:pt x="0" y="153"/>
                  <a:pt x="0" y="102"/>
                </a:cubicBezTo>
                <a:cubicBezTo>
                  <a:pt x="0" y="51"/>
                  <a:pt x="43" y="0"/>
                  <a:pt x="102" y="9"/>
                </a:cubicBezTo>
                <a:cubicBezTo>
                  <a:pt x="761" y="26"/>
                  <a:pt x="761" y="26"/>
                  <a:pt x="761" y="26"/>
                </a:cubicBezTo>
                <a:cubicBezTo>
                  <a:pt x="821" y="26"/>
                  <a:pt x="863" y="68"/>
                  <a:pt x="863" y="127"/>
                </a:cubicBezTo>
                <a:cubicBezTo>
                  <a:pt x="863" y="178"/>
                  <a:pt x="812" y="220"/>
                  <a:pt x="761" y="2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3">
            <a:extLst>
              <a:ext uri="{FF2B5EF4-FFF2-40B4-BE49-F238E27FC236}">
                <a16:creationId xmlns:a16="http://schemas.microsoft.com/office/drawing/2014/main" id="{AFC523DB-6DEE-C740-985D-C2C84CD51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2071" y="8869867"/>
            <a:ext cx="2095788" cy="235890"/>
          </a:xfrm>
          <a:custGeom>
            <a:avLst/>
            <a:gdLst>
              <a:gd name="T0" fmla="*/ 1944 w 2038"/>
              <a:gd name="T1" fmla="*/ 228 h 229"/>
              <a:gd name="T2" fmla="*/ 1944 w 2038"/>
              <a:gd name="T3" fmla="*/ 228 h 229"/>
              <a:gd name="T4" fmla="*/ 1944 w 2038"/>
              <a:gd name="T5" fmla="*/ 228 h 229"/>
              <a:gd name="T6" fmla="*/ 101 w 2038"/>
              <a:gd name="T7" fmla="*/ 194 h 229"/>
              <a:gd name="T8" fmla="*/ 0 w 2038"/>
              <a:gd name="T9" fmla="*/ 101 h 229"/>
              <a:gd name="T10" fmla="*/ 93 w 2038"/>
              <a:gd name="T11" fmla="*/ 0 h 229"/>
              <a:gd name="T12" fmla="*/ 101 w 2038"/>
              <a:gd name="T13" fmla="*/ 0 h 229"/>
              <a:gd name="T14" fmla="*/ 1935 w 2038"/>
              <a:gd name="T15" fmla="*/ 25 h 229"/>
              <a:gd name="T16" fmla="*/ 2037 w 2038"/>
              <a:gd name="T17" fmla="*/ 127 h 229"/>
              <a:gd name="T18" fmla="*/ 1944 w 2038"/>
              <a:gd name="T1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38" h="229">
                <a:moveTo>
                  <a:pt x="1944" y="228"/>
                </a:moveTo>
                <a:lnTo>
                  <a:pt x="1944" y="228"/>
                </a:lnTo>
                <a:lnTo>
                  <a:pt x="1944" y="228"/>
                </a:lnTo>
                <a:cubicBezTo>
                  <a:pt x="101" y="194"/>
                  <a:pt x="101" y="194"/>
                  <a:pt x="101" y="194"/>
                </a:cubicBezTo>
                <a:cubicBezTo>
                  <a:pt x="51" y="194"/>
                  <a:pt x="0" y="152"/>
                  <a:pt x="0" y="101"/>
                </a:cubicBezTo>
                <a:cubicBezTo>
                  <a:pt x="0" y="42"/>
                  <a:pt x="42" y="0"/>
                  <a:pt x="93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935" y="25"/>
                  <a:pt x="1935" y="25"/>
                  <a:pt x="1935" y="25"/>
                </a:cubicBezTo>
                <a:cubicBezTo>
                  <a:pt x="1994" y="25"/>
                  <a:pt x="2037" y="76"/>
                  <a:pt x="2037" y="127"/>
                </a:cubicBezTo>
                <a:cubicBezTo>
                  <a:pt x="2037" y="177"/>
                  <a:pt x="1994" y="220"/>
                  <a:pt x="1944" y="2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4">
            <a:extLst>
              <a:ext uri="{FF2B5EF4-FFF2-40B4-BE49-F238E27FC236}">
                <a16:creationId xmlns:a16="http://schemas.microsoft.com/office/drawing/2014/main" id="{5612953E-9139-DA49-B282-A8468A9E1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157" y="8765530"/>
            <a:ext cx="1025212" cy="226817"/>
          </a:xfrm>
          <a:custGeom>
            <a:avLst/>
            <a:gdLst>
              <a:gd name="T0" fmla="*/ 896 w 998"/>
              <a:gd name="T1" fmla="*/ 219 h 220"/>
              <a:gd name="T2" fmla="*/ 896 w 998"/>
              <a:gd name="T3" fmla="*/ 219 h 220"/>
              <a:gd name="T4" fmla="*/ 896 w 998"/>
              <a:gd name="T5" fmla="*/ 219 h 220"/>
              <a:gd name="T6" fmla="*/ 93 w 998"/>
              <a:gd name="T7" fmla="*/ 194 h 220"/>
              <a:gd name="T8" fmla="*/ 0 w 998"/>
              <a:gd name="T9" fmla="*/ 93 h 220"/>
              <a:gd name="T10" fmla="*/ 101 w 998"/>
              <a:gd name="T11" fmla="*/ 0 h 220"/>
              <a:gd name="T12" fmla="*/ 101 w 998"/>
              <a:gd name="T13" fmla="*/ 0 h 220"/>
              <a:gd name="T14" fmla="*/ 896 w 998"/>
              <a:gd name="T15" fmla="*/ 25 h 220"/>
              <a:gd name="T16" fmla="*/ 997 w 998"/>
              <a:gd name="T17" fmla="*/ 126 h 220"/>
              <a:gd name="T18" fmla="*/ 896 w 998"/>
              <a:gd name="T19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8" h="220">
                <a:moveTo>
                  <a:pt x="896" y="219"/>
                </a:moveTo>
                <a:lnTo>
                  <a:pt x="896" y="219"/>
                </a:lnTo>
                <a:lnTo>
                  <a:pt x="896" y="219"/>
                </a:lnTo>
                <a:cubicBezTo>
                  <a:pt x="93" y="194"/>
                  <a:pt x="93" y="194"/>
                  <a:pt x="93" y="194"/>
                </a:cubicBezTo>
                <a:cubicBezTo>
                  <a:pt x="42" y="194"/>
                  <a:pt x="0" y="152"/>
                  <a:pt x="0" y="93"/>
                </a:cubicBezTo>
                <a:cubicBezTo>
                  <a:pt x="0" y="42"/>
                  <a:pt x="42" y="0"/>
                  <a:pt x="101" y="0"/>
                </a:cubicBezTo>
                <a:lnTo>
                  <a:pt x="101" y="0"/>
                </a:lnTo>
                <a:cubicBezTo>
                  <a:pt x="896" y="25"/>
                  <a:pt x="896" y="25"/>
                  <a:pt x="896" y="25"/>
                </a:cubicBezTo>
                <a:cubicBezTo>
                  <a:pt x="955" y="25"/>
                  <a:pt x="997" y="67"/>
                  <a:pt x="997" y="126"/>
                </a:cubicBezTo>
                <a:cubicBezTo>
                  <a:pt x="997" y="177"/>
                  <a:pt x="947" y="219"/>
                  <a:pt x="896" y="2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5">
            <a:extLst>
              <a:ext uri="{FF2B5EF4-FFF2-40B4-BE49-F238E27FC236}">
                <a16:creationId xmlns:a16="http://schemas.microsoft.com/office/drawing/2014/main" id="{FB6F0C75-0AEB-2741-BACE-9089FF2D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10" y="5104707"/>
            <a:ext cx="603334" cy="594259"/>
          </a:xfrm>
          <a:custGeom>
            <a:avLst/>
            <a:gdLst>
              <a:gd name="T0" fmla="*/ 516 w 585"/>
              <a:gd name="T1" fmla="*/ 575 h 576"/>
              <a:gd name="T2" fmla="*/ 516 w 585"/>
              <a:gd name="T3" fmla="*/ 575 h 576"/>
              <a:gd name="T4" fmla="*/ 296 w 585"/>
              <a:gd name="T5" fmla="*/ 575 h 576"/>
              <a:gd name="T6" fmla="*/ 0 w 585"/>
              <a:gd name="T7" fmla="*/ 288 h 576"/>
              <a:gd name="T8" fmla="*/ 0 w 585"/>
              <a:gd name="T9" fmla="*/ 288 h 576"/>
              <a:gd name="T10" fmla="*/ 296 w 585"/>
              <a:gd name="T11" fmla="*/ 0 h 576"/>
              <a:gd name="T12" fmla="*/ 516 w 585"/>
              <a:gd name="T13" fmla="*/ 0 h 576"/>
              <a:gd name="T14" fmla="*/ 584 w 585"/>
              <a:gd name="T15" fmla="*/ 68 h 576"/>
              <a:gd name="T16" fmla="*/ 584 w 585"/>
              <a:gd name="T17" fmla="*/ 508 h 576"/>
              <a:gd name="T18" fmla="*/ 516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516" y="575"/>
                </a:moveTo>
                <a:lnTo>
                  <a:pt x="516" y="575"/>
                </a:lnTo>
                <a:cubicBezTo>
                  <a:pt x="296" y="575"/>
                  <a:pt x="296" y="575"/>
                  <a:pt x="296" y="575"/>
                </a:cubicBezTo>
                <a:cubicBezTo>
                  <a:pt x="136" y="575"/>
                  <a:pt x="0" y="448"/>
                  <a:pt x="0" y="288"/>
                </a:cubicBezTo>
                <a:lnTo>
                  <a:pt x="0" y="288"/>
                </a:lnTo>
                <a:cubicBezTo>
                  <a:pt x="0" y="127"/>
                  <a:pt x="136" y="0"/>
                  <a:pt x="29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58" y="0"/>
                  <a:pt x="584" y="26"/>
                  <a:pt x="584" y="68"/>
                </a:cubicBezTo>
                <a:cubicBezTo>
                  <a:pt x="584" y="508"/>
                  <a:pt x="584" y="508"/>
                  <a:pt x="584" y="508"/>
                </a:cubicBezTo>
                <a:cubicBezTo>
                  <a:pt x="584" y="550"/>
                  <a:pt x="558" y="575"/>
                  <a:pt x="516" y="57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6">
            <a:extLst>
              <a:ext uri="{FF2B5EF4-FFF2-40B4-BE49-F238E27FC236}">
                <a16:creationId xmlns:a16="http://schemas.microsoft.com/office/drawing/2014/main" id="{D1D7BA79-46D4-C74C-BD2E-6DC5940F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5254404"/>
            <a:ext cx="217744" cy="77119"/>
          </a:xfrm>
          <a:custGeom>
            <a:avLst/>
            <a:gdLst>
              <a:gd name="T0" fmla="*/ 169 w 212"/>
              <a:gd name="T1" fmla="*/ 76 h 77"/>
              <a:gd name="T2" fmla="*/ 169 w 212"/>
              <a:gd name="T3" fmla="*/ 76 h 77"/>
              <a:gd name="T4" fmla="*/ 0 w 212"/>
              <a:gd name="T5" fmla="*/ 76 h 77"/>
              <a:gd name="T6" fmla="*/ 0 w 212"/>
              <a:gd name="T7" fmla="*/ 0 h 77"/>
              <a:gd name="T8" fmla="*/ 169 w 212"/>
              <a:gd name="T9" fmla="*/ 0 h 77"/>
              <a:gd name="T10" fmla="*/ 211 w 212"/>
              <a:gd name="T11" fmla="*/ 42 h 77"/>
              <a:gd name="T12" fmla="*/ 211 w 212"/>
              <a:gd name="T13" fmla="*/ 42 h 77"/>
              <a:gd name="T14" fmla="*/ 169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76"/>
                </a:moveTo>
                <a:lnTo>
                  <a:pt x="169" y="76"/>
                </a:lnTo>
                <a:cubicBezTo>
                  <a:pt x="0" y="76"/>
                  <a:pt x="0" y="76"/>
                  <a:pt x="0" y="76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2"/>
                </a:cubicBezTo>
                <a:lnTo>
                  <a:pt x="211" y="42"/>
                </a:lnTo>
                <a:cubicBezTo>
                  <a:pt x="211" y="59"/>
                  <a:pt x="194" y="76"/>
                  <a:pt x="169" y="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7">
            <a:extLst>
              <a:ext uri="{FF2B5EF4-FFF2-40B4-BE49-F238E27FC236}">
                <a16:creationId xmlns:a16="http://schemas.microsoft.com/office/drawing/2014/main" id="{3A7E55B1-A0CF-3642-8C09-B5E07E5BC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5472149"/>
            <a:ext cx="217744" cy="81654"/>
          </a:xfrm>
          <a:custGeom>
            <a:avLst/>
            <a:gdLst>
              <a:gd name="T0" fmla="*/ 169 w 212"/>
              <a:gd name="T1" fmla="*/ 77 h 78"/>
              <a:gd name="T2" fmla="*/ 169 w 212"/>
              <a:gd name="T3" fmla="*/ 77 h 78"/>
              <a:gd name="T4" fmla="*/ 0 w 212"/>
              <a:gd name="T5" fmla="*/ 77 h 78"/>
              <a:gd name="T6" fmla="*/ 0 w 212"/>
              <a:gd name="T7" fmla="*/ 0 h 78"/>
              <a:gd name="T8" fmla="*/ 169 w 212"/>
              <a:gd name="T9" fmla="*/ 0 h 78"/>
              <a:gd name="T10" fmla="*/ 211 w 212"/>
              <a:gd name="T11" fmla="*/ 43 h 78"/>
              <a:gd name="T12" fmla="*/ 211 w 212"/>
              <a:gd name="T13" fmla="*/ 43 h 78"/>
              <a:gd name="T14" fmla="*/ 169 w 21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8">
                <a:moveTo>
                  <a:pt x="169" y="77"/>
                </a:moveTo>
                <a:lnTo>
                  <a:pt x="169" y="77"/>
                </a:lnTo>
                <a:cubicBezTo>
                  <a:pt x="0" y="77"/>
                  <a:pt x="0" y="77"/>
                  <a:pt x="0" y="77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3"/>
                </a:cubicBezTo>
                <a:lnTo>
                  <a:pt x="211" y="43"/>
                </a:lnTo>
                <a:cubicBezTo>
                  <a:pt x="211" y="60"/>
                  <a:pt x="194" y="77"/>
                  <a:pt x="169" y="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8">
            <a:extLst>
              <a:ext uri="{FF2B5EF4-FFF2-40B4-BE49-F238E27FC236}">
                <a16:creationId xmlns:a16="http://schemas.microsoft.com/office/drawing/2014/main" id="{340CA900-4AF7-1B4C-8503-9449B0B68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10" y="8271070"/>
            <a:ext cx="603334" cy="594259"/>
          </a:xfrm>
          <a:custGeom>
            <a:avLst/>
            <a:gdLst>
              <a:gd name="T0" fmla="*/ 516 w 585"/>
              <a:gd name="T1" fmla="*/ 575 h 576"/>
              <a:gd name="T2" fmla="*/ 516 w 585"/>
              <a:gd name="T3" fmla="*/ 575 h 576"/>
              <a:gd name="T4" fmla="*/ 296 w 585"/>
              <a:gd name="T5" fmla="*/ 575 h 576"/>
              <a:gd name="T6" fmla="*/ 0 w 585"/>
              <a:gd name="T7" fmla="*/ 287 h 576"/>
              <a:gd name="T8" fmla="*/ 0 w 585"/>
              <a:gd name="T9" fmla="*/ 287 h 576"/>
              <a:gd name="T10" fmla="*/ 296 w 585"/>
              <a:gd name="T11" fmla="*/ 0 h 576"/>
              <a:gd name="T12" fmla="*/ 516 w 585"/>
              <a:gd name="T13" fmla="*/ 0 h 576"/>
              <a:gd name="T14" fmla="*/ 584 w 585"/>
              <a:gd name="T15" fmla="*/ 67 h 576"/>
              <a:gd name="T16" fmla="*/ 584 w 585"/>
              <a:gd name="T17" fmla="*/ 507 h 576"/>
              <a:gd name="T18" fmla="*/ 516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516" y="575"/>
                </a:moveTo>
                <a:lnTo>
                  <a:pt x="516" y="575"/>
                </a:lnTo>
                <a:cubicBezTo>
                  <a:pt x="296" y="575"/>
                  <a:pt x="296" y="575"/>
                  <a:pt x="296" y="575"/>
                </a:cubicBezTo>
                <a:cubicBezTo>
                  <a:pt x="136" y="575"/>
                  <a:pt x="0" y="448"/>
                  <a:pt x="0" y="287"/>
                </a:cubicBezTo>
                <a:lnTo>
                  <a:pt x="0" y="287"/>
                </a:lnTo>
                <a:cubicBezTo>
                  <a:pt x="0" y="127"/>
                  <a:pt x="136" y="0"/>
                  <a:pt x="296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58" y="0"/>
                  <a:pt x="584" y="25"/>
                  <a:pt x="584" y="67"/>
                </a:cubicBezTo>
                <a:cubicBezTo>
                  <a:pt x="584" y="507"/>
                  <a:pt x="584" y="507"/>
                  <a:pt x="584" y="507"/>
                </a:cubicBezTo>
                <a:cubicBezTo>
                  <a:pt x="584" y="549"/>
                  <a:pt x="558" y="575"/>
                  <a:pt x="516" y="5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09">
            <a:extLst>
              <a:ext uri="{FF2B5EF4-FFF2-40B4-BE49-F238E27FC236}">
                <a16:creationId xmlns:a16="http://schemas.microsoft.com/office/drawing/2014/main" id="{FAA298A7-1BA2-7945-8534-DC1C6B60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8416233"/>
            <a:ext cx="217744" cy="77116"/>
          </a:xfrm>
          <a:custGeom>
            <a:avLst/>
            <a:gdLst>
              <a:gd name="T0" fmla="*/ 169 w 212"/>
              <a:gd name="T1" fmla="*/ 76 h 77"/>
              <a:gd name="T2" fmla="*/ 169 w 212"/>
              <a:gd name="T3" fmla="*/ 76 h 77"/>
              <a:gd name="T4" fmla="*/ 0 w 212"/>
              <a:gd name="T5" fmla="*/ 76 h 77"/>
              <a:gd name="T6" fmla="*/ 0 w 212"/>
              <a:gd name="T7" fmla="*/ 0 h 77"/>
              <a:gd name="T8" fmla="*/ 169 w 212"/>
              <a:gd name="T9" fmla="*/ 0 h 77"/>
              <a:gd name="T10" fmla="*/ 211 w 212"/>
              <a:gd name="T11" fmla="*/ 43 h 77"/>
              <a:gd name="T12" fmla="*/ 211 w 212"/>
              <a:gd name="T13" fmla="*/ 43 h 77"/>
              <a:gd name="T14" fmla="*/ 169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76"/>
                </a:moveTo>
                <a:lnTo>
                  <a:pt x="169" y="76"/>
                </a:lnTo>
                <a:cubicBezTo>
                  <a:pt x="0" y="76"/>
                  <a:pt x="0" y="76"/>
                  <a:pt x="0" y="76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3"/>
                </a:cubicBezTo>
                <a:lnTo>
                  <a:pt x="211" y="43"/>
                </a:lnTo>
                <a:cubicBezTo>
                  <a:pt x="211" y="60"/>
                  <a:pt x="194" y="76"/>
                  <a:pt x="169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0">
            <a:extLst>
              <a:ext uri="{FF2B5EF4-FFF2-40B4-BE49-F238E27FC236}">
                <a16:creationId xmlns:a16="http://schemas.microsoft.com/office/drawing/2014/main" id="{0FEFFE58-A75B-E64A-BFB5-EF2B06AD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8638512"/>
            <a:ext cx="217744" cy="77119"/>
          </a:xfrm>
          <a:custGeom>
            <a:avLst/>
            <a:gdLst>
              <a:gd name="T0" fmla="*/ 169 w 212"/>
              <a:gd name="T1" fmla="*/ 76 h 77"/>
              <a:gd name="T2" fmla="*/ 169 w 212"/>
              <a:gd name="T3" fmla="*/ 76 h 77"/>
              <a:gd name="T4" fmla="*/ 0 w 212"/>
              <a:gd name="T5" fmla="*/ 76 h 77"/>
              <a:gd name="T6" fmla="*/ 0 w 212"/>
              <a:gd name="T7" fmla="*/ 0 h 77"/>
              <a:gd name="T8" fmla="*/ 169 w 212"/>
              <a:gd name="T9" fmla="*/ 0 h 77"/>
              <a:gd name="T10" fmla="*/ 211 w 212"/>
              <a:gd name="T11" fmla="*/ 42 h 77"/>
              <a:gd name="T12" fmla="*/ 211 w 212"/>
              <a:gd name="T13" fmla="*/ 42 h 77"/>
              <a:gd name="T14" fmla="*/ 169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76"/>
                </a:moveTo>
                <a:lnTo>
                  <a:pt x="169" y="76"/>
                </a:lnTo>
                <a:cubicBezTo>
                  <a:pt x="0" y="76"/>
                  <a:pt x="0" y="76"/>
                  <a:pt x="0" y="76"/>
                </a:cubicBezTo>
                <a:cubicBezTo>
                  <a:pt x="0" y="0"/>
                  <a:pt x="0" y="0"/>
                  <a:pt x="0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94" y="0"/>
                  <a:pt x="211" y="17"/>
                  <a:pt x="211" y="42"/>
                </a:cubicBezTo>
                <a:lnTo>
                  <a:pt x="211" y="42"/>
                </a:lnTo>
                <a:cubicBezTo>
                  <a:pt x="211" y="59"/>
                  <a:pt x="194" y="76"/>
                  <a:pt x="169" y="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1">
            <a:extLst>
              <a:ext uri="{FF2B5EF4-FFF2-40B4-BE49-F238E27FC236}">
                <a16:creationId xmlns:a16="http://schemas.microsoft.com/office/drawing/2014/main" id="{70EF57EB-FCFE-824C-A659-99569F97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10" y="11314952"/>
            <a:ext cx="603334" cy="589724"/>
          </a:xfrm>
          <a:custGeom>
            <a:avLst/>
            <a:gdLst>
              <a:gd name="T0" fmla="*/ 516 w 585"/>
              <a:gd name="T1" fmla="*/ 0 h 575"/>
              <a:gd name="T2" fmla="*/ 516 w 585"/>
              <a:gd name="T3" fmla="*/ 0 h 575"/>
              <a:gd name="T4" fmla="*/ 296 w 585"/>
              <a:gd name="T5" fmla="*/ 0 h 575"/>
              <a:gd name="T6" fmla="*/ 0 w 585"/>
              <a:gd name="T7" fmla="*/ 287 h 575"/>
              <a:gd name="T8" fmla="*/ 0 w 585"/>
              <a:gd name="T9" fmla="*/ 287 h 575"/>
              <a:gd name="T10" fmla="*/ 296 w 585"/>
              <a:gd name="T11" fmla="*/ 574 h 575"/>
              <a:gd name="T12" fmla="*/ 516 w 585"/>
              <a:gd name="T13" fmla="*/ 574 h 575"/>
              <a:gd name="T14" fmla="*/ 584 w 585"/>
              <a:gd name="T15" fmla="*/ 507 h 575"/>
              <a:gd name="T16" fmla="*/ 584 w 585"/>
              <a:gd name="T17" fmla="*/ 67 h 575"/>
              <a:gd name="T18" fmla="*/ 516 w 585"/>
              <a:gd name="T19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5">
                <a:moveTo>
                  <a:pt x="516" y="0"/>
                </a:moveTo>
                <a:lnTo>
                  <a:pt x="516" y="0"/>
                </a:lnTo>
                <a:cubicBezTo>
                  <a:pt x="296" y="0"/>
                  <a:pt x="296" y="0"/>
                  <a:pt x="296" y="0"/>
                </a:cubicBezTo>
                <a:cubicBezTo>
                  <a:pt x="136" y="0"/>
                  <a:pt x="0" y="126"/>
                  <a:pt x="0" y="287"/>
                </a:cubicBezTo>
                <a:lnTo>
                  <a:pt x="0" y="287"/>
                </a:lnTo>
                <a:cubicBezTo>
                  <a:pt x="0" y="448"/>
                  <a:pt x="136" y="574"/>
                  <a:pt x="296" y="574"/>
                </a:cubicBezTo>
                <a:cubicBezTo>
                  <a:pt x="516" y="574"/>
                  <a:pt x="516" y="574"/>
                  <a:pt x="516" y="574"/>
                </a:cubicBezTo>
                <a:cubicBezTo>
                  <a:pt x="558" y="574"/>
                  <a:pt x="584" y="549"/>
                  <a:pt x="584" y="507"/>
                </a:cubicBezTo>
                <a:cubicBezTo>
                  <a:pt x="584" y="67"/>
                  <a:pt x="584" y="67"/>
                  <a:pt x="584" y="67"/>
                </a:cubicBezTo>
                <a:cubicBezTo>
                  <a:pt x="584" y="25"/>
                  <a:pt x="558" y="0"/>
                  <a:pt x="51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2">
            <a:extLst>
              <a:ext uri="{FF2B5EF4-FFF2-40B4-BE49-F238E27FC236}">
                <a16:creationId xmlns:a16="http://schemas.microsoft.com/office/drawing/2014/main" id="{5939264A-7C9A-414D-B86E-07A0DA26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11682396"/>
            <a:ext cx="217744" cy="77116"/>
          </a:xfrm>
          <a:custGeom>
            <a:avLst/>
            <a:gdLst>
              <a:gd name="T0" fmla="*/ 169 w 212"/>
              <a:gd name="T1" fmla="*/ 0 h 77"/>
              <a:gd name="T2" fmla="*/ 169 w 212"/>
              <a:gd name="T3" fmla="*/ 0 h 77"/>
              <a:gd name="T4" fmla="*/ 0 w 212"/>
              <a:gd name="T5" fmla="*/ 0 h 77"/>
              <a:gd name="T6" fmla="*/ 0 w 212"/>
              <a:gd name="T7" fmla="*/ 76 h 77"/>
              <a:gd name="T8" fmla="*/ 169 w 212"/>
              <a:gd name="T9" fmla="*/ 76 h 77"/>
              <a:gd name="T10" fmla="*/ 211 w 212"/>
              <a:gd name="T11" fmla="*/ 42 h 77"/>
              <a:gd name="T12" fmla="*/ 211 w 212"/>
              <a:gd name="T13" fmla="*/ 42 h 77"/>
              <a:gd name="T14" fmla="*/ 169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0"/>
                </a:moveTo>
                <a:lnTo>
                  <a:pt x="1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6"/>
                  <a:pt x="0" y="76"/>
                  <a:pt x="0" y="76"/>
                </a:cubicBezTo>
                <a:cubicBezTo>
                  <a:pt x="169" y="76"/>
                  <a:pt x="169" y="76"/>
                  <a:pt x="169" y="76"/>
                </a:cubicBezTo>
                <a:cubicBezTo>
                  <a:pt x="194" y="76"/>
                  <a:pt x="211" y="59"/>
                  <a:pt x="211" y="42"/>
                </a:cubicBezTo>
                <a:lnTo>
                  <a:pt x="211" y="42"/>
                </a:lnTo>
                <a:cubicBezTo>
                  <a:pt x="211" y="16"/>
                  <a:pt x="194" y="0"/>
                  <a:pt x="1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3">
            <a:extLst>
              <a:ext uri="{FF2B5EF4-FFF2-40B4-BE49-F238E27FC236}">
                <a16:creationId xmlns:a16="http://schemas.microsoft.com/office/drawing/2014/main" id="{5151CF3A-E7D2-5543-A078-932F8A81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106" y="11460114"/>
            <a:ext cx="217744" cy="77119"/>
          </a:xfrm>
          <a:custGeom>
            <a:avLst/>
            <a:gdLst>
              <a:gd name="T0" fmla="*/ 169 w 212"/>
              <a:gd name="T1" fmla="*/ 0 h 77"/>
              <a:gd name="T2" fmla="*/ 169 w 212"/>
              <a:gd name="T3" fmla="*/ 0 h 77"/>
              <a:gd name="T4" fmla="*/ 0 w 212"/>
              <a:gd name="T5" fmla="*/ 0 h 77"/>
              <a:gd name="T6" fmla="*/ 0 w 212"/>
              <a:gd name="T7" fmla="*/ 76 h 77"/>
              <a:gd name="T8" fmla="*/ 169 w 212"/>
              <a:gd name="T9" fmla="*/ 76 h 77"/>
              <a:gd name="T10" fmla="*/ 211 w 212"/>
              <a:gd name="T11" fmla="*/ 43 h 77"/>
              <a:gd name="T12" fmla="*/ 211 w 212"/>
              <a:gd name="T13" fmla="*/ 43 h 77"/>
              <a:gd name="T14" fmla="*/ 169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169" y="0"/>
                </a:moveTo>
                <a:lnTo>
                  <a:pt x="169" y="0"/>
                </a:lnTo>
                <a:cubicBezTo>
                  <a:pt x="0" y="0"/>
                  <a:pt x="0" y="0"/>
                  <a:pt x="0" y="0"/>
                </a:cubicBezTo>
                <a:cubicBezTo>
                  <a:pt x="0" y="76"/>
                  <a:pt x="0" y="76"/>
                  <a:pt x="0" y="76"/>
                </a:cubicBezTo>
                <a:cubicBezTo>
                  <a:pt x="169" y="76"/>
                  <a:pt x="169" y="76"/>
                  <a:pt x="169" y="76"/>
                </a:cubicBezTo>
                <a:cubicBezTo>
                  <a:pt x="194" y="76"/>
                  <a:pt x="211" y="59"/>
                  <a:pt x="211" y="43"/>
                </a:cubicBezTo>
                <a:lnTo>
                  <a:pt x="211" y="43"/>
                </a:lnTo>
                <a:cubicBezTo>
                  <a:pt x="211" y="17"/>
                  <a:pt x="194" y="0"/>
                  <a:pt x="16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4">
            <a:extLst>
              <a:ext uri="{FF2B5EF4-FFF2-40B4-BE49-F238E27FC236}">
                <a16:creationId xmlns:a16="http://schemas.microsoft.com/office/drawing/2014/main" id="{7EC40B04-929F-5744-B387-086F715E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17" y="5104707"/>
            <a:ext cx="603331" cy="594259"/>
          </a:xfrm>
          <a:custGeom>
            <a:avLst/>
            <a:gdLst>
              <a:gd name="T0" fmla="*/ 68 w 585"/>
              <a:gd name="T1" fmla="*/ 575 h 576"/>
              <a:gd name="T2" fmla="*/ 68 w 585"/>
              <a:gd name="T3" fmla="*/ 575 h 576"/>
              <a:gd name="T4" fmla="*/ 288 w 585"/>
              <a:gd name="T5" fmla="*/ 575 h 576"/>
              <a:gd name="T6" fmla="*/ 584 w 585"/>
              <a:gd name="T7" fmla="*/ 288 h 576"/>
              <a:gd name="T8" fmla="*/ 584 w 585"/>
              <a:gd name="T9" fmla="*/ 288 h 576"/>
              <a:gd name="T10" fmla="*/ 288 w 585"/>
              <a:gd name="T11" fmla="*/ 0 h 576"/>
              <a:gd name="T12" fmla="*/ 68 w 585"/>
              <a:gd name="T13" fmla="*/ 0 h 576"/>
              <a:gd name="T14" fmla="*/ 0 w 585"/>
              <a:gd name="T15" fmla="*/ 68 h 576"/>
              <a:gd name="T16" fmla="*/ 0 w 585"/>
              <a:gd name="T17" fmla="*/ 508 h 576"/>
              <a:gd name="T18" fmla="*/ 68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68" y="575"/>
                </a:moveTo>
                <a:lnTo>
                  <a:pt x="68" y="575"/>
                </a:lnTo>
                <a:cubicBezTo>
                  <a:pt x="288" y="575"/>
                  <a:pt x="288" y="575"/>
                  <a:pt x="288" y="575"/>
                </a:cubicBezTo>
                <a:cubicBezTo>
                  <a:pt x="448" y="575"/>
                  <a:pt x="584" y="448"/>
                  <a:pt x="584" y="288"/>
                </a:cubicBezTo>
                <a:lnTo>
                  <a:pt x="584" y="288"/>
                </a:lnTo>
                <a:cubicBezTo>
                  <a:pt x="584" y="127"/>
                  <a:pt x="448" y="0"/>
                  <a:pt x="28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4" y="0"/>
                  <a:pt x="0" y="26"/>
                  <a:pt x="0" y="68"/>
                </a:cubicBezTo>
                <a:cubicBezTo>
                  <a:pt x="0" y="508"/>
                  <a:pt x="0" y="508"/>
                  <a:pt x="0" y="508"/>
                </a:cubicBezTo>
                <a:cubicBezTo>
                  <a:pt x="0" y="550"/>
                  <a:pt x="34" y="575"/>
                  <a:pt x="68" y="5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5">
            <a:extLst>
              <a:ext uri="{FF2B5EF4-FFF2-40B4-BE49-F238E27FC236}">
                <a16:creationId xmlns:a16="http://schemas.microsoft.com/office/drawing/2014/main" id="{97D0333E-6293-6645-9A25-53AF7F470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5254404"/>
            <a:ext cx="217744" cy="77119"/>
          </a:xfrm>
          <a:custGeom>
            <a:avLst/>
            <a:gdLst>
              <a:gd name="T0" fmla="*/ 42 w 212"/>
              <a:gd name="T1" fmla="*/ 76 h 77"/>
              <a:gd name="T2" fmla="*/ 42 w 212"/>
              <a:gd name="T3" fmla="*/ 76 h 77"/>
              <a:gd name="T4" fmla="*/ 211 w 212"/>
              <a:gd name="T5" fmla="*/ 76 h 77"/>
              <a:gd name="T6" fmla="*/ 211 w 212"/>
              <a:gd name="T7" fmla="*/ 0 h 77"/>
              <a:gd name="T8" fmla="*/ 42 w 212"/>
              <a:gd name="T9" fmla="*/ 0 h 77"/>
              <a:gd name="T10" fmla="*/ 0 w 212"/>
              <a:gd name="T11" fmla="*/ 42 h 77"/>
              <a:gd name="T12" fmla="*/ 0 w 212"/>
              <a:gd name="T13" fmla="*/ 42 h 77"/>
              <a:gd name="T14" fmla="*/ 42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76"/>
                </a:moveTo>
                <a:lnTo>
                  <a:pt x="42" y="76"/>
                </a:lnTo>
                <a:cubicBezTo>
                  <a:pt x="211" y="76"/>
                  <a:pt x="211" y="76"/>
                  <a:pt x="211" y="76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2"/>
                </a:cubicBezTo>
                <a:lnTo>
                  <a:pt x="0" y="42"/>
                </a:lnTo>
                <a:cubicBezTo>
                  <a:pt x="0" y="59"/>
                  <a:pt x="17" y="76"/>
                  <a:pt x="42" y="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6">
            <a:extLst>
              <a:ext uri="{FF2B5EF4-FFF2-40B4-BE49-F238E27FC236}">
                <a16:creationId xmlns:a16="http://schemas.microsoft.com/office/drawing/2014/main" id="{3A9D61CA-87EA-7043-A025-225CFDF6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5472149"/>
            <a:ext cx="217744" cy="81654"/>
          </a:xfrm>
          <a:custGeom>
            <a:avLst/>
            <a:gdLst>
              <a:gd name="T0" fmla="*/ 42 w 212"/>
              <a:gd name="T1" fmla="*/ 77 h 78"/>
              <a:gd name="T2" fmla="*/ 42 w 212"/>
              <a:gd name="T3" fmla="*/ 77 h 78"/>
              <a:gd name="T4" fmla="*/ 211 w 212"/>
              <a:gd name="T5" fmla="*/ 77 h 78"/>
              <a:gd name="T6" fmla="*/ 211 w 212"/>
              <a:gd name="T7" fmla="*/ 0 h 78"/>
              <a:gd name="T8" fmla="*/ 42 w 212"/>
              <a:gd name="T9" fmla="*/ 0 h 78"/>
              <a:gd name="T10" fmla="*/ 0 w 212"/>
              <a:gd name="T11" fmla="*/ 43 h 78"/>
              <a:gd name="T12" fmla="*/ 0 w 212"/>
              <a:gd name="T13" fmla="*/ 43 h 78"/>
              <a:gd name="T14" fmla="*/ 42 w 212"/>
              <a:gd name="T15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8">
                <a:moveTo>
                  <a:pt x="42" y="77"/>
                </a:moveTo>
                <a:lnTo>
                  <a:pt x="42" y="77"/>
                </a:lnTo>
                <a:cubicBezTo>
                  <a:pt x="211" y="77"/>
                  <a:pt x="211" y="77"/>
                  <a:pt x="211" y="77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3"/>
                </a:cubicBezTo>
                <a:lnTo>
                  <a:pt x="0" y="43"/>
                </a:lnTo>
                <a:cubicBezTo>
                  <a:pt x="0" y="60"/>
                  <a:pt x="17" y="77"/>
                  <a:pt x="42" y="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17">
            <a:extLst>
              <a:ext uri="{FF2B5EF4-FFF2-40B4-BE49-F238E27FC236}">
                <a16:creationId xmlns:a16="http://schemas.microsoft.com/office/drawing/2014/main" id="{57EDAC69-ADAC-CC47-A372-4D44FE4C4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17" y="8271070"/>
            <a:ext cx="603331" cy="594259"/>
          </a:xfrm>
          <a:custGeom>
            <a:avLst/>
            <a:gdLst>
              <a:gd name="T0" fmla="*/ 68 w 585"/>
              <a:gd name="T1" fmla="*/ 575 h 576"/>
              <a:gd name="T2" fmla="*/ 68 w 585"/>
              <a:gd name="T3" fmla="*/ 575 h 576"/>
              <a:gd name="T4" fmla="*/ 288 w 585"/>
              <a:gd name="T5" fmla="*/ 575 h 576"/>
              <a:gd name="T6" fmla="*/ 584 w 585"/>
              <a:gd name="T7" fmla="*/ 287 h 576"/>
              <a:gd name="T8" fmla="*/ 584 w 585"/>
              <a:gd name="T9" fmla="*/ 287 h 576"/>
              <a:gd name="T10" fmla="*/ 288 w 585"/>
              <a:gd name="T11" fmla="*/ 0 h 576"/>
              <a:gd name="T12" fmla="*/ 68 w 585"/>
              <a:gd name="T13" fmla="*/ 0 h 576"/>
              <a:gd name="T14" fmla="*/ 0 w 585"/>
              <a:gd name="T15" fmla="*/ 67 h 576"/>
              <a:gd name="T16" fmla="*/ 0 w 585"/>
              <a:gd name="T17" fmla="*/ 507 h 576"/>
              <a:gd name="T18" fmla="*/ 68 w 585"/>
              <a:gd name="T1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6">
                <a:moveTo>
                  <a:pt x="68" y="575"/>
                </a:moveTo>
                <a:lnTo>
                  <a:pt x="68" y="575"/>
                </a:lnTo>
                <a:cubicBezTo>
                  <a:pt x="288" y="575"/>
                  <a:pt x="288" y="575"/>
                  <a:pt x="288" y="575"/>
                </a:cubicBezTo>
                <a:cubicBezTo>
                  <a:pt x="448" y="575"/>
                  <a:pt x="584" y="448"/>
                  <a:pt x="584" y="287"/>
                </a:cubicBezTo>
                <a:lnTo>
                  <a:pt x="584" y="287"/>
                </a:lnTo>
                <a:cubicBezTo>
                  <a:pt x="584" y="127"/>
                  <a:pt x="448" y="0"/>
                  <a:pt x="288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34" y="0"/>
                  <a:pt x="0" y="25"/>
                  <a:pt x="0" y="67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49"/>
                  <a:pt x="34" y="575"/>
                  <a:pt x="68" y="5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18">
            <a:extLst>
              <a:ext uri="{FF2B5EF4-FFF2-40B4-BE49-F238E27FC236}">
                <a16:creationId xmlns:a16="http://schemas.microsoft.com/office/drawing/2014/main" id="{AFB62BD1-7414-BD4E-9F05-66F992461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8416233"/>
            <a:ext cx="217744" cy="77116"/>
          </a:xfrm>
          <a:custGeom>
            <a:avLst/>
            <a:gdLst>
              <a:gd name="T0" fmla="*/ 42 w 212"/>
              <a:gd name="T1" fmla="*/ 76 h 77"/>
              <a:gd name="T2" fmla="*/ 42 w 212"/>
              <a:gd name="T3" fmla="*/ 76 h 77"/>
              <a:gd name="T4" fmla="*/ 211 w 212"/>
              <a:gd name="T5" fmla="*/ 76 h 77"/>
              <a:gd name="T6" fmla="*/ 211 w 212"/>
              <a:gd name="T7" fmla="*/ 0 h 77"/>
              <a:gd name="T8" fmla="*/ 42 w 212"/>
              <a:gd name="T9" fmla="*/ 0 h 77"/>
              <a:gd name="T10" fmla="*/ 0 w 212"/>
              <a:gd name="T11" fmla="*/ 43 h 77"/>
              <a:gd name="T12" fmla="*/ 0 w 212"/>
              <a:gd name="T13" fmla="*/ 43 h 77"/>
              <a:gd name="T14" fmla="*/ 42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76"/>
                </a:moveTo>
                <a:lnTo>
                  <a:pt x="42" y="76"/>
                </a:lnTo>
                <a:cubicBezTo>
                  <a:pt x="211" y="76"/>
                  <a:pt x="211" y="76"/>
                  <a:pt x="211" y="76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3"/>
                </a:cubicBezTo>
                <a:lnTo>
                  <a:pt x="0" y="43"/>
                </a:lnTo>
                <a:cubicBezTo>
                  <a:pt x="0" y="60"/>
                  <a:pt x="17" y="76"/>
                  <a:pt x="42" y="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19">
            <a:extLst>
              <a:ext uri="{FF2B5EF4-FFF2-40B4-BE49-F238E27FC236}">
                <a16:creationId xmlns:a16="http://schemas.microsoft.com/office/drawing/2014/main" id="{95114854-6A87-1340-BFF1-CCCDD5B2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8638512"/>
            <a:ext cx="217744" cy="77119"/>
          </a:xfrm>
          <a:custGeom>
            <a:avLst/>
            <a:gdLst>
              <a:gd name="T0" fmla="*/ 42 w 212"/>
              <a:gd name="T1" fmla="*/ 76 h 77"/>
              <a:gd name="T2" fmla="*/ 42 w 212"/>
              <a:gd name="T3" fmla="*/ 76 h 77"/>
              <a:gd name="T4" fmla="*/ 211 w 212"/>
              <a:gd name="T5" fmla="*/ 76 h 77"/>
              <a:gd name="T6" fmla="*/ 211 w 212"/>
              <a:gd name="T7" fmla="*/ 0 h 77"/>
              <a:gd name="T8" fmla="*/ 42 w 212"/>
              <a:gd name="T9" fmla="*/ 0 h 77"/>
              <a:gd name="T10" fmla="*/ 0 w 212"/>
              <a:gd name="T11" fmla="*/ 42 h 77"/>
              <a:gd name="T12" fmla="*/ 0 w 212"/>
              <a:gd name="T13" fmla="*/ 42 h 77"/>
              <a:gd name="T14" fmla="*/ 42 w 212"/>
              <a:gd name="T15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76"/>
                </a:moveTo>
                <a:lnTo>
                  <a:pt x="42" y="76"/>
                </a:lnTo>
                <a:cubicBezTo>
                  <a:pt x="211" y="76"/>
                  <a:pt x="211" y="76"/>
                  <a:pt x="211" y="76"/>
                </a:cubicBezTo>
                <a:cubicBezTo>
                  <a:pt x="211" y="0"/>
                  <a:pt x="211" y="0"/>
                  <a:pt x="21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17" y="0"/>
                  <a:pt x="0" y="17"/>
                  <a:pt x="0" y="42"/>
                </a:cubicBezTo>
                <a:lnTo>
                  <a:pt x="0" y="42"/>
                </a:lnTo>
                <a:cubicBezTo>
                  <a:pt x="0" y="59"/>
                  <a:pt x="17" y="76"/>
                  <a:pt x="42" y="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0">
            <a:extLst>
              <a:ext uri="{FF2B5EF4-FFF2-40B4-BE49-F238E27FC236}">
                <a16:creationId xmlns:a16="http://schemas.microsoft.com/office/drawing/2014/main" id="{7955019A-8BC5-964E-AB06-CE82CE77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817" y="11314952"/>
            <a:ext cx="603331" cy="589724"/>
          </a:xfrm>
          <a:custGeom>
            <a:avLst/>
            <a:gdLst>
              <a:gd name="T0" fmla="*/ 68 w 585"/>
              <a:gd name="T1" fmla="*/ 0 h 575"/>
              <a:gd name="T2" fmla="*/ 68 w 585"/>
              <a:gd name="T3" fmla="*/ 0 h 575"/>
              <a:gd name="T4" fmla="*/ 288 w 585"/>
              <a:gd name="T5" fmla="*/ 0 h 575"/>
              <a:gd name="T6" fmla="*/ 584 w 585"/>
              <a:gd name="T7" fmla="*/ 287 h 575"/>
              <a:gd name="T8" fmla="*/ 584 w 585"/>
              <a:gd name="T9" fmla="*/ 287 h 575"/>
              <a:gd name="T10" fmla="*/ 288 w 585"/>
              <a:gd name="T11" fmla="*/ 574 h 575"/>
              <a:gd name="T12" fmla="*/ 68 w 585"/>
              <a:gd name="T13" fmla="*/ 574 h 575"/>
              <a:gd name="T14" fmla="*/ 0 w 585"/>
              <a:gd name="T15" fmla="*/ 507 h 575"/>
              <a:gd name="T16" fmla="*/ 0 w 585"/>
              <a:gd name="T17" fmla="*/ 67 h 575"/>
              <a:gd name="T18" fmla="*/ 68 w 585"/>
              <a:gd name="T19" fmla="*/ 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5" h="575">
                <a:moveTo>
                  <a:pt x="68" y="0"/>
                </a:moveTo>
                <a:lnTo>
                  <a:pt x="68" y="0"/>
                </a:lnTo>
                <a:cubicBezTo>
                  <a:pt x="288" y="0"/>
                  <a:pt x="288" y="0"/>
                  <a:pt x="288" y="0"/>
                </a:cubicBezTo>
                <a:cubicBezTo>
                  <a:pt x="448" y="0"/>
                  <a:pt x="584" y="126"/>
                  <a:pt x="584" y="287"/>
                </a:cubicBezTo>
                <a:lnTo>
                  <a:pt x="584" y="287"/>
                </a:lnTo>
                <a:cubicBezTo>
                  <a:pt x="584" y="448"/>
                  <a:pt x="448" y="574"/>
                  <a:pt x="288" y="574"/>
                </a:cubicBezTo>
                <a:cubicBezTo>
                  <a:pt x="68" y="574"/>
                  <a:pt x="68" y="574"/>
                  <a:pt x="68" y="574"/>
                </a:cubicBezTo>
                <a:cubicBezTo>
                  <a:pt x="34" y="574"/>
                  <a:pt x="0" y="549"/>
                  <a:pt x="0" y="50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25"/>
                  <a:pt x="34" y="0"/>
                  <a:pt x="6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1">
            <a:extLst>
              <a:ext uri="{FF2B5EF4-FFF2-40B4-BE49-F238E27FC236}">
                <a16:creationId xmlns:a16="http://schemas.microsoft.com/office/drawing/2014/main" id="{E9F6CC61-DEC6-C241-AE76-5E473A1C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11682396"/>
            <a:ext cx="217744" cy="77116"/>
          </a:xfrm>
          <a:custGeom>
            <a:avLst/>
            <a:gdLst>
              <a:gd name="T0" fmla="*/ 42 w 212"/>
              <a:gd name="T1" fmla="*/ 0 h 77"/>
              <a:gd name="T2" fmla="*/ 42 w 212"/>
              <a:gd name="T3" fmla="*/ 0 h 77"/>
              <a:gd name="T4" fmla="*/ 211 w 212"/>
              <a:gd name="T5" fmla="*/ 0 h 77"/>
              <a:gd name="T6" fmla="*/ 211 w 212"/>
              <a:gd name="T7" fmla="*/ 76 h 77"/>
              <a:gd name="T8" fmla="*/ 42 w 212"/>
              <a:gd name="T9" fmla="*/ 76 h 77"/>
              <a:gd name="T10" fmla="*/ 0 w 212"/>
              <a:gd name="T11" fmla="*/ 42 h 77"/>
              <a:gd name="T12" fmla="*/ 0 w 212"/>
              <a:gd name="T13" fmla="*/ 42 h 77"/>
              <a:gd name="T14" fmla="*/ 42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0"/>
                </a:moveTo>
                <a:lnTo>
                  <a:pt x="42" y="0"/>
                </a:lnTo>
                <a:cubicBezTo>
                  <a:pt x="211" y="0"/>
                  <a:pt x="211" y="0"/>
                  <a:pt x="211" y="0"/>
                </a:cubicBezTo>
                <a:cubicBezTo>
                  <a:pt x="211" y="76"/>
                  <a:pt x="211" y="76"/>
                  <a:pt x="211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17" y="76"/>
                  <a:pt x="0" y="59"/>
                  <a:pt x="0" y="42"/>
                </a:cubicBezTo>
                <a:lnTo>
                  <a:pt x="0" y="42"/>
                </a:lnTo>
                <a:cubicBezTo>
                  <a:pt x="0" y="16"/>
                  <a:pt x="17" y="0"/>
                  <a:pt x="4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2">
            <a:extLst>
              <a:ext uri="{FF2B5EF4-FFF2-40B4-BE49-F238E27FC236}">
                <a16:creationId xmlns:a16="http://schemas.microsoft.com/office/drawing/2014/main" id="{7677CCA4-7202-FF42-AEAE-984B838F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73" y="11460114"/>
            <a:ext cx="217744" cy="77119"/>
          </a:xfrm>
          <a:custGeom>
            <a:avLst/>
            <a:gdLst>
              <a:gd name="T0" fmla="*/ 42 w 212"/>
              <a:gd name="T1" fmla="*/ 0 h 77"/>
              <a:gd name="T2" fmla="*/ 42 w 212"/>
              <a:gd name="T3" fmla="*/ 0 h 77"/>
              <a:gd name="T4" fmla="*/ 211 w 212"/>
              <a:gd name="T5" fmla="*/ 0 h 77"/>
              <a:gd name="T6" fmla="*/ 211 w 212"/>
              <a:gd name="T7" fmla="*/ 76 h 77"/>
              <a:gd name="T8" fmla="*/ 42 w 212"/>
              <a:gd name="T9" fmla="*/ 76 h 77"/>
              <a:gd name="T10" fmla="*/ 0 w 212"/>
              <a:gd name="T11" fmla="*/ 43 h 77"/>
              <a:gd name="T12" fmla="*/ 0 w 212"/>
              <a:gd name="T13" fmla="*/ 43 h 77"/>
              <a:gd name="T14" fmla="*/ 42 w 212"/>
              <a:gd name="T1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77">
                <a:moveTo>
                  <a:pt x="42" y="0"/>
                </a:moveTo>
                <a:lnTo>
                  <a:pt x="42" y="0"/>
                </a:lnTo>
                <a:cubicBezTo>
                  <a:pt x="211" y="0"/>
                  <a:pt x="211" y="0"/>
                  <a:pt x="211" y="0"/>
                </a:cubicBezTo>
                <a:cubicBezTo>
                  <a:pt x="211" y="76"/>
                  <a:pt x="211" y="76"/>
                  <a:pt x="211" y="76"/>
                </a:cubicBezTo>
                <a:cubicBezTo>
                  <a:pt x="42" y="76"/>
                  <a:pt x="42" y="76"/>
                  <a:pt x="42" y="76"/>
                </a:cubicBezTo>
                <a:cubicBezTo>
                  <a:pt x="17" y="76"/>
                  <a:pt x="0" y="59"/>
                  <a:pt x="0" y="43"/>
                </a:cubicBezTo>
                <a:lnTo>
                  <a:pt x="0" y="43"/>
                </a:lnTo>
                <a:cubicBezTo>
                  <a:pt x="0" y="17"/>
                  <a:pt x="17" y="0"/>
                  <a:pt x="4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3">
            <a:extLst>
              <a:ext uri="{FF2B5EF4-FFF2-40B4-BE49-F238E27FC236}">
                <a16:creationId xmlns:a16="http://schemas.microsoft.com/office/drawing/2014/main" id="{EFE4C53E-09E5-0244-9B1F-6ECBD41B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424" y="5009442"/>
            <a:ext cx="607869" cy="925413"/>
          </a:xfrm>
          <a:custGeom>
            <a:avLst/>
            <a:gdLst>
              <a:gd name="T0" fmla="*/ 507 w 592"/>
              <a:gd name="T1" fmla="*/ 0 h 898"/>
              <a:gd name="T2" fmla="*/ 507 w 592"/>
              <a:gd name="T3" fmla="*/ 0 h 898"/>
              <a:gd name="T4" fmla="*/ 84 w 592"/>
              <a:gd name="T5" fmla="*/ 0 h 898"/>
              <a:gd name="T6" fmla="*/ 0 w 592"/>
              <a:gd name="T7" fmla="*/ 85 h 898"/>
              <a:gd name="T8" fmla="*/ 0 w 592"/>
              <a:gd name="T9" fmla="*/ 812 h 898"/>
              <a:gd name="T10" fmla="*/ 84 w 592"/>
              <a:gd name="T11" fmla="*/ 897 h 898"/>
              <a:gd name="T12" fmla="*/ 507 w 592"/>
              <a:gd name="T13" fmla="*/ 897 h 898"/>
              <a:gd name="T14" fmla="*/ 591 w 592"/>
              <a:gd name="T15" fmla="*/ 812 h 898"/>
              <a:gd name="T16" fmla="*/ 591 w 592"/>
              <a:gd name="T17" fmla="*/ 85 h 898"/>
              <a:gd name="T18" fmla="*/ 507 w 592"/>
              <a:gd name="T19" fmla="*/ 0 h 898"/>
              <a:gd name="T20" fmla="*/ 532 w 592"/>
              <a:gd name="T21" fmla="*/ 812 h 898"/>
              <a:gd name="T22" fmla="*/ 532 w 592"/>
              <a:gd name="T23" fmla="*/ 812 h 898"/>
              <a:gd name="T24" fmla="*/ 507 w 592"/>
              <a:gd name="T25" fmla="*/ 837 h 898"/>
              <a:gd name="T26" fmla="*/ 84 w 592"/>
              <a:gd name="T27" fmla="*/ 837 h 898"/>
              <a:gd name="T28" fmla="*/ 59 w 592"/>
              <a:gd name="T29" fmla="*/ 812 h 898"/>
              <a:gd name="T30" fmla="*/ 59 w 592"/>
              <a:gd name="T31" fmla="*/ 85 h 898"/>
              <a:gd name="T32" fmla="*/ 84 w 592"/>
              <a:gd name="T33" fmla="*/ 60 h 898"/>
              <a:gd name="T34" fmla="*/ 507 w 592"/>
              <a:gd name="T35" fmla="*/ 60 h 898"/>
              <a:gd name="T36" fmla="*/ 532 w 592"/>
              <a:gd name="T37" fmla="*/ 85 h 898"/>
              <a:gd name="T38" fmla="*/ 532 w 592"/>
              <a:gd name="T39" fmla="*/ 812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2" h="898">
                <a:moveTo>
                  <a:pt x="507" y="0"/>
                </a:moveTo>
                <a:lnTo>
                  <a:pt x="507" y="0"/>
                </a:lnTo>
                <a:cubicBezTo>
                  <a:pt x="84" y="0"/>
                  <a:pt x="84" y="0"/>
                  <a:pt x="84" y="0"/>
                </a:cubicBezTo>
                <a:cubicBezTo>
                  <a:pt x="34" y="0"/>
                  <a:pt x="0" y="43"/>
                  <a:pt x="0" y="85"/>
                </a:cubicBezTo>
                <a:cubicBezTo>
                  <a:pt x="0" y="812"/>
                  <a:pt x="0" y="812"/>
                  <a:pt x="0" y="812"/>
                </a:cubicBezTo>
                <a:cubicBezTo>
                  <a:pt x="0" y="863"/>
                  <a:pt x="34" y="897"/>
                  <a:pt x="84" y="897"/>
                </a:cubicBezTo>
                <a:cubicBezTo>
                  <a:pt x="507" y="897"/>
                  <a:pt x="507" y="897"/>
                  <a:pt x="507" y="897"/>
                </a:cubicBezTo>
                <a:cubicBezTo>
                  <a:pt x="549" y="897"/>
                  <a:pt x="591" y="863"/>
                  <a:pt x="591" y="812"/>
                </a:cubicBezTo>
                <a:cubicBezTo>
                  <a:pt x="591" y="85"/>
                  <a:pt x="591" y="85"/>
                  <a:pt x="591" y="85"/>
                </a:cubicBezTo>
                <a:cubicBezTo>
                  <a:pt x="591" y="43"/>
                  <a:pt x="549" y="0"/>
                  <a:pt x="507" y="0"/>
                </a:cubicBezTo>
                <a:close/>
                <a:moveTo>
                  <a:pt x="532" y="812"/>
                </a:moveTo>
                <a:lnTo>
                  <a:pt x="532" y="812"/>
                </a:lnTo>
                <a:cubicBezTo>
                  <a:pt x="532" y="829"/>
                  <a:pt x="524" y="837"/>
                  <a:pt x="507" y="837"/>
                </a:cubicBezTo>
                <a:cubicBezTo>
                  <a:pt x="84" y="837"/>
                  <a:pt x="84" y="837"/>
                  <a:pt x="84" y="837"/>
                </a:cubicBezTo>
                <a:cubicBezTo>
                  <a:pt x="67" y="837"/>
                  <a:pt x="59" y="829"/>
                  <a:pt x="59" y="812"/>
                </a:cubicBezTo>
                <a:cubicBezTo>
                  <a:pt x="59" y="85"/>
                  <a:pt x="59" y="85"/>
                  <a:pt x="59" y="85"/>
                </a:cubicBezTo>
                <a:cubicBezTo>
                  <a:pt x="59" y="68"/>
                  <a:pt x="67" y="60"/>
                  <a:pt x="84" y="60"/>
                </a:cubicBezTo>
                <a:cubicBezTo>
                  <a:pt x="507" y="60"/>
                  <a:pt x="507" y="60"/>
                  <a:pt x="507" y="60"/>
                </a:cubicBezTo>
                <a:cubicBezTo>
                  <a:pt x="524" y="60"/>
                  <a:pt x="532" y="68"/>
                  <a:pt x="532" y="85"/>
                </a:cubicBezTo>
                <a:lnTo>
                  <a:pt x="532" y="8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4">
            <a:extLst>
              <a:ext uri="{FF2B5EF4-FFF2-40B4-BE49-F238E27FC236}">
                <a16:creationId xmlns:a16="http://schemas.microsoft.com/office/drawing/2014/main" id="{989AF66F-EDA8-724F-98F6-E61B1468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757939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68"/>
                  <a:pt x="33" y="68"/>
                </a:cubicBezTo>
                <a:cubicBezTo>
                  <a:pt x="50" y="68"/>
                  <a:pt x="67" y="51"/>
                  <a:pt x="67" y="34"/>
                </a:cubicBezTo>
                <a:cubicBezTo>
                  <a:pt x="67" y="17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5">
            <a:extLst>
              <a:ext uri="{FF2B5EF4-FFF2-40B4-BE49-F238E27FC236}">
                <a16:creationId xmlns:a16="http://schemas.microsoft.com/office/drawing/2014/main" id="{6423C765-B35E-BE44-B3B4-9766760A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49" y="5767012"/>
            <a:ext cx="226817" cy="63509"/>
          </a:xfrm>
          <a:custGeom>
            <a:avLst/>
            <a:gdLst>
              <a:gd name="T0" fmla="*/ 186 w 221"/>
              <a:gd name="T1" fmla="*/ 0 h 60"/>
              <a:gd name="T2" fmla="*/ 186 w 221"/>
              <a:gd name="T3" fmla="*/ 0 h 60"/>
              <a:gd name="T4" fmla="*/ 25 w 221"/>
              <a:gd name="T5" fmla="*/ 0 h 60"/>
              <a:gd name="T6" fmla="*/ 0 w 221"/>
              <a:gd name="T7" fmla="*/ 25 h 60"/>
              <a:gd name="T8" fmla="*/ 25 w 221"/>
              <a:gd name="T9" fmla="*/ 59 h 60"/>
              <a:gd name="T10" fmla="*/ 186 w 221"/>
              <a:gd name="T11" fmla="*/ 59 h 60"/>
              <a:gd name="T12" fmla="*/ 220 w 221"/>
              <a:gd name="T13" fmla="*/ 25 h 60"/>
              <a:gd name="T14" fmla="*/ 186 w 221"/>
              <a:gd name="T1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" h="60">
                <a:moveTo>
                  <a:pt x="186" y="0"/>
                </a:moveTo>
                <a:lnTo>
                  <a:pt x="186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2"/>
                  <a:pt x="8" y="59"/>
                  <a:pt x="25" y="59"/>
                </a:cubicBezTo>
                <a:cubicBezTo>
                  <a:pt x="186" y="59"/>
                  <a:pt x="186" y="59"/>
                  <a:pt x="186" y="59"/>
                </a:cubicBezTo>
                <a:cubicBezTo>
                  <a:pt x="203" y="59"/>
                  <a:pt x="220" y="42"/>
                  <a:pt x="220" y="25"/>
                </a:cubicBezTo>
                <a:cubicBezTo>
                  <a:pt x="220" y="8"/>
                  <a:pt x="203" y="0"/>
                  <a:pt x="18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6">
            <a:extLst>
              <a:ext uri="{FF2B5EF4-FFF2-40B4-BE49-F238E27FC236}">
                <a16:creationId xmlns:a16="http://schemas.microsoft.com/office/drawing/2014/main" id="{9DBEE185-B1EC-9F4E-873C-401227F1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686" y="5104707"/>
            <a:ext cx="408270" cy="199599"/>
          </a:xfrm>
          <a:custGeom>
            <a:avLst/>
            <a:gdLst>
              <a:gd name="T0" fmla="*/ 17 w 398"/>
              <a:gd name="T1" fmla="*/ 195 h 196"/>
              <a:gd name="T2" fmla="*/ 17 w 398"/>
              <a:gd name="T3" fmla="*/ 195 h 196"/>
              <a:gd name="T4" fmla="*/ 389 w 398"/>
              <a:gd name="T5" fmla="*/ 195 h 196"/>
              <a:gd name="T6" fmla="*/ 397 w 398"/>
              <a:gd name="T7" fmla="*/ 186 h 196"/>
              <a:gd name="T8" fmla="*/ 397 w 398"/>
              <a:gd name="T9" fmla="*/ 9 h 196"/>
              <a:gd name="T10" fmla="*/ 389 w 398"/>
              <a:gd name="T11" fmla="*/ 0 h 196"/>
              <a:gd name="T12" fmla="*/ 17 w 398"/>
              <a:gd name="T13" fmla="*/ 0 h 196"/>
              <a:gd name="T14" fmla="*/ 0 w 398"/>
              <a:gd name="T15" fmla="*/ 9 h 196"/>
              <a:gd name="T16" fmla="*/ 0 w 398"/>
              <a:gd name="T17" fmla="*/ 186 h 196"/>
              <a:gd name="T18" fmla="*/ 17 w 398"/>
              <a:gd name="T19" fmla="*/ 195 h 196"/>
              <a:gd name="T20" fmla="*/ 42 w 398"/>
              <a:gd name="T21" fmla="*/ 26 h 196"/>
              <a:gd name="T22" fmla="*/ 42 w 398"/>
              <a:gd name="T23" fmla="*/ 26 h 196"/>
              <a:gd name="T24" fmla="*/ 355 w 398"/>
              <a:gd name="T25" fmla="*/ 26 h 196"/>
              <a:gd name="T26" fmla="*/ 372 w 398"/>
              <a:gd name="T27" fmla="*/ 43 h 196"/>
              <a:gd name="T28" fmla="*/ 372 w 398"/>
              <a:gd name="T29" fmla="*/ 152 h 196"/>
              <a:gd name="T30" fmla="*/ 355 w 398"/>
              <a:gd name="T31" fmla="*/ 169 h 196"/>
              <a:gd name="T32" fmla="*/ 42 w 398"/>
              <a:gd name="T33" fmla="*/ 169 h 196"/>
              <a:gd name="T34" fmla="*/ 33 w 398"/>
              <a:gd name="T35" fmla="*/ 152 h 196"/>
              <a:gd name="T36" fmla="*/ 33 w 398"/>
              <a:gd name="T37" fmla="*/ 43 h 196"/>
              <a:gd name="T38" fmla="*/ 42 w 398"/>
              <a:gd name="T39" fmla="*/ 2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8" h="196">
                <a:moveTo>
                  <a:pt x="17" y="195"/>
                </a:moveTo>
                <a:lnTo>
                  <a:pt x="17" y="195"/>
                </a:lnTo>
                <a:cubicBezTo>
                  <a:pt x="389" y="195"/>
                  <a:pt x="389" y="195"/>
                  <a:pt x="389" y="195"/>
                </a:cubicBezTo>
                <a:cubicBezTo>
                  <a:pt x="397" y="195"/>
                  <a:pt x="397" y="195"/>
                  <a:pt x="397" y="186"/>
                </a:cubicBezTo>
                <a:cubicBezTo>
                  <a:pt x="397" y="9"/>
                  <a:pt x="397" y="9"/>
                  <a:pt x="397" y="9"/>
                </a:cubicBezTo>
                <a:cubicBezTo>
                  <a:pt x="397" y="9"/>
                  <a:pt x="397" y="0"/>
                  <a:pt x="38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9"/>
                  <a:pt x="0" y="9"/>
                </a:cubicBezTo>
                <a:cubicBezTo>
                  <a:pt x="0" y="186"/>
                  <a:pt x="0" y="186"/>
                  <a:pt x="0" y="186"/>
                </a:cubicBezTo>
                <a:cubicBezTo>
                  <a:pt x="0" y="195"/>
                  <a:pt x="8" y="195"/>
                  <a:pt x="17" y="195"/>
                </a:cubicBezTo>
                <a:close/>
                <a:moveTo>
                  <a:pt x="42" y="26"/>
                </a:moveTo>
                <a:lnTo>
                  <a:pt x="42" y="26"/>
                </a:lnTo>
                <a:cubicBezTo>
                  <a:pt x="355" y="26"/>
                  <a:pt x="355" y="26"/>
                  <a:pt x="355" y="26"/>
                </a:cubicBezTo>
                <a:cubicBezTo>
                  <a:pt x="363" y="26"/>
                  <a:pt x="372" y="34"/>
                  <a:pt x="372" y="43"/>
                </a:cubicBezTo>
                <a:cubicBezTo>
                  <a:pt x="372" y="152"/>
                  <a:pt x="372" y="152"/>
                  <a:pt x="372" y="152"/>
                </a:cubicBezTo>
                <a:cubicBezTo>
                  <a:pt x="372" y="161"/>
                  <a:pt x="363" y="169"/>
                  <a:pt x="355" y="169"/>
                </a:cubicBezTo>
                <a:cubicBezTo>
                  <a:pt x="42" y="169"/>
                  <a:pt x="42" y="169"/>
                  <a:pt x="42" y="169"/>
                </a:cubicBezTo>
                <a:cubicBezTo>
                  <a:pt x="33" y="169"/>
                  <a:pt x="33" y="161"/>
                  <a:pt x="33" y="152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34"/>
                  <a:pt x="33" y="26"/>
                  <a:pt x="42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27">
            <a:extLst>
              <a:ext uri="{FF2B5EF4-FFF2-40B4-BE49-F238E27FC236}">
                <a16:creationId xmlns:a16="http://schemas.microsoft.com/office/drawing/2014/main" id="{B911AD0B-DEDF-EA40-A013-FEC53E204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603704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9"/>
                  <a:pt x="0" y="34"/>
                </a:cubicBezTo>
                <a:cubicBezTo>
                  <a:pt x="0" y="51"/>
                  <a:pt x="8" y="68"/>
                  <a:pt x="33" y="68"/>
                </a:cubicBezTo>
                <a:cubicBezTo>
                  <a:pt x="50" y="68"/>
                  <a:pt x="67" y="51"/>
                  <a:pt x="67" y="34"/>
                </a:cubicBezTo>
                <a:cubicBezTo>
                  <a:pt x="67" y="9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28">
            <a:extLst>
              <a:ext uri="{FF2B5EF4-FFF2-40B4-BE49-F238E27FC236}">
                <a16:creationId xmlns:a16="http://schemas.microsoft.com/office/drawing/2014/main" id="{93A1F768-A13A-6F4A-9D34-E7DDF9D6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490294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68"/>
                  <a:pt x="33" y="68"/>
                </a:cubicBezTo>
                <a:cubicBezTo>
                  <a:pt x="50" y="68"/>
                  <a:pt x="67" y="51"/>
                  <a:pt x="67" y="34"/>
                </a:cubicBezTo>
                <a:cubicBezTo>
                  <a:pt x="67" y="17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29">
            <a:extLst>
              <a:ext uri="{FF2B5EF4-FFF2-40B4-BE49-F238E27FC236}">
                <a16:creationId xmlns:a16="http://schemas.microsoft.com/office/drawing/2014/main" id="{84540FD3-FFBD-B74C-8409-508442C8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05" y="5490294"/>
            <a:ext cx="68044" cy="72581"/>
          </a:xfrm>
          <a:custGeom>
            <a:avLst/>
            <a:gdLst>
              <a:gd name="T0" fmla="*/ 33 w 68"/>
              <a:gd name="T1" fmla="*/ 68 h 69"/>
              <a:gd name="T2" fmla="*/ 33 w 68"/>
              <a:gd name="T3" fmla="*/ 68 h 69"/>
              <a:gd name="T4" fmla="*/ 67 w 68"/>
              <a:gd name="T5" fmla="*/ 34 h 69"/>
              <a:gd name="T6" fmla="*/ 33 w 68"/>
              <a:gd name="T7" fmla="*/ 0 h 69"/>
              <a:gd name="T8" fmla="*/ 0 w 68"/>
              <a:gd name="T9" fmla="*/ 34 h 69"/>
              <a:gd name="T10" fmla="*/ 33 w 6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68"/>
                </a:moveTo>
                <a:lnTo>
                  <a:pt x="33" y="68"/>
                </a:lnTo>
                <a:cubicBezTo>
                  <a:pt x="50" y="68"/>
                  <a:pt x="67" y="51"/>
                  <a:pt x="67" y="34"/>
                </a:cubicBezTo>
                <a:cubicBezTo>
                  <a:pt x="67" y="17"/>
                  <a:pt x="50" y="0"/>
                  <a:pt x="3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8"/>
                  <a:pt x="3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0">
            <a:extLst>
              <a:ext uri="{FF2B5EF4-FFF2-40B4-BE49-F238E27FC236}">
                <a16:creationId xmlns:a16="http://schemas.microsoft.com/office/drawing/2014/main" id="{E6159222-05F7-BA46-BFD1-0A4A7BF2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49" y="5490294"/>
            <a:ext cx="72581" cy="72581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68 w 69"/>
              <a:gd name="T5" fmla="*/ 34 h 69"/>
              <a:gd name="T6" fmla="*/ 34 w 69"/>
              <a:gd name="T7" fmla="*/ 0 h 69"/>
              <a:gd name="T8" fmla="*/ 0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51" y="68"/>
                  <a:pt x="68" y="51"/>
                  <a:pt x="68" y="34"/>
                </a:cubicBezTo>
                <a:cubicBezTo>
                  <a:pt x="68" y="17"/>
                  <a:pt x="51" y="0"/>
                  <a:pt x="34" y="0"/>
                </a:cubicBez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68"/>
                  <a:pt x="34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1">
            <a:extLst>
              <a:ext uri="{FF2B5EF4-FFF2-40B4-BE49-F238E27FC236}">
                <a16:creationId xmlns:a16="http://schemas.microsoft.com/office/drawing/2014/main" id="{2D1DE5D1-EB7A-E14C-A573-08852753F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05" y="5603704"/>
            <a:ext cx="68044" cy="72581"/>
          </a:xfrm>
          <a:custGeom>
            <a:avLst/>
            <a:gdLst>
              <a:gd name="T0" fmla="*/ 33 w 68"/>
              <a:gd name="T1" fmla="*/ 68 h 69"/>
              <a:gd name="T2" fmla="*/ 33 w 68"/>
              <a:gd name="T3" fmla="*/ 68 h 69"/>
              <a:gd name="T4" fmla="*/ 67 w 68"/>
              <a:gd name="T5" fmla="*/ 34 h 69"/>
              <a:gd name="T6" fmla="*/ 33 w 68"/>
              <a:gd name="T7" fmla="*/ 0 h 69"/>
              <a:gd name="T8" fmla="*/ 0 w 68"/>
              <a:gd name="T9" fmla="*/ 34 h 69"/>
              <a:gd name="T10" fmla="*/ 33 w 6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68"/>
                </a:moveTo>
                <a:lnTo>
                  <a:pt x="33" y="68"/>
                </a:lnTo>
                <a:cubicBezTo>
                  <a:pt x="50" y="68"/>
                  <a:pt x="67" y="51"/>
                  <a:pt x="67" y="34"/>
                </a:cubicBezTo>
                <a:cubicBezTo>
                  <a:pt x="67" y="9"/>
                  <a:pt x="50" y="0"/>
                  <a:pt x="33" y="0"/>
                </a:cubicBezTo>
                <a:cubicBezTo>
                  <a:pt x="17" y="0"/>
                  <a:pt x="0" y="9"/>
                  <a:pt x="0" y="34"/>
                </a:cubicBezTo>
                <a:cubicBezTo>
                  <a:pt x="0" y="51"/>
                  <a:pt x="17" y="68"/>
                  <a:pt x="3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2">
            <a:extLst>
              <a:ext uri="{FF2B5EF4-FFF2-40B4-BE49-F238E27FC236}">
                <a16:creationId xmlns:a16="http://schemas.microsoft.com/office/drawing/2014/main" id="{57768D4C-60F2-F14E-B5B5-C3A6AB63B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977" y="5603704"/>
            <a:ext cx="81654" cy="72581"/>
          </a:xfrm>
          <a:custGeom>
            <a:avLst/>
            <a:gdLst>
              <a:gd name="T0" fmla="*/ 43 w 78"/>
              <a:gd name="T1" fmla="*/ 68 h 69"/>
              <a:gd name="T2" fmla="*/ 43 w 78"/>
              <a:gd name="T3" fmla="*/ 68 h 69"/>
              <a:gd name="T4" fmla="*/ 77 w 78"/>
              <a:gd name="T5" fmla="*/ 34 h 69"/>
              <a:gd name="T6" fmla="*/ 43 w 78"/>
              <a:gd name="T7" fmla="*/ 0 h 69"/>
              <a:gd name="T8" fmla="*/ 0 w 78"/>
              <a:gd name="T9" fmla="*/ 34 h 69"/>
              <a:gd name="T10" fmla="*/ 43 w 7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69">
                <a:moveTo>
                  <a:pt x="43" y="68"/>
                </a:moveTo>
                <a:lnTo>
                  <a:pt x="43" y="68"/>
                </a:lnTo>
                <a:cubicBezTo>
                  <a:pt x="60" y="68"/>
                  <a:pt x="77" y="51"/>
                  <a:pt x="77" y="34"/>
                </a:cubicBezTo>
                <a:cubicBezTo>
                  <a:pt x="77" y="9"/>
                  <a:pt x="60" y="0"/>
                  <a:pt x="43" y="0"/>
                </a:cubicBezTo>
                <a:cubicBezTo>
                  <a:pt x="17" y="0"/>
                  <a:pt x="0" y="9"/>
                  <a:pt x="0" y="34"/>
                </a:cubicBezTo>
                <a:cubicBezTo>
                  <a:pt x="0" y="51"/>
                  <a:pt x="17" y="68"/>
                  <a:pt x="4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3">
            <a:extLst>
              <a:ext uri="{FF2B5EF4-FFF2-40B4-BE49-F238E27FC236}">
                <a16:creationId xmlns:a16="http://schemas.microsoft.com/office/drawing/2014/main" id="{A2059F70-6DB3-8B4C-BDC9-CF3A1237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7" y="5385960"/>
            <a:ext cx="68046" cy="72581"/>
          </a:xfrm>
          <a:custGeom>
            <a:avLst/>
            <a:gdLst>
              <a:gd name="T0" fmla="*/ 33 w 68"/>
              <a:gd name="T1" fmla="*/ 0 h 69"/>
              <a:gd name="T2" fmla="*/ 33 w 68"/>
              <a:gd name="T3" fmla="*/ 0 h 69"/>
              <a:gd name="T4" fmla="*/ 0 w 68"/>
              <a:gd name="T5" fmla="*/ 34 h 69"/>
              <a:gd name="T6" fmla="*/ 33 w 68"/>
              <a:gd name="T7" fmla="*/ 68 h 69"/>
              <a:gd name="T8" fmla="*/ 67 w 68"/>
              <a:gd name="T9" fmla="*/ 34 h 69"/>
              <a:gd name="T10" fmla="*/ 33 w 68"/>
              <a:gd name="T1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0"/>
                </a:moveTo>
                <a:lnTo>
                  <a:pt x="33" y="0"/>
                </a:lnTo>
                <a:cubicBezTo>
                  <a:pt x="8" y="0"/>
                  <a:pt x="0" y="8"/>
                  <a:pt x="0" y="34"/>
                </a:cubicBezTo>
                <a:cubicBezTo>
                  <a:pt x="0" y="50"/>
                  <a:pt x="8" y="68"/>
                  <a:pt x="33" y="68"/>
                </a:cubicBezTo>
                <a:cubicBezTo>
                  <a:pt x="50" y="68"/>
                  <a:pt x="67" y="50"/>
                  <a:pt x="67" y="34"/>
                </a:cubicBezTo>
                <a:cubicBezTo>
                  <a:pt x="67" y="8"/>
                  <a:pt x="50" y="0"/>
                  <a:pt x="3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4">
            <a:extLst>
              <a:ext uri="{FF2B5EF4-FFF2-40B4-BE49-F238E27FC236}">
                <a16:creationId xmlns:a16="http://schemas.microsoft.com/office/drawing/2014/main" id="{48941576-9356-DB4C-B594-51FE399E3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605" y="5385960"/>
            <a:ext cx="68044" cy="72581"/>
          </a:xfrm>
          <a:custGeom>
            <a:avLst/>
            <a:gdLst>
              <a:gd name="T0" fmla="*/ 33 w 68"/>
              <a:gd name="T1" fmla="*/ 68 h 69"/>
              <a:gd name="T2" fmla="*/ 33 w 68"/>
              <a:gd name="T3" fmla="*/ 68 h 69"/>
              <a:gd name="T4" fmla="*/ 67 w 68"/>
              <a:gd name="T5" fmla="*/ 34 h 69"/>
              <a:gd name="T6" fmla="*/ 33 w 68"/>
              <a:gd name="T7" fmla="*/ 0 h 69"/>
              <a:gd name="T8" fmla="*/ 0 w 68"/>
              <a:gd name="T9" fmla="*/ 34 h 69"/>
              <a:gd name="T10" fmla="*/ 33 w 68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" h="69">
                <a:moveTo>
                  <a:pt x="33" y="68"/>
                </a:moveTo>
                <a:lnTo>
                  <a:pt x="33" y="68"/>
                </a:lnTo>
                <a:cubicBezTo>
                  <a:pt x="50" y="68"/>
                  <a:pt x="67" y="50"/>
                  <a:pt x="67" y="34"/>
                </a:cubicBezTo>
                <a:cubicBezTo>
                  <a:pt x="67" y="8"/>
                  <a:pt x="50" y="0"/>
                  <a:pt x="33" y="0"/>
                </a:cubicBezTo>
                <a:cubicBezTo>
                  <a:pt x="17" y="0"/>
                  <a:pt x="0" y="8"/>
                  <a:pt x="0" y="34"/>
                </a:cubicBezTo>
                <a:cubicBezTo>
                  <a:pt x="0" y="50"/>
                  <a:pt x="17" y="68"/>
                  <a:pt x="33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5">
            <a:extLst>
              <a:ext uri="{FF2B5EF4-FFF2-40B4-BE49-F238E27FC236}">
                <a16:creationId xmlns:a16="http://schemas.microsoft.com/office/drawing/2014/main" id="{454722FD-3EFF-8B4E-BFFB-C174068B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049" y="5385960"/>
            <a:ext cx="72581" cy="72581"/>
          </a:xfrm>
          <a:custGeom>
            <a:avLst/>
            <a:gdLst>
              <a:gd name="T0" fmla="*/ 34 w 69"/>
              <a:gd name="T1" fmla="*/ 68 h 69"/>
              <a:gd name="T2" fmla="*/ 34 w 69"/>
              <a:gd name="T3" fmla="*/ 68 h 69"/>
              <a:gd name="T4" fmla="*/ 68 w 69"/>
              <a:gd name="T5" fmla="*/ 34 h 69"/>
              <a:gd name="T6" fmla="*/ 34 w 69"/>
              <a:gd name="T7" fmla="*/ 0 h 69"/>
              <a:gd name="T8" fmla="*/ 0 w 69"/>
              <a:gd name="T9" fmla="*/ 34 h 69"/>
              <a:gd name="T10" fmla="*/ 34 w 69"/>
              <a:gd name="T11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69">
                <a:moveTo>
                  <a:pt x="34" y="68"/>
                </a:moveTo>
                <a:lnTo>
                  <a:pt x="34" y="68"/>
                </a:lnTo>
                <a:cubicBezTo>
                  <a:pt x="51" y="68"/>
                  <a:pt x="68" y="50"/>
                  <a:pt x="68" y="34"/>
                </a:cubicBezTo>
                <a:cubicBezTo>
                  <a:pt x="68" y="8"/>
                  <a:pt x="51" y="0"/>
                  <a:pt x="34" y="0"/>
                </a:cubicBezTo>
                <a:cubicBezTo>
                  <a:pt x="8" y="0"/>
                  <a:pt x="0" y="8"/>
                  <a:pt x="0" y="34"/>
                </a:cubicBezTo>
                <a:cubicBezTo>
                  <a:pt x="0" y="50"/>
                  <a:pt x="8" y="68"/>
                  <a:pt x="34" y="6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36">
            <a:extLst>
              <a:ext uri="{FF2B5EF4-FFF2-40B4-BE49-F238E27FC236}">
                <a16:creationId xmlns:a16="http://schemas.microsoft.com/office/drawing/2014/main" id="{AA7FD2BA-F9DB-0C4E-BDBA-9C5F00E8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608" y="8330041"/>
            <a:ext cx="1052430" cy="598797"/>
          </a:xfrm>
          <a:custGeom>
            <a:avLst/>
            <a:gdLst>
              <a:gd name="T0" fmla="*/ 702 w 1024"/>
              <a:gd name="T1" fmla="*/ 583 h 584"/>
              <a:gd name="T2" fmla="*/ 702 w 1024"/>
              <a:gd name="T3" fmla="*/ 583 h 584"/>
              <a:gd name="T4" fmla="*/ 245 w 1024"/>
              <a:gd name="T5" fmla="*/ 583 h 584"/>
              <a:gd name="T6" fmla="*/ 34 w 1024"/>
              <a:gd name="T7" fmla="*/ 482 h 584"/>
              <a:gd name="T8" fmla="*/ 42 w 1024"/>
              <a:gd name="T9" fmla="*/ 279 h 584"/>
              <a:gd name="T10" fmla="*/ 127 w 1024"/>
              <a:gd name="T11" fmla="*/ 194 h 584"/>
              <a:gd name="T12" fmla="*/ 279 w 1024"/>
              <a:gd name="T13" fmla="*/ 160 h 584"/>
              <a:gd name="T14" fmla="*/ 338 w 1024"/>
              <a:gd name="T15" fmla="*/ 169 h 584"/>
              <a:gd name="T16" fmla="*/ 566 w 1024"/>
              <a:gd name="T17" fmla="*/ 0 h 584"/>
              <a:gd name="T18" fmla="*/ 744 w 1024"/>
              <a:gd name="T19" fmla="*/ 84 h 584"/>
              <a:gd name="T20" fmla="*/ 769 w 1024"/>
              <a:gd name="T21" fmla="*/ 84 h 584"/>
              <a:gd name="T22" fmla="*/ 955 w 1024"/>
              <a:gd name="T23" fmla="*/ 160 h 584"/>
              <a:gd name="T24" fmla="*/ 1023 w 1024"/>
              <a:gd name="T25" fmla="*/ 321 h 584"/>
              <a:gd name="T26" fmla="*/ 938 w 1024"/>
              <a:gd name="T27" fmla="*/ 507 h 584"/>
              <a:gd name="T28" fmla="*/ 702 w 1024"/>
              <a:gd name="T29" fmla="*/ 583 h 584"/>
              <a:gd name="T30" fmla="*/ 279 w 1024"/>
              <a:gd name="T31" fmla="*/ 220 h 584"/>
              <a:gd name="T32" fmla="*/ 279 w 1024"/>
              <a:gd name="T33" fmla="*/ 220 h 584"/>
              <a:gd name="T34" fmla="*/ 160 w 1024"/>
              <a:gd name="T35" fmla="*/ 245 h 584"/>
              <a:gd name="T36" fmla="*/ 93 w 1024"/>
              <a:gd name="T37" fmla="*/ 313 h 584"/>
              <a:gd name="T38" fmla="*/ 84 w 1024"/>
              <a:gd name="T39" fmla="*/ 448 h 584"/>
              <a:gd name="T40" fmla="*/ 245 w 1024"/>
              <a:gd name="T41" fmla="*/ 532 h 584"/>
              <a:gd name="T42" fmla="*/ 702 w 1024"/>
              <a:gd name="T43" fmla="*/ 532 h 584"/>
              <a:gd name="T44" fmla="*/ 896 w 1024"/>
              <a:gd name="T45" fmla="*/ 465 h 584"/>
              <a:gd name="T46" fmla="*/ 964 w 1024"/>
              <a:gd name="T47" fmla="*/ 321 h 584"/>
              <a:gd name="T48" fmla="*/ 913 w 1024"/>
              <a:gd name="T49" fmla="*/ 194 h 584"/>
              <a:gd name="T50" fmla="*/ 769 w 1024"/>
              <a:gd name="T51" fmla="*/ 135 h 584"/>
              <a:gd name="T52" fmla="*/ 735 w 1024"/>
              <a:gd name="T53" fmla="*/ 144 h 584"/>
              <a:gd name="T54" fmla="*/ 710 w 1024"/>
              <a:gd name="T55" fmla="*/ 127 h 584"/>
              <a:gd name="T56" fmla="*/ 566 w 1024"/>
              <a:gd name="T57" fmla="*/ 59 h 584"/>
              <a:gd name="T58" fmla="*/ 389 w 1024"/>
              <a:gd name="T59" fmla="*/ 211 h 584"/>
              <a:gd name="T60" fmla="*/ 380 w 1024"/>
              <a:gd name="T61" fmla="*/ 237 h 584"/>
              <a:gd name="T62" fmla="*/ 346 w 1024"/>
              <a:gd name="T63" fmla="*/ 237 h 584"/>
              <a:gd name="T64" fmla="*/ 279 w 1024"/>
              <a:gd name="T65" fmla="*/ 22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24" h="584">
                <a:moveTo>
                  <a:pt x="702" y="583"/>
                </a:moveTo>
                <a:lnTo>
                  <a:pt x="702" y="583"/>
                </a:lnTo>
                <a:cubicBezTo>
                  <a:pt x="245" y="583"/>
                  <a:pt x="245" y="583"/>
                  <a:pt x="245" y="583"/>
                </a:cubicBezTo>
                <a:cubicBezTo>
                  <a:pt x="152" y="583"/>
                  <a:pt x="76" y="549"/>
                  <a:pt x="34" y="482"/>
                </a:cubicBezTo>
                <a:cubicBezTo>
                  <a:pt x="0" y="423"/>
                  <a:pt x="0" y="338"/>
                  <a:pt x="42" y="279"/>
                </a:cubicBezTo>
                <a:cubicBezTo>
                  <a:pt x="59" y="245"/>
                  <a:pt x="93" y="211"/>
                  <a:pt x="127" y="194"/>
                </a:cubicBezTo>
                <a:cubicBezTo>
                  <a:pt x="169" y="169"/>
                  <a:pt x="220" y="160"/>
                  <a:pt x="279" y="160"/>
                </a:cubicBezTo>
                <a:cubicBezTo>
                  <a:pt x="304" y="160"/>
                  <a:pt x="321" y="169"/>
                  <a:pt x="338" y="169"/>
                </a:cubicBezTo>
                <a:cubicBezTo>
                  <a:pt x="363" y="68"/>
                  <a:pt x="456" y="0"/>
                  <a:pt x="566" y="0"/>
                </a:cubicBezTo>
                <a:cubicBezTo>
                  <a:pt x="634" y="0"/>
                  <a:pt x="702" y="25"/>
                  <a:pt x="744" y="84"/>
                </a:cubicBezTo>
                <a:cubicBezTo>
                  <a:pt x="752" y="84"/>
                  <a:pt x="761" y="84"/>
                  <a:pt x="769" y="84"/>
                </a:cubicBezTo>
                <a:cubicBezTo>
                  <a:pt x="845" y="84"/>
                  <a:pt x="913" y="110"/>
                  <a:pt x="955" y="160"/>
                </a:cubicBezTo>
                <a:cubicBezTo>
                  <a:pt x="998" y="203"/>
                  <a:pt x="1023" y="262"/>
                  <a:pt x="1023" y="321"/>
                </a:cubicBezTo>
                <a:cubicBezTo>
                  <a:pt x="1014" y="389"/>
                  <a:pt x="989" y="456"/>
                  <a:pt x="938" y="507"/>
                </a:cubicBezTo>
                <a:cubicBezTo>
                  <a:pt x="879" y="558"/>
                  <a:pt x="803" y="583"/>
                  <a:pt x="702" y="583"/>
                </a:cubicBezTo>
                <a:close/>
                <a:moveTo>
                  <a:pt x="279" y="220"/>
                </a:moveTo>
                <a:lnTo>
                  <a:pt x="279" y="220"/>
                </a:lnTo>
                <a:cubicBezTo>
                  <a:pt x="228" y="220"/>
                  <a:pt x="194" y="228"/>
                  <a:pt x="160" y="245"/>
                </a:cubicBezTo>
                <a:cubicBezTo>
                  <a:pt x="127" y="262"/>
                  <a:pt x="101" y="287"/>
                  <a:pt x="93" y="313"/>
                </a:cubicBezTo>
                <a:cubicBezTo>
                  <a:pt x="67" y="355"/>
                  <a:pt x="59" y="406"/>
                  <a:pt x="84" y="448"/>
                </a:cubicBezTo>
                <a:cubicBezTo>
                  <a:pt x="118" y="499"/>
                  <a:pt x="169" y="532"/>
                  <a:pt x="245" y="532"/>
                </a:cubicBezTo>
                <a:cubicBezTo>
                  <a:pt x="702" y="532"/>
                  <a:pt x="702" y="532"/>
                  <a:pt x="702" y="532"/>
                </a:cubicBezTo>
                <a:cubicBezTo>
                  <a:pt x="786" y="532"/>
                  <a:pt x="854" y="507"/>
                  <a:pt x="896" y="465"/>
                </a:cubicBezTo>
                <a:cubicBezTo>
                  <a:pt x="938" y="423"/>
                  <a:pt x="964" y="372"/>
                  <a:pt x="964" y="321"/>
                </a:cubicBezTo>
                <a:cubicBezTo>
                  <a:pt x="964" y="270"/>
                  <a:pt x="947" y="228"/>
                  <a:pt x="913" y="194"/>
                </a:cubicBezTo>
                <a:cubicBezTo>
                  <a:pt x="879" y="160"/>
                  <a:pt x="828" y="144"/>
                  <a:pt x="769" y="135"/>
                </a:cubicBezTo>
                <a:cubicBezTo>
                  <a:pt x="761" y="135"/>
                  <a:pt x="752" y="144"/>
                  <a:pt x="735" y="144"/>
                </a:cubicBezTo>
                <a:cubicBezTo>
                  <a:pt x="727" y="144"/>
                  <a:pt x="718" y="144"/>
                  <a:pt x="710" y="127"/>
                </a:cubicBezTo>
                <a:cubicBezTo>
                  <a:pt x="676" y="84"/>
                  <a:pt x="626" y="59"/>
                  <a:pt x="566" y="59"/>
                </a:cubicBezTo>
                <a:cubicBezTo>
                  <a:pt x="473" y="59"/>
                  <a:pt x="397" y="127"/>
                  <a:pt x="389" y="211"/>
                </a:cubicBezTo>
                <a:cubicBezTo>
                  <a:pt x="389" y="220"/>
                  <a:pt x="389" y="228"/>
                  <a:pt x="380" y="237"/>
                </a:cubicBezTo>
                <a:cubicBezTo>
                  <a:pt x="372" y="237"/>
                  <a:pt x="355" y="237"/>
                  <a:pt x="346" y="237"/>
                </a:cubicBezTo>
                <a:cubicBezTo>
                  <a:pt x="330" y="228"/>
                  <a:pt x="304" y="220"/>
                  <a:pt x="279" y="2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37">
            <a:extLst>
              <a:ext uri="{FF2B5EF4-FFF2-40B4-BE49-F238E27FC236}">
                <a16:creationId xmlns:a16="http://schemas.microsoft.com/office/drawing/2014/main" id="{524D6B22-CED7-9544-A12B-BF1F9B251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0135" y="11777658"/>
            <a:ext cx="113410" cy="158773"/>
          </a:xfrm>
          <a:custGeom>
            <a:avLst/>
            <a:gdLst>
              <a:gd name="T0" fmla="*/ 93 w 111"/>
              <a:gd name="T1" fmla="*/ 8 h 153"/>
              <a:gd name="T2" fmla="*/ 93 w 111"/>
              <a:gd name="T3" fmla="*/ 8 h 153"/>
              <a:gd name="T4" fmla="*/ 51 w 111"/>
              <a:gd name="T5" fmla="*/ 17 h 153"/>
              <a:gd name="T6" fmla="*/ 8 w 111"/>
              <a:gd name="T7" fmla="*/ 110 h 153"/>
              <a:gd name="T8" fmla="*/ 17 w 111"/>
              <a:gd name="T9" fmla="*/ 152 h 153"/>
              <a:gd name="T10" fmla="*/ 34 w 111"/>
              <a:gd name="T11" fmla="*/ 152 h 153"/>
              <a:gd name="T12" fmla="*/ 59 w 111"/>
              <a:gd name="T13" fmla="*/ 135 h 153"/>
              <a:gd name="T14" fmla="*/ 102 w 111"/>
              <a:gd name="T15" fmla="*/ 50 h 153"/>
              <a:gd name="T16" fmla="*/ 93 w 111"/>
              <a:gd name="T17" fmla="*/ 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53">
                <a:moveTo>
                  <a:pt x="93" y="8"/>
                </a:moveTo>
                <a:lnTo>
                  <a:pt x="93" y="8"/>
                </a:lnTo>
                <a:cubicBezTo>
                  <a:pt x="76" y="0"/>
                  <a:pt x="59" y="8"/>
                  <a:pt x="51" y="17"/>
                </a:cubicBezTo>
                <a:cubicBezTo>
                  <a:pt x="8" y="110"/>
                  <a:pt x="8" y="110"/>
                  <a:pt x="8" y="110"/>
                </a:cubicBezTo>
                <a:cubicBezTo>
                  <a:pt x="0" y="118"/>
                  <a:pt x="0" y="143"/>
                  <a:pt x="17" y="152"/>
                </a:cubicBezTo>
                <a:cubicBezTo>
                  <a:pt x="17" y="152"/>
                  <a:pt x="26" y="152"/>
                  <a:pt x="34" y="152"/>
                </a:cubicBezTo>
                <a:cubicBezTo>
                  <a:pt x="42" y="152"/>
                  <a:pt x="51" y="143"/>
                  <a:pt x="59" y="135"/>
                </a:cubicBezTo>
                <a:cubicBezTo>
                  <a:pt x="102" y="50"/>
                  <a:pt x="102" y="50"/>
                  <a:pt x="102" y="50"/>
                </a:cubicBezTo>
                <a:cubicBezTo>
                  <a:pt x="110" y="34"/>
                  <a:pt x="110" y="17"/>
                  <a:pt x="93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38">
            <a:extLst>
              <a:ext uri="{FF2B5EF4-FFF2-40B4-BE49-F238E27FC236}">
                <a16:creationId xmlns:a16="http://schemas.microsoft.com/office/drawing/2014/main" id="{CAD9CA02-350D-454D-9B7F-614FB18C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2266" y="11836632"/>
            <a:ext cx="176919" cy="254035"/>
          </a:xfrm>
          <a:custGeom>
            <a:avLst/>
            <a:gdLst>
              <a:gd name="T0" fmla="*/ 152 w 171"/>
              <a:gd name="T1" fmla="*/ 8 h 246"/>
              <a:gd name="T2" fmla="*/ 152 w 171"/>
              <a:gd name="T3" fmla="*/ 8 h 246"/>
              <a:gd name="T4" fmla="*/ 110 w 171"/>
              <a:gd name="T5" fmla="*/ 17 h 246"/>
              <a:gd name="T6" fmla="*/ 9 w 171"/>
              <a:gd name="T7" fmla="*/ 203 h 246"/>
              <a:gd name="T8" fmla="*/ 17 w 171"/>
              <a:gd name="T9" fmla="*/ 245 h 246"/>
              <a:gd name="T10" fmla="*/ 34 w 171"/>
              <a:gd name="T11" fmla="*/ 245 h 246"/>
              <a:gd name="T12" fmla="*/ 59 w 171"/>
              <a:gd name="T13" fmla="*/ 236 h 246"/>
              <a:gd name="T14" fmla="*/ 161 w 171"/>
              <a:gd name="T15" fmla="*/ 42 h 246"/>
              <a:gd name="T16" fmla="*/ 152 w 171"/>
              <a:gd name="T17" fmla="*/ 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246">
                <a:moveTo>
                  <a:pt x="152" y="8"/>
                </a:moveTo>
                <a:lnTo>
                  <a:pt x="152" y="8"/>
                </a:lnTo>
                <a:cubicBezTo>
                  <a:pt x="136" y="0"/>
                  <a:pt x="119" y="0"/>
                  <a:pt x="110" y="17"/>
                </a:cubicBezTo>
                <a:cubicBezTo>
                  <a:pt x="9" y="203"/>
                  <a:pt x="9" y="203"/>
                  <a:pt x="9" y="203"/>
                </a:cubicBezTo>
                <a:cubicBezTo>
                  <a:pt x="0" y="220"/>
                  <a:pt x="0" y="236"/>
                  <a:pt x="17" y="245"/>
                </a:cubicBezTo>
                <a:cubicBezTo>
                  <a:pt x="26" y="245"/>
                  <a:pt x="26" y="245"/>
                  <a:pt x="34" y="245"/>
                </a:cubicBezTo>
                <a:cubicBezTo>
                  <a:pt x="43" y="245"/>
                  <a:pt x="51" y="245"/>
                  <a:pt x="59" y="236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70" y="34"/>
                  <a:pt x="161" y="17"/>
                  <a:pt x="152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39">
            <a:extLst>
              <a:ext uri="{FF2B5EF4-FFF2-40B4-BE49-F238E27FC236}">
                <a16:creationId xmlns:a16="http://schemas.microsoft.com/office/drawing/2014/main" id="{777C2A05-2275-AE49-9793-255F299A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319" y="11836632"/>
            <a:ext cx="176919" cy="254035"/>
          </a:xfrm>
          <a:custGeom>
            <a:avLst/>
            <a:gdLst>
              <a:gd name="T0" fmla="*/ 144 w 171"/>
              <a:gd name="T1" fmla="*/ 8 h 246"/>
              <a:gd name="T2" fmla="*/ 144 w 171"/>
              <a:gd name="T3" fmla="*/ 8 h 246"/>
              <a:gd name="T4" fmla="*/ 110 w 171"/>
              <a:gd name="T5" fmla="*/ 17 h 246"/>
              <a:gd name="T6" fmla="*/ 0 w 171"/>
              <a:gd name="T7" fmla="*/ 203 h 246"/>
              <a:gd name="T8" fmla="*/ 17 w 171"/>
              <a:gd name="T9" fmla="*/ 245 h 246"/>
              <a:gd name="T10" fmla="*/ 26 w 171"/>
              <a:gd name="T11" fmla="*/ 245 h 246"/>
              <a:gd name="T12" fmla="*/ 59 w 171"/>
              <a:gd name="T13" fmla="*/ 236 h 246"/>
              <a:gd name="T14" fmla="*/ 161 w 171"/>
              <a:gd name="T15" fmla="*/ 42 h 246"/>
              <a:gd name="T16" fmla="*/ 144 w 171"/>
              <a:gd name="T17" fmla="*/ 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1" h="246">
                <a:moveTo>
                  <a:pt x="144" y="8"/>
                </a:moveTo>
                <a:lnTo>
                  <a:pt x="144" y="8"/>
                </a:lnTo>
                <a:cubicBezTo>
                  <a:pt x="136" y="0"/>
                  <a:pt x="119" y="0"/>
                  <a:pt x="110" y="17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20"/>
                  <a:pt x="0" y="236"/>
                  <a:pt x="17" y="245"/>
                </a:cubicBezTo>
                <a:lnTo>
                  <a:pt x="26" y="245"/>
                </a:lnTo>
                <a:cubicBezTo>
                  <a:pt x="43" y="245"/>
                  <a:pt x="51" y="245"/>
                  <a:pt x="59" y="236"/>
                </a:cubicBezTo>
                <a:cubicBezTo>
                  <a:pt x="161" y="42"/>
                  <a:pt x="161" y="42"/>
                  <a:pt x="161" y="42"/>
                </a:cubicBezTo>
                <a:cubicBezTo>
                  <a:pt x="170" y="34"/>
                  <a:pt x="161" y="17"/>
                  <a:pt x="144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0">
            <a:extLst>
              <a:ext uri="{FF2B5EF4-FFF2-40B4-BE49-F238E27FC236}">
                <a16:creationId xmlns:a16="http://schemas.microsoft.com/office/drawing/2014/main" id="{E8E03E97-0D67-9F47-B8D2-D409576B4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714" y="11818486"/>
            <a:ext cx="122480" cy="158770"/>
          </a:xfrm>
          <a:custGeom>
            <a:avLst/>
            <a:gdLst>
              <a:gd name="T0" fmla="*/ 101 w 119"/>
              <a:gd name="T1" fmla="*/ 8 h 153"/>
              <a:gd name="T2" fmla="*/ 101 w 119"/>
              <a:gd name="T3" fmla="*/ 8 h 153"/>
              <a:gd name="T4" fmla="*/ 59 w 119"/>
              <a:gd name="T5" fmla="*/ 17 h 153"/>
              <a:gd name="T6" fmla="*/ 8 w 119"/>
              <a:gd name="T7" fmla="*/ 101 h 153"/>
              <a:gd name="T8" fmla="*/ 25 w 119"/>
              <a:gd name="T9" fmla="*/ 144 h 153"/>
              <a:gd name="T10" fmla="*/ 33 w 119"/>
              <a:gd name="T11" fmla="*/ 152 h 153"/>
              <a:gd name="T12" fmla="*/ 59 w 119"/>
              <a:gd name="T13" fmla="*/ 135 h 153"/>
              <a:gd name="T14" fmla="*/ 109 w 119"/>
              <a:gd name="T15" fmla="*/ 42 h 153"/>
              <a:gd name="T16" fmla="*/ 101 w 119"/>
              <a:gd name="T17" fmla="*/ 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53">
                <a:moveTo>
                  <a:pt x="101" y="8"/>
                </a:moveTo>
                <a:lnTo>
                  <a:pt x="101" y="8"/>
                </a:lnTo>
                <a:cubicBezTo>
                  <a:pt x="84" y="0"/>
                  <a:pt x="67" y="0"/>
                  <a:pt x="59" y="17"/>
                </a:cubicBezTo>
                <a:cubicBezTo>
                  <a:pt x="8" y="101"/>
                  <a:pt x="8" y="101"/>
                  <a:pt x="8" y="101"/>
                </a:cubicBezTo>
                <a:cubicBezTo>
                  <a:pt x="0" y="118"/>
                  <a:pt x="8" y="135"/>
                  <a:pt x="25" y="144"/>
                </a:cubicBezTo>
                <a:lnTo>
                  <a:pt x="33" y="152"/>
                </a:lnTo>
                <a:cubicBezTo>
                  <a:pt x="42" y="152"/>
                  <a:pt x="59" y="144"/>
                  <a:pt x="59" y="135"/>
                </a:cubicBezTo>
                <a:cubicBezTo>
                  <a:pt x="109" y="42"/>
                  <a:pt x="109" y="42"/>
                  <a:pt x="109" y="42"/>
                </a:cubicBezTo>
                <a:cubicBezTo>
                  <a:pt x="118" y="34"/>
                  <a:pt x="109" y="8"/>
                  <a:pt x="101" y="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1">
            <a:extLst>
              <a:ext uri="{FF2B5EF4-FFF2-40B4-BE49-F238E27FC236}">
                <a16:creationId xmlns:a16="http://schemas.microsoft.com/office/drawing/2014/main" id="{874E3D3D-0A66-3D42-9A40-433E6B86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6377" y="11106280"/>
            <a:ext cx="1052430" cy="916340"/>
          </a:xfrm>
          <a:custGeom>
            <a:avLst/>
            <a:gdLst>
              <a:gd name="T0" fmla="*/ 955 w 1024"/>
              <a:gd name="T1" fmla="*/ 253 h 889"/>
              <a:gd name="T2" fmla="*/ 854 w 1024"/>
              <a:gd name="T3" fmla="*/ 50 h 889"/>
              <a:gd name="T4" fmla="*/ 812 w 1024"/>
              <a:gd name="T5" fmla="*/ 17 h 889"/>
              <a:gd name="T6" fmla="*/ 567 w 1024"/>
              <a:gd name="T7" fmla="*/ 101 h 889"/>
              <a:gd name="T8" fmla="*/ 279 w 1024"/>
              <a:gd name="T9" fmla="*/ 262 h 889"/>
              <a:gd name="T10" fmla="*/ 42 w 1024"/>
              <a:gd name="T11" fmla="*/ 380 h 889"/>
              <a:gd name="T12" fmla="*/ 245 w 1024"/>
              <a:gd name="T13" fmla="*/ 685 h 889"/>
              <a:gd name="T14" fmla="*/ 380 w 1024"/>
              <a:gd name="T15" fmla="*/ 837 h 889"/>
              <a:gd name="T16" fmla="*/ 406 w 1024"/>
              <a:gd name="T17" fmla="*/ 888 h 889"/>
              <a:gd name="T18" fmla="*/ 626 w 1024"/>
              <a:gd name="T19" fmla="*/ 685 h 889"/>
              <a:gd name="T20" fmla="*/ 702 w 1024"/>
              <a:gd name="T21" fmla="*/ 685 h 889"/>
              <a:gd name="T22" fmla="*/ 1023 w 1024"/>
              <a:gd name="T23" fmla="*/ 422 h 889"/>
              <a:gd name="T24" fmla="*/ 770 w 1024"/>
              <a:gd name="T25" fmla="*/ 236 h 889"/>
              <a:gd name="T26" fmla="*/ 913 w 1024"/>
              <a:gd name="T27" fmla="*/ 296 h 889"/>
              <a:gd name="T28" fmla="*/ 939 w 1024"/>
              <a:gd name="T29" fmla="*/ 329 h 889"/>
              <a:gd name="T30" fmla="*/ 744 w 1024"/>
              <a:gd name="T31" fmla="*/ 245 h 889"/>
              <a:gd name="T32" fmla="*/ 507 w 1024"/>
              <a:gd name="T33" fmla="*/ 634 h 889"/>
              <a:gd name="T34" fmla="*/ 245 w 1024"/>
              <a:gd name="T35" fmla="*/ 634 h 889"/>
              <a:gd name="T36" fmla="*/ 93 w 1024"/>
              <a:gd name="T37" fmla="*/ 414 h 889"/>
              <a:gd name="T38" fmla="*/ 279 w 1024"/>
              <a:gd name="T39" fmla="*/ 321 h 889"/>
              <a:gd name="T40" fmla="*/ 380 w 1024"/>
              <a:gd name="T41" fmla="*/ 338 h 889"/>
              <a:gd name="T42" fmla="*/ 567 w 1024"/>
              <a:gd name="T43" fmla="*/ 160 h 889"/>
              <a:gd name="T44" fmla="*/ 330 w 1024"/>
              <a:gd name="T45" fmla="*/ 465 h 889"/>
              <a:gd name="T46" fmla="*/ 355 w 1024"/>
              <a:gd name="T47" fmla="*/ 516 h 889"/>
              <a:gd name="T48" fmla="*/ 516 w 1024"/>
              <a:gd name="T49" fmla="*/ 634 h 889"/>
              <a:gd name="T50" fmla="*/ 558 w 1024"/>
              <a:gd name="T51" fmla="*/ 676 h 889"/>
              <a:gd name="T52" fmla="*/ 668 w 1024"/>
              <a:gd name="T53" fmla="*/ 498 h 889"/>
              <a:gd name="T54" fmla="*/ 643 w 1024"/>
              <a:gd name="T55" fmla="*/ 456 h 889"/>
              <a:gd name="T56" fmla="*/ 693 w 1024"/>
              <a:gd name="T57" fmla="*/ 211 h 889"/>
              <a:gd name="T58" fmla="*/ 693 w 1024"/>
              <a:gd name="T59" fmla="*/ 211 h 889"/>
              <a:gd name="T60" fmla="*/ 609 w 1024"/>
              <a:gd name="T61" fmla="*/ 380 h 889"/>
              <a:gd name="T62" fmla="*/ 862 w 1024"/>
              <a:gd name="T63" fmla="*/ 389 h 889"/>
              <a:gd name="T64" fmla="*/ 896 w 1024"/>
              <a:gd name="T65" fmla="*/ 566 h 889"/>
              <a:gd name="T66" fmla="*/ 702 w 1024"/>
              <a:gd name="T67" fmla="*/ 634 h 889"/>
              <a:gd name="T68" fmla="*/ 955 w 1024"/>
              <a:gd name="T69" fmla="*/ 389 h 889"/>
              <a:gd name="T70" fmla="*/ 896 w 1024"/>
              <a:gd name="T71" fmla="*/ 566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24" h="889">
                <a:moveTo>
                  <a:pt x="955" y="253"/>
                </a:moveTo>
                <a:lnTo>
                  <a:pt x="955" y="253"/>
                </a:lnTo>
                <a:cubicBezTo>
                  <a:pt x="913" y="211"/>
                  <a:pt x="854" y="186"/>
                  <a:pt x="778" y="186"/>
                </a:cubicBezTo>
                <a:cubicBezTo>
                  <a:pt x="854" y="50"/>
                  <a:pt x="854" y="50"/>
                  <a:pt x="854" y="50"/>
                </a:cubicBezTo>
                <a:cubicBezTo>
                  <a:pt x="862" y="33"/>
                  <a:pt x="862" y="25"/>
                  <a:pt x="846" y="17"/>
                </a:cubicBezTo>
                <a:cubicBezTo>
                  <a:pt x="837" y="0"/>
                  <a:pt x="820" y="0"/>
                  <a:pt x="812" y="17"/>
                </a:cubicBezTo>
                <a:cubicBezTo>
                  <a:pt x="685" y="135"/>
                  <a:pt x="685" y="135"/>
                  <a:pt x="685" y="135"/>
                </a:cubicBezTo>
                <a:cubicBezTo>
                  <a:pt x="651" y="110"/>
                  <a:pt x="609" y="101"/>
                  <a:pt x="567" y="101"/>
                </a:cubicBezTo>
                <a:cubicBezTo>
                  <a:pt x="456" y="101"/>
                  <a:pt x="364" y="169"/>
                  <a:pt x="338" y="270"/>
                </a:cubicBezTo>
                <a:cubicBezTo>
                  <a:pt x="321" y="270"/>
                  <a:pt x="304" y="262"/>
                  <a:pt x="279" y="262"/>
                </a:cubicBezTo>
                <a:cubicBezTo>
                  <a:pt x="220" y="262"/>
                  <a:pt x="169" y="270"/>
                  <a:pt x="127" y="296"/>
                </a:cubicBezTo>
                <a:cubicBezTo>
                  <a:pt x="93" y="313"/>
                  <a:pt x="59" y="346"/>
                  <a:pt x="42" y="380"/>
                </a:cubicBezTo>
                <a:cubicBezTo>
                  <a:pt x="0" y="439"/>
                  <a:pt x="0" y="524"/>
                  <a:pt x="34" y="583"/>
                </a:cubicBezTo>
                <a:cubicBezTo>
                  <a:pt x="76" y="651"/>
                  <a:pt x="152" y="685"/>
                  <a:pt x="245" y="685"/>
                </a:cubicBezTo>
                <a:cubicBezTo>
                  <a:pt x="482" y="685"/>
                  <a:pt x="482" y="685"/>
                  <a:pt x="482" y="685"/>
                </a:cubicBezTo>
                <a:cubicBezTo>
                  <a:pt x="380" y="837"/>
                  <a:pt x="380" y="837"/>
                  <a:pt x="380" y="837"/>
                </a:cubicBezTo>
                <a:cubicBezTo>
                  <a:pt x="372" y="854"/>
                  <a:pt x="372" y="870"/>
                  <a:pt x="389" y="879"/>
                </a:cubicBezTo>
                <a:cubicBezTo>
                  <a:pt x="389" y="879"/>
                  <a:pt x="398" y="888"/>
                  <a:pt x="406" y="888"/>
                </a:cubicBezTo>
                <a:cubicBezTo>
                  <a:pt x="414" y="888"/>
                  <a:pt x="423" y="879"/>
                  <a:pt x="423" y="879"/>
                </a:cubicBezTo>
                <a:cubicBezTo>
                  <a:pt x="626" y="685"/>
                  <a:pt x="626" y="685"/>
                  <a:pt x="626" y="685"/>
                </a:cubicBezTo>
                <a:cubicBezTo>
                  <a:pt x="634" y="685"/>
                  <a:pt x="634" y="685"/>
                  <a:pt x="634" y="685"/>
                </a:cubicBezTo>
                <a:cubicBezTo>
                  <a:pt x="702" y="685"/>
                  <a:pt x="702" y="685"/>
                  <a:pt x="702" y="685"/>
                </a:cubicBezTo>
                <a:cubicBezTo>
                  <a:pt x="803" y="685"/>
                  <a:pt x="879" y="659"/>
                  <a:pt x="939" y="608"/>
                </a:cubicBezTo>
                <a:cubicBezTo>
                  <a:pt x="989" y="558"/>
                  <a:pt x="1023" y="490"/>
                  <a:pt x="1023" y="422"/>
                </a:cubicBezTo>
                <a:cubicBezTo>
                  <a:pt x="1023" y="363"/>
                  <a:pt x="998" y="304"/>
                  <a:pt x="955" y="253"/>
                </a:cubicBezTo>
                <a:close/>
                <a:moveTo>
                  <a:pt x="770" y="236"/>
                </a:moveTo>
                <a:lnTo>
                  <a:pt x="770" y="236"/>
                </a:lnTo>
                <a:cubicBezTo>
                  <a:pt x="828" y="245"/>
                  <a:pt x="879" y="262"/>
                  <a:pt x="913" y="296"/>
                </a:cubicBezTo>
                <a:cubicBezTo>
                  <a:pt x="922" y="313"/>
                  <a:pt x="930" y="321"/>
                  <a:pt x="939" y="329"/>
                </a:cubicBezTo>
                <a:lnTo>
                  <a:pt x="939" y="329"/>
                </a:lnTo>
                <a:cubicBezTo>
                  <a:pt x="685" y="329"/>
                  <a:pt x="685" y="329"/>
                  <a:pt x="685" y="329"/>
                </a:cubicBezTo>
                <a:cubicBezTo>
                  <a:pt x="744" y="245"/>
                  <a:pt x="744" y="245"/>
                  <a:pt x="744" y="245"/>
                </a:cubicBezTo>
                <a:cubicBezTo>
                  <a:pt x="752" y="245"/>
                  <a:pt x="761" y="236"/>
                  <a:pt x="770" y="236"/>
                </a:cubicBezTo>
                <a:close/>
                <a:moveTo>
                  <a:pt x="507" y="634"/>
                </a:moveTo>
                <a:lnTo>
                  <a:pt x="507" y="634"/>
                </a:lnTo>
                <a:cubicBezTo>
                  <a:pt x="245" y="634"/>
                  <a:pt x="245" y="634"/>
                  <a:pt x="245" y="634"/>
                </a:cubicBezTo>
                <a:cubicBezTo>
                  <a:pt x="169" y="634"/>
                  <a:pt x="118" y="600"/>
                  <a:pt x="84" y="549"/>
                </a:cubicBezTo>
                <a:cubicBezTo>
                  <a:pt x="59" y="507"/>
                  <a:pt x="68" y="456"/>
                  <a:pt x="93" y="414"/>
                </a:cubicBezTo>
                <a:cubicBezTo>
                  <a:pt x="102" y="380"/>
                  <a:pt x="127" y="363"/>
                  <a:pt x="161" y="346"/>
                </a:cubicBezTo>
                <a:cubicBezTo>
                  <a:pt x="195" y="329"/>
                  <a:pt x="237" y="321"/>
                  <a:pt x="279" y="321"/>
                </a:cubicBezTo>
                <a:cubicBezTo>
                  <a:pt x="304" y="321"/>
                  <a:pt x="330" y="329"/>
                  <a:pt x="347" y="338"/>
                </a:cubicBezTo>
                <a:cubicBezTo>
                  <a:pt x="355" y="338"/>
                  <a:pt x="372" y="338"/>
                  <a:pt x="380" y="338"/>
                </a:cubicBezTo>
                <a:cubicBezTo>
                  <a:pt x="389" y="329"/>
                  <a:pt x="389" y="321"/>
                  <a:pt x="389" y="313"/>
                </a:cubicBezTo>
                <a:cubicBezTo>
                  <a:pt x="406" y="228"/>
                  <a:pt x="474" y="160"/>
                  <a:pt x="567" y="160"/>
                </a:cubicBezTo>
                <a:cubicBezTo>
                  <a:pt x="592" y="160"/>
                  <a:pt x="617" y="160"/>
                  <a:pt x="643" y="177"/>
                </a:cubicBezTo>
                <a:cubicBezTo>
                  <a:pt x="330" y="465"/>
                  <a:pt x="330" y="465"/>
                  <a:pt x="330" y="465"/>
                </a:cubicBezTo>
                <a:cubicBezTo>
                  <a:pt x="321" y="473"/>
                  <a:pt x="321" y="482"/>
                  <a:pt x="321" y="490"/>
                </a:cubicBezTo>
                <a:cubicBezTo>
                  <a:pt x="330" y="507"/>
                  <a:pt x="338" y="516"/>
                  <a:pt x="355" y="516"/>
                </a:cubicBezTo>
                <a:cubicBezTo>
                  <a:pt x="592" y="516"/>
                  <a:pt x="592" y="516"/>
                  <a:pt x="592" y="516"/>
                </a:cubicBezTo>
                <a:cubicBezTo>
                  <a:pt x="516" y="634"/>
                  <a:pt x="516" y="634"/>
                  <a:pt x="516" y="634"/>
                </a:cubicBezTo>
                <a:cubicBezTo>
                  <a:pt x="516" y="634"/>
                  <a:pt x="516" y="634"/>
                  <a:pt x="507" y="634"/>
                </a:cubicBezTo>
                <a:close/>
                <a:moveTo>
                  <a:pt x="558" y="676"/>
                </a:moveTo>
                <a:lnTo>
                  <a:pt x="558" y="676"/>
                </a:lnTo>
                <a:cubicBezTo>
                  <a:pt x="668" y="498"/>
                  <a:pt x="668" y="498"/>
                  <a:pt x="668" y="498"/>
                </a:cubicBezTo>
                <a:cubicBezTo>
                  <a:pt x="676" y="490"/>
                  <a:pt x="676" y="482"/>
                  <a:pt x="668" y="473"/>
                </a:cubicBezTo>
                <a:cubicBezTo>
                  <a:pt x="668" y="456"/>
                  <a:pt x="659" y="456"/>
                  <a:pt x="643" y="456"/>
                </a:cubicBezTo>
                <a:cubicBezTo>
                  <a:pt x="423" y="456"/>
                  <a:pt x="423" y="456"/>
                  <a:pt x="423" y="456"/>
                </a:cubicBezTo>
                <a:cubicBezTo>
                  <a:pt x="693" y="211"/>
                  <a:pt x="693" y="211"/>
                  <a:pt x="693" y="211"/>
                </a:cubicBezTo>
                <a:cubicBezTo>
                  <a:pt x="702" y="203"/>
                  <a:pt x="702" y="203"/>
                  <a:pt x="702" y="203"/>
                </a:cubicBezTo>
                <a:cubicBezTo>
                  <a:pt x="693" y="211"/>
                  <a:pt x="693" y="211"/>
                  <a:pt x="693" y="211"/>
                </a:cubicBezTo>
                <a:cubicBezTo>
                  <a:pt x="609" y="346"/>
                  <a:pt x="609" y="346"/>
                  <a:pt x="609" y="346"/>
                </a:cubicBezTo>
                <a:cubicBezTo>
                  <a:pt x="609" y="355"/>
                  <a:pt x="609" y="372"/>
                  <a:pt x="609" y="380"/>
                </a:cubicBezTo>
                <a:cubicBezTo>
                  <a:pt x="617" y="389"/>
                  <a:pt x="626" y="389"/>
                  <a:pt x="634" y="389"/>
                </a:cubicBezTo>
                <a:cubicBezTo>
                  <a:pt x="862" y="389"/>
                  <a:pt x="862" y="389"/>
                  <a:pt x="862" y="389"/>
                </a:cubicBezTo>
                <a:lnTo>
                  <a:pt x="558" y="676"/>
                </a:lnTo>
                <a:close/>
                <a:moveTo>
                  <a:pt x="896" y="566"/>
                </a:moveTo>
                <a:lnTo>
                  <a:pt x="896" y="566"/>
                </a:lnTo>
                <a:cubicBezTo>
                  <a:pt x="854" y="608"/>
                  <a:pt x="786" y="634"/>
                  <a:pt x="702" y="634"/>
                </a:cubicBezTo>
                <a:cubicBezTo>
                  <a:pt x="693" y="634"/>
                  <a:pt x="693" y="634"/>
                  <a:pt x="693" y="634"/>
                </a:cubicBezTo>
                <a:cubicBezTo>
                  <a:pt x="955" y="389"/>
                  <a:pt x="955" y="389"/>
                  <a:pt x="955" y="389"/>
                </a:cubicBezTo>
                <a:cubicBezTo>
                  <a:pt x="964" y="397"/>
                  <a:pt x="964" y="405"/>
                  <a:pt x="964" y="422"/>
                </a:cubicBezTo>
                <a:cubicBezTo>
                  <a:pt x="964" y="473"/>
                  <a:pt x="939" y="524"/>
                  <a:pt x="896" y="5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2">
            <a:extLst>
              <a:ext uri="{FF2B5EF4-FFF2-40B4-BE49-F238E27FC236}">
                <a16:creationId xmlns:a16="http://schemas.microsoft.com/office/drawing/2014/main" id="{7D004A49-16BF-0A48-812C-5CA7395CB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189" y="11219690"/>
            <a:ext cx="925413" cy="920875"/>
          </a:xfrm>
          <a:custGeom>
            <a:avLst/>
            <a:gdLst>
              <a:gd name="T0" fmla="*/ 761 w 898"/>
              <a:gd name="T1" fmla="*/ 625 h 897"/>
              <a:gd name="T2" fmla="*/ 761 w 898"/>
              <a:gd name="T3" fmla="*/ 625 h 897"/>
              <a:gd name="T4" fmla="*/ 694 w 898"/>
              <a:gd name="T5" fmla="*/ 651 h 897"/>
              <a:gd name="T6" fmla="*/ 313 w 898"/>
              <a:gd name="T7" fmla="*/ 448 h 897"/>
              <a:gd name="T8" fmla="*/ 702 w 898"/>
              <a:gd name="T9" fmla="*/ 253 h 897"/>
              <a:gd name="T10" fmla="*/ 761 w 898"/>
              <a:gd name="T11" fmla="*/ 270 h 897"/>
              <a:gd name="T12" fmla="*/ 897 w 898"/>
              <a:gd name="T13" fmla="*/ 135 h 897"/>
              <a:gd name="T14" fmla="*/ 761 w 898"/>
              <a:gd name="T15" fmla="*/ 0 h 897"/>
              <a:gd name="T16" fmla="*/ 635 w 898"/>
              <a:gd name="T17" fmla="*/ 135 h 897"/>
              <a:gd name="T18" fmla="*/ 651 w 898"/>
              <a:gd name="T19" fmla="*/ 211 h 897"/>
              <a:gd name="T20" fmla="*/ 263 w 898"/>
              <a:gd name="T21" fmla="*/ 406 h 897"/>
              <a:gd name="T22" fmla="*/ 136 w 898"/>
              <a:gd name="T23" fmla="*/ 312 h 897"/>
              <a:gd name="T24" fmla="*/ 0 w 898"/>
              <a:gd name="T25" fmla="*/ 448 h 897"/>
              <a:gd name="T26" fmla="*/ 136 w 898"/>
              <a:gd name="T27" fmla="*/ 583 h 897"/>
              <a:gd name="T28" fmla="*/ 263 w 898"/>
              <a:gd name="T29" fmla="*/ 482 h 897"/>
              <a:gd name="T30" fmla="*/ 651 w 898"/>
              <a:gd name="T31" fmla="*/ 693 h 897"/>
              <a:gd name="T32" fmla="*/ 635 w 898"/>
              <a:gd name="T33" fmla="*/ 760 h 897"/>
              <a:gd name="T34" fmla="*/ 761 w 898"/>
              <a:gd name="T35" fmla="*/ 896 h 897"/>
              <a:gd name="T36" fmla="*/ 897 w 898"/>
              <a:gd name="T37" fmla="*/ 760 h 897"/>
              <a:gd name="T38" fmla="*/ 761 w 898"/>
              <a:gd name="T39" fmla="*/ 625 h 897"/>
              <a:gd name="T40" fmla="*/ 761 w 898"/>
              <a:gd name="T41" fmla="*/ 59 h 897"/>
              <a:gd name="T42" fmla="*/ 761 w 898"/>
              <a:gd name="T43" fmla="*/ 59 h 897"/>
              <a:gd name="T44" fmla="*/ 838 w 898"/>
              <a:gd name="T45" fmla="*/ 135 h 897"/>
              <a:gd name="T46" fmla="*/ 761 w 898"/>
              <a:gd name="T47" fmla="*/ 211 h 897"/>
              <a:gd name="T48" fmla="*/ 685 w 898"/>
              <a:gd name="T49" fmla="*/ 135 h 897"/>
              <a:gd name="T50" fmla="*/ 761 w 898"/>
              <a:gd name="T51" fmla="*/ 59 h 897"/>
              <a:gd name="T52" fmla="*/ 136 w 898"/>
              <a:gd name="T53" fmla="*/ 524 h 897"/>
              <a:gd name="T54" fmla="*/ 136 w 898"/>
              <a:gd name="T55" fmla="*/ 524 h 897"/>
              <a:gd name="T56" fmla="*/ 60 w 898"/>
              <a:gd name="T57" fmla="*/ 448 h 897"/>
              <a:gd name="T58" fmla="*/ 136 w 898"/>
              <a:gd name="T59" fmla="*/ 372 h 897"/>
              <a:gd name="T60" fmla="*/ 203 w 898"/>
              <a:gd name="T61" fmla="*/ 448 h 897"/>
              <a:gd name="T62" fmla="*/ 136 w 898"/>
              <a:gd name="T63" fmla="*/ 524 h 897"/>
              <a:gd name="T64" fmla="*/ 761 w 898"/>
              <a:gd name="T65" fmla="*/ 836 h 897"/>
              <a:gd name="T66" fmla="*/ 761 w 898"/>
              <a:gd name="T67" fmla="*/ 836 h 897"/>
              <a:gd name="T68" fmla="*/ 685 w 898"/>
              <a:gd name="T69" fmla="*/ 760 h 897"/>
              <a:gd name="T70" fmla="*/ 761 w 898"/>
              <a:gd name="T71" fmla="*/ 684 h 897"/>
              <a:gd name="T72" fmla="*/ 838 w 898"/>
              <a:gd name="T73" fmla="*/ 760 h 897"/>
              <a:gd name="T74" fmla="*/ 761 w 898"/>
              <a:gd name="T75" fmla="*/ 836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8" h="897">
                <a:moveTo>
                  <a:pt x="761" y="625"/>
                </a:moveTo>
                <a:lnTo>
                  <a:pt x="761" y="625"/>
                </a:lnTo>
                <a:cubicBezTo>
                  <a:pt x="736" y="625"/>
                  <a:pt x="719" y="634"/>
                  <a:pt x="694" y="651"/>
                </a:cubicBezTo>
                <a:cubicBezTo>
                  <a:pt x="313" y="448"/>
                  <a:pt x="313" y="448"/>
                  <a:pt x="313" y="448"/>
                </a:cubicBezTo>
                <a:cubicBezTo>
                  <a:pt x="702" y="253"/>
                  <a:pt x="702" y="253"/>
                  <a:pt x="702" y="253"/>
                </a:cubicBezTo>
                <a:cubicBezTo>
                  <a:pt x="719" y="262"/>
                  <a:pt x="744" y="270"/>
                  <a:pt x="761" y="270"/>
                </a:cubicBezTo>
                <a:cubicBezTo>
                  <a:pt x="838" y="270"/>
                  <a:pt x="897" y="211"/>
                  <a:pt x="897" y="135"/>
                </a:cubicBezTo>
                <a:cubicBezTo>
                  <a:pt x="897" y="59"/>
                  <a:pt x="838" y="0"/>
                  <a:pt x="761" y="0"/>
                </a:cubicBezTo>
                <a:cubicBezTo>
                  <a:pt x="694" y="0"/>
                  <a:pt x="635" y="59"/>
                  <a:pt x="635" y="135"/>
                </a:cubicBezTo>
                <a:cubicBezTo>
                  <a:pt x="635" y="160"/>
                  <a:pt x="643" y="186"/>
                  <a:pt x="651" y="211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46" y="355"/>
                  <a:pt x="195" y="312"/>
                  <a:pt x="136" y="312"/>
                </a:cubicBezTo>
                <a:cubicBezTo>
                  <a:pt x="60" y="312"/>
                  <a:pt x="0" y="372"/>
                  <a:pt x="0" y="448"/>
                </a:cubicBezTo>
                <a:cubicBezTo>
                  <a:pt x="0" y="524"/>
                  <a:pt x="60" y="583"/>
                  <a:pt x="136" y="583"/>
                </a:cubicBezTo>
                <a:cubicBezTo>
                  <a:pt x="195" y="583"/>
                  <a:pt x="246" y="541"/>
                  <a:pt x="263" y="482"/>
                </a:cubicBezTo>
                <a:cubicBezTo>
                  <a:pt x="651" y="693"/>
                  <a:pt x="651" y="693"/>
                  <a:pt x="651" y="693"/>
                </a:cubicBezTo>
                <a:cubicBezTo>
                  <a:pt x="635" y="710"/>
                  <a:pt x="635" y="735"/>
                  <a:pt x="635" y="760"/>
                </a:cubicBezTo>
                <a:cubicBezTo>
                  <a:pt x="635" y="836"/>
                  <a:pt x="694" y="896"/>
                  <a:pt x="761" y="896"/>
                </a:cubicBezTo>
                <a:cubicBezTo>
                  <a:pt x="838" y="896"/>
                  <a:pt x="897" y="836"/>
                  <a:pt x="897" y="760"/>
                </a:cubicBezTo>
                <a:cubicBezTo>
                  <a:pt x="897" y="693"/>
                  <a:pt x="838" y="625"/>
                  <a:pt x="761" y="625"/>
                </a:cubicBezTo>
                <a:close/>
                <a:moveTo>
                  <a:pt x="761" y="59"/>
                </a:moveTo>
                <a:lnTo>
                  <a:pt x="761" y="59"/>
                </a:lnTo>
                <a:cubicBezTo>
                  <a:pt x="804" y="59"/>
                  <a:pt x="838" y="93"/>
                  <a:pt x="838" y="135"/>
                </a:cubicBezTo>
                <a:cubicBezTo>
                  <a:pt x="838" y="177"/>
                  <a:pt x="804" y="211"/>
                  <a:pt x="761" y="211"/>
                </a:cubicBezTo>
                <a:cubicBezTo>
                  <a:pt x="719" y="211"/>
                  <a:pt x="685" y="177"/>
                  <a:pt x="685" y="135"/>
                </a:cubicBezTo>
                <a:cubicBezTo>
                  <a:pt x="685" y="93"/>
                  <a:pt x="719" y="59"/>
                  <a:pt x="761" y="59"/>
                </a:cubicBezTo>
                <a:close/>
                <a:moveTo>
                  <a:pt x="136" y="524"/>
                </a:moveTo>
                <a:lnTo>
                  <a:pt x="136" y="524"/>
                </a:lnTo>
                <a:cubicBezTo>
                  <a:pt x="93" y="524"/>
                  <a:pt x="60" y="490"/>
                  <a:pt x="60" y="448"/>
                </a:cubicBezTo>
                <a:cubicBezTo>
                  <a:pt x="60" y="406"/>
                  <a:pt x="93" y="372"/>
                  <a:pt x="136" y="372"/>
                </a:cubicBezTo>
                <a:cubicBezTo>
                  <a:pt x="170" y="372"/>
                  <a:pt x="203" y="406"/>
                  <a:pt x="203" y="448"/>
                </a:cubicBezTo>
                <a:cubicBezTo>
                  <a:pt x="203" y="490"/>
                  <a:pt x="170" y="524"/>
                  <a:pt x="136" y="524"/>
                </a:cubicBezTo>
                <a:close/>
                <a:moveTo>
                  <a:pt x="761" y="836"/>
                </a:moveTo>
                <a:lnTo>
                  <a:pt x="761" y="836"/>
                </a:lnTo>
                <a:cubicBezTo>
                  <a:pt x="719" y="836"/>
                  <a:pt x="685" y="803"/>
                  <a:pt x="685" y="760"/>
                </a:cubicBezTo>
                <a:cubicBezTo>
                  <a:pt x="685" y="718"/>
                  <a:pt x="719" y="684"/>
                  <a:pt x="761" y="684"/>
                </a:cubicBezTo>
                <a:cubicBezTo>
                  <a:pt x="804" y="684"/>
                  <a:pt x="838" y="718"/>
                  <a:pt x="838" y="760"/>
                </a:cubicBezTo>
                <a:cubicBezTo>
                  <a:pt x="838" y="803"/>
                  <a:pt x="804" y="836"/>
                  <a:pt x="761" y="8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3">
            <a:extLst>
              <a:ext uri="{FF2B5EF4-FFF2-40B4-BE49-F238E27FC236}">
                <a16:creationId xmlns:a16="http://schemas.microsoft.com/office/drawing/2014/main" id="{CD9329A0-E27D-D34D-A049-4AB19D18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958" y="8316434"/>
            <a:ext cx="920878" cy="521677"/>
          </a:xfrm>
          <a:custGeom>
            <a:avLst/>
            <a:gdLst>
              <a:gd name="T0" fmla="*/ 896 w 897"/>
              <a:gd name="T1" fmla="*/ 144 h 508"/>
              <a:gd name="T2" fmla="*/ 896 w 897"/>
              <a:gd name="T3" fmla="*/ 144 h 508"/>
              <a:gd name="T4" fmla="*/ 887 w 897"/>
              <a:gd name="T5" fmla="*/ 118 h 508"/>
              <a:gd name="T6" fmla="*/ 735 w 897"/>
              <a:gd name="T7" fmla="*/ 8 h 508"/>
              <a:gd name="T8" fmla="*/ 794 w 897"/>
              <a:gd name="T9" fmla="*/ 110 h 508"/>
              <a:gd name="T10" fmla="*/ 617 w 897"/>
              <a:gd name="T11" fmla="*/ 110 h 508"/>
              <a:gd name="T12" fmla="*/ 617 w 897"/>
              <a:gd name="T13" fmla="*/ 110 h 508"/>
              <a:gd name="T14" fmla="*/ 608 w 897"/>
              <a:gd name="T15" fmla="*/ 110 h 508"/>
              <a:gd name="T16" fmla="*/ 608 w 897"/>
              <a:gd name="T17" fmla="*/ 110 h 508"/>
              <a:gd name="T18" fmla="*/ 608 w 897"/>
              <a:gd name="T19" fmla="*/ 118 h 508"/>
              <a:gd name="T20" fmla="*/ 600 w 897"/>
              <a:gd name="T21" fmla="*/ 118 h 508"/>
              <a:gd name="T22" fmla="*/ 600 w 897"/>
              <a:gd name="T23" fmla="*/ 118 h 508"/>
              <a:gd name="T24" fmla="*/ 600 w 897"/>
              <a:gd name="T25" fmla="*/ 118 h 508"/>
              <a:gd name="T26" fmla="*/ 25 w 897"/>
              <a:gd name="T27" fmla="*/ 448 h 508"/>
              <a:gd name="T28" fmla="*/ 0 w 897"/>
              <a:gd name="T29" fmla="*/ 482 h 508"/>
              <a:gd name="T30" fmla="*/ 194 w 897"/>
              <a:gd name="T31" fmla="*/ 507 h 508"/>
              <a:gd name="T32" fmla="*/ 194 w 897"/>
              <a:gd name="T33" fmla="*/ 507 h 508"/>
              <a:gd name="T34" fmla="*/ 194 w 897"/>
              <a:gd name="T35" fmla="*/ 507 h 508"/>
              <a:gd name="T36" fmla="*/ 203 w 897"/>
              <a:gd name="T37" fmla="*/ 507 h 508"/>
              <a:gd name="T38" fmla="*/ 203 w 897"/>
              <a:gd name="T39" fmla="*/ 507 h 508"/>
              <a:gd name="T40" fmla="*/ 203 w 897"/>
              <a:gd name="T41" fmla="*/ 507 h 508"/>
              <a:gd name="T42" fmla="*/ 211 w 897"/>
              <a:gd name="T43" fmla="*/ 507 h 508"/>
              <a:gd name="T44" fmla="*/ 211 w 897"/>
              <a:gd name="T45" fmla="*/ 499 h 508"/>
              <a:gd name="T46" fmla="*/ 625 w 897"/>
              <a:gd name="T47" fmla="*/ 169 h 508"/>
              <a:gd name="T48" fmla="*/ 735 w 897"/>
              <a:gd name="T49" fmla="*/ 228 h 508"/>
              <a:gd name="T50" fmla="*/ 760 w 897"/>
              <a:gd name="T51" fmla="*/ 279 h 508"/>
              <a:gd name="T52" fmla="*/ 887 w 897"/>
              <a:gd name="T53" fmla="*/ 161 h 508"/>
              <a:gd name="T54" fmla="*/ 887 w 897"/>
              <a:gd name="T55" fmla="*/ 161 h 508"/>
              <a:gd name="T56" fmla="*/ 896 w 897"/>
              <a:gd name="T57" fmla="*/ 161 h 508"/>
              <a:gd name="T58" fmla="*/ 896 w 897"/>
              <a:gd name="T59" fmla="*/ 152 h 508"/>
              <a:gd name="T60" fmla="*/ 896 w 897"/>
              <a:gd name="T61" fmla="*/ 152 h 508"/>
              <a:gd name="T62" fmla="*/ 896 w 897"/>
              <a:gd name="T63" fmla="*/ 152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7" h="508">
                <a:moveTo>
                  <a:pt x="896" y="144"/>
                </a:moveTo>
                <a:lnTo>
                  <a:pt x="896" y="144"/>
                </a:lnTo>
                <a:lnTo>
                  <a:pt x="896" y="144"/>
                </a:lnTo>
                <a:lnTo>
                  <a:pt x="896" y="144"/>
                </a:lnTo>
                <a:cubicBezTo>
                  <a:pt x="896" y="135"/>
                  <a:pt x="896" y="127"/>
                  <a:pt x="887" y="127"/>
                </a:cubicBezTo>
                <a:cubicBezTo>
                  <a:pt x="887" y="118"/>
                  <a:pt x="887" y="118"/>
                  <a:pt x="887" y="118"/>
                </a:cubicBezTo>
                <a:cubicBezTo>
                  <a:pt x="778" y="8"/>
                  <a:pt x="778" y="8"/>
                  <a:pt x="778" y="8"/>
                </a:cubicBezTo>
                <a:cubicBezTo>
                  <a:pt x="769" y="0"/>
                  <a:pt x="752" y="0"/>
                  <a:pt x="735" y="8"/>
                </a:cubicBezTo>
                <a:cubicBezTo>
                  <a:pt x="727" y="25"/>
                  <a:pt x="727" y="42"/>
                  <a:pt x="735" y="51"/>
                </a:cubicBezTo>
                <a:cubicBezTo>
                  <a:pt x="794" y="110"/>
                  <a:pt x="794" y="110"/>
                  <a:pt x="794" y="110"/>
                </a:cubicBezTo>
                <a:cubicBezTo>
                  <a:pt x="617" y="110"/>
                  <a:pt x="617" y="110"/>
                  <a:pt x="617" y="110"/>
                </a:cubicBezTo>
                <a:lnTo>
                  <a:pt x="617" y="110"/>
                </a:lnTo>
                <a:lnTo>
                  <a:pt x="617" y="110"/>
                </a:lnTo>
                <a:lnTo>
                  <a:pt x="617" y="110"/>
                </a:lnTo>
                <a:lnTo>
                  <a:pt x="617" y="110"/>
                </a:lnTo>
                <a:lnTo>
                  <a:pt x="608" y="110"/>
                </a:lnTo>
                <a:lnTo>
                  <a:pt x="608" y="110"/>
                </a:lnTo>
                <a:lnTo>
                  <a:pt x="608" y="110"/>
                </a:lnTo>
                <a:lnTo>
                  <a:pt x="608" y="110"/>
                </a:lnTo>
                <a:cubicBezTo>
                  <a:pt x="608" y="110"/>
                  <a:pt x="608" y="110"/>
                  <a:pt x="608" y="118"/>
                </a:cubicBezTo>
                <a:lnTo>
                  <a:pt x="608" y="118"/>
                </a:lnTo>
                <a:lnTo>
                  <a:pt x="600" y="118"/>
                </a:lnTo>
                <a:lnTo>
                  <a:pt x="600" y="118"/>
                </a:lnTo>
                <a:lnTo>
                  <a:pt x="600" y="118"/>
                </a:lnTo>
                <a:lnTo>
                  <a:pt x="600" y="118"/>
                </a:lnTo>
                <a:lnTo>
                  <a:pt x="600" y="118"/>
                </a:lnTo>
                <a:cubicBezTo>
                  <a:pt x="186" y="448"/>
                  <a:pt x="186" y="448"/>
                  <a:pt x="186" y="448"/>
                </a:cubicBezTo>
                <a:cubicBezTo>
                  <a:pt x="25" y="448"/>
                  <a:pt x="25" y="448"/>
                  <a:pt x="25" y="448"/>
                </a:cubicBezTo>
                <a:lnTo>
                  <a:pt x="25" y="448"/>
                </a:lnTo>
                <a:cubicBezTo>
                  <a:pt x="8" y="448"/>
                  <a:pt x="0" y="465"/>
                  <a:pt x="0" y="482"/>
                </a:cubicBezTo>
                <a:cubicBezTo>
                  <a:pt x="0" y="490"/>
                  <a:pt x="8" y="507"/>
                  <a:pt x="25" y="507"/>
                </a:cubicBezTo>
                <a:cubicBezTo>
                  <a:pt x="194" y="507"/>
                  <a:pt x="194" y="507"/>
                  <a:pt x="194" y="507"/>
                </a:cubicBezTo>
                <a:lnTo>
                  <a:pt x="194" y="507"/>
                </a:lnTo>
                <a:lnTo>
                  <a:pt x="194" y="507"/>
                </a:lnTo>
                <a:lnTo>
                  <a:pt x="194" y="507"/>
                </a:lnTo>
                <a:lnTo>
                  <a:pt x="194" y="507"/>
                </a:lnTo>
                <a:cubicBezTo>
                  <a:pt x="194" y="507"/>
                  <a:pt x="194" y="507"/>
                  <a:pt x="203" y="507"/>
                </a:cubicBezTo>
                <a:lnTo>
                  <a:pt x="203" y="507"/>
                </a:lnTo>
                <a:lnTo>
                  <a:pt x="203" y="507"/>
                </a:lnTo>
                <a:lnTo>
                  <a:pt x="203" y="507"/>
                </a:lnTo>
                <a:lnTo>
                  <a:pt x="203" y="507"/>
                </a:lnTo>
                <a:lnTo>
                  <a:pt x="203" y="507"/>
                </a:lnTo>
                <a:cubicBezTo>
                  <a:pt x="203" y="507"/>
                  <a:pt x="203" y="507"/>
                  <a:pt x="211" y="507"/>
                </a:cubicBezTo>
                <a:lnTo>
                  <a:pt x="211" y="507"/>
                </a:lnTo>
                <a:cubicBezTo>
                  <a:pt x="211" y="507"/>
                  <a:pt x="211" y="507"/>
                  <a:pt x="211" y="499"/>
                </a:cubicBezTo>
                <a:lnTo>
                  <a:pt x="211" y="499"/>
                </a:lnTo>
                <a:lnTo>
                  <a:pt x="211" y="499"/>
                </a:lnTo>
                <a:cubicBezTo>
                  <a:pt x="625" y="169"/>
                  <a:pt x="625" y="169"/>
                  <a:pt x="625" y="169"/>
                </a:cubicBezTo>
                <a:cubicBezTo>
                  <a:pt x="794" y="169"/>
                  <a:pt x="794" y="169"/>
                  <a:pt x="794" y="169"/>
                </a:cubicBezTo>
                <a:cubicBezTo>
                  <a:pt x="735" y="228"/>
                  <a:pt x="735" y="228"/>
                  <a:pt x="735" y="228"/>
                </a:cubicBezTo>
                <a:cubicBezTo>
                  <a:pt x="727" y="245"/>
                  <a:pt x="727" y="262"/>
                  <a:pt x="735" y="270"/>
                </a:cubicBezTo>
                <a:cubicBezTo>
                  <a:pt x="744" y="279"/>
                  <a:pt x="752" y="279"/>
                  <a:pt x="760" y="279"/>
                </a:cubicBezTo>
                <a:cubicBezTo>
                  <a:pt x="769" y="279"/>
                  <a:pt x="769" y="279"/>
                  <a:pt x="778" y="270"/>
                </a:cubicBezTo>
                <a:cubicBezTo>
                  <a:pt x="887" y="161"/>
                  <a:pt x="887" y="161"/>
                  <a:pt x="887" y="161"/>
                </a:cubicBezTo>
                <a:lnTo>
                  <a:pt x="887" y="161"/>
                </a:lnTo>
                <a:lnTo>
                  <a:pt x="887" y="161"/>
                </a:lnTo>
                <a:cubicBezTo>
                  <a:pt x="896" y="161"/>
                  <a:pt x="896" y="161"/>
                  <a:pt x="896" y="161"/>
                </a:cubicBezTo>
                <a:lnTo>
                  <a:pt x="896" y="161"/>
                </a:lnTo>
                <a:cubicBezTo>
                  <a:pt x="896" y="161"/>
                  <a:pt x="896" y="161"/>
                  <a:pt x="896" y="152"/>
                </a:cubicBezTo>
                <a:lnTo>
                  <a:pt x="896" y="152"/>
                </a:lnTo>
                <a:lnTo>
                  <a:pt x="896" y="152"/>
                </a:lnTo>
                <a:lnTo>
                  <a:pt x="896" y="152"/>
                </a:lnTo>
                <a:lnTo>
                  <a:pt x="896" y="152"/>
                </a:lnTo>
                <a:lnTo>
                  <a:pt x="896" y="152"/>
                </a:lnTo>
                <a:cubicBezTo>
                  <a:pt x="896" y="152"/>
                  <a:pt x="896" y="152"/>
                  <a:pt x="896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4">
            <a:extLst>
              <a:ext uri="{FF2B5EF4-FFF2-40B4-BE49-F238E27FC236}">
                <a16:creationId xmlns:a16="http://schemas.microsoft.com/office/drawing/2014/main" id="{9553E708-DE86-6F4A-9DD6-67A4DBD4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057" y="8652123"/>
            <a:ext cx="471779" cy="294861"/>
          </a:xfrm>
          <a:custGeom>
            <a:avLst/>
            <a:gdLst>
              <a:gd name="T0" fmla="*/ 448 w 458"/>
              <a:gd name="T1" fmla="*/ 160 h 288"/>
              <a:gd name="T2" fmla="*/ 448 w 458"/>
              <a:gd name="T3" fmla="*/ 160 h 288"/>
              <a:gd name="T4" fmla="*/ 448 w 458"/>
              <a:gd name="T5" fmla="*/ 160 h 288"/>
              <a:gd name="T6" fmla="*/ 457 w 458"/>
              <a:gd name="T7" fmla="*/ 160 h 288"/>
              <a:gd name="T8" fmla="*/ 457 w 458"/>
              <a:gd name="T9" fmla="*/ 160 h 288"/>
              <a:gd name="T10" fmla="*/ 457 w 458"/>
              <a:gd name="T11" fmla="*/ 160 h 288"/>
              <a:gd name="T12" fmla="*/ 457 w 458"/>
              <a:gd name="T13" fmla="*/ 160 h 288"/>
              <a:gd name="T14" fmla="*/ 457 w 458"/>
              <a:gd name="T15" fmla="*/ 160 h 288"/>
              <a:gd name="T16" fmla="*/ 457 w 458"/>
              <a:gd name="T17" fmla="*/ 152 h 288"/>
              <a:gd name="T18" fmla="*/ 457 w 458"/>
              <a:gd name="T19" fmla="*/ 152 h 288"/>
              <a:gd name="T20" fmla="*/ 457 w 458"/>
              <a:gd name="T21" fmla="*/ 152 h 288"/>
              <a:gd name="T22" fmla="*/ 448 w 458"/>
              <a:gd name="T23" fmla="*/ 127 h 288"/>
              <a:gd name="T24" fmla="*/ 339 w 458"/>
              <a:gd name="T25" fmla="*/ 16 h 288"/>
              <a:gd name="T26" fmla="*/ 296 w 458"/>
              <a:gd name="T27" fmla="*/ 16 h 288"/>
              <a:gd name="T28" fmla="*/ 296 w 458"/>
              <a:gd name="T29" fmla="*/ 59 h 288"/>
              <a:gd name="T30" fmla="*/ 355 w 458"/>
              <a:gd name="T31" fmla="*/ 118 h 288"/>
              <a:gd name="T32" fmla="*/ 186 w 458"/>
              <a:gd name="T33" fmla="*/ 118 h 288"/>
              <a:gd name="T34" fmla="*/ 51 w 458"/>
              <a:gd name="T35" fmla="*/ 8 h 288"/>
              <a:gd name="T36" fmla="*/ 9 w 458"/>
              <a:gd name="T37" fmla="*/ 8 h 288"/>
              <a:gd name="T38" fmla="*/ 9 w 458"/>
              <a:gd name="T39" fmla="*/ 50 h 288"/>
              <a:gd name="T40" fmla="*/ 161 w 458"/>
              <a:gd name="T41" fmla="*/ 169 h 288"/>
              <a:gd name="T42" fmla="*/ 161 w 458"/>
              <a:gd name="T43" fmla="*/ 169 h 288"/>
              <a:gd name="T44" fmla="*/ 161 w 458"/>
              <a:gd name="T45" fmla="*/ 169 h 288"/>
              <a:gd name="T46" fmla="*/ 161 w 458"/>
              <a:gd name="T47" fmla="*/ 169 h 288"/>
              <a:gd name="T48" fmla="*/ 161 w 458"/>
              <a:gd name="T49" fmla="*/ 169 h 288"/>
              <a:gd name="T50" fmla="*/ 169 w 458"/>
              <a:gd name="T51" fmla="*/ 177 h 288"/>
              <a:gd name="T52" fmla="*/ 169 w 458"/>
              <a:gd name="T53" fmla="*/ 177 h 288"/>
              <a:gd name="T54" fmla="*/ 169 w 458"/>
              <a:gd name="T55" fmla="*/ 177 h 288"/>
              <a:gd name="T56" fmla="*/ 169 w 458"/>
              <a:gd name="T57" fmla="*/ 177 h 288"/>
              <a:gd name="T58" fmla="*/ 169 w 458"/>
              <a:gd name="T59" fmla="*/ 177 h 288"/>
              <a:gd name="T60" fmla="*/ 169 w 458"/>
              <a:gd name="T61" fmla="*/ 177 h 288"/>
              <a:gd name="T62" fmla="*/ 178 w 458"/>
              <a:gd name="T63" fmla="*/ 177 h 288"/>
              <a:gd name="T64" fmla="*/ 178 w 458"/>
              <a:gd name="T65" fmla="*/ 177 h 288"/>
              <a:gd name="T66" fmla="*/ 178 w 458"/>
              <a:gd name="T67" fmla="*/ 177 h 288"/>
              <a:gd name="T68" fmla="*/ 178 w 458"/>
              <a:gd name="T69" fmla="*/ 177 h 288"/>
              <a:gd name="T70" fmla="*/ 355 w 458"/>
              <a:gd name="T71" fmla="*/ 177 h 288"/>
              <a:gd name="T72" fmla="*/ 296 w 458"/>
              <a:gd name="T73" fmla="*/ 236 h 288"/>
              <a:gd name="T74" fmla="*/ 296 w 458"/>
              <a:gd name="T75" fmla="*/ 279 h 288"/>
              <a:gd name="T76" fmla="*/ 321 w 458"/>
              <a:gd name="T77" fmla="*/ 287 h 288"/>
              <a:gd name="T78" fmla="*/ 339 w 458"/>
              <a:gd name="T79" fmla="*/ 279 h 288"/>
              <a:gd name="T80" fmla="*/ 448 w 458"/>
              <a:gd name="T81" fmla="*/ 169 h 288"/>
              <a:gd name="T82" fmla="*/ 448 w 458"/>
              <a:gd name="T83" fmla="*/ 169 h 288"/>
              <a:gd name="T84" fmla="*/ 448 w 458"/>
              <a:gd name="T85" fmla="*/ 169 h 288"/>
              <a:gd name="T86" fmla="*/ 448 w 458"/>
              <a:gd name="T87" fmla="*/ 16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8" h="288">
                <a:moveTo>
                  <a:pt x="448" y="160"/>
                </a:moveTo>
                <a:lnTo>
                  <a:pt x="448" y="160"/>
                </a:lnTo>
                <a:lnTo>
                  <a:pt x="448" y="160"/>
                </a:lnTo>
                <a:cubicBezTo>
                  <a:pt x="457" y="160"/>
                  <a:pt x="457" y="160"/>
                  <a:pt x="457" y="160"/>
                </a:cubicBezTo>
                <a:lnTo>
                  <a:pt x="457" y="160"/>
                </a:lnTo>
                <a:lnTo>
                  <a:pt x="457" y="160"/>
                </a:lnTo>
                <a:lnTo>
                  <a:pt x="457" y="160"/>
                </a:lnTo>
                <a:lnTo>
                  <a:pt x="457" y="160"/>
                </a:lnTo>
                <a:lnTo>
                  <a:pt x="457" y="152"/>
                </a:lnTo>
                <a:lnTo>
                  <a:pt x="457" y="152"/>
                </a:lnTo>
                <a:lnTo>
                  <a:pt x="457" y="152"/>
                </a:lnTo>
                <a:cubicBezTo>
                  <a:pt x="457" y="143"/>
                  <a:pt x="457" y="135"/>
                  <a:pt x="448" y="127"/>
                </a:cubicBezTo>
                <a:cubicBezTo>
                  <a:pt x="339" y="16"/>
                  <a:pt x="339" y="16"/>
                  <a:pt x="339" y="16"/>
                </a:cubicBezTo>
                <a:cubicBezTo>
                  <a:pt x="330" y="8"/>
                  <a:pt x="305" y="8"/>
                  <a:pt x="296" y="16"/>
                </a:cubicBezTo>
                <a:cubicBezTo>
                  <a:pt x="288" y="25"/>
                  <a:pt x="288" y="42"/>
                  <a:pt x="296" y="59"/>
                </a:cubicBezTo>
                <a:cubicBezTo>
                  <a:pt x="355" y="118"/>
                  <a:pt x="355" y="118"/>
                  <a:pt x="355" y="118"/>
                </a:cubicBezTo>
                <a:cubicBezTo>
                  <a:pt x="186" y="118"/>
                  <a:pt x="186" y="118"/>
                  <a:pt x="186" y="118"/>
                </a:cubicBezTo>
                <a:cubicBezTo>
                  <a:pt x="51" y="8"/>
                  <a:pt x="51" y="8"/>
                  <a:pt x="51" y="8"/>
                </a:cubicBezTo>
                <a:cubicBezTo>
                  <a:pt x="34" y="0"/>
                  <a:pt x="17" y="0"/>
                  <a:pt x="9" y="8"/>
                </a:cubicBezTo>
                <a:cubicBezTo>
                  <a:pt x="0" y="25"/>
                  <a:pt x="0" y="42"/>
                  <a:pt x="9" y="50"/>
                </a:cubicBezTo>
                <a:cubicBezTo>
                  <a:pt x="161" y="169"/>
                  <a:pt x="161" y="169"/>
                  <a:pt x="161" y="169"/>
                </a:cubicBezTo>
                <a:lnTo>
                  <a:pt x="161" y="169"/>
                </a:lnTo>
                <a:lnTo>
                  <a:pt x="161" y="169"/>
                </a:lnTo>
                <a:lnTo>
                  <a:pt x="161" y="169"/>
                </a:lnTo>
                <a:lnTo>
                  <a:pt x="161" y="169"/>
                </a:lnTo>
                <a:cubicBezTo>
                  <a:pt x="169" y="169"/>
                  <a:pt x="169" y="177"/>
                  <a:pt x="169" y="177"/>
                </a:cubicBezTo>
                <a:lnTo>
                  <a:pt x="169" y="177"/>
                </a:lnTo>
                <a:lnTo>
                  <a:pt x="169" y="177"/>
                </a:lnTo>
                <a:lnTo>
                  <a:pt x="169" y="177"/>
                </a:lnTo>
                <a:lnTo>
                  <a:pt x="169" y="177"/>
                </a:lnTo>
                <a:lnTo>
                  <a:pt x="169" y="177"/>
                </a:lnTo>
                <a:cubicBezTo>
                  <a:pt x="178" y="177"/>
                  <a:pt x="178" y="177"/>
                  <a:pt x="178" y="177"/>
                </a:cubicBezTo>
                <a:lnTo>
                  <a:pt x="178" y="177"/>
                </a:lnTo>
                <a:lnTo>
                  <a:pt x="178" y="177"/>
                </a:lnTo>
                <a:lnTo>
                  <a:pt x="178" y="177"/>
                </a:lnTo>
                <a:cubicBezTo>
                  <a:pt x="355" y="177"/>
                  <a:pt x="355" y="177"/>
                  <a:pt x="355" y="177"/>
                </a:cubicBezTo>
                <a:cubicBezTo>
                  <a:pt x="296" y="236"/>
                  <a:pt x="296" y="236"/>
                  <a:pt x="296" y="236"/>
                </a:cubicBezTo>
                <a:cubicBezTo>
                  <a:pt x="288" y="245"/>
                  <a:pt x="288" y="270"/>
                  <a:pt x="296" y="279"/>
                </a:cubicBezTo>
                <a:cubicBezTo>
                  <a:pt x="305" y="287"/>
                  <a:pt x="313" y="287"/>
                  <a:pt x="321" y="287"/>
                </a:cubicBezTo>
                <a:cubicBezTo>
                  <a:pt x="321" y="287"/>
                  <a:pt x="330" y="287"/>
                  <a:pt x="339" y="279"/>
                </a:cubicBezTo>
                <a:cubicBezTo>
                  <a:pt x="448" y="169"/>
                  <a:pt x="448" y="169"/>
                  <a:pt x="448" y="169"/>
                </a:cubicBezTo>
                <a:lnTo>
                  <a:pt x="448" y="169"/>
                </a:lnTo>
                <a:lnTo>
                  <a:pt x="448" y="169"/>
                </a:lnTo>
                <a:cubicBezTo>
                  <a:pt x="448" y="169"/>
                  <a:pt x="448" y="169"/>
                  <a:pt x="448" y="16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5">
            <a:extLst>
              <a:ext uri="{FF2B5EF4-FFF2-40B4-BE49-F238E27FC236}">
                <a16:creationId xmlns:a16="http://schemas.microsoft.com/office/drawing/2014/main" id="{BA82F15E-52E0-E747-98B9-6C21DB02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958" y="8429841"/>
            <a:ext cx="390125" cy="181454"/>
          </a:xfrm>
          <a:custGeom>
            <a:avLst/>
            <a:gdLst>
              <a:gd name="T0" fmla="*/ 25 w 381"/>
              <a:gd name="T1" fmla="*/ 59 h 178"/>
              <a:gd name="T2" fmla="*/ 25 w 381"/>
              <a:gd name="T3" fmla="*/ 59 h 178"/>
              <a:gd name="T4" fmla="*/ 186 w 381"/>
              <a:gd name="T5" fmla="*/ 59 h 178"/>
              <a:gd name="T6" fmla="*/ 321 w 381"/>
              <a:gd name="T7" fmla="*/ 169 h 178"/>
              <a:gd name="T8" fmla="*/ 346 w 381"/>
              <a:gd name="T9" fmla="*/ 177 h 178"/>
              <a:gd name="T10" fmla="*/ 363 w 381"/>
              <a:gd name="T11" fmla="*/ 169 h 178"/>
              <a:gd name="T12" fmla="*/ 363 w 381"/>
              <a:gd name="T13" fmla="*/ 127 h 178"/>
              <a:gd name="T14" fmla="*/ 211 w 381"/>
              <a:gd name="T15" fmla="*/ 8 h 178"/>
              <a:gd name="T16" fmla="*/ 211 w 381"/>
              <a:gd name="T17" fmla="*/ 8 h 178"/>
              <a:gd name="T18" fmla="*/ 211 w 381"/>
              <a:gd name="T19" fmla="*/ 8 h 178"/>
              <a:gd name="T20" fmla="*/ 211 w 381"/>
              <a:gd name="T21" fmla="*/ 8 h 178"/>
              <a:gd name="T22" fmla="*/ 211 w 381"/>
              <a:gd name="T23" fmla="*/ 8 h 178"/>
              <a:gd name="T24" fmla="*/ 203 w 381"/>
              <a:gd name="T25" fmla="*/ 8 h 178"/>
              <a:gd name="T26" fmla="*/ 203 w 381"/>
              <a:gd name="T27" fmla="*/ 8 h 178"/>
              <a:gd name="T28" fmla="*/ 203 w 381"/>
              <a:gd name="T29" fmla="*/ 8 h 178"/>
              <a:gd name="T30" fmla="*/ 203 w 381"/>
              <a:gd name="T31" fmla="*/ 0 h 178"/>
              <a:gd name="T32" fmla="*/ 203 w 381"/>
              <a:gd name="T33" fmla="*/ 0 h 178"/>
              <a:gd name="T34" fmla="*/ 203 w 381"/>
              <a:gd name="T35" fmla="*/ 0 h 178"/>
              <a:gd name="T36" fmla="*/ 194 w 381"/>
              <a:gd name="T37" fmla="*/ 0 h 178"/>
              <a:gd name="T38" fmla="*/ 194 w 381"/>
              <a:gd name="T39" fmla="*/ 0 h 178"/>
              <a:gd name="T40" fmla="*/ 194 w 381"/>
              <a:gd name="T41" fmla="*/ 0 h 178"/>
              <a:gd name="T42" fmla="*/ 194 w 381"/>
              <a:gd name="T43" fmla="*/ 0 h 178"/>
              <a:gd name="T44" fmla="*/ 25 w 381"/>
              <a:gd name="T45" fmla="*/ 0 h 178"/>
              <a:gd name="T46" fmla="*/ 25 w 381"/>
              <a:gd name="T47" fmla="*/ 0 h 178"/>
              <a:gd name="T48" fmla="*/ 0 w 381"/>
              <a:gd name="T49" fmla="*/ 34 h 178"/>
              <a:gd name="T50" fmla="*/ 25 w 381"/>
              <a:gd name="T51" fmla="*/ 5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81" h="178">
                <a:moveTo>
                  <a:pt x="25" y="59"/>
                </a:moveTo>
                <a:lnTo>
                  <a:pt x="25" y="59"/>
                </a:lnTo>
                <a:cubicBezTo>
                  <a:pt x="186" y="59"/>
                  <a:pt x="186" y="59"/>
                  <a:pt x="186" y="59"/>
                </a:cubicBezTo>
                <a:cubicBezTo>
                  <a:pt x="321" y="169"/>
                  <a:pt x="321" y="169"/>
                  <a:pt x="321" y="169"/>
                </a:cubicBezTo>
                <a:cubicBezTo>
                  <a:pt x="330" y="177"/>
                  <a:pt x="338" y="177"/>
                  <a:pt x="346" y="177"/>
                </a:cubicBezTo>
                <a:cubicBezTo>
                  <a:pt x="355" y="177"/>
                  <a:pt x="363" y="177"/>
                  <a:pt x="363" y="169"/>
                </a:cubicBezTo>
                <a:cubicBezTo>
                  <a:pt x="380" y="152"/>
                  <a:pt x="372" y="135"/>
                  <a:pt x="363" y="127"/>
                </a:cubicBezTo>
                <a:cubicBezTo>
                  <a:pt x="211" y="8"/>
                  <a:pt x="211" y="8"/>
                  <a:pt x="211" y="8"/>
                </a:cubicBezTo>
                <a:lnTo>
                  <a:pt x="211" y="8"/>
                </a:lnTo>
                <a:lnTo>
                  <a:pt x="211" y="8"/>
                </a:lnTo>
                <a:lnTo>
                  <a:pt x="211" y="8"/>
                </a:lnTo>
                <a:lnTo>
                  <a:pt x="211" y="8"/>
                </a:lnTo>
                <a:lnTo>
                  <a:pt x="203" y="8"/>
                </a:lnTo>
                <a:lnTo>
                  <a:pt x="203" y="8"/>
                </a:lnTo>
                <a:lnTo>
                  <a:pt x="203" y="8"/>
                </a:lnTo>
                <a:cubicBezTo>
                  <a:pt x="203" y="0"/>
                  <a:pt x="203" y="0"/>
                  <a:pt x="203" y="0"/>
                </a:cubicBezTo>
                <a:lnTo>
                  <a:pt x="203" y="0"/>
                </a:lnTo>
                <a:lnTo>
                  <a:pt x="203" y="0"/>
                </a:lnTo>
                <a:cubicBezTo>
                  <a:pt x="203" y="0"/>
                  <a:pt x="203" y="0"/>
                  <a:pt x="194" y="0"/>
                </a:cubicBezTo>
                <a:lnTo>
                  <a:pt x="194" y="0"/>
                </a:lnTo>
                <a:lnTo>
                  <a:pt x="194" y="0"/>
                </a:lnTo>
                <a:lnTo>
                  <a:pt x="194" y="0"/>
                </a:lnTo>
                <a:cubicBezTo>
                  <a:pt x="25" y="0"/>
                  <a:pt x="25" y="0"/>
                  <a:pt x="25" y="0"/>
                </a:cubicBezTo>
                <a:lnTo>
                  <a:pt x="25" y="0"/>
                </a:lnTo>
                <a:cubicBezTo>
                  <a:pt x="8" y="0"/>
                  <a:pt x="0" y="17"/>
                  <a:pt x="0" y="34"/>
                </a:cubicBezTo>
                <a:cubicBezTo>
                  <a:pt x="0" y="51"/>
                  <a:pt x="8" y="59"/>
                  <a:pt x="25" y="5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46">
            <a:extLst>
              <a:ext uri="{FF2B5EF4-FFF2-40B4-BE49-F238E27FC236}">
                <a16:creationId xmlns:a16="http://schemas.microsoft.com/office/drawing/2014/main" id="{762A093F-9A9D-EC40-A121-85E0D67C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368" y="5072951"/>
            <a:ext cx="349297" cy="340227"/>
          </a:xfrm>
          <a:custGeom>
            <a:avLst/>
            <a:gdLst>
              <a:gd name="T0" fmla="*/ 169 w 339"/>
              <a:gd name="T1" fmla="*/ 329 h 330"/>
              <a:gd name="T2" fmla="*/ 169 w 339"/>
              <a:gd name="T3" fmla="*/ 329 h 330"/>
              <a:gd name="T4" fmla="*/ 0 w 339"/>
              <a:gd name="T5" fmla="*/ 169 h 330"/>
              <a:gd name="T6" fmla="*/ 169 w 339"/>
              <a:gd name="T7" fmla="*/ 0 h 330"/>
              <a:gd name="T8" fmla="*/ 338 w 339"/>
              <a:gd name="T9" fmla="*/ 169 h 330"/>
              <a:gd name="T10" fmla="*/ 169 w 339"/>
              <a:gd name="T11" fmla="*/ 329 h 330"/>
              <a:gd name="T12" fmla="*/ 169 w 339"/>
              <a:gd name="T13" fmla="*/ 59 h 330"/>
              <a:gd name="T14" fmla="*/ 169 w 339"/>
              <a:gd name="T15" fmla="*/ 59 h 330"/>
              <a:gd name="T16" fmla="*/ 59 w 339"/>
              <a:gd name="T17" fmla="*/ 169 h 330"/>
              <a:gd name="T18" fmla="*/ 169 w 339"/>
              <a:gd name="T19" fmla="*/ 270 h 330"/>
              <a:gd name="T20" fmla="*/ 278 w 339"/>
              <a:gd name="T21" fmla="*/ 169 h 330"/>
              <a:gd name="T22" fmla="*/ 169 w 339"/>
              <a:gd name="T23" fmla="*/ 5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330">
                <a:moveTo>
                  <a:pt x="169" y="329"/>
                </a:moveTo>
                <a:lnTo>
                  <a:pt x="169" y="329"/>
                </a:lnTo>
                <a:cubicBezTo>
                  <a:pt x="76" y="329"/>
                  <a:pt x="0" y="262"/>
                  <a:pt x="0" y="169"/>
                </a:cubicBezTo>
                <a:cubicBezTo>
                  <a:pt x="0" y="76"/>
                  <a:pt x="76" y="0"/>
                  <a:pt x="169" y="0"/>
                </a:cubicBezTo>
                <a:cubicBezTo>
                  <a:pt x="262" y="0"/>
                  <a:pt x="338" y="76"/>
                  <a:pt x="338" y="169"/>
                </a:cubicBezTo>
                <a:cubicBezTo>
                  <a:pt x="338" y="262"/>
                  <a:pt x="262" y="329"/>
                  <a:pt x="169" y="329"/>
                </a:cubicBezTo>
                <a:close/>
                <a:moveTo>
                  <a:pt x="169" y="59"/>
                </a:moveTo>
                <a:lnTo>
                  <a:pt x="169" y="59"/>
                </a:lnTo>
                <a:cubicBezTo>
                  <a:pt x="109" y="59"/>
                  <a:pt x="59" y="109"/>
                  <a:pt x="59" y="169"/>
                </a:cubicBezTo>
                <a:cubicBezTo>
                  <a:pt x="59" y="228"/>
                  <a:pt x="109" y="270"/>
                  <a:pt x="169" y="270"/>
                </a:cubicBezTo>
                <a:cubicBezTo>
                  <a:pt x="228" y="270"/>
                  <a:pt x="278" y="228"/>
                  <a:pt x="278" y="169"/>
                </a:cubicBezTo>
                <a:cubicBezTo>
                  <a:pt x="278" y="109"/>
                  <a:pt x="228" y="59"/>
                  <a:pt x="169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47">
            <a:extLst>
              <a:ext uri="{FF2B5EF4-FFF2-40B4-BE49-F238E27FC236}">
                <a16:creationId xmlns:a16="http://schemas.microsoft.com/office/drawing/2014/main" id="{13D9F70C-AD6F-3648-ACBC-497A4CDF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958" y="5444931"/>
            <a:ext cx="585189" cy="331154"/>
          </a:xfrm>
          <a:custGeom>
            <a:avLst/>
            <a:gdLst>
              <a:gd name="T0" fmla="*/ 532 w 567"/>
              <a:gd name="T1" fmla="*/ 321 h 322"/>
              <a:gd name="T2" fmla="*/ 532 w 567"/>
              <a:gd name="T3" fmla="*/ 321 h 322"/>
              <a:gd name="T4" fmla="*/ 25 w 567"/>
              <a:gd name="T5" fmla="*/ 321 h 322"/>
              <a:gd name="T6" fmla="*/ 0 w 567"/>
              <a:gd name="T7" fmla="*/ 287 h 322"/>
              <a:gd name="T8" fmla="*/ 0 w 567"/>
              <a:gd name="T9" fmla="*/ 169 h 322"/>
              <a:gd name="T10" fmla="*/ 50 w 567"/>
              <a:gd name="T11" fmla="*/ 68 h 322"/>
              <a:gd name="T12" fmla="*/ 279 w 567"/>
              <a:gd name="T13" fmla="*/ 0 h 322"/>
              <a:gd name="T14" fmla="*/ 515 w 567"/>
              <a:gd name="T15" fmla="*/ 68 h 322"/>
              <a:gd name="T16" fmla="*/ 566 w 567"/>
              <a:gd name="T17" fmla="*/ 169 h 322"/>
              <a:gd name="T18" fmla="*/ 566 w 567"/>
              <a:gd name="T19" fmla="*/ 287 h 322"/>
              <a:gd name="T20" fmla="*/ 532 w 567"/>
              <a:gd name="T21" fmla="*/ 321 h 322"/>
              <a:gd name="T22" fmla="*/ 59 w 567"/>
              <a:gd name="T23" fmla="*/ 262 h 322"/>
              <a:gd name="T24" fmla="*/ 59 w 567"/>
              <a:gd name="T25" fmla="*/ 262 h 322"/>
              <a:gd name="T26" fmla="*/ 507 w 567"/>
              <a:gd name="T27" fmla="*/ 262 h 322"/>
              <a:gd name="T28" fmla="*/ 507 w 567"/>
              <a:gd name="T29" fmla="*/ 169 h 322"/>
              <a:gd name="T30" fmla="*/ 482 w 567"/>
              <a:gd name="T31" fmla="*/ 118 h 322"/>
              <a:gd name="T32" fmla="*/ 279 w 567"/>
              <a:gd name="T33" fmla="*/ 59 h 322"/>
              <a:gd name="T34" fmla="*/ 84 w 567"/>
              <a:gd name="T35" fmla="*/ 118 h 322"/>
              <a:gd name="T36" fmla="*/ 59 w 567"/>
              <a:gd name="T37" fmla="*/ 169 h 322"/>
              <a:gd name="T38" fmla="*/ 59 w 567"/>
              <a:gd name="T39" fmla="*/ 26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7" h="322">
                <a:moveTo>
                  <a:pt x="532" y="321"/>
                </a:moveTo>
                <a:lnTo>
                  <a:pt x="532" y="321"/>
                </a:lnTo>
                <a:cubicBezTo>
                  <a:pt x="25" y="321"/>
                  <a:pt x="25" y="321"/>
                  <a:pt x="25" y="321"/>
                </a:cubicBezTo>
                <a:cubicBezTo>
                  <a:pt x="8" y="321"/>
                  <a:pt x="0" y="304"/>
                  <a:pt x="0" y="287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27"/>
                  <a:pt x="16" y="93"/>
                  <a:pt x="50" y="68"/>
                </a:cubicBezTo>
                <a:cubicBezTo>
                  <a:pt x="118" y="25"/>
                  <a:pt x="194" y="0"/>
                  <a:pt x="279" y="0"/>
                </a:cubicBezTo>
                <a:cubicBezTo>
                  <a:pt x="363" y="0"/>
                  <a:pt x="448" y="25"/>
                  <a:pt x="515" y="68"/>
                </a:cubicBezTo>
                <a:cubicBezTo>
                  <a:pt x="541" y="93"/>
                  <a:pt x="566" y="127"/>
                  <a:pt x="566" y="169"/>
                </a:cubicBezTo>
                <a:cubicBezTo>
                  <a:pt x="566" y="203"/>
                  <a:pt x="566" y="254"/>
                  <a:pt x="566" y="287"/>
                </a:cubicBezTo>
                <a:cubicBezTo>
                  <a:pt x="566" y="304"/>
                  <a:pt x="549" y="321"/>
                  <a:pt x="532" y="321"/>
                </a:cubicBezTo>
                <a:close/>
                <a:moveTo>
                  <a:pt x="59" y="262"/>
                </a:moveTo>
                <a:lnTo>
                  <a:pt x="59" y="262"/>
                </a:lnTo>
                <a:cubicBezTo>
                  <a:pt x="507" y="262"/>
                  <a:pt x="507" y="262"/>
                  <a:pt x="507" y="262"/>
                </a:cubicBezTo>
                <a:cubicBezTo>
                  <a:pt x="507" y="228"/>
                  <a:pt x="507" y="194"/>
                  <a:pt x="507" y="169"/>
                </a:cubicBezTo>
                <a:cubicBezTo>
                  <a:pt x="507" y="152"/>
                  <a:pt x="490" y="127"/>
                  <a:pt x="482" y="118"/>
                </a:cubicBezTo>
                <a:cubicBezTo>
                  <a:pt x="422" y="76"/>
                  <a:pt x="355" y="59"/>
                  <a:pt x="279" y="59"/>
                </a:cubicBezTo>
                <a:cubicBezTo>
                  <a:pt x="211" y="59"/>
                  <a:pt x="135" y="76"/>
                  <a:pt x="84" y="118"/>
                </a:cubicBezTo>
                <a:cubicBezTo>
                  <a:pt x="67" y="127"/>
                  <a:pt x="59" y="152"/>
                  <a:pt x="59" y="169"/>
                </a:cubicBezTo>
                <a:lnTo>
                  <a:pt x="59" y="2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48">
            <a:extLst>
              <a:ext uri="{FF2B5EF4-FFF2-40B4-BE49-F238E27FC236}">
                <a16:creationId xmlns:a16="http://schemas.microsoft.com/office/drawing/2014/main" id="{E861B1B7-3C1E-7A47-9AD3-08D10D4A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1566" y="5131925"/>
            <a:ext cx="285788" cy="285788"/>
          </a:xfrm>
          <a:custGeom>
            <a:avLst/>
            <a:gdLst>
              <a:gd name="T0" fmla="*/ 143 w 280"/>
              <a:gd name="T1" fmla="*/ 279 h 280"/>
              <a:gd name="T2" fmla="*/ 143 w 280"/>
              <a:gd name="T3" fmla="*/ 279 h 280"/>
              <a:gd name="T4" fmla="*/ 0 w 280"/>
              <a:gd name="T5" fmla="*/ 135 h 280"/>
              <a:gd name="T6" fmla="*/ 143 w 280"/>
              <a:gd name="T7" fmla="*/ 0 h 280"/>
              <a:gd name="T8" fmla="*/ 279 w 280"/>
              <a:gd name="T9" fmla="*/ 135 h 280"/>
              <a:gd name="T10" fmla="*/ 143 w 280"/>
              <a:gd name="T11" fmla="*/ 279 h 280"/>
              <a:gd name="T12" fmla="*/ 143 w 280"/>
              <a:gd name="T13" fmla="*/ 59 h 280"/>
              <a:gd name="T14" fmla="*/ 143 w 280"/>
              <a:gd name="T15" fmla="*/ 59 h 280"/>
              <a:gd name="T16" fmla="*/ 59 w 280"/>
              <a:gd name="T17" fmla="*/ 135 h 280"/>
              <a:gd name="T18" fmla="*/ 143 w 280"/>
              <a:gd name="T19" fmla="*/ 219 h 280"/>
              <a:gd name="T20" fmla="*/ 219 w 280"/>
              <a:gd name="T21" fmla="*/ 135 h 280"/>
              <a:gd name="T22" fmla="*/ 143 w 280"/>
              <a:gd name="T23" fmla="*/ 5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0" h="280">
                <a:moveTo>
                  <a:pt x="143" y="279"/>
                </a:moveTo>
                <a:lnTo>
                  <a:pt x="143" y="279"/>
                </a:lnTo>
                <a:cubicBezTo>
                  <a:pt x="59" y="279"/>
                  <a:pt x="0" y="219"/>
                  <a:pt x="0" y="135"/>
                </a:cubicBezTo>
                <a:cubicBezTo>
                  <a:pt x="0" y="59"/>
                  <a:pt x="59" y="0"/>
                  <a:pt x="143" y="0"/>
                </a:cubicBezTo>
                <a:cubicBezTo>
                  <a:pt x="219" y="0"/>
                  <a:pt x="279" y="59"/>
                  <a:pt x="279" y="135"/>
                </a:cubicBezTo>
                <a:cubicBezTo>
                  <a:pt x="279" y="219"/>
                  <a:pt x="219" y="279"/>
                  <a:pt x="143" y="279"/>
                </a:cubicBezTo>
                <a:close/>
                <a:moveTo>
                  <a:pt x="143" y="59"/>
                </a:moveTo>
                <a:lnTo>
                  <a:pt x="143" y="59"/>
                </a:lnTo>
                <a:cubicBezTo>
                  <a:pt x="92" y="59"/>
                  <a:pt x="59" y="93"/>
                  <a:pt x="59" y="135"/>
                </a:cubicBezTo>
                <a:cubicBezTo>
                  <a:pt x="59" y="186"/>
                  <a:pt x="92" y="219"/>
                  <a:pt x="143" y="219"/>
                </a:cubicBezTo>
                <a:cubicBezTo>
                  <a:pt x="185" y="219"/>
                  <a:pt x="219" y="186"/>
                  <a:pt x="219" y="135"/>
                </a:cubicBezTo>
                <a:cubicBezTo>
                  <a:pt x="219" y="93"/>
                  <a:pt x="185" y="59"/>
                  <a:pt x="143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49">
            <a:extLst>
              <a:ext uri="{FF2B5EF4-FFF2-40B4-BE49-F238E27FC236}">
                <a16:creationId xmlns:a16="http://schemas.microsoft.com/office/drawing/2014/main" id="{692752D4-D9C5-8D40-AAA4-8CE4C75DD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391" y="5463076"/>
            <a:ext cx="367445" cy="294863"/>
          </a:xfrm>
          <a:custGeom>
            <a:avLst/>
            <a:gdLst>
              <a:gd name="T0" fmla="*/ 330 w 356"/>
              <a:gd name="T1" fmla="*/ 287 h 288"/>
              <a:gd name="T2" fmla="*/ 330 w 356"/>
              <a:gd name="T3" fmla="*/ 287 h 288"/>
              <a:gd name="T4" fmla="*/ 101 w 356"/>
              <a:gd name="T5" fmla="*/ 287 h 288"/>
              <a:gd name="T6" fmla="*/ 76 w 356"/>
              <a:gd name="T7" fmla="*/ 254 h 288"/>
              <a:gd name="T8" fmla="*/ 101 w 356"/>
              <a:gd name="T9" fmla="*/ 228 h 288"/>
              <a:gd name="T10" fmla="*/ 296 w 356"/>
              <a:gd name="T11" fmla="*/ 228 h 288"/>
              <a:gd name="T12" fmla="*/ 296 w 356"/>
              <a:gd name="T13" fmla="*/ 152 h 288"/>
              <a:gd name="T14" fmla="*/ 279 w 356"/>
              <a:gd name="T15" fmla="*/ 110 h 288"/>
              <a:gd name="T16" fmla="*/ 101 w 356"/>
              <a:gd name="T17" fmla="*/ 59 h 288"/>
              <a:gd name="T18" fmla="*/ 34 w 356"/>
              <a:gd name="T19" fmla="*/ 59 h 288"/>
              <a:gd name="T20" fmla="*/ 0 w 356"/>
              <a:gd name="T21" fmla="*/ 42 h 288"/>
              <a:gd name="T22" fmla="*/ 25 w 356"/>
              <a:gd name="T23" fmla="*/ 8 h 288"/>
              <a:gd name="T24" fmla="*/ 101 w 356"/>
              <a:gd name="T25" fmla="*/ 0 h 288"/>
              <a:gd name="T26" fmla="*/ 313 w 356"/>
              <a:gd name="T27" fmla="*/ 59 h 288"/>
              <a:gd name="T28" fmla="*/ 355 w 356"/>
              <a:gd name="T29" fmla="*/ 152 h 288"/>
              <a:gd name="T30" fmla="*/ 355 w 356"/>
              <a:gd name="T31" fmla="*/ 254 h 288"/>
              <a:gd name="T32" fmla="*/ 330 w 356"/>
              <a:gd name="T33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6" h="288">
                <a:moveTo>
                  <a:pt x="330" y="287"/>
                </a:moveTo>
                <a:lnTo>
                  <a:pt x="330" y="287"/>
                </a:lnTo>
                <a:cubicBezTo>
                  <a:pt x="101" y="287"/>
                  <a:pt x="101" y="287"/>
                  <a:pt x="101" y="287"/>
                </a:cubicBezTo>
                <a:cubicBezTo>
                  <a:pt x="84" y="287"/>
                  <a:pt x="76" y="270"/>
                  <a:pt x="76" y="254"/>
                </a:cubicBezTo>
                <a:cubicBezTo>
                  <a:pt x="76" y="245"/>
                  <a:pt x="84" y="228"/>
                  <a:pt x="101" y="228"/>
                </a:cubicBezTo>
                <a:cubicBezTo>
                  <a:pt x="296" y="228"/>
                  <a:pt x="296" y="228"/>
                  <a:pt x="296" y="228"/>
                </a:cubicBezTo>
                <a:cubicBezTo>
                  <a:pt x="296" y="203"/>
                  <a:pt x="296" y="177"/>
                  <a:pt x="296" y="152"/>
                </a:cubicBezTo>
                <a:cubicBezTo>
                  <a:pt x="296" y="135"/>
                  <a:pt x="287" y="118"/>
                  <a:pt x="279" y="110"/>
                </a:cubicBezTo>
                <a:cubicBezTo>
                  <a:pt x="228" y="76"/>
                  <a:pt x="169" y="59"/>
                  <a:pt x="101" y="59"/>
                </a:cubicBezTo>
                <a:cubicBezTo>
                  <a:pt x="76" y="59"/>
                  <a:pt x="59" y="59"/>
                  <a:pt x="34" y="59"/>
                </a:cubicBezTo>
                <a:cubicBezTo>
                  <a:pt x="17" y="68"/>
                  <a:pt x="0" y="59"/>
                  <a:pt x="0" y="42"/>
                </a:cubicBezTo>
                <a:cubicBezTo>
                  <a:pt x="0" y="25"/>
                  <a:pt x="8" y="8"/>
                  <a:pt x="25" y="8"/>
                </a:cubicBezTo>
                <a:cubicBezTo>
                  <a:pt x="50" y="0"/>
                  <a:pt x="76" y="0"/>
                  <a:pt x="101" y="0"/>
                </a:cubicBezTo>
                <a:cubicBezTo>
                  <a:pt x="177" y="0"/>
                  <a:pt x="253" y="17"/>
                  <a:pt x="313" y="59"/>
                </a:cubicBezTo>
                <a:cubicBezTo>
                  <a:pt x="338" y="85"/>
                  <a:pt x="355" y="118"/>
                  <a:pt x="355" y="152"/>
                </a:cubicBezTo>
                <a:cubicBezTo>
                  <a:pt x="355" y="177"/>
                  <a:pt x="355" y="220"/>
                  <a:pt x="355" y="254"/>
                </a:cubicBezTo>
                <a:cubicBezTo>
                  <a:pt x="355" y="270"/>
                  <a:pt x="346" y="287"/>
                  <a:pt x="330" y="28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Google Shape;207;p7">
            <a:extLst>
              <a:ext uri="{FF2B5EF4-FFF2-40B4-BE49-F238E27FC236}">
                <a16:creationId xmlns:a16="http://schemas.microsoft.com/office/drawing/2014/main" id="{3CB6878E-09EF-0B42-921D-407AD0A8C9BA}"/>
              </a:ext>
            </a:extLst>
          </p:cNvPr>
          <p:cNvSpPr txBox="1"/>
          <p:nvPr/>
        </p:nvSpPr>
        <p:spPr>
          <a:xfrm>
            <a:off x="10246704" y="1002705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0" name="Google Shape;208;p7">
            <a:extLst>
              <a:ext uri="{FF2B5EF4-FFF2-40B4-BE49-F238E27FC236}">
                <a16:creationId xmlns:a16="http://schemas.microsoft.com/office/drawing/2014/main" id="{88206F0A-F0ED-CA42-974A-FFBA53A2156C}"/>
              </a:ext>
            </a:extLst>
          </p:cNvPr>
          <p:cNvSpPr txBox="1"/>
          <p:nvPr/>
        </p:nvSpPr>
        <p:spPr>
          <a:xfrm>
            <a:off x="2451398" y="236622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270;p9">
            <a:extLst>
              <a:ext uri="{FF2B5EF4-FFF2-40B4-BE49-F238E27FC236}">
                <a16:creationId xmlns:a16="http://schemas.microsoft.com/office/drawing/2014/main" id="{BADAEC71-72A8-4A4C-BE24-7E8E43E25A42}"/>
              </a:ext>
            </a:extLst>
          </p:cNvPr>
          <p:cNvSpPr txBox="1"/>
          <p:nvPr/>
        </p:nvSpPr>
        <p:spPr>
          <a:xfrm>
            <a:off x="3039252" y="474454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271;p9">
            <a:extLst>
              <a:ext uri="{FF2B5EF4-FFF2-40B4-BE49-F238E27FC236}">
                <a16:creationId xmlns:a16="http://schemas.microsoft.com/office/drawing/2014/main" id="{674BD0D5-8C95-964E-B35C-0BCE0D7A651B}"/>
              </a:ext>
            </a:extLst>
          </p:cNvPr>
          <p:cNvSpPr/>
          <p:nvPr/>
        </p:nvSpPr>
        <p:spPr>
          <a:xfrm>
            <a:off x="1968611" y="526089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3" name="Google Shape;270;p9">
            <a:extLst>
              <a:ext uri="{FF2B5EF4-FFF2-40B4-BE49-F238E27FC236}">
                <a16:creationId xmlns:a16="http://schemas.microsoft.com/office/drawing/2014/main" id="{E5E86C71-A8E7-D746-AF40-EC10AB7A3DB2}"/>
              </a:ext>
            </a:extLst>
          </p:cNvPr>
          <p:cNvSpPr txBox="1"/>
          <p:nvPr/>
        </p:nvSpPr>
        <p:spPr>
          <a:xfrm>
            <a:off x="2958048" y="783569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271;p9">
            <a:extLst>
              <a:ext uri="{FF2B5EF4-FFF2-40B4-BE49-F238E27FC236}">
                <a16:creationId xmlns:a16="http://schemas.microsoft.com/office/drawing/2014/main" id="{818289C4-80F2-C648-9A78-F47F8F245BAE}"/>
              </a:ext>
            </a:extLst>
          </p:cNvPr>
          <p:cNvSpPr/>
          <p:nvPr/>
        </p:nvSpPr>
        <p:spPr>
          <a:xfrm>
            <a:off x="1887407" y="835203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5" name="Google Shape;270;p9">
            <a:extLst>
              <a:ext uri="{FF2B5EF4-FFF2-40B4-BE49-F238E27FC236}">
                <a16:creationId xmlns:a16="http://schemas.microsoft.com/office/drawing/2014/main" id="{A7B80893-FCB2-8C48-A4B4-C75FFD5365DD}"/>
              </a:ext>
            </a:extLst>
          </p:cNvPr>
          <p:cNvSpPr txBox="1"/>
          <p:nvPr/>
        </p:nvSpPr>
        <p:spPr>
          <a:xfrm>
            <a:off x="3016825" y="10989134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271;p9">
            <a:extLst>
              <a:ext uri="{FF2B5EF4-FFF2-40B4-BE49-F238E27FC236}">
                <a16:creationId xmlns:a16="http://schemas.microsoft.com/office/drawing/2014/main" id="{0373CE8D-234F-464F-9FBC-3904F2605965}"/>
              </a:ext>
            </a:extLst>
          </p:cNvPr>
          <p:cNvSpPr/>
          <p:nvPr/>
        </p:nvSpPr>
        <p:spPr>
          <a:xfrm>
            <a:off x="1946184" y="11505478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7" name="Google Shape;264;p9">
            <a:extLst>
              <a:ext uri="{FF2B5EF4-FFF2-40B4-BE49-F238E27FC236}">
                <a16:creationId xmlns:a16="http://schemas.microsoft.com/office/drawing/2014/main" id="{A8854411-675B-0141-957E-07DBDC9CACB6}"/>
              </a:ext>
            </a:extLst>
          </p:cNvPr>
          <p:cNvSpPr txBox="1"/>
          <p:nvPr/>
        </p:nvSpPr>
        <p:spPr>
          <a:xfrm>
            <a:off x="19294303" y="47380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265;p9">
            <a:extLst>
              <a:ext uri="{FF2B5EF4-FFF2-40B4-BE49-F238E27FC236}">
                <a16:creationId xmlns:a16="http://schemas.microsoft.com/office/drawing/2014/main" id="{E3088CA2-74E1-9648-A6A4-C577F63548CC}"/>
              </a:ext>
            </a:extLst>
          </p:cNvPr>
          <p:cNvSpPr/>
          <p:nvPr/>
        </p:nvSpPr>
        <p:spPr>
          <a:xfrm>
            <a:off x="19290461" y="525440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19" name="Google Shape;264;p9">
            <a:extLst>
              <a:ext uri="{FF2B5EF4-FFF2-40B4-BE49-F238E27FC236}">
                <a16:creationId xmlns:a16="http://schemas.microsoft.com/office/drawing/2014/main" id="{E71D08EA-E57C-1E40-BD48-14AD0A253E75}"/>
              </a:ext>
            </a:extLst>
          </p:cNvPr>
          <p:cNvSpPr txBox="1"/>
          <p:nvPr/>
        </p:nvSpPr>
        <p:spPr>
          <a:xfrm>
            <a:off x="19294303" y="7899889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0" name="Google Shape;265;p9">
            <a:extLst>
              <a:ext uri="{FF2B5EF4-FFF2-40B4-BE49-F238E27FC236}">
                <a16:creationId xmlns:a16="http://schemas.microsoft.com/office/drawing/2014/main" id="{5ED9D74A-9654-BE4B-96FC-A7FFE8484864}"/>
              </a:ext>
            </a:extLst>
          </p:cNvPr>
          <p:cNvSpPr/>
          <p:nvPr/>
        </p:nvSpPr>
        <p:spPr>
          <a:xfrm>
            <a:off x="19290461" y="841623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21" name="Google Shape;264;p9">
            <a:extLst>
              <a:ext uri="{FF2B5EF4-FFF2-40B4-BE49-F238E27FC236}">
                <a16:creationId xmlns:a16="http://schemas.microsoft.com/office/drawing/2014/main" id="{C3CC3206-8ED3-B540-AFED-9F2C78ABA6C2}"/>
              </a:ext>
            </a:extLst>
          </p:cNvPr>
          <p:cNvSpPr txBox="1"/>
          <p:nvPr/>
        </p:nvSpPr>
        <p:spPr>
          <a:xfrm>
            <a:off x="19298145" y="10843288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265;p9">
            <a:extLst>
              <a:ext uri="{FF2B5EF4-FFF2-40B4-BE49-F238E27FC236}">
                <a16:creationId xmlns:a16="http://schemas.microsoft.com/office/drawing/2014/main" id="{0FF6405C-59B8-6C45-B7D7-7DE1F7E35958}"/>
              </a:ext>
            </a:extLst>
          </p:cNvPr>
          <p:cNvSpPr/>
          <p:nvPr/>
        </p:nvSpPr>
        <p:spPr>
          <a:xfrm>
            <a:off x="19294303" y="11359632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278">
            <a:extLst>
              <a:ext uri="{FF2B5EF4-FFF2-40B4-BE49-F238E27FC236}">
                <a16:creationId xmlns:a16="http://schemas.microsoft.com/office/drawing/2014/main" id="{DB891CB9-953E-8041-9AD5-35254039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04" y="9636332"/>
            <a:ext cx="4572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F95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79">
            <a:extLst>
              <a:ext uri="{FF2B5EF4-FFF2-40B4-BE49-F238E27FC236}">
                <a16:creationId xmlns:a16="http://schemas.microsoft.com/office/drawing/2014/main" id="{72F6CF05-003A-A248-A130-6652D915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04" y="9636332"/>
            <a:ext cx="4572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F953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80">
            <a:extLst>
              <a:ext uri="{FF2B5EF4-FFF2-40B4-BE49-F238E27FC236}">
                <a16:creationId xmlns:a16="http://schemas.microsoft.com/office/drawing/2014/main" id="{4D6AD21C-0B5A-3847-AB93-5C9649538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840" y="5392230"/>
            <a:ext cx="3064169" cy="4020008"/>
          </a:xfrm>
          <a:custGeom>
            <a:avLst/>
            <a:gdLst>
              <a:gd name="T0" fmla="*/ 1697 w 2954"/>
              <a:gd name="T1" fmla="*/ 3841 h 3878"/>
              <a:gd name="T2" fmla="*/ 1697 w 2954"/>
              <a:gd name="T3" fmla="*/ 3841 h 3878"/>
              <a:gd name="T4" fmla="*/ 2549 w 2954"/>
              <a:gd name="T5" fmla="*/ 3330 h 3878"/>
              <a:gd name="T6" fmla="*/ 2755 w 2954"/>
              <a:gd name="T7" fmla="*/ 1857 h 3878"/>
              <a:gd name="T8" fmla="*/ 1374 w 2954"/>
              <a:gd name="T9" fmla="*/ 36 h 3878"/>
              <a:gd name="T10" fmla="*/ 1248 w 2954"/>
              <a:gd name="T11" fmla="*/ 45 h 3878"/>
              <a:gd name="T12" fmla="*/ 1158 w 2954"/>
              <a:gd name="T13" fmla="*/ 152 h 3878"/>
              <a:gd name="T14" fmla="*/ 180 w 2954"/>
              <a:gd name="T15" fmla="*/ 1741 h 3878"/>
              <a:gd name="T16" fmla="*/ 81 w 2954"/>
              <a:gd name="T17" fmla="*/ 2737 h 3878"/>
              <a:gd name="T18" fmla="*/ 1248 w 2954"/>
              <a:gd name="T19" fmla="*/ 3850 h 3878"/>
              <a:gd name="T20" fmla="*/ 1697 w 2954"/>
              <a:gd name="T21" fmla="*/ 3841 h 3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4" h="3878">
                <a:moveTo>
                  <a:pt x="1697" y="3841"/>
                </a:moveTo>
                <a:lnTo>
                  <a:pt x="1697" y="3841"/>
                </a:lnTo>
                <a:cubicBezTo>
                  <a:pt x="2047" y="3761"/>
                  <a:pt x="2333" y="3608"/>
                  <a:pt x="2549" y="3330"/>
                </a:cubicBezTo>
                <a:cubicBezTo>
                  <a:pt x="2890" y="2881"/>
                  <a:pt x="2953" y="2378"/>
                  <a:pt x="2755" y="1857"/>
                </a:cubicBezTo>
                <a:cubicBezTo>
                  <a:pt x="2477" y="1113"/>
                  <a:pt x="1948" y="557"/>
                  <a:pt x="1374" y="36"/>
                </a:cubicBezTo>
                <a:cubicBezTo>
                  <a:pt x="1329" y="0"/>
                  <a:pt x="1284" y="9"/>
                  <a:pt x="1248" y="45"/>
                </a:cubicBezTo>
                <a:cubicBezTo>
                  <a:pt x="1212" y="81"/>
                  <a:pt x="1185" y="116"/>
                  <a:pt x="1158" y="152"/>
                </a:cubicBezTo>
                <a:cubicBezTo>
                  <a:pt x="754" y="637"/>
                  <a:pt x="395" y="1149"/>
                  <a:pt x="180" y="1741"/>
                </a:cubicBezTo>
                <a:cubicBezTo>
                  <a:pt x="54" y="2064"/>
                  <a:pt x="0" y="2396"/>
                  <a:pt x="81" y="2737"/>
                </a:cubicBezTo>
                <a:cubicBezTo>
                  <a:pt x="198" y="3303"/>
                  <a:pt x="682" y="3769"/>
                  <a:pt x="1248" y="3850"/>
                </a:cubicBezTo>
                <a:cubicBezTo>
                  <a:pt x="1248" y="3850"/>
                  <a:pt x="1553" y="3877"/>
                  <a:pt x="1697" y="38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1">
            <a:extLst>
              <a:ext uri="{FF2B5EF4-FFF2-40B4-BE49-F238E27FC236}">
                <a16:creationId xmlns:a16="http://schemas.microsoft.com/office/drawing/2014/main" id="{096FB21A-52B2-5640-AD95-AE49C40E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502" y="6608750"/>
            <a:ext cx="2615977" cy="4385879"/>
          </a:xfrm>
          <a:custGeom>
            <a:avLst/>
            <a:gdLst>
              <a:gd name="T0" fmla="*/ 81 w 2524"/>
              <a:gd name="T1" fmla="*/ 4218 h 4229"/>
              <a:gd name="T2" fmla="*/ 81 w 2524"/>
              <a:gd name="T3" fmla="*/ 4218 h 4229"/>
              <a:gd name="T4" fmla="*/ 9 w 2524"/>
              <a:gd name="T5" fmla="*/ 4182 h 4229"/>
              <a:gd name="T6" fmla="*/ 54 w 2524"/>
              <a:gd name="T7" fmla="*/ 4102 h 4229"/>
              <a:gd name="T8" fmla="*/ 1930 w 2524"/>
              <a:gd name="T9" fmla="*/ 2531 h 4229"/>
              <a:gd name="T10" fmla="*/ 2146 w 2524"/>
              <a:gd name="T11" fmla="*/ 90 h 4229"/>
              <a:gd name="T12" fmla="*/ 2182 w 2524"/>
              <a:gd name="T13" fmla="*/ 9 h 4229"/>
              <a:gd name="T14" fmla="*/ 2254 w 2524"/>
              <a:gd name="T15" fmla="*/ 54 h 4229"/>
              <a:gd name="T16" fmla="*/ 2038 w 2524"/>
              <a:gd name="T17" fmla="*/ 2585 h 4229"/>
              <a:gd name="T18" fmla="*/ 90 w 2524"/>
              <a:gd name="T19" fmla="*/ 4218 h 4229"/>
              <a:gd name="T20" fmla="*/ 81 w 2524"/>
              <a:gd name="T21" fmla="*/ 4218 h 4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4" h="4229">
                <a:moveTo>
                  <a:pt x="81" y="4218"/>
                </a:moveTo>
                <a:lnTo>
                  <a:pt x="81" y="4218"/>
                </a:lnTo>
                <a:cubicBezTo>
                  <a:pt x="54" y="4228"/>
                  <a:pt x="18" y="4209"/>
                  <a:pt x="9" y="4182"/>
                </a:cubicBezTo>
                <a:cubicBezTo>
                  <a:pt x="0" y="4146"/>
                  <a:pt x="18" y="4111"/>
                  <a:pt x="54" y="4102"/>
                </a:cubicBezTo>
                <a:cubicBezTo>
                  <a:pt x="862" y="3850"/>
                  <a:pt x="1535" y="3285"/>
                  <a:pt x="1930" y="2531"/>
                </a:cubicBezTo>
                <a:cubicBezTo>
                  <a:pt x="2326" y="1768"/>
                  <a:pt x="2397" y="906"/>
                  <a:pt x="2146" y="90"/>
                </a:cubicBezTo>
                <a:cubicBezTo>
                  <a:pt x="2128" y="54"/>
                  <a:pt x="2146" y="18"/>
                  <a:pt x="2182" y="9"/>
                </a:cubicBezTo>
                <a:cubicBezTo>
                  <a:pt x="2209" y="0"/>
                  <a:pt x="2245" y="18"/>
                  <a:pt x="2254" y="54"/>
                </a:cubicBezTo>
                <a:cubicBezTo>
                  <a:pt x="2523" y="897"/>
                  <a:pt x="2442" y="1795"/>
                  <a:pt x="2038" y="2585"/>
                </a:cubicBezTo>
                <a:cubicBezTo>
                  <a:pt x="1625" y="3366"/>
                  <a:pt x="934" y="3949"/>
                  <a:pt x="90" y="4218"/>
                </a:cubicBezTo>
                <a:cubicBezTo>
                  <a:pt x="81" y="4218"/>
                  <a:pt x="81" y="4218"/>
                  <a:pt x="81" y="4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2">
            <a:extLst>
              <a:ext uri="{FF2B5EF4-FFF2-40B4-BE49-F238E27FC236}">
                <a16:creationId xmlns:a16="http://schemas.microsoft.com/office/drawing/2014/main" id="{33C5B6FD-F866-E248-A9C0-F1C90191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645" y="3773251"/>
            <a:ext cx="4575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3">
            <a:extLst>
              <a:ext uri="{FF2B5EF4-FFF2-40B4-BE49-F238E27FC236}">
                <a16:creationId xmlns:a16="http://schemas.microsoft.com/office/drawing/2014/main" id="{AECC6368-D9B6-B34C-AB60-03D34B58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645" y="3773251"/>
            <a:ext cx="4575" cy="457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3A66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4">
            <a:extLst>
              <a:ext uri="{FF2B5EF4-FFF2-40B4-BE49-F238E27FC236}">
                <a16:creationId xmlns:a16="http://schemas.microsoft.com/office/drawing/2014/main" id="{803A944C-9B56-A84C-A653-E383905B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088" y="3343353"/>
            <a:ext cx="3530654" cy="3173930"/>
          </a:xfrm>
          <a:custGeom>
            <a:avLst/>
            <a:gdLst>
              <a:gd name="T0" fmla="*/ 2846 w 3404"/>
              <a:gd name="T1" fmla="*/ 377 h 3062"/>
              <a:gd name="T2" fmla="*/ 2846 w 3404"/>
              <a:gd name="T3" fmla="*/ 377 h 3062"/>
              <a:gd name="T4" fmla="*/ 1930 w 3404"/>
              <a:gd name="T5" fmla="*/ 9 h 3062"/>
              <a:gd name="T6" fmla="*/ 629 w 3404"/>
              <a:gd name="T7" fmla="*/ 727 h 3062"/>
              <a:gd name="T8" fmla="*/ 9 w 3404"/>
              <a:gd name="T9" fmla="*/ 2936 h 3062"/>
              <a:gd name="T10" fmla="*/ 90 w 3404"/>
              <a:gd name="T11" fmla="*/ 3025 h 3062"/>
              <a:gd name="T12" fmla="*/ 234 w 3404"/>
              <a:gd name="T13" fmla="*/ 3034 h 3062"/>
              <a:gd name="T14" fmla="*/ 2092 w 3404"/>
              <a:gd name="T15" fmla="*/ 2855 h 3062"/>
              <a:gd name="T16" fmla="*/ 2945 w 3404"/>
              <a:gd name="T17" fmla="*/ 2334 h 3062"/>
              <a:gd name="T18" fmla="*/ 3125 w 3404"/>
              <a:gd name="T19" fmla="*/ 727 h 3062"/>
              <a:gd name="T20" fmla="*/ 2846 w 3404"/>
              <a:gd name="T21" fmla="*/ 377 h 3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04" h="3062">
                <a:moveTo>
                  <a:pt x="2846" y="377"/>
                </a:moveTo>
                <a:lnTo>
                  <a:pt x="2846" y="377"/>
                </a:lnTo>
                <a:cubicBezTo>
                  <a:pt x="2577" y="143"/>
                  <a:pt x="2281" y="9"/>
                  <a:pt x="1930" y="9"/>
                </a:cubicBezTo>
                <a:cubicBezTo>
                  <a:pt x="1356" y="0"/>
                  <a:pt x="925" y="251"/>
                  <a:pt x="629" y="727"/>
                </a:cubicBezTo>
                <a:cubicBezTo>
                  <a:pt x="198" y="1391"/>
                  <a:pt x="72" y="2154"/>
                  <a:pt x="9" y="2936"/>
                </a:cubicBezTo>
                <a:cubicBezTo>
                  <a:pt x="0" y="2989"/>
                  <a:pt x="36" y="3016"/>
                  <a:pt x="90" y="3025"/>
                </a:cubicBezTo>
                <a:cubicBezTo>
                  <a:pt x="135" y="3034"/>
                  <a:pt x="189" y="3034"/>
                  <a:pt x="234" y="3034"/>
                </a:cubicBezTo>
                <a:cubicBezTo>
                  <a:pt x="862" y="3061"/>
                  <a:pt x="1482" y="3034"/>
                  <a:pt x="2092" y="2855"/>
                </a:cubicBezTo>
                <a:cubicBezTo>
                  <a:pt x="2415" y="2765"/>
                  <a:pt x="2711" y="2603"/>
                  <a:pt x="2945" y="2334"/>
                </a:cubicBezTo>
                <a:cubicBezTo>
                  <a:pt x="3322" y="1903"/>
                  <a:pt x="3403" y="1230"/>
                  <a:pt x="3125" y="727"/>
                </a:cubicBezTo>
                <a:cubicBezTo>
                  <a:pt x="3125" y="727"/>
                  <a:pt x="2963" y="476"/>
                  <a:pt x="2846" y="3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5">
            <a:extLst>
              <a:ext uri="{FF2B5EF4-FFF2-40B4-BE49-F238E27FC236}">
                <a16:creationId xmlns:a16="http://schemas.microsoft.com/office/drawing/2014/main" id="{B2A62E81-4AFE-3D46-A23C-ED0AEE17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031" y="3704651"/>
            <a:ext cx="4861508" cy="1660138"/>
          </a:xfrm>
          <a:custGeom>
            <a:avLst/>
            <a:gdLst>
              <a:gd name="T0" fmla="*/ 72 w 4688"/>
              <a:gd name="T1" fmla="*/ 1598 h 1599"/>
              <a:gd name="T2" fmla="*/ 72 w 4688"/>
              <a:gd name="T3" fmla="*/ 1598 h 1599"/>
              <a:gd name="T4" fmla="*/ 36 w 4688"/>
              <a:gd name="T5" fmla="*/ 1580 h 1599"/>
              <a:gd name="T6" fmla="*/ 27 w 4688"/>
              <a:gd name="T7" fmla="*/ 1499 h 1599"/>
              <a:gd name="T8" fmla="*/ 2173 w 4688"/>
              <a:gd name="T9" fmla="*/ 153 h 1599"/>
              <a:gd name="T10" fmla="*/ 4660 w 4688"/>
              <a:gd name="T11" fmla="*/ 718 h 1599"/>
              <a:gd name="T12" fmla="*/ 4669 w 4688"/>
              <a:gd name="T13" fmla="*/ 799 h 1599"/>
              <a:gd name="T14" fmla="*/ 4588 w 4688"/>
              <a:gd name="T15" fmla="*/ 817 h 1599"/>
              <a:gd name="T16" fmla="*/ 2200 w 4688"/>
              <a:gd name="T17" fmla="*/ 269 h 1599"/>
              <a:gd name="T18" fmla="*/ 117 w 4688"/>
              <a:gd name="T19" fmla="*/ 1571 h 1599"/>
              <a:gd name="T20" fmla="*/ 72 w 4688"/>
              <a:gd name="T21" fmla="*/ 1598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88" h="1599">
                <a:moveTo>
                  <a:pt x="72" y="1598"/>
                </a:moveTo>
                <a:lnTo>
                  <a:pt x="72" y="1598"/>
                </a:lnTo>
                <a:cubicBezTo>
                  <a:pt x="63" y="1598"/>
                  <a:pt x="45" y="1589"/>
                  <a:pt x="36" y="1580"/>
                </a:cubicBezTo>
                <a:cubicBezTo>
                  <a:pt x="9" y="1562"/>
                  <a:pt x="0" y="1526"/>
                  <a:pt x="27" y="1499"/>
                </a:cubicBezTo>
                <a:cubicBezTo>
                  <a:pt x="539" y="781"/>
                  <a:pt x="1302" y="296"/>
                  <a:pt x="2173" y="153"/>
                </a:cubicBezTo>
                <a:cubicBezTo>
                  <a:pt x="3053" y="0"/>
                  <a:pt x="3932" y="207"/>
                  <a:pt x="4660" y="718"/>
                </a:cubicBezTo>
                <a:cubicBezTo>
                  <a:pt x="4687" y="736"/>
                  <a:pt x="4687" y="772"/>
                  <a:pt x="4669" y="799"/>
                </a:cubicBezTo>
                <a:cubicBezTo>
                  <a:pt x="4651" y="826"/>
                  <a:pt x="4615" y="835"/>
                  <a:pt x="4588" y="817"/>
                </a:cubicBezTo>
                <a:cubicBezTo>
                  <a:pt x="3888" y="323"/>
                  <a:pt x="3044" y="126"/>
                  <a:pt x="2200" y="269"/>
                </a:cubicBezTo>
                <a:cubicBezTo>
                  <a:pt x="1356" y="413"/>
                  <a:pt x="620" y="871"/>
                  <a:pt x="117" y="1571"/>
                </a:cubicBezTo>
                <a:cubicBezTo>
                  <a:pt x="108" y="1589"/>
                  <a:pt x="90" y="1598"/>
                  <a:pt x="72" y="15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8">
            <a:extLst>
              <a:ext uri="{FF2B5EF4-FFF2-40B4-BE49-F238E27FC236}">
                <a16:creationId xmlns:a16="http://schemas.microsoft.com/office/drawing/2014/main" id="{CBDEBB9F-184B-C348-93E8-9D08B17F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344" y="9041792"/>
            <a:ext cx="3855363" cy="3119049"/>
          </a:xfrm>
          <a:custGeom>
            <a:avLst/>
            <a:gdLst>
              <a:gd name="T0" fmla="*/ 80 w 3717"/>
              <a:gd name="T1" fmla="*/ 1122 h 3009"/>
              <a:gd name="T2" fmla="*/ 80 w 3717"/>
              <a:gd name="T3" fmla="*/ 1122 h 3009"/>
              <a:gd name="T4" fmla="*/ 179 w 3717"/>
              <a:gd name="T5" fmla="*/ 2110 h 3009"/>
              <a:gd name="T6" fmla="*/ 1409 w 3717"/>
              <a:gd name="T7" fmla="*/ 2936 h 3009"/>
              <a:gd name="T8" fmla="*/ 3653 w 3717"/>
              <a:gd name="T9" fmla="*/ 2469 h 3009"/>
              <a:gd name="T10" fmla="*/ 3699 w 3717"/>
              <a:gd name="T11" fmla="*/ 2352 h 3009"/>
              <a:gd name="T12" fmla="*/ 3645 w 3717"/>
              <a:gd name="T13" fmla="*/ 2227 h 3009"/>
              <a:gd name="T14" fmla="*/ 2639 w 3717"/>
              <a:gd name="T15" fmla="*/ 655 h 3009"/>
              <a:gd name="T16" fmla="*/ 1786 w 3717"/>
              <a:gd name="T17" fmla="*/ 135 h 3009"/>
              <a:gd name="T18" fmla="*/ 269 w 3717"/>
              <a:gd name="T19" fmla="*/ 709 h 3009"/>
              <a:gd name="T20" fmla="*/ 80 w 3717"/>
              <a:gd name="T21" fmla="*/ 1122 h 3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17" h="3009">
                <a:moveTo>
                  <a:pt x="80" y="1122"/>
                </a:moveTo>
                <a:lnTo>
                  <a:pt x="80" y="1122"/>
                </a:lnTo>
                <a:cubicBezTo>
                  <a:pt x="0" y="1463"/>
                  <a:pt x="17" y="1796"/>
                  <a:pt x="179" y="2110"/>
                </a:cubicBezTo>
                <a:cubicBezTo>
                  <a:pt x="431" y="2613"/>
                  <a:pt x="852" y="2882"/>
                  <a:pt x="1409" y="2936"/>
                </a:cubicBezTo>
                <a:cubicBezTo>
                  <a:pt x="2199" y="3008"/>
                  <a:pt x="2935" y="2774"/>
                  <a:pt x="3653" y="2469"/>
                </a:cubicBezTo>
                <a:cubicBezTo>
                  <a:pt x="3707" y="2451"/>
                  <a:pt x="3716" y="2406"/>
                  <a:pt x="3699" y="2352"/>
                </a:cubicBezTo>
                <a:cubicBezTo>
                  <a:pt x="3680" y="2307"/>
                  <a:pt x="3663" y="2271"/>
                  <a:pt x="3645" y="2227"/>
                </a:cubicBezTo>
                <a:cubicBezTo>
                  <a:pt x="3384" y="1652"/>
                  <a:pt x="3070" y="1113"/>
                  <a:pt x="2639" y="655"/>
                </a:cubicBezTo>
                <a:cubicBezTo>
                  <a:pt x="2397" y="404"/>
                  <a:pt x="2118" y="224"/>
                  <a:pt x="1786" y="135"/>
                </a:cubicBezTo>
                <a:cubicBezTo>
                  <a:pt x="1221" y="0"/>
                  <a:pt x="592" y="234"/>
                  <a:pt x="269" y="709"/>
                </a:cubicBezTo>
                <a:cubicBezTo>
                  <a:pt x="269" y="709"/>
                  <a:pt x="116" y="970"/>
                  <a:pt x="80" y="11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9">
            <a:extLst>
              <a:ext uri="{FF2B5EF4-FFF2-40B4-BE49-F238E27FC236}">
                <a16:creationId xmlns:a16="http://schemas.microsoft.com/office/drawing/2014/main" id="{2D9EB0B2-47F4-7840-B602-763BD017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202" y="7372507"/>
            <a:ext cx="3128196" cy="3960552"/>
          </a:xfrm>
          <a:custGeom>
            <a:avLst/>
            <a:gdLst>
              <a:gd name="T0" fmla="*/ 2954 w 3018"/>
              <a:gd name="T1" fmla="*/ 3816 h 3817"/>
              <a:gd name="T2" fmla="*/ 2954 w 3018"/>
              <a:gd name="T3" fmla="*/ 3816 h 3817"/>
              <a:gd name="T4" fmla="*/ 2945 w 3018"/>
              <a:gd name="T5" fmla="*/ 3816 h 3817"/>
              <a:gd name="T6" fmla="*/ 754 w 3018"/>
              <a:gd name="T7" fmla="*/ 2523 h 3817"/>
              <a:gd name="T8" fmla="*/ 126 w 3018"/>
              <a:gd name="T9" fmla="*/ 63 h 3817"/>
              <a:gd name="T10" fmla="*/ 189 w 3018"/>
              <a:gd name="T11" fmla="*/ 9 h 3817"/>
              <a:gd name="T12" fmla="*/ 243 w 3018"/>
              <a:gd name="T13" fmla="*/ 72 h 3817"/>
              <a:gd name="T14" fmla="*/ 853 w 3018"/>
              <a:gd name="T15" fmla="*/ 2451 h 3817"/>
              <a:gd name="T16" fmla="*/ 2963 w 3018"/>
              <a:gd name="T17" fmla="*/ 3699 h 3817"/>
              <a:gd name="T18" fmla="*/ 3008 w 3018"/>
              <a:gd name="T19" fmla="*/ 3771 h 3817"/>
              <a:gd name="T20" fmla="*/ 2954 w 3018"/>
              <a:gd name="T21" fmla="*/ 3816 h 3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8" h="3817">
                <a:moveTo>
                  <a:pt x="2954" y="3816"/>
                </a:moveTo>
                <a:lnTo>
                  <a:pt x="2954" y="3816"/>
                </a:lnTo>
                <a:cubicBezTo>
                  <a:pt x="2945" y="3816"/>
                  <a:pt x="2945" y="3816"/>
                  <a:pt x="2945" y="3816"/>
                </a:cubicBezTo>
                <a:cubicBezTo>
                  <a:pt x="2065" y="3690"/>
                  <a:pt x="1284" y="3232"/>
                  <a:pt x="754" y="2523"/>
                </a:cubicBezTo>
                <a:cubicBezTo>
                  <a:pt x="225" y="1814"/>
                  <a:pt x="0" y="934"/>
                  <a:pt x="126" y="63"/>
                </a:cubicBezTo>
                <a:cubicBezTo>
                  <a:pt x="126" y="27"/>
                  <a:pt x="162" y="0"/>
                  <a:pt x="189" y="9"/>
                </a:cubicBezTo>
                <a:cubicBezTo>
                  <a:pt x="225" y="9"/>
                  <a:pt x="252" y="45"/>
                  <a:pt x="243" y="72"/>
                </a:cubicBezTo>
                <a:cubicBezTo>
                  <a:pt x="126" y="925"/>
                  <a:pt x="341" y="1769"/>
                  <a:pt x="853" y="2451"/>
                </a:cubicBezTo>
                <a:cubicBezTo>
                  <a:pt x="1365" y="3133"/>
                  <a:pt x="2110" y="3582"/>
                  <a:pt x="2963" y="3699"/>
                </a:cubicBezTo>
                <a:cubicBezTo>
                  <a:pt x="2990" y="3708"/>
                  <a:pt x="3017" y="3735"/>
                  <a:pt x="3008" y="3771"/>
                </a:cubicBezTo>
                <a:cubicBezTo>
                  <a:pt x="3008" y="3798"/>
                  <a:pt x="2981" y="3816"/>
                  <a:pt x="2954" y="38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90">
            <a:extLst>
              <a:ext uri="{FF2B5EF4-FFF2-40B4-BE49-F238E27FC236}">
                <a16:creationId xmlns:a16="http://schemas.microsoft.com/office/drawing/2014/main" id="{F8BF5728-2753-CE40-82EE-14EA3658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086" y="9810121"/>
            <a:ext cx="1628125" cy="1641847"/>
          </a:xfrm>
          <a:custGeom>
            <a:avLst/>
            <a:gdLst>
              <a:gd name="T0" fmla="*/ 1347 w 1572"/>
              <a:gd name="T1" fmla="*/ 234 h 1581"/>
              <a:gd name="T2" fmla="*/ 1347 w 1572"/>
              <a:gd name="T3" fmla="*/ 234 h 1581"/>
              <a:gd name="T4" fmla="*/ 790 w 1572"/>
              <a:gd name="T5" fmla="*/ 0 h 1581"/>
              <a:gd name="T6" fmla="*/ 233 w 1572"/>
              <a:gd name="T7" fmla="*/ 234 h 1581"/>
              <a:gd name="T8" fmla="*/ 0 w 1572"/>
              <a:gd name="T9" fmla="*/ 790 h 1581"/>
              <a:gd name="T10" fmla="*/ 233 w 1572"/>
              <a:gd name="T11" fmla="*/ 1347 h 1581"/>
              <a:gd name="T12" fmla="*/ 781 w 1572"/>
              <a:gd name="T13" fmla="*/ 1580 h 1581"/>
              <a:gd name="T14" fmla="*/ 790 w 1572"/>
              <a:gd name="T15" fmla="*/ 1580 h 1581"/>
              <a:gd name="T16" fmla="*/ 790 w 1572"/>
              <a:gd name="T17" fmla="*/ 1580 h 1581"/>
              <a:gd name="T18" fmla="*/ 790 w 1572"/>
              <a:gd name="T19" fmla="*/ 1580 h 1581"/>
              <a:gd name="T20" fmla="*/ 1347 w 1572"/>
              <a:gd name="T21" fmla="*/ 1347 h 1581"/>
              <a:gd name="T22" fmla="*/ 1571 w 1572"/>
              <a:gd name="T23" fmla="*/ 790 h 1581"/>
              <a:gd name="T24" fmla="*/ 1347 w 1572"/>
              <a:gd name="T25" fmla="*/ 234 h 1581"/>
              <a:gd name="T26" fmla="*/ 332 w 1572"/>
              <a:gd name="T27" fmla="*/ 1284 h 1581"/>
              <a:gd name="T28" fmla="*/ 332 w 1572"/>
              <a:gd name="T29" fmla="*/ 1284 h 1581"/>
              <a:gd name="T30" fmla="*/ 332 w 1572"/>
              <a:gd name="T31" fmla="*/ 1284 h 1581"/>
              <a:gd name="T32" fmla="*/ 332 w 1572"/>
              <a:gd name="T33" fmla="*/ 1275 h 1581"/>
              <a:gd name="T34" fmla="*/ 781 w 1572"/>
              <a:gd name="T35" fmla="*/ 1131 h 1581"/>
              <a:gd name="T36" fmla="*/ 1239 w 1572"/>
              <a:gd name="T37" fmla="*/ 1284 h 1581"/>
              <a:gd name="T38" fmla="*/ 1239 w 1572"/>
              <a:gd name="T39" fmla="*/ 1284 h 1581"/>
              <a:gd name="T40" fmla="*/ 1239 w 1572"/>
              <a:gd name="T41" fmla="*/ 1293 h 1581"/>
              <a:gd name="T42" fmla="*/ 790 w 1572"/>
              <a:gd name="T43" fmla="*/ 1473 h 1581"/>
              <a:gd name="T44" fmla="*/ 772 w 1572"/>
              <a:gd name="T45" fmla="*/ 1473 h 1581"/>
              <a:gd name="T46" fmla="*/ 332 w 1572"/>
              <a:gd name="T47" fmla="*/ 1284 h 1581"/>
              <a:gd name="T48" fmla="*/ 1320 w 1572"/>
              <a:gd name="T49" fmla="*/ 1221 h 1581"/>
              <a:gd name="T50" fmla="*/ 1320 w 1572"/>
              <a:gd name="T51" fmla="*/ 1221 h 1581"/>
              <a:gd name="T52" fmla="*/ 1302 w 1572"/>
              <a:gd name="T53" fmla="*/ 1203 h 1581"/>
              <a:gd name="T54" fmla="*/ 1077 w 1572"/>
              <a:gd name="T55" fmla="*/ 1078 h 1581"/>
              <a:gd name="T56" fmla="*/ 781 w 1572"/>
              <a:gd name="T57" fmla="*/ 1024 h 1581"/>
              <a:gd name="T58" fmla="*/ 260 w 1572"/>
              <a:gd name="T59" fmla="*/ 1194 h 1581"/>
              <a:gd name="T60" fmla="*/ 251 w 1572"/>
              <a:gd name="T61" fmla="*/ 1212 h 1581"/>
              <a:gd name="T62" fmla="*/ 99 w 1572"/>
              <a:gd name="T63" fmla="*/ 790 h 1581"/>
              <a:gd name="T64" fmla="*/ 305 w 1572"/>
              <a:gd name="T65" fmla="*/ 305 h 1581"/>
              <a:gd name="T66" fmla="*/ 790 w 1572"/>
              <a:gd name="T67" fmla="*/ 108 h 1581"/>
              <a:gd name="T68" fmla="*/ 1266 w 1572"/>
              <a:gd name="T69" fmla="*/ 305 h 1581"/>
              <a:gd name="T70" fmla="*/ 1472 w 1572"/>
              <a:gd name="T71" fmla="*/ 790 h 1581"/>
              <a:gd name="T72" fmla="*/ 1320 w 1572"/>
              <a:gd name="T73" fmla="*/ 122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72" h="1581">
                <a:moveTo>
                  <a:pt x="1347" y="234"/>
                </a:moveTo>
                <a:lnTo>
                  <a:pt x="1347" y="234"/>
                </a:lnTo>
                <a:cubicBezTo>
                  <a:pt x="1194" y="90"/>
                  <a:pt x="996" y="0"/>
                  <a:pt x="790" y="0"/>
                </a:cubicBezTo>
                <a:cubicBezTo>
                  <a:pt x="574" y="0"/>
                  <a:pt x="377" y="90"/>
                  <a:pt x="233" y="234"/>
                </a:cubicBezTo>
                <a:cubicBezTo>
                  <a:pt x="81" y="386"/>
                  <a:pt x="0" y="584"/>
                  <a:pt x="0" y="790"/>
                </a:cubicBezTo>
                <a:cubicBezTo>
                  <a:pt x="0" y="1006"/>
                  <a:pt x="81" y="1203"/>
                  <a:pt x="233" y="1347"/>
                </a:cubicBezTo>
                <a:cubicBezTo>
                  <a:pt x="377" y="1500"/>
                  <a:pt x="565" y="1580"/>
                  <a:pt x="781" y="1580"/>
                </a:cubicBezTo>
                <a:cubicBezTo>
                  <a:pt x="781" y="1580"/>
                  <a:pt x="781" y="1580"/>
                  <a:pt x="790" y="1580"/>
                </a:cubicBezTo>
                <a:lnTo>
                  <a:pt x="790" y="1580"/>
                </a:lnTo>
                <a:lnTo>
                  <a:pt x="790" y="1580"/>
                </a:lnTo>
                <a:cubicBezTo>
                  <a:pt x="996" y="1580"/>
                  <a:pt x="1194" y="1500"/>
                  <a:pt x="1347" y="1347"/>
                </a:cubicBezTo>
                <a:cubicBezTo>
                  <a:pt x="1490" y="1203"/>
                  <a:pt x="1571" y="1006"/>
                  <a:pt x="1571" y="790"/>
                </a:cubicBezTo>
                <a:cubicBezTo>
                  <a:pt x="1571" y="584"/>
                  <a:pt x="1490" y="386"/>
                  <a:pt x="1347" y="234"/>
                </a:cubicBezTo>
                <a:close/>
                <a:moveTo>
                  <a:pt x="332" y="1284"/>
                </a:moveTo>
                <a:lnTo>
                  <a:pt x="332" y="1284"/>
                </a:lnTo>
                <a:lnTo>
                  <a:pt x="332" y="1284"/>
                </a:lnTo>
                <a:cubicBezTo>
                  <a:pt x="332" y="1275"/>
                  <a:pt x="332" y="1275"/>
                  <a:pt x="332" y="1275"/>
                </a:cubicBezTo>
                <a:cubicBezTo>
                  <a:pt x="431" y="1185"/>
                  <a:pt x="601" y="1131"/>
                  <a:pt x="781" y="1131"/>
                </a:cubicBezTo>
                <a:cubicBezTo>
                  <a:pt x="960" y="1131"/>
                  <a:pt x="1131" y="1185"/>
                  <a:pt x="1239" y="1284"/>
                </a:cubicBezTo>
                <a:lnTo>
                  <a:pt x="1239" y="1284"/>
                </a:lnTo>
                <a:lnTo>
                  <a:pt x="1239" y="1293"/>
                </a:lnTo>
                <a:cubicBezTo>
                  <a:pt x="1113" y="1410"/>
                  <a:pt x="952" y="1473"/>
                  <a:pt x="790" y="1473"/>
                </a:cubicBezTo>
                <a:cubicBezTo>
                  <a:pt x="781" y="1473"/>
                  <a:pt x="772" y="1473"/>
                  <a:pt x="772" y="1473"/>
                </a:cubicBezTo>
                <a:cubicBezTo>
                  <a:pt x="601" y="1473"/>
                  <a:pt x="449" y="1401"/>
                  <a:pt x="332" y="1284"/>
                </a:cubicBezTo>
                <a:close/>
                <a:moveTo>
                  <a:pt x="1320" y="1221"/>
                </a:moveTo>
                <a:lnTo>
                  <a:pt x="1320" y="1221"/>
                </a:lnTo>
                <a:cubicBezTo>
                  <a:pt x="1311" y="1212"/>
                  <a:pt x="1311" y="1212"/>
                  <a:pt x="1302" y="1203"/>
                </a:cubicBezTo>
                <a:cubicBezTo>
                  <a:pt x="1248" y="1149"/>
                  <a:pt x="1167" y="1104"/>
                  <a:pt x="1077" y="1078"/>
                </a:cubicBezTo>
                <a:cubicBezTo>
                  <a:pt x="987" y="1042"/>
                  <a:pt x="880" y="1024"/>
                  <a:pt x="781" y="1024"/>
                </a:cubicBezTo>
                <a:cubicBezTo>
                  <a:pt x="574" y="1024"/>
                  <a:pt x="386" y="1086"/>
                  <a:pt x="260" y="1194"/>
                </a:cubicBezTo>
                <a:cubicBezTo>
                  <a:pt x="260" y="1203"/>
                  <a:pt x="251" y="1203"/>
                  <a:pt x="251" y="1212"/>
                </a:cubicBezTo>
                <a:cubicBezTo>
                  <a:pt x="153" y="1095"/>
                  <a:pt x="99" y="943"/>
                  <a:pt x="99" y="790"/>
                </a:cubicBezTo>
                <a:cubicBezTo>
                  <a:pt x="99" y="611"/>
                  <a:pt x="170" y="440"/>
                  <a:pt x="305" y="305"/>
                </a:cubicBezTo>
                <a:cubicBezTo>
                  <a:pt x="431" y="180"/>
                  <a:pt x="601" y="108"/>
                  <a:pt x="790" y="108"/>
                </a:cubicBezTo>
                <a:cubicBezTo>
                  <a:pt x="969" y="108"/>
                  <a:pt x="1140" y="180"/>
                  <a:pt x="1266" y="305"/>
                </a:cubicBezTo>
                <a:cubicBezTo>
                  <a:pt x="1400" y="440"/>
                  <a:pt x="1472" y="611"/>
                  <a:pt x="1472" y="790"/>
                </a:cubicBezTo>
                <a:cubicBezTo>
                  <a:pt x="1472" y="952"/>
                  <a:pt x="1418" y="1095"/>
                  <a:pt x="1320" y="1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91">
            <a:extLst>
              <a:ext uri="{FF2B5EF4-FFF2-40B4-BE49-F238E27FC236}">
                <a16:creationId xmlns:a16="http://schemas.microsoft.com/office/drawing/2014/main" id="{B2CF73AE-9D2F-0D45-BB44-EDDA3C82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251" y="9988484"/>
            <a:ext cx="846075" cy="846075"/>
          </a:xfrm>
          <a:custGeom>
            <a:avLst/>
            <a:gdLst>
              <a:gd name="T0" fmla="*/ 413 w 818"/>
              <a:gd name="T1" fmla="*/ 0 h 818"/>
              <a:gd name="T2" fmla="*/ 413 w 818"/>
              <a:gd name="T3" fmla="*/ 0 h 818"/>
              <a:gd name="T4" fmla="*/ 0 w 818"/>
              <a:gd name="T5" fmla="*/ 404 h 818"/>
              <a:gd name="T6" fmla="*/ 413 w 818"/>
              <a:gd name="T7" fmla="*/ 817 h 818"/>
              <a:gd name="T8" fmla="*/ 817 w 818"/>
              <a:gd name="T9" fmla="*/ 404 h 818"/>
              <a:gd name="T10" fmla="*/ 413 w 818"/>
              <a:gd name="T11" fmla="*/ 0 h 818"/>
              <a:gd name="T12" fmla="*/ 413 w 818"/>
              <a:gd name="T13" fmla="*/ 709 h 818"/>
              <a:gd name="T14" fmla="*/ 413 w 818"/>
              <a:gd name="T15" fmla="*/ 709 h 818"/>
              <a:gd name="T16" fmla="*/ 108 w 818"/>
              <a:gd name="T17" fmla="*/ 404 h 818"/>
              <a:gd name="T18" fmla="*/ 413 w 818"/>
              <a:gd name="T19" fmla="*/ 108 h 818"/>
              <a:gd name="T20" fmla="*/ 709 w 818"/>
              <a:gd name="T21" fmla="*/ 404 h 818"/>
              <a:gd name="T22" fmla="*/ 413 w 818"/>
              <a:gd name="T23" fmla="*/ 709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8" h="818">
                <a:moveTo>
                  <a:pt x="413" y="0"/>
                </a:moveTo>
                <a:lnTo>
                  <a:pt x="413" y="0"/>
                </a:lnTo>
                <a:cubicBezTo>
                  <a:pt x="188" y="0"/>
                  <a:pt x="0" y="179"/>
                  <a:pt x="0" y="404"/>
                </a:cubicBezTo>
                <a:cubicBezTo>
                  <a:pt x="0" y="628"/>
                  <a:pt x="188" y="817"/>
                  <a:pt x="413" y="817"/>
                </a:cubicBezTo>
                <a:cubicBezTo>
                  <a:pt x="637" y="817"/>
                  <a:pt x="817" y="628"/>
                  <a:pt x="817" y="404"/>
                </a:cubicBezTo>
                <a:cubicBezTo>
                  <a:pt x="817" y="179"/>
                  <a:pt x="637" y="0"/>
                  <a:pt x="413" y="0"/>
                </a:cubicBezTo>
                <a:close/>
                <a:moveTo>
                  <a:pt x="413" y="709"/>
                </a:moveTo>
                <a:lnTo>
                  <a:pt x="413" y="709"/>
                </a:lnTo>
                <a:cubicBezTo>
                  <a:pt x="242" y="709"/>
                  <a:pt x="108" y="574"/>
                  <a:pt x="108" y="404"/>
                </a:cubicBezTo>
                <a:cubicBezTo>
                  <a:pt x="108" y="242"/>
                  <a:pt x="242" y="108"/>
                  <a:pt x="413" y="108"/>
                </a:cubicBezTo>
                <a:cubicBezTo>
                  <a:pt x="575" y="108"/>
                  <a:pt x="709" y="242"/>
                  <a:pt x="709" y="404"/>
                </a:cubicBezTo>
                <a:cubicBezTo>
                  <a:pt x="709" y="574"/>
                  <a:pt x="575" y="709"/>
                  <a:pt x="413" y="7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92">
            <a:extLst>
              <a:ext uri="{FF2B5EF4-FFF2-40B4-BE49-F238E27FC236}">
                <a16:creationId xmlns:a16="http://schemas.microsoft.com/office/drawing/2014/main" id="{3CECE7CB-C8A4-7746-A54E-8FEA29A1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1833" y="7066089"/>
            <a:ext cx="1719593" cy="1724168"/>
          </a:xfrm>
          <a:custGeom>
            <a:avLst/>
            <a:gdLst>
              <a:gd name="T0" fmla="*/ 978 w 1660"/>
              <a:gd name="T1" fmla="*/ 1616 h 1662"/>
              <a:gd name="T2" fmla="*/ 978 w 1660"/>
              <a:gd name="T3" fmla="*/ 1616 h 1662"/>
              <a:gd name="T4" fmla="*/ 377 w 1660"/>
              <a:gd name="T5" fmla="*/ 1490 h 1662"/>
              <a:gd name="T6" fmla="*/ 44 w 1660"/>
              <a:gd name="T7" fmla="*/ 978 h 1662"/>
              <a:gd name="T8" fmla="*/ 170 w 1660"/>
              <a:gd name="T9" fmla="*/ 377 h 1662"/>
              <a:gd name="T10" fmla="*/ 682 w 1660"/>
              <a:gd name="T11" fmla="*/ 45 h 1662"/>
              <a:gd name="T12" fmla="*/ 1284 w 1660"/>
              <a:gd name="T13" fmla="*/ 162 h 1662"/>
              <a:gd name="T14" fmla="*/ 1615 w 1660"/>
              <a:gd name="T15" fmla="*/ 682 h 1662"/>
              <a:gd name="T16" fmla="*/ 1490 w 1660"/>
              <a:gd name="T17" fmla="*/ 1284 h 1662"/>
              <a:gd name="T18" fmla="*/ 978 w 1660"/>
              <a:gd name="T19" fmla="*/ 1616 h 1662"/>
              <a:gd name="T20" fmla="*/ 700 w 1660"/>
              <a:gd name="T21" fmla="*/ 143 h 1662"/>
              <a:gd name="T22" fmla="*/ 700 w 1660"/>
              <a:gd name="T23" fmla="*/ 143 h 1662"/>
              <a:gd name="T24" fmla="*/ 251 w 1660"/>
              <a:gd name="T25" fmla="*/ 440 h 1662"/>
              <a:gd name="T26" fmla="*/ 143 w 1660"/>
              <a:gd name="T27" fmla="*/ 960 h 1662"/>
              <a:gd name="T28" fmla="*/ 439 w 1660"/>
              <a:gd name="T29" fmla="*/ 1409 h 1662"/>
              <a:gd name="T30" fmla="*/ 960 w 1660"/>
              <a:gd name="T31" fmla="*/ 1517 h 1662"/>
              <a:gd name="T32" fmla="*/ 1409 w 1660"/>
              <a:gd name="T33" fmla="*/ 1221 h 1662"/>
              <a:gd name="T34" fmla="*/ 1516 w 1660"/>
              <a:gd name="T35" fmla="*/ 700 h 1662"/>
              <a:gd name="T36" fmla="*/ 1221 w 1660"/>
              <a:gd name="T37" fmla="*/ 251 h 1662"/>
              <a:gd name="T38" fmla="*/ 700 w 1660"/>
              <a:gd name="T39" fmla="*/ 143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60" h="1662">
                <a:moveTo>
                  <a:pt x="978" y="1616"/>
                </a:moveTo>
                <a:lnTo>
                  <a:pt x="978" y="1616"/>
                </a:lnTo>
                <a:cubicBezTo>
                  <a:pt x="772" y="1661"/>
                  <a:pt x="556" y="1616"/>
                  <a:pt x="377" y="1490"/>
                </a:cubicBezTo>
                <a:cubicBezTo>
                  <a:pt x="206" y="1373"/>
                  <a:pt x="80" y="1194"/>
                  <a:pt x="44" y="978"/>
                </a:cubicBezTo>
                <a:cubicBezTo>
                  <a:pt x="0" y="772"/>
                  <a:pt x="44" y="557"/>
                  <a:pt x="170" y="377"/>
                </a:cubicBezTo>
                <a:cubicBezTo>
                  <a:pt x="287" y="197"/>
                  <a:pt x="466" y="81"/>
                  <a:pt x="682" y="45"/>
                </a:cubicBezTo>
                <a:cubicBezTo>
                  <a:pt x="889" y="0"/>
                  <a:pt x="1104" y="45"/>
                  <a:pt x="1284" y="162"/>
                </a:cubicBezTo>
                <a:cubicBezTo>
                  <a:pt x="1463" y="287"/>
                  <a:pt x="1579" y="467"/>
                  <a:pt x="1615" y="682"/>
                </a:cubicBezTo>
                <a:cubicBezTo>
                  <a:pt x="1659" y="889"/>
                  <a:pt x="1615" y="1104"/>
                  <a:pt x="1490" y="1284"/>
                </a:cubicBezTo>
                <a:cubicBezTo>
                  <a:pt x="1373" y="1454"/>
                  <a:pt x="1194" y="1580"/>
                  <a:pt x="978" y="1616"/>
                </a:cubicBezTo>
                <a:close/>
                <a:moveTo>
                  <a:pt x="700" y="143"/>
                </a:moveTo>
                <a:lnTo>
                  <a:pt x="700" y="143"/>
                </a:lnTo>
                <a:cubicBezTo>
                  <a:pt x="520" y="179"/>
                  <a:pt x="359" y="278"/>
                  <a:pt x="251" y="440"/>
                </a:cubicBezTo>
                <a:cubicBezTo>
                  <a:pt x="152" y="592"/>
                  <a:pt x="107" y="772"/>
                  <a:pt x="143" y="960"/>
                </a:cubicBezTo>
                <a:cubicBezTo>
                  <a:pt x="179" y="1140"/>
                  <a:pt x="287" y="1301"/>
                  <a:pt x="439" y="1409"/>
                </a:cubicBezTo>
                <a:cubicBezTo>
                  <a:pt x="592" y="1508"/>
                  <a:pt x="781" y="1553"/>
                  <a:pt x="960" y="1517"/>
                </a:cubicBezTo>
                <a:cubicBezTo>
                  <a:pt x="1149" y="1481"/>
                  <a:pt x="1301" y="1373"/>
                  <a:pt x="1409" y="1221"/>
                </a:cubicBezTo>
                <a:cubicBezTo>
                  <a:pt x="1516" y="1068"/>
                  <a:pt x="1552" y="880"/>
                  <a:pt x="1516" y="700"/>
                </a:cubicBezTo>
                <a:cubicBezTo>
                  <a:pt x="1481" y="511"/>
                  <a:pt x="1373" y="359"/>
                  <a:pt x="1221" y="251"/>
                </a:cubicBezTo>
                <a:cubicBezTo>
                  <a:pt x="1068" y="143"/>
                  <a:pt x="879" y="108"/>
                  <a:pt x="700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93">
            <a:extLst>
              <a:ext uri="{FF2B5EF4-FFF2-40B4-BE49-F238E27FC236}">
                <a16:creationId xmlns:a16="http://schemas.microsoft.com/office/drawing/2014/main" id="{D8FDF07F-2B1F-4C4B-8048-0640C3B01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040" y="7363360"/>
            <a:ext cx="772901" cy="681433"/>
          </a:xfrm>
          <a:custGeom>
            <a:avLst/>
            <a:gdLst>
              <a:gd name="T0" fmla="*/ 728 w 747"/>
              <a:gd name="T1" fmla="*/ 90 h 656"/>
              <a:gd name="T2" fmla="*/ 728 w 747"/>
              <a:gd name="T3" fmla="*/ 90 h 656"/>
              <a:gd name="T4" fmla="*/ 404 w 747"/>
              <a:gd name="T5" fmla="*/ 557 h 656"/>
              <a:gd name="T6" fmla="*/ 368 w 747"/>
              <a:gd name="T7" fmla="*/ 593 h 656"/>
              <a:gd name="T8" fmla="*/ 72 w 747"/>
              <a:gd name="T9" fmla="*/ 646 h 656"/>
              <a:gd name="T10" fmla="*/ 9 w 747"/>
              <a:gd name="T11" fmla="*/ 602 h 656"/>
              <a:gd name="T12" fmla="*/ 54 w 747"/>
              <a:gd name="T13" fmla="*/ 548 h 656"/>
              <a:gd name="T14" fmla="*/ 324 w 747"/>
              <a:gd name="T15" fmla="*/ 494 h 656"/>
              <a:gd name="T16" fmla="*/ 638 w 747"/>
              <a:gd name="T17" fmla="*/ 27 h 656"/>
              <a:gd name="T18" fmla="*/ 710 w 747"/>
              <a:gd name="T19" fmla="*/ 18 h 656"/>
              <a:gd name="T20" fmla="*/ 728 w 747"/>
              <a:gd name="T21" fmla="*/ 9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47" h="656">
                <a:moveTo>
                  <a:pt x="728" y="90"/>
                </a:moveTo>
                <a:lnTo>
                  <a:pt x="728" y="90"/>
                </a:lnTo>
                <a:cubicBezTo>
                  <a:pt x="404" y="557"/>
                  <a:pt x="404" y="557"/>
                  <a:pt x="404" y="557"/>
                </a:cubicBezTo>
                <a:cubicBezTo>
                  <a:pt x="395" y="575"/>
                  <a:pt x="387" y="584"/>
                  <a:pt x="368" y="593"/>
                </a:cubicBezTo>
                <a:cubicBezTo>
                  <a:pt x="72" y="646"/>
                  <a:pt x="72" y="646"/>
                  <a:pt x="72" y="646"/>
                </a:cubicBezTo>
                <a:cubicBezTo>
                  <a:pt x="45" y="655"/>
                  <a:pt x="18" y="638"/>
                  <a:pt x="9" y="602"/>
                </a:cubicBezTo>
                <a:cubicBezTo>
                  <a:pt x="0" y="575"/>
                  <a:pt x="18" y="548"/>
                  <a:pt x="54" y="548"/>
                </a:cubicBezTo>
                <a:cubicBezTo>
                  <a:pt x="324" y="494"/>
                  <a:pt x="324" y="494"/>
                  <a:pt x="324" y="494"/>
                </a:cubicBezTo>
                <a:cubicBezTo>
                  <a:pt x="638" y="27"/>
                  <a:pt x="638" y="27"/>
                  <a:pt x="638" y="27"/>
                </a:cubicBezTo>
                <a:cubicBezTo>
                  <a:pt x="656" y="9"/>
                  <a:pt x="692" y="0"/>
                  <a:pt x="710" y="18"/>
                </a:cubicBezTo>
                <a:cubicBezTo>
                  <a:pt x="737" y="36"/>
                  <a:pt x="746" y="63"/>
                  <a:pt x="728" y="9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94">
            <a:extLst>
              <a:ext uri="{FF2B5EF4-FFF2-40B4-BE49-F238E27FC236}">
                <a16:creationId xmlns:a16="http://schemas.microsoft.com/office/drawing/2014/main" id="{362E8487-B96E-2C4E-AC10-C5BF8746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419" y="3974480"/>
            <a:ext cx="1669287" cy="1669287"/>
          </a:xfrm>
          <a:custGeom>
            <a:avLst/>
            <a:gdLst>
              <a:gd name="T0" fmla="*/ 800 w 1609"/>
              <a:gd name="T1" fmla="*/ 1607 h 1608"/>
              <a:gd name="T2" fmla="*/ 800 w 1609"/>
              <a:gd name="T3" fmla="*/ 1607 h 1608"/>
              <a:gd name="T4" fmla="*/ 234 w 1609"/>
              <a:gd name="T5" fmla="*/ 1374 h 1608"/>
              <a:gd name="T6" fmla="*/ 0 w 1609"/>
              <a:gd name="T7" fmla="*/ 808 h 1608"/>
              <a:gd name="T8" fmla="*/ 234 w 1609"/>
              <a:gd name="T9" fmla="*/ 243 h 1608"/>
              <a:gd name="T10" fmla="*/ 800 w 1609"/>
              <a:gd name="T11" fmla="*/ 0 h 1608"/>
              <a:gd name="T12" fmla="*/ 1374 w 1609"/>
              <a:gd name="T13" fmla="*/ 243 h 1608"/>
              <a:gd name="T14" fmla="*/ 1608 w 1609"/>
              <a:gd name="T15" fmla="*/ 808 h 1608"/>
              <a:gd name="T16" fmla="*/ 1374 w 1609"/>
              <a:gd name="T17" fmla="*/ 1374 h 1608"/>
              <a:gd name="T18" fmla="*/ 800 w 1609"/>
              <a:gd name="T19" fmla="*/ 1607 h 1608"/>
              <a:gd name="T20" fmla="*/ 800 w 1609"/>
              <a:gd name="T21" fmla="*/ 108 h 1608"/>
              <a:gd name="T22" fmla="*/ 800 w 1609"/>
              <a:gd name="T23" fmla="*/ 108 h 1608"/>
              <a:gd name="T24" fmla="*/ 306 w 1609"/>
              <a:gd name="T25" fmla="*/ 315 h 1608"/>
              <a:gd name="T26" fmla="*/ 108 w 1609"/>
              <a:gd name="T27" fmla="*/ 808 h 1608"/>
              <a:gd name="T28" fmla="*/ 306 w 1609"/>
              <a:gd name="T29" fmla="*/ 1302 h 1608"/>
              <a:gd name="T30" fmla="*/ 800 w 1609"/>
              <a:gd name="T31" fmla="*/ 1508 h 1608"/>
              <a:gd name="T32" fmla="*/ 1293 w 1609"/>
              <a:gd name="T33" fmla="*/ 1302 h 1608"/>
              <a:gd name="T34" fmla="*/ 1500 w 1609"/>
              <a:gd name="T35" fmla="*/ 808 h 1608"/>
              <a:gd name="T36" fmla="*/ 1293 w 1609"/>
              <a:gd name="T37" fmla="*/ 315 h 1608"/>
              <a:gd name="T38" fmla="*/ 800 w 1609"/>
              <a:gd name="T39" fmla="*/ 108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09" h="1608">
                <a:moveTo>
                  <a:pt x="800" y="1607"/>
                </a:moveTo>
                <a:lnTo>
                  <a:pt x="800" y="1607"/>
                </a:lnTo>
                <a:cubicBezTo>
                  <a:pt x="593" y="1607"/>
                  <a:pt x="387" y="1527"/>
                  <a:pt x="234" y="1374"/>
                </a:cubicBezTo>
                <a:cubicBezTo>
                  <a:pt x="81" y="1221"/>
                  <a:pt x="0" y="1024"/>
                  <a:pt x="0" y="808"/>
                </a:cubicBezTo>
                <a:cubicBezTo>
                  <a:pt x="0" y="593"/>
                  <a:pt x="81" y="386"/>
                  <a:pt x="234" y="243"/>
                </a:cubicBezTo>
                <a:cubicBezTo>
                  <a:pt x="387" y="90"/>
                  <a:pt x="593" y="0"/>
                  <a:pt x="800" y="0"/>
                </a:cubicBezTo>
                <a:cubicBezTo>
                  <a:pt x="1015" y="0"/>
                  <a:pt x="1221" y="90"/>
                  <a:pt x="1374" y="243"/>
                </a:cubicBezTo>
                <a:cubicBezTo>
                  <a:pt x="1527" y="386"/>
                  <a:pt x="1608" y="593"/>
                  <a:pt x="1608" y="808"/>
                </a:cubicBezTo>
                <a:cubicBezTo>
                  <a:pt x="1608" y="1024"/>
                  <a:pt x="1527" y="1221"/>
                  <a:pt x="1374" y="1374"/>
                </a:cubicBezTo>
                <a:cubicBezTo>
                  <a:pt x="1221" y="1527"/>
                  <a:pt x="1015" y="1607"/>
                  <a:pt x="800" y="1607"/>
                </a:cubicBezTo>
                <a:close/>
                <a:moveTo>
                  <a:pt x="800" y="108"/>
                </a:moveTo>
                <a:lnTo>
                  <a:pt x="800" y="108"/>
                </a:lnTo>
                <a:cubicBezTo>
                  <a:pt x="620" y="108"/>
                  <a:pt x="441" y="180"/>
                  <a:pt x="306" y="315"/>
                </a:cubicBezTo>
                <a:cubicBezTo>
                  <a:pt x="180" y="449"/>
                  <a:pt x="108" y="620"/>
                  <a:pt x="108" y="808"/>
                </a:cubicBezTo>
                <a:cubicBezTo>
                  <a:pt x="108" y="997"/>
                  <a:pt x="180" y="1167"/>
                  <a:pt x="306" y="1302"/>
                </a:cubicBezTo>
                <a:cubicBezTo>
                  <a:pt x="441" y="1437"/>
                  <a:pt x="620" y="1508"/>
                  <a:pt x="800" y="1508"/>
                </a:cubicBezTo>
                <a:cubicBezTo>
                  <a:pt x="988" y="1508"/>
                  <a:pt x="1168" y="1437"/>
                  <a:pt x="1293" y="1302"/>
                </a:cubicBezTo>
                <a:cubicBezTo>
                  <a:pt x="1428" y="1167"/>
                  <a:pt x="1500" y="997"/>
                  <a:pt x="1500" y="808"/>
                </a:cubicBezTo>
                <a:cubicBezTo>
                  <a:pt x="1500" y="620"/>
                  <a:pt x="1428" y="449"/>
                  <a:pt x="1293" y="315"/>
                </a:cubicBezTo>
                <a:cubicBezTo>
                  <a:pt x="1168" y="180"/>
                  <a:pt x="988" y="108"/>
                  <a:pt x="800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5">
            <a:extLst>
              <a:ext uri="{FF2B5EF4-FFF2-40B4-BE49-F238E27FC236}">
                <a16:creationId xmlns:a16="http://schemas.microsoft.com/office/drawing/2014/main" id="{7F80974B-47B8-BF4F-9965-0C157066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838" y="4294617"/>
            <a:ext cx="1033585" cy="873518"/>
          </a:xfrm>
          <a:custGeom>
            <a:avLst/>
            <a:gdLst>
              <a:gd name="T0" fmla="*/ 978 w 997"/>
              <a:gd name="T1" fmla="*/ 80 h 844"/>
              <a:gd name="T2" fmla="*/ 978 w 997"/>
              <a:gd name="T3" fmla="*/ 80 h 844"/>
              <a:gd name="T4" fmla="*/ 377 w 997"/>
              <a:gd name="T5" fmla="*/ 826 h 844"/>
              <a:gd name="T6" fmla="*/ 377 w 997"/>
              <a:gd name="T7" fmla="*/ 826 h 844"/>
              <a:gd name="T8" fmla="*/ 377 w 997"/>
              <a:gd name="T9" fmla="*/ 834 h 844"/>
              <a:gd name="T10" fmla="*/ 377 w 997"/>
              <a:gd name="T11" fmla="*/ 834 h 844"/>
              <a:gd name="T12" fmla="*/ 368 w 997"/>
              <a:gd name="T13" fmla="*/ 834 h 844"/>
              <a:gd name="T14" fmla="*/ 368 w 997"/>
              <a:gd name="T15" fmla="*/ 834 h 844"/>
              <a:gd name="T16" fmla="*/ 368 w 997"/>
              <a:gd name="T17" fmla="*/ 834 h 844"/>
              <a:gd name="T18" fmla="*/ 359 w 997"/>
              <a:gd name="T19" fmla="*/ 834 h 844"/>
              <a:gd name="T20" fmla="*/ 359 w 997"/>
              <a:gd name="T21" fmla="*/ 843 h 844"/>
              <a:gd name="T22" fmla="*/ 359 w 997"/>
              <a:gd name="T23" fmla="*/ 843 h 844"/>
              <a:gd name="T24" fmla="*/ 350 w 997"/>
              <a:gd name="T25" fmla="*/ 843 h 844"/>
              <a:gd name="T26" fmla="*/ 350 w 997"/>
              <a:gd name="T27" fmla="*/ 843 h 844"/>
              <a:gd name="T28" fmla="*/ 350 w 997"/>
              <a:gd name="T29" fmla="*/ 843 h 844"/>
              <a:gd name="T30" fmla="*/ 350 w 997"/>
              <a:gd name="T31" fmla="*/ 843 h 844"/>
              <a:gd name="T32" fmla="*/ 350 w 997"/>
              <a:gd name="T33" fmla="*/ 843 h 844"/>
              <a:gd name="T34" fmla="*/ 350 w 997"/>
              <a:gd name="T35" fmla="*/ 843 h 844"/>
              <a:gd name="T36" fmla="*/ 341 w 997"/>
              <a:gd name="T37" fmla="*/ 843 h 844"/>
              <a:gd name="T38" fmla="*/ 341 w 997"/>
              <a:gd name="T39" fmla="*/ 843 h 844"/>
              <a:gd name="T40" fmla="*/ 341 w 997"/>
              <a:gd name="T41" fmla="*/ 843 h 844"/>
              <a:gd name="T42" fmla="*/ 341 w 997"/>
              <a:gd name="T43" fmla="*/ 843 h 844"/>
              <a:gd name="T44" fmla="*/ 341 w 997"/>
              <a:gd name="T45" fmla="*/ 843 h 844"/>
              <a:gd name="T46" fmla="*/ 332 w 997"/>
              <a:gd name="T47" fmla="*/ 834 h 844"/>
              <a:gd name="T48" fmla="*/ 332 w 997"/>
              <a:gd name="T49" fmla="*/ 834 h 844"/>
              <a:gd name="T50" fmla="*/ 323 w 997"/>
              <a:gd name="T51" fmla="*/ 834 h 844"/>
              <a:gd name="T52" fmla="*/ 323 w 997"/>
              <a:gd name="T53" fmla="*/ 834 h 844"/>
              <a:gd name="T54" fmla="*/ 323 w 997"/>
              <a:gd name="T55" fmla="*/ 834 h 844"/>
              <a:gd name="T56" fmla="*/ 314 w 997"/>
              <a:gd name="T57" fmla="*/ 834 h 844"/>
              <a:gd name="T58" fmla="*/ 314 w 997"/>
              <a:gd name="T59" fmla="*/ 826 h 844"/>
              <a:gd name="T60" fmla="*/ 314 w 997"/>
              <a:gd name="T61" fmla="*/ 826 h 844"/>
              <a:gd name="T62" fmla="*/ 18 w 997"/>
              <a:gd name="T63" fmla="*/ 529 h 844"/>
              <a:gd name="T64" fmla="*/ 18 w 997"/>
              <a:gd name="T65" fmla="*/ 466 h 844"/>
              <a:gd name="T66" fmla="*/ 90 w 997"/>
              <a:gd name="T67" fmla="*/ 466 h 844"/>
              <a:gd name="T68" fmla="*/ 341 w 997"/>
              <a:gd name="T69" fmla="*/ 727 h 844"/>
              <a:gd name="T70" fmla="*/ 907 w 997"/>
              <a:gd name="T71" fmla="*/ 26 h 844"/>
              <a:gd name="T72" fmla="*/ 978 w 997"/>
              <a:gd name="T73" fmla="*/ 17 h 844"/>
              <a:gd name="T74" fmla="*/ 978 w 997"/>
              <a:gd name="T75" fmla="*/ 8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97" h="844">
                <a:moveTo>
                  <a:pt x="978" y="80"/>
                </a:moveTo>
                <a:lnTo>
                  <a:pt x="978" y="80"/>
                </a:lnTo>
                <a:cubicBezTo>
                  <a:pt x="377" y="826"/>
                  <a:pt x="377" y="826"/>
                  <a:pt x="377" y="826"/>
                </a:cubicBezTo>
                <a:lnTo>
                  <a:pt x="377" y="826"/>
                </a:lnTo>
                <a:lnTo>
                  <a:pt x="377" y="834"/>
                </a:lnTo>
                <a:lnTo>
                  <a:pt x="377" y="834"/>
                </a:lnTo>
                <a:cubicBezTo>
                  <a:pt x="368" y="834"/>
                  <a:pt x="368" y="834"/>
                  <a:pt x="368" y="834"/>
                </a:cubicBezTo>
                <a:lnTo>
                  <a:pt x="368" y="834"/>
                </a:lnTo>
                <a:lnTo>
                  <a:pt x="368" y="834"/>
                </a:lnTo>
                <a:cubicBezTo>
                  <a:pt x="359" y="834"/>
                  <a:pt x="359" y="834"/>
                  <a:pt x="359" y="834"/>
                </a:cubicBezTo>
                <a:cubicBezTo>
                  <a:pt x="359" y="834"/>
                  <a:pt x="359" y="834"/>
                  <a:pt x="359" y="843"/>
                </a:cubicBezTo>
                <a:lnTo>
                  <a:pt x="359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lnTo>
                  <a:pt x="350" y="843"/>
                </a:lnTo>
                <a:cubicBezTo>
                  <a:pt x="350" y="843"/>
                  <a:pt x="350" y="843"/>
                  <a:pt x="341" y="843"/>
                </a:cubicBezTo>
                <a:lnTo>
                  <a:pt x="341" y="843"/>
                </a:lnTo>
                <a:lnTo>
                  <a:pt x="341" y="843"/>
                </a:lnTo>
                <a:lnTo>
                  <a:pt x="341" y="843"/>
                </a:lnTo>
                <a:lnTo>
                  <a:pt x="341" y="843"/>
                </a:lnTo>
                <a:cubicBezTo>
                  <a:pt x="332" y="843"/>
                  <a:pt x="332" y="834"/>
                  <a:pt x="332" y="834"/>
                </a:cubicBezTo>
                <a:lnTo>
                  <a:pt x="332" y="834"/>
                </a:lnTo>
                <a:cubicBezTo>
                  <a:pt x="323" y="834"/>
                  <a:pt x="323" y="834"/>
                  <a:pt x="323" y="834"/>
                </a:cubicBezTo>
                <a:lnTo>
                  <a:pt x="323" y="834"/>
                </a:lnTo>
                <a:lnTo>
                  <a:pt x="323" y="834"/>
                </a:lnTo>
                <a:cubicBezTo>
                  <a:pt x="323" y="834"/>
                  <a:pt x="323" y="834"/>
                  <a:pt x="314" y="834"/>
                </a:cubicBezTo>
                <a:lnTo>
                  <a:pt x="314" y="826"/>
                </a:lnTo>
                <a:lnTo>
                  <a:pt x="314" y="826"/>
                </a:lnTo>
                <a:cubicBezTo>
                  <a:pt x="18" y="529"/>
                  <a:pt x="18" y="529"/>
                  <a:pt x="18" y="529"/>
                </a:cubicBezTo>
                <a:cubicBezTo>
                  <a:pt x="0" y="511"/>
                  <a:pt x="0" y="484"/>
                  <a:pt x="18" y="466"/>
                </a:cubicBezTo>
                <a:cubicBezTo>
                  <a:pt x="36" y="448"/>
                  <a:pt x="72" y="448"/>
                  <a:pt x="90" y="466"/>
                </a:cubicBezTo>
                <a:cubicBezTo>
                  <a:pt x="341" y="727"/>
                  <a:pt x="341" y="727"/>
                  <a:pt x="341" y="727"/>
                </a:cubicBezTo>
                <a:cubicBezTo>
                  <a:pt x="907" y="26"/>
                  <a:pt x="907" y="26"/>
                  <a:pt x="907" y="26"/>
                </a:cubicBezTo>
                <a:cubicBezTo>
                  <a:pt x="924" y="0"/>
                  <a:pt x="951" y="0"/>
                  <a:pt x="978" y="17"/>
                </a:cubicBezTo>
                <a:cubicBezTo>
                  <a:pt x="996" y="36"/>
                  <a:pt x="996" y="62"/>
                  <a:pt x="978" y="8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Google Shape;295;p10">
            <a:extLst>
              <a:ext uri="{FF2B5EF4-FFF2-40B4-BE49-F238E27FC236}">
                <a16:creationId xmlns:a16="http://schemas.microsoft.com/office/drawing/2014/main" id="{BDFD1C8E-63B7-3F49-8F26-BC8DFC9E3BFB}"/>
              </a:ext>
            </a:extLst>
          </p:cNvPr>
          <p:cNvSpPr txBox="1"/>
          <p:nvPr/>
        </p:nvSpPr>
        <p:spPr>
          <a:xfrm>
            <a:off x="16169212" y="5180876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296;p10">
            <a:extLst>
              <a:ext uri="{FF2B5EF4-FFF2-40B4-BE49-F238E27FC236}">
                <a16:creationId xmlns:a16="http://schemas.microsoft.com/office/drawing/2014/main" id="{7FBC29D2-6E7D-F147-B844-713111AABF9E}"/>
              </a:ext>
            </a:extLst>
          </p:cNvPr>
          <p:cNvSpPr txBox="1"/>
          <p:nvPr/>
        </p:nvSpPr>
        <p:spPr>
          <a:xfrm>
            <a:off x="16169212" y="3781377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2" name="Google Shape;103;p4">
            <a:extLst>
              <a:ext uri="{FF2B5EF4-FFF2-40B4-BE49-F238E27FC236}">
                <a16:creationId xmlns:a16="http://schemas.microsoft.com/office/drawing/2014/main" id="{AC46AD1A-7F01-DA41-AAF0-433A4606A0F9}"/>
              </a:ext>
            </a:extLst>
          </p:cNvPr>
          <p:cNvSpPr txBox="1"/>
          <p:nvPr/>
        </p:nvSpPr>
        <p:spPr>
          <a:xfrm>
            <a:off x="7749615" y="161796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104;p4">
            <a:extLst>
              <a:ext uri="{FF2B5EF4-FFF2-40B4-BE49-F238E27FC236}">
                <a16:creationId xmlns:a16="http://schemas.microsoft.com/office/drawing/2014/main" id="{3BC2EC3B-4360-0B4B-B211-FBCBFE5E8670}"/>
              </a:ext>
            </a:extLst>
          </p:cNvPr>
          <p:cNvSpPr/>
          <p:nvPr/>
        </p:nvSpPr>
        <p:spPr>
          <a:xfrm>
            <a:off x="7174423" y="214007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34" name="Google Shape;103;p4">
            <a:extLst>
              <a:ext uri="{FF2B5EF4-FFF2-40B4-BE49-F238E27FC236}">
                <a16:creationId xmlns:a16="http://schemas.microsoft.com/office/drawing/2014/main" id="{535BB6A3-5037-264F-9A7D-E1F327D2CD75}"/>
              </a:ext>
            </a:extLst>
          </p:cNvPr>
          <p:cNvSpPr txBox="1"/>
          <p:nvPr/>
        </p:nvSpPr>
        <p:spPr>
          <a:xfrm>
            <a:off x="12300133" y="9646116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104;p4">
            <a:extLst>
              <a:ext uri="{FF2B5EF4-FFF2-40B4-BE49-F238E27FC236}">
                <a16:creationId xmlns:a16="http://schemas.microsoft.com/office/drawing/2014/main" id="{11F15BE4-2665-7A4D-8E42-332E18FC9FE0}"/>
              </a:ext>
            </a:extLst>
          </p:cNvPr>
          <p:cNvSpPr/>
          <p:nvPr/>
        </p:nvSpPr>
        <p:spPr>
          <a:xfrm>
            <a:off x="11724941" y="10168223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336" name="Google Shape;103;p4">
            <a:extLst>
              <a:ext uri="{FF2B5EF4-FFF2-40B4-BE49-F238E27FC236}">
                <a16:creationId xmlns:a16="http://schemas.microsoft.com/office/drawing/2014/main" id="{9AC33741-560C-BE4D-B6EF-EE8FBAAC683B}"/>
              </a:ext>
            </a:extLst>
          </p:cNvPr>
          <p:cNvSpPr txBox="1"/>
          <p:nvPr/>
        </p:nvSpPr>
        <p:spPr>
          <a:xfrm>
            <a:off x="2185753" y="1033416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104;p4">
            <a:extLst>
              <a:ext uri="{FF2B5EF4-FFF2-40B4-BE49-F238E27FC236}">
                <a16:creationId xmlns:a16="http://schemas.microsoft.com/office/drawing/2014/main" id="{CB903657-75C1-A440-8908-606A7E4F8329}"/>
              </a:ext>
            </a:extLst>
          </p:cNvPr>
          <p:cNvSpPr/>
          <p:nvPr/>
        </p:nvSpPr>
        <p:spPr>
          <a:xfrm>
            <a:off x="1610561" y="1085626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Freeform 316">
            <a:extLst>
              <a:ext uri="{FF2B5EF4-FFF2-40B4-BE49-F238E27FC236}">
                <a16:creationId xmlns:a16="http://schemas.microsoft.com/office/drawing/2014/main" id="{CBE49CC8-32F5-B149-8724-C08FA3D37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638" y="11065737"/>
            <a:ext cx="154131" cy="1642579"/>
          </a:xfrm>
          <a:custGeom>
            <a:avLst/>
            <a:gdLst>
              <a:gd name="T0" fmla="*/ 152 w 153"/>
              <a:gd name="T1" fmla="*/ 1642 h 1643"/>
              <a:gd name="T2" fmla="*/ 0 w 153"/>
              <a:gd name="T3" fmla="*/ 1642 h 1643"/>
              <a:gd name="T4" fmla="*/ 0 w 153"/>
              <a:gd name="T5" fmla="*/ 0 h 1643"/>
              <a:gd name="T6" fmla="*/ 152 w 153"/>
              <a:gd name="T7" fmla="*/ 0 h 1643"/>
              <a:gd name="T8" fmla="*/ 152 w 153"/>
              <a:gd name="T9" fmla="*/ 1642 h 1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1643">
                <a:moveTo>
                  <a:pt x="152" y="1642"/>
                </a:moveTo>
                <a:lnTo>
                  <a:pt x="0" y="1642"/>
                </a:lnTo>
                <a:lnTo>
                  <a:pt x="0" y="0"/>
                </a:lnTo>
                <a:lnTo>
                  <a:pt x="152" y="0"/>
                </a:lnTo>
                <a:lnTo>
                  <a:pt x="152" y="16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17">
            <a:extLst>
              <a:ext uri="{FF2B5EF4-FFF2-40B4-BE49-F238E27FC236}">
                <a16:creationId xmlns:a16="http://schemas.microsoft.com/office/drawing/2014/main" id="{A4FAE265-EC5A-924B-80A0-25590284E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329" y="7406260"/>
            <a:ext cx="154128" cy="5302056"/>
          </a:xfrm>
          <a:custGeom>
            <a:avLst/>
            <a:gdLst>
              <a:gd name="T0" fmla="*/ 153 w 154"/>
              <a:gd name="T1" fmla="*/ 5307 h 5308"/>
              <a:gd name="T2" fmla="*/ 0 w 154"/>
              <a:gd name="T3" fmla="*/ 5307 h 5308"/>
              <a:gd name="T4" fmla="*/ 0 w 154"/>
              <a:gd name="T5" fmla="*/ 0 h 5308"/>
              <a:gd name="T6" fmla="*/ 153 w 154"/>
              <a:gd name="T7" fmla="*/ 0 h 5308"/>
              <a:gd name="T8" fmla="*/ 153 w 154"/>
              <a:gd name="T9" fmla="*/ 5307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5308">
                <a:moveTo>
                  <a:pt x="153" y="5307"/>
                </a:moveTo>
                <a:lnTo>
                  <a:pt x="0" y="5307"/>
                </a:lnTo>
                <a:lnTo>
                  <a:pt x="0" y="0"/>
                </a:lnTo>
                <a:lnTo>
                  <a:pt x="153" y="0"/>
                </a:lnTo>
                <a:lnTo>
                  <a:pt x="153" y="53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18">
            <a:extLst>
              <a:ext uri="{FF2B5EF4-FFF2-40B4-BE49-F238E27FC236}">
                <a16:creationId xmlns:a16="http://schemas.microsoft.com/office/drawing/2014/main" id="{61E25747-E2F7-F947-9922-51610DB3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3343" y="9326274"/>
            <a:ext cx="154131" cy="3382043"/>
          </a:xfrm>
          <a:custGeom>
            <a:avLst/>
            <a:gdLst>
              <a:gd name="T0" fmla="*/ 153 w 154"/>
              <a:gd name="T1" fmla="*/ 3386 h 3387"/>
              <a:gd name="T2" fmla="*/ 0 w 154"/>
              <a:gd name="T3" fmla="*/ 3386 h 3387"/>
              <a:gd name="T4" fmla="*/ 0 w 154"/>
              <a:gd name="T5" fmla="*/ 0 h 3387"/>
              <a:gd name="T6" fmla="*/ 153 w 154"/>
              <a:gd name="T7" fmla="*/ 0 h 3387"/>
              <a:gd name="T8" fmla="*/ 153 w 154"/>
              <a:gd name="T9" fmla="*/ 3386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3387">
                <a:moveTo>
                  <a:pt x="153" y="3386"/>
                </a:moveTo>
                <a:lnTo>
                  <a:pt x="0" y="3386"/>
                </a:lnTo>
                <a:lnTo>
                  <a:pt x="0" y="0"/>
                </a:lnTo>
                <a:lnTo>
                  <a:pt x="153" y="0"/>
                </a:lnTo>
                <a:lnTo>
                  <a:pt x="153" y="33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19">
            <a:extLst>
              <a:ext uri="{FF2B5EF4-FFF2-40B4-BE49-F238E27FC236}">
                <a16:creationId xmlns:a16="http://schemas.microsoft.com/office/drawing/2014/main" id="{165A1E19-47ED-0046-8565-BC644928F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2363" y="5583128"/>
            <a:ext cx="1462029" cy="5319671"/>
          </a:xfrm>
          <a:custGeom>
            <a:avLst/>
            <a:gdLst>
              <a:gd name="T0" fmla="*/ 1380 w 1466"/>
              <a:gd name="T1" fmla="*/ 957 h 5325"/>
              <a:gd name="T2" fmla="*/ 1380 w 1466"/>
              <a:gd name="T3" fmla="*/ 957 h 5325"/>
              <a:gd name="T4" fmla="*/ 745 w 1466"/>
              <a:gd name="T5" fmla="*/ 17 h 5325"/>
              <a:gd name="T6" fmla="*/ 686 w 1466"/>
              <a:gd name="T7" fmla="*/ 17 h 5325"/>
              <a:gd name="T8" fmla="*/ 635 w 1466"/>
              <a:gd name="T9" fmla="*/ 68 h 5325"/>
              <a:gd name="T10" fmla="*/ 110 w 1466"/>
              <a:gd name="T11" fmla="*/ 821 h 5325"/>
              <a:gd name="T12" fmla="*/ 26 w 1466"/>
              <a:gd name="T13" fmla="*/ 1311 h 5325"/>
              <a:gd name="T14" fmla="*/ 576 w 1466"/>
              <a:gd name="T15" fmla="*/ 1895 h 5325"/>
              <a:gd name="T16" fmla="*/ 669 w 1466"/>
              <a:gd name="T17" fmla="*/ 1921 h 5325"/>
              <a:gd name="T18" fmla="*/ 678 w 1466"/>
              <a:gd name="T19" fmla="*/ 2022 h 5325"/>
              <a:gd name="T20" fmla="*/ 678 w 1466"/>
              <a:gd name="T21" fmla="*/ 2022 h 5325"/>
              <a:gd name="T22" fmla="*/ 678 w 1466"/>
              <a:gd name="T23" fmla="*/ 2107 h 5325"/>
              <a:gd name="T24" fmla="*/ 720 w 1466"/>
              <a:gd name="T25" fmla="*/ 5315 h 5325"/>
              <a:gd name="T26" fmla="*/ 762 w 1466"/>
              <a:gd name="T27" fmla="*/ 2107 h 5325"/>
              <a:gd name="T28" fmla="*/ 762 w 1466"/>
              <a:gd name="T29" fmla="*/ 1955 h 5325"/>
              <a:gd name="T30" fmla="*/ 796 w 1466"/>
              <a:gd name="T31" fmla="*/ 1904 h 5325"/>
              <a:gd name="T32" fmla="*/ 1228 w 1466"/>
              <a:gd name="T33" fmla="*/ 1684 h 5325"/>
              <a:gd name="T34" fmla="*/ 1380 w 1466"/>
              <a:gd name="T35" fmla="*/ 957 h 5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6" h="5325">
                <a:moveTo>
                  <a:pt x="1380" y="957"/>
                </a:moveTo>
                <a:lnTo>
                  <a:pt x="1380" y="957"/>
                </a:lnTo>
                <a:cubicBezTo>
                  <a:pt x="1262" y="584"/>
                  <a:pt x="1025" y="288"/>
                  <a:pt x="745" y="17"/>
                </a:cubicBezTo>
                <a:cubicBezTo>
                  <a:pt x="729" y="0"/>
                  <a:pt x="703" y="0"/>
                  <a:pt x="686" y="17"/>
                </a:cubicBezTo>
                <a:cubicBezTo>
                  <a:pt x="669" y="34"/>
                  <a:pt x="652" y="51"/>
                  <a:pt x="635" y="68"/>
                </a:cubicBezTo>
                <a:cubicBezTo>
                  <a:pt x="424" y="296"/>
                  <a:pt x="237" y="542"/>
                  <a:pt x="110" y="821"/>
                </a:cubicBezTo>
                <a:cubicBezTo>
                  <a:pt x="34" y="982"/>
                  <a:pt x="0" y="1143"/>
                  <a:pt x="26" y="1311"/>
                </a:cubicBezTo>
                <a:cubicBezTo>
                  <a:pt x="68" y="1599"/>
                  <a:pt x="297" y="1836"/>
                  <a:pt x="576" y="1895"/>
                </a:cubicBezTo>
                <a:cubicBezTo>
                  <a:pt x="610" y="1904"/>
                  <a:pt x="652" y="1904"/>
                  <a:pt x="669" y="1921"/>
                </a:cubicBezTo>
                <a:cubicBezTo>
                  <a:pt x="686" y="1946"/>
                  <a:pt x="678" y="1988"/>
                  <a:pt x="678" y="2022"/>
                </a:cubicBezTo>
                <a:lnTo>
                  <a:pt x="678" y="2022"/>
                </a:lnTo>
                <a:cubicBezTo>
                  <a:pt x="678" y="2048"/>
                  <a:pt x="678" y="2073"/>
                  <a:pt x="678" y="2107"/>
                </a:cubicBezTo>
                <a:cubicBezTo>
                  <a:pt x="678" y="2132"/>
                  <a:pt x="686" y="5315"/>
                  <a:pt x="720" y="5315"/>
                </a:cubicBezTo>
                <a:cubicBezTo>
                  <a:pt x="745" y="5324"/>
                  <a:pt x="762" y="2141"/>
                  <a:pt x="762" y="2107"/>
                </a:cubicBezTo>
                <a:cubicBezTo>
                  <a:pt x="762" y="2056"/>
                  <a:pt x="762" y="2006"/>
                  <a:pt x="762" y="1955"/>
                </a:cubicBezTo>
                <a:cubicBezTo>
                  <a:pt x="762" y="1921"/>
                  <a:pt x="762" y="1912"/>
                  <a:pt x="796" y="1904"/>
                </a:cubicBezTo>
                <a:cubicBezTo>
                  <a:pt x="974" y="1887"/>
                  <a:pt x="1118" y="1811"/>
                  <a:pt x="1228" y="1684"/>
                </a:cubicBezTo>
                <a:cubicBezTo>
                  <a:pt x="1414" y="1472"/>
                  <a:pt x="1465" y="1226"/>
                  <a:pt x="1380" y="9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20">
            <a:extLst>
              <a:ext uri="{FF2B5EF4-FFF2-40B4-BE49-F238E27FC236}">
                <a16:creationId xmlns:a16="http://schemas.microsoft.com/office/drawing/2014/main" id="{71600F38-3DF3-0C4B-9A6D-B29C2A978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9210" y="7397453"/>
            <a:ext cx="1453221" cy="5319671"/>
          </a:xfrm>
          <a:custGeom>
            <a:avLst/>
            <a:gdLst>
              <a:gd name="T0" fmla="*/ 1372 w 1457"/>
              <a:gd name="T1" fmla="*/ 965 h 5326"/>
              <a:gd name="T2" fmla="*/ 1372 w 1457"/>
              <a:gd name="T3" fmla="*/ 965 h 5326"/>
              <a:gd name="T4" fmla="*/ 745 w 1457"/>
              <a:gd name="T5" fmla="*/ 17 h 5326"/>
              <a:gd name="T6" fmla="*/ 678 w 1457"/>
              <a:gd name="T7" fmla="*/ 26 h 5326"/>
              <a:gd name="T8" fmla="*/ 635 w 1457"/>
              <a:gd name="T9" fmla="*/ 68 h 5326"/>
              <a:gd name="T10" fmla="*/ 102 w 1457"/>
              <a:gd name="T11" fmla="*/ 830 h 5326"/>
              <a:gd name="T12" fmla="*/ 26 w 1457"/>
              <a:gd name="T13" fmla="*/ 1312 h 5326"/>
              <a:gd name="T14" fmla="*/ 568 w 1457"/>
              <a:gd name="T15" fmla="*/ 1905 h 5326"/>
              <a:gd name="T16" fmla="*/ 661 w 1457"/>
              <a:gd name="T17" fmla="*/ 1922 h 5326"/>
              <a:gd name="T18" fmla="*/ 669 w 1457"/>
              <a:gd name="T19" fmla="*/ 2023 h 5326"/>
              <a:gd name="T20" fmla="*/ 669 w 1457"/>
              <a:gd name="T21" fmla="*/ 2023 h 5326"/>
              <a:gd name="T22" fmla="*/ 669 w 1457"/>
              <a:gd name="T23" fmla="*/ 2108 h 5326"/>
              <a:gd name="T24" fmla="*/ 711 w 1457"/>
              <a:gd name="T25" fmla="*/ 5325 h 5326"/>
              <a:gd name="T26" fmla="*/ 754 w 1457"/>
              <a:gd name="T27" fmla="*/ 2108 h 5326"/>
              <a:gd name="T28" fmla="*/ 754 w 1457"/>
              <a:gd name="T29" fmla="*/ 1956 h 5326"/>
              <a:gd name="T30" fmla="*/ 788 w 1457"/>
              <a:gd name="T31" fmla="*/ 1913 h 5326"/>
              <a:gd name="T32" fmla="*/ 1228 w 1457"/>
              <a:gd name="T33" fmla="*/ 1685 h 5326"/>
              <a:gd name="T34" fmla="*/ 1372 w 1457"/>
              <a:gd name="T35" fmla="*/ 965 h 5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7" h="5326">
                <a:moveTo>
                  <a:pt x="1372" y="965"/>
                </a:moveTo>
                <a:lnTo>
                  <a:pt x="1372" y="965"/>
                </a:lnTo>
                <a:cubicBezTo>
                  <a:pt x="1262" y="584"/>
                  <a:pt x="1016" y="296"/>
                  <a:pt x="745" y="17"/>
                </a:cubicBezTo>
                <a:cubicBezTo>
                  <a:pt x="729" y="0"/>
                  <a:pt x="703" y="0"/>
                  <a:pt x="678" y="26"/>
                </a:cubicBezTo>
                <a:cubicBezTo>
                  <a:pt x="661" y="34"/>
                  <a:pt x="652" y="51"/>
                  <a:pt x="635" y="68"/>
                </a:cubicBezTo>
                <a:cubicBezTo>
                  <a:pt x="424" y="296"/>
                  <a:pt x="229" y="542"/>
                  <a:pt x="102" y="830"/>
                </a:cubicBezTo>
                <a:cubicBezTo>
                  <a:pt x="34" y="982"/>
                  <a:pt x="0" y="1143"/>
                  <a:pt x="26" y="1312"/>
                </a:cubicBezTo>
                <a:cubicBezTo>
                  <a:pt x="68" y="1600"/>
                  <a:pt x="288" y="1846"/>
                  <a:pt x="568" y="1905"/>
                </a:cubicBezTo>
                <a:cubicBezTo>
                  <a:pt x="601" y="1905"/>
                  <a:pt x="652" y="1905"/>
                  <a:pt x="661" y="1922"/>
                </a:cubicBezTo>
                <a:cubicBezTo>
                  <a:pt x="678" y="1947"/>
                  <a:pt x="669" y="1990"/>
                  <a:pt x="669" y="2023"/>
                </a:cubicBezTo>
                <a:lnTo>
                  <a:pt x="669" y="2023"/>
                </a:lnTo>
                <a:cubicBezTo>
                  <a:pt x="669" y="2049"/>
                  <a:pt x="669" y="2083"/>
                  <a:pt x="669" y="2108"/>
                </a:cubicBezTo>
                <a:cubicBezTo>
                  <a:pt x="669" y="2133"/>
                  <a:pt x="678" y="5316"/>
                  <a:pt x="711" y="5325"/>
                </a:cubicBezTo>
                <a:cubicBezTo>
                  <a:pt x="737" y="5325"/>
                  <a:pt x="754" y="2142"/>
                  <a:pt x="754" y="2108"/>
                </a:cubicBezTo>
                <a:cubicBezTo>
                  <a:pt x="754" y="2057"/>
                  <a:pt x="754" y="2006"/>
                  <a:pt x="754" y="1956"/>
                </a:cubicBezTo>
                <a:cubicBezTo>
                  <a:pt x="754" y="1922"/>
                  <a:pt x="762" y="1913"/>
                  <a:pt x="788" y="1913"/>
                </a:cubicBezTo>
                <a:cubicBezTo>
                  <a:pt x="966" y="1888"/>
                  <a:pt x="1109" y="1812"/>
                  <a:pt x="1228" y="1685"/>
                </a:cubicBezTo>
                <a:cubicBezTo>
                  <a:pt x="1414" y="1473"/>
                  <a:pt x="1456" y="1228"/>
                  <a:pt x="1372" y="9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21">
            <a:extLst>
              <a:ext uri="{FF2B5EF4-FFF2-40B4-BE49-F238E27FC236}">
                <a16:creationId xmlns:a16="http://schemas.microsoft.com/office/drawing/2014/main" id="{357128DC-A655-CF44-B273-A565B5F8D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196" y="5512669"/>
            <a:ext cx="1453221" cy="5310864"/>
          </a:xfrm>
          <a:custGeom>
            <a:avLst/>
            <a:gdLst>
              <a:gd name="T0" fmla="*/ 1371 w 1457"/>
              <a:gd name="T1" fmla="*/ 957 h 5317"/>
              <a:gd name="T2" fmla="*/ 1371 w 1457"/>
              <a:gd name="T3" fmla="*/ 957 h 5317"/>
              <a:gd name="T4" fmla="*/ 745 w 1457"/>
              <a:gd name="T5" fmla="*/ 17 h 5317"/>
              <a:gd name="T6" fmla="*/ 677 w 1457"/>
              <a:gd name="T7" fmla="*/ 17 h 5317"/>
              <a:gd name="T8" fmla="*/ 634 w 1457"/>
              <a:gd name="T9" fmla="*/ 68 h 5317"/>
              <a:gd name="T10" fmla="*/ 101 w 1457"/>
              <a:gd name="T11" fmla="*/ 822 h 5317"/>
              <a:gd name="T12" fmla="*/ 25 w 1457"/>
              <a:gd name="T13" fmla="*/ 1311 h 5317"/>
              <a:gd name="T14" fmla="*/ 567 w 1457"/>
              <a:gd name="T15" fmla="*/ 1896 h 5317"/>
              <a:gd name="T16" fmla="*/ 660 w 1457"/>
              <a:gd name="T17" fmla="*/ 1921 h 5317"/>
              <a:gd name="T18" fmla="*/ 668 w 1457"/>
              <a:gd name="T19" fmla="*/ 2023 h 5317"/>
              <a:gd name="T20" fmla="*/ 668 w 1457"/>
              <a:gd name="T21" fmla="*/ 2023 h 5317"/>
              <a:gd name="T22" fmla="*/ 668 w 1457"/>
              <a:gd name="T23" fmla="*/ 2099 h 5317"/>
              <a:gd name="T24" fmla="*/ 711 w 1457"/>
              <a:gd name="T25" fmla="*/ 5316 h 5317"/>
              <a:gd name="T26" fmla="*/ 753 w 1457"/>
              <a:gd name="T27" fmla="*/ 2099 h 5317"/>
              <a:gd name="T28" fmla="*/ 753 w 1457"/>
              <a:gd name="T29" fmla="*/ 1946 h 5317"/>
              <a:gd name="T30" fmla="*/ 787 w 1457"/>
              <a:gd name="T31" fmla="*/ 1904 h 5317"/>
              <a:gd name="T32" fmla="*/ 1227 w 1457"/>
              <a:gd name="T33" fmla="*/ 1676 h 5317"/>
              <a:gd name="T34" fmla="*/ 1371 w 1457"/>
              <a:gd name="T35" fmla="*/ 957 h 5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7" h="5317">
                <a:moveTo>
                  <a:pt x="1371" y="957"/>
                </a:moveTo>
                <a:lnTo>
                  <a:pt x="1371" y="957"/>
                </a:lnTo>
                <a:cubicBezTo>
                  <a:pt x="1261" y="585"/>
                  <a:pt x="1016" y="288"/>
                  <a:pt x="745" y="17"/>
                </a:cubicBezTo>
                <a:cubicBezTo>
                  <a:pt x="719" y="0"/>
                  <a:pt x="702" y="0"/>
                  <a:pt x="677" y="17"/>
                </a:cubicBezTo>
                <a:cubicBezTo>
                  <a:pt x="660" y="34"/>
                  <a:pt x="651" y="51"/>
                  <a:pt x="634" y="68"/>
                </a:cubicBezTo>
                <a:cubicBezTo>
                  <a:pt x="423" y="297"/>
                  <a:pt x="228" y="534"/>
                  <a:pt x="101" y="822"/>
                </a:cubicBezTo>
                <a:cubicBezTo>
                  <a:pt x="33" y="974"/>
                  <a:pt x="0" y="1135"/>
                  <a:pt x="25" y="1311"/>
                </a:cubicBezTo>
                <a:cubicBezTo>
                  <a:pt x="67" y="1591"/>
                  <a:pt x="287" y="1836"/>
                  <a:pt x="567" y="1896"/>
                </a:cubicBezTo>
                <a:cubicBezTo>
                  <a:pt x="600" y="1904"/>
                  <a:pt x="651" y="1896"/>
                  <a:pt x="660" y="1921"/>
                </a:cubicBezTo>
                <a:cubicBezTo>
                  <a:pt x="677" y="1938"/>
                  <a:pt x="668" y="1989"/>
                  <a:pt x="668" y="2023"/>
                </a:cubicBezTo>
                <a:lnTo>
                  <a:pt x="668" y="2023"/>
                </a:lnTo>
                <a:cubicBezTo>
                  <a:pt x="668" y="2048"/>
                  <a:pt x="668" y="2074"/>
                  <a:pt x="668" y="2099"/>
                </a:cubicBezTo>
                <a:cubicBezTo>
                  <a:pt x="668" y="2133"/>
                  <a:pt x="677" y="5316"/>
                  <a:pt x="711" y="5316"/>
                </a:cubicBezTo>
                <a:cubicBezTo>
                  <a:pt x="736" y="5316"/>
                  <a:pt x="753" y="2133"/>
                  <a:pt x="753" y="2099"/>
                </a:cubicBezTo>
                <a:cubicBezTo>
                  <a:pt x="753" y="2048"/>
                  <a:pt x="753" y="1997"/>
                  <a:pt x="753" y="1946"/>
                </a:cubicBezTo>
                <a:cubicBezTo>
                  <a:pt x="753" y="1921"/>
                  <a:pt x="761" y="1913"/>
                  <a:pt x="787" y="1904"/>
                </a:cubicBezTo>
                <a:cubicBezTo>
                  <a:pt x="965" y="1887"/>
                  <a:pt x="1108" y="1811"/>
                  <a:pt x="1227" y="1676"/>
                </a:cubicBezTo>
                <a:cubicBezTo>
                  <a:pt x="1413" y="1464"/>
                  <a:pt x="1456" y="1219"/>
                  <a:pt x="1371" y="9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22">
            <a:extLst>
              <a:ext uri="{FF2B5EF4-FFF2-40B4-BE49-F238E27FC236}">
                <a16:creationId xmlns:a16="http://schemas.microsoft.com/office/drawing/2014/main" id="{837A310E-5FBE-0540-AC15-03516EE8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697" y="9189761"/>
            <a:ext cx="1453221" cy="2104969"/>
          </a:xfrm>
          <a:custGeom>
            <a:avLst/>
            <a:gdLst>
              <a:gd name="T0" fmla="*/ 762 w 1457"/>
              <a:gd name="T1" fmla="*/ 2108 h 2109"/>
              <a:gd name="T2" fmla="*/ 762 w 1457"/>
              <a:gd name="T3" fmla="*/ 2108 h 2109"/>
              <a:gd name="T4" fmla="*/ 762 w 1457"/>
              <a:gd name="T5" fmla="*/ 1955 h 2109"/>
              <a:gd name="T6" fmla="*/ 795 w 1457"/>
              <a:gd name="T7" fmla="*/ 1913 h 2109"/>
              <a:gd name="T8" fmla="*/ 1227 w 1457"/>
              <a:gd name="T9" fmla="*/ 1684 h 2109"/>
              <a:gd name="T10" fmla="*/ 1380 w 1457"/>
              <a:gd name="T11" fmla="*/ 965 h 2109"/>
              <a:gd name="T12" fmla="*/ 745 w 1457"/>
              <a:gd name="T13" fmla="*/ 25 h 2109"/>
              <a:gd name="T14" fmla="*/ 685 w 1457"/>
              <a:gd name="T15" fmla="*/ 25 h 2109"/>
              <a:gd name="T16" fmla="*/ 635 w 1457"/>
              <a:gd name="T17" fmla="*/ 76 h 2109"/>
              <a:gd name="T18" fmla="*/ 101 w 1457"/>
              <a:gd name="T19" fmla="*/ 830 h 2109"/>
              <a:gd name="T20" fmla="*/ 25 w 1457"/>
              <a:gd name="T21" fmla="*/ 1312 h 2109"/>
              <a:gd name="T22" fmla="*/ 575 w 1457"/>
              <a:gd name="T23" fmla="*/ 1904 h 2109"/>
              <a:gd name="T24" fmla="*/ 668 w 1457"/>
              <a:gd name="T25" fmla="*/ 1921 h 2109"/>
              <a:gd name="T26" fmla="*/ 677 w 1457"/>
              <a:gd name="T27" fmla="*/ 2023 h 2109"/>
              <a:gd name="T28" fmla="*/ 677 w 1457"/>
              <a:gd name="T29" fmla="*/ 2023 h 2109"/>
              <a:gd name="T30" fmla="*/ 668 w 1457"/>
              <a:gd name="T31" fmla="*/ 2108 h 2109"/>
              <a:gd name="T32" fmla="*/ 762 w 1457"/>
              <a:gd name="T33" fmla="*/ 2108 h 2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7" h="2109">
                <a:moveTo>
                  <a:pt x="762" y="2108"/>
                </a:moveTo>
                <a:lnTo>
                  <a:pt x="762" y="2108"/>
                </a:lnTo>
                <a:cubicBezTo>
                  <a:pt x="762" y="2057"/>
                  <a:pt x="762" y="2006"/>
                  <a:pt x="762" y="1955"/>
                </a:cubicBezTo>
                <a:cubicBezTo>
                  <a:pt x="762" y="1930"/>
                  <a:pt x="762" y="1913"/>
                  <a:pt x="795" y="1913"/>
                </a:cubicBezTo>
                <a:cubicBezTo>
                  <a:pt x="973" y="1896"/>
                  <a:pt x="1117" y="1811"/>
                  <a:pt x="1227" y="1684"/>
                </a:cubicBezTo>
                <a:cubicBezTo>
                  <a:pt x="1413" y="1473"/>
                  <a:pt x="1456" y="1227"/>
                  <a:pt x="1380" y="965"/>
                </a:cubicBezTo>
                <a:cubicBezTo>
                  <a:pt x="1261" y="584"/>
                  <a:pt x="1015" y="296"/>
                  <a:pt x="745" y="25"/>
                </a:cubicBezTo>
                <a:cubicBezTo>
                  <a:pt x="728" y="0"/>
                  <a:pt x="702" y="8"/>
                  <a:pt x="685" y="25"/>
                </a:cubicBezTo>
                <a:cubicBezTo>
                  <a:pt x="668" y="42"/>
                  <a:pt x="651" y="59"/>
                  <a:pt x="635" y="76"/>
                </a:cubicBezTo>
                <a:cubicBezTo>
                  <a:pt x="423" y="296"/>
                  <a:pt x="237" y="542"/>
                  <a:pt x="101" y="830"/>
                </a:cubicBezTo>
                <a:cubicBezTo>
                  <a:pt x="33" y="982"/>
                  <a:pt x="0" y="1143"/>
                  <a:pt x="25" y="1312"/>
                </a:cubicBezTo>
                <a:cubicBezTo>
                  <a:pt x="67" y="1600"/>
                  <a:pt x="296" y="1845"/>
                  <a:pt x="575" y="1904"/>
                </a:cubicBezTo>
                <a:cubicBezTo>
                  <a:pt x="601" y="1913"/>
                  <a:pt x="651" y="1904"/>
                  <a:pt x="668" y="1921"/>
                </a:cubicBezTo>
                <a:cubicBezTo>
                  <a:pt x="685" y="1947"/>
                  <a:pt x="677" y="1989"/>
                  <a:pt x="677" y="2023"/>
                </a:cubicBezTo>
                <a:cubicBezTo>
                  <a:pt x="677" y="2023"/>
                  <a:pt x="668" y="2023"/>
                  <a:pt x="677" y="2023"/>
                </a:cubicBezTo>
                <a:cubicBezTo>
                  <a:pt x="677" y="2057"/>
                  <a:pt x="677" y="2082"/>
                  <a:pt x="668" y="2108"/>
                </a:cubicBezTo>
                <a:lnTo>
                  <a:pt x="762" y="210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3">
            <a:extLst>
              <a:ext uri="{FF2B5EF4-FFF2-40B4-BE49-F238E27FC236}">
                <a16:creationId xmlns:a16="http://schemas.microsoft.com/office/drawing/2014/main" id="{24D5D29E-2169-6D49-9949-BCAE4C16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398" y="7498739"/>
            <a:ext cx="1735058" cy="1211016"/>
          </a:xfrm>
          <a:custGeom>
            <a:avLst/>
            <a:gdLst>
              <a:gd name="T0" fmla="*/ 0 w 1736"/>
              <a:gd name="T1" fmla="*/ 694 h 1211"/>
              <a:gd name="T2" fmla="*/ 0 w 1736"/>
              <a:gd name="T3" fmla="*/ 694 h 1211"/>
              <a:gd name="T4" fmla="*/ 127 w 1736"/>
              <a:gd name="T5" fmla="*/ 677 h 1211"/>
              <a:gd name="T6" fmla="*/ 169 w 1736"/>
              <a:gd name="T7" fmla="*/ 711 h 1211"/>
              <a:gd name="T8" fmla="*/ 381 w 1736"/>
              <a:gd name="T9" fmla="*/ 1049 h 1211"/>
              <a:gd name="T10" fmla="*/ 982 w 1736"/>
              <a:gd name="T11" fmla="*/ 1126 h 1211"/>
              <a:gd name="T12" fmla="*/ 1718 w 1736"/>
              <a:gd name="T13" fmla="*/ 541 h 1211"/>
              <a:gd name="T14" fmla="*/ 1710 w 1736"/>
              <a:gd name="T15" fmla="*/ 491 h 1211"/>
              <a:gd name="T16" fmla="*/ 1668 w 1736"/>
              <a:gd name="T17" fmla="*/ 457 h 1211"/>
              <a:gd name="T18" fmla="*/ 1016 w 1736"/>
              <a:gd name="T19" fmla="*/ 67 h 1211"/>
              <a:gd name="T20" fmla="*/ 609 w 1736"/>
              <a:gd name="T21" fmla="*/ 34 h 1211"/>
              <a:gd name="T22" fmla="*/ 161 w 1736"/>
              <a:gd name="T23" fmla="*/ 524 h 1211"/>
              <a:gd name="T24" fmla="*/ 144 w 1736"/>
              <a:gd name="T25" fmla="*/ 601 h 1211"/>
              <a:gd name="T26" fmla="*/ 59 w 1736"/>
              <a:gd name="T27" fmla="*/ 609 h 1211"/>
              <a:gd name="T28" fmla="*/ 59 w 1736"/>
              <a:gd name="T29" fmla="*/ 609 h 1211"/>
              <a:gd name="T30" fmla="*/ 0 w 1736"/>
              <a:gd name="T31" fmla="*/ 618 h 1211"/>
              <a:gd name="T32" fmla="*/ 0 w 1736"/>
              <a:gd name="T33" fmla="*/ 69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11">
                <a:moveTo>
                  <a:pt x="0" y="694"/>
                </a:moveTo>
                <a:lnTo>
                  <a:pt x="0" y="694"/>
                </a:lnTo>
                <a:cubicBezTo>
                  <a:pt x="42" y="685"/>
                  <a:pt x="84" y="685"/>
                  <a:pt x="127" y="677"/>
                </a:cubicBezTo>
                <a:cubicBezTo>
                  <a:pt x="152" y="677"/>
                  <a:pt x="161" y="685"/>
                  <a:pt x="169" y="711"/>
                </a:cubicBezTo>
                <a:cubicBezTo>
                  <a:pt x="194" y="846"/>
                  <a:pt x="262" y="965"/>
                  <a:pt x="381" y="1049"/>
                </a:cubicBezTo>
                <a:cubicBezTo>
                  <a:pt x="567" y="1185"/>
                  <a:pt x="770" y="1210"/>
                  <a:pt x="982" y="1126"/>
                </a:cubicBezTo>
                <a:cubicBezTo>
                  <a:pt x="1287" y="1007"/>
                  <a:pt x="1515" y="779"/>
                  <a:pt x="1718" y="541"/>
                </a:cubicBezTo>
                <a:cubicBezTo>
                  <a:pt x="1735" y="524"/>
                  <a:pt x="1727" y="508"/>
                  <a:pt x="1710" y="491"/>
                </a:cubicBezTo>
                <a:cubicBezTo>
                  <a:pt x="1702" y="474"/>
                  <a:pt x="1684" y="465"/>
                  <a:pt x="1668" y="457"/>
                </a:cubicBezTo>
                <a:cubicBezTo>
                  <a:pt x="1473" y="296"/>
                  <a:pt x="1253" y="152"/>
                  <a:pt x="1016" y="67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5"/>
                  <a:pt x="186" y="287"/>
                  <a:pt x="161" y="524"/>
                </a:cubicBezTo>
                <a:cubicBezTo>
                  <a:pt x="152" y="550"/>
                  <a:pt x="161" y="592"/>
                  <a:pt x="144" y="601"/>
                </a:cubicBezTo>
                <a:cubicBezTo>
                  <a:pt x="127" y="618"/>
                  <a:pt x="93" y="609"/>
                  <a:pt x="59" y="609"/>
                </a:cubicBezTo>
                <a:cubicBezTo>
                  <a:pt x="59" y="618"/>
                  <a:pt x="59" y="609"/>
                  <a:pt x="59" y="609"/>
                </a:cubicBezTo>
                <a:cubicBezTo>
                  <a:pt x="42" y="618"/>
                  <a:pt x="17" y="618"/>
                  <a:pt x="0" y="618"/>
                </a:cubicBezTo>
                <a:lnTo>
                  <a:pt x="0" y="6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4">
            <a:extLst>
              <a:ext uri="{FF2B5EF4-FFF2-40B4-BE49-F238E27FC236}">
                <a16:creationId xmlns:a16="http://schemas.microsoft.com/office/drawing/2014/main" id="{02C11F65-5738-7C40-B2AB-D1A72907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245" y="7793786"/>
            <a:ext cx="1735058" cy="1202212"/>
          </a:xfrm>
          <a:custGeom>
            <a:avLst/>
            <a:gdLst>
              <a:gd name="T0" fmla="*/ 1727 w 1737"/>
              <a:gd name="T1" fmla="*/ 686 h 1203"/>
              <a:gd name="T2" fmla="*/ 1727 w 1737"/>
              <a:gd name="T3" fmla="*/ 686 h 1203"/>
              <a:gd name="T4" fmla="*/ 1600 w 1737"/>
              <a:gd name="T5" fmla="*/ 677 h 1203"/>
              <a:gd name="T6" fmla="*/ 1566 w 1737"/>
              <a:gd name="T7" fmla="*/ 703 h 1203"/>
              <a:gd name="T8" fmla="*/ 1346 w 1737"/>
              <a:gd name="T9" fmla="*/ 1050 h 1203"/>
              <a:gd name="T10" fmla="*/ 745 w 1737"/>
              <a:gd name="T11" fmla="*/ 1126 h 1203"/>
              <a:gd name="T12" fmla="*/ 9 w 1737"/>
              <a:gd name="T13" fmla="*/ 542 h 1203"/>
              <a:gd name="T14" fmla="*/ 17 w 1737"/>
              <a:gd name="T15" fmla="*/ 491 h 1203"/>
              <a:gd name="T16" fmla="*/ 60 w 1737"/>
              <a:gd name="T17" fmla="*/ 449 h 1203"/>
              <a:gd name="T18" fmla="*/ 720 w 1737"/>
              <a:gd name="T19" fmla="*/ 68 h 1203"/>
              <a:gd name="T20" fmla="*/ 1126 w 1737"/>
              <a:gd name="T21" fmla="*/ 34 h 1203"/>
              <a:gd name="T22" fmla="*/ 1575 w 1737"/>
              <a:gd name="T23" fmla="*/ 516 h 1203"/>
              <a:gd name="T24" fmla="*/ 1583 w 1737"/>
              <a:gd name="T25" fmla="*/ 601 h 1203"/>
              <a:gd name="T26" fmla="*/ 1668 w 1737"/>
              <a:gd name="T27" fmla="*/ 610 h 1203"/>
              <a:gd name="T28" fmla="*/ 1668 w 1737"/>
              <a:gd name="T29" fmla="*/ 610 h 1203"/>
              <a:gd name="T30" fmla="*/ 1736 w 1737"/>
              <a:gd name="T31" fmla="*/ 618 h 1203"/>
              <a:gd name="T32" fmla="*/ 1727 w 1737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3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86"/>
                  <a:pt x="1600" y="677"/>
                </a:cubicBezTo>
                <a:cubicBezTo>
                  <a:pt x="1583" y="677"/>
                  <a:pt x="1566" y="677"/>
                  <a:pt x="1566" y="703"/>
                </a:cubicBezTo>
                <a:cubicBezTo>
                  <a:pt x="1541" y="847"/>
                  <a:pt x="1465" y="965"/>
                  <a:pt x="1346" y="1050"/>
                </a:cubicBezTo>
                <a:cubicBezTo>
                  <a:pt x="1160" y="1185"/>
                  <a:pt x="957" y="1202"/>
                  <a:pt x="745" y="1126"/>
                </a:cubicBezTo>
                <a:cubicBezTo>
                  <a:pt x="441" y="999"/>
                  <a:pt x="220" y="779"/>
                  <a:pt x="9" y="542"/>
                </a:cubicBezTo>
                <a:cubicBezTo>
                  <a:pt x="0" y="525"/>
                  <a:pt x="0" y="500"/>
                  <a:pt x="17" y="491"/>
                </a:cubicBezTo>
                <a:cubicBezTo>
                  <a:pt x="34" y="474"/>
                  <a:pt x="43" y="466"/>
                  <a:pt x="60" y="449"/>
                </a:cubicBezTo>
                <a:cubicBezTo>
                  <a:pt x="263" y="288"/>
                  <a:pt x="474" y="152"/>
                  <a:pt x="720" y="68"/>
                </a:cubicBezTo>
                <a:cubicBezTo>
                  <a:pt x="847" y="17"/>
                  <a:pt x="982" y="0"/>
                  <a:pt x="1126" y="34"/>
                </a:cubicBezTo>
                <a:cubicBezTo>
                  <a:pt x="1355" y="85"/>
                  <a:pt x="1541" y="288"/>
                  <a:pt x="1575" y="516"/>
                </a:cubicBezTo>
                <a:cubicBezTo>
                  <a:pt x="1575" y="550"/>
                  <a:pt x="1566" y="584"/>
                  <a:pt x="1583" y="601"/>
                </a:cubicBezTo>
                <a:cubicBezTo>
                  <a:pt x="1600" y="618"/>
                  <a:pt x="1643" y="610"/>
                  <a:pt x="1668" y="610"/>
                </a:cubicBezTo>
                <a:lnTo>
                  <a:pt x="1668" y="610"/>
                </a:lnTo>
                <a:cubicBezTo>
                  <a:pt x="1693" y="610"/>
                  <a:pt x="1710" y="618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5">
            <a:extLst>
              <a:ext uri="{FF2B5EF4-FFF2-40B4-BE49-F238E27FC236}">
                <a16:creationId xmlns:a16="http://schemas.microsoft.com/office/drawing/2014/main" id="{EA26EFF0-CD67-8A4F-AFEB-5459C6F3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94" y="10990873"/>
            <a:ext cx="1735058" cy="1202212"/>
          </a:xfrm>
          <a:custGeom>
            <a:avLst/>
            <a:gdLst>
              <a:gd name="T0" fmla="*/ 1736 w 1737"/>
              <a:gd name="T1" fmla="*/ 686 h 1203"/>
              <a:gd name="T2" fmla="*/ 1736 w 1737"/>
              <a:gd name="T3" fmla="*/ 686 h 1203"/>
              <a:gd name="T4" fmla="*/ 1609 w 1737"/>
              <a:gd name="T5" fmla="*/ 677 h 1203"/>
              <a:gd name="T6" fmla="*/ 1567 w 1737"/>
              <a:gd name="T7" fmla="*/ 702 h 1203"/>
              <a:gd name="T8" fmla="*/ 1355 w 1737"/>
              <a:gd name="T9" fmla="*/ 1041 h 1203"/>
              <a:gd name="T10" fmla="*/ 754 w 1737"/>
              <a:gd name="T11" fmla="*/ 1117 h 1203"/>
              <a:gd name="T12" fmla="*/ 17 w 1737"/>
              <a:gd name="T13" fmla="*/ 533 h 1203"/>
              <a:gd name="T14" fmla="*/ 26 w 1737"/>
              <a:gd name="T15" fmla="*/ 483 h 1203"/>
              <a:gd name="T16" fmla="*/ 68 w 1737"/>
              <a:gd name="T17" fmla="*/ 449 h 1203"/>
              <a:gd name="T18" fmla="*/ 720 w 1737"/>
              <a:gd name="T19" fmla="*/ 59 h 1203"/>
              <a:gd name="T20" fmla="*/ 1126 w 1737"/>
              <a:gd name="T21" fmla="*/ 34 h 1203"/>
              <a:gd name="T22" fmla="*/ 1575 w 1737"/>
              <a:gd name="T23" fmla="*/ 516 h 1203"/>
              <a:gd name="T24" fmla="*/ 1592 w 1737"/>
              <a:gd name="T25" fmla="*/ 601 h 1203"/>
              <a:gd name="T26" fmla="*/ 1677 w 1737"/>
              <a:gd name="T27" fmla="*/ 609 h 1203"/>
              <a:gd name="T28" fmla="*/ 1677 w 1737"/>
              <a:gd name="T29" fmla="*/ 609 h 1203"/>
              <a:gd name="T30" fmla="*/ 1736 w 1737"/>
              <a:gd name="T31" fmla="*/ 618 h 1203"/>
              <a:gd name="T32" fmla="*/ 1736 w 1737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3">
                <a:moveTo>
                  <a:pt x="1736" y="686"/>
                </a:moveTo>
                <a:lnTo>
                  <a:pt x="1736" y="686"/>
                </a:lnTo>
                <a:cubicBezTo>
                  <a:pt x="1694" y="686"/>
                  <a:pt x="1651" y="677"/>
                  <a:pt x="1609" y="677"/>
                </a:cubicBezTo>
                <a:cubicBezTo>
                  <a:pt x="1584" y="677"/>
                  <a:pt x="1575" y="677"/>
                  <a:pt x="1567" y="702"/>
                </a:cubicBezTo>
                <a:cubicBezTo>
                  <a:pt x="1541" y="846"/>
                  <a:pt x="1474" y="957"/>
                  <a:pt x="1355" y="1041"/>
                </a:cubicBezTo>
                <a:cubicBezTo>
                  <a:pt x="1169" y="1185"/>
                  <a:pt x="966" y="1202"/>
                  <a:pt x="754" y="1117"/>
                </a:cubicBezTo>
                <a:cubicBezTo>
                  <a:pt x="449" y="999"/>
                  <a:pt x="221" y="779"/>
                  <a:pt x="17" y="533"/>
                </a:cubicBezTo>
                <a:cubicBezTo>
                  <a:pt x="0" y="516"/>
                  <a:pt x="9" y="499"/>
                  <a:pt x="26" y="483"/>
                </a:cubicBezTo>
                <a:cubicBezTo>
                  <a:pt x="34" y="474"/>
                  <a:pt x="51" y="465"/>
                  <a:pt x="68" y="449"/>
                </a:cubicBezTo>
                <a:cubicBezTo>
                  <a:pt x="263" y="288"/>
                  <a:pt x="483" y="152"/>
                  <a:pt x="720" y="59"/>
                </a:cubicBezTo>
                <a:cubicBezTo>
                  <a:pt x="856" y="17"/>
                  <a:pt x="991" y="0"/>
                  <a:pt x="1126" y="34"/>
                </a:cubicBezTo>
                <a:cubicBezTo>
                  <a:pt x="1364" y="85"/>
                  <a:pt x="1550" y="288"/>
                  <a:pt x="1575" y="516"/>
                </a:cubicBezTo>
                <a:cubicBezTo>
                  <a:pt x="1584" y="550"/>
                  <a:pt x="1575" y="584"/>
                  <a:pt x="1592" y="601"/>
                </a:cubicBezTo>
                <a:cubicBezTo>
                  <a:pt x="1609" y="609"/>
                  <a:pt x="1643" y="609"/>
                  <a:pt x="1677" y="609"/>
                </a:cubicBezTo>
                <a:lnTo>
                  <a:pt x="1677" y="609"/>
                </a:lnTo>
                <a:cubicBezTo>
                  <a:pt x="1694" y="609"/>
                  <a:pt x="1719" y="618"/>
                  <a:pt x="1736" y="618"/>
                </a:cubicBezTo>
                <a:lnTo>
                  <a:pt x="1736" y="6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6">
            <a:extLst>
              <a:ext uri="{FF2B5EF4-FFF2-40B4-BE49-F238E27FC236}">
                <a16:creationId xmlns:a16="http://schemas.microsoft.com/office/drawing/2014/main" id="{5DFAA4F5-0E6B-A246-B3D3-34BA37B5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346" y="11285922"/>
            <a:ext cx="1735058" cy="1202209"/>
          </a:xfrm>
          <a:custGeom>
            <a:avLst/>
            <a:gdLst>
              <a:gd name="T0" fmla="*/ 8 w 1736"/>
              <a:gd name="T1" fmla="*/ 686 h 1203"/>
              <a:gd name="T2" fmla="*/ 8 w 1736"/>
              <a:gd name="T3" fmla="*/ 686 h 1203"/>
              <a:gd name="T4" fmla="*/ 135 w 1736"/>
              <a:gd name="T5" fmla="*/ 677 h 1203"/>
              <a:gd name="T6" fmla="*/ 169 w 1736"/>
              <a:gd name="T7" fmla="*/ 703 h 1203"/>
              <a:gd name="T8" fmla="*/ 390 w 1736"/>
              <a:gd name="T9" fmla="*/ 1041 h 1203"/>
              <a:gd name="T10" fmla="*/ 990 w 1736"/>
              <a:gd name="T11" fmla="*/ 1118 h 1203"/>
              <a:gd name="T12" fmla="*/ 1727 w 1736"/>
              <a:gd name="T13" fmla="*/ 534 h 1203"/>
              <a:gd name="T14" fmla="*/ 1719 w 1736"/>
              <a:gd name="T15" fmla="*/ 483 h 1203"/>
              <a:gd name="T16" fmla="*/ 1676 w 1736"/>
              <a:gd name="T17" fmla="*/ 449 h 1203"/>
              <a:gd name="T18" fmla="*/ 1016 w 1736"/>
              <a:gd name="T19" fmla="*/ 59 h 1203"/>
              <a:gd name="T20" fmla="*/ 610 w 1736"/>
              <a:gd name="T21" fmla="*/ 26 h 1203"/>
              <a:gd name="T22" fmla="*/ 161 w 1736"/>
              <a:gd name="T23" fmla="*/ 516 h 1203"/>
              <a:gd name="T24" fmla="*/ 153 w 1736"/>
              <a:gd name="T25" fmla="*/ 593 h 1203"/>
              <a:gd name="T26" fmla="*/ 68 w 1736"/>
              <a:gd name="T27" fmla="*/ 610 h 1203"/>
              <a:gd name="T28" fmla="*/ 68 w 1736"/>
              <a:gd name="T29" fmla="*/ 610 h 1203"/>
              <a:gd name="T30" fmla="*/ 0 w 1736"/>
              <a:gd name="T31" fmla="*/ 610 h 1203"/>
              <a:gd name="T32" fmla="*/ 8 w 1736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8" y="686"/>
                </a:moveTo>
                <a:lnTo>
                  <a:pt x="8" y="686"/>
                </a:lnTo>
                <a:cubicBezTo>
                  <a:pt x="51" y="686"/>
                  <a:pt x="93" y="677"/>
                  <a:pt x="135" y="677"/>
                </a:cubicBezTo>
                <a:cubicBezTo>
                  <a:pt x="153" y="669"/>
                  <a:pt x="169" y="677"/>
                  <a:pt x="169" y="703"/>
                </a:cubicBezTo>
                <a:cubicBezTo>
                  <a:pt x="195" y="847"/>
                  <a:pt x="271" y="957"/>
                  <a:pt x="390" y="1041"/>
                </a:cubicBezTo>
                <a:cubicBezTo>
                  <a:pt x="576" y="1185"/>
                  <a:pt x="779" y="1202"/>
                  <a:pt x="990" y="1118"/>
                </a:cubicBezTo>
                <a:cubicBezTo>
                  <a:pt x="1295" y="999"/>
                  <a:pt x="1515" y="779"/>
                  <a:pt x="1727" y="534"/>
                </a:cubicBezTo>
                <a:cubicBezTo>
                  <a:pt x="1735" y="516"/>
                  <a:pt x="1735" y="500"/>
                  <a:pt x="1719" y="483"/>
                </a:cubicBezTo>
                <a:cubicBezTo>
                  <a:pt x="1702" y="474"/>
                  <a:pt x="1693" y="457"/>
                  <a:pt x="1676" y="449"/>
                </a:cubicBezTo>
                <a:cubicBezTo>
                  <a:pt x="1473" y="288"/>
                  <a:pt x="1261" y="144"/>
                  <a:pt x="1016" y="59"/>
                </a:cubicBezTo>
                <a:cubicBezTo>
                  <a:pt x="889" y="17"/>
                  <a:pt x="753" y="0"/>
                  <a:pt x="610" y="26"/>
                </a:cubicBezTo>
                <a:cubicBezTo>
                  <a:pt x="381" y="85"/>
                  <a:pt x="195" y="288"/>
                  <a:pt x="161" y="516"/>
                </a:cubicBezTo>
                <a:cubicBezTo>
                  <a:pt x="161" y="542"/>
                  <a:pt x="169" y="584"/>
                  <a:pt x="153" y="593"/>
                </a:cubicBezTo>
                <a:cubicBezTo>
                  <a:pt x="135" y="610"/>
                  <a:pt x="93" y="610"/>
                  <a:pt x="68" y="610"/>
                </a:cubicBezTo>
                <a:lnTo>
                  <a:pt x="68" y="610"/>
                </a:lnTo>
                <a:cubicBezTo>
                  <a:pt x="42" y="610"/>
                  <a:pt x="25" y="610"/>
                  <a:pt x="0" y="610"/>
                </a:cubicBezTo>
                <a:lnTo>
                  <a:pt x="8" y="6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7">
            <a:extLst>
              <a:ext uri="{FF2B5EF4-FFF2-40B4-BE49-F238E27FC236}">
                <a16:creationId xmlns:a16="http://schemas.microsoft.com/office/drawing/2014/main" id="{A7BE20F7-11D6-D74C-BCD8-B4792A95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93" y="7362223"/>
            <a:ext cx="1735058" cy="1211019"/>
          </a:xfrm>
          <a:custGeom>
            <a:avLst/>
            <a:gdLst>
              <a:gd name="T0" fmla="*/ 1727 w 1737"/>
              <a:gd name="T1" fmla="*/ 695 h 1212"/>
              <a:gd name="T2" fmla="*/ 1727 w 1737"/>
              <a:gd name="T3" fmla="*/ 695 h 1212"/>
              <a:gd name="T4" fmla="*/ 1600 w 1737"/>
              <a:gd name="T5" fmla="*/ 677 h 1212"/>
              <a:gd name="T6" fmla="*/ 1566 w 1737"/>
              <a:gd name="T7" fmla="*/ 711 h 1212"/>
              <a:gd name="T8" fmla="*/ 1347 w 1737"/>
              <a:gd name="T9" fmla="*/ 1050 h 1212"/>
              <a:gd name="T10" fmla="*/ 745 w 1737"/>
              <a:gd name="T11" fmla="*/ 1126 h 1212"/>
              <a:gd name="T12" fmla="*/ 9 w 1737"/>
              <a:gd name="T13" fmla="*/ 542 h 1212"/>
              <a:gd name="T14" fmla="*/ 17 w 1737"/>
              <a:gd name="T15" fmla="*/ 491 h 1212"/>
              <a:gd name="T16" fmla="*/ 60 w 1737"/>
              <a:gd name="T17" fmla="*/ 458 h 1212"/>
              <a:gd name="T18" fmla="*/ 720 w 1737"/>
              <a:gd name="T19" fmla="*/ 68 h 1212"/>
              <a:gd name="T20" fmla="*/ 1126 w 1737"/>
              <a:gd name="T21" fmla="*/ 34 h 1212"/>
              <a:gd name="T22" fmla="*/ 1575 w 1737"/>
              <a:gd name="T23" fmla="*/ 525 h 1212"/>
              <a:gd name="T24" fmla="*/ 1584 w 1737"/>
              <a:gd name="T25" fmla="*/ 601 h 1212"/>
              <a:gd name="T26" fmla="*/ 1668 w 1737"/>
              <a:gd name="T27" fmla="*/ 610 h 1212"/>
              <a:gd name="T28" fmla="*/ 1668 w 1737"/>
              <a:gd name="T29" fmla="*/ 610 h 1212"/>
              <a:gd name="T30" fmla="*/ 1736 w 1737"/>
              <a:gd name="T31" fmla="*/ 618 h 1212"/>
              <a:gd name="T32" fmla="*/ 1727 w 1737"/>
              <a:gd name="T33" fmla="*/ 695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12">
                <a:moveTo>
                  <a:pt x="1727" y="695"/>
                </a:moveTo>
                <a:lnTo>
                  <a:pt x="1727" y="695"/>
                </a:lnTo>
                <a:cubicBezTo>
                  <a:pt x="1685" y="686"/>
                  <a:pt x="1643" y="686"/>
                  <a:pt x="1600" y="677"/>
                </a:cubicBezTo>
                <a:cubicBezTo>
                  <a:pt x="1584" y="677"/>
                  <a:pt x="1566" y="686"/>
                  <a:pt x="1566" y="711"/>
                </a:cubicBezTo>
                <a:cubicBezTo>
                  <a:pt x="1541" y="847"/>
                  <a:pt x="1465" y="965"/>
                  <a:pt x="1347" y="1050"/>
                </a:cubicBezTo>
                <a:cubicBezTo>
                  <a:pt x="1160" y="1185"/>
                  <a:pt x="957" y="1211"/>
                  <a:pt x="745" y="1126"/>
                </a:cubicBezTo>
                <a:cubicBezTo>
                  <a:pt x="441" y="1008"/>
                  <a:pt x="220" y="779"/>
                  <a:pt x="9" y="542"/>
                </a:cubicBezTo>
                <a:cubicBezTo>
                  <a:pt x="0" y="525"/>
                  <a:pt x="0" y="508"/>
                  <a:pt x="17" y="491"/>
                </a:cubicBezTo>
                <a:cubicBezTo>
                  <a:pt x="34" y="474"/>
                  <a:pt x="43" y="466"/>
                  <a:pt x="60" y="458"/>
                </a:cubicBezTo>
                <a:cubicBezTo>
                  <a:pt x="263" y="297"/>
                  <a:pt x="474" y="153"/>
                  <a:pt x="720" y="68"/>
                </a:cubicBezTo>
                <a:cubicBezTo>
                  <a:pt x="847" y="17"/>
                  <a:pt x="982" y="0"/>
                  <a:pt x="1126" y="34"/>
                </a:cubicBezTo>
                <a:cubicBezTo>
                  <a:pt x="1355" y="85"/>
                  <a:pt x="1541" y="288"/>
                  <a:pt x="1575" y="525"/>
                </a:cubicBezTo>
                <a:cubicBezTo>
                  <a:pt x="1575" y="550"/>
                  <a:pt x="1566" y="593"/>
                  <a:pt x="1584" y="601"/>
                </a:cubicBezTo>
                <a:cubicBezTo>
                  <a:pt x="1600" y="618"/>
                  <a:pt x="1643" y="610"/>
                  <a:pt x="1668" y="610"/>
                </a:cubicBezTo>
                <a:cubicBezTo>
                  <a:pt x="1668" y="618"/>
                  <a:pt x="1668" y="610"/>
                  <a:pt x="1668" y="610"/>
                </a:cubicBezTo>
                <a:cubicBezTo>
                  <a:pt x="1694" y="618"/>
                  <a:pt x="1710" y="618"/>
                  <a:pt x="1736" y="618"/>
                </a:cubicBezTo>
                <a:lnTo>
                  <a:pt x="1727" y="6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8">
            <a:extLst>
              <a:ext uri="{FF2B5EF4-FFF2-40B4-BE49-F238E27FC236}">
                <a16:creationId xmlns:a16="http://schemas.microsoft.com/office/drawing/2014/main" id="{88B19D40-DAD7-7C4D-8E9C-FA2B4D9C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42" y="7661675"/>
            <a:ext cx="1735058" cy="1202212"/>
          </a:xfrm>
          <a:custGeom>
            <a:avLst/>
            <a:gdLst>
              <a:gd name="T0" fmla="*/ 0 w 1736"/>
              <a:gd name="T1" fmla="*/ 685 h 1203"/>
              <a:gd name="T2" fmla="*/ 0 w 1736"/>
              <a:gd name="T3" fmla="*/ 685 h 1203"/>
              <a:gd name="T4" fmla="*/ 127 w 1736"/>
              <a:gd name="T5" fmla="*/ 677 h 1203"/>
              <a:gd name="T6" fmla="*/ 169 w 1736"/>
              <a:gd name="T7" fmla="*/ 702 h 1203"/>
              <a:gd name="T8" fmla="*/ 381 w 1736"/>
              <a:gd name="T9" fmla="*/ 1049 h 1203"/>
              <a:gd name="T10" fmla="*/ 982 w 1736"/>
              <a:gd name="T11" fmla="*/ 1125 h 1203"/>
              <a:gd name="T12" fmla="*/ 1718 w 1736"/>
              <a:gd name="T13" fmla="*/ 541 h 1203"/>
              <a:gd name="T14" fmla="*/ 1710 w 1736"/>
              <a:gd name="T15" fmla="*/ 490 h 1203"/>
              <a:gd name="T16" fmla="*/ 1668 w 1736"/>
              <a:gd name="T17" fmla="*/ 448 h 1203"/>
              <a:gd name="T18" fmla="*/ 1016 w 1736"/>
              <a:gd name="T19" fmla="*/ 67 h 1203"/>
              <a:gd name="T20" fmla="*/ 609 w 1736"/>
              <a:gd name="T21" fmla="*/ 33 h 1203"/>
              <a:gd name="T22" fmla="*/ 161 w 1736"/>
              <a:gd name="T23" fmla="*/ 516 h 1203"/>
              <a:gd name="T24" fmla="*/ 144 w 1736"/>
              <a:gd name="T25" fmla="*/ 601 h 1203"/>
              <a:gd name="T26" fmla="*/ 59 w 1736"/>
              <a:gd name="T27" fmla="*/ 609 h 1203"/>
              <a:gd name="T28" fmla="*/ 59 w 1736"/>
              <a:gd name="T29" fmla="*/ 609 h 1203"/>
              <a:gd name="T30" fmla="*/ 0 w 1736"/>
              <a:gd name="T31" fmla="*/ 618 h 1203"/>
              <a:gd name="T32" fmla="*/ 0 w 1736"/>
              <a:gd name="T33" fmla="*/ 68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5"/>
                </a:moveTo>
                <a:lnTo>
                  <a:pt x="0" y="685"/>
                </a:lnTo>
                <a:cubicBezTo>
                  <a:pt x="42" y="685"/>
                  <a:pt x="85" y="685"/>
                  <a:pt x="127" y="677"/>
                </a:cubicBezTo>
                <a:cubicBezTo>
                  <a:pt x="152" y="677"/>
                  <a:pt x="161" y="677"/>
                  <a:pt x="169" y="702"/>
                </a:cubicBezTo>
                <a:cubicBezTo>
                  <a:pt x="195" y="846"/>
                  <a:pt x="262" y="965"/>
                  <a:pt x="381" y="1049"/>
                </a:cubicBezTo>
                <a:cubicBezTo>
                  <a:pt x="567" y="1185"/>
                  <a:pt x="770" y="1202"/>
                  <a:pt x="982" y="1125"/>
                </a:cubicBezTo>
                <a:cubicBezTo>
                  <a:pt x="1287" y="998"/>
                  <a:pt x="1515" y="778"/>
                  <a:pt x="1718" y="541"/>
                </a:cubicBezTo>
                <a:cubicBezTo>
                  <a:pt x="1735" y="524"/>
                  <a:pt x="1727" y="499"/>
                  <a:pt x="1710" y="490"/>
                </a:cubicBezTo>
                <a:cubicBezTo>
                  <a:pt x="1702" y="474"/>
                  <a:pt x="1685" y="465"/>
                  <a:pt x="1668" y="448"/>
                </a:cubicBezTo>
                <a:cubicBezTo>
                  <a:pt x="1473" y="287"/>
                  <a:pt x="1261" y="152"/>
                  <a:pt x="1016" y="67"/>
                </a:cubicBezTo>
                <a:cubicBezTo>
                  <a:pt x="880" y="16"/>
                  <a:pt x="745" y="0"/>
                  <a:pt x="609" y="33"/>
                </a:cubicBezTo>
                <a:cubicBezTo>
                  <a:pt x="372" y="84"/>
                  <a:pt x="186" y="287"/>
                  <a:pt x="161" y="516"/>
                </a:cubicBezTo>
                <a:cubicBezTo>
                  <a:pt x="152" y="550"/>
                  <a:pt x="161" y="584"/>
                  <a:pt x="144" y="601"/>
                </a:cubicBezTo>
                <a:cubicBezTo>
                  <a:pt x="127" y="618"/>
                  <a:pt x="93" y="609"/>
                  <a:pt x="59" y="609"/>
                </a:cubicBezTo>
                <a:lnTo>
                  <a:pt x="59" y="609"/>
                </a:lnTo>
                <a:cubicBezTo>
                  <a:pt x="42" y="609"/>
                  <a:pt x="17" y="618"/>
                  <a:pt x="0" y="618"/>
                </a:cubicBezTo>
                <a:lnTo>
                  <a:pt x="0" y="6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9">
            <a:extLst>
              <a:ext uri="{FF2B5EF4-FFF2-40B4-BE49-F238E27FC236}">
                <a16:creationId xmlns:a16="http://schemas.microsoft.com/office/drawing/2014/main" id="{A7849F94-7E88-EC4B-82C8-E9AEB13B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93" y="8802235"/>
            <a:ext cx="1735058" cy="1202209"/>
          </a:xfrm>
          <a:custGeom>
            <a:avLst/>
            <a:gdLst>
              <a:gd name="T0" fmla="*/ 1727 w 1737"/>
              <a:gd name="T1" fmla="*/ 685 h 1202"/>
              <a:gd name="T2" fmla="*/ 1727 w 1737"/>
              <a:gd name="T3" fmla="*/ 685 h 1202"/>
              <a:gd name="T4" fmla="*/ 1600 w 1737"/>
              <a:gd name="T5" fmla="*/ 677 h 1202"/>
              <a:gd name="T6" fmla="*/ 1566 w 1737"/>
              <a:gd name="T7" fmla="*/ 702 h 1202"/>
              <a:gd name="T8" fmla="*/ 1347 w 1737"/>
              <a:gd name="T9" fmla="*/ 1041 h 1202"/>
              <a:gd name="T10" fmla="*/ 745 w 1737"/>
              <a:gd name="T11" fmla="*/ 1117 h 1202"/>
              <a:gd name="T12" fmla="*/ 9 w 1737"/>
              <a:gd name="T13" fmla="*/ 533 h 1202"/>
              <a:gd name="T14" fmla="*/ 17 w 1737"/>
              <a:gd name="T15" fmla="*/ 482 h 1202"/>
              <a:gd name="T16" fmla="*/ 60 w 1737"/>
              <a:gd name="T17" fmla="*/ 448 h 1202"/>
              <a:gd name="T18" fmla="*/ 720 w 1737"/>
              <a:gd name="T19" fmla="*/ 59 h 1202"/>
              <a:gd name="T20" fmla="*/ 1126 w 1737"/>
              <a:gd name="T21" fmla="*/ 25 h 1202"/>
              <a:gd name="T22" fmla="*/ 1575 w 1737"/>
              <a:gd name="T23" fmla="*/ 516 h 1202"/>
              <a:gd name="T24" fmla="*/ 1584 w 1737"/>
              <a:gd name="T25" fmla="*/ 592 h 1202"/>
              <a:gd name="T26" fmla="*/ 1668 w 1737"/>
              <a:gd name="T27" fmla="*/ 609 h 1202"/>
              <a:gd name="T28" fmla="*/ 1668 w 1737"/>
              <a:gd name="T29" fmla="*/ 609 h 1202"/>
              <a:gd name="T30" fmla="*/ 1736 w 1737"/>
              <a:gd name="T31" fmla="*/ 609 h 1202"/>
              <a:gd name="T32" fmla="*/ 1727 w 1737"/>
              <a:gd name="T33" fmla="*/ 685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2">
                <a:moveTo>
                  <a:pt x="1727" y="685"/>
                </a:moveTo>
                <a:lnTo>
                  <a:pt x="1727" y="685"/>
                </a:lnTo>
                <a:cubicBezTo>
                  <a:pt x="1685" y="677"/>
                  <a:pt x="1643" y="677"/>
                  <a:pt x="1600" y="677"/>
                </a:cubicBezTo>
                <a:cubicBezTo>
                  <a:pt x="1584" y="668"/>
                  <a:pt x="1566" y="677"/>
                  <a:pt x="1566" y="702"/>
                </a:cubicBezTo>
                <a:cubicBezTo>
                  <a:pt x="1541" y="846"/>
                  <a:pt x="1465" y="956"/>
                  <a:pt x="1347" y="1041"/>
                </a:cubicBezTo>
                <a:cubicBezTo>
                  <a:pt x="1160" y="1185"/>
                  <a:pt x="957" y="1201"/>
                  <a:pt x="745" y="1117"/>
                </a:cubicBezTo>
                <a:cubicBezTo>
                  <a:pt x="441" y="998"/>
                  <a:pt x="220" y="778"/>
                  <a:pt x="9" y="533"/>
                </a:cubicBezTo>
                <a:cubicBezTo>
                  <a:pt x="0" y="516"/>
                  <a:pt x="0" y="499"/>
                  <a:pt x="17" y="482"/>
                </a:cubicBezTo>
                <a:cubicBezTo>
                  <a:pt x="34" y="474"/>
                  <a:pt x="43" y="456"/>
                  <a:pt x="60" y="448"/>
                </a:cubicBezTo>
                <a:cubicBezTo>
                  <a:pt x="263" y="287"/>
                  <a:pt x="474" y="143"/>
                  <a:pt x="720" y="59"/>
                </a:cubicBezTo>
                <a:cubicBezTo>
                  <a:pt x="847" y="16"/>
                  <a:pt x="982" y="0"/>
                  <a:pt x="1126" y="25"/>
                </a:cubicBezTo>
                <a:cubicBezTo>
                  <a:pt x="1355" y="84"/>
                  <a:pt x="1541" y="287"/>
                  <a:pt x="1575" y="516"/>
                </a:cubicBezTo>
                <a:cubicBezTo>
                  <a:pt x="1575" y="541"/>
                  <a:pt x="1566" y="584"/>
                  <a:pt x="1584" y="592"/>
                </a:cubicBezTo>
                <a:cubicBezTo>
                  <a:pt x="1600" y="609"/>
                  <a:pt x="1643" y="609"/>
                  <a:pt x="1668" y="609"/>
                </a:cubicBezTo>
                <a:lnTo>
                  <a:pt x="1668" y="609"/>
                </a:lnTo>
                <a:cubicBezTo>
                  <a:pt x="1694" y="609"/>
                  <a:pt x="1710" y="609"/>
                  <a:pt x="1736" y="609"/>
                </a:cubicBezTo>
                <a:lnTo>
                  <a:pt x="1727" y="68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30">
            <a:extLst>
              <a:ext uri="{FF2B5EF4-FFF2-40B4-BE49-F238E27FC236}">
                <a16:creationId xmlns:a16="http://schemas.microsoft.com/office/drawing/2014/main" id="{190C1B52-D35B-FD4D-9E31-F8233288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42" y="9088474"/>
            <a:ext cx="1735058" cy="1211019"/>
          </a:xfrm>
          <a:custGeom>
            <a:avLst/>
            <a:gdLst>
              <a:gd name="T0" fmla="*/ 0 w 1736"/>
              <a:gd name="T1" fmla="*/ 694 h 1212"/>
              <a:gd name="T2" fmla="*/ 0 w 1736"/>
              <a:gd name="T3" fmla="*/ 694 h 1212"/>
              <a:gd name="T4" fmla="*/ 127 w 1736"/>
              <a:gd name="T5" fmla="*/ 677 h 1212"/>
              <a:gd name="T6" fmla="*/ 169 w 1736"/>
              <a:gd name="T7" fmla="*/ 711 h 1212"/>
              <a:gd name="T8" fmla="*/ 381 w 1736"/>
              <a:gd name="T9" fmla="*/ 1050 h 1212"/>
              <a:gd name="T10" fmla="*/ 982 w 1736"/>
              <a:gd name="T11" fmla="*/ 1126 h 1212"/>
              <a:gd name="T12" fmla="*/ 1718 w 1736"/>
              <a:gd name="T13" fmla="*/ 542 h 1212"/>
              <a:gd name="T14" fmla="*/ 1710 w 1736"/>
              <a:gd name="T15" fmla="*/ 491 h 1212"/>
              <a:gd name="T16" fmla="*/ 1668 w 1736"/>
              <a:gd name="T17" fmla="*/ 457 h 1212"/>
              <a:gd name="T18" fmla="*/ 1016 w 1736"/>
              <a:gd name="T19" fmla="*/ 68 h 1212"/>
              <a:gd name="T20" fmla="*/ 609 w 1736"/>
              <a:gd name="T21" fmla="*/ 34 h 1212"/>
              <a:gd name="T22" fmla="*/ 161 w 1736"/>
              <a:gd name="T23" fmla="*/ 525 h 1212"/>
              <a:gd name="T24" fmla="*/ 144 w 1736"/>
              <a:gd name="T25" fmla="*/ 601 h 1212"/>
              <a:gd name="T26" fmla="*/ 59 w 1736"/>
              <a:gd name="T27" fmla="*/ 618 h 1212"/>
              <a:gd name="T28" fmla="*/ 59 w 1736"/>
              <a:gd name="T29" fmla="*/ 618 h 1212"/>
              <a:gd name="T30" fmla="*/ 0 w 1736"/>
              <a:gd name="T31" fmla="*/ 618 h 1212"/>
              <a:gd name="T32" fmla="*/ 0 w 1736"/>
              <a:gd name="T33" fmla="*/ 69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12">
                <a:moveTo>
                  <a:pt x="0" y="694"/>
                </a:moveTo>
                <a:lnTo>
                  <a:pt x="0" y="694"/>
                </a:lnTo>
                <a:cubicBezTo>
                  <a:pt x="42" y="686"/>
                  <a:pt x="85" y="686"/>
                  <a:pt x="127" y="677"/>
                </a:cubicBezTo>
                <a:cubicBezTo>
                  <a:pt x="152" y="677"/>
                  <a:pt x="161" y="686"/>
                  <a:pt x="169" y="711"/>
                </a:cubicBezTo>
                <a:cubicBezTo>
                  <a:pt x="195" y="847"/>
                  <a:pt x="262" y="965"/>
                  <a:pt x="381" y="1050"/>
                </a:cubicBezTo>
                <a:cubicBezTo>
                  <a:pt x="567" y="1185"/>
                  <a:pt x="770" y="1211"/>
                  <a:pt x="982" y="1126"/>
                </a:cubicBezTo>
                <a:cubicBezTo>
                  <a:pt x="1287" y="1008"/>
                  <a:pt x="1515" y="787"/>
                  <a:pt x="1718" y="542"/>
                </a:cubicBezTo>
                <a:cubicBezTo>
                  <a:pt x="1735" y="525"/>
                  <a:pt x="1727" y="508"/>
                  <a:pt x="1710" y="491"/>
                </a:cubicBezTo>
                <a:cubicBezTo>
                  <a:pt x="1702" y="474"/>
                  <a:pt x="1685" y="466"/>
                  <a:pt x="1668" y="457"/>
                </a:cubicBezTo>
                <a:cubicBezTo>
                  <a:pt x="1473" y="297"/>
                  <a:pt x="1261" y="153"/>
                  <a:pt x="1016" y="68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5"/>
                  <a:pt x="186" y="288"/>
                  <a:pt x="161" y="525"/>
                </a:cubicBezTo>
                <a:cubicBezTo>
                  <a:pt x="152" y="550"/>
                  <a:pt x="161" y="593"/>
                  <a:pt x="144" y="601"/>
                </a:cubicBezTo>
                <a:cubicBezTo>
                  <a:pt x="127" y="618"/>
                  <a:pt x="93" y="610"/>
                  <a:pt x="59" y="618"/>
                </a:cubicBezTo>
                <a:lnTo>
                  <a:pt x="59" y="618"/>
                </a:lnTo>
                <a:cubicBezTo>
                  <a:pt x="42" y="618"/>
                  <a:pt x="17" y="618"/>
                  <a:pt x="0" y="618"/>
                </a:cubicBezTo>
                <a:lnTo>
                  <a:pt x="0" y="6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31">
            <a:extLst>
              <a:ext uri="{FF2B5EF4-FFF2-40B4-BE49-F238E27FC236}">
                <a16:creationId xmlns:a16="http://schemas.microsoft.com/office/drawing/2014/main" id="{06EE0291-8934-CC4B-AD57-58F9CF5C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859" y="9224990"/>
            <a:ext cx="1735058" cy="1211016"/>
          </a:xfrm>
          <a:custGeom>
            <a:avLst/>
            <a:gdLst>
              <a:gd name="T0" fmla="*/ 0 w 1736"/>
              <a:gd name="T1" fmla="*/ 694 h 1211"/>
              <a:gd name="T2" fmla="*/ 0 w 1736"/>
              <a:gd name="T3" fmla="*/ 694 h 1211"/>
              <a:gd name="T4" fmla="*/ 127 w 1736"/>
              <a:gd name="T5" fmla="*/ 677 h 1211"/>
              <a:gd name="T6" fmla="*/ 169 w 1736"/>
              <a:gd name="T7" fmla="*/ 711 h 1211"/>
              <a:gd name="T8" fmla="*/ 381 w 1736"/>
              <a:gd name="T9" fmla="*/ 1049 h 1211"/>
              <a:gd name="T10" fmla="*/ 982 w 1736"/>
              <a:gd name="T11" fmla="*/ 1125 h 1211"/>
              <a:gd name="T12" fmla="*/ 1718 w 1736"/>
              <a:gd name="T13" fmla="*/ 541 h 1211"/>
              <a:gd name="T14" fmla="*/ 1718 w 1736"/>
              <a:gd name="T15" fmla="*/ 491 h 1211"/>
              <a:gd name="T16" fmla="*/ 1667 w 1736"/>
              <a:gd name="T17" fmla="*/ 457 h 1211"/>
              <a:gd name="T18" fmla="*/ 1016 w 1736"/>
              <a:gd name="T19" fmla="*/ 67 h 1211"/>
              <a:gd name="T20" fmla="*/ 609 w 1736"/>
              <a:gd name="T21" fmla="*/ 33 h 1211"/>
              <a:gd name="T22" fmla="*/ 161 w 1736"/>
              <a:gd name="T23" fmla="*/ 525 h 1211"/>
              <a:gd name="T24" fmla="*/ 144 w 1736"/>
              <a:gd name="T25" fmla="*/ 601 h 1211"/>
              <a:gd name="T26" fmla="*/ 59 w 1736"/>
              <a:gd name="T27" fmla="*/ 618 h 1211"/>
              <a:gd name="T28" fmla="*/ 59 w 1736"/>
              <a:gd name="T29" fmla="*/ 618 h 1211"/>
              <a:gd name="T30" fmla="*/ 0 w 1736"/>
              <a:gd name="T31" fmla="*/ 618 h 1211"/>
              <a:gd name="T32" fmla="*/ 0 w 1736"/>
              <a:gd name="T33" fmla="*/ 69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11">
                <a:moveTo>
                  <a:pt x="0" y="694"/>
                </a:moveTo>
                <a:lnTo>
                  <a:pt x="0" y="694"/>
                </a:lnTo>
                <a:cubicBezTo>
                  <a:pt x="42" y="685"/>
                  <a:pt x="84" y="685"/>
                  <a:pt x="127" y="677"/>
                </a:cubicBezTo>
                <a:cubicBezTo>
                  <a:pt x="152" y="677"/>
                  <a:pt x="161" y="685"/>
                  <a:pt x="169" y="711"/>
                </a:cubicBezTo>
                <a:cubicBezTo>
                  <a:pt x="195" y="846"/>
                  <a:pt x="271" y="965"/>
                  <a:pt x="381" y="1049"/>
                </a:cubicBezTo>
                <a:cubicBezTo>
                  <a:pt x="567" y="1185"/>
                  <a:pt x="770" y="1210"/>
                  <a:pt x="982" y="1125"/>
                </a:cubicBezTo>
                <a:cubicBezTo>
                  <a:pt x="1287" y="1007"/>
                  <a:pt x="1515" y="787"/>
                  <a:pt x="1718" y="541"/>
                </a:cubicBezTo>
                <a:cubicBezTo>
                  <a:pt x="1735" y="525"/>
                  <a:pt x="1727" y="508"/>
                  <a:pt x="1718" y="491"/>
                </a:cubicBezTo>
                <a:cubicBezTo>
                  <a:pt x="1701" y="482"/>
                  <a:pt x="1685" y="465"/>
                  <a:pt x="1667" y="457"/>
                </a:cubicBezTo>
                <a:cubicBezTo>
                  <a:pt x="1473" y="296"/>
                  <a:pt x="1261" y="152"/>
                  <a:pt x="1016" y="67"/>
                </a:cubicBezTo>
                <a:cubicBezTo>
                  <a:pt x="880" y="17"/>
                  <a:pt x="745" y="0"/>
                  <a:pt x="609" y="33"/>
                </a:cubicBezTo>
                <a:cubicBezTo>
                  <a:pt x="372" y="93"/>
                  <a:pt x="186" y="296"/>
                  <a:pt x="161" y="525"/>
                </a:cubicBezTo>
                <a:cubicBezTo>
                  <a:pt x="152" y="550"/>
                  <a:pt x="161" y="592"/>
                  <a:pt x="144" y="601"/>
                </a:cubicBezTo>
                <a:cubicBezTo>
                  <a:pt x="127" y="618"/>
                  <a:pt x="93" y="609"/>
                  <a:pt x="59" y="618"/>
                </a:cubicBezTo>
                <a:lnTo>
                  <a:pt x="59" y="618"/>
                </a:lnTo>
                <a:cubicBezTo>
                  <a:pt x="42" y="618"/>
                  <a:pt x="17" y="618"/>
                  <a:pt x="0" y="618"/>
                </a:cubicBezTo>
                <a:lnTo>
                  <a:pt x="0" y="6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32">
            <a:extLst>
              <a:ext uri="{FF2B5EF4-FFF2-40B4-BE49-F238E27FC236}">
                <a16:creationId xmlns:a16="http://schemas.microsoft.com/office/drawing/2014/main" id="{80AD27C8-411E-A046-8AA7-DF50B441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112" y="9520037"/>
            <a:ext cx="1735058" cy="1211019"/>
          </a:xfrm>
          <a:custGeom>
            <a:avLst/>
            <a:gdLst>
              <a:gd name="T0" fmla="*/ 1727 w 1737"/>
              <a:gd name="T1" fmla="*/ 686 h 1212"/>
              <a:gd name="T2" fmla="*/ 1727 w 1737"/>
              <a:gd name="T3" fmla="*/ 686 h 1212"/>
              <a:gd name="T4" fmla="*/ 1600 w 1737"/>
              <a:gd name="T5" fmla="*/ 677 h 1212"/>
              <a:gd name="T6" fmla="*/ 1566 w 1737"/>
              <a:gd name="T7" fmla="*/ 703 h 1212"/>
              <a:gd name="T8" fmla="*/ 1346 w 1737"/>
              <a:gd name="T9" fmla="*/ 1050 h 1212"/>
              <a:gd name="T10" fmla="*/ 745 w 1737"/>
              <a:gd name="T11" fmla="*/ 1126 h 1212"/>
              <a:gd name="T12" fmla="*/ 9 w 1737"/>
              <a:gd name="T13" fmla="*/ 542 h 1212"/>
              <a:gd name="T14" fmla="*/ 17 w 1737"/>
              <a:gd name="T15" fmla="*/ 491 h 1212"/>
              <a:gd name="T16" fmla="*/ 59 w 1737"/>
              <a:gd name="T17" fmla="*/ 457 h 1212"/>
              <a:gd name="T18" fmla="*/ 720 w 1737"/>
              <a:gd name="T19" fmla="*/ 68 h 1212"/>
              <a:gd name="T20" fmla="*/ 1126 w 1737"/>
              <a:gd name="T21" fmla="*/ 34 h 1212"/>
              <a:gd name="T22" fmla="*/ 1575 w 1737"/>
              <a:gd name="T23" fmla="*/ 525 h 1212"/>
              <a:gd name="T24" fmla="*/ 1583 w 1737"/>
              <a:gd name="T25" fmla="*/ 601 h 1212"/>
              <a:gd name="T26" fmla="*/ 1668 w 1737"/>
              <a:gd name="T27" fmla="*/ 609 h 1212"/>
              <a:gd name="T28" fmla="*/ 1668 w 1737"/>
              <a:gd name="T29" fmla="*/ 609 h 1212"/>
              <a:gd name="T30" fmla="*/ 1736 w 1737"/>
              <a:gd name="T31" fmla="*/ 618 h 1212"/>
              <a:gd name="T32" fmla="*/ 1727 w 1737"/>
              <a:gd name="T33" fmla="*/ 686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12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86"/>
                  <a:pt x="1600" y="677"/>
                </a:cubicBezTo>
                <a:cubicBezTo>
                  <a:pt x="1583" y="677"/>
                  <a:pt x="1575" y="677"/>
                  <a:pt x="1566" y="703"/>
                </a:cubicBezTo>
                <a:cubicBezTo>
                  <a:pt x="1541" y="847"/>
                  <a:pt x="1465" y="965"/>
                  <a:pt x="1346" y="1050"/>
                </a:cubicBezTo>
                <a:cubicBezTo>
                  <a:pt x="1160" y="1185"/>
                  <a:pt x="957" y="1211"/>
                  <a:pt x="745" y="1126"/>
                </a:cubicBezTo>
                <a:cubicBezTo>
                  <a:pt x="440" y="1007"/>
                  <a:pt x="220" y="779"/>
                  <a:pt x="9" y="542"/>
                </a:cubicBezTo>
                <a:cubicBezTo>
                  <a:pt x="0" y="525"/>
                  <a:pt x="0" y="508"/>
                  <a:pt x="17" y="491"/>
                </a:cubicBezTo>
                <a:cubicBezTo>
                  <a:pt x="34" y="474"/>
                  <a:pt x="43" y="466"/>
                  <a:pt x="59" y="457"/>
                </a:cubicBezTo>
                <a:cubicBezTo>
                  <a:pt x="263" y="296"/>
                  <a:pt x="474" y="152"/>
                  <a:pt x="720" y="68"/>
                </a:cubicBezTo>
                <a:cubicBezTo>
                  <a:pt x="855" y="17"/>
                  <a:pt x="991" y="0"/>
                  <a:pt x="1126" y="34"/>
                </a:cubicBezTo>
                <a:cubicBezTo>
                  <a:pt x="1355" y="85"/>
                  <a:pt x="1541" y="288"/>
                  <a:pt x="1575" y="525"/>
                </a:cubicBezTo>
                <a:cubicBezTo>
                  <a:pt x="1575" y="550"/>
                  <a:pt x="1566" y="592"/>
                  <a:pt x="1583" y="601"/>
                </a:cubicBezTo>
                <a:cubicBezTo>
                  <a:pt x="1600" y="618"/>
                  <a:pt x="1643" y="609"/>
                  <a:pt x="1668" y="609"/>
                </a:cubicBezTo>
                <a:cubicBezTo>
                  <a:pt x="1668" y="618"/>
                  <a:pt x="1668" y="609"/>
                  <a:pt x="1668" y="609"/>
                </a:cubicBezTo>
                <a:cubicBezTo>
                  <a:pt x="1693" y="618"/>
                  <a:pt x="1710" y="618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3">
            <a:extLst>
              <a:ext uri="{FF2B5EF4-FFF2-40B4-BE49-F238E27FC236}">
                <a16:creationId xmlns:a16="http://schemas.microsoft.com/office/drawing/2014/main" id="{4B72EE69-DCDA-ED40-A7AE-C1204626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859" y="10660597"/>
            <a:ext cx="1735058" cy="1202209"/>
          </a:xfrm>
          <a:custGeom>
            <a:avLst/>
            <a:gdLst>
              <a:gd name="T0" fmla="*/ 0 w 1736"/>
              <a:gd name="T1" fmla="*/ 685 h 1203"/>
              <a:gd name="T2" fmla="*/ 0 w 1736"/>
              <a:gd name="T3" fmla="*/ 685 h 1203"/>
              <a:gd name="T4" fmla="*/ 127 w 1736"/>
              <a:gd name="T5" fmla="*/ 677 h 1203"/>
              <a:gd name="T6" fmla="*/ 169 w 1736"/>
              <a:gd name="T7" fmla="*/ 702 h 1203"/>
              <a:gd name="T8" fmla="*/ 381 w 1736"/>
              <a:gd name="T9" fmla="*/ 1041 h 1203"/>
              <a:gd name="T10" fmla="*/ 982 w 1736"/>
              <a:gd name="T11" fmla="*/ 1117 h 1203"/>
              <a:gd name="T12" fmla="*/ 1718 w 1736"/>
              <a:gd name="T13" fmla="*/ 533 h 1203"/>
              <a:gd name="T14" fmla="*/ 1718 w 1736"/>
              <a:gd name="T15" fmla="*/ 482 h 1203"/>
              <a:gd name="T16" fmla="*/ 1667 w 1736"/>
              <a:gd name="T17" fmla="*/ 448 h 1203"/>
              <a:gd name="T18" fmla="*/ 1016 w 1736"/>
              <a:gd name="T19" fmla="*/ 59 h 1203"/>
              <a:gd name="T20" fmla="*/ 609 w 1736"/>
              <a:gd name="T21" fmla="*/ 34 h 1203"/>
              <a:gd name="T22" fmla="*/ 161 w 1736"/>
              <a:gd name="T23" fmla="*/ 516 h 1203"/>
              <a:gd name="T24" fmla="*/ 144 w 1736"/>
              <a:gd name="T25" fmla="*/ 601 h 1203"/>
              <a:gd name="T26" fmla="*/ 59 w 1736"/>
              <a:gd name="T27" fmla="*/ 609 h 1203"/>
              <a:gd name="T28" fmla="*/ 59 w 1736"/>
              <a:gd name="T29" fmla="*/ 609 h 1203"/>
              <a:gd name="T30" fmla="*/ 0 w 1736"/>
              <a:gd name="T31" fmla="*/ 618 h 1203"/>
              <a:gd name="T32" fmla="*/ 0 w 1736"/>
              <a:gd name="T33" fmla="*/ 68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5"/>
                </a:moveTo>
                <a:lnTo>
                  <a:pt x="0" y="685"/>
                </a:lnTo>
                <a:cubicBezTo>
                  <a:pt x="42" y="685"/>
                  <a:pt x="84" y="677"/>
                  <a:pt x="127" y="677"/>
                </a:cubicBezTo>
                <a:cubicBezTo>
                  <a:pt x="152" y="668"/>
                  <a:pt x="161" y="677"/>
                  <a:pt x="169" y="702"/>
                </a:cubicBezTo>
                <a:cubicBezTo>
                  <a:pt x="195" y="846"/>
                  <a:pt x="271" y="956"/>
                  <a:pt x="381" y="1041"/>
                </a:cubicBezTo>
                <a:cubicBezTo>
                  <a:pt x="567" y="1185"/>
                  <a:pt x="770" y="1202"/>
                  <a:pt x="982" y="1117"/>
                </a:cubicBezTo>
                <a:cubicBezTo>
                  <a:pt x="1287" y="999"/>
                  <a:pt x="1515" y="779"/>
                  <a:pt x="1718" y="533"/>
                </a:cubicBezTo>
                <a:cubicBezTo>
                  <a:pt x="1735" y="516"/>
                  <a:pt x="1727" y="499"/>
                  <a:pt x="1718" y="482"/>
                </a:cubicBezTo>
                <a:cubicBezTo>
                  <a:pt x="1701" y="474"/>
                  <a:pt x="1685" y="457"/>
                  <a:pt x="1667" y="448"/>
                </a:cubicBezTo>
                <a:cubicBezTo>
                  <a:pt x="1473" y="288"/>
                  <a:pt x="1261" y="152"/>
                  <a:pt x="1016" y="59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4"/>
                  <a:pt x="186" y="288"/>
                  <a:pt x="161" y="516"/>
                </a:cubicBezTo>
                <a:cubicBezTo>
                  <a:pt x="152" y="542"/>
                  <a:pt x="161" y="584"/>
                  <a:pt x="144" y="601"/>
                </a:cubicBezTo>
                <a:cubicBezTo>
                  <a:pt x="127" y="609"/>
                  <a:pt x="93" y="609"/>
                  <a:pt x="59" y="609"/>
                </a:cubicBezTo>
                <a:lnTo>
                  <a:pt x="59" y="609"/>
                </a:lnTo>
                <a:cubicBezTo>
                  <a:pt x="42" y="609"/>
                  <a:pt x="17" y="609"/>
                  <a:pt x="0" y="618"/>
                </a:cubicBezTo>
                <a:lnTo>
                  <a:pt x="0" y="68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4">
            <a:extLst>
              <a:ext uri="{FF2B5EF4-FFF2-40B4-BE49-F238E27FC236}">
                <a16:creationId xmlns:a16="http://schemas.microsoft.com/office/drawing/2014/main" id="{0A7DF43E-CF3D-B74C-948D-2AD3D0313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9112" y="10951241"/>
            <a:ext cx="1735058" cy="1211016"/>
          </a:xfrm>
          <a:custGeom>
            <a:avLst/>
            <a:gdLst>
              <a:gd name="T0" fmla="*/ 1727 w 1737"/>
              <a:gd name="T1" fmla="*/ 694 h 1211"/>
              <a:gd name="T2" fmla="*/ 1727 w 1737"/>
              <a:gd name="T3" fmla="*/ 694 h 1211"/>
              <a:gd name="T4" fmla="*/ 1600 w 1737"/>
              <a:gd name="T5" fmla="*/ 685 h 1211"/>
              <a:gd name="T6" fmla="*/ 1566 w 1737"/>
              <a:gd name="T7" fmla="*/ 711 h 1211"/>
              <a:gd name="T8" fmla="*/ 1346 w 1737"/>
              <a:gd name="T9" fmla="*/ 1049 h 1211"/>
              <a:gd name="T10" fmla="*/ 745 w 1737"/>
              <a:gd name="T11" fmla="*/ 1125 h 1211"/>
              <a:gd name="T12" fmla="*/ 9 w 1737"/>
              <a:gd name="T13" fmla="*/ 541 h 1211"/>
              <a:gd name="T14" fmla="*/ 17 w 1737"/>
              <a:gd name="T15" fmla="*/ 491 h 1211"/>
              <a:gd name="T16" fmla="*/ 59 w 1737"/>
              <a:gd name="T17" fmla="*/ 457 h 1211"/>
              <a:gd name="T18" fmla="*/ 720 w 1737"/>
              <a:gd name="T19" fmla="*/ 67 h 1211"/>
              <a:gd name="T20" fmla="*/ 1126 w 1737"/>
              <a:gd name="T21" fmla="*/ 33 h 1211"/>
              <a:gd name="T22" fmla="*/ 1575 w 1737"/>
              <a:gd name="T23" fmla="*/ 525 h 1211"/>
              <a:gd name="T24" fmla="*/ 1583 w 1737"/>
              <a:gd name="T25" fmla="*/ 601 h 1211"/>
              <a:gd name="T26" fmla="*/ 1668 w 1737"/>
              <a:gd name="T27" fmla="*/ 617 h 1211"/>
              <a:gd name="T28" fmla="*/ 1668 w 1737"/>
              <a:gd name="T29" fmla="*/ 617 h 1211"/>
              <a:gd name="T30" fmla="*/ 1736 w 1737"/>
              <a:gd name="T31" fmla="*/ 617 h 1211"/>
              <a:gd name="T32" fmla="*/ 1727 w 1737"/>
              <a:gd name="T33" fmla="*/ 694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11">
                <a:moveTo>
                  <a:pt x="1727" y="694"/>
                </a:moveTo>
                <a:lnTo>
                  <a:pt x="1727" y="694"/>
                </a:lnTo>
                <a:cubicBezTo>
                  <a:pt x="1685" y="685"/>
                  <a:pt x="1643" y="685"/>
                  <a:pt x="1600" y="685"/>
                </a:cubicBezTo>
                <a:cubicBezTo>
                  <a:pt x="1583" y="677"/>
                  <a:pt x="1575" y="685"/>
                  <a:pt x="1566" y="711"/>
                </a:cubicBezTo>
                <a:cubicBezTo>
                  <a:pt x="1541" y="854"/>
                  <a:pt x="1465" y="965"/>
                  <a:pt x="1346" y="1049"/>
                </a:cubicBezTo>
                <a:cubicBezTo>
                  <a:pt x="1160" y="1193"/>
                  <a:pt x="957" y="1210"/>
                  <a:pt x="745" y="1125"/>
                </a:cubicBezTo>
                <a:cubicBezTo>
                  <a:pt x="440" y="1007"/>
                  <a:pt x="220" y="787"/>
                  <a:pt x="9" y="541"/>
                </a:cubicBezTo>
                <a:cubicBezTo>
                  <a:pt x="0" y="525"/>
                  <a:pt x="0" y="507"/>
                  <a:pt x="17" y="491"/>
                </a:cubicBezTo>
                <a:cubicBezTo>
                  <a:pt x="34" y="482"/>
                  <a:pt x="43" y="465"/>
                  <a:pt x="59" y="457"/>
                </a:cubicBezTo>
                <a:cubicBezTo>
                  <a:pt x="263" y="296"/>
                  <a:pt x="474" y="152"/>
                  <a:pt x="720" y="67"/>
                </a:cubicBezTo>
                <a:cubicBezTo>
                  <a:pt x="855" y="25"/>
                  <a:pt x="991" y="0"/>
                  <a:pt x="1126" y="33"/>
                </a:cubicBezTo>
                <a:cubicBezTo>
                  <a:pt x="1355" y="93"/>
                  <a:pt x="1541" y="296"/>
                  <a:pt x="1575" y="525"/>
                </a:cubicBezTo>
                <a:cubicBezTo>
                  <a:pt x="1575" y="550"/>
                  <a:pt x="1566" y="592"/>
                  <a:pt x="1583" y="601"/>
                </a:cubicBezTo>
                <a:cubicBezTo>
                  <a:pt x="1600" y="617"/>
                  <a:pt x="1643" y="617"/>
                  <a:pt x="1668" y="617"/>
                </a:cubicBezTo>
                <a:lnTo>
                  <a:pt x="1668" y="617"/>
                </a:lnTo>
                <a:cubicBezTo>
                  <a:pt x="1693" y="617"/>
                  <a:pt x="1710" y="617"/>
                  <a:pt x="1736" y="617"/>
                </a:cubicBezTo>
                <a:lnTo>
                  <a:pt x="1727" y="69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5">
            <a:extLst>
              <a:ext uri="{FF2B5EF4-FFF2-40B4-BE49-F238E27FC236}">
                <a16:creationId xmlns:a16="http://schemas.microsoft.com/office/drawing/2014/main" id="{56CA74A8-AEF8-8647-A1B0-AFAED4D1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693" y="10229034"/>
            <a:ext cx="1735058" cy="1202209"/>
          </a:xfrm>
          <a:custGeom>
            <a:avLst/>
            <a:gdLst>
              <a:gd name="T0" fmla="*/ 1727 w 1737"/>
              <a:gd name="T1" fmla="*/ 686 h 1203"/>
              <a:gd name="T2" fmla="*/ 1727 w 1737"/>
              <a:gd name="T3" fmla="*/ 686 h 1203"/>
              <a:gd name="T4" fmla="*/ 1600 w 1737"/>
              <a:gd name="T5" fmla="*/ 677 h 1203"/>
              <a:gd name="T6" fmla="*/ 1566 w 1737"/>
              <a:gd name="T7" fmla="*/ 703 h 1203"/>
              <a:gd name="T8" fmla="*/ 1347 w 1737"/>
              <a:gd name="T9" fmla="*/ 1050 h 1203"/>
              <a:gd name="T10" fmla="*/ 745 w 1737"/>
              <a:gd name="T11" fmla="*/ 1117 h 1203"/>
              <a:gd name="T12" fmla="*/ 9 w 1737"/>
              <a:gd name="T13" fmla="*/ 542 h 1203"/>
              <a:gd name="T14" fmla="*/ 17 w 1737"/>
              <a:gd name="T15" fmla="*/ 483 h 1203"/>
              <a:gd name="T16" fmla="*/ 60 w 1737"/>
              <a:gd name="T17" fmla="*/ 449 h 1203"/>
              <a:gd name="T18" fmla="*/ 720 w 1737"/>
              <a:gd name="T19" fmla="*/ 59 h 1203"/>
              <a:gd name="T20" fmla="*/ 1126 w 1737"/>
              <a:gd name="T21" fmla="*/ 34 h 1203"/>
              <a:gd name="T22" fmla="*/ 1575 w 1737"/>
              <a:gd name="T23" fmla="*/ 516 h 1203"/>
              <a:gd name="T24" fmla="*/ 1584 w 1737"/>
              <a:gd name="T25" fmla="*/ 601 h 1203"/>
              <a:gd name="T26" fmla="*/ 1668 w 1737"/>
              <a:gd name="T27" fmla="*/ 610 h 1203"/>
              <a:gd name="T28" fmla="*/ 1668 w 1737"/>
              <a:gd name="T29" fmla="*/ 610 h 1203"/>
              <a:gd name="T30" fmla="*/ 1736 w 1737"/>
              <a:gd name="T31" fmla="*/ 618 h 1203"/>
              <a:gd name="T32" fmla="*/ 1727 w 1737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3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77"/>
                  <a:pt x="1600" y="677"/>
                </a:cubicBezTo>
                <a:cubicBezTo>
                  <a:pt x="1584" y="677"/>
                  <a:pt x="1566" y="677"/>
                  <a:pt x="1566" y="703"/>
                </a:cubicBezTo>
                <a:cubicBezTo>
                  <a:pt x="1541" y="847"/>
                  <a:pt x="1465" y="957"/>
                  <a:pt x="1347" y="1050"/>
                </a:cubicBezTo>
                <a:cubicBezTo>
                  <a:pt x="1160" y="1185"/>
                  <a:pt x="957" y="1202"/>
                  <a:pt x="745" y="1117"/>
                </a:cubicBezTo>
                <a:cubicBezTo>
                  <a:pt x="441" y="999"/>
                  <a:pt x="220" y="779"/>
                  <a:pt x="9" y="542"/>
                </a:cubicBezTo>
                <a:cubicBezTo>
                  <a:pt x="0" y="516"/>
                  <a:pt x="0" y="500"/>
                  <a:pt x="17" y="483"/>
                </a:cubicBezTo>
                <a:cubicBezTo>
                  <a:pt x="34" y="474"/>
                  <a:pt x="43" y="466"/>
                  <a:pt x="60" y="449"/>
                </a:cubicBezTo>
                <a:cubicBezTo>
                  <a:pt x="263" y="288"/>
                  <a:pt x="474" y="152"/>
                  <a:pt x="720" y="59"/>
                </a:cubicBezTo>
                <a:cubicBezTo>
                  <a:pt x="847" y="17"/>
                  <a:pt x="982" y="0"/>
                  <a:pt x="1126" y="34"/>
                </a:cubicBezTo>
                <a:cubicBezTo>
                  <a:pt x="1355" y="85"/>
                  <a:pt x="1541" y="288"/>
                  <a:pt x="1575" y="516"/>
                </a:cubicBezTo>
                <a:cubicBezTo>
                  <a:pt x="1575" y="550"/>
                  <a:pt x="1566" y="584"/>
                  <a:pt x="1584" y="601"/>
                </a:cubicBezTo>
                <a:cubicBezTo>
                  <a:pt x="1600" y="618"/>
                  <a:pt x="1643" y="610"/>
                  <a:pt x="1668" y="610"/>
                </a:cubicBezTo>
                <a:lnTo>
                  <a:pt x="1668" y="610"/>
                </a:lnTo>
                <a:cubicBezTo>
                  <a:pt x="1694" y="610"/>
                  <a:pt x="1710" y="618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6">
            <a:extLst>
              <a:ext uri="{FF2B5EF4-FFF2-40B4-BE49-F238E27FC236}">
                <a16:creationId xmlns:a16="http://schemas.microsoft.com/office/drawing/2014/main" id="{30845F74-5320-F840-A136-C557DBF4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842" y="10524081"/>
            <a:ext cx="1735058" cy="1202212"/>
          </a:xfrm>
          <a:custGeom>
            <a:avLst/>
            <a:gdLst>
              <a:gd name="T0" fmla="*/ 0 w 1736"/>
              <a:gd name="T1" fmla="*/ 686 h 1203"/>
              <a:gd name="T2" fmla="*/ 0 w 1736"/>
              <a:gd name="T3" fmla="*/ 686 h 1203"/>
              <a:gd name="T4" fmla="*/ 127 w 1736"/>
              <a:gd name="T5" fmla="*/ 678 h 1203"/>
              <a:gd name="T6" fmla="*/ 169 w 1736"/>
              <a:gd name="T7" fmla="*/ 703 h 1203"/>
              <a:gd name="T8" fmla="*/ 381 w 1736"/>
              <a:gd name="T9" fmla="*/ 1041 h 1203"/>
              <a:gd name="T10" fmla="*/ 982 w 1736"/>
              <a:gd name="T11" fmla="*/ 1118 h 1203"/>
              <a:gd name="T12" fmla="*/ 1718 w 1736"/>
              <a:gd name="T13" fmla="*/ 534 h 1203"/>
              <a:gd name="T14" fmla="*/ 1710 w 1736"/>
              <a:gd name="T15" fmla="*/ 483 h 1203"/>
              <a:gd name="T16" fmla="*/ 1668 w 1736"/>
              <a:gd name="T17" fmla="*/ 449 h 1203"/>
              <a:gd name="T18" fmla="*/ 1016 w 1736"/>
              <a:gd name="T19" fmla="*/ 59 h 1203"/>
              <a:gd name="T20" fmla="*/ 609 w 1736"/>
              <a:gd name="T21" fmla="*/ 26 h 1203"/>
              <a:gd name="T22" fmla="*/ 161 w 1736"/>
              <a:gd name="T23" fmla="*/ 517 h 1203"/>
              <a:gd name="T24" fmla="*/ 144 w 1736"/>
              <a:gd name="T25" fmla="*/ 593 h 1203"/>
              <a:gd name="T26" fmla="*/ 59 w 1736"/>
              <a:gd name="T27" fmla="*/ 610 h 1203"/>
              <a:gd name="T28" fmla="*/ 59 w 1736"/>
              <a:gd name="T29" fmla="*/ 610 h 1203"/>
              <a:gd name="T30" fmla="*/ 0 w 1736"/>
              <a:gd name="T31" fmla="*/ 610 h 1203"/>
              <a:gd name="T32" fmla="*/ 0 w 1736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6"/>
                </a:moveTo>
                <a:lnTo>
                  <a:pt x="0" y="686"/>
                </a:lnTo>
                <a:cubicBezTo>
                  <a:pt x="42" y="686"/>
                  <a:pt x="85" y="678"/>
                  <a:pt x="127" y="678"/>
                </a:cubicBezTo>
                <a:cubicBezTo>
                  <a:pt x="152" y="669"/>
                  <a:pt x="161" y="678"/>
                  <a:pt x="169" y="703"/>
                </a:cubicBezTo>
                <a:cubicBezTo>
                  <a:pt x="195" y="847"/>
                  <a:pt x="262" y="957"/>
                  <a:pt x="381" y="1041"/>
                </a:cubicBezTo>
                <a:cubicBezTo>
                  <a:pt x="567" y="1186"/>
                  <a:pt x="770" y="1202"/>
                  <a:pt x="982" y="1118"/>
                </a:cubicBezTo>
                <a:cubicBezTo>
                  <a:pt x="1287" y="999"/>
                  <a:pt x="1515" y="779"/>
                  <a:pt x="1718" y="534"/>
                </a:cubicBezTo>
                <a:cubicBezTo>
                  <a:pt x="1735" y="517"/>
                  <a:pt x="1727" y="500"/>
                  <a:pt x="1710" y="483"/>
                </a:cubicBezTo>
                <a:cubicBezTo>
                  <a:pt x="1702" y="474"/>
                  <a:pt x="1685" y="457"/>
                  <a:pt x="1668" y="449"/>
                </a:cubicBezTo>
                <a:cubicBezTo>
                  <a:pt x="1473" y="288"/>
                  <a:pt x="1261" y="144"/>
                  <a:pt x="1016" y="59"/>
                </a:cubicBezTo>
                <a:cubicBezTo>
                  <a:pt x="880" y="17"/>
                  <a:pt x="745" y="0"/>
                  <a:pt x="609" y="26"/>
                </a:cubicBezTo>
                <a:cubicBezTo>
                  <a:pt x="372" y="85"/>
                  <a:pt x="186" y="288"/>
                  <a:pt x="161" y="517"/>
                </a:cubicBezTo>
                <a:cubicBezTo>
                  <a:pt x="152" y="542"/>
                  <a:pt x="161" y="584"/>
                  <a:pt x="144" y="593"/>
                </a:cubicBezTo>
                <a:cubicBezTo>
                  <a:pt x="127" y="610"/>
                  <a:pt x="93" y="610"/>
                  <a:pt x="59" y="610"/>
                </a:cubicBezTo>
                <a:lnTo>
                  <a:pt x="59" y="610"/>
                </a:lnTo>
                <a:cubicBezTo>
                  <a:pt x="42" y="610"/>
                  <a:pt x="17" y="610"/>
                  <a:pt x="0" y="610"/>
                </a:cubicBezTo>
                <a:lnTo>
                  <a:pt x="0" y="6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7">
            <a:extLst>
              <a:ext uri="{FF2B5EF4-FFF2-40B4-BE49-F238E27FC236}">
                <a16:creationId xmlns:a16="http://schemas.microsoft.com/office/drawing/2014/main" id="{FDC5FC0B-75A8-7D48-8590-47C6CF1F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5398" y="8960768"/>
            <a:ext cx="1735058" cy="1202209"/>
          </a:xfrm>
          <a:custGeom>
            <a:avLst/>
            <a:gdLst>
              <a:gd name="T0" fmla="*/ 0 w 1736"/>
              <a:gd name="T1" fmla="*/ 686 h 1203"/>
              <a:gd name="T2" fmla="*/ 0 w 1736"/>
              <a:gd name="T3" fmla="*/ 686 h 1203"/>
              <a:gd name="T4" fmla="*/ 127 w 1736"/>
              <a:gd name="T5" fmla="*/ 677 h 1203"/>
              <a:gd name="T6" fmla="*/ 169 w 1736"/>
              <a:gd name="T7" fmla="*/ 703 h 1203"/>
              <a:gd name="T8" fmla="*/ 381 w 1736"/>
              <a:gd name="T9" fmla="*/ 1050 h 1203"/>
              <a:gd name="T10" fmla="*/ 982 w 1736"/>
              <a:gd name="T11" fmla="*/ 1118 h 1203"/>
              <a:gd name="T12" fmla="*/ 1718 w 1736"/>
              <a:gd name="T13" fmla="*/ 542 h 1203"/>
              <a:gd name="T14" fmla="*/ 1710 w 1736"/>
              <a:gd name="T15" fmla="*/ 491 h 1203"/>
              <a:gd name="T16" fmla="*/ 1668 w 1736"/>
              <a:gd name="T17" fmla="*/ 449 h 1203"/>
              <a:gd name="T18" fmla="*/ 1016 w 1736"/>
              <a:gd name="T19" fmla="*/ 68 h 1203"/>
              <a:gd name="T20" fmla="*/ 609 w 1736"/>
              <a:gd name="T21" fmla="*/ 34 h 1203"/>
              <a:gd name="T22" fmla="*/ 161 w 1736"/>
              <a:gd name="T23" fmla="*/ 517 h 1203"/>
              <a:gd name="T24" fmla="*/ 144 w 1736"/>
              <a:gd name="T25" fmla="*/ 601 h 1203"/>
              <a:gd name="T26" fmla="*/ 59 w 1736"/>
              <a:gd name="T27" fmla="*/ 610 h 1203"/>
              <a:gd name="T28" fmla="*/ 59 w 1736"/>
              <a:gd name="T29" fmla="*/ 610 h 1203"/>
              <a:gd name="T30" fmla="*/ 0 w 1736"/>
              <a:gd name="T31" fmla="*/ 618 h 1203"/>
              <a:gd name="T32" fmla="*/ 0 w 1736"/>
              <a:gd name="T33" fmla="*/ 68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6" h="1203">
                <a:moveTo>
                  <a:pt x="0" y="686"/>
                </a:moveTo>
                <a:lnTo>
                  <a:pt x="0" y="686"/>
                </a:lnTo>
                <a:cubicBezTo>
                  <a:pt x="42" y="686"/>
                  <a:pt x="84" y="686"/>
                  <a:pt x="127" y="677"/>
                </a:cubicBezTo>
                <a:cubicBezTo>
                  <a:pt x="152" y="677"/>
                  <a:pt x="161" y="677"/>
                  <a:pt x="169" y="703"/>
                </a:cubicBezTo>
                <a:cubicBezTo>
                  <a:pt x="194" y="847"/>
                  <a:pt x="262" y="957"/>
                  <a:pt x="381" y="1050"/>
                </a:cubicBezTo>
                <a:cubicBezTo>
                  <a:pt x="567" y="1185"/>
                  <a:pt x="770" y="1202"/>
                  <a:pt x="982" y="1118"/>
                </a:cubicBezTo>
                <a:cubicBezTo>
                  <a:pt x="1287" y="999"/>
                  <a:pt x="1515" y="779"/>
                  <a:pt x="1718" y="542"/>
                </a:cubicBezTo>
                <a:cubicBezTo>
                  <a:pt x="1735" y="525"/>
                  <a:pt x="1727" y="500"/>
                  <a:pt x="1710" y="491"/>
                </a:cubicBezTo>
                <a:cubicBezTo>
                  <a:pt x="1702" y="474"/>
                  <a:pt x="1684" y="466"/>
                  <a:pt x="1668" y="449"/>
                </a:cubicBezTo>
                <a:cubicBezTo>
                  <a:pt x="1473" y="288"/>
                  <a:pt x="1253" y="153"/>
                  <a:pt x="1016" y="68"/>
                </a:cubicBezTo>
                <a:cubicBezTo>
                  <a:pt x="880" y="17"/>
                  <a:pt x="745" y="0"/>
                  <a:pt x="609" y="34"/>
                </a:cubicBezTo>
                <a:cubicBezTo>
                  <a:pt x="372" y="85"/>
                  <a:pt x="186" y="288"/>
                  <a:pt x="161" y="517"/>
                </a:cubicBezTo>
                <a:cubicBezTo>
                  <a:pt x="152" y="551"/>
                  <a:pt x="161" y="584"/>
                  <a:pt x="144" y="601"/>
                </a:cubicBezTo>
                <a:cubicBezTo>
                  <a:pt x="127" y="618"/>
                  <a:pt x="93" y="610"/>
                  <a:pt x="59" y="610"/>
                </a:cubicBezTo>
                <a:lnTo>
                  <a:pt x="59" y="610"/>
                </a:lnTo>
                <a:cubicBezTo>
                  <a:pt x="42" y="610"/>
                  <a:pt x="17" y="618"/>
                  <a:pt x="0" y="618"/>
                </a:cubicBezTo>
                <a:lnTo>
                  <a:pt x="0" y="6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8">
            <a:extLst>
              <a:ext uri="{FF2B5EF4-FFF2-40B4-BE49-F238E27FC236}">
                <a16:creationId xmlns:a16="http://schemas.microsoft.com/office/drawing/2014/main" id="{EF047A82-88BD-4C47-A715-9BBB95E5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0245" y="9255815"/>
            <a:ext cx="1735058" cy="1202212"/>
          </a:xfrm>
          <a:custGeom>
            <a:avLst/>
            <a:gdLst>
              <a:gd name="T0" fmla="*/ 1727 w 1737"/>
              <a:gd name="T1" fmla="*/ 686 h 1204"/>
              <a:gd name="T2" fmla="*/ 1727 w 1737"/>
              <a:gd name="T3" fmla="*/ 686 h 1204"/>
              <a:gd name="T4" fmla="*/ 1600 w 1737"/>
              <a:gd name="T5" fmla="*/ 678 h 1204"/>
              <a:gd name="T6" fmla="*/ 1566 w 1737"/>
              <a:gd name="T7" fmla="*/ 703 h 1204"/>
              <a:gd name="T8" fmla="*/ 1346 w 1737"/>
              <a:gd name="T9" fmla="*/ 1042 h 1204"/>
              <a:gd name="T10" fmla="*/ 745 w 1737"/>
              <a:gd name="T11" fmla="*/ 1118 h 1204"/>
              <a:gd name="T12" fmla="*/ 9 w 1737"/>
              <a:gd name="T13" fmla="*/ 534 h 1204"/>
              <a:gd name="T14" fmla="*/ 17 w 1737"/>
              <a:gd name="T15" fmla="*/ 483 h 1204"/>
              <a:gd name="T16" fmla="*/ 60 w 1737"/>
              <a:gd name="T17" fmla="*/ 449 h 1204"/>
              <a:gd name="T18" fmla="*/ 720 w 1737"/>
              <a:gd name="T19" fmla="*/ 60 h 1204"/>
              <a:gd name="T20" fmla="*/ 1126 w 1737"/>
              <a:gd name="T21" fmla="*/ 26 h 1204"/>
              <a:gd name="T22" fmla="*/ 1575 w 1737"/>
              <a:gd name="T23" fmla="*/ 517 h 1204"/>
              <a:gd name="T24" fmla="*/ 1583 w 1737"/>
              <a:gd name="T25" fmla="*/ 602 h 1204"/>
              <a:gd name="T26" fmla="*/ 1668 w 1737"/>
              <a:gd name="T27" fmla="*/ 610 h 1204"/>
              <a:gd name="T28" fmla="*/ 1668 w 1737"/>
              <a:gd name="T29" fmla="*/ 610 h 1204"/>
              <a:gd name="T30" fmla="*/ 1736 w 1737"/>
              <a:gd name="T31" fmla="*/ 618 h 1204"/>
              <a:gd name="T32" fmla="*/ 1727 w 1737"/>
              <a:gd name="T33" fmla="*/ 686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7" h="1204">
                <a:moveTo>
                  <a:pt x="1727" y="686"/>
                </a:moveTo>
                <a:lnTo>
                  <a:pt x="1727" y="686"/>
                </a:lnTo>
                <a:cubicBezTo>
                  <a:pt x="1685" y="686"/>
                  <a:pt x="1643" y="678"/>
                  <a:pt x="1600" y="678"/>
                </a:cubicBezTo>
                <a:cubicBezTo>
                  <a:pt x="1583" y="669"/>
                  <a:pt x="1566" y="678"/>
                  <a:pt x="1566" y="703"/>
                </a:cubicBezTo>
                <a:cubicBezTo>
                  <a:pt x="1541" y="847"/>
                  <a:pt x="1465" y="957"/>
                  <a:pt x="1346" y="1042"/>
                </a:cubicBezTo>
                <a:cubicBezTo>
                  <a:pt x="1160" y="1186"/>
                  <a:pt x="957" y="1203"/>
                  <a:pt x="745" y="1118"/>
                </a:cubicBezTo>
                <a:cubicBezTo>
                  <a:pt x="441" y="1000"/>
                  <a:pt x="220" y="779"/>
                  <a:pt x="9" y="534"/>
                </a:cubicBezTo>
                <a:cubicBezTo>
                  <a:pt x="0" y="517"/>
                  <a:pt x="0" y="500"/>
                  <a:pt x="17" y="483"/>
                </a:cubicBezTo>
                <a:cubicBezTo>
                  <a:pt x="34" y="475"/>
                  <a:pt x="43" y="458"/>
                  <a:pt x="60" y="449"/>
                </a:cubicBezTo>
                <a:cubicBezTo>
                  <a:pt x="263" y="288"/>
                  <a:pt x="474" y="144"/>
                  <a:pt x="720" y="60"/>
                </a:cubicBezTo>
                <a:cubicBezTo>
                  <a:pt x="847" y="18"/>
                  <a:pt x="982" y="0"/>
                  <a:pt x="1126" y="26"/>
                </a:cubicBezTo>
                <a:cubicBezTo>
                  <a:pt x="1355" y="85"/>
                  <a:pt x="1541" y="288"/>
                  <a:pt x="1575" y="517"/>
                </a:cubicBezTo>
                <a:cubicBezTo>
                  <a:pt x="1575" y="542"/>
                  <a:pt x="1566" y="585"/>
                  <a:pt x="1583" y="602"/>
                </a:cubicBezTo>
                <a:cubicBezTo>
                  <a:pt x="1600" y="610"/>
                  <a:pt x="1643" y="610"/>
                  <a:pt x="1668" y="610"/>
                </a:cubicBezTo>
                <a:lnTo>
                  <a:pt x="1668" y="610"/>
                </a:lnTo>
                <a:cubicBezTo>
                  <a:pt x="1693" y="610"/>
                  <a:pt x="1710" y="610"/>
                  <a:pt x="1736" y="618"/>
                </a:cubicBezTo>
                <a:lnTo>
                  <a:pt x="1727" y="6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9">
            <a:extLst>
              <a:ext uri="{FF2B5EF4-FFF2-40B4-BE49-F238E27FC236}">
                <a16:creationId xmlns:a16="http://schemas.microsoft.com/office/drawing/2014/main" id="{F03466AF-8105-884E-A64B-4F7A04EC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5304" y="7481124"/>
            <a:ext cx="154131" cy="5222790"/>
          </a:xfrm>
          <a:custGeom>
            <a:avLst/>
            <a:gdLst>
              <a:gd name="T0" fmla="*/ 152 w 153"/>
              <a:gd name="T1" fmla="*/ 5231 h 5232"/>
              <a:gd name="T2" fmla="*/ 0 w 153"/>
              <a:gd name="T3" fmla="*/ 5231 h 5232"/>
              <a:gd name="T4" fmla="*/ 0 w 153"/>
              <a:gd name="T5" fmla="*/ 0 h 5232"/>
              <a:gd name="T6" fmla="*/ 152 w 153"/>
              <a:gd name="T7" fmla="*/ 0 h 5232"/>
              <a:gd name="T8" fmla="*/ 152 w 153"/>
              <a:gd name="T9" fmla="*/ 5231 h 5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5232">
                <a:moveTo>
                  <a:pt x="152" y="5231"/>
                </a:moveTo>
                <a:lnTo>
                  <a:pt x="0" y="5231"/>
                </a:lnTo>
                <a:lnTo>
                  <a:pt x="0" y="0"/>
                </a:lnTo>
                <a:lnTo>
                  <a:pt x="152" y="0"/>
                </a:lnTo>
                <a:lnTo>
                  <a:pt x="152" y="52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40">
            <a:extLst>
              <a:ext uri="{FF2B5EF4-FFF2-40B4-BE49-F238E27FC236}">
                <a16:creationId xmlns:a16="http://schemas.microsoft.com/office/drawing/2014/main" id="{9240ABF1-69FE-964E-804F-9C4B370C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665" y="3385682"/>
            <a:ext cx="761842" cy="929180"/>
          </a:xfrm>
          <a:custGeom>
            <a:avLst/>
            <a:gdLst>
              <a:gd name="T0" fmla="*/ 754 w 763"/>
              <a:gd name="T1" fmla="*/ 728 h 932"/>
              <a:gd name="T2" fmla="*/ 754 w 763"/>
              <a:gd name="T3" fmla="*/ 728 h 932"/>
              <a:gd name="T4" fmla="*/ 677 w 763"/>
              <a:gd name="T5" fmla="*/ 542 h 932"/>
              <a:gd name="T6" fmla="*/ 669 w 763"/>
              <a:gd name="T7" fmla="*/ 339 h 932"/>
              <a:gd name="T8" fmla="*/ 669 w 763"/>
              <a:gd name="T9" fmla="*/ 280 h 932"/>
              <a:gd name="T10" fmla="*/ 669 w 763"/>
              <a:gd name="T11" fmla="*/ 229 h 932"/>
              <a:gd name="T12" fmla="*/ 373 w 763"/>
              <a:gd name="T13" fmla="*/ 0 h 932"/>
              <a:gd name="T14" fmla="*/ 187 w 763"/>
              <a:gd name="T15" fmla="*/ 59 h 932"/>
              <a:gd name="T16" fmla="*/ 85 w 763"/>
              <a:gd name="T17" fmla="*/ 220 h 932"/>
              <a:gd name="T18" fmla="*/ 85 w 763"/>
              <a:gd name="T19" fmla="*/ 288 h 932"/>
              <a:gd name="T20" fmla="*/ 85 w 763"/>
              <a:gd name="T21" fmla="*/ 347 h 932"/>
              <a:gd name="T22" fmla="*/ 85 w 763"/>
              <a:gd name="T23" fmla="*/ 356 h 932"/>
              <a:gd name="T24" fmla="*/ 85 w 763"/>
              <a:gd name="T25" fmla="*/ 356 h 932"/>
              <a:gd name="T26" fmla="*/ 76 w 763"/>
              <a:gd name="T27" fmla="*/ 542 h 932"/>
              <a:gd name="T28" fmla="*/ 9 w 763"/>
              <a:gd name="T29" fmla="*/ 728 h 932"/>
              <a:gd name="T30" fmla="*/ 0 w 763"/>
              <a:gd name="T31" fmla="*/ 770 h 932"/>
              <a:gd name="T32" fmla="*/ 42 w 763"/>
              <a:gd name="T33" fmla="*/ 796 h 932"/>
              <a:gd name="T34" fmla="*/ 42 w 763"/>
              <a:gd name="T35" fmla="*/ 796 h 932"/>
              <a:gd name="T36" fmla="*/ 153 w 763"/>
              <a:gd name="T37" fmla="*/ 796 h 932"/>
              <a:gd name="T38" fmla="*/ 237 w 763"/>
              <a:gd name="T39" fmla="*/ 889 h 932"/>
              <a:gd name="T40" fmla="*/ 381 w 763"/>
              <a:gd name="T41" fmla="*/ 931 h 932"/>
              <a:gd name="T42" fmla="*/ 517 w 763"/>
              <a:gd name="T43" fmla="*/ 889 h 932"/>
              <a:gd name="T44" fmla="*/ 601 w 763"/>
              <a:gd name="T45" fmla="*/ 796 h 932"/>
              <a:gd name="T46" fmla="*/ 720 w 763"/>
              <a:gd name="T47" fmla="*/ 796 h 932"/>
              <a:gd name="T48" fmla="*/ 720 w 763"/>
              <a:gd name="T49" fmla="*/ 796 h 932"/>
              <a:gd name="T50" fmla="*/ 754 w 763"/>
              <a:gd name="T51" fmla="*/ 770 h 932"/>
              <a:gd name="T52" fmla="*/ 754 w 763"/>
              <a:gd name="T53" fmla="*/ 728 h 932"/>
              <a:gd name="T54" fmla="*/ 483 w 763"/>
              <a:gd name="T55" fmla="*/ 838 h 932"/>
              <a:gd name="T56" fmla="*/ 483 w 763"/>
              <a:gd name="T57" fmla="*/ 838 h 932"/>
              <a:gd name="T58" fmla="*/ 381 w 763"/>
              <a:gd name="T59" fmla="*/ 872 h 932"/>
              <a:gd name="T60" fmla="*/ 271 w 763"/>
              <a:gd name="T61" fmla="*/ 838 h 932"/>
              <a:gd name="T62" fmla="*/ 229 w 763"/>
              <a:gd name="T63" fmla="*/ 796 h 932"/>
              <a:gd name="T64" fmla="*/ 381 w 763"/>
              <a:gd name="T65" fmla="*/ 796 h 932"/>
              <a:gd name="T66" fmla="*/ 534 w 763"/>
              <a:gd name="T67" fmla="*/ 796 h 932"/>
              <a:gd name="T68" fmla="*/ 483 w 763"/>
              <a:gd name="T69" fmla="*/ 838 h 932"/>
              <a:gd name="T70" fmla="*/ 627 w 763"/>
              <a:gd name="T71" fmla="*/ 737 h 932"/>
              <a:gd name="T72" fmla="*/ 627 w 763"/>
              <a:gd name="T73" fmla="*/ 737 h 932"/>
              <a:gd name="T74" fmla="*/ 627 w 763"/>
              <a:gd name="T75" fmla="*/ 737 h 932"/>
              <a:gd name="T76" fmla="*/ 381 w 763"/>
              <a:gd name="T77" fmla="*/ 737 h 932"/>
              <a:gd name="T78" fmla="*/ 76 w 763"/>
              <a:gd name="T79" fmla="*/ 737 h 932"/>
              <a:gd name="T80" fmla="*/ 136 w 763"/>
              <a:gd name="T81" fmla="*/ 551 h 932"/>
              <a:gd name="T82" fmla="*/ 144 w 763"/>
              <a:gd name="T83" fmla="*/ 339 h 932"/>
              <a:gd name="T84" fmla="*/ 144 w 763"/>
              <a:gd name="T85" fmla="*/ 330 h 932"/>
              <a:gd name="T86" fmla="*/ 144 w 763"/>
              <a:gd name="T87" fmla="*/ 330 h 932"/>
              <a:gd name="T88" fmla="*/ 144 w 763"/>
              <a:gd name="T89" fmla="*/ 280 h 932"/>
              <a:gd name="T90" fmla="*/ 144 w 763"/>
              <a:gd name="T91" fmla="*/ 237 h 932"/>
              <a:gd name="T92" fmla="*/ 229 w 763"/>
              <a:gd name="T93" fmla="*/ 110 h 932"/>
              <a:gd name="T94" fmla="*/ 373 w 763"/>
              <a:gd name="T95" fmla="*/ 59 h 932"/>
              <a:gd name="T96" fmla="*/ 610 w 763"/>
              <a:gd name="T97" fmla="*/ 246 h 932"/>
              <a:gd name="T98" fmla="*/ 610 w 763"/>
              <a:gd name="T99" fmla="*/ 280 h 932"/>
              <a:gd name="T100" fmla="*/ 610 w 763"/>
              <a:gd name="T101" fmla="*/ 339 h 932"/>
              <a:gd name="T102" fmla="*/ 618 w 763"/>
              <a:gd name="T103" fmla="*/ 551 h 932"/>
              <a:gd name="T104" fmla="*/ 677 w 763"/>
              <a:gd name="T105" fmla="*/ 737 h 932"/>
              <a:gd name="T106" fmla="*/ 627 w 763"/>
              <a:gd name="T107" fmla="*/ 737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3" h="932">
                <a:moveTo>
                  <a:pt x="754" y="728"/>
                </a:moveTo>
                <a:lnTo>
                  <a:pt x="754" y="728"/>
                </a:lnTo>
                <a:cubicBezTo>
                  <a:pt x="711" y="686"/>
                  <a:pt x="686" y="618"/>
                  <a:pt x="677" y="542"/>
                </a:cubicBezTo>
                <a:cubicBezTo>
                  <a:pt x="661" y="466"/>
                  <a:pt x="661" y="390"/>
                  <a:pt x="669" y="339"/>
                </a:cubicBezTo>
                <a:cubicBezTo>
                  <a:pt x="669" y="322"/>
                  <a:pt x="669" y="296"/>
                  <a:pt x="669" y="280"/>
                </a:cubicBezTo>
                <a:cubicBezTo>
                  <a:pt x="669" y="263"/>
                  <a:pt x="669" y="246"/>
                  <a:pt x="669" y="229"/>
                </a:cubicBezTo>
                <a:cubicBezTo>
                  <a:pt x="644" y="93"/>
                  <a:pt x="517" y="0"/>
                  <a:pt x="373" y="0"/>
                </a:cubicBezTo>
                <a:cubicBezTo>
                  <a:pt x="305" y="0"/>
                  <a:pt x="246" y="17"/>
                  <a:pt x="187" y="59"/>
                </a:cubicBezTo>
                <a:cubicBezTo>
                  <a:pt x="136" y="102"/>
                  <a:pt x="102" y="161"/>
                  <a:pt x="85" y="220"/>
                </a:cubicBezTo>
                <a:cubicBezTo>
                  <a:pt x="85" y="246"/>
                  <a:pt x="85" y="263"/>
                  <a:pt x="85" y="288"/>
                </a:cubicBezTo>
                <a:cubicBezTo>
                  <a:pt x="85" y="296"/>
                  <a:pt x="85" y="313"/>
                  <a:pt x="85" y="347"/>
                </a:cubicBezTo>
                <a:cubicBezTo>
                  <a:pt x="85" y="356"/>
                  <a:pt x="85" y="356"/>
                  <a:pt x="85" y="356"/>
                </a:cubicBezTo>
                <a:lnTo>
                  <a:pt x="85" y="356"/>
                </a:lnTo>
                <a:cubicBezTo>
                  <a:pt x="93" y="406"/>
                  <a:pt x="85" y="474"/>
                  <a:pt x="76" y="542"/>
                </a:cubicBezTo>
                <a:cubicBezTo>
                  <a:pt x="68" y="627"/>
                  <a:pt x="42" y="686"/>
                  <a:pt x="9" y="728"/>
                </a:cubicBezTo>
                <a:cubicBezTo>
                  <a:pt x="0" y="745"/>
                  <a:pt x="0" y="762"/>
                  <a:pt x="0" y="770"/>
                </a:cubicBezTo>
                <a:cubicBezTo>
                  <a:pt x="9" y="788"/>
                  <a:pt x="26" y="796"/>
                  <a:pt x="42" y="796"/>
                </a:cubicBezTo>
                <a:lnTo>
                  <a:pt x="42" y="796"/>
                </a:lnTo>
                <a:cubicBezTo>
                  <a:pt x="153" y="796"/>
                  <a:pt x="153" y="796"/>
                  <a:pt x="153" y="796"/>
                </a:cubicBezTo>
                <a:cubicBezTo>
                  <a:pt x="178" y="838"/>
                  <a:pt x="203" y="864"/>
                  <a:pt x="237" y="889"/>
                </a:cubicBezTo>
                <a:cubicBezTo>
                  <a:pt x="279" y="914"/>
                  <a:pt x="330" y="931"/>
                  <a:pt x="381" y="931"/>
                </a:cubicBezTo>
                <a:cubicBezTo>
                  <a:pt x="432" y="931"/>
                  <a:pt x="483" y="914"/>
                  <a:pt x="517" y="889"/>
                </a:cubicBezTo>
                <a:cubicBezTo>
                  <a:pt x="559" y="864"/>
                  <a:pt x="584" y="838"/>
                  <a:pt x="601" y="796"/>
                </a:cubicBezTo>
                <a:cubicBezTo>
                  <a:pt x="720" y="796"/>
                  <a:pt x="720" y="796"/>
                  <a:pt x="720" y="796"/>
                </a:cubicBezTo>
                <a:lnTo>
                  <a:pt x="720" y="796"/>
                </a:lnTo>
                <a:cubicBezTo>
                  <a:pt x="737" y="796"/>
                  <a:pt x="745" y="788"/>
                  <a:pt x="754" y="770"/>
                </a:cubicBezTo>
                <a:cubicBezTo>
                  <a:pt x="762" y="762"/>
                  <a:pt x="762" y="745"/>
                  <a:pt x="754" y="728"/>
                </a:cubicBezTo>
                <a:close/>
                <a:moveTo>
                  <a:pt x="483" y="838"/>
                </a:moveTo>
                <a:lnTo>
                  <a:pt x="483" y="838"/>
                </a:lnTo>
                <a:cubicBezTo>
                  <a:pt x="457" y="864"/>
                  <a:pt x="415" y="872"/>
                  <a:pt x="381" y="872"/>
                </a:cubicBezTo>
                <a:cubicBezTo>
                  <a:pt x="339" y="872"/>
                  <a:pt x="305" y="864"/>
                  <a:pt x="271" y="838"/>
                </a:cubicBezTo>
                <a:cubicBezTo>
                  <a:pt x="254" y="830"/>
                  <a:pt x="237" y="813"/>
                  <a:pt x="229" y="796"/>
                </a:cubicBezTo>
                <a:cubicBezTo>
                  <a:pt x="381" y="796"/>
                  <a:pt x="381" y="796"/>
                  <a:pt x="381" y="796"/>
                </a:cubicBezTo>
                <a:cubicBezTo>
                  <a:pt x="534" y="796"/>
                  <a:pt x="534" y="796"/>
                  <a:pt x="534" y="796"/>
                </a:cubicBezTo>
                <a:cubicBezTo>
                  <a:pt x="517" y="813"/>
                  <a:pt x="500" y="830"/>
                  <a:pt x="483" y="838"/>
                </a:cubicBezTo>
                <a:close/>
                <a:moveTo>
                  <a:pt x="627" y="737"/>
                </a:moveTo>
                <a:lnTo>
                  <a:pt x="627" y="737"/>
                </a:lnTo>
                <a:lnTo>
                  <a:pt x="627" y="737"/>
                </a:lnTo>
                <a:cubicBezTo>
                  <a:pt x="381" y="737"/>
                  <a:pt x="381" y="737"/>
                  <a:pt x="381" y="737"/>
                </a:cubicBezTo>
                <a:cubicBezTo>
                  <a:pt x="76" y="737"/>
                  <a:pt x="76" y="737"/>
                  <a:pt x="76" y="737"/>
                </a:cubicBezTo>
                <a:cubicBezTo>
                  <a:pt x="110" y="694"/>
                  <a:pt x="127" y="627"/>
                  <a:pt x="136" y="551"/>
                </a:cubicBezTo>
                <a:cubicBezTo>
                  <a:pt x="153" y="474"/>
                  <a:pt x="153" y="398"/>
                  <a:pt x="144" y="339"/>
                </a:cubicBezTo>
                <a:cubicBezTo>
                  <a:pt x="144" y="330"/>
                  <a:pt x="144" y="330"/>
                  <a:pt x="144" y="330"/>
                </a:cubicBezTo>
                <a:lnTo>
                  <a:pt x="144" y="330"/>
                </a:lnTo>
                <a:cubicBezTo>
                  <a:pt x="144" y="305"/>
                  <a:pt x="144" y="288"/>
                  <a:pt x="144" y="280"/>
                </a:cubicBezTo>
                <a:cubicBezTo>
                  <a:pt x="144" y="263"/>
                  <a:pt x="144" y="246"/>
                  <a:pt x="144" y="237"/>
                </a:cubicBezTo>
                <a:cubicBezTo>
                  <a:pt x="161" y="186"/>
                  <a:pt x="187" y="144"/>
                  <a:pt x="229" y="110"/>
                </a:cubicBezTo>
                <a:cubicBezTo>
                  <a:pt x="271" y="76"/>
                  <a:pt x="322" y="59"/>
                  <a:pt x="373" y="59"/>
                </a:cubicBezTo>
                <a:cubicBezTo>
                  <a:pt x="491" y="59"/>
                  <a:pt x="584" y="136"/>
                  <a:pt x="610" y="246"/>
                </a:cubicBezTo>
                <a:cubicBezTo>
                  <a:pt x="610" y="254"/>
                  <a:pt x="610" y="263"/>
                  <a:pt x="610" y="280"/>
                </a:cubicBezTo>
                <a:cubicBezTo>
                  <a:pt x="610" y="296"/>
                  <a:pt x="610" y="313"/>
                  <a:pt x="610" y="339"/>
                </a:cubicBezTo>
                <a:cubicBezTo>
                  <a:pt x="601" y="390"/>
                  <a:pt x="601" y="466"/>
                  <a:pt x="618" y="551"/>
                </a:cubicBezTo>
                <a:cubicBezTo>
                  <a:pt x="627" y="627"/>
                  <a:pt x="652" y="686"/>
                  <a:pt x="677" y="737"/>
                </a:cubicBezTo>
                <a:lnTo>
                  <a:pt x="627" y="7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41">
            <a:extLst>
              <a:ext uri="{FF2B5EF4-FFF2-40B4-BE49-F238E27FC236}">
                <a16:creationId xmlns:a16="http://schemas.microsoft.com/office/drawing/2014/main" id="{DF699A2D-4DB4-1841-80C8-A8E686D81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8605" y="3368067"/>
            <a:ext cx="708995" cy="819088"/>
          </a:xfrm>
          <a:custGeom>
            <a:avLst/>
            <a:gdLst>
              <a:gd name="T0" fmla="*/ 703 w 712"/>
              <a:gd name="T1" fmla="*/ 813 h 822"/>
              <a:gd name="T2" fmla="*/ 711 w 712"/>
              <a:gd name="T3" fmla="*/ 813 h 822"/>
              <a:gd name="T4" fmla="*/ 711 w 712"/>
              <a:gd name="T5" fmla="*/ 805 h 822"/>
              <a:gd name="T6" fmla="*/ 711 w 712"/>
              <a:gd name="T7" fmla="*/ 796 h 822"/>
              <a:gd name="T8" fmla="*/ 711 w 712"/>
              <a:gd name="T9" fmla="*/ 787 h 822"/>
              <a:gd name="T10" fmla="*/ 711 w 712"/>
              <a:gd name="T11" fmla="*/ 779 h 822"/>
              <a:gd name="T12" fmla="*/ 381 w 712"/>
              <a:gd name="T13" fmla="*/ 17 h 822"/>
              <a:gd name="T14" fmla="*/ 381 w 712"/>
              <a:gd name="T15" fmla="*/ 17 h 822"/>
              <a:gd name="T16" fmla="*/ 381 w 712"/>
              <a:gd name="T17" fmla="*/ 9 h 822"/>
              <a:gd name="T18" fmla="*/ 373 w 712"/>
              <a:gd name="T19" fmla="*/ 9 h 822"/>
              <a:gd name="T20" fmla="*/ 373 w 712"/>
              <a:gd name="T21" fmla="*/ 9 h 822"/>
              <a:gd name="T22" fmla="*/ 364 w 712"/>
              <a:gd name="T23" fmla="*/ 0 h 822"/>
              <a:gd name="T24" fmla="*/ 364 w 712"/>
              <a:gd name="T25" fmla="*/ 0 h 822"/>
              <a:gd name="T26" fmla="*/ 356 w 712"/>
              <a:gd name="T27" fmla="*/ 0 h 822"/>
              <a:gd name="T28" fmla="*/ 356 w 712"/>
              <a:gd name="T29" fmla="*/ 0 h 822"/>
              <a:gd name="T30" fmla="*/ 347 w 712"/>
              <a:gd name="T31" fmla="*/ 0 h 822"/>
              <a:gd name="T32" fmla="*/ 347 w 712"/>
              <a:gd name="T33" fmla="*/ 0 h 822"/>
              <a:gd name="T34" fmla="*/ 339 w 712"/>
              <a:gd name="T35" fmla="*/ 0 h 822"/>
              <a:gd name="T36" fmla="*/ 339 w 712"/>
              <a:gd name="T37" fmla="*/ 9 h 822"/>
              <a:gd name="T38" fmla="*/ 339 w 712"/>
              <a:gd name="T39" fmla="*/ 9 h 822"/>
              <a:gd name="T40" fmla="*/ 330 w 712"/>
              <a:gd name="T41" fmla="*/ 9 h 822"/>
              <a:gd name="T42" fmla="*/ 330 w 712"/>
              <a:gd name="T43" fmla="*/ 17 h 822"/>
              <a:gd name="T44" fmla="*/ 330 w 712"/>
              <a:gd name="T45" fmla="*/ 17 h 822"/>
              <a:gd name="T46" fmla="*/ 0 w 712"/>
              <a:gd name="T47" fmla="*/ 779 h 822"/>
              <a:gd name="T48" fmla="*/ 0 w 712"/>
              <a:gd name="T49" fmla="*/ 787 h 822"/>
              <a:gd name="T50" fmla="*/ 0 w 712"/>
              <a:gd name="T51" fmla="*/ 796 h 822"/>
              <a:gd name="T52" fmla="*/ 0 w 712"/>
              <a:gd name="T53" fmla="*/ 796 h 822"/>
              <a:gd name="T54" fmla="*/ 0 w 712"/>
              <a:gd name="T55" fmla="*/ 805 h 822"/>
              <a:gd name="T56" fmla="*/ 0 w 712"/>
              <a:gd name="T57" fmla="*/ 805 h 822"/>
              <a:gd name="T58" fmla="*/ 0 w 712"/>
              <a:gd name="T59" fmla="*/ 813 h 822"/>
              <a:gd name="T60" fmla="*/ 0 w 712"/>
              <a:gd name="T61" fmla="*/ 813 h 822"/>
              <a:gd name="T62" fmla="*/ 9 w 712"/>
              <a:gd name="T63" fmla="*/ 821 h 822"/>
              <a:gd name="T64" fmla="*/ 9 w 712"/>
              <a:gd name="T65" fmla="*/ 821 h 822"/>
              <a:gd name="T66" fmla="*/ 17 w 712"/>
              <a:gd name="T67" fmla="*/ 821 h 822"/>
              <a:gd name="T68" fmla="*/ 17 w 712"/>
              <a:gd name="T69" fmla="*/ 821 h 822"/>
              <a:gd name="T70" fmla="*/ 25 w 712"/>
              <a:gd name="T71" fmla="*/ 821 h 822"/>
              <a:gd name="T72" fmla="*/ 34 w 712"/>
              <a:gd name="T73" fmla="*/ 821 h 822"/>
              <a:gd name="T74" fmla="*/ 43 w 712"/>
              <a:gd name="T75" fmla="*/ 821 h 822"/>
              <a:gd name="T76" fmla="*/ 356 w 712"/>
              <a:gd name="T77" fmla="*/ 618 h 822"/>
              <a:gd name="T78" fmla="*/ 669 w 712"/>
              <a:gd name="T79" fmla="*/ 821 h 822"/>
              <a:gd name="T80" fmla="*/ 678 w 712"/>
              <a:gd name="T81" fmla="*/ 821 h 822"/>
              <a:gd name="T82" fmla="*/ 686 w 712"/>
              <a:gd name="T83" fmla="*/ 821 h 822"/>
              <a:gd name="T84" fmla="*/ 686 w 712"/>
              <a:gd name="T85" fmla="*/ 821 h 822"/>
              <a:gd name="T86" fmla="*/ 694 w 712"/>
              <a:gd name="T87" fmla="*/ 821 h 822"/>
              <a:gd name="T88" fmla="*/ 694 w 712"/>
              <a:gd name="T89" fmla="*/ 821 h 822"/>
              <a:gd name="T90" fmla="*/ 703 w 712"/>
              <a:gd name="T91" fmla="*/ 821 h 822"/>
              <a:gd name="T92" fmla="*/ 373 w 712"/>
              <a:gd name="T93" fmla="*/ 559 h 822"/>
              <a:gd name="T94" fmla="*/ 373 w 712"/>
              <a:gd name="T95" fmla="*/ 550 h 822"/>
              <a:gd name="T96" fmla="*/ 364 w 712"/>
              <a:gd name="T97" fmla="*/ 550 h 822"/>
              <a:gd name="T98" fmla="*/ 364 w 712"/>
              <a:gd name="T99" fmla="*/ 550 h 822"/>
              <a:gd name="T100" fmla="*/ 356 w 712"/>
              <a:gd name="T101" fmla="*/ 550 h 822"/>
              <a:gd name="T102" fmla="*/ 356 w 712"/>
              <a:gd name="T103" fmla="*/ 550 h 822"/>
              <a:gd name="T104" fmla="*/ 347 w 712"/>
              <a:gd name="T105" fmla="*/ 550 h 822"/>
              <a:gd name="T106" fmla="*/ 347 w 712"/>
              <a:gd name="T107" fmla="*/ 550 h 822"/>
              <a:gd name="T108" fmla="*/ 339 w 712"/>
              <a:gd name="T109" fmla="*/ 550 h 822"/>
              <a:gd name="T110" fmla="*/ 339 w 712"/>
              <a:gd name="T111" fmla="*/ 550 h 822"/>
              <a:gd name="T112" fmla="*/ 356 w 712"/>
              <a:gd name="T113" fmla="*/ 110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2" h="822">
                <a:moveTo>
                  <a:pt x="703" y="813"/>
                </a:moveTo>
                <a:lnTo>
                  <a:pt x="703" y="813"/>
                </a:lnTo>
                <a:lnTo>
                  <a:pt x="703" y="813"/>
                </a:lnTo>
                <a:lnTo>
                  <a:pt x="703" y="813"/>
                </a:lnTo>
                <a:lnTo>
                  <a:pt x="711" y="813"/>
                </a:lnTo>
                <a:lnTo>
                  <a:pt x="711" y="813"/>
                </a:lnTo>
                <a:cubicBezTo>
                  <a:pt x="711" y="805"/>
                  <a:pt x="711" y="805"/>
                  <a:pt x="711" y="805"/>
                </a:cubicBezTo>
                <a:lnTo>
                  <a:pt x="711" y="805"/>
                </a:lnTo>
                <a:lnTo>
                  <a:pt x="711" y="805"/>
                </a:lnTo>
                <a:cubicBezTo>
                  <a:pt x="711" y="796"/>
                  <a:pt x="711" y="796"/>
                  <a:pt x="711" y="796"/>
                </a:cubicBezTo>
                <a:lnTo>
                  <a:pt x="711" y="796"/>
                </a:lnTo>
                <a:lnTo>
                  <a:pt x="711" y="796"/>
                </a:lnTo>
                <a:lnTo>
                  <a:pt x="711" y="796"/>
                </a:lnTo>
                <a:lnTo>
                  <a:pt x="711" y="796"/>
                </a:lnTo>
                <a:cubicBezTo>
                  <a:pt x="711" y="787"/>
                  <a:pt x="711" y="787"/>
                  <a:pt x="711" y="787"/>
                </a:cubicBezTo>
                <a:lnTo>
                  <a:pt x="711" y="787"/>
                </a:lnTo>
                <a:lnTo>
                  <a:pt x="711" y="787"/>
                </a:lnTo>
                <a:cubicBezTo>
                  <a:pt x="711" y="787"/>
                  <a:pt x="711" y="787"/>
                  <a:pt x="711" y="779"/>
                </a:cubicBezTo>
                <a:lnTo>
                  <a:pt x="711" y="779"/>
                </a:lnTo>
                <a:cubicBezTo>
                  <a:pt x="381" y="17"/>
                  <a:pt x="381" y="17"/>
                  <a:pt x="381" y="17"/>
                </a:cubicBezTo>
                <a:lnTo>
                  <a:pt x="381" y="17"/>
                </a:lnTo>
                <a:lnTo>
                  <a:pt x="381" y="17"/>
                </a:lnTo>
                <a:lnTo>
                  <a:pt x="381" y="17"/>
                </a:lnTo>
                <a:lnTo>
                  <a:pt x="381" y="17"/>
                </a:lnTo>
                <a:lnTo>
                  <a:pt x="381" y="9"/>
                </a:lnTo>
                <a:lnTo>
                  <a:pt x="381" y="9"/>
                </a:lnTo>
                <a:lnTo>
                  <a:pt x="381" y="9"/>
                </a:lnTo>
                <a:cubicBezTo>
                  <a:pt x="373" y="9"/>
                  <a:pt x="373" y="9"/>
                  <a:pt x="373" y="9"/>
                </a:cubicBez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cubicBezTo>
                  <a:pt x="373" y="0"/>
                  <a:pt x="373" y="0"/>
                  <a:pt x="373" y="0"/>
                </a:cubicBezTo>
                <a:cubicBezTo>
                  <a:pt x="364" y="0"/>
                  <a:pt x="364" y="0"/>
                  <a:pt x="364" y="0"/>
                </a:cubicBez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lnTo>
                  <a:pt x="364" y="0"/>
                </a:lnTo>
                <a:cubicBezTo>
                  <a:pt x="356" y="0"/>
                  <a:pt x="356" y="0"/>
                  <a:pt x="356" y="0"/>
                </a:cubicBezTo>
                <a:lnTo>
                  <a:pt x="356" y="0"/>
                </a:lnTo>
                <a:lnTo>
                  <a:pt x="356" y="0"/>
                </a:lnTo>
                <a:lnTo>
                  <a:pt x="356" y="0"/>
                </a:lnTo>
                <a:lnTo>
                  <a:pt x="356" y="0"/>
                </a:lnTo>
                <a:lnTo>
                  <a:pt x="356" y="0"/>
                </a:lnTo>
                <a:cubicBezTo>
                  <a:pt x="347" y="0"/>
                  <a:pt x="347" y="0"/>
                  <a:pt x="347" y="0"/>
                </a:cubicBezTo>
                <a:lnTo>
                  <a:pt x="347" y="0"/>
                </a:lnTo>
                <a:lnTo>
                  <a:pt x="347" y="0"/>
                </a:lnTo>
                <a:lnTo>
                  <a:pt x="347" y="0"/>
                </a:lnTo>
                <a:lnTo>
                  <a:pt x="347" y="0"/>
                </a:lnTo>
                <a:cubicBezTo>
                  <a:pt x="347" y="0"/>
                  <a:pt x="347" y="0"/>
                  <a:pt x="339" y="0"/>
                </a:cubicBezTo>
                <a:lnTo>
                  <a:pt x="339" y="0"/>
                </a:lnTo>
                <a:lnTo>
                  <a:pt x="339" y="0"/>
                </a:lnTo>
                <a:lnTo>
                  <a:pt x="339" y="0"/>
                </a:lnTo>
                <a:cubicBezTo>
                  <a:pt x="339" y="0"/>
                  <a:pt x="339" y="0"/>
                  <a:pt x="339" y="9"/>
                </a:cubicBezTo>
                <a:lnTo>
                  <a:pt x="339" y="9"/>
                </a:lnTo>
                <a:lnTo>
                  <a:pt x="339" y="9"/>
                </a:lnTo>
                <a:lnTo>
                  <a:pt x="339" y="9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0" y="9"/>
                </a:lnTo>
                <a:lnTo>
                  <a:pt x="330" y="17"/>
                </a:lnTo>
                <a:lnTo>
                  <a:pt x="330" y="17"/>
                </a:lnTo>
                <a:lnTo>
                  <a:pt x="330" y="17"/>
                </a:lnTo>
                <a:lnTo>
                  <a:pt x="330" y="17"/>
                </a:lnTo>
                <a:lnTo>
                  <a:pt x="330" y="17"/>
                </a:lnTo>
                <a:cubicBezTo>
                  <a:pt x="0" y="779"/>
                  <a:pt x="0" y="779"/>
                  <a:pt x="0" y="779"/>
                </a:cubicBezTo>
                <a:lnTo>
                  <a:pt x="0" y="779"/>
                </a:lnTo>
                <a:cubicBezTo>
                  <a:pt x="0" y="787"/>
                  <a:pt x="0" y="787"/>
                  <a:pt x="0" y="787"/>
                </a:cubicBezTo>
                <a:lnTo>
                  <a:pt x="0" y="787"/>
                </a:lnTo>
                <a:lnTo>
                  <a:pt x="0" y="787"/>
                </a:lnTo>
                <a:lnTo>
                  <a:pt x="0" y="787"/>
                </a:lnTo>
                <a:lnTo>
                  <a:pt x="0" y="787"/>
                </a:lnTo>
                <a:cubicBezTo>
                  <a:pt x="0" y="796"/>
                  <a:pt x="0" y="796"/>
                  <a:pt x="0" y="796"/>
                </a:cubicBezTo>
                <a:lnTo>
                  <a:pt x="0" y="796"/>
                </a:lnTo>
                <a:lnTo>
                  <a:pt x="0" y="796"/>
                </a:lnTo>
                <a:lnTo>
                  <a:pt x="0" y="796"/>
                </a:lnTo>
                <a:lnTo>
                  <a:pt x="0" y="796"/>
                </a:lnTo>
                <a:cubicBezTo>
                  <a:pt x="0" y="796"/>
                  <a:pt x="0" y="796"/>
                  <a:pt x="0" y="805"/>
                </a:cubicBezTo>
                <a:lnTo>
                  <a:pt x="0" y="805"/>
                </a:lnTo>
                <a:lnTo>
                  <a:pt x="0" y="805"/>
                </a:lnTo>
                <a:lnTo>
                  <a:pt x="0" y="805"/>
                </a:lnTo>
                <a:lnTo>
                  <a:pt x="0" y="805"/>
                </a:lnTo>
                <a:cubicBezTo>
                  <a:pt x="0" y="805"/>
                  <a:pt x="0" y="805"/>
                  <a:pt x="0" y="813"/>
                </a:cubicBez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9" y="813"/>
                </a:lnTo>
                <a:lnTo>
                  <a:pt x="9" y="813"/>
                </a:lnTo>
                <a:lnTo>
                  <a:pt x="9" y="821"/>
                </a:lnTo>
                <a:lnTo>
                  <a:pt x="9" y="821"/>
                </a:lnTo>
                <a:lnTo>
                  <a:pt x="9" y="821"/>
                </a:lnTo>
                <a:lnTo>
                  <a:pt x="9" y="821"/>
                </a:lnTo>
                <a:cubicBezTo>
                  <a:pt x="17" y="821"/>
                  <a:pt x="17" y="821"/>
                  <a:pt x="17" y="821"/>
                </a:cubicBezTo>
                <a:lnTo>
                  <a:pt x="17" y="821"/>
                </a:lnTo>
                <a:lnTo>
                  <a:pt x="17" y="821"/>
                </a:lnTo>
                <a:lnTo>
                  <a:pt x="17" y="821"/>
                </a:lnTo>
                <a:lnTo>
                  <a:pt x="17" y="821"/>
                </a:lnTo>
                <a:lnTo>
                  <a:pt x="17" y="821"/>
                </a:lnTo>
                <a:lnTo>
                  <a:pt x="25" y="821"/>
                </a:lnTo>
                <a:lnTo>
                  <a:pt x="25" y="821"/>
                </a:lnTo>
                <a:lnTo>
                  <a:pt x="25" y="821"/>
                </a:lnTo>
                <a:lnTo>
                  <a:pt x="25" y="821"/>
                </a:lnTo>
                <a:lnTo>
                  <a:pt x="25" y="821"/>
                </a:lnTo>
                <a:cubicBezTo>
                  <a:pt x="25" y="821"/>
                  <a:pt x="25" y="821"/>
                  <a:pt x="34" y="821"/>
                </a:cubicBezTo>
                <a:cubicBezTo>
                  <a:pt x="34" y="821"/>
                  <a:pt x="34" y="821"/>
                  <a:pt x="43" y="821"/>
                </a:cubicBezTo>
                <a:lnTo>
                  <a:pt x="43" y="821"/>
                </a:lnTo>
                <a:lnTo>
                  <a:pt x="43" y="821"/>
                </a:lnTo>
                <a:lnTo>
                  <a:pt x="43" y="821"/>
                </a:lnTo>
                <a:lnTo>
                  <a:pt x="43" y="821"/>
                </a:lnTo>
                <a:cubicBezTo>
                  <a:pt x="356" y="618"/>
                  <a:pt x="356" y="618"/>
                  <a:pt x="356" y="618"/>
                </a:cubicBezTo>
                <a:cubicBezTo>
                  <a:pt x="660" y="821"/>
                  <a:pt x="660" y="821"/>
                  <a:pt x="660" y="821"/>
                </a:cubicBezTo>
                <a:lnTo>
                  <a:pt x="660" y="821"/>
                </a:lnTo>
                <a:cubicBezTo>
                  <a:pt x="669" y="821"/>
                  <a:pt x="669" y="821"/>
                  <a:pt x="669" y="821"/>
                </a:cubicBezTo>
                <a:lnTo>
                  <a:pt x="669" y="821"/>
                </a:lnTo>
                <a:lnTo>
                  <a:pt x="669" y="821"/>
                </a:lnTo>
                <a:lnTo>
                  <a:pt x="678" y="821"/>
                </a:lnTo>
                <a:lnTo>
                  <a:pt x="678" y="821"/>
                </a:lnTo>
                <a:lnTo>
                  <a:pt x="678" y="821"/>
                </a:lnTo>
                <a:cubicBezTo>
                  <a:pt x="686" y="821"/>
                  <a:pt x="686" y="821"/>
                  <a:pt x="686" y="821"/>
                </a:cubicBezTo>
                <a:lnTo>
                  <a:pt x="686" y="821"/>
                </a:lnTo>
                <a:lnTo>
                  <a:pt x="686" y="821"/>
                </a:lnTo>
                <a:lnTo>
                  <a:pt x="686" y="821"/>
                </a:lnTo>
                <a:lnTo>
                  <a:pt x="686" y="821"/>
                </a:lnTo>
                <a:lnTo>
                  <a:pt x="686" y="821"/>
                </a:lnTo>
                <a:cubicBezTo>
                  <a:pt x="694" y="821"/>
                  <a:pt x="694" y="821"/>
                  <a:pt x="694" y="821"/>
                </a:cubicBezTo>
                <a:lnTo>
                  <a:pt x="694" y="821"/>
                </a:lnTo>
                <a:lnTo>
                  <a:pt x="694" y="821"/>
                </a:lnTo>
                <a:lnTo>
                  <a:pt x="694" y="821"/>
                </a:lnTo>
                <a:lnTo>
                  <a:pt x="694" y="821"/>
                </a:lnTo>
                <a:lnTo>
                  <a:pt x="703" y="821"/>
                </a:lnTo>
                <a:lnTo>
                  <a:pt x="703" y="821"/>
                </a:lnTo>
                <a:lnTo>
                  <a:pt x="703" y="813"/>
                </a:lnTo>
                <a:close/>
                <a:moveTo>
                  <a:pt x="373" y="559"/>
                </a:moveTo>
                <a:lnTo>
                  <a:pt x="373" y="559"/>
                </a:lnTo>
                <a:cubicBezTo>
                  <a:pt x="373" y="550"/>
                  <a:pt x="373" y="550"/>
                  <a:pt x="373" y="550"/>
                </a:cubicBezTo>
                <a:lnTo>
                  <a:pt x="373" y="550"/>
                </a:lnTo>
                <a:lnTo>
                  <a:pt x="373" y="550"/>
                </a:lnTo>
                <a:lnTo>
                  <a:pt x="373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64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56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lnTo>
                  <a:pt x="347" y="550"/>
                </a:lnTo>
                <a:cubicBezTo>
                  <a:pt x="339" y="550"/>
                  <a:pt x="339" y="550"/>
                  <a:pt x="339" y="550"/>
                </a:cubicBezTo>
                <a:lnTo>
                  <a:pt x="339" y="550"/>
                </a:lnTo>
                <a:lnTo>
                  <a:pt x="339" y="550"/>
                </a:lnTo>
                <a:lnTo>
                  <a:pt x="339" y="550"/>
                </a:lnTo>
                <a:lnTo>
                  <a:pt x="339" y="550"/>
                </a:lnTo>
                <a:lnTo>
                  <a:pt x="339" y="550"/>
                </a:lnTo>
                <a:cubicBezTo>
                  <a:pt x="93" y="711"/>
                  <a:pt x="93" y="711"/>
                  <a:pt x="93" y="711"/>
                </a:cubicBezTo>
                <a:cubicBezTo>
                  <a:pt x="356" y="110"/>
                  <a:pt x="356" y="110"/>
                  <a:pt x="356" y="110"/>
                </a:cubicBezTo>
                <a:cubicBezTo>
                  <a:pt x="610" y="711"/>
                  <a:pt x="610" y="711"/>
                  <a:pt x="610" y="711"/>
                </a:cubicBezTo>
                <a:lnTo>
                  <a:pt x="373" y="5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42">
            <a:extLst>
              <a:ext uri="{FF2B5EF4-FFF2-40B4-BE49-F238E27FC236}">
                <a16:creationId xmlns:a16="http://schemas.microsoft.com/office/drawing/2014/main" id="{BF531E71-4C4C-4A46-9ACC-10BBE056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7010" y="5107528"/>
            <a:ext cx="955605" cy="819088"/>
          </a:xfrm>
          <a:custGeom>
            <a:avLst/>
            <a:gdLst>
              <a:gd name="T0" fmla="*/ 474 w 958"/>
              <a:gd name="T1" fmla="*/ 821 h 822"/>
              <a:gd name="T2" fmla="*/ 474 w 958"/>
              <a:gd name="T3" fmla="*/ 821 h 822"/>
              <a:gd name="T4" fmla="*/ 458 w 958"/>
              <a:gd name="T5" fmla="*/ 813 h 822"/>
              <a:gd name="T6" fmla="*/ 136 w 958"/>
              <a:gd name="T7" fmla="*/ 499 h 822"/>
              <a:gd name="T8" fmla="*/ 136 w 958"/>
              <a:gd name="T9" fmla="*/ 491 h 822"/>
              <a:gd name="T10" fmla="*/ 76 w 958"/>
              <a:gd name="T11" fmla="*/ 432 h 822"/>
              <a:gd name="T12" fmla="*/ 0 w 958"/>
              <a:gd name="T13" fmla="*/ 254 h 822"/>
              <a:gd name="T14" fmla="*/ 76 w 958"/>
              <a:gd name="T15" fmla="*/ 68 h 822"/>
              <a:gd name="T16" fmla="*/ 254 w 958"/>
              <a:gd name="T17" fmla="*/ 0 h 822"/>
              <a:gd name="T18" fmla="*/ 432 w 958"/>
              <a:gd name="T19" fmla="*/ 68 h 822"/>
              <a:gd name="T20" fmla="*/ 474 w 958"/>
              <a:gd name="T21" fmla="*/ 110 h 822"/>
              <a:gd name="T22" fmla="*/ 517 w 958"/>
              <a:gd name="T23" fmla="*/ 68 h 822"/>
              <a:gd name="T24" fmla="*/ 695 w 958"/>
              <a:gd name="T25" fmla="*/ 0 h 822"/>
              <a:gd name="T26" fmla="*/ 881 w 958"/>
              <a:gd name="T27" fmla="*/ 68 h 822"/>
              <a:gd name="T28" fmla="*/ 957 w 958"/>
              <a:gd name="T29" fmla="*/ 254 h 822"/>
              <a:gd name="T30" fmla="*/ 881 w 958"/>
              <a:gd name="T31" fmla="*/ 432 h 822"/>
              <a:gd name="T32" fmla="*/ 881 w 958"/>
              <a:gd name="T33" fmla="*/ 432 h 822"/>
              <a:gd name="T34" fmla="*/ 813 w 958"/>
              <a:gd name="T35" fmla="*/ 491 h 822"/>
              <a:gd name="T36" fmla="*/ 813 w 958"/>
              <a:gd name="T37" fmla="*/ 499 h 822"/>
              <a:gd name="T38" fmla="*/ 500 w 958"/>
              <a:gd name="T39" fmla="*/ 813 h 822"/>
              <a:gd name="T40" fmla="*/ 474 w 958"/>
              <a:gd name="T41" fmla="*/ 821 h 822"/>
              <a:gd name="T42" fmla="*/ 187 w 958"/>
              <a:gd name="T43" fmla="*/ 457 h 822"/>
              <a:gd name="T44" fmla="*/ 187 w 958"/>
              <a:gd name="T45" fmla="*/ 457 h 822"/>
              <a:gd name="T46" fmla="*/ 474 w 958"/>
              <a:gd name="T47" fmla="*/ 745 h 822"/>
              <a:gd name="T48" fmla="*/ 771 w 958"/>
              <a:gd name="T49" fmla="*/ 457 h 822"/>
              <a:gd name="T50" fmla="*/ 771 w 958"/>
              <a:gd name="T51" fmla="*/ 449 h 822"/>
              <a:gd name="T52" fmla="*/ 839 w 958"/>
              <a:gd name="T53" fmla="*/ 390 h 822"/>
              <a:gd name="T54" fmla="*/ 889 w 958"/>
              <a:gd name="T55" fmla="*/ 254 h 822"/>
              <a:gd name="T56" fmla="*/ 839 w 958"/>
              <a:gd name="T57" fmla="*/ 110 h 822"/>
              <a:gd name="T58" fmla="*/ 695 w 958"/>
              <a:gd name="T59" fmla="*/ 59 h 822"/>
              <a:gd name="T60" fmla="*/ 559 w 958"/>
              <a:gd name="T61" fmla="*/ 110 h 822"/>
              <a:gd name="T62" fmla="*/ 500 w 958"/>
              <a:gd name="T63" fmla="*/ 178 h 822"/>
              <a:gd name="T64" fmla="*/ 474 w 958"/>
              <a:gd name="T65" fmla="*/ 186 h 822"/>
              <a:gd name="T66" fmla="*/ 458 w 958"/>
              <a:gd name="T67" fmla="*/ 178 h 822"/>
              <a:gd name="T68" fmla="*/ 390 w 958"/>
              <a:gd name="T69" fmla="*/ 110 h 822"/>
              <a:gd name="T70" fmla="*/ 254 w 958"/>
              <a:gd name="T71" fmla="*/ 59 h 822"/>
              <a:gd name="T72" fmla="*/ 119 w 958"/>
              <a:gd name="T73" fmla="*/ 110 h 822"/>
              <a:gd name="T74" fmla="*/ 60 w 958"/>
              <a:gd name="T75" fmla="*/ 254 h 822"/>
              <a:gd name="T76" fmla="*/ 119 w 958"/>
              <a:gd name="T77" fmla="*/ 390 h 822"/>
              <a:gd name="T78" fmla="*/ 178 w 958"/>
              <a:gd name="T79" fmla="*/ 449 h 822"/>
              <a:gd name="T80" fmla="*/ 187 w 958"/>
              <a:gd name="T81" fmla="*/ 457 h 822"/>
              <a:gd name="T82" fmla="*/ 855 w 958"/>
              <a:gd name="T83" fmla="*/ 406 h 822"/>
              <a:gd name="T84" fmla="*/ 855 w 958"/>
              <a:gd name="T85" fmla="*/ 406 h 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8" h="822">
                <a:moveTo>
                  <a:pt x="474" y="821"/>
                </a:moveTo>
                <a:lnTo>
                  <a:pt x="474" y="821"/>
                </a:lnTo>
                <a:cubicBezTo>
                  <a:pt x="466" y="821"/>
                  <a:pt x="458" y="821"/>
                  <a:pt x="458" y="813"/>
                </a:cubicBezTo>
                <a:cubicBezTo>
                  <a:pt x="136" y="499"/>
                  <a:pt x="136" y="499"/>
                  <a:pt x="136" y="499"/>
                </a:cubicBezTo>
                <a:cubicBezTo>
                  <a:pt x="136" y="491"/>
                  <a:pt x="136" y="491"/>
                  <a:pt x="136" y="491"/>
                </a:cubicBezTo>
                <a:cubicBezTo>
                  <a:pt x="76" y="432"/>
                  <a:pt x="76" y="432"/>
                  <a:pt x="76" y="432"/>
                </a:cubicBezTo>
                <a:cubicBezTo>
                  <a:pt x="26" y="381"/>
                  <a:pt x="0" y="322"/>
                  <a:pt x="0" y="254"/>
                </a:cubicBezTo>
                <a:cubicBezTo>
                  <a:pt x="0" y="186"/>
                  <a:pt x="26" y="119"/>
                  <a:pt x="76" y="68"/>
                </a:cubicBezTo>
                <a:cubicBezTo>
                  <a:pt x="119" y="25"/>
                  <a:pt x="187" y="0"/>
                  <a:pt x="254" y="0"/>
                </a:cubicBezTo>
                <a:cubicBezTo>
                  <a:pt x="322" y="0"/>
                  <a:pt x="390" y="25"/>
                  <a:pt x="432" y="68"/>
                </a:cubicBezTo>
                <a:cubicBezTo>
                  <a:pt x="474" y="110"/>
                  <a:pt x="474" y="110"/>
                  <a:pt x="474" y="110"/>
                </a:cubicBezTo>
                <a:cubicBezTo>
                  <a:pt x="517" y="68"/>
                  <a:pt x="517" y="68"/>
                  <a:pt x="517" y="68"/>
                </a:cubicBezTo>
                <a:cubicBezTo>
                  <a:pt x="568" y="25"/>
                  <a:pt x="627" y="0"/>
                  <a:pt x="695" y="0"/>
                </a:cubicBezTo>
                <a:cubicBezTo>
                  <a:pt x="771" y="0"/>
                  <a:pt x="830" y="25"/>
                  <a:pt x="881" y="68"/>
                </a:cubicBezTo>
                <a:cubicBezTo>
                  <a:pt x="923" y="119"/>
                  <a:pt x="957" y="186"/>
                  <a:pt x="957" y="254"/>
                </a:cubicBezTo>
                <a:cubicBezTo>
                  <a:pt x="957" y="322"/>
                  <a:pt x="923" y="381"/>
                  <a:pt x="881" y="432"/>
                </a:cubicBezTo>
                <a:lnTo>
                  <a:pt x="881" y="432"/>
                </a:lnTo>
                <a:cubicBezTo>
                  <a:pt x="813" y="491"/>
                  <a:pt x="813" y="491"/>
                  <a:pt x="813" y="491"/>
                </a:cubicBezTo>
                <a:cubicBezTo>
                  <a:pt x="813" y="491"/>
                  <a:pt x="813" y="491"/>
                  <a:pt x="813" y="499"/>
                </a:cubicBezTo>
                <a:cubicBezTo>
                  <a:pt x="500" y="813"/>
                  <a:pt x="500" y="813"/>
                  <a:pt x="500" y="813"/>
                </a:cubicBezTo>
                <a:cubicBezTo>
                  <a:pt x="492" y="821"/>
                  <a:pt x="483" y="821"/>
                  <a:pt x="474" y="821"/>
                </a:cubicBezTo>
                <a:close/>
                <a:moveTo>
                  <a:pt x="187" y="457"/>
                </a:moveTo>
                <a:lnTo>
                  <a:pt x="187" y="457"/>
                </a:lnTo>
                <a:cubicBezTo>
                  <a:pt x="474" y="745"/>
                  <a:pt x="474" y="745"/>
                  <a:pt x="474" y="745"/>
                </a:cubicBezTo>
                <a:cubicBezTo>
                  <a:pt x="771" y="457"/>
                  <a:pt x="771" y="457"/>
                  <a:pt x="771" y="457"/>
                </a:cubicBezTo>
                <a:cubicBezTo>
                  <a:pt x="771" y="457"/>
                  <a:pt x="771" y="457"/>
                  <a:pt x="771" y="449"/>
                </a:cubicBezTo>
                <a:cubicBezTo>
                  <a:pt x="839" y="390"/>
                  <a:pt x="839" y="390"/>
                  <a:pt x="839" y="390"/>
                </a:cubicBezTo>
                <a:cubicBezTo>
                  <a:pt x="872" y="356"/>
                  <a:pt x="889" y="305"/>
                  <a:pt x="889" y="254"/>
                </a:cubicBezTo>
                <a:cubicBezTo>
                  <a:pt x="889" y="203"/>
                  <a:pt x="872" y="152"/>
                  <a:pt x="839" y="110"/>
                </a:cubicBezTo>
                <a:cubicBezTo>
                  <a:pt x="796" y="76"/>
                  <a:pt x="754" y="59"/>
                  <a:pt x="695" y="59"/>
                </a:cubicBezTo>
                <a:cubicBezTo>
                  <a:pt x="644" y="59"/>
                  <a:pt x="602" y="76"/>
                  <a:pt x="559" y="110"/>
                </a:cubicBezTo>
                <a:cubicBezTo>
                  <a:pt x="500" y="178"/>
                  <a:pt x="500" y="178"/>
                  <a:pt x="500" y="178"/>
                </a:cubicBezTo>
                <a:cubicBezTo>
                  <a:pt x="492" y="186"/>
                  <a:pt x="483" y="186"/>
                  <a:pt x="474" y="186"/>
                </a:cubicBezTo>
                <a:cubicBezTo>
                  <a:pt x="466" y="186"/>
                  <a:pt x="458" y="186"/>
                  <a:pt x="458" y="178"/>
                </a:cubicBezTo>
                <a:cubicBezTo>
                  <a:pt x="390" y="110"/>
                  <a:pt x="390" y="110"/>
                  <a:pt x="390" y="110"/>
                </a:cubicBezTo>
                <a:cubicBezTo>
                  <a:pt x="356" y="76"/>
                  <a:pt x="305" y="59"/>
                  <a:pt x="254" y="59"/>
                </a:cubicBezTo>
                <a:cubicBezTo>
                  <a:pt x="204" y="59"/>
                  <a:pt x="153" y="76"/>
                  <a:pt x="119" y="110"/>
                </a:cubicBezTo>
                <a:cubicBezTo>
                  <a:pt x="76" y="152"/>
                  <a:pt x="60" y="203"/>
                  <a:pt x="60" y="254"/>
                </a:cubicBezTo>
                <a:cubicBezTo>
                  <a:pt x="60" y="305"/>
                  <a:pt x="76" y="356"/>
                  <a:pt x="119" y="390"/>
                </a:cubicBezTo>
                <a:cubicBezTo>
                  <a:pt x="178" y="449"/>
                  <a:pt x="178" y="449"/>
                  <a:pt x="178" y="449"/>
                </a:cubicBezTo>
                <a:cubicBezTo>
                  <a:pt x="178" y="457"/>
                  <a:pt x="187" y="457"/>
                  <a:pt x="187" y="457"/>
                </a:cubicBezTo>
                <a:close/>
                <a:moveTo>
                  <a:pt x="855" y="406"/>
                </a:moveTo>
                <a:lnTo>
                  <a:pt x="855" y="4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3">
            <a:extLst>
              <a:ext uri="{FF2B5EF4-FFF2-40B4-BE49-F238E27FC236}">
                <a16:creationId xmlns:a16="http://schemas.microsoft.com/office/drawing/2014/main" id="{7D60B47F-A9E0-994F-91C2-E7ADB839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453" y="6882221"/>
            <a:ext cx="590096" cy="929180"/>
          </a:xfrm>
          <a:custGeom>
            <a:avLst/>
            <a:gdLst>
              <a:gd name="T0" fmla="*/ 296 w 593"/>
              <a:gd name="T1" fmla="*/ 931 h 932"/>
              <a:gd name="T2" fmla="*/ 296 w 593"/>
              <a:gd name="T3" fmla="*/ 931 h 932"/>
              <a:gd name="T4" fmla="*/ 271 w 593"/>
              <a:gd name="T5" fmla="*/ 914 h 932"/>
              <a:gd name="T6" fmla="*/ 135 w 593"/>
              <a:gd name="T7" fmla="*/ 677 h 932"/>
              <a:gd name="T8" fmla="*/ 0 w 593"/>
              <a:gd name="T9" fmla="*/ 288 h 932"/>
              <a:gd name="T10" fmla="*/ 296 w 593"/>
              <a:gd name="T11" fmla="*/ 0 h 932"/>
              <a:gd name="T12" fmla="*/ 592 w 593"/>
              <a:gd name="T13" fmla="*/ 288 h 932"/>
              <a:gd name="T14" fmla="*/ 457 w 593"/>
              <a:gd name="T15" fmla="*/ 677 h 932"/>
              <a:gd name="T16" fmla="*/ 322 w 593"/>
              <a:gd name="T17" fmla="*/ 914 h 932"/>
              <a:gd name="T18" fmla="*/ 296 w 593"/>
              <a:gd name="T19" fmla="*/ 931 h 932"/>
              <a:gd name="T20" fmla="*/ 296 w 593"/>
              <a:gd name="T21" fmla="*/ 59 h 932"/>
              <a:gd name="T22" fmla="*/ 296 w 593"/>
              <a:gd name="T23" fmla="*/ 59 h 932"/>
              <a:gd name="T24" fmla="*/ 59 w 593"/>
              <a:gd name="T25" fmla="*/ 288 h 932"/>
              <a:gd name="T26" fmla="*/ 195 w 593"/>
              <a:gd name="T27" fmla="*/ 643 h 932"/>
              <a:gd name="T28" fmla="*/ 296 w 593"/>
              <a:gd name="T29" fmla="*/ 838 h 932"/>
              <a:gd name="T30" fmla="*/ 406 w 593"/>
              <a:gd name="T31" fmla="*/ 643 h 932"/>
              <a:gd name="T32" fmla="*/ 533 w 593"/>
              <a:gd name="T33" fmla="*/ 288 h 932"/>
              <a:gd name="T34" fmla="*/ 296 w 593"/>
              <a:gd name="T35" fmla="*/ 59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3" h="932">
                <a:moveTo>
                  <a:pt x="296" y="931"/>
                </a:moveTo>
                <a:lnTo>
                  <a:pt x="296" y="931"/>
                </a:lnTo>
                <a:cubicBezTo>
                  <a:pt x="288" y="931"/>
                  <a:pt x="279" y="922"/>
                  <a:pt x="271" y="914"/>
                </a:cubicBezTo>
                <a:cubicBezTo>
                  <a:pt x="271" y="914"/>
                  <a:pt x="203" y="804"/>
                  <a:pt x="135" y="677"/>
                </a:cubicBezTo>
                <a:cubicBezTo>
                  <a:pt x="42" y="499"/>
                  <a:pt x="0" y="364"/>
                  <a:pt x="0" y="288"/>
                </a:cubicBezTo>
                <a:cubicBezTo>
                  <a:pt x="0" y="127"/>
                  <a:pt x="135" y="0"/>
                  <a:pt x="296" y="0"/>
                </a:cubicBezTo>
                <a:cubicBezTo>
                  <a:pt x="457" y="0"/>
                  <a:pt x="592" y="127"/>
                  <a:pt x="592" y="288"/>
                </a:cubicBezTo>
                <a:cubicBezTo>
                  <a:pt x="592" y="364"/>
                  <a:pt x="542" y="499"/>
                  <a:pt x="457" y="677"/>
                </a:cubicBezTo>
                <a:cubicBezTo>
                  <a:pt x="389" y="804"/>
                  <a:pt x="322" y="914"/>
                  <a:pt x="322" y="914"/>
                </a:cubicBezTo>
                <a:cubicBezTo>
                  <a:pt x="322" y="922"/>
                  <a:pt x="313" y="931"/>
                  <a:pt x="296" y="931"/>
                </a:cubicBezTo>
                <a:close/>
                <a:moveTo>
                  <a:pt x="296" y="59"/>
                </a:moveTo>
                <a:lnTo>
                  <a:pt x="296" y="59"/>
                </a:lnTo>
                <a:cubicBezTo>
                  <a:pt x="161" y="59"/>
                  <a:pt x="59" y="161"/>
                  <a:pt x="59" y="288"/>
                </a:cubicBezTo>
                <a:cubicBezTo>
                  <a:pt x="59" y="338"/>
                  <a:pt x="85" y="440"/>
                  <a:pt x="195" y="643"/>
                </a:cubicBezTo>
                <a:cubicBezTo>
                  <a:pt x="228" y="728"/>
                  <a:pt x="271" y="795"/>
                  <a:pt x="296" y="838"/>
                </a:cubicBezTo>
                <a:cubicBezTo>
                  <a:pt x="322" y="795"/>
                  <a:pt x="364" y="728"/>
                  <a:pt x="406" y="643"/>
                </a:cubicBezTo>
                <a:cubicBezTo>
                  <a:pt x="508" y="440"/>
                  <a:pt x="533" y="338"/>
                  <a:pt x="533" y="288"/>
                </a:cubicBezTo>
                <a:cubicBezTo>
                  <a:pt x="533" y="161"/>
                  <a:pt x="423" y="59"/>
                  <a:pt x="296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4">
            <a:extLst>
              <a:ext uri="{FF2B5EF4-FFF2-40B4-BE49-F238E27FC236}">
                <a16:creationId xmlns:a16="http://schemas.microsoft.com/office/drawing/2014/main" id="{D2C7F4AA-E7A8-E542-9900-EC3A24A8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91" y="7027542"/>
            <a:ext cx="273029" cy="277435"/>
          </a:xfrm>
          <a:custGeom>
            <a:avLst/>
            <a:gdLst>
              <a:gd name="T0" fmla="*/ 135 w 272"/>
              <a:gd name="T1" fmla="*/ 279 h 280"/>
              <a:gd name="T2" fmla="*/ 135 w 272"/>
              <a:gd name="T3" fmla="*/ 279 h 280"/>
              <a:gd name="T4" fmla="*/ 0 w 272"/>
              <a:gd name="T5" fmla="*/ 135 h 280"/>
              <a:gd name="T6" fmla="*/ 135 w 272"/>
              <a:gd name="T7" fmla="*/ 0 h 280"/>
              <a:gd name="T8" fmla="*/ 271 w 272"/>
              <a:gd name="T9" fmla="*/ 135 h 280"/>
              <a:gd name="T10" fmla="*/ 135 w 272"/>
              <a:gd name="T11" fmla="*/ 279 h 280"/>
              <a:gd name="T12" fmla="*/ 135 w 272"/>
              <a:gd name="T13" fmla="*/ 59 h 280"/>
              <a:gd name="T14" fmla="*/ 135 w 272"/>
              <a:gd name="T15" fmla="*/ 59 h 280"/>
              <a:gd name="T16" fmla="*/ 59 w 272"/>
              <a:gd name="T17" fmla="*/ 135 h 280"/>
              <a:gd name="T18" fmla="*/ 135 w 272"/>
              <a:gd name="T19" fmla="*/ 220 h 280"/>
              <a:gd name="T20" fmla="*/ 211 w 272"/>
              <a:gd name="T21" fmla="*/ 135 h 280"/>
              <a:gd name="T22" fmla="*/ 135 w 272"/>
              <a:gd name="T23" fmla="*/ 5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2" h="280">
                <a:moveTo>
                  <a:pt x="135" y="279"/>
                </a:moveTo>
                <a:lnTo>
                  <a:pt x="135" y="279"/>
                </a:lnTo>
                <a:cubicBezTo>
                  <a:pt x="59" y="279"/>
                  <a:pt x="0" y="211"/>
                  <a:pt x="0" y="135"/>
                </a:cubicBezTo>
                <a:cubicBezTo>
                  <a:pt x="0" y="59"/>
                  <a:pt x="59" y="0"/>
                  <a:pt x="135" y="0"/>
                </a:cubicBezTo>
                <a:cubicBezTo>
                  <a:pt x="211" y="0"/>
                  <a:pt x="271" y="59"/>
                  <a:pt x="271" y="135"/>
                </a:cubicBezTo>
                <a:cubicBezTo>
                  <a:pt x="271" y="211"/>
                  <a:pt x="211" y="279"/>
                  <a:pt x="135" y="279"/>
                </a:cubicBezTo>
                <a:close/>
                <a:moveTo>
                  <a:pt x="135" y="59"/>
                </a:moveTo>
                <a:lnTo>
                  <a:pt x="135" y="59"/>
                </a:lnTo>
                <a:cubicBezTo>
                  <a:pt x="93" y="59"/>
                  <a:pt x="59" y="93"/>
                  <a:pt x="59" y="135"/>
                </a:cubicBezTo>
                <a:cubicBezTo>
                  <a:pt x="59" y="177"/>
                  <a:pt x="93" y="220"/>
                  <a:pt x="135" y="220"/>
                </a:cubicBezTo>
                <a:cubicBezTo>
                  <a:pt x="178" y="220"/>
                  <a:pt x="211" y="177"/>
                  <a:pt x="211" y="135"/>
                </a:cubicBezTo>
                <a:cubicBezTo>
                  <a:pt x="211" y="93"/>
                  <a:pt x="178" y="59"/>
                  <a:pt x="135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Google Shape;207;p7">
            <a:extLst>
              <a:ext uri="{FF2B5EF4-FFF2-40B4-BE49-F238E27FC236}">
                <a16:creationId xmlns:a16="http://schemas.microsoft.com/office/drawing/2014/main" id="{8A07466A-E279-B04C-803F-FA4412C5AF73}"/>
              </a:ext>
            </a:extLst>
          </p:cNvPr>
          <p:cNvSpPr txBox="1"/>
          <p:nvPr/>
        </p:nvSpPr>
        <p:spPr>
          <a:xfrm>
            <a:off x="10246704" y="5653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0" name="Google Shape;208;p7">
            <a:extLst>
              <a:ext uri="{FF2B5EF4-FFF2-40B4-BE49-F238E27FC236}">
                <a16:creationId xmlns:a16="http://schemas.microsoft.com/office/drawing/2014/main" id="{107955FC-B46F-4741-B070-3B052F029FC4}"/>
              </a:ext>
            </a:extLst>
          </p:cNvPr>
          <p:cNvSpPr txBox="1"/>
          <p:nvPr/>
        </p:nvSpPr>
        <p:spPr>
          <a:xfrm>
            <a:off x="2451398" y="19289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103;p4">
            <a:extLst>
              <a:ext uri="{FF2B5EF4-FFF2-40B4-BE49-F238E27FC236}">
                <a16:creationId xmlns:a16="http://schemas.microsoft.com/office/drawing/2014/main" id="{BBF3D3B7-C1FD-284D-A48F-8E6D93FB862A}"/>
              </a:ext>
            </a:extLst>
          </p:cNvPr>
          <p:cNvSpPr txBox="1"/>
          <p:nvPr/>
        </p:nvSpPr>
        <p:spPr>
          <a:xfrm>
            <a:off x="8602504" y="429642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104;p4">
            <a:extLst>
              <a:ext uri="{FF2B5EF4-FFF2-40B4-BE49-F238E27FC236}">
                <a16:creationId xmlns:a16="http://schemas.microsoft.com/office/drawing/2014/main" id="{7011D4AD-E5B4-CA43-B802-24C1F11DCDC7}"/>
              </a:ext>
            </a:extLst>
          </p:cNvPr>
          <p:cNvSpPr/>
          <p:nvPr/>
        </p:nvSpPr>
        <p:spPr>
          <a:xfrm>
            <a:off x="8206595" y="472967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0" name="Google Shape;103;p4">
            <a:extLst>
              <a:ext uri="{FF2B5EF4-FFF2-40B4-BE49-F238E27FC236}">
                <a16:creationId xmlns:a16="http://schemas.microsoft.com/office/drawing/2014/main" id="{9A45FA4B-71A1-D544-A482-BD1E941F1616}"/>
              </a:ext>
            </a:extLst>
          </p:cNvPr>
          <p:cNvSpPr txBox="1"/>
          <p:nvPr/>
        </p:nvSpPr>
        <p:spPr>
          <a:xfrm>
            <a:off x="3366291" y="7830953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104;p4">
            <a:extLst>
              <a:ext uri="{FF2B5EF4-FFF2-40B4-BE49-F238E27FC236}">
                <a16:creationId xmlns:a16="http://schemas.microsoft.com/office/drawing/2014/main" id="{3C9B826D-D3B2-6A47-AA94-A0673A434651}"/>
              </a:ext>
            </a:extLst>
          </p:cNvPr>
          <p:cNvSpPr/>
          <p:nvPr/>
        </p:nvSpPr>
        <p:spPr>
          <a:xfrm>
            <a:off x="2970382" y="8264200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452" name="Google Shape;103;p4">
            <a:extLst>
              <a:ext uri="{FF2B5EF4-FFF2-40B4-BE49-F238E27FC236}">
                <a16:creationId xmlns:a16="http://schemas.microsoft.com/office/drawing/2014/main" id="{EA505C12-20EE-B741-9429-F83E34ACDE4E}"/>
              </a:ext>
            </a:extLst>
          </p:cNvPr>
          <p:cNvSpPr txBox="1"/>
          <p:nvPr/>
        </p:nvSpPr>
        <p:spPr>
          <a:xfrm>
            <a:off x="14659231" y="6008029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104;p4">
            <a:extLst>
              <a:ext uri="{FF2B5EF4-FFF2-40B4-BE49-F238E27FC236}">
                <a16:creationId xmlns:a16="http://schemas.microsoft.com/office/drawing/2014/main" id="{C7CCEA68-D002-A547-9BD8-458998176B4A}"/>
              </a:ext>
            </a:extLst>
          </p:cNvPr>
          <p:cNvSpPr/>
          <p:nvPr/>
        </p:nvSpPr>
        <p:spPr>
          <a:xfrm>
            <a:off x="14263322" y="6441276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1" name="Google Shape;103;p4">
            <a:extLst>
              <a:ext uri="{FF2B5EF4-FFF2-40B4-BE49-F238E27FC236}">
                <a16:creationId xmlns:a16="http://schemas.microsoft.com/office/drawing/2014/main" id="{91FE7174-7DDE-2041-8DF7-F3205B08307B}"/>
              </a:ext>
            </a:extLst>
          </p:cNvPr>
          <p:cNvSpPr txBox="1"/>
          <p:nvPr/>
        </p:nvSpPr>
        <p:spPr>
          <a:xfrm>
            <a:off x="19309328" y="427173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104;p4">
            <a:extLst>
              <a:ext uri="{FF2B5EF4-FFF2-40B4-BE49-F238E27FC236}">
                <a16:creationId xmlns:a16="http://schemas.microsoft.com/office/drawing/2014/main" id="{40D13FFB-4BCA-ED4B-B34E-01E447C1C007}"/>
              </a:ext>
            </a:extLst>
          </p:cNvPr>
          <p:cNvSpPr/>
          <p:nvPr/>
        </p:nvSpPr>
        <p:spPr>
          <a:xfrm>
            <a:off x="18913419" y="470498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03" name="Google Shape;103;p4">
            <a:extLst>
              <a:ext uri="{FF2B5EF4-FFF2-40B4-BE49-F238E27FC236}">
                <a16:creationId xmlns:a16="http://schemas.microsoft.com/office/drawing/2014/main" id="{94DE1957-7F6B-5E45-BA57-776CA4D71AB6}"/>
              </a:ext>
            </a:extLst>
          </p:cNvPr>
          <p:cNvSpPr txBox="1"/>
          <p:nvPr/>
        </p:nvSpPr>
        <p:spPr>
          <a:xfrm>
            <a:off x="3703051" y="9719605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25%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103;p4">
            <a:extLst>
              <a:ext uri="{FF2B5EF4-FFF2-40B4-BE49-F238E27FC236}">
                <a16:creationId xmlns:a16="http://schemas.microsoft.com/office/drawing/2014/main" id="{690F3B90-3DFD-ED43-AF2D-EB30BAC5E71E}"/>
              </a:ext>
            </a:extLst>
          </p:cNvPr>
          <p:cNvSpPr txBox="1"/>
          <p:nvPr/>
        </p:nvSpPr>
        <p:spPr>
          <a:xfrm>
            <a:off x="9062356" y="6085732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70</a:t>
            </a: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103;p4">
            <a:extLst>
              <a:ext uri="{FF2B5EF4-FFF2-40B4-BE49-F238E27FC236}">
                <a16:creationId xmlns:a16="http://schemas.microsoft.com/office/drawing/2014/main" id="{56644259-EF4D-8B47-978C-1BAE8E0F4CFC}"/>
              </a:ext>
            </a:extLst>
          </p:cNvPr>
          <p:cNvSpPr txBox="1"/>
          <p:nvPr/>
        </p:nvSpPr>
        <p:spPr>
          <a:xfrm>
            <a:off x="15023195" y="7883220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35%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103;p4">
            <a:extLst>
              <a:ext uri="{FF2B5EF4-FFF2-40B4-BE49-F238E27FC236}">
                <a16:creationId xmlns:a16="http://schemas.microsoft.com/office/drawing/2014/main" id="{ED1F55D2-D2AC-D649-99A5-8490EBDD33D8}"/>
              </a:ext>
            </a:extLst>
          </p:cNvPr>
          <p:cNvSpPr txBox="1"/>
          <p:nvPr/>
        </p:nvSpPr>
        <p:spPr>
          <a:xfrm>
            <a:off x="19729306" y="5989972"/>
            <a:ext cx="972900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2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s-ES" sz="2800" b="1" i="0" u="none" strike="noStrike" cap="none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5%</a:t>
            </a:r>
            <a:endParaRPr sz="2800" b="1" i="0" u="none" strike="noStrike" cap="none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320">
            <a:extLst>
              <a:ext uri="{FF2B5EF4-FFF2-40B4-BE49-F238E27FC236}">
                <a16:creationId xmlns:a16="http://schemas.microsoft.com/office/drawing/2014/main" id="{97F7568C-7C56-B940-B988-D63650DA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800" y="11332094"/>
            <a:ext cx="47724" cy="4774"/>
          </a:xfrm>
          <a:custGeom>
            <a:avLst/>
            <a:gdLst>
              <a:gd name="T0" fmla="*/ 42 w 43"/>
              <a:gd name="T1" fmla="*/ 0 h 1"/>
              <a:gd name="T2" fmla="*/ 42 w 43"/>
              <a:gd name="T3" fmla="*/ 0 h 1"/>
              <a:gd name="T4" fmla="*/ 0 w 43"/>
              <a:gd name="T5" fmla="*/ 0 h 1"/>
              <a:gd name="T6" fmla="*/ 42 w 4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" h="1">
                <a:moveTo>
                  <a:pt x="42" y="0"/>
                </a:moveTo>
                <a:lnTo>
                  <a:pt x="42" y="0"/>
                </a:lnTo>
                <a:cubicBezTo>
                  <a:pt x="0" y="0"/>
                  <a:pt x="0" y="0"/>
                  <a:pt x="0" y="0"/>
                </a:cubicBezTo>
                <a:cubicBezTo>
                  <a:pt x="17" y="0"/>
                  <a:pt x="25" y="0"/>
                  <a:pt x="42" y="0"/>
                </a:cubicBezTo>
              </a:path>
            </a:pathLst>
          </a:custGeom>
          <a:solidFill>
            <a:srgbClr val="31323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321">
            <a:extLst>
              <a:ext uri="{FF2B5EF4-FFF2-40B4-BE49-F238E27FC236}">
                <a16:creationId xmlns:a16="http://schemas.microsoft.com/office/drawing/2014/main" id="{5F3AADBC-492B-564F-B7A5-4D65DCCF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229" y="2465036"/>
            <a:ext cx="1775321" cy="796987"/>
          </a:xfrm>
          <a:custGeom>
            <a:avLst/>
            <a:gdLst>
              <a:gd name="T0" fmla="*/ 629 w 1641"/>
              <a:gd name="T1" fmla="*/ 108 h 738"/>
              <a:gd name="T2" fmla="*/ 629 w 1641"/>
              <a:gd name="T3" fmla="*/ 108 h 738"/>
              <a:gd name="T4" fmla="*/ 0 w 1641"/>
              <a:gd name="T5" fmla="*/ 737 h 738"/>
              <a:gd name="T6" fmla="*/ 1640 w 1641"/>
              <a:gd name="T7" fmla="*/ 737 h 738"/>
              <a:gd name="T8" fmla="*/ 1019 w 1641"/>
              <a:gd name="T9" fmla="*/ 108 h 738"/>
              <a:gd name="T10" fmla="*/ 629 w 1641"/>
              <a:gd name="T11" fmla="*/ 10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1" h="738">
                <a:moveTo>
                  <a:pt x="629" y="108"/>
                </a:moveTo>
                <a:lnTo>
                  <a:pt x="629" y="108"/>
                </a:lnTo>
                <a:cubicBezTo>
                  <a:pt x="0" y="737"/>
                  <a:pt x="0" y="737"/>
                  <a:pt x="0" y="737"/>
                </a:cubicBezTo>
                <a:cubicBezTo>
                  <a:pt x="1640" y="737"/>
                  <a:pt x="1640" y="737"/>
                  <a:pt x="1640" y="737"/>
                </a:cubicBezTo>
                <a:cubicBezTo>
                  <a:pt x="1019" y="108"/>
                  <a:pt x="1019" y="108"/>
                  <a:pt x="1019" y="108"/>
                </a:cubicBezTo>
                <a:cubicBezTo>
                  <a:pt x="911" y="0"/>
                  <a:pt x="737" y="0"/>
                  <a:pt x="629" y="10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322">
            <a:extLst>
              <a:ext uri="{FF2B5EF4-FFF2-40B4-BE49-F238E27FC236}">
                <a16:creationId xmlns:a16="http://schemas.microsoft.com/office/drawing/2014/main" id="{42C4AC2E-7CC5-3B49-AD8A-9E640347A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024" y="3262023"/>
            <a:ext cx="3569730" cy="897205"/>
          </a:xfrm>
          <a:custGeom>
            <a:avLst/>
            <a:gdLst>
              <a:gd name="T0" fmla="*/ 3298 w 3299"/>
              <a:gd name="T1" fmla="*/ 829 h 830"/>
              <a:gd name="T2" fmla="*/ 2469 w 3299"/>
              <a:gd name="T3" fmla="*/ 0 h 830"/>
              <a:gd name="T4" fmla="*/ 829 w 3299"/>
              <a:gd name="T5" fmla="*/ 0 h 830"/>
              <a:gd name="T6" fmla="*/ 0 w 3299"/>
              <a:gd name="T7" fmla="*/ 829 h 830"/>
              <a:gd name="T8" fmla="*/ 3298 w 3299"/>
              <a:gd name="T9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99" h="830">
                <a:moveTo>
                  <a:pt x="3298" y="829"/>
                </a:moveTo>
                <a:lnTo>
                  <a:pt x="2469" y="0"/>
                </a:lnTo>
                <a:lnTo>
                  <a:pt x="829" y="0"/>
                </a:lnTo>
                <a:lnTo>
                  <a:pt x="0" y="829"/>
                </a:lnTo>
                <a:lnTo>
                  <a:pt x="3298" y="82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323">
            <a:extLst>
              <a:ext uri="{FF2B5EF4-FFF2-40B4-BE49-F238E27FC236}">
                <a16:creationId xmlns:a16="http://schemas.microsoft.com/office/drawing/2014/main" id="{2A4D3F0D-5147-B24C-B797-EB58000C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364" y="4159228"/>
            <a:ext cx="5354596" cy="897205"/>
          </a:xfrm>
          <a:custGeom>
            <a:avLst/>
            <a:gdLst>
              <a:gd name="T0" fmla="*/ 50 w 4949"/>
              <a:gd name="T1" fmla="*/ 771 h 829"/>
              <a:gd name="T2" fmla="*/ 50 w 4949"/>
              <a:gd name="T3" fmla="*/ 771 h 829"/>
              <a:gd name="T4" fmla="*/ 0 w 4949"/>
              <a:gd name="T5" fmla="*/ 828 h 829"/>
              <a:gd name="T6" fmla="*/ 4948 w 4949"/>
              <a:gd name="T7" fmla="*/ 828 h 829"/>
              <a:gd name="T8" fmla="*/ 4898 w 4949"/>
              <a:gd name="T9" fmla="*/ 771 h 829"/>
              <a:gd name="T10" fmla="*/ 4119 w 4949"/>
              <a:gd name="T11" fmla="*/ 0 h 829"/>
              <a:gd name="T12" fmla="*/ 821 w 4949"/>
              <a:gd name="T13" fmla="*/ 0 h 829"/>
              <a:gd name="T14" fmla="*/ 50 w 4949"/>
              <a:gd name="T15" fmla="*/ 771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49" h="829">
                <a:moveTo>
                  <a:pt x="50" y="771"/>
                </a:moveTo>
                <a:lnTo>
                  <a:pt x="50" y="771"/>
                </a:lnTo>
                <a:cubicBezTo>
                  <a:pt x="34" y="795"/>
                  <a:pt x="17" y="812"/>
                  <a:pt x="0" y="828"/>
                </a:cubicBezTo>
                <a:cubicBezTo>
                  <a:pt x="4948" y="828"/>
                  <a:pt x="4948" y="828"/>
                  <a:pt x="4948" y="828"/>
                </a:cubicBezTo>
                <a:cubicBezTo>
                  <a:pt x="4931" y="812"/>
                  <a:pt x="4914" y="795"/>
                  <a:pt x="4898" y="771"/>
                </a:cubicBezTo>
                <a:cubicBezTo>
                  <a:pt x="4119" y="0"/>
                  <a:pt x="4119" y="0"/>
                  <a:pt x="4119" y="0"/>
                </a:cubicBezTo>
                <a:cubicBezTo>
                  <a:pt x="821" y="0"/>
                  <a:pt x="821" y="0"/>
                  <a:pt x="821" y="0"/>
                </a:cubicBezTo>
                <a:lnTo>
                  <a:pt x="50" y="77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324">
            <a:extLst>
              <a:ext uri="{FF2B5EF4-FFF2-40B4-BE49-F238E27FC236}">
                <a16:creationId xmlns:a16="http://schemas.microsoft.com/office/drawing/2014/main" id="{037A20BF-8C1C-B947-9C51-51EE0F4B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67" y="5056433"/>
            <a:ext cx="6628816" cy="897205"/>
          </a:xfrm>
          <a:custGeom>
            <a:avLst/>
            <a:gdLst>
              <a:gd name="T0" fmla="*/ 0 w 6125"/>
              <a:gd name="T1" fmla="*/ 829 h 830"/>
              <a:gd name="T2" fmla="*/ 0 w 6125"/>
              <a:gd name="T3" fmla="*/ 829 h 830"/>
              <a:gd name="T4" fmla="*/ 6124 w 6125"/>
              <a:gd name="T5" fmla="*/ 829 h 830"/>
              <a:gd name="T6" fmla="*/ 5536 w 6125"/>
              <a:gd name="T7" fmla="*/ 0 h 830"/>
              <a:gd name="T8" fmla="*/ 588 w 6125"/>
              <a:gd name="T9" fmla="*/ 0 h 830"/>
              <a:gd name="T10" fmla="*/ 0 w 6125"/>
              <a:gd name="T11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25" h="830">
                <a:moveTo>
                  <a:pt x="0" y="829"/>
                </a:moveTo>
                <a:lnTo>
                  <a:pt x="0" y="829"/>
                </a:lnTo>
                <a:cubicBezTo>
                  <a:pt x="6124" y="829"/>
                  <a:pt x="6124" y="829"/>
                  <a:pt x="6124" y="829"/>
                </a:cubicBezTo>
                <a:cubicBezTo>
                  <a:pt x="5975" y="531"/>
                  <a:pt x="5776" y="249"/>
                  <a:pt x="5536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340" y="249"/>
                  <a:pt x="149" y="531"/>
                  <a:pt x="0" y="82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325">
            <a:extLst>
              <a:ext uri="{FF2B5EF4-FFF2-40B4-BE49-F238E27FC236}">
                <a16:creationId xmlns:a16="http://schemas.microsoft.com/office/drawing/2014/main" id="{D11B6E53-EE0F-CD4A-BD6E-81E5B59F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661" y="5953638"/>
            <a:ext cx="7258772" cy="897205"/>
          </a:xfrm>
          <a:custGeom>
            <a:avLst/>
            <a:gdLst>
              <a:gd name="T0" fmla="*/ 0 w 6705"/>
              <a:gd name="T1" fmla="*/ 829 h 830"/>
              <a:gd name="T2" fmla="*/ 0 w 6705"/>
              <a:gd name="T3" fmla="*/ 829 h 830"/>
              <a:gd name="T4" fmla="*/ 6704 w 6705"/>
              <a:gd name="T5" fmla="*/ 829 h 830"/>
              <a:gd name="T6" fmla="*/ 6414 w 6705"/>
              <a:gd name="T7" fmla="*/ 0 h 830"/>
              <a:gd name="T8" fmla="*/ 290 w 6705"/>
              <a:gd name="T9" fmla="*/ 0 h 830"/>
              <a:gd name="T10" fmla="*/ 0 w 6705"/>
              <a:gd name="T11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5" h="830">
                <a:moveTo>
                  <a:pt x="0" y="829"/>
                </a:moveTo>
                <a:lnTo>
                  <a:pt x="0" y="829"/>
                </a:lnTo>
                <a:cubicBezTo>
                  <a:pt x="6704" y="829"/>
                  <a:pt x="6704" y="829"/>
                  <a:pt x="6704" y="829"/>
                </a:cubicBezTo>
                <a:cubicBezTo>
                  <a:pt x="6646" y="539"/>
                  <a:pt x="6547" y="265"/>
                  <a:pt x="6414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157" y="265"/>
                  <a:pt x="58" y="539"/>
                  <a:pt x="0" y="829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326">
            <a:extLst>
              <a:ext uri="{FF2B5EF4-FFF2-40B4-BE49-F238E27FC236}">
                <a16:creationId xmlns:a16="http://schemas.microsoft.com/office/drawing/2014/main" id="{6C73C723-9E2E-3646-8063-22634ED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988" y="6850843"/>
            <a:ext cx="7435348" cy="897205"/>
          </a:xfrm>
          <a:custGeom>
            <a:avLst/>
            <a:gdLst>
              <a:gd name="T0" fmla="*/ 8 w 6871"/>
              <a:gd name="T1" fmla="*/ 827 h 828"/>
              <a:gd name="T2" fmla="*/ 8 w 6871"/>
              <a:gd name="T3" fmla="*/ 827 h 828"/>
              <a:gd name="T4" fmla="*/ 6862 w 6871"/>
              <a:gd name="T5" fmla="*/ 827 h 828"/>
              <a:gd name="T6" fmla="*/ 6787 w 6871"/>
              <a:gd name="T7" fmla="*/ 0 h 828"/>
              <a:gd name="T8" fmla="*/ 83 w 6871"/>
              <a:gd name="T9" fmla="*/ 0 h 828"/>
              <a:gd name="T10" fmla="*/ 8 w 6871"/>
              <a:gd name="T11" fmla="*/ 827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1" h="828">
                <a:moveTo>
                  <a:pt x="8" y="827"/>
                </a:moveTo>
                <a:lnTo>
                  <a:pt x="8" y="827"/>
                </a:lnTo>
                <a:cubicBezTo>
                  <a:pt x="6862" y="827"/>
                  <a:pt x="6862" y="827"/>
                  <a:pt x="6862" y="827"/>
                </a:cubicBezTo>
                <a:cubicBezTo>
                  <a:pt x="6870" y="546"/>
                  <a:pt x="6845" y="272"/>
                  <a:pt x="6787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25" y="272"/>
                  <a:pt x="0" y="546"/>
                  <a:pt x="8" y="827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327">
            <a:extLst>
              <a:ext uri="{FF2B5EF4-FFF2-40B4-BE49-F238E27FC236}">
                <a16:creationId xmlns:a16="http://schemas.microsoft.com/office/drawing/2014/main" id="{66B014B4-C9C3-4143-8017-654074414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533" y="7748048"/>
            <a:ext cx="7421029" cy="897205"/>
          </a:xfrm>
          <a:custGeom>
            <a:avLst/>
            <a:gdLst>
              <a:gd name="T0" fmla="*/ 133 w 6855"/>
              <a:gd name="T1" fmla="*/ 829 h 830"/>
              <a:gd name="T2" fmla="*/ 133 w 6855"/>
              <a:gd name="T3" fmla="*/ 829 h 830"/>
              <a:gd name="T4" fmla="*/ 6721 w 6855"/>
              <a:gd name="T5" fmla="*/ 829 h 830"/>
              <a:gd name="T6" fmla="*/ 6854 w 6855"/>
              <a:gd name="T7" fmla="*/ 0 h 830"/>
              <a:gd name="T8" fmla="*/ 0 w 6855"/>
              <a:gd name="T9" fmla="*/ 0 h 830"/>
              <a:gd name="T10" fmla="*/ 133 w 6855"/>
              <a:gd name="T11" fmla="*/ 829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55" h="830">
                <a:moveTo>
                  <a:pt x="133" y="829"/>
                </a:moveTo>
                <a:lnTo>
                  <a:pt x="133" y="829"/>
                </a:lnTo>
                <a:cubicBezTo>
                  <a:pt x="6721" y="829"/>
                  <a:pt x="6721" y="829"/>
                  <a:pt x="6721" y="829"/>
                </a:cubicBezTo>
                <a:cubicBezTo>
                  <a:pt x="6796" y="555"/>
                  <a:pt x="6845" y="274"/>
                  <a:pt x="6854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274"/>
                  <a:pt x="50" y="555"/>
                  <a:pt x="133" y="829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328">
            <a:extLst>
              <a:ext uri="{FF2B5EF4-FFF2-40B4-BE49-F238E27FC236}">
                <a16:creationId xmlns:a16="http://schemas.microsoft.com/office/drawing/2014/main" id="{82CB9DE1-589F-9346-A367-A98EFC6C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704" y="8645253"/>
            <a:ext cx="7129916" cy="897205"/>
          </a:xfrm>
          <a:custGeom>
            <a:avLst/>
            <a:gdLst>
              <a:gd name="T0" fmla="*/ 356 w 6589"/>
              <a:gd name="T1" fmla="*/ 828 h 829"/>
              <a:gd name="T2" fmla="*/ 356 w 6589"/>
              <a:gd name="T3" fmla="*/ 828 h 829"/>
              <a:gd name="T4" fmla="*/ 6232 w 6589"/>
              <a:gd name="T5" fmla="*/ 828 h 829"/>
              <a:gd name="T6" fmla="*/ 6588 w 6589"/>
              <a:gd name="T7" fmla="*/ 0 h 829"/>
              <a:gd name="T8" fmla="*/ 0 w 6589"/>
              <a:gd name="T9" fmla="*/ 0 h 829"/>
              <a:gd name="T10" fmla="*/ 356 w 6589"/>
              <a:gd name="T11" fmla="*/ 828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9" h="829">
                <a:moveTo>
                  <a:pt x="356" y="828"/>
                </a:moveTo>
                <a:lnTo>
                  <a:pt x="356" y="828"/>
                </a:lnTo>
                <a:cubicBezTo>
                  <a:pt x="6232" y="828"/>
                  <a:pt x="6232" y="828"/>
                  <a:pt x="6232" y="828"/>
                </a:cubicBezTo>
                <a:cubicBezTo>
                  <a:pt x="6389" y="563"/>
                  <a:pt x="6505" y="282"/>
                  <a:pt x="6588" y="0"/>
                </a:cubicBezTo>
                <a:cubicBezTo>
                  <a:pt x="0" y="0"/>
                  <a:pt x="0" y="0"/>
                  <a:pt x="0" y="0"/>
                </a:cubicBezTo>
                <a:cubicBezTo>
                  <a:pt x="75" y="282"/>
                  <a:pt x="199" y="563"/>
                  <a:pt x="356" y="828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329">
            <a:extLst>
              <a:ext uri="{FF2B5EF4-FFF2-40B4-BE49-F238E27FC236}">
                <a16:creationId xmlns:a16="http://schemas.microsoft.com/office/drawing/2014/main" id="{0996B960-0A34-4E40-9692-FEC5228F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264" y="9537684"/>
            <a:ext cx="6361567" cy="897205"/>
          </a:xfrm>
          <a:custGeom>
            <a:avLst/>
            <a:gdLst>
              <a:gd name="T0" fmla="*/ 514 w 5877"/>
              <a:gd name="T1" fmla="*/ 647 h 830"/>
              <a:gd name="T2" fmla="*/ 514 w 5877"/>
              <a:gd name="T3" fmla="*/ 647 h 830"/>
              <a:gd name="T4" fmla="*/ 514 w 5877"/>
              <a:gd name="T5" fmla="*/ 647 h 830"/>
              <a:gd name="T6" fmla="*/ 705 w 5877"/>
              <a:gd name="T7" fmla="*/ 829 h 830"/>
              <a:gd name="T8" fmla="*/ 5171 w 5877"/>
              <a:gd name="T9" fmla="*/ 829 h 830"/>
              <a:gd name="T10" fmla="*/ 5362 w 5877"/>
              <a:gd name="T11" fmla="*/ 647 h 830"/>
              <a:gd name="T12" fmla="*/ 5362 w 5877"/>
              <a:gd name="T13" fmla="*/ 647 h 830"/>
              <a:gd name="T14" fmla="*/ 5876 w 5877"/>
              <a:gd name="T15" fmla="*/ 0 h 830"/>
              <a:gd name="T16" fmla="*/ 0 w 5877"/>
              <a:gd name="T17" fmla="*/ 0 h 830"/>
              <a:gd name="T18" fmla="*/ 514 w 5877"/>
              <a:gd name="T19" fmla="*/ 647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77" h="830">
                <a:moveTo>
                  <a:pt x="514" y="647"/>
                </a:moveTo>
                <a:lnTo>
                  <a:pt x="514" y="647"/>
                </a:lnTo>
                <a:lnTo>
                  <a:pt x="514" y="647"/>
                </a:lnTo>
                <a:cubicBezTo>
                  <a:pt x="572" y="713"/>
                  <a:pt x="638" y="771"/>
                  <a:pt x="705" y="829"/>
                </a:cubicBezTo>
                <a:cubicBezTo>
                  <a:pt x="5171" y="829"/>
                  <a:pt x="5171" y="829"/>
                  <a:pt x="5171" y="829"/>
                </a:cubicBezTo>
                <a:cubicBezTo>
                  <a:pt x="5238" y="771"/>
                  <a:pt x="5296" y="713"/>
                  <a:pt x="5362" y="647"/>
                </a:cubicBezTo>
                <a:lnTo>
                  <a:pt x="5362" y="647"/>
                </a:lnTo>
                <a:cubicBezTo>
                  <a:pt x="5561" y="448"/>
                  <a:pt x="5735" y="232"/>
                  <a:pt x="5876" y="0"/>
                </a:cubicBezTo>
                <a:cubicBezTo>
                  <a:pt x="0" y="0"/>
                  <a:pt x="0" y="0"/>
                  <a:pt x="0" y="0"/>
                </a:cubicBezTo>
                <a:cubicBezTo>
                  <a:pt x="141" y="232"/>
                  <a:pt x="315" y="448"/>
                  <a:pt x="514" y="647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330">
            <a:extLst>
              <a:ext uri="{FF2B5EF4-FFF2-40B4-BE49-F238E27FC236}">
                <a16:creationId xmlns:a16="http://schemas.microsoft.com/office/drawing/2014/main" id="{5431448E-21F6-5F43-828D-BFF663CF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072" y="10434889"/>
            <a:ext cx="4834406" cy="897205"/>
          </a:xfrm>
          <a:custGeom>
            <a:avLst/>
            <a:gdLst>
              <a:gd name="T0" fmla="*/ 0 w 4467"/>
              <a:gd name="T1" fmla="*/ 0 h 830"/>
              <a:gd name="T2" fmla="*/ 0 w 4467"/>
              <a:gd name="T3" fmla="*/ 0 h 830"/>
              <a:gd name="T4" fmla="*/ 2212 w 4467"/>
              <a:gd name="T5" fmla="*/ 829 h 830"/>
              <a:gd name="T6" fmla="*/ 2254 w 4467"/>
              <a:gd name="T7" fmla="*/ 829 h 830"/>
              <a:gd name="T8" fmla="*/ 4466 w 4467"/>
              <a:gd name="T9" fmla="*/ 0 h 830"/>
              <a:gd name="T10" fmla="*/ 0 w 4467"/>
              <a:gd name="T11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7" h="830">
                <a:moveTo>
                  <a:pt x="0" y="0"/>
                </a:moveTo>
                <a:lnTo>
                  <a:pt x="0" y="0"/>
                </a:lnTo>
                <a:cubicBezTo>
                  <a:pt x="630" y="547"/>
                  <a:pt x="1425" y="820"/>
                  <a:pt x="2212" y="829"/>
                </a:cubicBezTo>
                <a:cubicBezTo>
                  <a:pt x="2254" y="829"/>
                  <a:pt x="2254" y="829"/>
                  <a:pt x="2254" y="829"/>
                </a:cubicBezTo>
                <a:cubicBezTo>
                  <a:pt x="3041" y="820"/>
                  <a:pt x="3828" y="547"/>
                  <a:pt x="4466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tx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331">
            <a:extLst>
              <a:ext uri="{FF2B5EF4-FFF2-40B4-BE49-F238E27FC236}">
                <a16:creationId xmlns:a16="http://schemas.microsoft.com/office/drawing/2014/main" id="{E65D1147-DC8E-5941-8CDC-2E3D706B8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2207328"/>
            <a:ext cx="1761002" cy="1761005"/>
          </a:xfrm>
          <a:custGeom>
            <a:avLst/>
            <a:gdLst>
              <a:gd name="T0" fmla="*/ 1624 w 1625"/>
              <a:gd name="T1" fmla="*/ 812 h 1625"/>
              <a:gd name="T2" fmla="*/ 1624 w 1625"/>
              <a:gd name="T3" fmla="*/ 812 h 1625"/>
              <a:gd name="T4" fmla="*/ 812 w 1625"/>
              <a:gd name="T5" fmla="*/ 1624 h 1625"/>
              <a:gd name="T6" fmla="*/ 0 w 1625"/>
              <a:gd name="T7" fmla="*/ 812 h 1625"/>
              <a:gd name="T8" fmla="*/ 812 w 1625"/>
              <a:gd name="T9" fmla="*/ 0 h 1625"/>
              <a:gd name="T10" fmla="*/ 1624 w 1625"/>
              <a:gd name="T11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2"/>
                </a:moveTo>
                <a:lnTo>
                  <a:pt x="1624" y="812"/>
                </a:lnTo>
                <a:cubicBezTo>
                  <a:pt x="1624" y="1259"/>
                  <a:pt x="1259" y="1624"/>
                  <a:pt x="812" y="1624"/>
                </a:cubicBezTo>
                <a:cubicBezTo>
                  <a:pt x="364" y="1624"/>
                  <a:pt x="0" y="1259"/>
                  <a:pt x="0" y="812"/>
                </a:cubicBezTo>
                <a:cubicBezTo>
                  <a:pt x="0" y="364"/>
                  <a:pt x="364" y="0"/>
                  <a:pt x="812" y="0"/>
                </a:cubicBezTo>
                <a:cubicBezTo>
                  <a:pt x="1259" y="0"/>
                  <a:pt x="1624" y="364"/>
                  <a:pt x="1624" y="81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32">
            <a:extLst>
              <a:ext uri="{FF2B5EF4-FFF2-40B4-BE49-F238E27FC236}">
                <a16:creationId xmlns:a16="http://schemas.microsoft.com/office/drawing/2014/main" id="{DBBDE84A-4B7C-4F43-AC5F-1050A614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4832130"/>
            <a:ext cx="1761002" cy="1761005"/>
          </a:xfrm>
          <a:custGeom>
            <a:avLst/>
            <a:gdLst>
              <a:gd name="T0" fmla="*/ 1624 w 1625"/>
              <a:gd name="T1" fmla="*/ 813 h 1625"/>
              <a:gd name="T2" fmla="*/ 1624 w 1625"/>
              <a:gd name="T3" fmla="*/ 813 h 1625"/>
              <a:gd name="T4" fmla="*/ 812 w 1625"/>
              <a:gd name="T5" fmla="*/ 1624 h 1625"/>
              <a:gd name="T6" fmla="*/ 0 w 1625"/>
              <a:gd name="T7" fmla="*/ 813 h 1625"/>
              <a:gd name="T8" fmla="*/ 812 w 1625"/>
              <a:gd name="T9" fmla="*/ 0 h 1625"/>
              <a:gd name="T10" fmla="*/ 1624 w 1625"/>
              <a:gd name="T11" fmla="*/ 813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3"/>
                </a:moveTo>
                <a:lnTo>
                  <a:pt x="1624" y="813"/>
                </a:lnTo>
                <a:cubicBezTo>
                  <a:pt x="1624" y="1260"/>
                  <a:pt x="1259" y="1624"/>
                  <a:pt x="812" y="1624"/>
                </a:cubicBezTo>
                <a:cubicBezTo>
                  <a:pt x="364" y="1624"/>
                  <a:pt x="0" y="1260"/>
                  <a:pt x="0" y="813"/>
                </a:cubicBezTo>
                <a:cubicBezTo>
                  <a:pt x="0" y="365"/>
                  <a:pt x="364" y="0"/>
                  <a:pt x="812" y="0"/>
                </a:cubicBezTo>
                <a:cubicBezTo>
                  <a:pt x="1259" y="0"/>
                  <a:pt x="1624" y="365"/>
                  <a:pt x="1624" y="813"/>
                </a:cubicBezTo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33">
            <a:extLst>
              <a:ext uri="{FF2B5EF4-FFF2-40B4-BE49-F238E27FC236}">
                <a16:creationId xmlns:a16="http://schemas.microsoft.com/office/drawing/2014/main" id="{065A0467-7D8D-1540-B681-3472EF17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7208769"/>
            <a:ext cx="1761002" cy="1761005"/>
          </a:xfrm>
          <a:custGeom>
            <a:avLst/>
            <a:gdLst>
              <a:gd name="T0" fmla="*/ 1624 w 1625"/>
              <a:gd name="T1" fmla="*/ 812 h 1625"/>
              <a:gd name="T2" fmla="*/ 1624 w 1625"/>
              <a:gd name="T3" fmla="*/ 812 h 1625"/>
              <a:gd name="T4" fmla="*/ 812 w 1625"/>
              <a:gd name="T5" fmla="*/ 1624 h 1625"/>
              <a:gd name="T6" fmla="*/ 0 w 1625"/>
              <a:gd name="T7" fmla="*/ 812 h 1625"/>
              <a:gd name="T8" fmla="*/ 812 w 1625"/>
              <a:gd name="T9" fmla="*/ 0 h 1625"/>
              <a:gd name="T10" fmla="*/ 1624 w 1625"/>
              <a:gd name="T11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2"/>
                </a:moveTo>
                <a:lnTo>
                  <a:pt x="1624" y="812"/>
                </a:lnTo>
                <a:cubicBezTo>
                  <a:pt x="1624" y="1260"/>
                  <a:pt x="1259" y="1624"/>
                  <a:pt x="812" y="1624"/>
                </a:cubicBezTo>
                <a:cubicBezTo>
                  <a:pt x="364" y="1624"/>
                  <a:pt x="0" y="1260"/>
                  <a:pt x="0" y="812"/>
                </a:cubicBezTo>
                <a:cubicBezTo>
                  <a:pt x="0" y="365"/>
                  <a:pt x="364" y="0"/>
                  <a:pt x="812" y="0"/>
                </a:cubicBezTo>
                <a:cubicBezTo>
                  <a:pt x="1259" y="0"/>
                  <a:pt x="1624" y="365"/>
                  <a:pt x="1624" y="812"/>
                </a:cubicBezTo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34">
            <a:extLst>
              <a:ext uri="{FF2B5EF4-FFF2-40B4-BE49-F238E27FC236}">
                <a16:creationId xmlns:a16="http://schemas.microsoft.com/office/drawing/2014/main" id="{AE982745-A08D-C244-A6F1-54E99F4C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646" y="9747668"/>
            <a:ext cx="1761002" cy="1761005"/>
          </a:xfrm>
          <a:custGeom>
            <a:avLst/>
            <a:gdLst>
              <a:gd name="T0" fmla="*/ 1624 w 1625"/>
              <a:gd name="T1" fmla="*/ 812 h 1625"/>
              <a:gd name="T2" fmla="*/ 1624 w 1625"/>
              <a:gd name="T3" fmla="*/ 812 h 1625"/>
              <a:gd name="T4" fmla="*/ 812 w 1625"/>
              <a:gd name="T5" fmla="*/ 1624 h 1625"/>
              <a:gd name="T6" fmla="*/ 0 w 1625"/>
              <a:gd name="T7" fmla="*/ 812 h 1625"/>
              <a:gd name="T8" fmla="*/ 812 w 1625"/>
              <a:gd name="T9" fmla="*/ 0 h 1625"/>
              <a:gd name="T10" fmla="*/ 1624 w 1625"/>
              <a:gd name="T11" fmla="*/ 81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12"/>
                </a:moveTo>
                <a:lnTo>
                  <a:pt x="1624" y="812"/>
                </a:lnTo>
                <a:cubicBezTo>
                  <a:pt x="1624" y="1259"/>
                  <a:pt x="1259" y="1624"/>
                  <a:pt x="812" y="1624"/>
                </a:cubicBezTo>
                <a:cubicBezTo>
                  <a:pt x="364" y="1624"/>
                  <a:pt x="0" y="1259"/>
                  <a:pt x="0" y="812"/>
                </a:cubicBezTo>
                <a:cubicBezTo>
                  <a:pt x="0" y="365"/>
                  <a:pt x="364" y="0"/>
                  <a:pt x="812" y="0"/>
                </a:cubicBezTo>
                <a:cubicBezTo>
                  <a:pt x="1259" y="0"/>
                  <a:pt x="1624" y="365"/>
                  <a:pt x="1624" y="81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35">
            <a:extLst>
              <a:ext uri="{FF2B5EF4-FFF2-40B4-BE49-F238E27FC236}">
                <a16:creationId xmlns:a16="http://schemas.microsoft.com/office/drawing/2014/main" id="{3CEA4B99-33C8-7845-A24C-3EBC1F8F3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206" y="10310807"/>
            <a:ext cx="987881" cy="629952"/>
          </a:xfrm>
          <a:custGeom>
            <a:avLst/>
            <a:gdLst>
              <a:gd name="T0" fmla="*/ 903 w 912"/>
              <a:gd name="T1" fmla="*/ 41 h 581"/>
              <a:gd name="T2" fmla="*/ 903 w 912"/>
              <a:gd name="T3" fmla="*/ 41 h 581"/>
              <a:gd name="T4" fmla="*/ 903 w 912"/>
              <a:gd name="T5" fmla="*/ 25 h 581"/>
              <a:gd name="T6" fmla="*/ 903 w 912"/>
              <a:gd name="T7" fmla="*/ 17 h 581"/>
              <a:gd name="T8" fmla="*/ 862 w 912"/>
              <a:gd name="T9" fmla="*/ 0 h 581"/>
              <a:gd name="T10" fmla="*/ 50 w 912"/>
              <a:gd name="T11" fmla="*/ 0 h 581"/>
              <a:gd name="T12" fmla="*/ 8 w 912"/>
              <a:gd name="T13" fmla="*/ 17 h 581"/>
              <a:gd name="T14" fmla="*/ 0 w 912"/>
              <a:gd name="T15" fmla="*/ 25 h 581"/>
              <a:gd name="T16" fmla="*/ 0 w 912"/>
              <a:gd name="T17" fmla="*/ 41 h 581"/>
              <a:gd name="T18" fmla="*/ 0 w 912"/>
              <a:gd name="T19" fmla="*/ 41 h 581"/>
              <a:gd name="T20" fmla="*/ 0 w 912"/>
              <a:gd name="T21" fmla="*/ 539 h 581"/>
              <a:gd name="T22" fmla="*/ 50 w 912"/>
              <a:gd name="T23" fmla="*/ 580 h 581"/>
              <a:gd name="T24" fmla="*/ 862 w 912"/>
              <a:gd name="T25" fmla="*/ 580 h 581"/>
              <a:gd name="T26" fmla="*/ 911 w 912"/>
              <a:gd name="T27" fmla="*/ 539 h 581"/>
              <a:gd name="T28" fmla="*/ 911 w 912"/>
              <a:gd name="T29" fmla="*/ 41 h 581"/>
              <a:gd name="T30" fmla="*/ 903 w 912"/>
              <a:gd name="T31" fmla="*/ 41 h 581"/>
              <a:gd name="T32" fmla="*/ 456 w 912"/>
              <a:gd name="T33" fmla="*/ 224 h 581"/>
              <a:gd name="T34" fmla="*/ 456 w 912"/>
              <a:gd name="T35" fmla="*/ 224 h 581"/>
              <a:gd name="T36" fmla="*/ 133 w 912"/>
              <a:gd name="T37" fmla="*/ 58 h 581"/>
              <a:gd name="T38" fmla="*/ 771 w 912"/>
              <a:gd name="T39" fmla="*/ 58 h 581"/>
              <a:gd name="T40" fmla="*/ 456 w 912"/>
              <a:gd name="T41" fmla="*/ 224 h 581"/>
              <a:gd name="T42" fmla="*/ 58 w 912"/>
              <a:gd name="T43" fmla="*/ 522 h 581"/>
              <a:gd name="T44" fmla="*/ 58 w 912"/>
              <a:gd name="T45" fmla="*/ 522 h 581"/>
              <a:gd name="T46" fmla="*/ 58 w 912"/>
              <a:gd name="T47" fmla="*/ 83 h 581"/>
              <a:gd name="T48" fmla="*/ 439 w 912"/>
              <a:gd name="T49" fmla="*/ 282 h 581"/>
              <a:gd name="T50" fmla="*/ 439 w 912"/>
              <a:gd name="T51" fmla="*/ 282 h 581"/>
              <a:gd name="T52" fmla="*/ 439 w 912"/>
              <a:gd name="T53" fmla="*/ 282 h 581"/>
              <a:gd name="T54" fmla="*/ 439 w 912"/>
              <a:gd name="T55" fmla="*/ 282 h 581"/>
              <a:gd name="T56" fmla="*/ 439 w 912"/>
              <a:gd name="T57" fmla="*/ 282 h 581"/>
              <a:gd name="T58" fmla="*/ 439 w 912"/>
              <a:gd name="T59" fmla="*/ 282 h 581"/>
              <a:gd name="T60" fmla="*/ 447 w 912"/>
              <a:gd name="T61" fmla="*/ 282 h 581"/>
              <a:gd name="T62" fmla="*/ 447 w 912"/>
              <a:gd name="T63" fmla="*/ 282 h 581"/>
              <a:gd name="T64" fmla="*/ 447 w 912"/>
              <a:gd name="T65" fmla="*/ 282 h 581"/>
              <a:gd name="T66" fmla="*/ 447 w 912"/>
              <a:gd name="T67" fmla="*/ 282 h 581"/>
              <a:gd name="T68" fmla="*/ 447 w 912"/>
              <a:gd name="T69" fmla="*/ 282 h 581"/>
              <a:gd name="T70" fmla="*/ 447 w 912"/>
              <a:gd name="T71" fmla="*/ 282 h 581"/>
              <a:gd name="T72" fmla="*/ 447 w 912"/>
              <a:gd name="T73" fmla="*/ 282 h 581"/>
              <a:gd name="T74" fmla="*/ 447 w 912"/>
              <a:gd name="T75" fmla="*/ 282 h 581"/>
              <a:gd name="T76" fmla="*/ 447 w 912"/>
              <a:gd name="T77" fmla="*/ 282 h 581"/>
              <a:gd name="T78" fmla="*/ 456 w 912"/>
              <a:gd name="T79" fmla="*/ 282 h 581"/>
              <a:gd name="T80" fmla="*/ 456 w 912"/>
              <a:gd name="T81" fmla="*/ 282 h 581"/>
              <a:gd name="T82" fmla="*/ 456 w 912"/>
              <a:gd name="T83" fmla="*/ 282 h 581"/>
              <a:gd name="T84" fmla="*/ 456 w 912"/>
              <a:gd name="T85" fmla="*/ 282 h 581"/>
              <a:gd name="T86" fmla="*/ 456 w 912"/>
              <a:gd name="T87" fmla="*/ 282 h 581"/>
              <a:gd name="T88" fmla="*/ 456 w 912"/>
              <a:gd name="T89" fmla="*/ 282 h 581"/>
              <a:gd name="T90" fmla="*/ 456 w 912"/>
              <a:gd name="T91" fmla="*/ 282 h 581"/>
              <a:gd name="T92" fmla="*/ 456 w 912"/>
              <a:gd name="T93" fmla="*/ 282 h 581"/>
              <a:gd name="T94" fmla="*/ 456 w 912"/>
              <a:gd name="T95" fmla="*/ 282 h 581"/>
              <a:gd name="T96" fmla="*/ 464 w 912"/>
              <a:gd name="T97" fmla="*/ 282 h 581"/>
              <a:gd name="T98" fmla="*/ 464 w 912"/>
              <a:gd name="T99" fmla="*/ 282 h 581"/>
              <a:gd name="T100" fmla="*/ 464 w 912"/>
              <a:gd name="T101" fmla="*/ 282 h 581"/>
              <a:gd name="T102" fmla="*/ 464 w 912"/>
              <a:gd name="T103" fmla="*/ 282 h 581"/>
              <a:gd name="T104" fmla="*/ 464 w 912"/>
              <a:gd name="T105" fmla="*/ 282 h 581"/>
              <a:gd name="T106" fmla="*/ 464 w 912"/>
              <a:gd name="T107" fmla="*/ 282 h 581"/>
              <a:gd name="T108" fmla="*/ 464 w 912"/>
              <a:gd name="T109" fmla="*/ 282 h 581"/>
              <a:gd name="T110" fmla="*/ 464 w 912"/>
              <a:gd name="T111" fmla="*/ 282 h 581"/>
              <a:gd name="T112" fmla="*/ 464 w 912"/>
              <a:gd name="T113" fmla="*/ 282 h 581"/>
              <a:gd name="T114" fmla="*/ 845 w 912"/>
              <a:gd name="T115" fmla="*/ 83 h 581"/>
              <a:gd name="T116" fmla="*/ 845 w 912"/>
              <a:gd name="T117" fmla="*/ 522 h 581"/>
              <a:gd name="T118" fmla="*/ 58 w 912"/>
              <a:gd name="T119" fmla="*/ 522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12" h="581">
                <a:moveTo>
                  <a:pt x="903" y="41"/>
                </a:moveTo>
                <a:lnTo>
                  <a:pt x="903" y="41"/>
                </a:lnTo>
                <a:cubicBezTo>
                  <a:pt x="911" y="33"/>
                  <a:pt x="903" y="33"/>
                  <a:pt x="903" y="25"/>
                </a:cubicBezTo>
                <a:lnTo>
                  <a:pt x="903" y="17"/>
                </a:lnTo>
                <a:cubicBezTo>
                  <a:pt x="895" y="8"/>
                  <a:pt x="878" y="0"/>
                  <a:pt x="86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6" y="8"/>
                  <a:pt x="8" y="17"/>
                </a:cubicBezTo>
                <a:cubicBezTo>
                  <a:pt x="8" y="17"/>
                  <a:pt x="8" y="25"/>
                  <a:pt x="0" y="25"/>
                </a:cubicBezTo>
                <a:cubicBezTo>
                  <a:pt x="0" y="33"/>
                  <a:pt x="0" y="33"/>
                  <a:pt x="0" y="41"/>
                </a:cubicBezTo>
                <a:lnTo>
                  <a:pt x="0" y="41"/>
                </a:lnTo>
                <a:cubicBezTo>
                  <a:pt x="0" y="539"/>
                  <a:pt x="0" y="539"/>
                  <a:pt x="0" y="539"/>
                </a:cubicBezTo>
                <a:cubicBezTo>
                  <a:pt x="0" y="564"/>
                  <a:pt x="25" y="580"/>
                  <a:pt x="50" y="580"/>
                </a:cubicBezTo>
                <a:cubicBezTo>
                  <a:pt x="862" y="580"/>
                  <a:pt x="862" y="580"/>
                  <a:pt x="862" y="580"/>
                </a:cubicBezTo>
                <a:cubicBezTo>
                  <a:pt x="887" y="580"/>
                  <a:pt x="911" y="564"/>
                  <a:pt x="911" y="539"/>
                </a:cubicBezTo>
                <a:cubicBezTo>
                  <a:pt x="911" y="41"/>
                  <a:pt x="911" y="41"/>
                  <a:pt x="911" y="41"/>
                </a:cubicBezTo>
                <a:cubicBezTo>
                  <a:pt x="911" y="41"/>
                  <a:pt x="911" y="41"/>
                  <a:pt x="903" y="41"/>
                </a:cubicBezTo>
                <a:close/>
                <a:moveTo>
                  <a:pt x="456" y="224"/>
                </a:moveTo>
                <a:lnTo>
                  <a:pt x="456" y="224"/>
                </a:lnTo>
                <a:cubicBezTo>
                  <a:pt x="133" y="58"/>
                  <a:pt x="133" y="58"/>
                  <a:pt x="133" y="58"/>
                </a:cubicBezTo>
                <a:cubicBezTo>
                  <a:pt x="771" y="58"/>
                  <a:pt x="771" y="58"/>
                  <a:pt x="771" y="58"/>
                </a:cubicBezTo>
                <a:lnTo>
                  <a:pt x="456" y="224"/>
                </a:lnTo>
                <a:close/>
                <a:moveTo>
                  <a:pt x="58" y="522"/>
                </a:moveTo>
                <a:lnTo>
                  <a:pt x="58" y="522"/>
                </a:lnTo>
                <a:cubicBezTo>
                  <a:pt x="58" y="83"/>
                  <a:pt x="58" y="83"/>
                  <a:pt x="58" y="83"/>
                </a:cubicBezTo>
                <a:cubicBezTo>
                  <a:pt x="439" y="282"/>
                  <a:pt x="439" y="282"/>
                  <a:pt x="439" y="282"/>
                </a:cubicBezTo>
                <a:lnTo>
                  <a:pt x="439" y="282"/>
                </a:lnTo>
                <a:lnTo>
                  <a:pt x="439" y="282"/>
                </a:lnTo>
                <a:lnTo>
                  <a:pt x="439" y="282"/>
                </a:lnTo>
                <a:lnTo>
                  <a:pt x="439" y="282"/>
                </a:lnTo>
                <a:lnTo>
                  <a:pt x="439" y="282"/>
                </a:lnTo>
                <a:cubicBezTo>
                  <a:pt x="447" y="282"/>
                  <a:pt x="447" y="282"/>
                  <a:pt x="447" y="282"/>
                </a:cubicBez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lnTo>
                  <a:pt x="447" y="282"/>
                </a:lnTo>
                <a:cubicBezTo>
                  <a:pt x="456" y="282"/>
                  <a:pt x="456" y="282"/>
                  <a:pt x="456" y="282"/>
                </a:cubicBez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56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lnTo>
                  <a:pt x="464" y="282"/>
                </a:lnTo>
                <a:cubicBezTo>
                  <a:pt x="845" y="83"/>
                  <a:pt x="845" y="83"/>
                  <a:pt x="845" y="83"/>
                </a:cubicBezTo>
                <a:cubicBezTo>
                  <a:pt x="845" y="522"/>
                  <a:pt x="845" y="522"/>
                  <a:pt x="845" y="522"/>
                </a:cubicBezTo>
                <a:lnTo>
                  <a:pt x="58" y="5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36">
            <a:extLst>
              <a:ext uri="{FF2B5EF4-FFF2-40B4-BE49-F238E27FC236}">
                <a16:creationId xmlns:a16="http://schemas.microsoft.com/office/drawing/2014/main" id="{46563011-4047-E540-B3E0-1F60DDB2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517" y="5595709"/>
            <a:ext cx="754034" cy="520190"/>
          </a:xfrm>
          <a:custGeom>
            <a:avLst/>
            <a:gdLst>
              <a:gd name="T0" fmla="*/ 654 w 697"/>
              <a:gd name="T1" fmla="*/ 0 h 481"/>
              <a:gd name="T2" fmla="*/ 654 w 697"/>
              <a:gd name="T3" fmla="*/ 0 h 481"/>
              <a:gd name="T4" fmla="*/ 447 w 697"/>
              <a:gd name="T5" fmla="*/ 0 h 481"/>
              <a:gd name="T6" fmla="*/ 422 w 697"/>
              <a:gd name="T7" fmla="*/ 25 h 481"/>
              <a:gd name="T8" fmla="*/ 447 w 697"/>
              <a:gd name="T9" fmla="*/ 58 h 481"/>
              <a:gd name="T10" fmla="*/ 629 w 697"/>
              <a:gd name="T11" fmla="*/ 58 h 481"/>
              <a:gd name="T12" fmla="*/ 629 w 697"/>
              <a:gd name="T13" fmla="*/ 422 h 481"/>
              <a:gd name="T14" fmla="*/ 58 w 697"/>
              <a:gd name="T15" fmla="*/ 422 h 481"/>
              <a:gd name="T16" fmla="*/ 58 w 697"/>
              <a:gd name="T17" fmla="*/ 58 h 481"/>
              <a:gd name="T18" fmla="*/ 240 w 697"/>
              <a:gd name="T19" fmla="*/ 58 h 481"/>
              <a:gd name="T20" fmla="*/ 265 w 697"/>
              <a:gd name="T21" fmla="*/ 25 h 481"/>
              <a:gd name="T22" fmla="*/ 240 w 697"/>
              <a:gd name="T23" fmla="*/ 0 h 481"/>
              <a:gd name="T24" fmla="*/ 41 w 697"/>
              <a:gd name="T25" fmla="*/ 0 h 481"/>
              <a:gd name="T26" fmla="*/ 0 w 697"/>
              <a:gd name="T27" fmla="*/ 41 h 481"/>
              <a:gd name="T28" fmla="*/ 0 w 697"/>
              <a:gd name="T29" fmla="*/ 439 h 481"/>
              <a:gd name="T30" fmla="*/ 41 w 697"/>
              <a:gd name="T31" fmla="*/ 480 h 481"/>
              <a:gd name="T32" fmla="*/ 654 w 697"/>
              <a:gd name="T33" fmla="*/ 480 h 481"/>
              <a:gd name="T34" fmla="*/ 696 w 697"/>
              <a:gd name="T35" fmla="*/ 439 h 481"/>
              <a:gd name="T36" fmla="*/ 696 w 697"/>
              <a:gd name="T37" fmla="*/ 41 h 481"/>
              <a:gd name="T38" fmla="*/ 654 w 697"/>
              <a:gd name="T39" fmla="*/ 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7" h="481">
                <a:moveTo>
                  <a:pt x="654" y="0"/>
                </a:moveTo>
                <a:lnTo>
                  <a:pt x="654" y="0"/>
                </a:lnTo>
                <a:cubicBezTo>
                  <a:pt x="447" y="0"/>
                  <a:pt x="447" y="0"/>
                  <a:pt x="447" y="0"/>
                </a:cubicBezTo>
                <a:cubicBezTo>
                  <a:pt x="439" y="0"/>
                  <a:pt x="422" y="8"/>
                  <a:pt x="422" y="25"/>
                </a:cubicBezTo>
                <a:cubicBezTo>
                  <a:pt x="422" y="41"/>
                  <a:pt x="439" y="58"/>
                  <a:pt x="447" y="58"/>
                </a:cubicBezTo>
                <a:cubicBezTo>
                  <a:pt x="629" y="58"/>
                  <a:pt x="629" y="58"/>
                  <a:pt x="629" y="58"/>
                </a:cubicBezTo>
                <a:cubicBezTo>
                  <a:pt x="629" y="422"/>
                  <a:pt x="629" y="422"/>
                  <a:pt x="629" y="422"/>
                </a:cubicBezTo>
                <a:cubicBezTo>
                  <a:pt x="58" y="422"/>
                  <a:pt x="58" y="422"/>
                  <a:pt x="58" y="422"/>
                </a:cubicBezTo>
                <a:cubicBezTo>
                  <a:pt x="58" y="58"/>
                  <a:pt x="58" y="58"/>
                  <a:pt x="58" y="58"/>
                </a:cubicBezTo>
                <a:cubicBezTo>
                  <a:pt x="240" y="58"/>
                  <a:pt x="240" y="58"/>
                  <a:pt x="240" y="58"/>
                </a:cubicBezTo>
                <a:cubicBezTo>
                  <a:pt x="257" y="58"/>
                  <a:pt x="265" y="41"/>
                  <a:pt x="265" y="25"/>
                </a:cubicBezTo>
                <a:cubicBezTo>
                  <a:pt x="265" y="8"/>
                  <a:pt x="257" y="0"/>
                  <a:pt x="2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16"/>
                  <a:pt x="0" y="41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64"/>
                  <a:pt x="16" y="480"/>
                  <a:pt x="41" y="480"/>
                </a:cubicBezTo>
                <a:cubicBezTo>
                  <a:pt x="654" y="480"/>
                  <a:pt x="654" y="480"/>
                  <a:pt x="654" y="480"/>
                </a:cubicBezTo>
                <a:cubicBezTo>
                  <a:pt x="671" y="480"/>
                  <a:pt x="696" y="464"/>
                  <a:pt x="696" y="439"/>
                </a:cubicBezTo>
                <a:cubicBezTo>
                  <a:pt x="696" y="41"/>
                  <a:pt x="696" y="41"/>
                  <a:pt x="696" y="41"/>
                </a:cubicBezTo>
                <a:cubicBezTo>
                  <a:pt x="696" y="16"/>
                  <a:pt x="671" y="0"/>
                  <a:pt x="6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37">
            <a:extLst>
              <a:ext uri="{FF2B5EF4-FFF2-40B4-BE49-F238E27FC236}">
                <a16:creationId xmlns:a16="http://schemas.microsoft.com/office/drawing/2014/main" id="{D87A43C4-AD01-3142-B7FD-F54BEC63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638" y="5309367"/>
            <a:ext cx="377018" cy="548824"/>
          </a:xfrm>
          <a:custGeom>
            <a:avLst/>
            <a:gdLst>
              <a:gd name="T0" fmla="*/ 33 w 349"/>
              <a:gd name="T1" fmla="*/ 199 h 507"/>
              <a:gd name="T2" fmla="*/ 33 w 349"/>
              <a:gd name="T3" fmla="*/ 199 h 507"/>
              <a:gd name="T4" fmla="*/ 58 w 349"/>
              <a:gd name="T5" fmla="*/ 191 h 507"/>
              <a:gd name="T6" fmla="*/ 149 w 349"/>
              <a:gd name="T7" fmla="*/ 100 h 507"/>
              <a:gd name="T8" fmla="*/ 149 w 349"/>
              <a:gd name="T9" fmla="*/ 481 h 507"/>
              <a:gd name="T10" fmla="*/ 174 w 349"/>
              <a:gd name="T11" fmla="*/ 506 h 507"/>
              <a:gd name="T12" fmla="*/ 174 w 349"/>
              <a:gd name="T13" fmla="*/ 506 h 507"/>
              <a:gd name="T14" fmla="*/ 207 w 349"/>
              <a:gd name="T15" fmla="*/ 481 h 507"/>
              <a:gd name="T16" fmla="*/ 207 w 349"/>
              <a:gd name="T17" fmla="*/ 100 h 507"/>
              <a:gd name="T18" fmla="*/ 290 w 349"/>
              <a:gd name="T19" fmla="*/ 191 h 507"/>
              <a:gd name="T20" fmla="*/ 315 w 349"/>
              <a:gd name="T21" fmla="*/ 199 h 507"/>
              <a:gd name="T22" fmla="*/ 331 w 349"/>
              <a:gd name="T23" fmla="*/ 191 h 507"/>
              <a:gd name="T24" fmla="*/ 331 w 349"/>
              <a:gd name="T25" fmla="*/ 150 h 507"/>
              <a:gd name="T26" fmla="*/ 198 w 349"/>
              <a:gd name="T27" fmla="*/ 9 h 507"/>
              <a:gd name="T28" fmla="*/ 190 w 349"/>
              <a:gd name="T29" fmla="*/ 9 h 507"/>
              <a:gd name="T30" fmla="*/ 190 w 349"/>
              <a:gd name="T31" fmla="*/ 9 h 507"/>
              <a:gd name="T32" fmla="*/ 190 w 349"/>
              <a:gd name="T33" fmla="*/ 9 h 507"/>
              <a:gd name="T34" fmla="*/ 190 w 349"/>
              <a:gd name="T35" fmla="*/ 9 h 507"/>
              <a:gd name="T36" fmla="*/ 190 w 349"/>
              <a:gd name="T37" fmla="*/ 9 h 507"/>
              <a:gd name="T38" fmla="*/ 190 w 349"/>
              <a:gd name="T39" fmla="*/ 9 h 507"/>
              <a:gd name="T40" fmla="*/ 190 w 349"/>
              <a:gd name="T41" fmla="*/ 9 h 507"/>
              <a:gd name="T42" fmla="*/ 190 w 349"/>
              <a:gd name="T43" fmla="*/ 9 h 507"/>
              <a:gd name="T44" fmla="*/ 190 w 349"/>
              <a:gd name="T45" fmla="*/ 9 h 507"/>
              <a:gd name="T46" fmla="*/ 182 w 349"/>
              <a:gd name="T47" fmla="*/ 0 h 507"/>
              <a:gd name="T48" fmla="*/ 182 w 349"/>
              <a:gd name="T49" fmla="*/ 0 h 507"/>
              <a:gd name="T50" fmla="*/ 182 w 349"/>
              <a:gd name="T51" fmla="*/ 0 h 507"/>
              <a:gd name="T52" fmla="*/ 182 w 349"/>
              <a:gd name="T53" fmla="*/ 0 h 507"/>
              <a:gd name="T54" fmla="*/ 174 w 349"/>
              <a:gd name="T55" fmla="*/ 0 h 507"/>
              <a:gd name="T56" fmla="*/ 157 w 349"/>
              <a:gd name="T57" fmla="*/ 9 h 507"/>
              <a:gd name="T58" fmla="*/ 157 w 349"/>
              <a:gd name="T59" fmla="*/ 9 h 507"/>
              <a:gd name="T60" fmla="*/ 16 w 349"/>
              <a:gd name="T61" fmla="*/ 150 h 507"/>
              <a:gd name="T62" fmla="*/ 16 w 349"/>
              <a:gd name="T63" fmla="*/ 191 h 507"/>
              <a:gd name="T64" fmla="*/ 33 w 349"/>
              <a:gd name="T65" fmla="*/ 19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9" h="507">
                <a:moveTo>
                  <a:pt x="33" y="199"/>
                </a:moveTo>
                <a:lnTo>
                  <a:pt x="33" y="199"/>
                </a:lnTo>
                <a:cubicBezTo>
                  <a:pt x="41" y="199"/>
                  <a:pt x="49" y="199"/>
                  <a:pt x="58" y="191"/>
                </a:cubicBezTo>
                <a:cubicBezTo>
                  <a:pt x="149" y="100"/>
                  <a:pt x="149" y="100"/>
                  <a:pt x="149" y="100"/>
                </a:cubicBezTo>
                <a:cubicBezTo>
                  <a:pt x="149" y="481"/>
                  <a:pt x="149" y="481"/>
                  <a:pt x="149" y="481"/>
                </a:cubicBezTo>
                <a:cubicBezTo>
                  <a:pt x="149" y="498"/>
                  <a:pt x="157" y="506"/>
                  <a:pt x="174" y="506"/>
                </a:cubicBezTo>
                <a:lnTo>
                  <a:pt x="174" y="506"/>
                </a:lnTo>
                <a:cubicBezTo>
                  <a:pt x="190" y="506"/>
                  <a:pt x="207" y="498"/>
                  <a:pt x="207" y="481"/>
                </a:cubicBezTo>
                <a:cubicBezTo>
                  <a:pt x="207" y="100"/>
                  <a:pt x="207" y="100"/>
                  <a:pt x="207" y="100"/>
                </a:cubicBezTo>
                <a:cubicBezTo>
                  <a:pt x="290" y="191"/>
                  <a:pt x="290" y="191"/>
                  <a:pt x="290" y="191"/>
                </a:cubicBezTo>
                <a:cubicBezTo>
                  <a:pt x="298" y="199"/>
                  <a:pt x="306" y="199"/>
                  <a:pt x="315" y="199"/>
                </a:cubicBezTo>
                <a:cubicBezTo>
                  <a:pt x="323" y="199"/>
                  <a:pt x="331" y="199"/>
                  <a:pt x="331" y="191"/>
                </a:cubicBezTo>
                <a:cubicBezTo>
                  <a:pt x="348" y="183"/>
                  <a:pt x="348" y="166"/>
                  <a:pt x="331" y="150"/>
                </a:cubicBezTo>
                <a:cubicBezTo>
                  <a:pt x="198" y="9"/>
                  <a:pt x="198" y="9"/>
                  <a:pt x="198" y="9"/>
                </a:cubicBezTo>
                <a:cubicBezTo>
                  <a:pt x="198" y="9"/>
                  <a:pt x="198" y="9"/>
                  <a:pt x="190" y="9"/>
                </a:cubicBez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lnTo>
                  <a:pt x="190" y="9"/>
                </a:lnTo>
                <a:cubicBezTo>
                  <a:pt x="182" y="9"/>
                  <a:pt x="182" y="9"/>
                  <a:pt x="182" y="0"/>
                </a:cubicBezTo>
                <a:lnTo>
                  <a:pt x="182" y="0"/>
                </a:lnTo>
                <a:lnTo>
                  <a:pt x="182" y="0"/>
                </a:lnTo>
                <a:lnTo>
                  <a:pt x="182" y="0"/>
                </a:lnTo>
                <a:lnTo>
                  <a:pt x="174" y="0"/>
                </a:lnTo>
                <a:cubicBezTo>
                  <a:pt x="165" y="0"/>
                  <a:pt x="165" y="9"/>
                  <a:pt x="157" y="9"/>
                </a:cubicBezTo>
                <a:lnTo>
                  <a:pt x="157" y="9"/>
                </a:lnTo>
                <a:cubicBezTo>
                  <a:pt x="16" y="150"/>
                  <a:pt x="16" y="150"/>
                  <a:pt x="16" y="150"/>
                </a:cubicBezTo>
                <a:cubicBezTo>
                  <a:pt x="0" y="166"/>
                  <a:pt x="0" y="183"/>
                  <a:pt x="16" y="191"/>
                </a:cubicBezTo>
                <a:cubicBezTo>
                  <a:pt x="24" y="199"/>
                  <a:pt x="24" y="199"/>
                  <a:pt x="33" y="19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38">
            <a:extLst>
              <a:ext uri="{FF2B5EF4-FFF2-40B4-BE49-F238E27FC236}">
                <a16:creationId xmlns:a16="http://schemas.microsoft.com/office/drawing/2014/main" id="{8A8FECB7-D71E-BE4A-B56C-2B7E196D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517" y="2589117"/>
            <a:ext cx="754034" cy="987881"/>
          </a:xfrm>
          <a:custGeom>
            <a:avLst/>
            <a:gdLst>
              <a:gd name="T0" fmla="*/ 654 w 697"/>
              <a:gd name="T1" fmla="*/ 422 h 912"/>
              <a:gd name="T2" fmla="*/ 654 w 697"/>
              <a:gd name="T3" fmla="*/ 422 h 912"/>
              <a:gd name="T4" fmla="*/ 629 w 697"/>
              <a:gd name="T5" fmla="*/ 422 h 912"/>
              <a:gd name="T6" fmla="*/ 629 w 697"/>
              <a:gd name="T7" fmla="*/ 290 h 912"/>
              <a:gd name="T8" fmla="*/ 348 w 697"/>
              <a:gd name="T9" fmla="*/ 0 h 912"/>
              <a:gd name="T10" fmla="*/ 58 w 697"/>
              <a:gd name="T11" fmla="*/ 290 h 912"/>
              <a:gd name="T12" fmla="*/ 58 w 697"/>
              <a:gd name="T13" fmla="*/ 422 h 912"/>
              <a:gd name="T14" fmla="*/ 41 w 697"/>
              <a:gd name="T15" fmla="*/ 422 h 912"/>
              <a:gd name="T16" fmla="*/ 0 w 697"/>
              <a:gd name="T17" fmla="*/ 464 h 912"/>
              <a:gd name="T18" fmla="*/ 0 w 697"/>
              <a:gd name="T19" fmla="*/ 870 h 912"/>
              <a:gd name="T20" fmla="*/ 41 w 697"/>
              <a:gd name="T21" fmla="*/ 911 h 912"/>
              <a:gd name="T22" fmla="*/ 654 w 697"/>
              <a:gd name="T23" fmla="*/ 911 h 912"/>
              <a:gd name="T24" fmla="*/ 696 w 697"/>
              <a:gd name="T25" fmla="*/ 870 h 912"/>
              <a:gd name="T26" fmla="*/ 696 w 697"/>
              <a:gd name="T27" fmla="*/ 464 h 912"/>
              <a:gd name="T28" fmla="*/ 654 w 697"/>
              <a:gd name="T29" fmla="*/ 422 h 912"/>
              <a:gd name="T30" fmla="*/ 116 w 697"/>
              <a:gd name="T31" fmla="*/ 290 h 912"/>
              <a:gd name="T32" fmla="*/ 116 w 697"/>
              <a:gd name="T33" fmla="*/ 290 h 912"/>
              <a:gd name="T34" fmla="*/ 348 w 697"/>
              <a:gd name="T35" fmla="*/ 58 h 912"/>
              <a:gd name="T36" fmla="*/ 571 w 697"/>
              <a:gd name="T37" fmla="*/ 290 h 912"/>
              <a:gd name="T38" fmla="*/ 571 w 697"/>
              <a:gd name="T39" fmla="*/ 422 h 912"/>
              <a:gd name="T40" fmla="*/ 116 w 697"/>
              <a:gd name="T41" fmla="*/ 422 h 912"/>
              <a:gd name="T42" fmla="*/ 116 w 697"/>
              <a:gd name="T43" fmla="*/ 290 h 912"/>
              <a:gd name="T44" fmla="*/ 629 w 697"/>
              <a:gd name="T45" fmla="*/ 853 h 912"/>
              <a:gd name="T46" fmla="*/ 629 w 697"/>
              <a:gd name="T47" fmla="*/ 853 h 912"/>
              <a:gd name="T48" fmla="*/ 58 w 697"/>
              <a:gd name="T49" fmla="*/ 853 h 912"/>
              <a:gd name="T50" fmla="*/ 58 w 697"/>
              <a:gd name="T51" fmla="*/ 489 h 912"/>
              <a:gd name="T52" fmla="*/ 629 w 697"/>
              <a:gd name="T53" fmla="*/ 489 h 912"/>
              <a:gd name="T54" fmla="*/ 629 w 697"/>
              <a:gd name="T55" fmla="*/ 853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97" h="912">
                <a:moveTo>
                  <a:pt x="654" y="422"/>
                </a:moveTo>
                <a:lnTo>
                  <a:pt x="654" y="422"/>
                </a:lnTo>
                <a:cubicBezTo>
                  <a:pt x="629" y="422"/>
                  <a:pt x="629" y="422"/>
                  <a:pt x="629" y="422"/>
                </a:cubicBezTo>
                <a:cubicBezTo>
                  <a:pt x="629" y="290"/>
                  <a:pt x="629" y="290"/>
                  <a:pt x="629" y="290"/>
                </a:cubicBezTo>
                <a:cubicBezTo>
                  <a:pt x="629" y="133"/>
                  <a:pt x="505" y="0"/>
                  <a:pt x="348" y="0"/>
                </a:cubicBezTo>
                <a:cubicBezTo>
                  <a:pt x="190" y="0"/>
                  <a:pt x="58" y="133"/>
                  <a:pt x="58" y="290"/>
                </a:cubicBezTo>
                <a:cubicBezTo>
                  <a:pt x="58" y="422"/>
                  <a:pt x="58" y="422"/>
                  <a:pt x="58" y="422"/>
                </a:cubicBezTo>
                <a:cubicBezTo>
                  <a:pt x="41" y="422"/>
                  <a:pt x="41" y="422"/>
                  <a:pt x="41" y="422"/>
                </a:cubicBezTo>
                <a:cubicBezTo>
                  <a:pt x="16" y="422"/>
                  <a:pt x="0" y="447"/>
                  <a:pt x="0" y="464"/>
                </a:cubicBezTo>
                <a:cubicBezTo>
                  <a:pt x="0" y="870"/>
                  <a:pt x="0" y="870"/>
                  <a:pt x="0" y="870"/>
                </a:cubicBezTo>
                <a:cubicBezTo>
                  <a:pt x="0" y="886"/>
                  <a:pt x="16" y="911"/>
                  <a:pt x="41" y="911"/>
                </a:cubicBezTo>
                <a:cubicBezTo>
                  <a:pt x="654" y="911"/>
                  <a:pt x="654" y="911"/>
                  <a:pt x="654" y="911"/>
                </a:cubicBezTo>
                <a:cubicBezTo>
                  <a:pt x="671" y="911"/>
                  <a:pt x="696" y="886"/>
                  <a:pt x="696" y="870"/>
                </a:cubicBezTo>
                <a:cubicBezTo>
                  <a:pt x="696" y="464"/>
                  <a:pt x="696" y="464"/>
                  <a:pt x="696" y="464"/>
                </a:cubicBezTo>
                <a:cubicBezTo>
                  <a:pt x="696" y="447"/>
                  <a:pt x="671" y="422"/>
                  <a:pt x="654" y="422"/>
                </a:cubicBezTo>
                <a:close/>
                <a:moveTo>
                  <a:pt x="116" y="290"/>
                </a:moveTo>
                <a:lnTo>
                  <a:pt x="116" y="290"/>
                </a:lnTo>
                <a:cubicBezTo>
                  <a:pt x="116" y="166"/>
                  <a:pt x="223" y="58"/>
                  <a:pt x="348" y="58"/>
                </a:cubicBezTo>
                <a:cubicBezTo>
                  <a:pt x="472" y="58"/>
                  <a:pt x="571" y="166"/>
                  <a:pt x="571" y="290"/>
                </a:cubicBezTo>
                <a:cubicBezTo>
                  <a:pt x="571" y="422"/>
                  <a:pt x="571" y="422"/>
                  <a:pt x="571" y="422"/>
                </a:cubicBezTo>
                <a:cubicBezTo>
                  <a:pt x="116" y="422"/>
                  <a:pt x="116" y="422"/>
                  <a:pt x="116" y="422"/>
                </a:cubicBezTo>
                <a:lnTo>
                  <a:pt x="116" y="290"/>
                </a:lnTo>
                <a:close/>
                <a:moveTo>
                  <a:pt x="629" y="853"/>
                </a:moveTo>
                <a:lnTo>
                  <a:pt x="629" y="853"/>
                </a:lnTo>
                <a:cubicBezTo>
                  <a:pt x="58" y="853"/>
                  <a:pt x="58" y="853"/>
                  <a:pt x="58" y="853"/>
                </a:cubicBezTo>
                <a:cubicBezTo>
                  <a:pt x="58" y="489"/>
                  <a:pt x="58" y="489"/>
                  <a:pt x="58" y="489"/>
                </a:cubicBezTo>
                <a:cubicBezTo>
                  <a:pt x="629" y="489"/>
                  <a:pt x="629" y="489"/>
                  <a:pt x="629" y="489"/>
                </a:cubicBezTo>
                <a:lnTo>
                  <a:pt x="629" y="8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339">
            <a:extLst>
              <a:ext uri="{FF2B5EF4-FFF2-40B4-BE49-F238E27FC236}">
                <a16:creationId xmlns:a16="http://schemas.microsoft.com/office/drawing/2014/main" id="{9068E95C-2BCC-FF49-8EFD-686CDC59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477" y="3228615"/>
            <a:ext cx="62039" cy="181350"/>
          </a:xfrm>
          <a:custGeom>
            <a:avLst/>
            <a:gdLst>
              <a:gd name="T0" fmla="*/ 33 w 59"/>
              <a:gd name="T1" fmla="*/ 166 h 167"/>
              <a:gd name="T2" fmla="*/ 33 w 59"/>
              <a:gd name="T3" fmla="*/ 166 h 167"/>
              <a:gd name="T4" fmla="*/ 58 w 59"/>
              <a:gd name="T5" fmla="*/ 133 h 167"/>
              <a:gd name="T6" fmla="*/ 58 w 59"/>
              <a:gd name="T7" fmla="*/ 25 h 167"/>
              <a:gd name="T8" fmla="*/ 33 w 59"/>
              <a:gd name="T9" fmla="*/ 0 h 167"/>
              <a:gd name="T10" fmla="*/ 0 w 59"/>
              <a:gd name="T11" fmla="*/ 25 h 167"/>
              <a:gd name="T12" fmla="*/ 0 w 59"/>
              <a:gd name="T13" fmla="*/ 133 h 167"/>
              <a:gd name="T14" fmla="*/ 33 w 59"/>
              <a:gd name="T15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167">
                <a:moveTo>
                  <a:pt x="33" y="166"/>
                </a:moveTo>
                <a:lnTo>
                  <a:pt x="33" y="166"/>
                </a:lnTo>
                <a:cubicBezTo>
                  <a:pt x="41" y="166"/>
                  <a:pt x="58" y="149"/>
                  <a:pt x="58" y="133"/>
                </a:cubicBezTo>
                <a:cubicBezTo>
                  <a:pt x="58" y="25"/>
                  <a:pt x="58" y="25"/>
                  <a:pt x="58" y="25"/>
                </a:cubicBezTo>
                <a:cubicBezTo>
                  <a:pt x="58" y="9"/>
                  <a:pt x="41" y="0"/>
                  <a:pt x="33" y="0"/>
                </a:cubicBezTo>
                <a:cubicBezTo>
                  <a:pt x="16" y="0"/>
                  <a:pt x="0" y="9"/>
                  <a:pt x="0" y="25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49"/>
                  <a:pt x="16" y="166"/>
                  <a:pt x="33" y="16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340">
            <a:extLst>
              <a:ext uri="{FF2B5EF4-FFF2-40B4-BE49-F238E27FC236}">
                <a16:creationId xmlns:a16="http://schemas.microsoft.com/office/drawing/2014/main" id="{E4A05FA4-81A7-7140-9372-778F5E44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09" y="7547608"/>
            <a:ext cx="539276" cy="1078555"/>
          </a:xfrm>
          <a:custGeom>
            <a:avLst/>
            <a:gdLst>
              <a:gd name="T0" fmla="*/ 423 w 498"/>
              <a:gd name="T1" fmla="*/ 75 h 995"/>
              <a:gd name="T2" fmla="*/ 249 w 498"/>
              <a:gd name="T3" fmla="*/ 0 h 995"/>
              <a:gd name="T4" fmla="*/ 0 w 498"/>
              <a:gd name="T5" fmla="*/ 257 h 995"/>
              <a:gd name="T6" fmla="*/ 99 w 498"/>
              <a:gd name="T7" fmla="*/ 489 h 995"/>
              <a:gd name="T8" fmla="*/ 133 w 498"/>
              <a:gd name="T9" fmla="*/ 572 h 995"/>
              <a:gd name="T10" fmla="*/ 124 w 498"/>
              <a:gd name="T11" fmla="*/ 646 h 995"/>
              <a:gd name="T12" fmla="*/ 182 w 498"/>
              <a:gd name="T13" fmla="*/ 704 h 995"/>
              <a:gd name="T14" fmla="*/ 124 w 498"/>
              <a:gd name="T15" fmla="*/ 762 h 995"/>
              <a:gd name="T16" fmla="*/ 174 w 498"/>
              <a:gd name="T17" fmla="*/ 820 h 995"/>
              <a:gd name="T18" fmla="*/ 124 w 498"/>
              <a:gd name="T19" fmla="*/ 878 h 995"/>
              <a:gd name="T20" fmla="*/ 224 w 498"/>
              <a:gd name="T21" fmla="*/ 986 h 995"/>
              <a:gd name="T22" fmla="*/ 249 w 498"/>
              <a:gd name="T23" fmla="*/ 994 h 995"/>
              <a:gd name="T24" fmla="*/ 356 w 498"/>
              <a:gd name="T25" fmla="*/ 903 h 995"/>
              <a:gd name="T26" fmla="*/ 365 w 498"/>
              <a:gd name="T27" fmla="*/ 514 h 995"/>
              <a:gd name="T28" fmla="*/ 398 w 498"/>
              <a:gd name="T29" fmla="*/ 456 h 995"/>
              <a:gd name="T30" fmla="*/ 464 w 498"/>
              <a:gd name="T31" fmla="*/ 381 h 995"/>
              <a:gd name="T32" fmla="*/ 423 w 498"/>
              <a:gd name="T33" fmla="*/ 75 h 995"/>
              <a:gd name="T34" fmla="*/ 406 w 498"/>
              <a:gd name="T35" fmla="*/ 348 h 995"/>
              <a:gd name="T36" fmla="*/ 323 w 498"/>
              <a:gd name="T37" fmla="*/ 464 h 995"/>
              <a:gd name="T38" fmla="*/ 307 w 498"/>
              <a:gd name="T39" fmla="*/ 480 h 995"/>
              <a:gd name="T40" fmla="*/ 298 w 498"/>
              <a:gd name="T41" fmla="*/ 862 h 995"/>
              <a:gd name="T42" fmla="*/ 207 w 498"/>
              <a:gd name="T43" fmla="*/ 878 h 995"/>
              <a:gd name="T44" fmla="*/ 257 w 498"/>
              <a:gd name="T45" fmla="*/ 820 h 995"/>
              <a:gd name="T46" fmla="*/ 207 w 498"/>
              <a:gd name="T47" fmla="*/ 762 h 995"/>
              <a:gd name="T48" fmla="*/ 265 w 498"/>
              <a:gd name="T49" fmla="*/ 704 h 995"/>
              <a:gd name="T50" fmla="*/ 191 w 498"/>
              <a:gd name="T51" fmla="*/ 630 h 995"/>
              <a:gd name="T52" fmla="*/ 232 w 498"/>
              <a:gd name="T53" fmla="*/ 555 h 995"/>
              <a:gd name="T54" fmla="*/ 232 w 498"/>
              <a:gd name="T55" fmla="*/ 514 h 995"/>
              <a:gd name="T56" fmla="*/ 149 w 498"/>
              <a:gd name="T57" fmla="*/ 414 h 995"/>
              <a:gd name="T58" fmla="*/ 249 w 498"/>
              <a:gd name="T59" fmla="*/ 66 h 995"/>
              <a:gd name="T60" fmla="*/ 381 w 498"/>
              <a:gd name="T61" fmla="*/ 124 h 995"/>
              <a:gd name="T62" fmla="*/ 406 w 498"/>
              <a:gd name="T63" fmla="*/ 348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995">
                <a:moveTo>
                  <a:pt x="423" y="75"/>
                </a:moveTo>
                <a:lnTo>
                  <a:pt x="423" y="75"/>
                </a:lnTo>
                <a:cubicBezTo>
                  <a:pt x="373" y="33"/>
                  <a:pt x="315" y="0"/>
                  <a:pt x="249" y="0"/>
                </a:cubicBezTo>
                <a:lnTo>
                  <a:pt x="249" y="0"/>
                </a:lnTo>
                <a:cubicBezTo>
                  <a:pt x="182" y="0"/>
                  <a:pt x="116" y="33"/>
                  <a:pt x="66" y="75"/>
                </a:cubicBezTo>
                <a:cubicBezTo>
                  <a:pt x="25" y="124"/>
                  <a:pt x="0" y="191"/>
                  <a:pt x="0" y="257"/>
                </a:cubicBezTo>
                <a:cubicBezTo>
                  <a:pt x="0" y="331"/>
                  <a:pt x="33" y="406"/>
                  <a:pt x="91" y="447"/>
                </a:cubicBezTo>
                <a:cubicBezTo>
                  <a:pt x="91" y="464"/>
                  <a:pt x="91" y="480"/>
                  <a:pt x="99" y="489"/>
                </a:cubicBezTo>
                <a:cubicBezTo>
                  <a:pt x="166" y="539"/>
                  <a:pt x="166" y="539"/>
                  <a:pt x="166" y="539"/>
                </a:cubicBezTo>
                <a:cubicBezTo>
                  <a:pt x="133" y="572"/>
                  <a:pt x="133" y="572"/>
                  <a:pt x="133" y="572"/>
                </a:cubicBezTo>
                <a:cubicBezTo>
                  <a:pt x="133" y="580"/>
                  <a:pt x="124" y="580"/>
                  <a:pt x="124" y="588"/>
                </a:cubicBezTo>
                <a:cubicBezTo>
                  <a:pt x="124" y="646"/>
                  <a:pt x="124" y="646"/>
                  <a:pt x="124" y="646"/>
                </a:cubicBezTo>
                <a:cubicBezTo>
                  <a:pt x="124" y="655"/>
                  <a:pt x="133" y="663"/>
                  <a:pt x="141" y="671"/>
                </a:cubicBezTo>
                <a:cubicBezTo>
                  <a:pt x="182" y="704"/>
                  <a:pt x="182" y="704"/>
                  <a:pt x="182" y="704"/>
                </a:cubicBezTo>
                <a:cubicBezTo>
                  <a:pt x="141" y="737"/>
                  <a:pt x="141" y="737"/>
                  <a:pt x="141" y="737"/>
                </a:cubicBezTo>
                <a:cubicBezTo>
                  <a:pt x="133" y="746"/>
                  <a:pt x="124" y="754"/>
                  <a:pt x="124" y="762"/>
                </a:cubicBezTo>
                <a:cubicBezTo>
                  <a:pt x="124" y="771"/>
                  <a:pt x="133" y="779"/>
                  <a:pt x="141" y="787"/>
                </a:cubicBezTo>
                <a:cubicBezTo>
                  <a:pt x="174" y="820"/>
                  <a:pt x="174" y="820"/>
                  <a:pt x="174" y="820"/>
                </a:cubicBezTo>
                <a:cubicBezTo>
                  <a:pt x="141" y="854"/>
                  <a:pt x="141" y="854"/>
                  <a:pt x="141" y="854"/>
                </a:cubicBezTo>
                <a:cubicBezTo>
                  <a:pt x="133" y="862"/>
                  <a:pt x="124" y="870"/>
                  <a:pt x="124" y="878"/>
                </a:cubicBezTo>
                <a:cubicBezTo>
                  <a:pt x="124" y="887"/>
                  <a:pt x="133" y="895"/>
                  <a:pt x="133" y="903"/>
                </a:cubicBezTo>
                <a:cubicBezTo>
                  <a:pt x="224" y="986"/>
                  <a:pt x="224" y="986"/>
                  <a:pt x="224" y="986"/>
                </a:cubicBezTo>
                <a:cubicBezTo>
                  <a:pt x="232" y="994"/>
                  <a:pt x="240" y="994"/>
                  <a:pt x="249" y="994"/>
                </a:cubicBezTo>
                <a:lnTo>
                  <a:pt x="249" y="994"/>
                </a:lnTo>
                <a:cubicBezTo>
                  <a:pt x="257" y="994"/>
                  <a:pt x="265" y="994"/>
                  <a:pt x="273" y="986"/>
                </a:cubicBezTo>
                <a:cubicBezTo>
                  <a:pt x="356" y="903"/>
                  <a:pt x="356" y="903"/>
                  <a:pt x="356" y="903"/>
                </a:cubicBezTo>
                <a:cubicBezTo>
                  <a:pt x="356" y="895"/>
                  <a:pt x="365" y="887"/>
                  <a:pt x="365" y="878"/>
                </a:cubicBezTo>
                <a:cubicBezTo>
                  <a:pt x="365" y="514"/>
                  <a:pt x="365" y="514"/>
                  <a:pt x="365" y="514"/>
                </a:cubicBezTo>
                <a:cubicBezTo>
                  <a:pt x="390" y="489"/>
                  <a:pt x="390" y="489"/>
                  <a:pt x="390" y="489"/>
                </a:cubicBezTo>
                <a:cubicBezTo>
                  <a:pt x="398" y="480"/>
                  <a:pt x="406" y="464"/>
                  <a:pt x="398" y="456"/>
                </a:cubicBezTo>
                <a:lnTo>
                  <a:pt x="398" y="456"/>
                </a:lnTo>
                <a:cubicBezTo>
                  <a:pt x="423" y="431"/>
                  <a:pt x="448" y="406"/>
                  <a:pt x="464" y="381"/>
                </a:cubicBezTo>
                <a:cubicBezTo>
                  <a:pt x="489" y="340"/>
                  <a:pt x="497" y="298"/>
                  <a:pt x="497" y="257"/>
                </a:cubicBezTo>
                <a:cubicBezTo>
                  <a:pt x="497" y="191"/>
                  <a:pt x="472" y="124"/>
                  <a:pt x="423" y="75"/>
                </a:cubicBezTo>
                <a:close/>
                <a:moveTo>
                  <a:pt x="406" y="348"/>
                </a:moveTo>
                <a:lnTo>
                  <a:pt x="406" y="348"/>
                </a:lnTo>
                <a:cubicBezTo>
                  <a:pt x="390" y="373"/>
                  <a:pt x="365" y="398"/>
                  <a:pt x="340" y="414"/>
                </a:cubicBezTo>
                <a:cubicBezTo>
                  <a:pt x="323" y="423"/>
                  <a:pt x="315" y="447"/>
                  <a:pt x="323" y="464"/>
                </a:cubicBezTo>
                <a:lnTo>
                  <a:pt x="323" y="464"/>
                </a:lnTo>
                <a:cubicBezTo>
                  <a:pt x="307" y="480"/>
                  <a:pt x="307" y="480"/>
                  <a:pt x="307" y="480"/>
                </a:cubicBezTo>
                <a:cubicBezTo>
                  <a:pt x="298" y="480"/>
                  <a:pt x="298" y="489"/>
                  <a:pt x="298" y="497"/>
                </a:cubicBezTo>
                <a:cubicBezTo>
                  <a:pt x="298" y="862"/>
                  <a:pt x="298" y="862"/>
                  <a:pt x="298" y="862"/>
                </a:cubicBezTo>
                <a:cubicBezTo>
                  <a:pt x="249" y="920"/>
                  <a:pt x="249" y="920"/>
                  <a:pt x="249" y="920"/>
                </a:cubicBezTo>
                <a:cubicBezTo>
                  <a:pt x="207" y="878"/>
                  <a:pt x="207" y="878"/>
                  <a:pt x="207" y="878"/>
                </a:cubicBezTo>
                <a:cubicBezTo>
                  <a:pt x="240" y="845"/>
                  <a:pt x="240" y="845"/>
                  <a:pt x="240" y="845"/>
                </a:cubicBezTo>
                <a:cubicBezTo>
                  <a:pt x="249" y="837"/>
                  <a:pt x="257" y="829"/>
                  <a:pt x="257" y="820"/>
                </a:cubicBezTo>
                <a:cubicBezTo>
                  <a:pt x="257" y="812"/>
                  <a:pt x="249" y="804"/>
                  <a:pt x="240" y="795"/>
                </a:cubicBezTo>
                <a:cubicBezTo>
                  <a:pt x="207" y="762"/>
                  <a:pt x="207" y="762"/>
                  <a:pt x="207" y="762"/>
                </a:cubicBezTo>
                <a:cubicBezTo>
                  <a:pt x="249" y="729"/>
                  <a:pt x="249" y="729"/>
                  <a:pt x="249" y="729"/>
                </a:cubicBezTo>
                <a:cubicBezTo>
                  <a:pt x="257" y="721"/>
                  <a:pt x="265" y="712"/>
                  <a:pt x="265" y="704"/>
                </a:cubicBezTo>
                <a:cubicBezTo>
                  <a:pt x="265" y="696"/>
                  <a:pt x="257" y="688"/>
                  <a:pt x="249" y="679"/>
                </a:cubicBezTo>
                <a:cubicBezTo>
                  <a:pt x="191" y="630"/>
                  <a:pt x="191" y="630"/>
                  <a:pt x="191" y="630"/>
                </a:cubicBezTo>
                <a:cubicBezTo>
                  <a:pt x="191" y="605"/>
                  <a:pt x="191" y="605"/>
                  <a:pt x="191" y="605"/>
                </a:cubicBezTo>
                <a:cubicBezTo>
                  <a:pt x="232" y="555"/>
                  <a:pt x="232" y="555"/>
                  <a:pt x="232" y="555"/>
                </a:cubicBezTo>
                <a:cubicBezTo>
                  <a:pt x="240" y="547"/>
                  <a:pt x="240" y="539"/>
                  <a:pt x="240" y="530"/>
                </a:cubicBezTo>
                <a:cubicBezTo>
                  <a:pt x="240" y="522"/>
                  <a:pt x="240" y="514"/>
                  <a:pt x="232" y="514"/>
                </a:cubicBezTo>
                <a:cubicBezTo>
                  <a:pt x="166" y="456"/>
                  <a:pt x="166" y="456"/>
                  <a:pt x="166" y="456"/>
                </a:cubicBezTo>
                <a:cubicBezTo>
                  <a:pt x="174" y="439"/>
                  <a:pt x="166" y="423"/>
                  <a:pt x="149" y="414"/>
                </a:cubicBezTo>
                <a:cubicBezTo>
                  <a:pt x="91" y="373"/>
                  <a:pt x="58" y="315"/>
                  <a:pt x="58" y="257"/>
                </a:cubicBezTo>
                <a:cubicBezTo>
                  <a:pt x="58" y="149"/>
                  <a:pt x="141" y="66"/>
                  <a:pt x="249" y="66"/>
                </a:cubicBezTo>
                <a:lnTo>
                  <a:pt x="249" y="66"/>
                </a:lnTo>
                <a:cubicBezTo>
                  <a:pt x="298" y="66"/>
                  <a:pt x="340" y="91"/>
                  <a:pt x="381" y="124"/>
                </a:cubicBezTo>
                <a:cubicBezTo>
                  <a:pt x="414" y="158"/>
                  <a:pt x="431" y="207"/>
                  <a:pt x="431" y="257"/>
                </a:cubicBezTo>
                <a:cubicBezTo>
                  <a:pt x="431" y="290"/>
                  <a:pt x="423" y="315"/>
                  <a:pt x="406" y="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341">
            <a:extLst>
              <a:ext uri="{FF2B5EF4-FFF2-40B4-BE49-F238E27FC236}">
                <a16:creationId xmlns:a16="http://schemas.microsoft.com/office/drawing/2014/main" id="{BDE41ACE-C6BF-204D-B309-52ED52D0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0630" y="7681235"/>
            <a:ext cx="152716" cy="162260"/>
          </a:xfrm>
          <a:custGeom>
            <a:avLst/>
            <a:gdLst>
              <a:gd name="T0" fmla="*/ 75 w 142"/>
              <a:gd name="T1" fmla="*/ 0 h 150"/>
              <a:gd name="T2" fmla="*/ 75 w 142"/>
              <a:gd name="T3" fmla="*/ 0 h 150"/>
              <a:gd name="T4" fmla="*/ 0 w 142"/>
              <a:gd name="T5" fmla="*/ 75 h 150"/>
              <a:gd name="T6" fmla="*/ 75 w 142"/>
              <a:gd name="T7" fmla="*/ 149 h 150"/>
              <a:gd name="T8" fmla="*/ 141 w 142"/>
              <a:gd name="T9" fmla="*/ 75 h 150"/>
              <a:gd name="T10" fmla="*/ 75 w 142"/>
              <a:gd name="T11" fmla="*/ 0 h 150"/>
              <a:gd name="T12" fmla="*/ 75 w 142"/>
              <a:gd name="T13" fmla="*/ 116 h 150"/>
              <a:gd name="T14" fmla="*/ 75 w 142"/>
              <a:gd name="T15" fmla="*/ 116 h 150"/>
              <a:gd name="T16" fmla="*/ 33 w 142"/>
              <a:gd name="T17" fmla="*/ 75 h 150"/>
              <a:gd name="T18" fmla="*/ 75 w 142"/>
              <a:gd name="T19" fmla="*/ 34 h 150"/>
              <a:gd name="T20" fmla="*/ 116 w 142"/>
              <a:gd name="T21" fmla="*/ 75 h 150"/>
              <a:gd name="T22" fmla="*/ 75 w 142"/>
              <a:gd name="T23" fmla="*/ 11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2" h="150">
                <a:moveTo>
                  <a:pt x="75" y="0"/>
                </a:moveTo>
                <a:lnTo>
                  <a:pt x="75" y="0"/>
                </a:lnTo>
                <a:cubicBezTo>
                  <a:pt x="33" y="0"/>
                  <a:pt x="0" y="34"/>
                  <a:pt x="0" y="75"/>
                </a:cubicBezTo>
                <a:cubicBezTo>
                  <a:pt x="0" y="116"/>
                  <a:pt x="33" y="149"/>
                  <a:pt x="75" y="149"/>
                </a:cubicBezTo>
                <a:cubicBezTo>
                  <a:pt x="116" y="149"/>
                  <a:pt x="141" y="116"/>
                  <a:pt x="141" y="75"/>
                </a:cubicBezTo>
                <a:cubicBezTo>
                  <a:pt x="141" y="34"/>
                  <a:pt x="116" y="0"/>
                  <a:pt x="75" y="0"/>
                </a:cubicBezTo>
                <a:close/>
                <a:moveTo>
                  <a:pt x="75" y="116"/>
                </a:moveTo>
                <a:lnTo>
                  <a:pt x="75" y="116"/>
                </a:lnTo>
                <a:cubicBezTo>
                  <a:pt x="50" y="116"/>
                  <a:pt x="33" y="100"/>
                  <a:pt x="33" y="75"/>
                </a:cubicBezTo>
                <a:cubicBezTo>
                  <a:pt x="33" y="50"/>
                  <a:pt x="50" y="34"/>
                  <a:pt x="75" y="34"/>
                </a:cubicBezTo>
                <a:cubicBezTo>
                  <a:pt x="91" y="34"/>
                  <a:pt x="116" y="50"/>
                  <a:pt x="116" y="75"/>
                </a:cubicBezTo>
                <a:cubicBezTo>
                  <a:pt x="116" y="100"/>
                  <a:pt x="91" y="116"/>
                  <a:pt x="75" y="1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Google Shape;295;p10">
            <a:extLst>
              <a:ext uri="{FF2B5EF4-FFF2-40B4-BE49-F238E27FC236}">
                <a16:creationId xmlns:a16="http://schemas.microsoft.com/office/drawing/2014/main" id="{4D5F6C25-9237-CD48-B7AC-59BD5D148341}"/>
              </a:ext>
            </a:extLst>
          </p:cNvPr>
          <p:cNvSpPr txBox="1"/>
          <p:nvPr/>
        </p:nvSpPr>
        <p:spPr>
          <a:xfrm>
            <a:off x="16855012" y="5648206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296;p10">
            <a:extLst>
              <a:ext uri="{FF2B5EF4-FFF2-40B4-BE49-F238E27FC236}">
                <a16:creationId xmlns:a16="http://schemas.microsoft.com/office/drawing/2014/main" id="{14B1B12D-7612-134B-8F69-13CCD4A60B0B}"/>
              </a:ext>
            </a:extLst>
          </p:cNvPr>
          <p:cNvSpPr txBox="1"/>
          <p:nvPr/>
        </p:nvSpPr>
        <p:spPr>
          <a:xfrm>
            <a:off x="16855012" y="4248707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85" name="Google Shape;264;p9">
            <a:extLst>
              <a:ext uri="{FF2B5EF4-FFF2-40B4-BE49-F238E27FC236}">
                <a16:creationId xmlns:a16="http://schemas.microsoft.com/office/drawing/2014/main" id="{7436A333-F326-0F4A-BC59-8E30CED5C25B}"/>
              </a:ext>
            </a:extLst>
          </p:cNvPr>
          <p:cNvSpPr txBox="1"/>
          <p:nvPr/>
        </p:nvSpPr>
        <p:spPr>
          <a:xfrm>
            <a:off x="11908101" y="237489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6" name="Google Shape;265;p9">
            <a:extLst>
              <a:ext uri="{FF2B5EF4-FFF2-40B4-BE49-F238E27FC236}">
                <a16:creationId xmlns:a16="http://schemas.microsoft.com/office/drawing/2014/main" id="{1E3EBA3E-E0E5-E64B-BFC7-208716A9E366}"/>
              </a:ext>
            </a:extLst>
          </p:cNvPr>
          <p:cNvSpPr/>
          <p:nvPr/>
        </p:nvSpPr>
        <p:spPr>
          <a:xfrm>
            <a:off x="11904259" y="289123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7" name="Google Shape;264;p9">
            <a:extLst>
              <a:ext uri="{FF2B5EF4-FFF2-40B4-BE49-F238E27FC236}">
                <a16:creationId xmlns:a16="http://schemas.microsoft.com/office/drawing/2014/main" id="{B7E171FF-FFA5-314D-9969-B1D9186DF1BA}"/>
              </a:ext>
            </a:extLst>
          </p:cNvPr>
          <p:cNvSpPr txBox="1"/>
          <p:nvPr/>
        </p:nvSpPr>
        <p:spPr>
          <a:xfrm>
            <a:off x="11894849" y="4996105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265;p9">
            <a:extLst>
              <a:ext uri="{FF2B5EF4-FFF2-40B4-BE49-F238E27FC236}">
                <a16:creationId xmlns:a16="http://schemas.microsoft.com/office/drawing/2014/main" id="{3F8242DF-542E-EA4F-BEBD-2D9B190E3462}"/>
              </a:ext>
            </a:extLst>
          </p:cNvPr>
          <p:cNvSpPr/>
          <p:nvPr/>
        </p:nvSpPr>
        <p:spPr>
          <a:xfrm>
            <a:off x="11891007" y="5512449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89" name="Google Shape;264;p9">
            <a:extLst>
              <a:ext uri="{FF2B5EF4-FFF2-40B4-BE49-F238E27FC236}">
                <a16:creationId xmlns:a16="http://schemas.microsoft.com/office/drawing/2014/main" id="{1A7B65A6-1C72-DA41-AF39-5B7FD518FA36}"/>
              </a:ext>
            </a:extLst>
          </p:cNvPr>
          <p:cNvSpPr txBox="1"/>
          <p:nvPr/>
        </p:nvSpPr>
        <p:spPr>
          <a:xfrm>
            <a:off x="11896304" y="736933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0" name="Google Shape;265;p9">
            <a:extLst>
              <a:ext uri="{FF2B5EF4-FFF2-40B4-BE49-F238E27FC236}">
                <a16:creationId xmlns:a16="http://schemas.microsoft.com/office/drawing/2014/main" id="{8BF3FDC4-8349-C143-A96B-831C3A14BF2E}"/>
              </a:ext>
            </a:extLst>
          </p:cNvPr>
          <p:cNvSpPr/>
          <p:nvPr/>
        </p:nvSpPr>
        <p:spPr>
          <a:xfrm>
            <a:off x="11892462" y="788567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591" name="Google Shape;264;p9">
            <a:extLst>
              <a:ext uri="{FF2B5EF4-FFF2-40B4-BE49-F238E27FC236}">
                <a16:creationId xmlns:a16="http://schemas.microsoft.com/office/drawing/2014/main" id="{B5770917-EC03-CE41-A0F6-14659BA0E2E2}"/>
              </a:ext>
            </a:extLst>
          </p:cNvPr>
          <p:cNvSpPr txBox="1"/>
          <p:nvPr/>
        </p:nvSpPr>
        <p:spPr>
          <a:xfrm>
            <a:off x="11902200" y="997155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265;p9">
            <a:extLst>
              <a:ext uri="{FF2B5EF4-FFF2-40B4-BE49-F238E27FC236}">
                <a16:creationId xmlns:a16="http://schemas.microsoft.com/office/drawing/2014/main" id="{3810D536-C657-524C-B45B-9B1B22961EFC}"/>
              </a:ext>
            </a:extLst>
          </p:cNvPr>
          <p:cNvSpPr/>
          <p:nvPr/>
        </p:nvSpPr>
        <p:spPr>
          <a:xfrm>
            <a:off x="11898358" y="1048789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ine 1">
            <a:extLst>
              <a:ext uri="{FF2B5EF4-FFF2-40B4-BE49-F238E27FC236}">
                <a16:creationId xmlns:a16="http://schemas.microsoft.com/office/drawing/2014/main" id="{E88FF06E-A219-D148-B0EC-3359C7C4C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3157" y="8569331"/>
            <a:ext cx="3744739" cy="37351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B67B1050-8B86-3C45-9274-34DD88B02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559" y="12213119"/>
            <a:ext cx="168250" cy="168250"/>
          </a:xfrm>
          <a:custGeom>
            <a:avLst/>
            <a:gdLst>
              <a:gd name="T0" fmla="*/ 27 w 155"/>
              <a:gd name="T1" fmla="*/ 126 h 155"/>
              <a:gd name="T2" fmla="*/ 27 w 155"/>
              <a:gd name="T3" fmla="*/ 126 h 155"/>
              <a:gd name="T4" fmla="*/ 127 w 155"/>
              <a:gd name="T5" fmla="*/ 126 h 155"/>
              <a:gd name="T6" fmla="*/ 127 w 155"/>
              <a:gd name="T7" fmla="*/ 27 h 155"/>
              <a:gd name="T8" fmla="*/ 27 w 155"/>
              <a:gd name="T9" fmla="*/ 27 h 155"/>
              <a:gd name="T10" fmla="*/ 27 w 155"/>
              <a:gd name="T11" fmla="*/ 12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27" y="126"/>
                </a:moveTo>
                <a:lnTo>
                  <a:pt x="27" y="126"/>
                </a:lnTo>
                <a:cubicBezTo>
                  <a:pt x="54" y="154"/>
                  <a:pt x="100" y="154"/>
                  <a:pt x="127" y="126"/>
                </a:cubicBezTo>
                <a:cubicBezTo>
                  <a:pt x="154" y="99"/>
                  <a:pt x="154" y="54"/>
                  <a:pt x="127" y="27"/>
                </a:cubicBezTo>
                <a:cubicBezTo>
                  <a:pt x="100" y="0"/>
                  <a:pt x="54" y="0"/>
                  <a:pt x="27" y="27"/>
                </a:cubicBezTo>
                <a:cubicBezTo>
                  <a:pt x="0" y="54"/>
                  <a:pt x="0" y="99"/>
                  <a:pt x="27" y="1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5ECB119F-98CE-6E42-A797-579772733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43157" y="8569331"/>
            <a:ext cx="5292627" cy="4809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3580B3EE-DB2F-594F-988A-EC4E184FD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4062" y="8487612"/>
            <a:ext cx="149022" cy="149019"/>
          </a:xfrm>
          <a:custGeom>
            <a:avLst/>
            <a:gdLst>
              <a:gd name="T0" fmla="*/ 72 w 136"/>
              <a:gd name="T1" fmla="*/ 135 h 136"/>
              <a:gd name="T2" fmla="*/ 72 w 136"/>
              <a:gd name="T3" fmla="*/ 135 h 136"/>
              <a:gd name="T4" fmla="*/ 135 w 136"/>
              <a:gd name="T5" fmla="*/ 72 h 136"/>
              <a:gd name="T6" fmla="*/ 72 w 136"/>
              <a:gd name="T7" fmla="*/ 0 h 136"/>
              <a:gd name="T8" fmla="*/ 0 w 136"/>
              <a:gd name="T9" fmla="*/ 72 h 136"/>
              <a:gd name="T10" fmla="*/ 72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108" y="135"/>
                  <a:pt x="135" y="108"/>
                  <a:pt x="135" y="72"/>
                </a:cubicBezTo>
                <a:cubicBezTo>
                  <a:pt x="135" y="27"/>
                  <a:pt x="108" y="0"/>
                  <a:pt x="72" y="0"/>
                </a:cubicBezTo>
                <a:cubicBezTo>
                  <a:pt x="26" y="0"/>
                  <a:pt x="0" y="27"/>
                  <a:pt x="0" y="72"/>
                </a:cubicBezTo>
                <a:cubicBezTo>
                  <a:pt x="0" y="108"/>
                  <a:pt x="26" y="135"/>
                  <a:pt x="72" y="13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Line 5">
            <a:extLst>
              <a:ext uri="{FF2B5EF4-FFF2-40B4-BE49-F238E27FC236}">
                <a16:creationId xmlns:a16="http://schemas.microsoft.com/office/drawing/2014/main" id="{46A145CE-7F08-1745-B326-3975679D6B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43157" y="4819787"/>
            <a:ext cx="3744739" cy="37543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94AA599B-88A1-E347-B8A7-5183EBA9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6559" y="4747682"/>
            <a:ext cx="168250" cy="168247"/>
          </a:xfrm>
          <a:custGeom>
            <a:avLst/>
            <a:gdLst>
              <a:gd name="T0" fmla="*/ 127 w 155"/>
              <a:gd name="T1" fmla="*/ 126 h 154"/>
              <a:gd name="T2" fmla="*/ 127 w 155"/>
              <a:gd name="T3" fmla="*/ 126 h 154"/>
              <a:gd name="T4" fmla="*/ 127 w 155"/>
              <a:gd name="T5" fmla="*/ 27 h 154"/>
              <a:gd name="T6" fmla="*/ 27 w 155"/>
              <a:gd name="T7" fmla="*/ 27 h 154"/>
              <a:gd name="T8" fmla="*/ 27 w 155"/>
              <a:gd name="T9" fmla="*/ 126 h 154"/>
              <a:gd name="T10" fmla="*/ 127 w 155"/>
              <a:gd name="T11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127" y="126"/>
                </a:moveTo>
                <a:lnTo>
                  <a:pt x="127" y="126"/>
                </a:lnTo>
                <a:cubicBezTo>
                  <a:pt x="154" y="99"/>
                  <a:pt x="154" y="54"/>
                  <a:pt x="127" y="27"/>
                </a:cubicBezTo>
                <a:cubicBezTo>
                  <a:pt x="100" y="0"/>
                  <a:pt x="54" y="0"/>
                  <a:pt x="27" y="27"/>
                </a:cubicBezTo>
                <a:cubicBezTo>
                  <a:pt x="0" y="54"/>
                  <a:pt x="0" y="99"/>
                  <a:pt x="27" y="126"/>
                </a:cubicBezTo>
                <a:cubicBezTo>
                  <a:pt x="54" y="153"/>
                  <a:pt x="100" y="153"/>
                  <a:pt x="127" y="126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BAA153D9-B91F-A245-98A7-DB385EBB64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3227" y="4819787"/>
            <a:ext cx="3744739" cy="3754353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1815B081-40EB-5A42-8B21-EE506BBA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14" y="4747682"/>
            <a:ext cx="168250" cy="168247"/>
          </a:xfrm>
          <a:custGeom>
            <a:avLst/>
            <a:gdLst>
              <a:gd name="T0" fmla="*/ 126 w 155"/>
              <a:gd name="T1" fmla="*/ 27 h 154"/>
              <a:gd name="T2" fmla="*/ 126 w 155"/>
              <a:gd name="T3" fmla="*/ 27 h 154"/>
              <a:gd name="T4" fmla="*/ 27 w 155"/>
              <a:gd name="T5" fmla="*/ 27 h 154"/>
              <a:gd name="T6" fmla="*/ 27 w 155"/>
              <a:gd name="T7" fmla="*/ 126 h 154"/>
              <a:gd name="T8" fmla="*/ 126 w 155"/>
              <a:gd name="T9" fmla="*/ 126 h 154"/>
              <a:gd name="T10" fmla="*/ 126 w 155"/>
              <a:gd name="T11" fmla="*/ 2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126" y="27"/>
                </a:moveTo>
                <a:lnTo>
                  <a:pt x="126" y="27"/>
                </a:lnTo>
                <a:cubicBezTo>
                  <a:pt x="99" y="0"/>
                  <a:pt x="54" y="0"/>
                  <a:pt x="27" y="27"/>
                </a:cubicBezTo>
                <a:cubicBezTo>
                  <a:pt x="0" y="54"/>
                  <a:pt x="0" y="99"/>
                  <a:pt x="27" y="126"/>
                </a:cubicBezTo>
                <a:cubicBezTo>
                  <a:pt x="54" y="153"/>
                  <a:pt x="99" y="153"/>
                  <a:pt x="126" y="126"/>
                </a:cubicBezTo>
                <a:cubicBezTo>
                  <a:pt x="154" y="99"/>
                  <a:pt x="154" y="54"/>
                  <a:pt x="126" y="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B047D31-6B4C-9D4F-AEC0-85A2E2C62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5339" y="8569331"/>
            <a:ext cx="5292627" cy="4809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694D89A6-BA79-A942-AD9C-3C3F86E3C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848" y="8487612"/>
            <a:ext cx="149019" cy="149019"/>
          </a:xfrm>
          <a:custGeom>
            <a:avLst/>
            <a:gdLst>
              <a:gd name="T0" fmla="*/ 63 w 136"/>
              <a:gd name="T1" fmla="*/ 0 h 136"/>
              <a:gd name="T2" fmla="*/ 63 w 136"/>
              <a:gd name="T3" fmla="*/ 0 h 136"/>
              <a:gd name="T4" fmla="*/ 0 w 136"/>
              <a:gd name="T5" fmla="*/ 72 h 136"/>
              <a:gd name="T6" fmla="*/ 63 w 136"/>
              <a:gd name="T7" fmla="*/ 135 h 136"/>
              <a:gd name="T8" fmla="*/ 135 w 136"/>
              <a:gd name="T9" fmla="*/ 72 h 136"/>
              <a:gd name="T10" fmla="*/ 63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99" y="135"/>
                  <a:pt x="135" y="108"/>
                  <a:pt x="135" y="72"/>
                </a:cubicBezTo>
                <a:cubicBezTo>
                  <a:pt x="135" y="27"/>
                  <a:pt x="99" y="0"/>
                  <a:pt x="6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8A46F2D9-F988-BD45-AD97-EE9D3E607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3227" y="8569331"/>
            <a:ext cx="3744739" cy="3735124"/>
          </a:xfrm>
          <a:prstGeom prst="line">
            <a:avLst/>
          </a:prstGeom>
          <a:noFill/>
          <a:ln w="129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EE05D334-31DE-3747-9513-A5532432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314" y="12213119"/>
            <a:ext cx="168250" cy="168250"/>
          </a:xfrm>
          <a:custGeom>
            <a:avLst/>
            <a:gdLst>
              <a:gd name="T0" fmla="*/ 27 w 155"/>
              <a:gd name="T1" fmla="*/ 27 h 155"/>
              <a:gd name="T2" fmla="*/ 27 w 155"/>
              <a:gd name="T3" fmla="*/ 27 h 155"/>
              <a:gd name="T4" fmla="*/ 27 w 155"/>
              <a:gd name="T5" fmla="*/ 126 h 155"/>
              <a:gd name="T6" fmla="*/ 126 w 155"/>
              <a:gd name="T7" fmla="*/ 126 h 155"/>
              <a:gd name="T8" fmla="*/ 126 w 155"/>
              <a:gd name="T9" fmla="*/ 27 h 155"/>
              <a:gd name="T10" fmla="*/ 27 w 155"/>
              <a:gd name="T11" fmla="*/ 2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27" y="27"/>
                </a:moveTo>
                <a:lnTo>
                  <a:pt x="27" y="27"/>
                </a:lnTo>
                <a:cubicBezTo>
                  <a:pt x="0" y="54"/>
                  <a:pt x="0" y="99"/>
                  <a:pt x="27" y="126"/>
                </a:cubicBezTo>
                <a:cubicBezTo>
                  <a:pt x="54" y="154"/>
                  <a:pt x="99" y="154"/>
                  <a:pt x="126" y="126"/>
                </a:cubicBezTo>
                <a:cubicBezTo>
                  <a:pt x="154" y="99"/>
                  <a:pt x="154" y="54"/>
                  <a:pt x="126" y="27"/>
                </a:cubicBezTo>
                <a:cubicBezTo>
                  <a:pt x="99" y="0"/>
                  <a:pt x="54" y="0"/>
                  <a:pt x="27" y="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Text Box 248">
            <a:extLst>
              <a:ext uri="{FF2B5EF4-FFF2-40B4-BE49-F238E27FC236}">
                <a16:creationId xmlns:a16="http://schemas.microsoft.com/office/drawing/2014/main" id="{B49F4B26-8C0D-794A-A9AC-E07F28CD1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9166" y="11732408"/>
            <a:ext cx="173056" cy="37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15" rIns="0" bIns="0"/>
          <a:lstStyle/>
          <a:p>
            <a:pPr>
              <a:lnSpc>
                <a:spcPct val="98000"/>
              </a:lnSpc>
            </a:pPr>
            <a:r>
              <a:rPr lang="es-MX" altLang="es-MX" sz="800" b="1">
                <a:solidFill>
                  <a:srgbClr val="606060"/>
                </a:solidFill>
                <a:latin typeface="Raleway Bold" pitchFamily="32" charset="0"/>
              </a:rPr>
              <a:t>y</a:t>
            </a:r>
          </a:p>
        </p:txBody>
      </p:sp>
      <p:sp>
        <p:nvSpPr>
          <p:cNvPr id="309" name="Freeform 283">
            <a:extLst>
              <a:ext uri="{FF2B5EF4-FFF2-40B4-BE49-F238E27FC236}">
                <a16:creationId xmlns:a16="http://schemas.microsoft.com/office/drawing/2014/main" id="{6A0AAA88-FB59-5845-BED7-3564F536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151" y="12765938"/>
            <a:ext cx="28843" cy="28843"/>
          </a:xfrm>
          <a:custGeom>
            <a:avLst/>
            <a:gdLst>
              <a:gd name="T0" fmla="*/ 18 w 28"/>
              <a:gd name="T1" fmla="*/ 0 h 28"/>
              <a:gd name="T2" fmla="*/ 18 w 28"/>
              <a:gd name="T3" fmla="*/ 0 h 28"/>
              <a:gd name="T4" fmla="*/ 0 w 28"/>
              <a:gd name="T5" fmla="*/ 18 h 28"/>
              <a:gd name="T6" fmla="*/ 18 w 28"/>
              <a:gd name="T7" fmla="*/ 27 h 28"/>
              <a:gd name="T8" fmla="*/ 27 w 28"/>
              <a:gd name="T9" fmla="*/ 18 h 28"/>
              <a:gd name="T10" fmla="*/ 18 w 28"/>
              <a:gd name="T1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28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27"/>
                  <a:pt x="18" y="27"/>
                </a:cubicBezTo>
                <a:cubicBezTo>
                  <a:pt x="18" y="27"/>
                  <a:pt x="27" y="27"/>
                  <a:pt x="27" y="18"/>
                </a:cubicBezTo>
                <a:cubicBezTo>
                  <a:pt x="27" y="9"/>
                  <a:pt x="18" y="0"/>
                  <a:pt x="18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1A5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0">
            <a:extLst>
              <a:ext uri="{FF2B5EF4-FFF2-40B4-BE49-F238E27FC236}">
                <a16:creationId xmlns:a16="http://schemas.microsoft.com/office/drawing/2014/main" id="{B20384D5-2025-EB43-B2B6-13B63C68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94" y="5838894"/>
            <a:ext cx="6177135" cy="5220519"/>
          </a:xfrm>
          <a:custGeom>
            <a:avLst/>
            <a:gdLst>
              <a:gd name="T0" fmla="*/ 5567 w 5668"/>
              <a:gd name="T1" fmla="*/ 2006 h 4791"/>
              <a:gd name="T2" fmla="*/ 5567 w 5668"/>
              <a:gd name="T3" fmla="*/ 2006 h 4791"/>
              <a:gd name="T4" fmla="*/ 2937 w 5668"/>
              <a:gd name="T5" fmla="*/ 45 h 4791"/>
              <a:gd name="T6" fmla="*/ 2721 w 5668"/>
              <a:gd name="T7" fmla="*/ 45 h 4791"/>
              <a:gd name="T8" fmla="*/ 99 w 5668"/>
              <a:gd name="T9" fmla="*/ 2006 h 4791"/>
              <a:gd name="T10" fmla="*/ 63 w 5668"/>
              <a:gd name="T11" fmla="*/ 2268 h 4791"/>
              <a:gd name="T12" fmla="*/ 316 w 5668"/>
              <a:gd name="T13" fmla="*/ 2304 h 4791"/>
              <a:gd name="T14" fmla="*/ 687 w 5668"/>
              <a:gd name="T15" fmla="*/ 2024 h 4791"/>
              <a:gd name="T16" fmla="*/ 687 w 5668"/>
              <a:gd name="T17" fmla="*/ 4537 h 4791"/>
              <a:gd name="T18" fmla="*/ 940 w 5668"/>
              <a:gd name="T19" fmla="*/ 4790 h 4791"/>
              <a:gd name="T20" fmla="*/ 2016 w 5668"/>
              <a:gd name="T21" fmla="*/ 4790 h 4791"/>
              <a:gd name="T22" fmla="*/ 3642 w 5668"/>
              <a:gd name="T23" fmla="*/ 4790 h 4791"/>
              <a:gd name="T24" fmla="*/ 4718 w 5668"/>
              <a:gd name="T25" fmla="*/ 4790 h 4791"/>
              <a:gd name="T26" fmla="*/ 4980 w 5668"/>
              <a:gd name="T27" fmla="*/ 4537 h 4791"/>
              <a:gd name="T28" fmla="*/ 4980 w 5668"/>
              <a:gd name="T29" fmla="*/ 2024 h 4791"/>
              <a:gd name="T30" fmla="*/ 5350 w 5668"/>
              <a:gd name="T31" fmla="*/ 2304 h 4791"/>
              <a:gd name="T32" fmla="*/ 5459 w 5668"/>
              <a:gd name="T33" fmla="*/ 2340 h 4791"/>
              <a:gd name="T34" fmla="*/ 5604 w 5668"/>
              <a:gd name="T35" fmla="*/ 2268 h 4791"/>
              <a:gd name="T36" fmla="*/ 5567 w 5668"/>
              <a:gd name="T37" fmla="*/ 2006 h 4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68" h="4791">
                <a:moveTo>
                  <a:pt x="5567" y="2006"/>
                </a:moveTo>
                <a:lnTo>
                  <a:pt x="5567" y="2006"/>
                </a:lnTo>
                <a:cubicBezTo>
                  <a:pt x="2937" y="45"/>
                  <a:pt x="2937" y="45"/>
                  <a:pt x="2937" y="45"/>
                </a:cubicBezTo>
                <a:cubicBezTo>
                  <a:pt x="2874" y="0"/>
                  <a:pt x="2784" y="0"/>
                  <a:pt x="2721" y="45"/>
                </a:cubicBezTo>
                <a:cubicBezTo>
                  <a:pt x="99" y="2006"/>
                  <a:pt x="99" y="2006"/>
                  <a:pt x="99" y="2006"/>
                </a:cubicBezTo>
                <a:cubicBezTo>
                  <a:pt x="18" y="2069"/>
                  <a:pt x="0" y="2187"/>
                  <a:pt x="63" y="2268"/>
                </a:cubicBezTo>
                <a:cubicBezTo>
                  <a:pt x="117" y="2340"/>
                  <a:pt x="235" y="2358"/>
                  <a:pt x="316" y="2304"/>
                </a:cubicBezTo>
                <a:cubicBezTo>
                  <a:pt x="687" y="2024"/>
                  <a:pt x="687" y="2024"/>
                  <a:pt x="687" y="2024"/>
                </a:cubicBezTo>
                <a:cubicBezTo>
                  <a:pt x="687" y="4537"/>
                  <a:pt x="687" y="4537"/>
                  <a:pt x="687" y="4537"/>
                </a:cubicBezTo>
                <a:cubicBezTo>
                  <a:pt x="687" y="4673"/>
                  <a:pt x="804" y="4790"/>
                  <a:pt x="940" y="4790"/>
                </a:cubicBezTo>
                <a:cubicBezTo>
                  <a:pt x="2016" y="4790"/>
                  <a:pt x="2016" y="4790"/>
                  <a:pt x="2016" y="4790"/>
                </a:cubicBezTo>
                <a:cubicBezTo>
                  <a:pt x="3642" y="4790"/>
                  <a:pt x="3642" y="4790"/>
                  <a:pt x="3642" y="4790"/>
                </a:cubicBezTo>
                <a:cubicBezTo>
                  <a:pt x="4718" y="4790"/>
                  <a:pt x="4718" y="4790"/>
                  <a:pt x="4718" y="4790"/>
                </a:cubicBezTo>
                <a:cubicBezTo>
                  <a:pt x="4862" y="4790"/>
                  <a:pt x="4980" y="4673"/>
                  <a:pt x="4980" y="4537"/>
                </a:cubicBezTo>
                <a:cubicBezTo>
                  <a:pt x="4980" y="2024"/>
                  <a:pt x="4980" y="2024"/>
                  <a:pt x="4980" y="2024"/>
                </a:cubicBezTo>
                <a:cubicBezTo>
                  <a:pt x="5350" y="2304"/>
                  <a:pt x="5350" y="2304"/>
                  <a:pt x="5350" y="2304"/>
                </a:cubicBezTo>
                <a:cubicBezTo>
                  <a:pt x="5387" y="2322"/>
                  <a:pt x="5423" y="2340"/>
                  <a:pt x="5459" y="2340"/>
                </a:cubicBezTo>
                <a:cubicBezTo>
                  <a:pt x="5513" y="2340"/>
                  <a:pt x="5567" y="2313"/>
                  <a:pt x="5604" y="2268"/>
                </a:cubicBezTo>
                <a:cubicBezTo>
                  <a:pt x="5667" y="2187"/>
                  <a:pt x="5649" y="2069"/>
                  <a:pt x="5567" y="20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1">
            <a:extLst>
              <a:ext uri="{FF2B5EF4-FFF2-40B4-BE49-F238E27FC236}">
                <a16:creationId xmlns:a16="http://schemas.microsoft.com/office/drawing/2014/main" id="{F473CABF-0C6F-0C4C-A0A1-0D04DC1E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680" y="7809808"/>
            <a:ext cx="2413168" cy="966230"/>
          </a:xfrm>
          <a:custGeom>
            <a:avLst/>
            <a:gdLst>
              <a:gd name="T0" fmla="*/ 2150 w 2215"/>
              <a:gd name="T1" fmla="*/ 307 h 887"/>
              <a:gd name="T2" fmla="*/ 2150 w 2215"/>
              <a:gd name="T3" fmla="*/ 307 h 887"/>
              <a:gd name="T4" fmla="*/ 2033 w 2215"/>
              <a:gd name="T5" fmla="*/ 362 h 887"/>
              <a:gd name="T6" fmla="*/ 1951 w 2215"/>
              <a:gd name="T7" fmla="*/ 560 h 887"/>
              <a:gd name="T8" fmla="*/ 1021 w 2215"/>
              <a:gd name="T9" fmla="*/ 0 h 887"/>
              <a:gd name="T10" fmla="*/ 18 w 2215"/>
              <a:gd name="T11" fmla="*/ 777 h 887"/>
              <a:gd name="T12" fmla="*/ 81 w 2215"/>
              <a:gd name="T13" fmla="*/ 886 h 887"/>
              <a:gd name="T14" fmla="*/ 99 w 2215"/>
              <a:gd name="T15" fmla="*/ 886 h 887"/>
              <a:gd name="T16" fmla="*/ 190 w 2215"/>
              <a:gd name="T17" fmla="*/ 823 h 887"/>
              <a:gd name="T18" fmla="*/ 1021 w 2215"/>
              <a:gd name="T19" fmla="*/ 172 h 887"/>
              <a:gd name="T20" fmla="*/ 1789 w 2215"/>
              <a:gd name="T21" fmla="*/ 642 h 887"/>
              <a:gd name="T22" fmla="*/ 1572 w 2215"/>
              <a:gd name="T23" fmla="*/ 551 h 887"/>
              <a:gd name="T24" fmla="*/ 1454 w 2215"/>
              <a:gd name="T25" fmla="*/ 597 h 887"/>
              <a:gd name="T26" fmla="*/ 1508 w 2215"/>
              <a:gd name="T27" fmla="*/ 714 h 887"/>
              <a:gd name="T28" fmla="*/ 1915 w 2215"/>
              <a:gd name="T29" fmla="*/ 886 h 887"/>
              <a:gd name="T30" fmla="*/ 1951 w 2215"/>
              <a:gd name="T31" fmla="*/ 886 h 887"/>
              <a:gd name="T32" fmla="*/ 2033 w 2215"/>
              <a:gd name="T33" fmla="*/ 832 h 887"/>
              <a:gd name="T34" fmla="*/ 2195 w 2215"/>
              <a:gd name="T35" fmla="*/ 425 h 887"/>
              <a:gd name="T36" fmla="*/ 2150 w 2215"/>
              <a:gd name="T37" fmla="*/ 30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15" h="887">
                <a:moveTo>
                  <a:pt x="2150" y="307"/>
                </a:moveTo>
                <a:lnTo>
                  <a:pt x="2150" y="307"/>
                </a:lnTo>
                <a:cubicBezTo>
                  <a:pt x="2105" y="289"/>
                  <a:pt x="2051" y="316"/>
                  <a:pt x="2033" y="362"/>
                </a:cubicBezTo>
                <a:cubicBezTo>
                  <a:pt x="1951" y="560"/>
                  <a:pt x="1951" y="560"/>
                  <a:pt x="1951" y="560"/>
                </a:cubicBezTo>
                <a:cubicBezTo>
                  <a:pt x="1771" y="226"/>
                  <a:pt x="1418" y="0"/>
                  <a:pt x="1021" y="0"/>
                </a:cubicBezTo>
                <a:cubicBezTo>
                  <a:pt x="551" y="0"/>
                  <a:pt x="135" y="316"/>
                  <a:pt x="18" y="777"/>
                </a:cubicBezTo>
                <a:cubicBezTo>
                  <a:pt x="0" y="823"/>
                  <a:pt x="36" y="877"/>
                  <a:pt x="81" y="886"/>
                </a:cubicBezTo>
                <a:cubicBezTo>
                  <a:pt x="90" y="886"/>
                  <a:pt x="90" y="886"/>
                  <a:pt x="99" y="886"/>
                </a:cubicBezTo>
                <a:cubicBezTo>
                  <a:pt x="144" y="886"/>
                  <a:pt x="181" y="868"/>
                  <a:pt x="190" y="823"/>
                </a:cubicBezTo>
                <a:cubicBezTo>
                  <a:pt x="289" y="443"/>
                  <a:pt x="632" y="172"/>
                  <a:pt x="1021" y="172"/>
                </a:cubicBezTo>
                <a:cubicBezTo>
                  <a:pt x="1355" y="172"/>
                  <a:pt x="1644" y="362"/>
                  <a:pt x="1789" y="642"/>
                </a:cubicBezTo>
                <a:cubicBezTo>
                  <a:pt x="1572" y="551"/>
                  <a:pt x="1572" y="551"/>
                  <a:pt x="1572" y="551"/>
                </a:cubicBezTo>
                <a:cubicBezTo>
                  <a:pt x="1526" y="533"/>
                  <a:pt x="1472" y="551"/>
                  <a:pt x="1454" y="597"/>
                </a:cubicBezTo>
                <a:cubicBezTo>
                  <a:pt x="1436" y="642"/>
                  <a:pt x="1463" y="696"/>
                  <a:pt x="1508" y="714"/>
                </a:cubicBezTo>
                <a:cubicBezTo>
                  <a:pt x="1915" y="886"/>
                  <a:pt x="1915" y="886"/>
                  <a:pt x="1915" y="886"/>
                </a:cubicBezTo>
                <a:cubicBezTo>
                  <a:pt x="1924" y="886"/>
                  <a:pt x="1933" y="886"/>
                  <a:pt x="1951" y="886"/>
                </a:cubicBezTo>
                <a:cubicBezTo>
                  <a:pt x="1978" y="886"/>
                  <a:pt x="2014" y="868"/>
                  <a:pt x="2033" y="832"/>
                </a:cubicBezTo>
                <a:cubicBezTo>
                  <a:pt x="2195" y="425"/>
                  <a:pt x="2195" y="425"/>
                  <a:pt x="2195" y="425"/>
                </a:cubicBezTo>
                <a:cubicBezTo>
                  <a:pt x="2214" y="380"/>
                  <a:pt x="2195" y="325"/>
                  <a:pt x="2150" y="3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2">
            <a:extLst>
              <a:ext uri="{FF2B5EF4-FFF2-40B4-BE49-F238E27FC236}">
                <a16:creationId xmlns:a16="http://schemas.microsoft.com/office/drawing/2014/main" id="{727F84C2-DF4C-344D-A51D-20A73C3C8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9661" y="9098113"/>
            <a:ext cx="2374711" cy="975844"/>
          </a:xfrm>
          <a:custGeom>
            <a:avLst/>
            <a:gdLst>
              <a:gd name="T0" fmla="*/ 2105 w 2179"/>
              <a:gd name="T1" fmla="*/ 9 h 896"/>
              <a:gd name="T2" fmla="*/ 2105 w 2179"/>
              <a:gd name="T3" fmla="*/ 9 h 896"/>
              <a:gd name="T4" fmla="*/ 1997 w 2179"/>
              <a:gd name="T5" fmla="*/ 73 h 896"/>
              <a:gd name="T6" fmla="*/ 1157 w 2179"/>
              <a:gd name="T7" fmla="*/ 723 h 896"/>
              <a:gd name="T8" fmla="*/ 380 w 2179"/>
              <a:gd name="T9" fmla="*/ 235 h 896"/>
              <a:gd name="T10" fmla="*/ 633 w 2179"/>
              <a:gd name="T11" fmla="*/ 308 h 896"/>
              <a:gd name="T12" fmla="*/ 660 w 2179"/>
              <a:gd name="T13" fmla="*/ 316 h 896"/>
              <a:gd name="T14" fmla="*/ 741 w 2179"/>
              <a:gd name="T15" fmla="*/ 253 h 896"/>
              <a:gd name="T16" fmla="*/ 687 w 2179"/>
              <a:gd name="T17" fmla="*/ 145 h 896"/>
              <a:gd name="T18" fmla="*/ 262 w 2179"/>
              <a:gd name="T19" fmla="*/ 9 h 896"/>
              <a:gd name="T20" fmla="*/ 262 w 2179"/>
              <a:gd name="T21" fmla="*/ 9 h 896"/>
              <a:gd name="T22" fmla="*/ 262 w 2179"/>
              <a:gd name="T23" fmla="*/ 9 h 896"/>
              <a:gd name="T24" fmla="*/ 253 w 2179"/>
              <a:gd name="T25" fmla="*/ 9 h 896"/>
              <a:gd name="T26" fmla="*/ 253 w 2179"/>
              <a:gd name="T27" fmla="*/ 9 h 896"/>
              <a:gd name="T28" fmla="*/ 244 w 2179"/>
              <a:gd name="T29" fmla="*/ 9 h 896"/>
              <a:gd name="T30" fmla="*/ 244 w 2179"/>
              <a:gd name="T31" fmla="*/ 9 h 896"/>
              <a:gd name="T32" fmla="*/ 235 w 2179"/>
              <a:gd name="T33" fmla="*/ 0 h 896"/>
              <a:gd name="T34" fmla="*/ 235 w 2179"/>
              <a:gd name="T35" fmla="*/ 0 h 896"/>
              <a:gd name="T36" fmla="*/ 235 w 2179"/>
              <a:gd name="T37" fmla="*/ 0 h 896"/>
              <a:gd name="T38" fmla="*/ 226 w 2179"/>
              <a:gd name="T39" fmla="*/ 9 h 896"/>
              <a:gd name="T40" fmla="*/ 226 w 2179"/>
              <a:gd name="T41" fmla="*/ 9 h 896"/>
              <a:gd name="T42" fmla="*/ 217 w 2179"/>
              <a:gd name="T43" fmla="*/ 9 h 896"/>
              <a:gd name="T44" fmla="*/ 217 w 2179"/>
              <a:gd name="T45" fmla="*/ 9 h 896"/>
              <a:gd name="T46" fmla="*/ 217 w 2179"/>
              <a:gd name="T47" fmla="*/ 9 h 896"/>
              <a:gd name="T48" fmla="*/ 208 w 2179"/>
              <a:gd name="T49" fmla="*/ 9 h 896"/>
              <a:gd name="T50" fmla="*/ 208 w 2179"/>
              <a:gd name="T51" fmla="*/ 9 h 896"/>
              <a:gd name="T52" fmla="*/ 154 w 2179"/>
              <a:gd name="T53" fmla="*/ 73 h 896"/>
              <a:gd name="T54" fmla="*/ 18 w 2179"/>
              <a:gd name="T55" fmla="*/ 488 h 896"/>
              <a:gd name="T56" fmla="*/ 72 w 2179"/>
              <a:gd name="T57" fmla="*/ 597 h 896"/>
              <a:gd name="T58" fmla="*/ 100 w 2179"/>
              <a:gd name="T59" fmla="*/ 606 h 896"/>
              <a:gd name="T60" fmla="*/ 190 w 2179"/>
              <a:gd name="T61" fmla="*/ 543 h 896"/>
              <a:gd name="T62" fmla="*/ 244 w 2179"/>
              <a:gd name="T63" fmla="*/ 353 h 896"/>
              <a:gd name="T64" fmla="*/ 515 w 2179"/>
              <a:gd name="T65" fmla="*/ 678 h 896"/>
              <a:gd name="T66" fmla="*/ 1157 w 2179"/>
              <a:gd name="T67" fmla="*/ 895 h 896"/>
              <a:gd name="T68" fmla="*/ 2169 w 2179"/>
              <a:gd name="T69" fmla="*/ 118 h 896"/>
              <a:gd name="T70" fmla="*/ 2105 w 2179"/>
              <a:gd name="T71" fmla="*/ 9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79" h="896">
                <a:moveTo>
                  <a:pt x="2105" y="9"/>
                </a:moveTo>
                <a:lnTo>
                  <a:pt x="2105" y="9"/>
                </a:lnTo>
                <a:cubicBezTo>
                  <a:pt x="2060" y="0"/>
                  <a:pt x="2006" y="27"/>
                  <a:pt x="1997" y="73"/>
                </a:cubicBezTo>
                <a:cubicBezTo>
                  <a:pt x="1897" y="452"/>
                  <a:pt x="1554" y="723"/>
                  <a:pt x="1157" y="723"/>
                </a:cubicBezTo>
                <a:cubicBezTo>
                  <a:pt x="823" y="723"/>
                  <a:pt x="524" y="524"/>
                  <a:pt x="380" y="235"/>
                </a:cubicBezTo>
                <a:cubicBezTo>
                  <a:pt x="633" y="308"/>
                  <a:pt x="633" y="308"/>
                  <a:pt x="633" y="308"/>
                </a:cubicBezTo>
                <a:cubicBezTo>
                  <a:pt x="642" y="316"/>
                  <a:pt x="651" y="316"/>
                  <a:pt x="660" y="316"/>
                </a:cubicBezTo>
                <a:cubicBezTo>
                  <a:pt x="696" y="316"/>
                  <a:pt x="732" y="289"/>
                  <a:pt x="741" y="253"/>
                </a:cubicBezTo>
                <a:cubicBezTo>
                  <a:pt x="759" y="208"/>
                  <a:pt x="732" y="154"/>
                  <a:pt x="687" y="145"/>
                </a:cubicBezTo>
                <a:cubicBezTo>
                  <a:pt x="262" y="9"/>
                  <a:pt x="262" y="9"/>
                  <a:pt x="262" y="9"/>
                </a:cubicBezTo>
                <a:lnTo>
                  <a:pt x="262" y="9"/>
                </a:lnTo>
                <a:lnTo>
                  <a:pt x="262" y="9"/>
                </a:lnTo>
                <a:cubicBezTo>
                  <a:pt x="262" y="9"/>
                  <a:pt x="262" y="9"/>
                  <a:pt x="253" y="9"/>
                </a:cubicBezTo>
                <a:lnTo>
                  <a:pt x="253" y="9"/>
                </a:lnTo>
                <a:cubicBezTo>
                  <a:pt x="253" y="9"/>
                  <a:pt x="253" y="9"/>
                  <a:pt x="244" y="9"/>
                </a:cubicBezTo>
                <a:lnTo>
                  <a:pt x="244" y="9"/>
                </a:lnTo>
                <a:cubicBezTo>
                  <a:pt x="244" y="9"/>
                  <a:pt x="244" y="0"/>
                  <a:pt x="235" y="0"/>
                </a:cubicBezTo>
                <a:lnTo>
                  <a:pt x="235" y="0"/>
                </a:lnTo>
                <a:lnTo>
                  <a:pt x="235" y="0"/>
                </a:lnTo>
                <a:cubicBezTo>
                  <a:pt x="235" y="0"/>
                  <a:pt x="235" y="9"/>
                  <a:pt x="226" y="9"/>
                </a:cubicBezTo>
                <a:lnTo>
                  <a:pt x="226" y="9"/>
                </a:lnTo>
                <a:cubicBezTo>
                  <a:pt x="226" y="9"/>
                  <a:pt x="226" y="9"/>
                  <a:pt x="217" y="9"/>
                </a:cubicBezTo>
                <a:lnTo>
                  <a:pt x="217" y="9"/>
                </a:lnTo>
                <a:lnTo>
                  <a:pt x="217" y="9"/>
                </a:lnTo>
                <a:cubicBezTo>
                  <a:pt x="217" y="9"/>
                  <a:pt x="217" y="9"/>
                  <a:pt x="208" y="9"/>
                </a:cubicBezTo>
                <a:lnTo>
                  <a:pt x="208" y="9"/>
                </a:lnTo>
                <a:cubicBezTo>
                  <a:pt x="181" y="18"/>
                  <a:pt x="154" y="45"/>
                  <a:pt x="154" y="73"/>
                </a:cubicBezTo>
                <a:cubicBezTo>
                  <a:pt x="18" y="488"/>
                  <a:pt x="18" y="488"/>
                  <a:pt x="18" y="488"/>
                </a:cubicBezTo>
                <a:cubicBezTo>
                  <a:pt x="0" y="533"/>
                  <a:pt x="27" y="588"/>
                  <a:pt x="72" y="597"/>
                </a:cubicBezTo>
                <a:cubicBezTo>
                  <a:pt x="81" y="606"/>
                  <a:pt x="90" y="606"/>
                  <a:pt x="100" y="606"/>
                </a:cubicBezTo>
                <a:cubicBezTo>
                  <a:pt x="145" y="606"/>
                  <a:pt x="172" y="579"/>
                  <a:pt x="190" y="543"/>
                </a:cubicBezTo>
                <a:cubicBezTo>
                  <a:pt x="244" y="353"/>
                  <a:pt x="244" y="353"/>
                  <a:pt x="244" y="353"/>
                </a:cubicBezTo>
                <a:cubicBezTo>
                  <a:pt x="317" y="479"/>
                  <a:pt x="407" y="588"/>
                  <a:pt x="515" y="678"/>
                </a:cubicBezTo>
                <a:cubicBezTo>
                  <a:pt x="705" y="823"/>
                  <a:pt x="922" y="895"/>
                  <a:pt x="1157" y="895"/>
                </a:cubicBezTo>
                <a:cubicBezTo>
                  <a:pt x="1635" y="895"/>
                  <a:pt x="2051" y="579"/>
                  <a:pt x="2169" y="118"/>
                </a:cubicBezTo>
                <a:cubicBezTo>
                  <a:pt x="2178" y="73"/>
                  <a:pt x="2150" y="18"/>
                  <a:pt x="2105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03">
            <a:extLst>
              <a:ext uri="{FF2B5EF4-FFF2-40B4-BE49-F238E27FC236}">
                <a16:creationId xmlns:a16="http://schemas.microsoft.com/office/drawing/2014/main" id="{744DD7CB-592C-5B44-91C6-7D3EAD6FA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441" y="8103043"/>
            <a:ext cx="672995" cy="918156"/>
          </a:xfrm>
          <a:custGeom>
            <a:avLst/>
            <a:gdLst>
              <a:gd name="T0" fmla="*/ 579 w 616"/>
              <a:gd name="T1" fmla="*/ 91 h 842"/>
              <a:gd name="T2" fmla="*/ 579 w 616"/>
              <a:gd name="T3" fmla="*/ 91 h 842"/>
              <a:gd name="T4" fmla="*/ 452 w 616"/>
              <a:gd name="T5" fmla="*/ 91 h 842"/>
              <a:gd name="T6" fmla="*/ 398 w 616"/>
              <a:gd name="T7" fmla="*/ 27 h 842"/>
              <a:gd name="T8" fmla="*/ 308 w 616"/>
              <a:gd name="T9" fmla="*/ 0 h 842"/>
              <a:gd name="T10" fmla="*/ 217 w 616"/>
              <a:gd name="T11" fmla="*/ 27 h 842"/>
              <a:gd name="T12" fmla="*/ 163 w 616"/>
              <a:gd name="T13" fmla="*/ 91 h 842"/>
              <a:gd name="T14" fmla="*/ 36 w 616"/>
              <a:gd name="T15" fmla="*/ 91 h 842"/>
              <a:gd name="T16" fmla="*/ 0 w 616"/>
              <a:gd name="T17" fmla="*/ 136 h 842"/>
              <a:gd name="T18" fmla="*/ 0 w 616"/>
              <a:gd name="T19" fmla="*/ 814 h 842"/>
              <a:gd name="T20" fmla="*/ 27 w 616"/>
              <a:gd name="T21" fmla="*/ 841 h 842"/>
              <a:gd name="T22" fmla="*/ 588 w 616"/>
              <a:gd name="T23" fmla="*/ 841 h 842"/>
              <a:gd name="T24" fmla="*/ 615 w 616"/>
              <a:gd name="T25" fmla="*/ 814 h 842"/>
              <a:gd name="T26" fmla="*/ 615 w 616"/>
              <a:gd name="T27" fmla="*/ 136 h 842"/>
              <a:gd name="T28" fmla="*/ 579 w 616"/>
              <a:gd name="T29" fmla="*/ 91 h 842"/>
              <a:gd name="T30" fmla="*/ 199 w 616"/>
              <a:gd name="T31" fmla="*/ 118 h 842"/>
              <a:gd name="T32" fmla="*/ 199 w 616"/>
              <a:gd name="T33" fmla="*/ 118 h 842"/>
              <a:gd name="T34" fmla="*/ 244 w 616"/>
              <a:gd name="T35" fmla="*/ 72 h 842"/>
              <a:gd name="T36" fmla="*/ 308 w 616"/>
              <a:gd name="T37" fmla="*/ 54 h 842"/>
              <a:gd name="T38" fmla="*/ 371 w 616"/>
              <a:gd name="T39" fmla="*/ 72 h 842"/>
              <a:gd name="T40" fmla="*/ 416 w 616"/>
              <a:gd name="T41" fmla="*/ 118 h 842"/>
              <a:gd name="T42" fmla="*/ 416 w 616"/>
              <a:gd name="T43" fmla="*/ 163 h 842"/>
              <a:gd name="T44" fmla="*/ 199 w 616"/>
              <a:gd name="T45" fmla="*/ 163 h 842"/>
              <a:gd name="T46" fmla="*/ 199 w 616"/>
              <a:gd name="T47" fmla="*/ 118 h 842"/>
              <a:gd name="T48" fmla="*/ 127 w 616"/>
              <a:gd name="T49" fmla="*/ 136 h 842"/>
              <a:gd name="T50" fmla="*/ 127 w 616"/>
              <a:gd name="T51" fmla="*/ 136 h 842"/>
              <a:gd name="T52" fmla="*/ 154 w 616"/>
              <a:gd name="T53" fmla="*/ 136 h 842"/>
              <a:gd name="T54" fmla="*/ 154 w 616"/>
              <a:gd name="T55" fmla="*/ 181 h 842"/>
              <a:gd name="T56" fmla="*/ 181 w 616"/>
              <a:gd name="T57" fmla="*/ 208 h 842"/>
              <a:gd name="T58" fmla="*/ 434 w 616"/>
              <a:gd name="T59" fmla="*/ 208 h 842"/>
              <a:gd name="T60" fmla="*/ 461 w 616"/>
              <a:gd name="T61" fmla="*/ 181 h 842"/>
              <a:gd name="T62" fmla="*/ 461 w 616"/>
              <a:gd name="T63" fmla="*/ 136 h 842"/>
              <a:gd name="T64" fmla="*/ 488 w 616"/>
              <a:gd name="T65" fmla="*/ 136 h 842"/>
              <a:gd name="T66" fmla="*/ 488 w 616"/>
              <a:gd name="T67" fmla="*/ 705 h 842"/>
              <a:gd name="T68" fmla="*/ 127 w 616"/>
              <a:gd name="T69" fmla="*/ 705 h 842"/>
              <a:gd name="T70" fmla="*/ 127 w 616"/>
              <a:gd name="T71" fmla="*/ 136 h 842"/>
              <a:gd name="T72" fmla="*/ 570 w 616"/>
              <a:gd name="T73" fmla="*/ 796 h 842"/>
              <a:gd name="T74" fmla="*/ 570 w 616"/>
              <a:gd name="T75" fmla="*/ 796 h 842"/>
              <a:gd name="T76" fmla="*/ 55 w 616"/>
              <a:gd name="T77" fmla="*/ 796 h 842"/>
              <a:gd name="T78" fmla="*/ 55 w 616"/>
              <a:gd name="T79" fmla="*/ 136 h 842"/>
              <a:gd name="T80" fmla="*/ 81 w 616"/>
              <a:gd name="T81" fmla="*/ 136 h 842"/>
              <a:gd name="T82" fmla="*/ 81 w 616"/>
              <a:gd name="T83" fmla="*/ 733 h 842"/>
              <a:gd name="T84" fmla="*/ 100 w 616"/>
              <a:gd name="T85" fmla="*/ 759 h 842"/>
              <a:gd name="T86" fmla="*/ 515 w 616"/>
              <a:gd name="T87" fmla="*/ 759 h 842"/>
              <a:gd name="T88" fmla="*/ 543 w 616"/>
              <a:gd name="T89" fmla="*/ 733 h 842"/>
              <a:gd name="T90" fmla="*/ 543 w 616"/>
              <a:gd name="T91" fmla="*/ 136 h 842"/>
              <a:gd name="T92" fmla="*/ 570 w 616"/>
              <a:gd name="T93" fmla="*/ 136 h 842"/>
              <a:gd name="T94" fmla="*/ 570 w 616"/>
              <a:gd name="T95" fmla="*/ 796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6" h="842">
                <a:moveTo>
                  <a:pt x="579" y="91"/>
                </a:moveTo>
                <a:lnTo>
                  <a:pt x="579" y="91"/>
                </a:lnTo>
                <a:cubicBezTo>
                  <a:pt x="452" y="91"/>
                  <a:pt x="452" y="91"/>
                  <a:pt x="452" y="91"/>
                </a:cubicBezTo>
                <a:cubicBezTo>
                  <a:pt x="443" y="63"/>
                  <a:pt x="425" y="45"/>
                  <a:pt x="398" y="27"/>
                </a:cubicBezTo>
                <a:cubicBezTo>
                  <a:pt x="371" y="9"/>
                  <a:pt x="344" y="0"/>
                  <a:pt x="308" y="0"/>
                </a:cubicBezTo>
                <a:cubicBezTo>
                  <a:pt x="271" y="0"/>
                  <a:pt x="244" y="9"/>
                  <a:pt x="217" y="27"/>
                </a:cubicBezTo>
                <a:cubicBezTo>
                  <a:pt x="190" y="45"/>
                  <a:pt x="172" y="63"/>
                  <a:pt x="163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18" y="91"/>
                  <a:pt x="0" y="109"/>
                  <a:pt x="0" y="136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832"/>
                  <a:pt x="9" y="841"/>
                  <a:pt x="27" y="841"/>
                </a:cubicBezTo>
                <a:cubicBezTo>
                  <a:pt x="588" y="841"/>
                  <a:pt x="588" y="841"/>
                  <a:pt x="588" y="841"/>
                </a:cubicBezTo>
                <a:cubicBezTo>
                  <a:pt x="606" y="841"/>
                  <a:pt x="615" y="832"/>
                  <a:pt x="615" y="814"/>
                </a:cubicBezTo>
                <a:cubicBezTo>
                  <a:pt x="615" y="136"/>
                  <a:pt x="615" y="136"/>
                  <a:pt x="615" y="136"/>
                </a:cubicBezTo>
                <a:cubicBezTo>
                  <a:pt x="615" y="109"/>
                  <a:pt x="597" y="91"/>
                  <a:pt x="579" y="91"/>
                </a:cubicBezTo>
                <a:close/>
                <a:moveTo>
                  <a:pt x="199" y="118"/>
                </a:moveTo>
                <a:lnTo>
                  <a:pt x="199" y="118"/>
                </a:lnTo>
                <a:cubicBezTo>
                  <a:pt x="208" y="100"/>
                  <a:pt x="226" y="82"/>
                  <a:pt x="244" y="72"/>
                </a:cubicBezTo>
                <a:cubicBezTo>
                  <a:pt x="262" y="54"/>
                  <a:pt x="280" y="54"/>
                  <a:pt x="308" y="54"/>
                </a:cubicBezTo>
                <a:cubicBezTo>
                  <a:pt x="335" y="54"/>
                  <a:pt x="353" y="54"/>
                  <a:pt x="371" y="72"/>
                </a:cubicBezTo>
                <a:cubicBezTo>
                  <a:pt x="389" y="82"/>
                  <a:pt x="407" y="100"/>
                  <a:pt x="416" y="118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199" y="163"/>
                  <a:pt x="199" y="163"/>
                  <a:pt x="199" y="163"/>
                </a:cubicBezTo>
                <a:lnTo>
                  <a:pt x="199" y="118"/>
                </a:lnTo>
                <a:close/>
                <a:moveTo>
                  <a:pt x="127" y="136"/>
                </a:moveTo>
                <a:lnTo>
                  <a:pt x="127" y="136"/>
                </a:lnTo>
                <a:cubicBezTo>
                  <a:pt x="154" y="136"/>
                  <a:pt x="154" y="136"/>
                  <a:pt x="154" y="136"/>
                </a:cubicBezTo>
                <a:cubicBezTo>
                  <a:pt x="154" y="181"/>
                  <a:pt x="154" y="181"/>
                  <a:pt x="154" y="181"/>
                </a:cubicBezTo>
                <a:cubicBezTo>
                  <a:pt x="154" y="199"/>
                  <a:pt x="163" y="208"/>
                  <a:pt x="181" y="208"/>
                </a:cubicBezTo>
                <a:cubicBezTo>
                  <a:pt x="434" y="208"/>
                  <a:pt x="434" y="208"/>
                  <a:pt x="434" y="208"/>
                </a:cubicBezTo>
                <a:cubicBezTo>
                  <a:pt x="452" y="208"/>
                  <a:pt x="461" y="199"/>
                  <a:pt x="461" y="181"/>
                </a:cubicBezTo>
                <a:cubicBezTo>
                  <a:pt x="461" y="136"/>
                  <a:pt x="461" y="136"/>
                  <a:pt x="461" y="136"/>
                </a:cubicBezTo>
                <a:cubicBezTo>
                  <a:pt x="488" y="136"/>
                  <a:pt x="488" y="136"/>
                  <a:pt x="488" y="136"/>
                </a:cubicBezTo>
                <a:cubicBezTo>
                  <a:pt x="488" y="705"/>
                  <a:pt x="488" y="705"/>
                  <a:pt x="488" y="705"/>
                </a:cubicBezTo>
                <a:cubicBezTo>
                  <a:pt x="127" y="705"/>
                  <a:pt x="127" y="705"/>
                  <a:pt x="127" y="705"/>
                </a:cubicBezTo>
                <a:lnTo>
                  <a:pt x="127" y="136"/>
                </a:lnTo>
                <a:close/>
                <a:moveTo>
                  <a:pt x="570" y="796"/>
                </a:moveTo>
                <a:lnTo>
                  <a:pt x="570" y="796"/>
                </a:lnTo>
                <a:cubicBezTo>
                  <a:pt x="55" y="796"/>
                  <a:pt x="55" y="796"/>
                  <a:pt x="55" y="796"/>
                </a:cubicBezTo>
                <a:cubicBezTo>
                  <a:pt x="55" y="136"/>
                  <a:pt x="55" y="136"/>
                  <a:pt x="55" y="136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81" y="733"/>
                  <a:pt x="81" y="733"/>
                  <a:pt x="81" y="733"/>
                </a:cubicBezTo>
                <a:cubicBezTo>
                  <a:pt x="81" y="741"/>
                  <a:pt x="91" y="759"/>
                  <a:pt x="100" y="759"/>
                </a:cubicBezTo>
                <a:cubicBezTo>
                  <a:pt x="515" y="759"/>
                  <a:pt x="515" y="759"/>
                  <a:pt x="515" y="759"/>
                </a:cubicBezTo>
                <a:cubicBezTo>
                  <a:pt x="525" y="759"/>
                  <a:pt x="543" y="741"/>
                  <a:pt x="543" y="733"/>
                </a:cubicBezTo>
                <a:cubicBezTo>
                  <a:pt x="543" y="136"/>
                  <a:pt x="543" y="136"/>
                  <a:pt x="543" y="136"/>
                </a:cubicBezTo>
                <a:cubicBezTo>
                  <a:pt x="570" y="136"/>
                  <a:pt x="570" y="136"/>
                  <a:pt x="570" y="136"/>
                </a:cubicBezTo>
                <a:lnTo>
                  <a:pt x="570" y="7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04">
            <a:extLst>
              <a:ext uri="{FF2B5EF4-FFF2-40B4-BE49-F238E27FC236}">
                <a16:creationId xmlns:a16="http://schemas.microsoft.com/office/drawing/2014/main" id="{2E228398-9A9B-E34B-83F2-5486D472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60" y="8401084"/>
            <a:ext cx="235550" cy="52877"/>
          </a:xfrm>
          <a:custGeom>
            <a:avLst/>
            <a:gdLst>
              <a:gd name="T0" fmla="*/ 18 w 218"/>
              <a:gd name="T1" fmla="*/ 46 h 47"/>
              <a:gd name="T2" fmla="*/ 18 w 218"/>
              <a:gd name="T3" fmla="*/ 46 h 47"/>
              <a:gd name="T4" fmla="*/ 199 w 218"/>
              <a:gd name="T5" fmla="*/ 46 h 47"/>
              <a:gd name="T6" fmla="*/ 217 w 218"/>
              <a:gd name="T7" fmla="*/ 28 h 47"/>
              <a:gd name="T8" fmla="*/ 199 w 218"/>
              <a:gd name="T9" fmla="*/ 0 h 47"/>
              <a:gd name="T10" fmla="*/ 18 w 218"/>
              <a:gd name="T11" fmla="*/ 0 h 47"/>
              <a:gd name="T12" fmla="*/ 0 w 218"/>
              <a:gd name="T13" fmla="*/ 28 h 47"/>
              <a:gd name="T14" fmla="*/ 18 w 218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47">
                <a:moveTo>
                  <a:pt x="18" y="46"/>
                </a:moveTo>
                <a:lnTo>
                  <a:pt x="18" y="46"/>
                </a:lnTo>
                <a:cubicBezTo>
                  <a:pt x="199" y="46"/>
                  <a:pt x="199" y="46"/>
                  <a:pt x="199" y="46"/>
                </a:cubicBezTo>
                <a:cubicBezTo>
                  <a:pt x="208" y="46"/>
                  <a:pt x="217" y="37"/>
                  <a:pt x="217" y="28"/>
                </a:cubicBezTo>
                <a:cubicBezTo>
                  <a:pt x="217" y="9"/>
                  <a:pt x="208" y="0"/>
                  <a:pt x="1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37"/>
                  <a:pt x="9" y="46"/>
                  <a:pt x="18" y="4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5">
            <a:extLst>
              <a:ext uri="{FF2B5EF4-FFF2-40B4-BE49-F238E27FC236}">
                <a16:creationId xmlns:a16="http://schemas.microsoft.com/office/drawing/2014/main" id="{20C73EA0-3211-CE43-BC0C-4FF63AF4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60" y="8550102"/>
            <a:ext cx="235550" cy="48071"/>
          </a:xfrm>
          <a:custGeom>
            <a:avLst/>
            <a:gdLst>
              <a:gd name="T0" fmla="*/ 18 w 218"/>
              <a:gd name="T1" fmla="*/ 45 h 46"/>
              <a:gd name="T2" fmla="*/ 18 w 218"/>
              <a:gd name="T3" fmla="*/ 45 h 46"/>
              <a:gd name="T4" fmla="*/ 199 w 218"/>
              <a:gd name="T5" fmla="*/ 45 h 46"/>
              <a:gd name="T6" fmla="*/ 217 w 218"/>
              <a:gd name="T7" fmla="*/ 18 h 46"/>
              <a:gd name="T8" fmla="*/ 199 w 218"/>
              <a:gd name="T9" fmla="*/ 0 h 46"/>
              <a:gd name="T10" fmla="*/ 18 w 218"/>
              <a:gd name="T11" fmla="*/ 0 h 46"/>
              <a:gd name="T12" fmla="*/ 0 w 218"/>
              <a:gd name="T13" fmla="*/ 18 h 46"/>
              <a:gd name="T14" fmla="*/ 18 w 218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46">
                <a:moveTo>
                  <a:pt x="18" y="45"/>
                </a:moveTo>
                <a:lnTo>
                  <a:pt x="18" y="45"/>
                </a:lnTo>
                <a:cubicBezTo>
                  <a:pt x="199" y="45"/>
                  <a:pt x="199" y="45"/>
                  <a:pt x="199" y="45"/>
                </a:cubicBezTo>
                <a:cubicBezTo>
                  <a:pt x="208" y="45"/>
                  <a:pt x="217" y="36"/>
                  <a:pt x="217" y="18"/>
                </a:cubicBezTo>
                <a:cubicBezTo>
                  <a:pt x="217" y="9"/>
                  <a:pt x="208" y="0"/>
                  <a:pt x="1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8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06">
            <a:extLst>
              <a:ext uri="{FF2B5EF4-FFF2-40B4-BE49-F238E27FC236}">
                <a16:creationId xmlns:a16="http://schemas.microsoft.com/office/drawing/2014/main" id="{88177521-03FF-0947-AE7F-EC43F073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760" y="8684701"/>
            <a:ext cx="235550" cy="62494"/>
          </a:xfrm>
          <a:custGeom>
            <a:avLst/>
            <a:gdLst>
              <a:gd name="T0" fmla="*/ 18 w 218"/>
              <a:gd name="T1" fmla="*/ 55 h 56"/>
              <a:gd name="T2" fmla="*/ 18 w 218"/>
              <a:gd name="T3" fmla="*/ 55 h 56"/>
              <a:gd name="T4" fmla="*/ 199 w 218"/>
              <a:gd name="T5" fmla="*/ 55 h 56"/>
              <a:gd name="T6" fmla="*/ 217 w 218"/>
              <a:gd name="T7" fmla="*/ 28 h 56"/>
              <a:gd name="T8" fmla="*/ 199 w 218"/>
              <a:gd name="T9" fmla="*/ 0 h 56"/>
              <a:gd name="T10" fmla="*/ 18 w 218"/>
              <a:gd name="T11" fmla="*/ 0 h 56"/>
              <a:gd name="T12" fmla="*/ 0 w 218"/>
              <a:gd name="T13" fmla="*/ 28 h 56"/>
              <a:gd name="T14" fmla="*/ 18 w 218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" h="56">
                <a:moveTo>
                  <a:pt x="18" y="55"/>
                </a:moveTo>
                <a:lnTo>
                  <a:pt x="18" y="55"/>
                </a:lnTo>
                <a:cubicBezTo>
                  <a:pt x="199" y="55"/>
                  <a:pt x="199" y="55"/>
                  <a:pt x="199" y="55"/>
                </a:cubicBezTo>
                <a:cubicBezTo>
                  <a:pt x="208" y="55"/>
                  <a:pt x="217" y="37"/>
                  <a:pt x="217" y="28"/>
                </a:cubicBezTo>
                <a:cubicBezTo>
                  <a:pt x="217" y="9"/>
                  <a:pt x="208" y="0"/>
                  <a:pt x="19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8"/>
                </a:cubicBezTo>
                <a:cubicBezTo>
                  <a:pt x="0" y="37"/>
                  <a:pt x="9" y="55"/>
                  <a:pt x="18" y="5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7">
            <a:extLst>
              <a:ext uri="{FF2B5EF4-FFF2-40B4-BE49-F238E27FC236}">
                <a16:creationId xmlns:a16="http://schemas.microsoft.com/office/drawing/2014/main" id="{308E5404-9C1C-B241-A8EB-8535B1097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858" y="11987186"/>
            <a:ext cx="648958" cy="730680"/>
          </a:xfrm>
          <a:custGeom>
            <a:avLst/>
            <a:gdLst>
              <a:gd name="T0" fmla="*/ 587 w 597"/>
              <a:gd name="T1" fmla="*/ 190 h 670"/>
              <a:gd name="T2" fmla="*/ 587 w 597"/>
              <a:gd name="T3" fmla="*/ 190 h 670"/>
              <a:gd name="T4" fmla="*/ 569 w 597"/>
              <a:gd name="T5" fmla="*/ 181 h 670"/>
              <a:gd name="T6" fmla="*/ 542 w 597"/>
              <a:gd name="T7" fmla="*/ 181 h 670"/>
              <a:gd name="T8" fmla="*/ 398 w 597"/>
              <a:gd name="T9" fmla="*/ 9 h 670"/>
              <a:gd name="T10" fmla="*/ 370 w 597"/>
              <a:gd name="T11" fmla="*/ 9 h 670"/>
              <a:gd name="T12" fmla="*/ 362 w 597"/>
              <a:gd name="T13" fmla="*/ 45 h 670"/>
              <a:gd name="T14" fmla="*/ 479 w 597"/>
              <a:gd name="T15" fmla="*/ 181 h 670"/>
              <a:gd name="T16" fmla="*/ 108 w 597"/>
              <a:gd name="T17" fmla="*/ 181 h 670"/>
              <a:gd name="T18" fmla="*/ 226 w 597"/>
              <a:gd name="T19" fmla="*/ 45 h 670"/>
              <a:gd name="T20" fmla="*/ 217 w 597"/>
              <a:gd name="T21" fmla="*/ 9 h 670"/>
              <a:gd name="T22" fmla="*/ 181 w 597"/>
              <a:gd name="T23" fmla="*/ 9 h 670"/>
              <a:gd name="T24" fmla="*/ 45 w 597"/>
              <a:gd name="T25" fmla="*/ 181 h 670"/>
              <a:gd name="T26" fmla="*/ 27 w 597"/>
              <a:gd name="T27" fmla="*/ 181 h 670"/>
              <a:gd name="T28" fmla="*/ 27 w 597"/>
              <a:gd name="T29" fmla="*/ 181 h 670"/>
              <a:gd name="T30" fmla="*/ 9 w 597"/>
              <a:gd name="T31" fmla="*/ 190 h 670"/>
              <a:gd name="T32" fmla="*/ 0 w 597"/>
              <a:gd name="T33" fmla="*/ 217 h 670"/>
              <a:gd name="T34" fmla="*/ 9 w 597"/>
              <a:gd name="T35" fmla="*/ 253 h 670"/>
              <a:gd name="T36" fmla="*/ 27 w 597"/>
              <a:gd name="T37" fmla="*/ 362 h 670"/>
              <a:gd name="T38" fmla="*/ 63 w 597"/>
              <a:gd name="T39" fmla="*/ 560 h 670"/>
              <a:gd name="T40" fmla="*/ 63 w 597"/>
              <a:gd name="T41" fmla="*/ 570 h 670"/>
              <a:gd name="T42" fmla="*/ 154 w 597"/>
              <a:gd name="T43" fmla="*/ 642 h 670"/>
              <a:gd name="T44" fmla="*/ 298 w 597"/>
              <a:gd name="T45" fmla="*/ 669 h 670"/>
              <a:gd name="T46" fmla="*/ 307 w 597"/>
              <a:gd name="T47" fmla="*/ 669 h 670"/>
              <a:gd name="T48" fmla="*/ 443 w 597"/>
              <a:gd name="T49" fmla="*/ 651 h 670"/>
              <a:gd name="T50" fmla="*/ 533 w 597"/>
              <a:gd name="T51" fmla="*/ 578 h 670"/>
              <a:gd name="T52" fmla="*/ 569 w 597"/>
              <a:gd name="T53" fmla="*/ 389 h 670"/>
              <a:gd name="T54" fmla="*/ 587 w 597"/>
              <a:gd name="T55" fmla="*/ 262 h 670"/>
              <a:gd name="T56" fmla="*/ 587 w 597"/>
              <a:gd name="T57" fmla="*/ 226 h 670"/>
              <a:gd name="T58" fmla="*/ 587 w 597"/>
              <a:gd name="T59" fmla="*/ 190 h 670"/>
              <a:gd name="T60" fmla="*/ 515 w 597"/>
              <a:gd name="T61" fmla="*/ 389 h 670"/>
              <a:gd name="T62" fmla="*/ 515 w 597"/>
              <a:gd name="T63" fmla="*/ 389 h 670"/>
              <a:gd name="T64" fmla="*/ 488 w 597"/>
              <a:gd name="T65" fmla="*/ 570 h 670"/>
              <a:gd name="T66" fmla="*/ 425 w 597"/>
              <a:gd name="T67" fmla="*/ 606 h 670"/>
              <a:gd name="T68" fmla="*/ 298 w 597"/>
              <a:gd name="T69" fmla="*/ 615 h 670"/>
              <a:gd name="T70" fmla="*/ 163 w 597"/>
              <a:gd name="T71" fmla="*/ 596 h 670"/>
              <a:gd name="T72" fmla="*/ 117 w 597"/>
              <a:gd name="T73" fmla="*/ 560 h 670"/>
              <a:gd name="T74" fmla="*/ 108 w 597"/>
              <a:gd name="T75" fmla="*/ 551 h 670"/>
              <a:gd name="T76" fmla="*/ 54 w 597"/>
              <a:gd name="T77" fmla="*/ 226 h 670"/>
              <a:gd name="T78" fmla="*/ 54 w 597"/>
              <a:gd name="T79" fmla="*/ 226 h 670"/>
              <a:gd name="T80" fmla="*/ 54 w 597"/>
              <a:gd name="T81" fmla="*/ 226 h 670"/>
              <a:gd name="T82" fmla="*/ 54 w 597"/>
              <a:gd name="T83" fmla="*/ 226 h 670"/>
              <a:gd name="T84" fmla="*/ 533 w 597"/>
              <a:gd name="T85" fmla="*/ 226 h 670"/>
              <a:gd name="T86" fmla="*/ 533 w 597"/>
              <a:gd name="T87" fmla="*/ 226 h 670"/>
              <a:gd name="T88" fmla="*/ 533 w 597"/>
              <a:gd name="T89" fmla="*/ 226 h 670"/>
              <a:gd name="T90" fmla="*/ 542 w 597"/>
              <a:gd name="T91" fmla="*/ 226 h 670"/>
              <a:gd name="T92" fmla="*/ 515 w 597"/>
              <a:gd name="T93" fmla="*/ 389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97" h="670">
                <a:moveTo>
                  <a:pt x="587" y="190"/>
                </a:moveTo>
                <a:lnTo>
                  <a:pt x="587" y="190"/>
                </a:lnTo>
                <a:cubicBezTo>
                  <a:pt x="578" y="181"/>
                  <a:pt x="578" y="181"/>
                  <a:pt x="569" y="181"/>
                </a:cubicBezTo>
                <a:cubicBezTo>
                  <a:pt x="542" y="181"/>
                  <a:pt x="542" y="181"/>
                  <a:pt x="542" y="181"/>
                </a:cubicBezTo>
                <a:cubicBezTo>
                  <a:pt x="398" y="9"/>
                  <a:pt x="398" y="9"/>
                  <a:pt x="398" y="9"/>
                </a:cubicBezTo>
                <a:cubicBezTo>
                  <a:pt x="388" y="0"/>
                  <a:pt x="379" y="0"/>
                  <a:pt x="370" y="9"/>
                </a:cubicBezTo>
                <a:cubicBezTo>
                  <a:pt x="352" y="18"/>
                  <a:pt x="352" y="36"/>
                  <a:pt x="362" y="45"/>
                </a:cubicBezTo>
                <a:cubicBezTo>
                  <a:pt x="479" y="181"/>
                  <a:pt x="479" y="181"/>
                  <a:pt x="479" y="181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226" y="45"/>
                  <a:pt x="226" y="45"/>
                  <a:pt x="226" y="45"/>
                </a:cubicBezTo>
                <a:cubicBezTo>
                  <a:pt x="235" y="36"/>
                  <a:pt x="226" y="18"/>
                  <a:pt x="217" y="9"/>
                </a:cubicBezTo>
                <a:cubicBezTo>
                  <a:pt x="208" y="0"/>
                  <a:pt x="190" y="0"/>
                  <a:pt x="181" y="9"/>
                </a:cubicBezTo>
                <a:cubicBezTo>
                  <a:pt x="45" y="181"/>
                  <a:pt x="45" y="181"/>
                  <a:pt x="45" y="181"/>
                </a:cubicBezTo>
                <a:cubicBezTo>
                  <a:pt x="27" y="181"/>
                  <a:pt x="27" y="181"/>
                  <a:pt x="27" y="181"/>
                </a:cubicBezTo>
                <a:lnTo>
                  <a:pt x="27" y="181"/>
                </a:lnTo>
                <a:cubicBezTo>
                  <a:pt x="18" y="181"/>
                  <a:pt x="9" y="181"/>
                  <a:pt x="9" y="190"/>
                </a:cubicBezTo>
                <a:cubicBezTo>
                  <a:pt x="0" y="199"/>
                  <a:pt x="0" y="208"/>
                  <a:pt x="0" y="217"/>
                </a:cubicBezTo>
                <a:cubicBezTo>
                  <a:pt x="0" y="226"/>
                  <a:pt x="0" y="244"/>
                  <a:pt x="9" y="253"/>
                </a:cubicBezTo>
                <a:cubicBezTo>
                  <a:pt x="9" y="280"/>
                  <a:pt x="18" y="316"/>
                  <a:pt x="27" y="362"/>
                </a:cubicBezTo>
                <a:cubicBezTo>
                  <a:pt x="36" y="443"/>
                  <a:pt x="54" y="533"/>
                  <a:pt x="63" y="560"/>
                </a:cubicBezTo>
                <a:cubicBezTo>
                  <a:pt x="63" y="570"/>
                  <a:pt x="63" y="570"/>
                  <a:pt x="63" y="570"/>
                </a:cubicBezTo>
                <a:cubicBezTo>
                  <a:pt x="72" y="606"/>
                  <a:pt x="99" y="624"/>
                  <a:pt x="154" y="642"/>
                </a:cubicBezTo>
                <a:cubicBezTo>
                  <a:pt x="190" y="660"/>
                  <a:pt x="244" y="660"/>
                  <a:pt x="298" y="669"/>
                </a:cubicBezTo>
                <a:cubicBezTo>
                  <a:pt x="298" y="669"/>
                  <a:pt x="298" y="669"/>
                  <a:pt x="307" y="669"/>
                </a:cubicBezTo>
                <a:cubicBezTo>
                  <a:pt x="352" y="669"/>
                  <a:pt x="407" y="660"/>
                  <a:pt x="443" y="651"/>
                </a:cubicBezTo>
                <a:cubicBezTo>
                  <a:pt x="497" y="633"/>
                  <a:pt x="524" y="615"/>
                  <a:pt x="533" y="578"/>
                </a:cubicBezTo>
                <a:cubicBezTo>
                  <a:pt x="533" y="570"/>
                  <a:pt x="551" y="479"/>
                  <a:pt x="569" y="389"/>
                </a:cubicBezTo>
                <a:cubicBezTo>
                  <a:pt x="578" y="334"/>
                  <a:pt x="578" y="298"/>
                  <a:pt x="587" y="262"/>
                </a:cubicBezTo>
                <a:cubicBezTo>
                  <a:pt x="587" y="244"/>
                  <a:pt x="587" y="235"/>
                  <a:pt x="587" y="226"/>
                </a:cubicBezTo>
                <a:cubicBezTo>
                  <a:pt x="596" y="208"/>
                  <a:pt x="596" y="199"/>
                  <a:pt x="587" y="190"/>
                </a:cubicBezTo>
                <a:close/>
                <a:moveTo>
                  <a:pt x="515" y="389"/>
                </a:moveTo>
                <a:lnTo>
                  <a:pt x="515" y="389"/>
                </a:lnTo>
                <a:cubicBezTo>
                  <a:pt x="497" y="479"/>
                  <a:pt x="488" y="560"/>
                  <a:pt x="488" y="570"/>
                </a:cubicBezTo>
                <a:cubicBezTo>
                  <a:pt x="479" y="578"/>
                  <a:pt x="470" y="587"/>
                  <a:pt x="425" y="606"/>
                </a:cubicBezTo>
                <a:cubicBezTo>
                  <a:pt x="388" y="615"/>
                  <a:pt x="343" y="615"/>
                  <a:pt x="298" y="615"/>
                </a:cubicBezTo>
                <a:cubicBezTo>
                  <a:pt x="244" y="615"/>
                  <a:pt x="199" y="606"/>
                  <a:pt x="163" y="596"/>
                </a:cubicBezTo>
                <a:cubicBezTo>
                  <a:pt x="117" y="578"/>
                  <a:pt x="117" y="570"/>
                  <a:pt x="117" y="560"/>
                </a:cubicBezTo>
                <a:cubicBezTo>
                  <a:pt x="117" y="560"/>
                  <a:pt x="108" y="560"/>
                  <a:pt x="108" y="551"/>
                </a:cubicBezTo>
                <a:cubicBezTo>
                  <a:pt x="72" y="343"/>
                  <a:pt x="54" y="262"/>
                  <a:pt x="54" y="226"/>
                </a:cubicBezTo>
                <a:lnTo>
                  <a:pt x="54" y="226"/>
                </a:lnTo>
                <a:lnTo>
                  <a:pt x="54" y="226"/>
                </a:lnTo>
                <a:lnTo>
                  <a:pt x="54" y="226"/>
                </a:lnTo>
                <a:cubicBezTo>
                  <a:pt x="533" y="226"/>
                  <a:pt x="533" y="226"/>
                  <a:pt x="533" y="226"/>
                </a:cubicBezTo>
                <a:lnTo>
                  <a:pt x="533" y="226"/>
                </a:lnTo>
                <a:lnTo>
                  <a:pt x="533" y="226"/>
                </a:lnTo>
                <a:cubicBezTo>
                  <a:pt x="542" y="226"/>
                  <a:pt x="542" y="226"/>
                  <a:pt x="542" y="226"/>
                </a:cubicBezTo>
                <a:cubicBezTo>
                  <a:pt x="542" y="253"/>
                  <a:pt x="533" y="298"/>
                  <a:pt x="515" y="38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8">
            <a:extLst>
              <a:ext uri="{FF2B5EF4-FFF2-40B4-BE49-F238E27FC236}">
                <a16:creationId xmlns:a16="http://schemas.microsoft.com/office/drawing/2014/main" id="{F167AFF3-D737-954F-B2AF-B6C08386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05" y="12294841"/>
            <a:ext cx="57685" cy="245161"/>
          </a:xfrm>
          <a:custGeom>
            <a:avLst/>
            <a:gdLst>
              <a:gd name="T0" fmla="*/ 27 w 55"/>
              <a:gd name="T1" fmla="*/ 0 h 227"/>
              <a:gd name="T2" fmla="*/ 27 w 55"/>
              <a:gd name="T3" fmla="*/ 0 h 227"/>
              <a:gd name="T4" fmla="*/ 0 w 55"/>
              <a:gd name="T5" fmla="*/ 27 h 227"/>
              <a:gd name="T6" fmla="*/ 0 w 55"/>
              <a:gd name="T7" fmla="*/ 199 h 227"/>
              <a:gd name="T8" fmla="*/ 27 w 55"/>
              <a:gd name="T9" fmla="*/ 226 h 227"/>
              <a:gd name="T10" fmla="*/ 54 w 55"/>
              <a:gd name="T11" fmla="*/ 199 h 227"/>
              <a:gd name="T12" fmla="*/ 54 w 55"/>
              <a:gd name="T13" fmla="*/ 27 h 227"/>
              <a:gd name="T14" fmla="*/ 27 w 55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7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27" y="226"/>
                </a:cubicBezTo>
                <a:cubicBezTo>
                  <a:pt x="36" y="226"/>
                  <a:pt x="54" y="217"/>
                  <a:pt x="54" y="199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7C788411-F140-FC44-8AB5-7BB82D5D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899" y="12323684"/>
            <a:ext cx="48071" cy="245161"/>
          </a:xfrm>
          <a:custGeom>
            <a:avLst/>
            <a:gdLst>
              <a:gd name="T0" fmla="*/ 18 w 46"/>
              <a:gd name="T1" fmla="*/ 0 h 227"/>
              <a:gd name="T2" fmla="*/ 18 w 46"/>
              <a:gd name="T3" fmla="*/ 0 h 227"/>
              <a:gd name="T4" fmla="*/ 0 w 46"/>
              <a:gd name="T5" fmla="*/ 27 h 227"/>
              <a:gd name="T6" fmla="*/ 0 w 46"/>
              <a:gd name="T7" fmla="*/ 199 h 227"/>
              <a:gd name="T8" fmla="*/ 18 w 46"/>
              <a:gd name="T9" fmla="*/ 226 h 227"/>
              <a:gd name="T10" fmla="*/ 45 w 46"/>
              <a:gd name="T11" fmla="*/ 199 h 227"/>
              <a:gd name="T12" fmla="*/ 45 w 46"/>
              <a:gd name="T13" fmla="*/ 27 h 227"/>
              <a:gd name="T14" fmla="*/ 18 w 46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27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18" y="226"/>
                </a:cubicBezTo>
                <a:cubicBezTo>
                  <a:pt x="36" y="226"/>
                  <a:pt x="45" y="217"/>
                  <a:pt x="45" y="199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1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E7365F34-50BC-8E4F-AFFB-9A63F8449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269" y="12294841"/>
            <a:ext cx="62491" cy="245161"/>
          </a:xfrm>
          <a:custGeom>
            <a:avLst/>
            <a:gdLst>
              <a:gd name="T0" fmla="*/ 28 w 56"/>
              <a:gd name="T1" fmla="*/ 0 h 227"/>
              <a:gd name="T2" fmla="*/ 28 w 56"/>
              <a:gd name="T3" fmla="*/ 0 h 227"/>
              <a:gd name="T4" fmla="*/ 0 w 56"/>
              <a:gd name="T5" fmla="*/ 27 h 227"/>
              <a:gd name="T6" fmla="*/ 0 w 56"/>
              <a:gd name="T7" fmla="*/ 199 h 227"/>
              <a:gd name="T8" fmla="*/ 28 w 56"/>
              <a:gd name="T9" fmla="*/ 226 h 227"/>
              <a:gd name="T10" fmla="*/ 55 w 56"/>
              <a:gd name="T11" fmla="*/ 199 h 227"/>
              <a:gd name="T12" fmla="*/ 55 w 56"/>
              <a:gd name="T13" fmla="*/ 27 h 227"/>
              <a:gd name="T14" fmla="*/ 28 w 56"/>
              <a:gd name="T1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27">
                <a:moveTo>
                  <a:pt x="28" y="0"/>
                </a:moveTo>
                <a:lnTo>
                  <a:pt x="28" y="0"/>
                </a:lnTo>
                <a:cubicBezTo>
                  <a:pt x="19" y="0"/>
                  <a:pt x="0" y="9"/>
                  <a:pt x="0" y="27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19" y="226"/>
                  <a:pt x="28" y="226"/>
                </a:cubicBezTo>
                <a:cubicBezTo>
                  <a:pt x="46" y="226"/>
                  <a:pt x="55" y="217"/>
                  <a:pt x="55" y="199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9"/>
                  <a:pt x="46" y="0"/>
                  <a:pt x="28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3234FE3D-FA55-014B-96B1-BC717A40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947" y="4646731"/>
            <a:ext cx="48071" cy="346112"/>
          </a:xfrm>
          <a:custGeom>
            <a:avLst/>
            <a:gdLst>
              <a:gd name="T0" fmla="*/ 18 w 46"/>
              <a:gd name="T1" fmla="*/ 316 h 317"/>
              <a:gd name="T2" fmla="*/ 18 w 46"/>
              <a:gd name="T3" fmla="*/ 316 h 317"/>
              <a:gd name="T4" fmla="*/ 45 w 46"/>
              <a:gd name="T5" fmla="*/ 290 h 317"/>
              <a:gd name="T6" fmla="*/ 45 w 46"/>
              <a:gd name="T7" fmla="*/ 18 h 317"/>
              <a:gd name="T8" fmla="*/ 18 w 46"/>
              <a:gd name="T9" fmla="*/ 0 h 317"/>
              <a:gd name="T10" fmla="*/ 0 w 46"/>
              <a:gd name="T11" fmla="*/ 18 h 317"/>
              <a:gd name="T12" fmla="*/ 0 w 46"/>
              <a:gd name="T13" fmla="*/ 290 h 317"/>
              <a:gd name="T14" fmla="*/ 18 w 46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7">
                <a:moveTo>
                  <a:pt x="18" y="316"/>
                </a:moveTo>
                <a:lnTo>
                  <a:pt x="18" y="316"/>
                </a:lnTo>
                <a:cubicBezTo>
                  <a:pt x="36" y="316"/>
                  <a:pt x="45" y="308"/>
                  <a:pt x="45" y="290"/>
                </a:cubicBezTo>
                <a:cubicBezTo>
                  <a:pt x="45" y="18"/>
                  <a:pt x="45" y="18"/>
                  <a:pt x="45" y="18"/>
                </a:cubicBezTo>
                <a:cubicBezTo>
                  <a:pt x="45" y="9"/>
                  <a:pt x="36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08"/>
                  <a:pt x="9" y="316"/>
                  <a:pt x="18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712F928F-B297-1748-A6D1-E9057029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9317" y="4685188"/>
            <a:ext cx="52877" cy="346112"/>
          </a:xfrm>
          <a:custGeom>
            <a:avLst/>
            <a:gdLst>
              <a:gd name="T0" fmla="*/ 18 w 47"/>
              <a:gd name="T1" fmla="*/ 317 h 318"/>
              <a:gd name="T2" fmla="*/ 18 w 47"/>
              <a:gd name="T3" fmla="*/ 317 h 318"/>
              <a:gd name="T4" fmla="*/ 46 w 47"/>
              <a:gd name="T5" fmla="*/ 299 h 318"/>
              <a:gd name="T6" fmla="*/ 46 w 47"/>
              <a:gd name="T7" fmla="*/ 27 h 318"/>
              <a:gd name="T8" fmla="*/ 18 w 47"/>
              <a:gd name="T9" fmla="*/ 0 h 318"/>
              <a:gd name="T10" fmla="*/ 0 w 47"/>
              <a:gd name="T11" fmla="*/ 27 h 318"/>
              <a:gd name="T12" fmla="*/ 0 w 47"/>
              <a:gd name="T13" fmla="*/ 299 h 318"/>
              <a:gd name="T14" fmla="*/ 18 w 47"/>
              <a:gd name="T15" fmla="*/ 317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18">
                <a:moveTo>
                  <a:pt x="18" y="317"/>
                </a:moveTo>
                <a:lnTo>
                  <a:pt x="18" y="317"/>
                </a:lnTo>
                <a:cubicBezTo>
                  <a:pt x="37" y="317"/>
                  <a:pt x="46" y="308"/>
                  <a:pt x="46" y="299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9"/>
                  <a:pt x="37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308"/>
                  <a:pt x="9" y="317"/>
                  <a:pt x="18" y="3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3">
            <a:extLst>
              <a:ext uri="{FF2B5EF4-FFF2-40B4-BE49-F238E27FC236}">
                <a16:creationId xmlns:a16="http://schemas.microsoft.com/office/drawing/2014/main" id="{0C8C9444-135A-7547-AA64-0C238E0E7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9879" y="4646731"/>
            <a:ext cx="57685" cy="346112"/>
          </a:xfrm>
          <a:custGeom>
            <a:avLst/>
            <a:gdLst>
              <a:gd name="T0" fmla="*/ 27 w 55"/>
              <a:gd name="T1" fmla="*/ 316 h 317"/>
              <a:gd name="T2" fmla="*/ 27 w 55"/>
              <a:gd name="T3" fmla="*/ 316 h 317"/>
              <a:gd name="T4" fmla="*/ 54 w 55"/>
              <a:gd name="T5" fmla="*/ 290 h 317"/>
              <a:gd name="T6" fmla="*/ 54 w 55"/>
              <a:gd name="T7" fmla="*/ 18 h 317"/>
              <a:gd name="T8" fmla="*/ 27 w 55"/>
              <a:gd name="T9" fmla="*/ 0 h 317"/>
              <a:gd name="T10" fmla="*/ 0 w 55"/>
              <a:gd name="T11" fmla="*/ 18 h 317"/>
              <a:gd name="T12" fmla="*/ 0 w 55"/>
              <a:gd name="T13" fmla="*/ 290 h 317"/>
              <a:gd name="T14" fmla="*/ 27 w 55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17">
                <a:moveTo>
                  <a:pt x="27" y="316"/>
                </a:moveTo>
                <a:lnTo>
                  <a:pt x="27" y="316"/>
                </a:lnTo>
                <a:cubicBezTo>
                  <a:pt x="45" y="316"/>
                  <a:pt x="54" y="308"/>
                  <a:pt x="54" y="290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9"/>
                  <a:pt x="45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08"/>
                  <a:pt x="18" y="316"/>
                  <a:pt x="27" y="3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4">
            <a:extLst>
              <a:ext uri="{FF2B5EF4-FFF2-40B4-BE49-F238E27FC236}">
                <a16:creationId xmlns:a16="http://schemas.microsoft.com/office/drawing/2014/main" id="{A5F605A3-23BE-7945-BADD-5D54E0ED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718" y="4353499"/>
            <a:ext cx="326883" cy="120176"/>
          </a:xfrm>
          <a:custGeom>
            <a:avLst/>
            <a:gdLst>
              <a:gd name="T0" fmla="*/ 27 w 299"/>
              <a:gd name="T1" fmla="*/ 108 h 109"/>
              <a:gd name="T2" fmla="*/ 27 w 299"/>
              <a:gd name="T3" fmla="*/ 108 h 109"/>
              <a:gd name="T4" fmla="*/ 45 w 299"/>
              <a:gd name="T5" fmla="*/ 81 h 109"/>
              <a:gd name="T6" fmla="*/ 45 w 299"/>
              <a:gd name="T7" fmla="*/ 45 h 109"/>
              <a:gd name="T8" fmla="*/ 253 w 299"/>
              <a:gd name="T9" fmla="*/ 45 h 109"/>
              <a:gd name="T10" fmla="*/ 253 w 299"/>
              <a:gd name="T11" fmla="*/ 81 h 109"/>
              <a:gd name="T12" fmla="*/ 280 w 299"/>
              <a:gd name="T13" fmla="*/ 108 h 109"/>
              <a:gd name="T14" fmla="*/ 298 w 299"/>
              <a:gd name="T15" fmla="*/ 81 h 109"/>
              <a:gd name="T16" fmla="*/ 298 w 299"/>
              <a:gd name="T17" fmla="*/ 27 h 109"/>
              <a:gd name="T18" fmla="*/ 271 w 299"/>
              <a:gd name="T19" fmla="*/ 0 h 109"/>
              <a:gd name="T20" fmla="*/ 27 w 299"/>
              <a:gd name="T21" fmla="*/ 0 h 109"/>
              <a:gd name="T22" fmla="*/ 0 w 299"/>
              <a:gd name="T23" fmla="*/ 27 h 109"/>
              <a:gd name="T24" fmla="*/ 0 w 299"/>
              <a:gd name="T25" fmla="*/ 81 h 109"/>
              <a:gd name="T26" fmla="*/ 27 w 299"/>
              <a:gd name="T2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9" h="109">
                <a:moveTo>
                  <a:pt x="27" y="108"/>
                </a:moveTo>
                <a:lnTo>
                  <a:pt x="27" y="108"/>
                </a:lnTo>
                <a:cubicBezTo>
                  <a:pt x="36" y="108"/>
                  <a:pt x="45" y="99"/>
                  <a:pt x="45" y="81"/>
                </a:cubicBezTo>
                <a:cubicBezTo>
                  <a:pt x="45" y="45"/>
                  <a:pt x="45" y="45"/>
                  <a:pt x="45" y="45"/>
                </a:cubicBezTo>
                <a:cubicBezTo>
                  <a:pt x="253" y="45"/>
                  <a:pt x="253" y="45"/>
                  <a:pt x="253" y="45"/>
                </a:cubicBezTo>
                <a:cubicBezTo>
                  <a:pt x="253" y="81"/>
                  <a:pt x="253" y="81"/>
                  <a:pt x="253" y="81"/>
                </a:cubicBezTo>
                <a:cubicBezTo>
                  <a:pt x="253" y="99"/>
                  <a:pt x="262" y="108"/>
                  <a:pt x="280" y="108"/>
                </a:cubicBezTo>
                <a:cubicBezTo>
                  <a:pt x="289" y="108"/>
                  <a:pt x="298" y="99"/>
                  <a:pt x="298" y="81"/>
                </a:cubicBezTo>
                <a:cubicBezTo>
                  <a:pt x="298" y="27"/>
                  <a:pt x="298" y="27"/>
                  <a:pt x="298" y="27"/>
                </a:cubicBezTo>
                <a:cubicBezTo>
                  <a:pt x="298" y="9"/>
                  <a:pt x="289" y="0"/>
                  <a:pt x="271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9"/>
                  <a:pt x="9" y="108"/>
                  <a:pt x="27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5">
            <a:extLst>
              <a:ext uri="{FF2B5EF4-FFF2-40B4-BE49-F238E27FC236}">
                <a16:creationId xmlns:a16="http://schemas.microsoft.com/office/drawing/2014/main" id="{A1F97684-9F0C-734F-BBB2-CC7E06E9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8783" y="4488098"/>
            <a:ext cx="778751" cy="682609"/>
          </a:xfrm>
          <a:custGeom>
            <a:avLst/>
            <a:gdLst>
              <a:gd name="T0" fmla="*/ 687 w 715"/>
              <a:gd name="T1" fmla="*/ 0 h 624"/>
              <a:gd name="T2" fmla="*/ 687 w 715"/>
              <a:gd name="T3" fmla="*/ 0 h 624"/>
              <a:gd name="T4" fmla="*/ 99 w 715"/>
              <a:gd name="T5" fmla="*/ 0 h 624"/>
              <a:gd name="T6" fmla="*/ 99 w 715"/>
              <a:gd name="T7" fmla="*/ 0 h 624"/>
              <a:gd name="T8" fmla="*/ 27 w 715"/>
              <a:gd name="T9" fmla="*/ 0 h 624"/>
              <a:gd name="T10" fmla="*/ 0 w 715"/>
              <a:gd name="T11" fmla="*/ 27 h 624"/>
              <a:gd name="T12" fmla="*/ 27 w 715"/>
              <a:gd name="T13" fmla="*/ 45 h 624"/>
              <a:gd name="T14" fmla="*/ 81 w 715"/>
              <a:gd name="T15" fmla="*/ 45 h 624"/>
              <a:gd name="T16" fmla="*/ 81 w 715"/>
              <a:gd name="T17" fmla="*/ 54 h 624"/>
              <a:gd name="T18" fmla="*/ 81 w 715"/>
              <a:gd name="T19" fmla="*/ 108 h 624"/>
              <a:gd name="T20" fmla="*/ 109 w 715"/>
              <a:gd name="T21" fmla="*/ 280 h 624"/>
              <a:gd name="T22" fmla="*/ 135 w 715"/>
              <a:gd name="T23" fmla="*/ 533 h 624"/>
              <a:gd name="T24" fmla="*/ 217 w 715"/>
              <a:gd name="T25" fmla="*/ 605 h 624"/>
              <a:gd name="T26" fmla="*/ 352 w 715"/>
              <a:gd name="T27" fmla="*/ 623 h 624"/>
              <a:gd name="T28" fmla="*/ 371 w 715"/>
              <a:gd name="T29" fmla="*/ 623 h 624"/>
              <a:gd name="T30" fmla="*/ 497 w 715"/>
              <a:gd name="T31" fmla="*/ 605 h 624"/>
              <a:gd name="T32" fmla="*/ 579 w 715"/>
              <a:gd name="T33" fmla="*/ 542 h 624"/>
              <a:gd name="T34" fmla="*/ 615 w 715"/>
              <a:gd name="T35" fmla="*/ 280 h 624"/>
              <a:gd name="T36" fmla="*/ 633 w 715"/>
              <a:gd name="T37" fmla="*/ 108 h 624"/>
              <a:gd name="T38" fmla="*/ 642 w 715"/>
              <a:gd name="T39" fmla="*/ 54 h 624"/>
              <a:gd name="T40" fmla="*/ 642 w 715"/>
              <a:gd name="T41" fmla="*/ 45 h 624"/>
              <a:gd name="T42" fmla="*/ 687 w 715"/>
              <a:gd name="T43" fmla="*/ 45 h 624"/>
              <a:gd name="T44" fmla="*/ 714 w 715"/>
              <a:gd name="T45" fmla="*/ 27 h 624"/>
              <a:gd name="T46" fmla="*/ 687 w 715"/>
              <a:gd name="T47" fmla="*/ 0 h 624"/>
              <a:gd name="T48" fmla="*/ 533 w 715"/>
              <a:gd name="T49" fmla="*/ 533 h 624"/>
              <a:gd name="T50" fmla="*/ 533 w 715"/>
              <a:gd name="T51" fmla="*/ 533 h 624"/>
              <a:gd name="T52" fmla="*/ 479 w 715"/>
              <a:gd name="T53" fmla="*/ 560 h 624"/>
              <a:gd name="T54" fmla="*/ 352 w 715"/>
              <a:gd name="T55" fmla="*/ 578 h 624"/>
              <a:gd name="T56" fmla="*/ 235 w 715"/>
              <a:gd name="T57" fmla="*/ 560 h 624"/>
              <a:gd name="T58" fmla="*/ 190 w 715"/>
              <a:gd name="T59" fmla="*/ 524 h 624"/>
              <a:gd name="T60" fmla="*/ 126 w 715"/>
              <a:gd name="T61" fmla="*/ 45 h 624"/>
              <a:gd name="T62" fmla="*/ 588 w 715"/>
              <a:gd name="T63" fmla="*/ 45 h 624"/>
              <a:gd name="T64" fmla="*/ 533 w 715"/>
              <a:gd name="T65" fmla="*/ 533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15" h="624">
                <a:moveTo>
                  <a:pt x="687" y="0"/>
                </a:moveTo>
                <a:lnTo>
                  <a:pt x="687" y="0"/>
                </a:ln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27" y="45"/>
                </a:cubicBezTo>
                <a:cubicBezTo>
                  <a:pt x="81" y="45"/>
                  <a:pt x="81" y="45"/>
                  <a:pt x="81" y="45"/>
                </a:cubicBezTo>
                <a:lnTo>
                  <a:pt x="81" y="54"/>
                </a:lnTo>
                <a:cubicBezTo>
                  <a:pt x="81" y="63"/>
                  <a:pt x="81" y="81"/>
                  <a:pt x="81" y="108"/>
                </a:cubicBezTo>
                <a:cubicBezTo>
                  <a:pt x="90" y="153"/>
                  <a:pt x="99" y="207"/>
                  <a:pt x="109" y="280"/>
                </a:cubicBezTo>
                <a:cubicBezTo>
                  <a:pt x="117" y="397"/>
                  <a:pt x="135" y="524"/>
                  <a:pt x="135" y="533"/>
                </a:cubicBezTo>
                <a:cubicBezTo>
                  <a:pt x="145" y="560"/>
                  <a:pt x="172" y="587"/>
                  <a:pt x="217" y="605"/>
                </a:cubicBezTo>
                <a:cubicBezTo>
                  <a:pt x="253" y="614"/>
                  <a:pt x="307" y="623"/>
                  <a:pt x="352" y="623"/>
                </a:cubicBezTo>
                <a:cubicBezTo>
                  <a:pt x="362" y="623"/>
                  <a:pt x="362" y="623"/>
                  <a:pt x="371" y="623"/>
                </a:cubicBezTo>
                <a:cubicBezTo>
                  <a:pt x="416" y="623"/>
                  <a:pt x="461" y="614"/>
                  <a:pt x="497" y="605"/>
                </a:cubicBezTo>
                <a:cubicBezTo>
                  <a:pt x="542" y="596"/>
                  <a:pt x="569" y="569"/>
                  <a:pt x="579" y="542"/>
                </a:cubicBezTo>
                <a:cubicBezTo>
                  <a:pt x="579" y="533"/>
                  <a:pt x="597" y="388"/>
                  <a:pt x="615" y="280"/>
                </a:cubicBezTo>
                <a:cubicBezTo>
                  <a:pt x="624" y="207"/>
                  <a:pt x="624" y="153"/>
                  <a:pt x="633" y="108"/>
                </a:cubicBezTo>
                <a:cubicBezTo>
                  <a:pt x="633" y="81"/>
                  <a:pt x="633" y="63"/>
                  <a:pt x="642" y="54"/>
                </a:cubicBezTo>
                <a:lnTo>
                  <a:pt x="642" y="45"/>
                </a:lnTo>
                <a:cubicBezTo>
                  <a:pt x="687" y="45"/>
                  <a:pt x="687" y="45"/>
                  <a:pt x="687" y="45"/>
                </a:cubicBezTo>
                <a:cubicBezTo>
                  <a:pt x="705" y="45"/>
                  <a:pt x="714" y="36"/>
                  <a:pt x="714" y="27"/>
                </a:cubicBezTo>
                <a:cubicBezTo>
                  <a:pt x="714" y="9"/>
                  <a:pt x="705" y="0"/>
                  <a:pt x="687" y="0"/>
                </a:cubicBezTo>
                <a:close/>
                <a:moveTo>
                  <a:pt x="533" y="533"/>
                </a:moveTo>
                <a:lnTo>
                  <a:pt x="533" y="533"/>
                </a:lnTo>
                <a:cubicBezTo>
                  <a:pt x="533" y="542"/>
                  <a:pt x="515" y="551"/>
                  <a:pt x="479" y="560"/>
                </a:cubicBezTo>
                <a:cubicBezTo>
                  <a:pt x="443" y="569"/>
                  <a:pt x="407" y="578"/>
                  <a:pt x="352" y="578"/>
                </a:cubicBezTo>
                <a:cubicBezTo>
                  <a:pt x="307" y="578"/>
                  <a:pt x="271" y="569"/>
                  <a:pt x="235" y="560"/>
                </a:cubicBezTo>
                <a:cubicBezTo>
                  <a:pt x="199" y="542"/>
                  <a:pt x="190" y="533"/>
                  <a:pt x="190" y="524"/>
                </a:cubicBezTo>
                <a:cubicBezTo>
                  <a:pt x="181" y="497"/>
                  <a:pt x="135" y="144"/>
                  <a:pt x="126" y="45"/>
                </a:cubicBezTo>
                <a:cubicBezTo>
                  <a:pt x="588" y="45"/>
                  <a:pt x="588" y="45"/>
                  <a:pt x="588" y="45"/>
                </a:cubicBezTo>
                <a:cubicBezTo>
                  <a:pt x="579" y="144"/>
                  <a:pt x="533" y="506"/>
                  <a:pt x="533" y="533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1A5A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6">
            <a:extLst>
              <a:ext uri="{FF2B5EF4-FFF2-40B4-BE49-F238E27FC236}">
                <a16:creationId xmlns:a16="http://schemas.microsoft.com/office/drawing/2014/main" id="{1F50CE32-26F6-0849-B588-9DC78EC6D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04" y="4569817"/>
            <a:ext cx="721066" cy="721066"/>
          </a:xfrm>
          <a:custGeom>
            <a:avLst/>
            <a:gdLst>
              <a:gd name="T0" fmla="*/ 624 w 661"/>
              <a:gd name="T1" fmla="*/ 0 h 661"/>
              <a:gd name="T2" fmla="*/ 0 w 661"/>
              <a:gd name="T3" fmla="*/ 36 h 661"/>
              <a:gd name="T4" fmla="*/ 36 w 661"/>
              <a:gd name="T5" fmla="*/ 660 h 661"/>
              <a:gd name="T6" fmla="*/ 660 w 661"/>
              <a:gd name="T7" fmla="*/ 633 h 661"/>
              <a:gd name="T8" fmla="*/ 624 w 661"/>
              <a:gd name="T9" fmla="*/ 0 h 661"/>
              <a:gd name="T10" fmla="*/ 615 w 661"/>
              <a:gd name="T11" fmla="*/ 54 h 661"/>
              <a:gd name="T12" fmla="*/ 507 w 661"/>
              <a:gd name="T13" fmla="*/ 325 h 661"/>
              <a:gd name="T14" fmla="*/ 489 w 661"/>
              <a:gd name="T15" fmla="*/ 307 h 661"/>
              <a:gd name="T16" fmla="*/ 489 w 661"/>
              <a:gd name="T17" fmla="*/ 307 h 661"/>
              <a:gd name="T18" fmla="*/ 461 w 661"/>
              <a:gd name="T19" fmla="*/ 325 h 661"/>
              <a:gd name="T20" fmla="*/ 199 w 661"/>
              <a:gd name="T21" fmla="*/ 172 h 661"/>
              <a:gd name="T22" fmla="*/ 199 w 661"/>
              <a:gd name="T23" fmla="*/ 163 h 661"/>
              <a:gd name="T24" fmla="*/ 199 w 661"/>
              <a:gd name="T25" fmla="*/ 163 h 661"/>
              <a:gd name="T26" fmla="*/ 190 w 661"/>
              <a:gd name="T27" fmla="*/ 163 h 661"/>
              <a:gd name="T28" fmla="*/ 190 w 661"/>
              <a:gd name="T29" fmla="*/ 163 h 661"/>
              <a:gd name="T30" fmla="*/ 190 w 661"/>
              <a:gd name="T31" fmla="*/ 163 h 661"/>
              <a:gd name="T32" fmla="*/ 190 w 661"/>
              <a:gd name="T33" fmla="*/ 163 h 661"/>
              <a:gd name="T34" fmla="*/ 190 w 661"/>
              <a:gd name="T35" fmla="*/ 154 h 661"/>
              <a:gd name="T36" fmla="*/ 181 w 661"/>
              <a:gd name="T37" fmla="*/ 154 h 661"/>
              <a:gd name="T38" fmla="*/ 181 w 661"/>
              <a:gd name="T39" fmla="*/ 154 h 661"/>
              <a:gd name="T40" fmla="*/ 181 w 661"/>
              <a:gd name="T41" fmla="*/ 154 h 661"/>
              <a:gd name="T42" fmla="*/ 181 w 661"/>
              <a:gd name="T43" fmla="*/ 154 h 661"/>
              <a:gd name="T44" fmla="*/ 172 w 661"/>
              <a:gd name="T45" fmla="*/ 154 h 661"/>
              <a:gd name="T46" fmla="*/ 172 w 661"/>
              <a:gd name="T47" fmla="*/ 154 h 661"/>
              <a:gd name="T48" fmla="*/ 172 w 661"/>
              <a:gd name="T49" fmla="*/ 154 h 661"/>
              <a:gd name="T50" fmla="*/ 172 w 661"/>
              <a:gd name="T51" fmla="*/ 154 h 661"/>
              <a:gd name="T52" fmla="*/ 163 w 661"/>
              <a:gd name="T53" fmla="*/ 154 h 661"/>
              <a:gd name="T54" fmla="*/ 163 w 661"/>
              <a:gd name="T55" fmla="*/ 163 h 661"/>
              <a:gd name="T56" fmla="*/ 163 w 661"/>
              <a:gd name="T57" fmla="*/ 163 h 661"/>
              <a:gd name="T58" fmla="*/ 163 w 661"/>
              <a:gd name="T59" fmla="*/ 163 h 661"/>
              <a:gd name="T60" fmla="*/ 163 w 661"/>
              <a:gd name="T61" fmla="*/ 163 h 661"/>
              <a:gd name="T62" fmla="*/ 154 w 661"/>
              <a:gd name="T63" fmla="*/ 163 h 661"/>
              <a:gd name="T64" fmla="*/ 154 w 661"/>
              <a:gd name="T65" fmla="*/ 163 h 661"/>
              <a:gd name="T66" fmla="*/ 154 w 661"/>
              <a:gd name="T67" fmla="*/ 172 h 661"/>
              <a:gd name="T68" fmla="*/ 45 w 661"/>
              <a:gd name="T69" fmla="*/ 54 h 661"/>
              <a:gd name="T70" fmla="*/ 45 w 661"/>
              <a:gd name="T71" fmla="*/ 452 h 661"/>
              <a:gd name="T72" fmla="*/ 45 w 661"/>
              <a:gd name="T73" fmla="*/ 452 h 661"/>
              <a:gd name="T74" fmla="*/ 398 w 661"/>
              <a:gd name="T75" fmla="*/ 615 h 661"/>
              <a:gd name="T76" fmla="*/ 45 w 661"/>
              <a:gd name="T77" fmla="*/ 452 h 661"/>
              <a:gd name="T78" fmla="*/ 452 w 661"/>
              <a:gd name="T79" fmla="*/ 615 h 661"/>
              <a:gd name="T80" fmla="*/ 389 w 661"/>
              <a:gd name="T81" fmla="*/ 497 h 661"/>
              <a:gd name="T82" fmla="*/ 615 w 661"/>
              <a:gd name="T83" fmla="*/ 533 h 661"/>
              <a:gd name="T84" fmla="*/ 452 w 661"/>
              <a:gd name="T85" fmla="*/ 615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1" h="661">
                <a:moveTo>
                  <a:pt x="624" y="0"/>
                </a:moveTo>
                <a:lnTo>
                  <a:pt x="62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3"/>
                  <a:pt x="0" y="633"/>
                  <a:pt x="0" y="633"/>
                </a:cubicBezTo>
                <a:cubicBezTo>
                  <a:pt x="0" y="651"/>
                  <a:pt x="18" y="660"/>
                  <a:pt x="36" y="660"/>
                </a:cubicBezTo>
                <a:cubicBezTo>
                  <a:pt x="624" y="660"/>
                  <a:pt x="624" y="660"/>
                  <a:pt x="624" y="660"/>
                </a:cubicBezTo>
                <a:cubicBezTo>
                  <a:pt x="642" y="660"/>
                  <a:pt x="660" y="651"/>
                  <a:pt x="660" y="633"/>
                </a:cubicBezTo>
                <a:cubicBezTo>
                  <a:pt x="660" y="36"/>
                  <a:pt x="660" y="36"/>
                  <a:pt x="660" y="36"/>
                </a:cubicBezTo>
                <a:cubicBezTo>
                  <a:pt x="660" y="18"/>
                  <a:pt x="642" y="0"/>
                  <a:pt x="624" y="0"/>
                </a:cubicBezTo>
                <a:close/>
                <a:moveTo>
                  <a:pt x="615" y="54"/>
                </a:moveTo>
                <a:lnTo>
                  <a:pt x="615" y="54"/>
                </a:lnTo>
                <a:cubicBezTo>
                  <a:pt x="615" y="452"/>
                  <a:pt x="615" y="452"/>
                  <a:pt x="615" y="452"/>
                </a:cubicBezTo>
                <a:cubicBezTo>
                  <a:pt x="507" y="325"/>
                  <a:pt x="507" y="325"/>
                  <a:pt x="507" y="325"/>
                </a:cubicBezTo>
                <a:cubicBezTo>
                  <a:pt x="507" y="316"/>
                  <a:pt x="507" y="316"/>
                  <a:pt x="498" y="316"/>
                </a:cubicBezTo>
                <a:cubicBezTo>
                  <a:pt x="498" y="307"/>
                  <a:pt x="489" y="307"/>
                  <a:pt x="489" y="307"/>
                </a:cubicBezTo>
                <a:lnTo>
                  <a:pt x="489" y="307"/>
                </a:lnTo>
                <a:lnTo>
                  <a:pt x="489" y="307"/>
                </a:lnTo>
                <a:cubicBezTo>
                  <a:pt x="479" y="307"/>
                  <a:pt x="479" y="307"/>
                  <a:pt x="470" y="316"/>
                </a:cubicBezTo>
                <a:cubicBezTo>
                  <a:pt x="470" y="316"/>
                  <a:pt x="470" y="316"/>
                  <a:pt x="461" y="325"/>
                </a:cubicBezTo>
                <a:cubicBezTo>
                  <a:pt x="362" y="452"/>
                  <a:pt x="362" y="452"/>
                  <a:pt x="362" y="452"/>
                </a:cubicBezTo>
                <a:cubicBezTo>
                  <a:pt x="199" y="172"/>
                  <a:pt x="199" y="172"/>
                  <a:pt x="199" y="172"/>
                </a:cubicBezTo>
                <a:lnTo>
                  <a:pt x="199" y="172"/>
                </a:lnTo>
                <a:cubicBezTo>
                  <a:pt x="199" y="163"/>
                  <a:pt x="199" y="163"/>
                  <a:pt x="199" y="163"/>
                </a:cubicBezTo>
                <a:lnTo>
                  <a:pt x="199" y="163"/>
                </a:lnTo>
                <a:lnTo>
                  <a:pt x="199" y="163"/>
                </a:lnTo>
                <a:lnTo>
                  <a:pt x="199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lnTo>
                  <a:pt x="190" y="163"/>
                </a:lnTo>
                <a:cubicBezTo>
                  <a:pt x="190" y="154"/>
                  <a:pt x="190" y="154"/>
                  <a:pt x="190" y="154"/>
                </a:cubicBezTo>
                <a:lnTo>
                  <a:pt x="190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lnTo>
                  <a:pt x="181" y="154"/>
                </a:lnTo>
                <a:cubicBezTo>
                  <a:pt x="172" y="154"/>
                  <a:pt x="172" y="154"/>
                  <a:pt x="172" y="154"/>
                </a:cubicBez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lnTo>
                  <a:pt x="172" y="154"/>
                </a:ln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4"/>
                  <a:pt x="163" y="163"/>
                </a:cubicBez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63" y="163"/>
                </a:lnTo>
                <a:lnTo>
                  <a:pt x="154" y="163"/>
                </a:lnTo>
                <a:lnTo>
                  <a:pt x="154" y="163"/>
                </a:lnTo>
                <a:lnTo>
                  <a:pt x="154" y="163"/>
                </a:lnTo>
                <a:cubicBezTo>
                  <a:pt x="154" y="163"/>
                  <a:pt x="154" y="163"/>
                  <a:pt x="154" y="172"/>
                </a:cubicBezTo>
                <a:lnTo>
                  <a:pt x="154" y="172"/>
                </a:lnTo>
                <a:cubicBezTo>
                  <a:pt x="45" y="362"/>
                  <a:pt x="45" y="362"/>
                  <a:pt x="45" y="362"/>
                </a:cubicBezTo>
                <a:cubicBezTo>
                  <a:pt x="45" y="54"/>
                  <a:pt x="45" y="54"/>
                  <a:pt x="45" y="54"/>
                </a:cubicBezTo>
                <a:lnTo>
                  <a:pt x="615" y="54"/>
                </a:lnTo>
                <a:close/>
                <a:moveTo>
                  <a:pt x="45" y="452"/>
                </a:moveTo>
                <a:lnTo>
                  <a:pt x="45" y="452"/>
                </a:lnTo>
                <a:lnTo>
                  <a:pt x="45" y="452"/>
                </a:lnTo>
                <a:cubicBezTo>
                  <a:pt x="181" y="226"/>
                  <a:pt x="181" y="226"/>
                  <a:pt x="181" y="226"/>
                </a:cubicBezTo>
                <a:cubicBezTo>
                  <a:pt x="398" y="615"/>
                  <a:pt x="398" y="615"/>
                  <a:pt x="398" y="615"/>
                </a:cubicBezTo>
                <a:cubicBezTo>
                  <a:pt x="45" y="615"/>
                  <a:pt x="45" y="615"/>
                  <a:pt x="45" y="615"/>
                </a:cubicBezTo>
                <a:lnTo>
                  <a:pt x="45" y="452"/>
                </a:lnTo>
                <a:close/>
                <a:moveTo>
                  <a:pt x="452" y="615"/>
                </a:moveTo>
                <a:lnTo>
                  <a:pt x="452" y="615"/>
                </a:lnTo>
                <a:lnTo>
                  <a:pt x="452" y="615"/>
                </a:lnTo>
                <a:cubicBezTo>
                  <a:pt x="389" y="497"/>
                  <a:pt x="389" y="497"/>
                  <a:pt x="389" y="497"/>
                </a:cubicBezTo>
                <a:cubicBezTo>
                  <a:pt x="489" y="371"/>
                  <a:pt x="489" y="371"/>
                  <a:pt x="489" y="371"/>
                </a:cubicBezTo>
                <a:cubicBezTo>
                  <a:pt x="615" y="533"/>
                  <a:pt x="615" y="533"/>
                  <a:pt x="615" y="533"/>
                </a:cubicBezTo>
                <a:cubicBezTo>
                  <a:pt x="615" y="615"/>
                  <a:pt x="615" y="615"/>
                  <a:pt x="615" y="615"/>
                </a:cubicBezTo>
                <a:lnTo>
                  <a:pt x="452" y="6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17">
            <a:extLst>
              <a:ext uri="{FF2B5EF4-FFF2-40B4-BE49-F238E27FC236}">
                <a16:creationId xmlns:a16="http://schemas.microsoft.com/office/drawing/2014/main" id="{1BFB21E4-95D2-2B44-A63E-7F0BD7CF8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735" y="4646731"/>
            <a:ext cx="216321" cy="216321"/>
          </a:xfrm>
          <a:custGeom>
            <a:avLst/>
            <a:gdLst>
              <a:gd name="T0" fmla="*/ 100 w 200"/>
              <a:gd name="T1" fmla="*/ 199 h 200"/>
              <a:gd name="T2" fmla="*/ 100 w 200"/>
              <a:gd name="T3" fmla="*/ 199 h 200"/>
              <a:gd name="T4" fmla="*/ 199 w 200"/>
              <a:gd name="T5" fmla="*/ 100 h 200"/>
              <a:gd name="T6" fmla="*/ 100 w 200"/>
              <a:gd name="T7" fmla="*/ 0 h 200"/>
              <a:gd name="T8" fmla="*/ 0 w 200"/>
              <a:gd name="T9" fmla="*/ 100 h 200"/>
              <a:gd name="T10" fmla="*/ 100 w 200"/>
              <a:gd name="T11" fmla="*/ 199 h 200"/>
              <a:gd name="T12" fmla="*/ 100 w 200"/>
              <a:gd name="T13" fmla="*/ 54 h 200"/>
              <a:gd name="T14" fmla="*/ 100 w 200"/>
              <a:gd name="T15" fmla="*/ 54 h 200"/>
              <a:gd name="T16" fmla="*/ 145 w 200"/>
              <a:gd name="T17" fmla="*/ 100 h 200"/>
              <a:gd name="T18" fmla="*/ 100 w 200"/>
              <a:gd name="T19" fmla="*/ 154 h 200"/>
              <a:gd name="T20" fmla="*/ 45 w 200"/>
              <a:gd name="T21" fmla="*/ 100 h 200"/>
              <a:gd name="T22" fmla="*/ 100 w 200"/>
              <a:gd name="T23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200">
                <a:moveTo>
                  <a:pt x="100" y="199"/>
                </a:moveTo>
                <a:lnTo>
                  <a:pt x="100" y="199"/>
                </a:lnTo>
                <a:cubicBezTo>
                  <a:pt x="154" y="199"/>
                  <a:pt x="199" y="163"/>
                  <a:pt x="199" y="100"/>
                </a:cubicBezTo>
                <a:cubicBezTo>
                  <a:pt x="199" y="45"/>
                  <a:pt x="154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63"/>
                  <a:pt x="45" y="199"/>
                  <a:pt x="100" y="199"/>
                </a:cubicBezTo>
                <a:close/>
                <a:moveTo>
                  <a:pt x="100" y="54"/>
                </a:moveTo>
                <a:lnTo>
                  <a:pt x="100" y="54"/>
                </a:lnTo>
                <a:cubicBezTo>
                  <a:pt x="126" y="54"/>
                  <a:pt x="145" y="73"/>
                  <a:pt x="145" y="100"/>
                </a:cubicBezTo>
                <a:cubicBezTo>
                  <a:pt x="145" y="136"/>
                  <a:pt x="126" y="154"/>
                  <a:pt x="100" y="154"/>
                </a:cubicBezTo>
                <a:cubicBezTo>
                  <a:pt x="72" y="154"/>
                  <a:pt x="45" y="136"/>
                  <a:pt x="45" y="100"/>
                </a:cubicBezTo>
                <a:cubicBezTo>
                  <a:pt x="45" y="73"/>
                  <a:pt x="72" y="54"/>
                  <a:pt x="100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AAE6BAAA-5E55-204D-9E42-096DEC49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428" y="8184762"/>
            <a:ext cx="730680" cy="778751"/>
          </a:xfrm>
          <a:custGeom>
            <a:avLst/>
            <a:gdLst>
              <a:gd name="T0" fmla="*/ 144 w 670"/>
              <a:gd name="T1" fmla="*/ 470 h 716"/>
              <a:gd name="T2" fmla="*/ 560 w 670"/>
              <a:gd name="T3" fmla="*/ 470 h 716"/>
              <a:gd name="T4" fmla="*/ 560 w 670"/>
              <a:gd name="T5" fmla="*/ 470 h 716"/>
              <a:gd name="T6" fmla="*/ 569 w 670"/>
              <a:gd name="T7" fmla="*/ 461 h 716"/>
              <a:gd name="T8" fmla="*/ 569 w 670"/>
              <a:gd name="T9" fmla="*/ 461 h 716"/>
              <a:gd name="T10" fmla="*/ 578 w 670"/>
              <a:gd name="T11" fmla="*/ 461 h 716"/>
              <a:gd name="T12" fmla="*/ 578 w 670"/>
              <a:gd name="T13" fmla="*/ 453 h 716"/>
              <a:gd name="T14" fmla="*/ 578 w 670"/>
              <a:gd name="T15" fmla="*/ 453 h 716"/>
              <a:gd name="T16" fmla="*/ 578 w 670"/>
              <a:gd name="T17" fmla="*/ 444 h 716"/>
              <a:gd name="T18" fmla="*/ 660 w 670"/>
              <a:gd name="T19" fmla="*/ 118 h 716"/>
              <a:gd name="T20" fmla="*/ 660 w 670"/>
              <a:gd name="T21" fmla="*/ 118 h 716"/>
              <a:gd name="T22" fmla="*/ 651 w 670"/>
              <a:gd name="T23" fmla="*/ 109 h 716"/>
              <a:gd name="T24" fmla="*/ 651 w 670"/>
              <a:gd name="T25" fmla="*/ 109 h 716"/>
              <a:gd name="T26" fmla="*/ 651 w 670"/>
              <a:gd name="T27" fmla="*/ 100 h 716"/>
              <a:gd name="T28" fmla="*/ 651 w 670"/>
              <a:gd name="T29" fmla="*/ 100 h 716"/>
              <a:gd name="T30" fmla="*/ 641 w 670"/>
              <a:gd name="T31" fmla="*/ 100 h 716"/>
              <a:gd name="T32" fmla="*/ 641 w 670"/>
              <a:gd name="T33" fmla="*/ 91 h 716"/>
              <a:gd name="T34" fmla="*/ 632 w 670"/>
              <a:gd name="T35" fmla="*/ 91 h 716"/>
              <a:gd name="T36" fmla="*/ 632 w 670"/>
              <a:gd name="T37" fmla="*/ 91 h 716"/>
              <a:gd name="T38" fmla="*/ 181 w 670"/>
              <a:gd name="T39" fmla="*/ 145 h 716"/>
              <a:gd name="T40" fmla="*/ 126 w 670"/>
              <a:gd name="T41" fmla="*/ 19 h 716"/>
              <a:gd name="T42" fmla="*/ 126 w 670"/>
              <a:gd name="T43" fmla="*/ 19 h 716"/>
              <a:gd name="T44" fmla="*/ 117 w 670"/>
              <a:gd name="T45" fmla="*/ 10 h 716"/>
              <a:gd name="T46" fmla="*/ 117 w 670"/>
              <a:gd name="T47" fmla="*/ 10 h 716"/>
              <a:gd name="T48" fmla="*/ 117 w 670"/>
              <a:gd name="T49" fmla="*/ 0 h 716"/>
              <a:gd name="T50" fmla="*/ 108 w 670"/>
              <a:gd name="T51" fmla="*/ 0 h 716"/>
              <a:gd name="T52" fmla="*/ 108 w 670"/>
              <a:gd name="T53" fmla="*/ 0 h 716"/>
              <a:gd name="T54" fmla="*/ 99 w 670"/>
              <a:gd name="T55" fmla="*/ 0 h 716"/>
              <a:gd name="T56" fmla="*/ 0 w 670"/>
              <a:gd name="T57" fmla="*/ 19 h 716"/>
              <a:gd name="T58" fmla="*/ 126 w 670"/>
              <a:gd name="T59" fmla="*/ 416 h 716"/>
              <a:gd name="T60" fmla="*/ 126 w 670"/>
              <a:gd name="T61" fmla="*/ 416 h 716"/>
              <a:gd name="T62" fmla="*/ 117 w 670"/>
              <a:gd name="T63" fmla="*/ 416 h 716"/>
              <a:gd name="T64" fmla="*/ 117 w 670"/>
              <a:gd name="T65" fmla="*/ 425 h 716"/>
              <a:gd name="T66" fmla="*/ 108 w 670"/>
              <a:gd name="T67" fmla="*/ 425 h 716"/>
              <a:gd name="T68" fmla="*/ 108 w 670"/>
              <a:gd name="T69" fmla="*/ 425 h 716"/>
              <a:gd name="T70" fmla="*/ 45 w 670"/>
              <a:gd name="T71" fmla="*/ 534 h 716"/>
              <a:gd name="T72" fmla="*/ 45 w 670"/>
              <a:gd name="T73" fmla="*/ 534 h 716"/>
              <a:gd name="T74" fmla="*/ 45 w 670"/>
              <a:gd name="T75" fmla="*/ 543 h 716"/>
              <a:gd name="T76" fmla="*/ 45 w 670"/>
              <a:gd name="T77" fmla="*/ 543 h 716"/>
              <a:gd name="T78" fmla="*/ 45 w 670"/>
              <a:gd name="T79" fmla="*/ 543 h 716"/>
              <a:gd name="T80" fmla="*/ 45 w 670"/>
              <a:gd name="T81" fmla="*/ 552 h 716"/>
              <a:gd name="T82" fmla="*/ 45 w 670"/>
              <a:gd name="T83" fmla="*/ 552 h 716"/>
              <a:gd name="T84" fmla="*/ 45 w 670"/>
              <a:gd name="T85" fmla="*/ 561 h 716"/>
              <a:gd name="T86" fmla="*/ 54 w 670"/>
              <a:gd name="T87" fmla="*/ 561 h 716"/>
              <a:gd name="T88" fmla="*/ 54 w 670"/>
              <a:gd name="T89" fmla="*/ 561 h 716"/>
              <a:gd name="T90" fmla="*/ 63 w 670"/>
              <a:gd name="T91" fmla="*/ 570 h 716"/>
              <a:gd name="T92" fmla="*/ 63 w 670"/>
              <a:gd name="T93" fmla="*/ 570 h 716"/>
              <a:gd name="T94" fmla="*/ 253 w 670"/>
              <a:gd name="T95" fmla="*/ 715 h 716"/>
              <a:gd name="T96" fmla="*/ 452 w 670"/>
              <a:gd name="T97" fmla="*/ 615 h 716"/>
              <a:gd name="T98" fmla="*/ 641 w 670"/>
              <a:gd name="T99" fmla="*/ 570 h 716"/>
              <a:gd name="T100" fmla="*/ 298 w 670"/>
              <a:gd name="T101" fmla="*/ 615 h 716"/>
              <a:gd name="T102" fmla="*/ 298 w 670"/>
              <a:gd name="T103" fmla="*/ 615 h 716"/>
              <a:gd name="T104" fmla="*/ 497 w 670"/>
              <a:gd name="T105" fmla="*/ 6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0" h="716">
                <a:moveTo>
                  <a:pt x="641" y="516"/>
                </a:moveTo>
                <a:lnTo>
                  <a:pt x="641" y="516"/>
                </a:lnTo>
                <a:cubicBezTo>
                  <a:pt x="108" y="516"/>
                  <a:pt x="108" y="516"/>
                  <a:pt x="108" y="516"/>
                </a:cubicBezTo>
                <a:cubicBezTo>
                  <a:pt x="144" y="470"/>
                  <a:pt x="144" y="470"/>
                  <a:pt x="144" y="470"/>
                </a:cubicBezTo>
                <a:cubicBezTo>
                  <a:pt x="181" y="470"/>
                  <a:pt x="181" y="470"/>
                  <a:pt x="181" y="470"/>
                </a:cubicBezTo>
                <a:lnTo>
                  <a:pt x="181" y="470"/>
                </a:lnTo>
                <a:lnTo>
                  <a:pt x="181" y="470"/>
                </a:lnTo>
                <a:cubicBezTo>
                  <a:pt x="560" y="470"/>
                  <a:pt x="560" y="470"/>
                  <a:pt x="560" y="470"/>
                </a:cubicBez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0" y="470"/>
                </a:lnTo>
                <a:lnTo>
                  <a:pt x="560" y="461"/>
                </a:lnTo>
                <a:lnTo>
                  <a:pt x="560" y="461"/>
                </a:lnTo>
                <a:cubicBezTo>
                  <a:pt x="569" y="461"/>
                  <a:pt x="569" y="461"/>
                  <a:pt x="569" y="461"/>
                </a:cubicBez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lnTo>
                  <a:pt x="569" y="461"/>
                </a:lnTo>
                <a:cubicBezTo>
                  <a:pt x="569" y="461"/>
                  <a:pt x="569" y="461"/>
                  <a:pt x="578" y="461"/>
                </a:cubicBezTo>
                <a:lnTo>
                  <a:pt x="578" y="461"/>
                </a:lnTo>
                <a:lnTo>
                  <a:pt x="578" y="461"/>
                </a:lnTo>
                <a:lnTo>
                  <a:pt x="578" y="461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lnTo>
                  <a:pt x="578" y="453"/>
                </a:lnTo>
                <a:cubicBezTo>
                  <a:pt x="578" y="453"/>
                  <a:pt x="578" y="453"/>
                  <a:pt x="578" y="444"/>
                </a:cubicBezTo>
                <a:cubicBezTo>
                  <a:pt x="651" y="127"/>
                  <a:pt x="651" y="127"/>
                  <a:pt x="651" y="127"/>
                </a:cubicBezTo>
                <a:lnTo>
                  <a:pt x="651" y="118"/>
                </a:lnTo>
                <a:lnTo>
                  <a:pt x="651" y="118"/>
                </a:lnTo>
                <a:cubicBezTo>
                  <a:pt x="660" y="118"/>
                  <a:pt x="660" y="118"/>
                  <a:pt x="660" y="118"/>
                </a:cubicBez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lnTo>
                  <a:pt x="660" y="118"/>
                </a:lnTo>
                <a:cubicBezTo>
                  <a:pt x="651" y="118"/>
                  <a:pt x="651" y="109"/>
                  <a:pt x="651" y="109"/>
                </a:cubicBez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9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lnTo>
                  <a:pt x="651" y="100"/>
                </a:lnTo>
                <a:cubicBezTo>
                  <a:pt x="651" y="100"/>
                  <a:pt x="651" y="100"/>
                  <a:pt x="641" y="100"/>
                </a:cubicBezTo>
                <a:lnTo>
                  <a:pt x="641" y="100"/>
                </a:lnTo>
                <a:lnTo>
                  <a:pt x="641" y="100"/>
                </a:lnTo>
                <a:lnTo>
                  <a:pt x="641" y="100"/>
                </a:lnTo>
                <a:cubicBezTo>
                  <a:pt x="641" y="100"/>
                  <a:pt x="641" y="100"/>
                  <a:pt x="641" y="91"/>
                </a:cubicBezTo>
                <a:lnTo>
                  <a:pt x="641" y="91"/>
                </a:lnTo>
                <a:lnTo>
                  <a:pt x="641" y="91"/>
                </a:lnTo>
                <a:lnTo>
                  <a:pt x="641" y="91"/>
                </a:lnTo>
                <a:lnTo>
                  <a:pt x="641" y="91"/>
                </a:lnTo>
                <a:cubicBezTo>
                  <a:pt x="632" y="91"/>
                  <a:pt x="632" y="91"/>
                  <a:pt x="632" y="91"/>
                </a:cubicBez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lnTo>
                  <a:pt x="632" y="91"/>
                </a:lnTo>
                <a:cubicBezTo>
                  <a:pt x="181" y="91"/>
                  <a:pt x="181" y="91"/>
                  <a:pt x="181" y="91"/>
                </a:cubicBezTo>
                <a:cubicBezTo>
                  <a:pt x="162" y="91"/>
                  <a:pt x="153" y="100"/>
                  <a:pt x="153" y="118"/>
                </a:cubicBezTo>
                <a:cubicBezTo>
                  <a:pt x="153" y="127"/>
                  <a:pt x="162" y="145"/>
                  <a:pt x="181" y="145"/>
                </a:cubicBezTo>
                <a:cubicBezTo>
                  <a:pt x="596" y="145"/>
                  <a:pt x="596" y="145"/>
                  <a:pt x="596" y="145"/>
                </a:cubicBezTo>
                <a:cubicBezTo>
                  <a:pt x="533" y="416"/>
                  <a:pt x="533" y="416"/>
                  <a:pt x="533" y="416"/>
                </a:cubicBezTo>
                <a:cubicBezTo>
                  <a:pt x="198" y="416"/>
                  <a:pt x="198" y="416"/>
                  <a:pt x="198" y="416"/>
                </a:cubicBezTo>
                <a:cubicBezTo>
                  <a:pt x="126" y="19"/>
                  <a:pt x="126" y="19"/>
                  <a:pt x="126" y="19"/>
                </a:cubicBezTo>
                <a:lnTo>
                  <a:pt x="126" y="19"/>
                </a:lnTo>
                <a:lnTo>
                  <a:pt x="126" y="19"/>
                </a:lnTo>
                <a:lnTo>
                  <a:pt x="126" y="19"/>
                </a:lnTo>
                <a:lnTo>
                  <a:pt x="126" y="19"/>
                </a:lnTo>
                <a:cubicBezTo>
                  <a:pt x="126" y="10"/>
                  <a:pt x="126" y="10"/>
                  <a:pt x="126" y="10"/>
                </a:cubicBezTo>
                <a:lnTo>
                  <a:pt x="126" y="10"/>
                </a:lnTo>
                <a:cubicBezTo>
                  <a:pt x="126" y="10"/>
                  <a:pt x="126" y="10"/>
                  <a:pt x="117" y="10"/>
                </a:cubicBez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lnTo>
                  <a:pt x="117" y="10"/>
                </a:lnTo>
                <a:cubicBezTo>
                  <a:pt x="117" y="10"/>
                  <a:pt x="117" y="10"/>
                  <a:pt x="117" y="0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0"/>
                  <a:pt x="0" y="19"/>
                </a:cubicBezTo>
                <a:cubicBezTo>
                  <a:pt x="0" y="37"/>
                  <a:pt x="18" y="46"/>
                  <a:pt x="27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153" y="416"/>
                  <a:pt x="153" y="416"/>
                  <a:pt x="153" y="416"/>
                </a:cubicBezTo>
                <a:cubicBezTo>
                  <a:pt x="126" y="416"/>
                  <a:pt x="126" y="416"/>
                  <a:pt x="126" y="416"/>
                </a:cubicBez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lnTo>
                  <a:pt x="126" y="416"/>
                </a:lnTo>
                <a:cubicBezTo>
                  <a:pt x="117" y="416"/>
                  <a:pt x="117" y="416"/>
                  <a:pt x="117" y="416"/>
                </a:cubicBezTo>
                <a:lnTo>
                  <a:pt x="117" y="416"/>
                </a:lnTo>
                <a:lnTo>
                  <a:pt x="117" y="416"/>
                </a:lnTo>
                <a:lnTo>
                  <a:pt x="117" y="425"/>
                </a:lnTo>
                <a:lnTo>
                  <a:pt x="117" y="425"/>
                </a:lnTo>
                <a:lnTo>
                  <a:pt x="117" y="425"/>
                </a:lnTo>
                <a:lnTo>
                  <a:pt x="117" y="425"/>
                </a:lnTo>
                <a:lnTo>
                  <a:pt x="117" y="425"/>
                </a:lnTo>
                <a:cubicBezTo>
                  <a:pt x="117" y="425"/>
                  <a:pt x="117" y="425"/>
                  <a:pt x="108" y="425"/>
                </a:cubicBez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lnTo>
                  <a:pt x="108" y="425"/>
                </a:lnTo>
                <a:cubicBezTo>
                  <a:pt x="45" y="525"/>
                  <a:pt x="45" y="525"/>
                  <a:pt x="45" y="525"/>
                </a:cubicBezTo>
                <a:cubicBezTo>
                  <a:pt x="45" y="525"/>
                  <a:pt x="45" y="525"/>
                  <a:pt x="45" y="534"/>
                </a:cubicBez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lnTo>
                  <a:pt x="45" y="534"/>
                </a:lnTo>
                <a:cubicBezTo>
                  <a:pt x="45" y="534"/>
                  <a:pt x="45" y="534"/>
                  <a:pt x="45" y="543"/>
                </a:cubicBez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52"/>
                </a:lnTo>
                <a:lnTo>
                  <a:pt x="45" y="561"/>
                </a:lnTo>
                <a:lnTo>
                  <a:pt x="45" y="561"/>
                </a:lnTo>
                <a:lnTo>
                  <a:pt x="45" y="561"/>
                </a:lnTo>
                <a:lnTo>
                  <a:pt x="45" y="561"/>
                </a:lnTo>
                <a:cubicBezTo>
                  <a:pt x="45" y="561"/>
                  <a:pt x="45" y="561"/>
                  <a:pt x="54" y="561"/>
                </a:cubicBez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54" y="561"/>
                </a:lnTo>
                <a:lnTo>
                  <a:pt x="63" y="561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lnTo>
                  <a:pt x="63" y="570"/>
                </a:lnTo>
                <a:cubicBezTo>
                  <a:pt x="171" y="570"/>
                  <a:pt x="171" y="570"/>
                  <a:pt x="171" y="570"/>
                </a:cubicBezTo>
                <a:cubicBezTo>
                  <a:pt x="162" y="579"/>
                  <a:pt x="153" y="597"/>
                  <a:pt x="153" y="615"/>
                </a:cubicBezTo>
                <a:cubicBezTo>
                  <a:pt x="153" y="669"/>
                  <a:pt x="198" y="715"/>
                  <a:pt x="253" y="715"/>
                </a:cubicBezTo>
                <a:cubicBezTo>
                  <a:pt x="307" y="715"/>
                  <a:pt x="352" y="669"/>
                  <a:pt x="352" y="615"/>
                </a:cubicBezTo>
                <a:cubicBezTo>
                  <a:pt x="352" y="597"/>
                  <a:pt x="343" y="579"/>
                  <a:pt x="334" y="570"/>
                </a:cubicBezTo>
                <a:cubicBezTo>
                  <a:pt x="461" y="570"/>
                  <a:pt x="461" y="570"/>
                  <a:pt x="461" y="570"/>
                </a:cubicBezTo>
                <a:cubicBezTo>
                  <a:pt x="452" y="579"/>
                  <a:pt x="452" y="597"/>
                  <a:pt x="452" y="615"/>
                </a:cubicBezTo>
                <a:cubicBezTo>
                  <a:pt x="452" y="669"/>
                  <a:pt x="488" y="715"/>
                  <a:pt x="542" y="715"/>
                </a:cubicBezTo>
                <a:cubicBezTo>
                  <a:pt x="596" y="715"/>
                  <a:pt x="641" y="669"/>
                  <a:pt x="641" y="615"/>
                </a:cubicBezTo>
                <a:cubicBezTo>
                  <a:pt x="641" y="597"/>
                  <a:pt x="641" y="579"/>
                  <a:pt x="632" y="570"/>
                </a:cubicBezTo>
                <a:cubicBezTo>
                  <a:pt x="641" y="570"/>
                  <a:pt x="641" y="570"/>
                  <a:pt x="641" y="570"/>
                </a:cubicBezTo>
                <a:cubicBezTo>
                  <a:pt x="660" y="570"/>
                  <a:pt x="669" y="552"/>
                  <a:pt x="669" y="543"/>
                </a:cubicBezTo>
                <a:cubicBezTo>
                  <a:pt x="669" y="525"/>
                  <a:pt x="660" y="516"/>
                  <a:pt x="641" y="516"/>
                </a:cubicBezTo>
                <a:close/>
                <a:moveTo>
                  <a:pt x="298" y="615"/>
                </a:moveTo>
                <a:lnTo>
                  <a:pt x="298" y="615"/>
                </a:lnTo>
                <a:cubicBezTo>
                  <a:pt x="298" y="642"/>
                  <a:pt x="280" y="661"/>
                  <a:pt x="253" y="661"/>
                </a:cubicBezTo>
                <a:cubicBezTo>
                  <a:pt x="226" y="661"/>
                  <a:pt x="207" y="642"/>
                  <a:pt x="207" y="615"/>
                </a:cubicBezTo>
                <a:cubicBezTo>
                  <a:pt x="207" y="588"/>
                  <a:pt x="226" y="570"/>
                  <a:pt x="253" y="570"/>
                </a:cubicBezTo>
                <a:cubicBezTo>
                  <a:pt x="280" y="570"/>
                  <a:pt x="298" y="588"/>
                  <a:pt x="298" y="615"/>
                </a:cubicBezTo>
                <a:close/>
                <a:moveTo>
                  <a:pt x="596" y="615"/>
                </a:moveTo>
                <a:lnTo>
                  <a:pt x="596" y="615"/>
                </a:lnTo>
                <a:cubicBezTo>
                  <a:pt x="596" y="642"/>
                  <a:pt x="569" y="661"/>
                  <a:pt x="542" y="661"/>
                </a:cubicBezTo>
                <a:cubicBezTo>
                  <a:pt x="515" y="661"/>
                  <a:pt x="497" y="642"/>
                  <a:pt x="497" y="615"/>
                </a:cubicBezTo>
                <a:cubicBezTo>
                  <a:pt x="497" y="588"/>
                  <a:pt x="515" y="570"/>
                  <a:pt x="542" y="570"/>
                </a:cubicBezTo>
                <a:cubicBezTo>
                  <a:pt x="569" y="570"/>
                  <a:pt x="596" y="588"/>
                  <a:pt x="596" y="6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3A91A7C0-97E7-DF4F-A965-B43AFEBF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7449" y="11996800"/>
            <a:ext cx="634538" cy="778751"/>
          </a:xfrm>
          <a:custGeom>
            <a:avLst/>
            <a:gdLst>
              <a:gd name="T0" fmla="*/ 579 w 580"/>
              <a:gd name="T1" fmla="*/ 199 h 715"/>
              <a:gd name="T2" fmla="*/ 579 w 580"/>
              <a:gd name="T3" fmla="*/ 199 h 715"/>
              <a:gd name="T4" fmla="*/ 579 w 580"/>
              <a:gd name="T5" fmla="*/ 181 h 715"/>
              <a:gd name="T6" fmla="*/ 389 w 580"/>
              <a:gd name="T7" fmla="*/ 9 h 715"/>
              <a:gd name="T8" fmla="*/ 371 w 580"/>
              <a:gd name="T9" fmla="*/ 0 h 715"/>
              <a:gd name="T10" fmla="*/ 371 w 580"/>
              <a:gd name="T11" fmla="*/ 0 h 715"/>
              <a:gd name="T12" fmla="*/ 37 w 580"/>
              <a:gd name="T13" fmla="*/ 0 h 715"/>
              <a:gd name="T14" fmla="*/ 0 w 580"/>
              <a:gd name="T15" fmla="*/ 45 h 715"/>
              <a:gd name="T16" fmla="*/ 0 w 580"/>
              <a:gd name="T17" fmla="*/ 687 h 715"/>
              <a:gd name="T18" fmla="*/ 28 w 580"/>
              <a:gd name="T19" fmla="*/ 714 h 715"/>
              <a:gd name="T20" fmla="*/ 561 w 580"/>
              <a:gd name="T21" fmla="*/ 714 h 715"/>
              <a:gd name="T22" fmla="*/ 579 w 580"/>
              <a:gd name="T23" fmla="*/ 687 h 715"/>
              <a:gd name="T24" fmla="*/ 579 w 580"/>
              <a:gd name="T25" fmla="*/ 208 h 715"/>
              <a:gd name="T26" fmla="*/ 579 w 580"/>
              <a:gd name="T27" fmla="*/ 199 h 715"/>
              <a:gd name="T28" fmla="*/ 398 w 580"/>
              <a:gd name="T29" fmla="*/ 172 h 715"/>
              <a:gd name="T30" fmla="*/ 398 w 580"/>
              <a:gd name="T31" fmla="*/ 172 h 715"/>
              <a:gd name="T32" fmla="*/ 398 w 580"/>
              <a:gd name="T33" fmla="*/ 81 h 715"/>
              <a:gd name="T34" fmla="*/ 489 w 580"/>
              <a:gd name="T35" fmla="*/ 172 h 715"/>
              <a:gd name="T36" fmla="*/ 398 w 580"/>
              <a:gd name="T37" fmla="*/ 172 h 715"/>
              <a:gd name="T38" fmla="*/ 46 w 580"/>
              <a:gd name="T39" fmla="*/ 669 h 715"/>
              <a:gd name="T40" fmla="*/ 46 w 580"/>
              <a:gd name="T41" fmla="*/ 669 h 715"/>
              <a:gd name="T42" fmla="*/ 46 w 580"/>
              <a:gd name="T43" fmla="*/ 54 h 715"/>
              <a:gd name="T44" fmla="*/ 353 w 580"/>
              <a:gd name="T45" fmla="*/ 54 h 715"/>
              <a:gd name="T46" fmla="*/ 353 w 580"/>
              <a:gd name="T47" fmla="*/ 199 h 715"/>
              <a:gd name="T48" fmla="*/ 380 w 580"/>
              <a:gd name="T49" fmla="*/ 217 h 715"/>
              <a:gd name="T50" fmla="*/ 534 w 580"/>
              <a:gd name="T51" fmla="*/ 217 h 715"/>
              <a:gd name="T52" fmla="*/ 534 w 580"/>
              <a:gd name="T53" fmla="*/ 217 h 715"/>
              <a:gd name="T54" fmla="*/ 534 w 580"/>
              <a:gd name="T55" fmla="*/ 669 h 715"/>
              <a:gd name="T56" fmla="*/ 46 w 580"/>
              <a:gd name="T57" fmla="*/ 669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0" h="715">
                <a:moveTo>
                  <a:pt x="579" y="199"/>
                </a:moveTo>
                <a:lnTo>
                  <a:pt x="579" y="199"/>
                </a:lnTo>
                <a:cubicBezTo>
                  <a:pt x="579" y="199"/>
                  <a:pt x="579" y="190"/>
                  <a:pt x="579" y="181"/>
                </a:cubicBezTo>
                <a:cubicBezTo>
                  <a:pt x="389" y="9"/>
                  <a:pt x="389" y="9"/>
                  <a:pt x="389" y="9"/>
                </a:cubicBezTo>
                <a:cubicBezTo>
                  <a:pt x="389" y="0"/>
                  <a:pt x="380" y="0"/>
                  <a:pt x="371" y="0"/>
                </a:cubicBezTo>
                <a:lnTo>
                  <a:pt x="371" y="0"/>
                </a:ln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18"/>
                  <a:pt x="0" y="45"/>
                </a:cubicBezTo>
                <a:cubicBezTo>
                  <a:pt x="0" y="687"/>
                  <a:pt x="0" y="687"/>
                  <a:pt x="0" y="687"/>
                </a:cubicBezTo>
                <a:cubicBezTo>
                  <a:pt x="0" y="705"/>
                  <a:pt x="10" y="714"/>
                  <a:pt x="28" y="714"/>
                </a:cubicBezTo>
                <a:cubicBezTo>
                  <a:pt x="561" y="714"/>
                  <a:pt x="561" y="714"/>
                  <a:pt x="561" y="714"/>
                </a:cubicBezTo>
                <a:cubicBezTo>
                  <a:pt x="570" y="714"/>
                  <a:pt x="579" y="705"/>
                  <a:pt x="579" y="687"/>
                </a:cubicBezTo>
                <a:cubicBezTo>
                  <a:pt x="579" y="208"/>
                  <a:pt x="579" y="208"/>
                  <a:pt x="579" y="208"/>
                </a:cubicBezTo>
                <a:lnTo>
                  <a:pt x="579" y="199"/>
                </a:lnTo>
                <a:close/>
                <a:moveTo>
                  <a:pt x="398" y="172"/>
                </a:moveTo>
                <a:lnTo>
                  <a:pt x="398" y="172"/>
                </a:lnTo>
                <a:cubicBezTo>
                  <a:pt x="398" y="81"/>
                  <a:pt x="398" y="81"/>
                  <a:pt x="398" y="81"/>
                </a:cubicBezTo>
                <a:cubicBezTo>
                  <a:pt x="489" y="172"/>
                  <a:pt x="489" y="172"/>
                  <a:pt x="489" y="172"/>
                </a:cubicBezTo>
                <a:lnTo>
                  <a:pt x="398" y="172"/>
                </a:lnTo>
                <a:close/>
                <a:moveTo>
                  <a:pt x="46" y="669"/>
                </a:moveTo>
                <a:lnTo>
                  <a:pt x="46" y="669"/>
                </a:lnTo>
                <a:cubicBezTo>
                  <a:pt x="46" y="54"/>
                  <a:pt x="46" y="54"/>
                  <a:pt x="46" y="54"/>
                </a:cubicBezTo>
                <a:cubicBezTo>
                  <a:pt x="353" y="54"/>
                  <a:pt x="353" y="54"/>
                  <a:pt x="353" y="54"/>
                </a:cubicBezTo>
                <a:cubicBezTo>
                  <a:pt x="353" y="199"/>
                  <a:pt x="353" y="199"/>
                  <a:pt x="353" y="199"/>
                </a:cubicBezTo>
                <a:cubicBezTo>
                  <a:pt x="353" y="208"/>
                  <a:pt x="362" y="217"/>
                  <a:pt x="380" y="217"/>
                </a:cubicBezTo>
                <a:cubicBezTo>
                  <a:pt x="534" y="217"/>
                  <a:pt x="534" y="217"/>
                  <a:pt x="534" y="217"/>
                </a:cubicBezTo>
                <a:lnTo>
                  <a:pt x="534" y="217"/>
                </a:lnTo>
                <a:cubicBezTo>
                  <a:pt x="534" y="669"/>
                  <a:pt x="534" y="669"/>
                  <a:pt x="534" y="669"/>
                </a:cubicBezTo>
                <a:lnTo>
                  <a:pt x="46" y="6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6F21FFBC-9131-FD40-B6EA-314F0E4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082" y="12314069"/>
            <a:ext cx="326883" cy="48071"/>
          </a:xfrm>
          <a:custGeom>
            <a:avLst/>
            <a:gdLst>
              <a:gd name="T0" fmla="*/ 271 w 300"/>
              <a:gd name="T1" fmla="*/ 0 h 46"/>
              <a:gd name="T2" fmla="*/ 271 w 300"/>
              <a:gd name="T3" fmla="*/ 0 h 46"/>
              <a:gd name="T4" fmla="*/ 18 w 300"/>
              <a:gd name="T5" fmla="*/ 0 h 46"/>
              <a:gd name="T6" fmla="*/ 0 w 300"/>
              <a:gd name="T7" fmla="*/ 27 h 46"/>
              <a:gd name="T8" fmla="*/ 18 w 300"/>
              <a:gd name="T9" fmla="*/ 45 h 46"/>
              <a:gd name="T10" fmla="*/ 271 w 300"/>
              <a:gd name="T11" fmla="*/ 45 h 46"/>
              <a:gd name="T12" fmla="*/ 299 w 300"/>
              <a:gd name="T13" fmla="*/ 27 h 46"/>
              <a:gd name="T14" fmla="*/ 271 w 30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46">
                <a:moveTo>
                  <a:pt x="271" y="0"/>
                </a:moveTo>
                <a:lnTo>
                  <a:pt x="27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8" y="4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89" y="45"/>
                  <a:pt x="299" y="36"/>
                  <a:pt x="299" y="27"/>
                </a:cubicBezTo>
                <a:cubicBezTo>
                  <a:pt x="299" y="9"/>
                  <a:pt x="289" y="0"/>
                  <a:pt x="2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8D3BB50A-8AC8-DE41-AD8C-B5541962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082" y="12448668"/>
            <a:ext cx="326883" cy="48071"/>
          </a:xfrm>
          <a:custGeom>
            <a:avLst/>
            <a:gdLst>
              <a:gd name="T0" fmla="*/ 271 w 300"/>
              <a:gd name="T1" fmla="*/ 0 h 46"/>
              <a:gd name="T2" fmla="*/ 271 w 300"/>
              <a:gd name="T3" fmla="*/ 0 h 46"/>
              <a:gd name="T4" fmla="*/ 18 w 300"/>
              <a:gd name="T5" fmla="*/ 0 h 46"/>
              <a:gd name="T6" fmla="*/ 0 w 300"/>
              <a:gd name="T7" fmla="*/ 18 h 46"/>
              <a:gd name="T8" fmla="*/ 18 w 300"/>
              <a:gd name="T9" fmla="*/ 45 h 46"/>
              <a:gd name="T10" fmla="*/ 271 w 300"/>
              <a:gd name="T11" fmla="*/ 45 h 46"/>
              <a:gd name="T12" fmla="*/ 299 w 300"/>
              <a:gd name="T13" fmla="*/ 18 h 46"/>
              <a:gd name="T14" fmla="*/ 271 w 30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46">
                <a:moveTo>
                  <a:pt x="271" y="0"/>
                </a:moveTo>
                <a:lnTo>
                  <a:pt x="27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18" y="4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89" y="45"/>
                  <a:pt x="299" y="36"/>
                  <a:pt x="299" y="18"/>
                </a:cubicBezTo>
                <a:cubicBezTo>
                  <a:pt x="299" y="9"/>
                  <a:pt x="289" y="0"/>
                  <a:pt x="2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822C6D06-D69D-A94A-A1C8-9AD3A1F62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6082" y="12588073"/>
            <a:ext cx="326883" cy="48071"/>
          </a:xfrm>
          <a:custGeom>
            <a:avLst/>
            <a:gdLst>
              <a:gd name="T0" fmla="*/ 271 w 300"/>
              <a:gd name="T1" fmla="*/ 0 h 46"/>
              <a:gd name="T2" fmla="*/ 271 w 300"/>
              <a:gd name="T3" fmla="*/ 0 h 46"/>
              <a:gd name="T4" fmla="*/ 18 w 300"/>
              <a:gd name="T5" fmla="*/ 0 h 46"/>
              <a:gd name="T6" fmla="*/ 0 w 300"/>
              <a:gd name="T7" fmla="*/ 19 h 46"/>
              <a:gd name="T8" fmla="*/ 18 w 300"/>
              <a:gd name="T9" fmla="*/ 45 h 46"/>
              <a:gd name="T10" fmla="*/ 271 w 300"/>
              <a:gd name="T11" fmla="*/ 45 h 46"/>
              <a:gd name="T12" fmla="*/ 299 w 300"/>
              <a:gd name="T13" fmla="*/ 19 h 46"/>
              <a:gd name="T14" fmla="*/ 271 w 300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46">
                <a:moveTo>
                  <a:pt x="271" y="0"/>
                </a:moveTo>
                <a:lnTo>
                  <a:pt x="271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36"/>
                  <a:pt x="9" y="45"/>
                  <a:pt x="18" y="45"/>
                </a:cubicBezTo>
                <a:cubicBezTo>
                  <a:pt x="271" y="45"/>
                  <a:pt x="271" y="45"/>
                  <a:pt x="271" y="45"/>
                </a:cubicBezTo>
                <a:cubicBezTo>
                  <a:pt x="289" y="45"/>
                  <a:pt x="299" y="36"/>
                  <a:pt x="299" y="19"/>
                </a:cubicBezTo>
                <a:cubicBezTo>
                  <a:pt x="299" y="9"/>
                  <a:pt x="289" y="0"/>
                  <a:pt x="27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Google Shape;207;p7">
            <a:extLst>
              <a:ext uri="{FF2B5EF4-FFF2-40B4-BE49-F238E27FC236}">
                <a16:creationId xmlns:a16="http://schemas.microsoft.com/office/drawing/2014/main" id="{3EA168CC-5D31-FB4E-B367-996FF39B5ED8}"/>
              </a:ext>
            </a:extLst>
          </p:cNvPr>
          <p:cNvSpPr txBox="1"/>
          <p:nvPr/>
        </p:nvSpPr>
        <p:spPr>
          <a:xfrm>
            <a:off x="10246704" y="565378"/>
            <a:ext cx="3884242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5" name="Google Shape;208;p7">
            <a:extLst>
              <a:ext uri="{FF2B5EF4-FFF2-40B4-BE49-F238E27FC236}">
                <a16:creationId xmlns:a16="http://schemas.microsoft.com/office/drawing/2014/main" id="{9EC64192-FB98-C842-B3B9-A23C67EAFD3A}"/>
              </a:ext>
            </a:extLst>
          </p:cNvPr>
          <p:cNvSpPr txBox="1"/>
          <p:nvPr/>
        </p:nvSpPr>
        <p:spPr>
          <a:xfrm>
            <a:off x="2451398" y="1928900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270;p9">
            <a:extLst>
              <a:ext uri="{FF2B5EF4-FFF2-40B4-BE49-F238E27FC236}">
                <a16:creationId xmlns:a16="http://schemas.microsoft.com/office/drawing/2014/main" id="{9132C304-FCD6-C84E-978E-39159237C243}"/>
              </a:ext>
            </a:extLst>
          </p:cNvPr>
          <p:cNvSpPr txBox="1"/>
          <p:nvPr/>
        </p:nvSpPr>
        <p:spPr>
          <a:xfrm>
            <a:off x="4734488" y="430344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271;p9">
            <a:extLst>
              <a:ext uri="{FF2B5EF4-FFF2-40B4-BE49-F238E27FC236}">
                <a16:creationId xmlns:a16="http://schemas.microsoft.com/office/drawing/2014/main" id="{9411F437-3A5E-E141-ACED-90A5C8B8AFD7}"/>
              </a:ext>
            </a:extLst>
          </p:cNvPr>
          <p:cNvSpPr/>
          <p:nvPr/>
        </p:nvSpPr>
        <p:spPr>
          <a:xfrm>
            <a:off x="3663847" y="481978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78" name="Google Shape;270;p9">
            <a:extLst>
              <a:ext uri="{FF2B5EF4-FFF2-40B4-BE49-F238E27FC236}">
                <a16:creationId xmlns:a16="http://schemas.microsoft.com/office/drawing/2014/main" id="{6FC2A5F4-CBBE-7549-952D-E415ECDED3B3}"/>
              </a:ext>
            </a:extLst>
          </p:cNvPr>
          <p:cNvSpPr txBox="1"/>
          <p:nvPr/>
        </p:nvSpPr>
        <p:spPr>
          <a:xfrm>
            <a:off x="3371887" y="7937617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9" name="Google Shape;271;p9">
            <a:extLst>
              <a:ext uri="{FF2B5EF4-FFF2-40B4-BE49-F238E27FC236}">
                <a16:creationId xmlns:a16="http://schemas.microsoft.com/office/drawing/2014/main" id="{CFA8FAD1-3AAC-0845-9FAF-F18180D6DDFC}"/>
              </a:ext>
            </a:extLst>
          </p:cNvPr>
          <p:cNvSpPr/>
          <p:nvPr/>
        </p:nvSpPr>
        <p:spPr>
          <a:xfrm>
            <a:off x="2301246" y="8453961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0" name="Google Shape;270;p9">
            <a:extLst>
              <a:ext uri="{FF2B5EF4-FFF2-40B4-BE49-F238E27FC236}">
                <a16:creationId xmlns:a16="http://schemas.microsoft.com/office/drawing/2014/main" id="{963F7DD1-6FA4-3F4C-9630-ECAC66D89AC6}"/>
              </a:ext>
            </a:extLst>
          </p:cNvPr>
          <p:cNvSpPr txBox="1"/>
          <p:nvPr/>
        </p:nvSpPr>
        <p:spPr>
          <a:xfrm>
            <a:off x="5102018" y="11724522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1" name="Google Shape;271;p9">
            <a:extLst>
              <a:ext uri="{FF2B5EF4-FFF2-40B4-BE49-F238E27FC236}">
                <a16:creationId xmlns:a16="http://schemas.microsoft.com/office/drawing/2014/main" id="{24E07EDF-E3F8-E946-A1E2-8C5734858BD5}"/>
              </a:ext>
            </a:extLst>
          </p:cNvPr>
          <p:cNvSpPr/>
          <p:nvPr/>
        </p:nvSpPr>
        <p:spPr>
          <a:xfrm>
            <a:off x="4031377" y="12240866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2" name="Google Shape;264;p9">
            <a:extLst>
              <a:ext uri="{FF2B5EF4-FFF2-40B4-BE49-F238E27FC236}">
                <a16:creationId xmlns:a16="http://schemas.microsoft.com/office/drawing/2014/main" id="{3F548714-3AC6-244C-A3F4-E1AF5BC3D0B2}"/>
              </a:ext>
            </a:extLst>
          </p:cNvPr>
          <p:cNvSpPr txBox="1"/>
          <p:nvPr/>
        </p:nvSpPr>
        <p:spPr>
          <a:xfrm>
            <a:off x="17506926" y="4053473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265;p9">
            <a:extLst>
              <a:ext uri="{FF2B5EF4-FFF2-40B4-BE49-F238E27FC236}">
                <a16:creationId xmlns:a16="http://schemas.microsoft.com/office/drawing/2014/main" id="{BAF0E63D-9C25-A94E-95BC-78809FF04E9B}"/>
              </a:ext>
            </a:extLst>
          </p:cNvPr>
          <p:cNvSpPr/>
          <p:nvPr/>
        </p:nvSpPr>
        <p:spPr>
          <a:xfrm>
            <a:off x="17503084" y="4569817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4" name="Google Shape;264;p9">
            <a:extLst>
              <a:ext uri="{FF2B5EF4-FFF2-40B4-BE49-F238E27FC236}">
                <a16:creationId xmlns:a16="http://schemas.microsoft.com/office/drawing/2014/main" id="{90E9F7F6-8391-944E-AE16-C7C2AB2944BC}"/>
              </a:ext>
            </a:extLst>
          </p:cNvPr>
          <p:cNvSpPr txBox="1"/>
          <p:nvPr/>
        </p:nvSpPr>
        <p:spPr>
          <a:xfrm>
            <a:off x="19190946" y="7816160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265;p9">
            <a:extLst>
              <a:ext uri="{FF2B5EF4-FFF2-40B4-BE49-F238E27FC236}">
                <a16:creationId xmlns:a16="http://schemas.microsoft.com/office/drawing/2014/main" id="{7167AD9E-E68A-D844-A0C0-861BDF61FB50}"/>
              </a:ext>
            </a:extLst>
          </p:cNvPr>
          <p:cNvSpPr/>
          <p:nvPr/>
        </p:nvSpPr>
        <p:spPr>
          <a:xfrm>
            <a:off x="19187104" y="8332504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  <p:sp>
        <p:nvSpPr>
          <p:cNvPr id="486" name="Google Shape;264;p9">
            <a:extLst>
              <a:ext uri="{FF2B5EF4-FFF2-40B4-BE49-F238E27FC236}">
                <a16:creationId xmlns:a16="http://schemas.microsoft.com/office/drawing/2014/main" id="{F73BC486-78D2-CF4B-884E-20E749ADAAE1}"/>
              </a:ext>
            </a:extLst>
          </p:cNvPr>
          <p:cNvSpPr txBox="1"/>
          <p:nvPr/>
        </p:nvSpPr>
        <p:spPr>
          <a:xfrm>
            <a:off x="17357904" y="11646431"/>
            <a:ext cx="2044747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3000" b="1" i="0" u="none" strike="noStrike" cap="none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265;p9">
            <a:extLst>
              <a:ext uri="{FF2B5EF4-FFF2-40B4-BE49-F238E27FC236}">
                <a16:creationId xmlns:a16="http://schemas.microsoft.com/office/drawing/2014/main" id="{29780A7B-5EE5-AA4E-A66E-FB179D64CF2A}"/>
              </a:ext>
            </a:extLst>
          </p:cNvPr>
          <p:cNvSpPr/>
          <p:nvPr/>
        </p:nvSpPr>
        <p:spPr>
          <a:xfrm>
            <a:off x="17354062" y="12162775"/>
            <a:ext cx="3119385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400" b="0" i="0" u="none" strike="noStrike" cap="none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reeform 318">
            <a:extLst>
              <a:ext uri="{FF2B5EF4-FFF2-40B4-BE49-F238E27FC236}">
                <a16:creationId xmlns:a16="http://schemas.microsoft.com/office/drawing/2014/main" id="{3485188D-7334-A143-8405-DE64EC71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4100"/>
            <a:ext cx="7618205" cy="2830948"/>
          </a:xfrm>
          <a:custGeom>
            <a:avLst/>
            <a:gdLst>
              <a:gd name="T0" fmla="*/ 4501 w 6493"/>
              <a:gd name="T1" fmla="*/ 0 h 2412"/>
              <a:gd name="T2" fmla="*/ 4501 w 6493"/>
              <a:gd name="T3" fmla="*/ 0 h 2412"/>
              <a:gd name="T4" fmla="*/ 4394 w 6493"/>
              <a:gd name="T5" fmla="*/ 0 h 2412"/>
              <a:gd name="T6" fmla="*/ 0 w 6493"/>
              <a:gd name="T7" fmla="*/ 0 h 2412"/>
              <a:gd name="T8" fmla="*/ 0 w 6493"/>
              <a:gd name="T9" fmla="*/ 2098 h 2412"/>
              <a:gd name="T10" fmla="*/ 4394 w 6493"/>
              <a:gd name="T11" fmla="*/ 2098 h 2412"/>
              <a:gd name="T12" fmla="*/ 4394 w 6493"/>
              <a:gd name="T13" fmla="*/ 2411 h 2412"/>
              <a:gd name="T14" fmla="*/ 6492 w 6493"/>
              <a:gd name="T15" fmla="*/ 2411 h 2412"/>
              <a:gd name="T16" fmla="*/ 6492 w 6493"/>
              <a:gd name="T17" fmla="*/ 405 h 2412"/>
              <a:gd name="T18" fmla="*/ 6087 w 6493"/>
              <a:gd name="T19" fmla="*/ 0 h 2412"/>
              <a:gd name="T20" fmla="*/ 4501 w 6493"/>
              <a:gd name="T21" fmla="*/ 0 h 2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93" h="2412">
                <a:moveTo>
                  <a:pt x="4501" y="0"/>
                </a:moveTo>
                <a:lnTo>
                  <a:pt x="4501" y="0"/>
                </a:lnTo>
                <a:cubicBezTo>
                  <a:pt x="4394" y="0"/>
                  <a:pt x="4394" y="0"/>
                  <a:pt x="439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98"/>
                  <a:pt x="0" y="2098"/>
                  <a:pt x="0" y="2098"/>
                </a:cubicBezTo>
                <a:cubicBezTo>
                  <a:pt x="4394" y="2098"/>
                  <a:pt x="4394" y="2098"/>
                  <a:pt x="4394" y="2098"/>
                </a:cubicBezTo>
                <a:cubicBezTo>
                  <a:pt x="4394" y="2411"/>
                  <a:pt x="4394" y="2411"/>
                  <a:pt x="4394" y="2411"/>
                </a:cubicBezTo>
                <a:cubicBezTo>
                  <a:pt x="6492" y="2411"/>
                  <a:pt x="6492" y="2411"/>
                  <a:pt x="6492" y="2411"/>
                </a:cubicBezTo>
                <a:cubicBezTo>
                  <a:pt x="6492" y="405"/>
                  <a:pt x="6492" y="405"/>
                  <a:pt x="6492" y="405"/>
                </a:cubicBezTo>
                <a:cubicBezTo>
                  <a:pt x="6492" y="182"/>
                  <a:pt x="6310" y="0"/>
                  <a:pt x="6087" y="0"/>
                </a:cubicBezTo>
                <a:lnTo>
                  <a:pt x="450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19">
            <a:extLst>
              <a:ext uri="{FF2B5EF4-FFF2-40B4-BE49-F238E27FC236}">
                <a16:creationId xmlns:a16="http://schemas.microsoft.com/office/drawing/2014/main" id="{A0A98045-D698-9042-8CCF-1A40146B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870" y="6235048"/>
            <a:ext cx="2898230" cy="455436"/>
          </a:xfrm>
          <a:custGeom>
            <a:avLst/>
            <a:gdLst>
              <a:gd name="T0" fmla="*/ 2280 w 2471"/>
              <a:gd name="T1" fmla="*/ 389 h 390"/>
              <a:gd name="T2" fmla="*/ 2280 w 2471"/>
              <a:gd name="T3" fmla="*/ 389 h 390"/>
              <a:gd name="T4" fmla="*/ 190 w 2471"/>
              <a:gd name="T5" fmla="*/ 389 h 390"/>
              <a:gd name="T6" fmla="*/ 0 w 2471"/>
              <a:gd name="T7" fmla="*/ 190 h 390"/>
              <a:gd name="T8" fmla="*/ 0 w 2471"/>
              <a:gd name="T9" fmla="*/ 190 h 390"/>
              <a:gd name="T10" fmla="*/ 190 w 2471"/>
              <a:gd name="T11" fmla="*/ 0 h 390"/>
              <a:gd name="T12" fmla="*/ 2280 w 2471"/>
              <a:gd name="T13" fmla="*/ 0 h 390"/>
              <a:gd name="T14" fmla="*/ 2470 w 2471"/>
              <a:gd name="T15" fmla="*/ 190 h 390"/>
              <a:gd name="T16" fmla="*/ 2470 w 2471"/>
              <a:gd name="T17" fmla="*/ 190 h 390"/>
              <a:gd name="T18" fmla="*/ 2280 w 2471"/>
              <a:gd name="T19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1" h="390">
                <a:moveTo>
                  <a:pt x="2280" y="389"/>
                </a:moveTo>
                <a:lnTo>
                  <a:pt x="2280" y="389"/>
                </a:lnTo>
                <a:cubicBezTo>
                  <a:pt x="190" y="389"/>
                  <a:pt x="190" y="389"/>
                  <a:pt x="190" y="389"/>
                </a:cubicBezTo>
                <a:cubicBezTo>
                  <a:pt x="83" y="389"/>
                  <a:pt x="0" y="298"/>
                  <a:pt x="0" y="190"/>
                </a:cubicBezTo>
                <a:lnTo>
                  <a:pt x="0" y="190"/>
                </a:lnTo>
                <a:cubicBezTo>
                  <a:pt x="0" y="91"/>
                  <a:pt x="83" y="0"/>
                  <a:pt x="190" y="0"/>
                </a:cubicBezTo>
                <a:cubicBezTo>
                  <a:pt x="2280" y="0"/>
                  <a:pt x="2280" y="0"/>
                  <a:pt x="2280" y="0"/>
                </a:cubicBezTo>
                <a:cubicBezTo>
                  <a:pt x="2387" y="0"/>
                  <a:pt x="2470" y="91"/>
                  <a:pt x="2470" y="190"/>
                </a:cubicBezTo>
                <a:lnTo>
                  <a:pt x="2470" y="190"/>
                </a:lnTo>
                <a:cubicBezTo>
                  <a:pt x="2470" y="298"/>
                  <a:pt x="2387" y="389"/>
                  <a:pt x="2280" y="38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20">
            <a:extLst>
              <a:ext uri="{FF2B5EF4-FFF2-40B4-BE49-F238E27FC236}">
                <a16:creationId xmlns:a16="http://schemas.microsoft.com/office/drawing/2014/main" id="{C0DE2EC1-D247-6F4E-8083-365143E8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446" y="2405244"/>
            <a:ext cx="1050610" cy="1029908"/>
          </a:xfrm>
          <a:custGeom>
            <a:avLst/>
            <a:gdLst>
              <a:gd name="T0" fmla="*/ 892 w 893"/>
              <a:gd name="T1" fmla="*/ 876 h 877"/>
              <a:gd name="T2" fmla="*/ 0 w 893"/>
              <a:gd name="T3" fmla="*/ 876 h 877"/>
              <a:gd name="T4" fmla="*/ 0 w 893"/>
              <a:gd name="T5" fmla="*/ 0 h 877"/>
              <a:gd name="T6" fmla="*/ 892 w 893"/>
              <a:gd name="T7" fmla="*/ 0 h 877"/>
              <a:gd name="T8" fmla="*/ 892 w 893"/>
              <a:gd name="T9" fmla="*/ 876 h 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877">
                <a:moveTo>
                  <a:pt x="892" y="876"/>
                </a:moveTo>
                <a:lnTo>
                  <a:pt x="0" y="876"/>
                </a:lnTo>
                <a:lnTo>
                  <a:pt x="0" y="0"/>
                </a:lnTo>
                <a:lnTo>
                  <a:pt x="892" y="0"/>
                </a:lnTo>
                <a:lnTo>
                  <a:pt x="892" y="8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21">
            <a:extLst>
              <a:ext uri="{FF2B5EF4-FFF2-40B4-BE49-F238E27FC236}">
                <a16:creationId xmlns:a16="http://schemas.microsoft.com/office/drawing/2014/main" id="{7541C250-F04D-AD49-AABA-2D44979A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36" y="1768670"/>
            <a:ext cx="3876384" cy="641751"/>
          </a:xfrm>
          <a:custGeom>
            <a:avLst/>
            <a:gdLst>
              <a:gd name="T0" fmla="*/ 3122 w 3305"/>
              <a:gd name="T1" fmla="*/ 545 h 546"/>
              <a:gd name="T2" fmla="*/ 3122 w 3305"/>
              <a:gd name="T3" fmla="*/ 545 h 546"/>
              <a:gd name="T4" fmla="*/ 182 w 3305"/>
              <a:gd name="T5" fmla="*/ 545 h 546"/>
              <a:gd name="T6" fmla="*/ 0 w 3305"/>
              <a:gd name="T7" fmla="*/ 364 h 546"/>
              <a:gd name="T8" fmla="*/ 0 w 3305"/>
              <a:gd name="T9" fmla="*/ 182 h 546"/>
              <a:gd name="T10" fmla="*/ 182 w 3305"/>
              <a:gd name="T11" fmla="*/ 0 h 546"/>
              <a:gd name="T12" fmla="*/ 3122 w 3305"/>
              <a:gd name="T13" fmla="*/ 0 h 546"/>
              <a:gd name="T14" fmla="*/ 3304 w 3305"/>
              <a:gd name="T15" fmla="*/ 182 h 546"/>
              <a:gd name="T16" fmla="*/ 3304 w 3305"/>
              <a:gd name="T17" fmla="*/ 364 h 546"/>
              <a:gd name="T18" fmla="*/ 3122 w 3305"/>
              <a:gd name="T19" fmla="*/ 545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05" h="546">
                <a:moveTo>
                  <a:pt x="3122" y="545"/>
                </a:moveTo>
                <a:lnTo>
                  <a:pt x="3122" y="545"/>
                </a:lnTo>
                <a:cubicBezTo>
                  <a:pt x="182" y="545"/>
                  <a:pt x="182" y="545"/>
                  <a:pt x="182" y="545"/>
                </a:cubicBezTo>
                <a:cubicBezTo>
                  <a:pt x="83" y="545"/>
                  <a:pt x="0" y="463"/>
                  <a:pt x="0" y="364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83"/>
                  <a:pt x="83" y="0"/>
                  <a:pt x="182" y="0"/>
                </a:cubicBezTo>
                <a:cubicBezTo>
                  <a:pt x="3122" y="0"/>
                  <a:pt x="3122" y="0"/>
                  <a:pt x="3122" y="0"/>
                </a:cubicBezTo>
                <a:cubicBezTo>
                  <a:pt x="3221" y="0"/>
                  <a:pt x="3304" y="83"/>
                  <a:pt x="3304" y="182"/>
                </a:cubicBezTo>
                <a:cubicBezTo>
                  <a:pt x="3304" y="364"/>
                  <a:pt x="3304" y="364"/>
                  <a:pt x="3304" y="364"/>
                </a:cubicBezTo>
                <a:cubicBezTo>
                  <a:pt x="3304" y="463"/>
                  <a:pt x="3221" y="545"/>
                  <a:pt x="3122" y="5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22">
            <a:extLst>
              <a:ext uri="{FF2B5EF4-FFF2-40B4-BE49-F238E27FC236}">
                <a16:creationId xmlns:a16="http://schemas.microsoft.com/office/drawing/2014/main" id="{EF9663F1-666B-3940-AEAF-9E574D67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204" y="7492675"/>
            <a:ext cx="3731473" cy="4197256"/>
          </a:xfrm>
          <a:custGeom>
            <a:avLst/>
            <a:gdLst>
              <a:gd name="T0" fmla="*/ 1734 w 3181"/>
              <a:gd name="T1" fmla="*/ 83 h 3577"/>
              <a:gd name="T2" fmla="*/ 1734 w 3181"/>
              <a:gd name="T3" fmla="*/ 83 h 3577"/>
              <a:gd name="T4" fmla="*/ 1445 w 3181"/>
              <a:gd name="T5" fmla="*/ 83 h 3577"/>
              <a:gd name="T6" fmla="*/ 570 w 3181"/>
              <a:gd name="T7" fmla="*/ 966 h 3577"/>
              <a:gd name="T8" fmla="*/ 570 w 3181"/>
              <a:gd name="T9" fmla="*/ 3014 h 3577"/>
              <a:gd name="T10" fmla="*/ 570 w 3181"/>
              <a:gd name="T11" fmla="*/ 3014 h 3577"/>
              <a:gd name="T12" fmla="*/ 2618 w 3181"/>
              <a:gd name="T13" fmla="*/ 3014 h 3577"/>
              <a:gd name="T14" fmla="*/ 2618 w 3181"/>
              <a:gd name="T15" fmla="*/ 3014 h 3577"/>
              <a:gd name="T16" fmla="*/ 2618 w 3181"/>
              <a:gd name="T17" fmla="*/ 966 h 3577"/>
              <a:gd name="T18" fmla="*/ 1734 w 3181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1" h="3577">
                <a:moveTo>
                  <a:pt x="1734" y="83"/>
                </a:moveTo>
                <a:lnTo>
                  <a:pt x="1734" y="83"/>
                </a:lnTo>
                <a:cubicBezTo>
                  <a:pt x="1652" y="0"/>
                  <a:pt x="1528" y="0"/>
                  <a:pt x="1445" y="83"/>
                </a:cubicBezTo>
                <a:cubicBezTo>
                  <a:pt x="570" y="966"/>
                  <a:pt x="570" y="966"/>
                  <a:pt x="570" y="966"/>
                </a:cubicBezTo>
                <a:cubicBezTo>
                  <a:pt x="0" y="1528"/>
                  <a:pt x="0" y="2445"/>
                  <a:pt x="570" y="3014"/>
                </a:cubicBezTo>
                <a:lnTo>
                  <a:pt x="570" y="3014"/>
                </a:lnTo>
                <a:cubicBezTo>
                  <a:pt x="1131" y="3576"/>
                  <a:pt x="2048" y="3576"/>
                  <a:pt x="2618" y="3014"/>
                </a:cubicBezTo>
                <a:lnTo>
                  <a:pt x="2618" y="3014"/>
                </a:lnTo>
                <a:cubicBezTo>
                  <a:pt x="3180" y="2445"/>
                  <a:pt x="3180" y="1528"/>
                  <a:pt x="2618" y="966"/>
                </a:cubicBezTo>
                <a:lnTo>
                  <a:pt x="1734" y="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23">
            <a:extLst>
              <a:ext uri="{FF2B5EF4-FFF2-40B4-BE49-F238E27FC236}">
                <a16:creationId xmlns:a16="http://schemas.microsoft.com/office/drawing/2014/main" id="{B95104FB-72B4-3A42-81E1-98579623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887" y="7492675"/>
            <a:ext cx="3731469" cy="4197256"/>
          </a:xfrm>
          <a:custGeom>
            <a:avLst/>
            <a:gdLst>
              <a:gd name="T0" fmla="*/ 1734 w 3180"/>
              <a:gd name="T1" fmla="*/ 83 h 3577"/>
              <a:gd name="T2" fmla="*/ 1734 w 3180"/>
              <a:gd name="T3" fmla="*/ 83 h 3577"/>
              <a:gd name="T4" fmla="*/ 1445 w 3180"/>
              <a:gd name="T5" fmla="*/ 83 h 3577"/>
              <a:gd name="T6" fmla="*/ 562 w 3180"/>
              <a:gd name="T7" fmla="*/ 966 h 3577"/>
              <a:gd name="T8" fmla="*/ 562 w 3180"/>
              <a:gd name="T9" fmla="*/ 3014 h 3577"/>
              <a:gd name="T10" fmla="*/ 562 w 3180"/>
              <a:gd name="T11" fmla="*/ 3014 h 3577"/>
              <a:gd name="T12" fmla="*/ 2610 w 3180"/>
              <a:gd name="T13" fmla="*/ 3014 h 3577"/>
              <a:gd name="T14" fmla="*/ 2610 w 3180"/>
              <a:gd name="T15" fmla="*/ 3014 h 3577"/>
              <a:gd name="T16" fmla="*/ 2610 w 3180"/>
              <a:gd name="T17" fmla="*/ 966 h 3577"/>
              <a:gd name="T18" fmla="*/ 1734 w 3180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0" h="3577">
                <a:moveTo>
                  <a:pt x="1734" y="83"/>
                </a:moveTo>
                <a:lnTo>
                  <a:pt x="1734" y="83"/>
                </a:lnTo>
                <a:cubicBezTo>
                  <a:pt x="1652" y="0"/>
                  <a:pt x="1528" y="0"/>
                  <a:pt x="1445" y="83"/>
                </a:cubicBezTo>
                <a:cubicBezTo>
                  <a:pt x="562" y="966"/>
                  <a:pt x="562" y="966"/>
                  <a:pt x="562" y="966"/>
                </a:cubicBezTo>
                <a:cubicBezTo>
                  <a:pt x="0" y="1528"/>
                  <a:pt x="0" y="2445"/>
                  <a:pt x="562" y="3014"/>
                </a:cubicBezTo>
                <a:lnTo>
                  <a:pt x="562" y="3014"/>
                </a:lnTo>
                <a:cubicBezTo>
                  <a:pt x="1132" y="3576"/>
                  <a:pt x="2048" y="3576"/>
                  <a:pt x="2610" y="3014"/>
                </a:cubicBezTo>
                <a:lnTo>
                  <a:pt x="2610" y="3014"/>
                </a:lnTo>
                <a:cubicBezTo>
                  <a:pt x="3179" y="2445"/>
                  <a:pt x="3179" y="1528"/>
                  <a:pt x="2610" y="966"/>
                </a:cubicBezTo>
                <a:lnTo>
                  <a:pt x="1734" y="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24">
            <a:extLst>
              <a:ext uri="{FF2B5EF4-FFF2-40B4-BE49-F238E27FC236}">
                <a16:creationId xmlns:a16="http://schemas.microsoft.com/office/drawing/2014/main" id="{23D2E666-0BF6-CD47-8A3B-96F359541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566" y="7492675"/>
            <a:ext cx="3731473" cy="4197256"/>
          </a:xfrm>
          <a:custGeom>
            <a:avLst/>
            <a:gdLst>
              <a:gd name="T0" fmla="*/ 1726 w 3181"/>
              <a:gd name="T1" fmla="*/ 83 h 3577"/>
              <a:gd name="T2" fmla="*/ 1726 w 3181"/>
              <a:gd name="T3" fmla="*/ 83 h 3577"/>
              <a:gd name="T4" fmla="*/ 1445 w 3181"/>
              <a:gd name="T5" fmla="*/ 83 h 3577"/>
              <a:gd name="T6" fmla="*/ 562 w 3181"/>
              <a:gd name="T7" fmla="*/ 966 h 3577"/>
              <a:gd name="T8" fmla="*/ 562 w 3181"/>
              <a:gd name="T9" fmla="*/ 3014 h 3577"/>
              <a:gd name="T10" fmla="*/ 562 w 3181"/>
              <a:gd name="T11" fmla="*/ 3014 h 3577"/>
              <a:gd name="T12" fmla="*/ 2610 w 3181"/>
              <a:gd name="T13" fmla="*/ 3014 h 3577"/>
              <a:gd name="T14" fmla="*/ 2610 w 3181"/>
              <a:gd name="T15" fmla="*/ 3014 h 3577"/>
              <a:gd name="T16" fmla="*/ 2610 w 3181"/>
              <a:gd name="T17" fmla="*/ 966 h 3577"/>
              <a:gd name="T18" fmla="*/ 1726 w 3181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1" h="3577">
                <a:moveTo>
                  <a:pt x="1726" y="83"/>
                </a:moveTo>
                <a:lnTo>
                  <a:pt x="1726" y="83"/>
                </a:lnTo>
                <a:cubicBezTo>
                  <a:pt x="1652" y="0"/>
                  <a:pt x="1520" y="0"/>
                  <a:pt x="1445" y="83"/>
                </a:cubicBezTo>
                <a:cubicBezTo>
                  <a:pt x="562" y="966"/>
                  <a:pt x="562" y="966"/>
                  <a:pt x="562" y="966"/>
                </a:cubicBezTo>
                <a:cubicBezTo>
                  <a:pt x="0" y="1528"/>
                  <a:pt x="0" y="2445"/>
                  <a:pt x="562" y="3014"/>
                </a:cubicBezTo>
                <a:lnTo>
                  <a:pt x="562" y="3014"/>
                </a:lnTo>
                <a:cubicBezTo>
                  <a:pt x="1131" y="3576"/>
                  <a:pt x="2048" y="3576"/>
                  <a:pt x="2610" y="3014"/>
                </a:cubicBezTo>
                <a:lnTo>
                  <a:pt x="2610" y="3014"/>
                </a:lnTo>
                <a:cubicBezTo>
                  <a:pt x="3180" y="2445"/>
                  <a:pt x="3180" y="1528"/>
                  <a:pt x="2610" y="966"/>
                </a:cubicBezTo>
                <a:lnTo>
                  <a:pt x="1726" y="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25">
            <a:extLst>
              <a:ext uri="{FF2B5EF4-FFF2-40B4-BE49-F238E27FC236}">
                <a16:creationId xmlns:a16="http://schemas.microsoft.com/office/drawing/2014/main" id="{F6C58CF3-C60C-D940-A9E8-05B4BFFE9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3072" y="7492675"/>
            <a:ext cx="3731473" cy="4197256"/>
          </a:xfrm>
          <a:custGeom>
            <a:avLst/>
            <a:gdLst>
              <a:gd name="T0" fmla="*/ 1734 w 3180"/>
              <a:gd name="T1" fmla="*/ 83 h 3577"/>
              <a:gd name="T2" fmla="*/ 1734 w 3180"/>
              <a:gd name="T3" fmla="*/ 83 h 3577"/>
              <a:gd name="T4" fmla="*/ 1453 w 3180"/>
              <a:gd name="T5" fmla="*/ 83 h 3577"/>
              <a:gd name="T6" fmla="*/ 570 w 3180"/>
              <a:gd name="T7" fmla="*/ 966 h 3577"/>
              <a:gd name="T8" fmla="*/ 570 w 3180"/>
              <a:gd name="T9" fmla="*/ 3014 h 3577"/>
              <a:gd name="T10" fmla="*/ 570 w 3180"/>
              <a:gd name="T11" fmla="*/ 3014 h 3577"/>
              <a:gd name="T12" fmla="*/ 2618 w 3180"/>
              <a:gd name="T13" fmla="*/ 3014 h 3577"/>
              <a:gd name="T14" fmla="*/ 2618 w 3180"/>
              <a:gd name="T15" fmla="*/ 3014 h 3577"/>
              <a:gd name="T16" fmla="*/ 2618 w 3180"/>
              <a:gd name="T17" fmla="*/ 966 h 3577"/>
              <a:gd name="T18" fmla="*/ 1734 w 3180"/>
              <a:gd name="T19" fmla="*/ 83 h 3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0" h="3577">
                <a:moveTo>
                  <a:pt x="1734" y="83"/>
                </a:moveTo>
                <a:lnTo>
                  <a:pt x="1734" y="83"/>
                </a:lnTo>
                <a:cubicBezTo>
                  <a:pt x="1660" y="0"/>
                  <a:pt x="1528" y="0"/>
                  <a:pt x="1453" y="83"/>
                </a:cubicBezTo>
                <a:cubicBezTo>
                  <a:pt x="570" y="966"/>
                  <a:pt x="570" y="966"/>
                  <a:pt x="570" y="966"/>
                </a:cubicBezTo>
                <a:cubicBezTo>
                  <a:pt x="0" y="1528"/>
                  <a:pt x="0" y="2445"/>
                  <a:pt x="570" y="3014"/>
                </a:cubicBezTo>
                <a:lnTo>
                  <a:pt x="570" y="3014"/>
                </a:lnTo>
                <a:cubicBezTo>
                  <a:pt x="1131" y="3576"/>
                  <a:pt x="2048" y="3576"/>
                  <a:pt x="2618" y="3014"/>
                </a:cubicBezTo>
                <a:lnTo>
                  <a:pt x="2618" y="3014"/>
                </a:lnTo>
                <a:cubicBezTo>
                  <a:pt x="3179" y="2445"/>
                  <a:pt x="3179" y="1528"/>
                  <a:pt x="2618" y="966"/>
                </a:cubicBezTo>
                <a:lnTo>
                  <a:pt x="1734" y="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26">
            <a:extLst>
              <a:ext uri="{FF2B5EF4-FFF2-40B4-BE49-F238E27FC236}">
                <a16:creationId xmlns:a16="http://schemas.microsoft.com/office/drawing/2014/main" id="{87422D52-3291-1B45-B92D-6932A199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792" y="8858983"/>
            <a:ext cx="1676833" cy="1832095"/>
          </a:xfrm>
          <a:custGeom>
            <a:avLst/>
            <a:gdLst>
              <a:gd name="T0" fmla="*/ 793 w 1430"/>
              <a:gd name="T1" fmla="*/ 1561 h 1562"/>
              <a:gd name="T2" fmla="*/ 793 w 1430"/>
              <a:gd name="T3" fmla="*/ 1561 h 1562"/>
              <a:gd name="T4" fmla="*/ 240 w 1430"/>
              <a:gd name="T5" fmla="*/ 1330 h 1562"/>
              <a:gd name="T6" fmla="*/ 0 w 1430"/>
              <a:gd name="T7" fmla="*/ 768 h 1562"/>
              <a:gd name="T8" fmla="*/ 166 w 1430"/>
              <a:gd name="T9" fmla="*/ 290 h 1562"/>
              <a:gd name="T10" fmla="*/ 579 w 1430"/>
              <a:gd name="T11" fmla="*/ 9 h 1562"/>
              <a:gd name="T12" fmla="*/ 645 w 1430"/>
              <a:gd name="T13" fmla="*/ 33 h 1562"/>
              <a:gd name="T14" fmla="*/ 636 w 1430"/>
              <a:gd name="T15" fmla="*/ 108 h 1562"/>
              <a:gd name="T16" fmla="*/ 488 w 1430"/>
              <a:gd name="T17" fmla="*/ 529 h 1562"/>
              <a:gd name="T18" fmla="*/ 686 w 1430"/>
              <a:gd name="T19" fmla="*/ 1008 h 1562"/>
              <a:gd name="T20" fmla="*/ 1165 w 1430"/>
              <a:gd name="T21" fmla="*/ 1198 h 1562"/>
              <a:gd name="T22" fmla="*/ 1347 w 1430"/>
              <a:gd name="T23" fmla="*/ 1173 h 1562"/>
              <a:gd name="T24" fmla="*/ 1413 w 1430"/>
              <a:gd name="T25" fmla="*/ 1198 h 1562"/>
              <a:gd name="T26" fmla="*/ 1413 w 1430"/>
              <a:gd name="T27" fmla="*/ 1272 h 1562"/>
              <a:gd name="T28" fmla="*/ 793 w 1430"/>
              <a:gd name="T29" fmla="*/ 1561 h 1562"/>
              <a:gd name="T30" fmla="*/ 447 w 1430"/>
              <a:gd name="T31" fmla="*/ 199 h 1562"/>
              <a:gd name="T32" fmla="*/ 447 w 1430"/>
              <a:gd name="T33" fmla="*/ 199 h 1562"/>
              <a:gd name="T34" fmla="*/ 265 w 1430"/>
              <a:gd name="T35" fmla="*/ 364 h 1562"/>
              <a:gd name="T36" fmla="*/ 124 w 1430"/>
              <a:gd name="T37" fmla="*/ 768 h 1562"/>
              <a:gd name="T38" fmla="*/ 323 w 1430"/>
              <a:gd name="T39" fmla="*/ 1248 h 1562"/>
              <a:gd name="T40" fmla="*/ 793 w 1430"/>
              <a:gd name="T41" fmla="*/ 1446 h 1562"/>
              <a:gd name="T42" fmla="*/ 1181 w 1430"/>
              <a:gd name="T43" fmla="*/ 1322 h 1562"/>
              <a:gd name="T44" fmla="*/ 1165 w 1430"/>
              <a:gd name="T45" fmla="*/ 1322 h 1562"/>
              <a:gd name="T46" fmla="*/ 603 w 1430"/>
              <a:gd name="T47" fmla="*/ 1091 h 1562"/>
              <a:gd name="T48" fmla="*/ 372 w 1430"/>
              <a:gd name="T49" fmla="*/ 529 h 1562"/>
              <a:gd name="T50" fmla="*/ 447 w 1430"/>
              <a:gd name="T51" fmla="*/ 199 h 1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30" h="1562">
                <a:moveTo>
                  <a:pt x="793" y="1561"/>
                </a:moveTo>
                <a:lnTo>
                  <a:pt x="793" y="1561"/>
                </a:lnTo>
                <a:cubicBezTo>
                  <a:pt x="587" y="1561"/>
                  <a:pt x="389" y="1479"/>
                  <a:pt x="240" y="1330"/>
                </a:cubicBezTo>
                <a:cubicBezTo>
                  <a:pt x="83" y="1181"/>
                  <a:pt x="0" y="983"/>
                  <a:pt x="0" y="768"/>
                </a:cubicBezTo>
                <a:cubicBezTo>
                  <a:pt x="0" y="595"/>
                  <a:pt x="58" y="430"/>
                  <a:pt x="166" y="290"/>
                </a:cubicBezTo>
                <a:cubicBezTo>
                  <a:pt x="273" y="157"/>
                  <a:pt x="413" y="58"/>
                  <a:pt x="579" y="9"/>
                </a:cubicBezTo>
                <a:cubicBezTo>
                  <a:pt x="603" y="0"/>
                  <a:pt x="628" y="17"/>
                  <a:pt x="645" y="33"/>
                </a:cubicBezTo>
                <a:cubicBezTo>
                  <a:pt x="661" y="58"/>
                  <a:pt x="653" y="83"/>
                  <a:pt x="636" y="108"/>
                </a:cubicBezTo>
                <a:cubicBezTo>
                  <a:pt x="546" y="224"/>
                  <a:pt x="488" y="372"/>
                  <a:pt x="488" y="529"/>
                </a:cubicBezTo>
                <a:cubicBezTo>
                  <a:pt x="488" y="711"/>
                  <a:pt x="562" y="876"/>
                  <a:pt x="686" y="1008"/>
                </a:cubicBezTo>
                <a:cubicBezTo>
                  <a:pt x="810" y="1132"/>
                  <a:pt x="983" y="1198"/>
                  <a:pt x="1165" y="1198"/>
                </a:cubicBezTo>
                <a:cubicBezTo>
                  <a:pt x="1223" y="1198"/>
                  <a:pt x="1289" y="1190"/>
                  <a:pt x="1347" y="1173"/>
                </a:cubicBezTo>
                <a:cubicBezTo>
                  <a:pt x="1372" y="1165"/>
                  <a:pt x="1396" y="1181"/>
                  <a:pt x="1413" y="1198"/>
                </a:cubicBezTo>
                <a:cubicBezTo>
                  <a:pt x="1429" y="1223"/>
                  <a:pt x="1429" y="1248"/>
                  <a:pt x="1413" y="1272"/>
                </a:cubicBezTo>
                <a:cubicBezTo>
                  <a:pt x="1256" y="1454"/>
                  <a:pt x="1033" y="1561"/>
                  <a:pt x="793" y="1561"/>
                </a:cubicBezTo>
                <a:close/>
                <a:moveTo>
                  <a:pt x="447" y="199"/>
                </a:moveTo>
                <a:lnTo>
                  <a:pt x="447" y="199"/>
                </a:lnTo>
                <a:cubicBezTo>
                  <a:pt x="372" y="240"/>
                  <a:pt x="314" y="298"/>
                  <a:pt x="265" y="364"/>
                </a:cubicBezTo>
                <a:cubicBezTo>
                  <a:pt x="174" y="479"/>
                  <a:pt x="124" y="620"/>
                  <a:pt x="124" y="768"/>
                </a:cubicBezTo>
                <a:cubicBezTo>
                  <a:pt x="124" y="950"/>
                  <a:pt x="190" y="1124"/>
                  <a:pt x="323" y="1248"/>
                </a:cubicBezTo>
                <a:cubicBezTo>
                  <a:pt x="447" y="1371"/>
                  <a:pt x="620" y="1446"/>
                  <a:pt x="793" y="1446"/>
                </a:cubicBezTo>
                <a:cubicBezTo>
                  <a:pt x="934" y="1446"/>
                  <a:pt x="1074" y="1396"/>
                  <a:pt x="1181" y="1322"/>
                </a:cubicBezTo>
                <a:cubicBezTo>
                  <a:pt x="1173" y="1322"/>
                  <a:pt x="1173" y="1322"/>
                  <a:pt x="1165" y="1322"/>
                </a:cubicBezTo>
                <a:cubicBezTo>
                  <a:pt x="950" y="1322"/>
                  <a:pt x="752" y="1239"/>
                  <a:pt x="603" y="1091"/>
                </a:cubicBezTo>
                <a:cubicBezTo>
                  <a:pt x="455" y="942"/>
                  <a:pt x="372" y="744"/>
                  <a:pt x="372" y="529"/>
                </a:cubicBezTo>
                <a:cubicBezTo>
                  <a:pt x="372" y="413"/>
                  <a:pt x="397" y="306"/>
                  <a:pt x="447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27">
            <a:extLst>
              <a:ext uri="{FF2B5EF4-FFF2-40B4-BE49-F238E27FC236}">
                <a16:creationId xmlns:a16="http://schemas.microsoft.com/office/drawing/2014/main" id="{0A4CFB64-7C4B-DE41-90CD-B71AB493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8678" y="9267839"/>
            <a:ext cx="1035082" cy="1040259"/>
          </a:xfrm>
          <a:custGeom>
            <a:avLst/>
            <a:gdLst>
              <a:gd name="T0" fmla="*/ 883 w 884"/>
              <a:gd name="T1" fmla="*/ 438 h 885"/>
              <a:gd name="T2" fmla="*/ 883 w 884"/>
              <a:gd name="T3" fmla="*/ 438 h 885"/>
              <a:gd name="T4" fmla="*/ 850 w 884"/>
              <a:gd name="T5" fmla="*/ 264 h 885"/>
              <a:gd name="T6" fmla="*/ 759 w 884"/>
              <a:gd name="T7" fmla="*/ 124 h 885"/>
              <a:gd name="T8" fmla="*/ 619 w 884"/>
              <a:gd name="T9" fmla="*/ 33 h 885"/>
              <a:gd name="T10" fmla="*/ 446 w 884"/>
              <a:gd name="T11" fmla="*/ 0 h 885"/>
              <a:gd name="T12" fmla="*/ 272 w 884"/>
              <a:gd name="T13" fmla="*/ 33 h 885"/>
              <a:gd name="T14" fmla="*/ 132 w 884"/>
              <a:gd name="T15" fmla="*/ 124 h 885"/>
              <a:gd name="T16" fmla="*/ 41 w 884"/>
              <a:gd name="T17" fmla="*/ 264 h 885"/>
              <a:gd name="T18" fmla="*/ 0 w 884"/>
              <a:gd name="T19" fmla="*/ 438 h 885"/>
              <a:gd name="T20" fmla="*/ 41 w 884"/>
              <a:gd name="T21" fmla="*/ 611 h 885"/>
              <a:gd name="T22" fmla="*/ 132 w 884"/>
              <a:gd name="T23" fmla="*/ 752 h 885"/>
              <a:gd name="T24" fmla="*/ 272 w 884"/>
              <a:gd name="T25" fmla="*/ 843 h 885"/>
              <a:gd name="T26" fmla="*/ 446 w 884"/>
              <a:gd name="T27" fmla="*/ 884 h 885"/>
              <a:gd name="T28" fmla="*/ 619 w 884"/>
              <a:gd name="T29" fmla="*/ 843 h 885"/>
              <a:gd name="T30" fmla="*/ 759 w 884"/>
              <a:gd name="T31" fmla="*/ 752 h 885"/>
              <a:gd name="T32" fmla="*/ 850 w 884"/>
              <a:gd name="T33" fmla="*/ 611 h 885"/>
              <a:gd name="T34" fmla="*/ 883 w 884"/>
              <a:gd name="T35" fmla="*/ 438 h 885"/>
              <a:gd name="T36" fmla="*/ 446 w 884"/>
              <a:gd name="T37" fmla="*/ 760 h 885"/>
              <a:gd name="T38" fmla="*/ 446 w 884"/>
              <a:gd name="T39" fmla="*/ 760 h 885"/>
              <a:gd name="T40" fmla="*/ 124 w 884"/>
              <a:gd name="T41" fmla="*/ 438 h 885"/>
              <a:gd name="T42" fmla="*/ 446 w 884"/>
              <a:gd name="T43" fmla="*/ 116 h 885"/>
              <a:gd name="T44" fmla="*/ 768 w 884"/>
              <a:gd name="T45" fmla="*/ 438 h 885"/>
              <a:gd name="T46" fmla="*/ 446 w 884"/>
              <a:gd name="T47" fmla="*/ 760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4" h="885">
                <a:moveTo>
                  <a:pt x="883" y="438"/>
                </a:moveTo>
                <a:lnTo>
                  <a:pt x="883" y="438"/>
                </a:lnTo>
                <a:cubicBezTo>
                  <a:pt x="883" y="380"/>
                  <a:pt x="875" y="322"/>
                  <a:pt x="850" y="264"/>
                </a:cubicBezTo>
                <a:cubicBezTo>
                  <a:pt x="826" y="215"/>
                  <a:pt x="801" y="165"/>
                  <a:pt x="759" y="124"/>
                </a:cubicBezTo>
                <a:cubicBezTo>
                  <a:pt x="718" y="83"/>
                  <a:pt x="669" y="58"/>
                  <a:pt x="619" y="33"/>
                </a:cubicBezTo>
                <a:cubicBezTo>
                  <a:pt x="561" y="8"/>
                  <a:pt x="503" y="0"/>
                  <a:pt x="446" y="0"/>
                </a:cubicBezTo>
                <a:cubicBezTo>
                  <a:pt x="388" y="0"/>
                  <a:pt x="330" y="8"/>
                  <a:pt x="272" y="33"/>
                </a:cubicBezTo>
                <a:cubicBezTo>
                  <a:pt x="223" y="58"/>
                  <a:pt x="173" y="83"/>
                  <a:pt x="132" y="124"/>
                </a:cubicBezTo>
                <a:cubicBezTo>
                  <a:pt x="91" y="165"/>
                  <a:pt x="58" y="215"/>
                  <a:pt x="41" y="264"/>
                </a:cubicBezTo>
                <a:cubicBezTo>
                  <a:pt x="16" y="322"/>
                  <a:pt x="0" y="380"/>
                  <a:pt x="0" y="438"/>
                </a:cubicBezTo>
                <a:cubicBezTo>
                  <a:pt x="0" y="496"/>
                  <a:pt x="16" y="554"/>
                  <a:pt x="41" y="611"/>
                </a:cubicBezTo>
                <a:cubicBezTo>
                  <a:pt x="58" y="661"/>
                  <a:pt x="91" y="711"/>
                  <a:pt x="132" y="752"/>
                </a:cubicBezTo>
                <a:cubicBezTo>
                  <a:pt x="173" y="793"/>
                  <a:pt x="223" y="826"/>
                  <a:pt x="272" y="843"/>
                </a:cubicBezTo>
                <a:cubicBezTo>
                  <a:pt x="330" y="867"/>
                  <a:pt x="388" y="884"/>
                  <a:pt x="446" y="884"/>
                </a:cubicBezTo>
                <a:cubicBezTo>
                  <a:pt x="503" y="884"/>
                  <a:pt x="561" y="867"/>
                  <a:pt x="619" y="843"/>
                </a:cubicBezTo>
                <a:cubicBezTo>
                  <a:pt x="669" y="826"/>
                  <a:pt x="718" y="793"/>
                  <a:pt x="759" y="752"/>
                </a:cubicBezTo>
                <a:cubicBezTo>
                  <a:pt x="801" y="711"/>
                  <a:pt x="826" y="661"/>
                  <a:pt x="850" y="611"/>
                </a:cubicBezTo>
                <a:cubicBezTo>
                  <a:pt x="875" y="554"/>
                  <a:pt x="883" y="496"/>
                  <a:pt x="883" y="438"/>
                </a:cubicBezTo>
                <a:close/>
                <a:moveTo>
                  <a:pt x="446" y="760"/>
                </a:moveTo>
                <a:lnTo>
                  <a:pt x="446" y="760"/>
                </a:lnTo>
                <a:cubicBezTo>
                  <a:pt x="264" y="760"/>
                  <a:pt x="124" y="620"/>
                  <a:pt x="124" y="438"/>
                </a:cubicBezTo>
                <a:cubicBezTo>
                  <a:pt x="124" y="264"/>
                  <a:pt x="264" y="116"/>
                  <a:pt x="446" y="116"/>
                </a:cubicBezTo>
                <a:cubicBezTo>
                  <a:pt x="619" y="116"/>
                  <a:pt x="768" y="264"/>
                  <a:pt x="768" y="438"/>
                </a:cubicBezTo>
                <a:cubicBezTo>
                  <a:pt x="768" y="620"/>
                  <a:pt x="619" y="760"/>
                  <a:pt x="446" y="7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28">
            <a:extLst>
              <a:ext uri="{FF2B5EF4-FFF2-40B4-BE49-F238E27FC236}">
                <a16:creationId xmlns:a16="http://schemas.microsoft.com/office/drawing/2014/main" id="{7E1F1C1D-12EA-A24F-9654-DC646033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114" y="8703721"/>
            <a:ext cx="134561" cy="388154"/>
          </a:xfrm>
          <a:custGeom>
            <a:avLst/>
            <a:gdLst>
              <a:gd name="T0" fmla="*/ 58 w 116"/>
              <a:gd name="T1" fmla="*/ 331 h 332"/>
              <a:gd name="T2" fmla="*/ 58 w 116"/>
              <a:gd name="T3" fmla="*/ 331 h 332"/>
              <a:gd name="T4" fmla="*/ 115 w 116"/>
              <a:gd name="T5" fmla="*/ 273 h 332"/>
              <a:gd name="T6" fmla="*/ 115 w 116"/>
              <a:gd name="T7" fmla="*/ 58 h 332"/>
              <a:gd name="T8" fmla="*/ 58 w 116"/>
              <a:gd name="T9" fmla="*/ 0 h 332"/>
              <a:gd name="T10" fmla="*/ 0 w 116"/>
              <a:gd name="T11" fmla="*/ 58 h 332"/>
              <a:gd name="T12" fmla="*/ 0 w 116"/>
              <a:gd name="T13" fmla="*/ 273 h 332"/>
              <a:gd name="T14" fmla="*/ 58 w 116"/>
              <a:gd name="T15" fmla="*/ 331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332">
                <a:moveTo>
                  <a:pt x="58" y="331"/>
                </a:moveTo>
                <a:lnTo>
                  <a:pt x="58" y="331"/>
                </a:lnTo>
                <a:cubicBezTo>
                  <a:pt x="91" y="331"/>
                  <a:pt x="115" y="306"/>
                  <a:pt x="115" y="273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25"/>
                  <a:pt x="91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306"/>
                  <a:pt x="25" y="331"/>
                  <a:pt x="58" y="3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29">
            <a:extLst>
              <a:ext uri="{FF2B5EF4-FFF2-40B4-BE49-F238E27FC236}">
                <a16:creationId xmlns:a16="http://schemas.microsoft.com/office/drawing/2014/main" id="{E5A19E76-EEA8-A44D-991B-3F258F5F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833" y="8998718"/>
            <a:ext cx="331226" cy="320875"/>
          </a:xfrm>
          <a:custGeom>
            <a:avLst/>
            <a:gdLst>
              <a:gd name="T0" fmla="*/ 66 w 282"/>
              <a:gd name="T1" fmla="*/ 273 h 274"/>
              <a:gd name="T2" fmla="*/ 66 w 282"/>
              <a:gd name="T3" fmla="*/ 273 h 274"/>
              <a:gd name="T4" fmla="*/ 107 w 282"/>
              <a:gd name="T5" fmla="*/ 256 h 274"/>
              <a:gd name="T6" fmla="*/ 256 w 282"/>
              <a:gd name="T7" fmla="*/ 108 h 274"/>
              <a:gd name="T8" fmla="*/ 256 w 282"/>
              <a:gd name="T9" fmla="*/ 25 h 274"/>
              <a:gd name="T10" fmla="*/ 173 w 282"/>
              <a:gd name="T11" fmla="*/ 25 h 274"/>
              <a:gd name="T12" fmla="*/ 25 w 282"/>
              <a:gd name="T13" fmla="*/ 174 h 274"/>
              <a:gd name="T14" fmla="*/ 25 w 282"/>
              <a:gd name="T15" fmla="*/ 256 h 274"/>
              <a:gd name="T16" fmla="*/ 66 w 282"/>
              <a:gd name="T17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74">
                <a:moveTo>
                  <a:pt x="66" y="273"/>
                </a:moveTo>
                <a:lnTo>
                  <a:pt x="66" y="273"/>
                </a:lnTo>
                <a:cubicBezTo>
                  <a:pt x="82" y="273"/>
                  <a:pt x="99" y="264"/>
                  <a:pt x="107" y="256"/>
                </a:cubicBezTo>
                <a:cubicBezTo>
                  <a:pt x="256" y="108"/>
                  <a:pt x="256" y="108"/>
                  <a:pt x="256" y="108"/>
                </a:cubicBezTo>
                <a:cubicBezTo>
                  <a:pt x="281" y="83"/>
                  <a:pt x="281" y="50"/>
                  <a:pt x="256" y="25"/>
                </a:cubicBezTo>
                <a:cubicBezTo>
                  <a:pt x="231" y="0"/>
                  <a:pt x="198" y="0"/>
                  <a:pt x="173" y="25"/>
                </a:cubicBezTo>
                <a:cubicBezTo>
                  <a:pt x="25" y="174"/>
                  <a:pt x="25" y="174"/>
                  <a:pt x="25" y="174"/>
                </a:cubicBezTo>
                <a:cubicBezTo>
                  <a:pt x="0" y="198"/>
                  <a:pt x="0" y="231"/>
                  <a:pt x="25" y="256"/>
                </a:cubicBezTo>
                <a:cubicBezTo>
                  <a:pt x="33" y="264"/>
                  <a:pt x="49" y="273"/>
                  <a:pt x="66" y="2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30">
            <a:extLst>
              <a:ext uri="{FF2B5EF4-FFF2-40B4-BE49-F238E27FC236}">
                <a16:creationId xmlns:a16="http://schemas.microsoft.com/office/drawing/2014/main" id="{944219BA-4144-B04D-865F-34303DC8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9724" y="9712924"/>
            <a:ext cx="388157" cy="139738"/>
          </a:xfrm>
          <a:custGeom>
            <a:avLst/>
            <a:gdLst>
              <a:gd name="T0" fmla="*/ 264 w 331"/>
              <a:gd name="T1" fmla="*/ 0 h 117"/>
              <a:gd name="T2" fmla="*/ 264 w 331"/>
              <a:gd name="T3" fmla="*/ 0 h 117"/>
              <a:gd name="T4" fmla="*/ 58 w 331"/>
              <a:gd name="T5" fmla="*/ 0 h 117"/>
              <a:gd name="T6" fmla="*/ 0 w 331"/>
              <a:gd name="T7" fmla="*/ 58 h 117"/>
              <a:gd name="T8" fmla="*/ 58 w 331"/>
              <a:gd name="T9" fmla="*/ 116 h 117"/>
              <a:gd name="T10" fmla="*/ 264 w 331"/>
              <a:gd name="T11" fmla="*/ 116 h 117"/>
              <a:gd name="T12" fmla="*/ 330 w 331"/>
              <a:gd name="T13" fmla="*/ 58 h 117"/>
              <a:gd name="T14" fmla="*/ 264 w 331"/>
              <a:gd name="T15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117">
                <a:moveTo>
                  <a:pt x="264" y="0"/>
                </a:moveTo>
                <a:lnTo>
                  <a:pt x="264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16"/>
                  <a:pt x="58" y="116"/>
                </a:cubicBezTo>
                <a:cubicBezTo>
                  <a:pt x="264" y="116"/>
                  <a:pt x="264" y="116"/>
                  <a:pt x="264" y="116"/>
                </a:cubicBezTo>
                <a:cubicBezTo>
                  <a:pt x="297" y="116"/>
                  <a:pt x="330" y="91"/>
                  <a:pt x="330" y="58"/>
                </a:cubicBezTo>
                <a:cubicBezTo>
                  <a:pt x="330" y="25"/>
                  <a:pt x="297" y="0"/>
                  <a:pt x="2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31">
            <a:extLst>
              <a:ext uri="{FF2B5EF4-FFF2-40B4-BE49-F238E27FC236}">
                <a16:creationId xmlns:a16="http://schemas.microsoft.com/office/drawing/2014/main" id="{FF00997D-2B40-6942-9087-1B743518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6833" y="10245993"/>
            <a:ext cx="331226" cy="320875"/>
          </a:xfrm>
          <a:custGeom>
            <a:avLst/>
            <a:gdLst>
              <a:gd name="T0" fmla="*/ 107 w 282"/>
              <a:gd name="T1" fmla="*/ 17 h 274"/>
              <a:gd name="T2" fmla="*/ 107 w 282"/>
              <a:gd name="T3" fmla="*/ 17 h 274"/>
              <a:gd name="T4" fmla="*/ 25 w 282"/>
              <a:gd name="T5" fmla="*/ 17 h 274"/>
              <a:gd name="T6" fmla="*/ 25 w 282"/>
              <a:gd name="T7" fmla="*/ 108 h 274"/>
              <a:gd name="T8" fmla="*/ 173 w 282"/>
              <a:gd name="T9" fmla="*/ 256 h 274"/>
              <a:gd name="T10" fmla="*/ 215 w 282"/>
              <a:gd name="T11" fmla="*/ 273 h 274"/>
              <a:gd name="T12" fmla="*/ 256 w 282"/>
              <a:gd name="T13" fmla="*/ 256 h 274"/>
              <a:gd name="T14" fmla="*/ 256 w 282"/>
              <a:gd name="T15" fmla="*/ 166 h 274"/>
              <a:gd name="T16" fmla="*/ 107 w 282"/>
              <a:gd name="T17" fmla="*/ 17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74">
                <a:moveTo>
                  <a:pt x="107" y="17"/>
                </a:moveTo>
                <a:lnTo>
                  <a:pt x="107" y="17"/>
                </a:lnTo>
                <a:cubicBezTo>
                  <a:pt x="82" y="0"/>
                  <a:pt x="49" y="0"/>
                  <a:pt x="25" y="17"/>
                </a:cubicBezTo>
                <a:cubicBezTo>
                  <a:pt x="0" y="42"/>
                  <a:pt x="0" y="83"/>
                  <a:pt x="25" y="108"/>
                </a:cubicBezTo>
                <a:cubicBezTo>
                  <a:pt x="173" y="256"/>
                  <a:pt x="173" y="256"/>
                  <a:pt x="173" y="256"/>
                </a:cubicBezTo>
                <a:cubicBezTo>
                  <a:pt x="182" y="265"/>
                  <a:pt x="198" y="273"/>
                  <a:pt x="215" y="273"/>
                </a:cubicBezTo>
                <a:cubicBezTo>
                  <a:pt x="231" y="273"/>
                  <a:pt x="248" y="265"/>
                  <a:pt x="256" y="256"/>
                </a:cubicBezTo>
                <a:cubicBezTo>
                  <a:pt x="281" y="232"/>
                  <a:pt x="281" y="190"/>
                  <a:pt x="256" y="166"/>
                </a:cubicBezTo>
                <a:lnTo>
                  <a:pt x="107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32">
            <a:extLst>
              <a:ext uri="{FF2B5EF4-FFF2-40B4-BE49-F238E27FC236}">
                <a16:creationId xmlns:a16="http://schemas.microsoft.com/office/drawing/2014/main" id="{2A0F543A-CAD9-0642-A26E-51C9726D0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4114" y="10468534"/>
            <a:ext cx="134561" cy="388157"/>
          </a:xfrm>
          <a:custGeom>
            <a:avLst/>
            <a:gdLst>
              <a:gd name="T0" fmla="*/ 58 w 116"/>
              <a:gd name="T1" fmla="*/ 0 h 332"/>
              <a:gd name="T2" fmla="*/ 58 w 116"/>
              <a:gd name="T3" fmla="*/ 0 h 332"/>
              <a:gd name="T4" fmla="*/ 0 w 116"/>
              <a:gd name="T5" fmla="*/ 58 h 332"/>
              <a:gd name="T6" fmla="*/ 0 w 116"/>
              <a:gd name="T7" fmla="*/ 273 h 332"/>
              <a:gd name="T8" fmla="*/ 58 w 116"/>
              <a:gd name="T9" fmla="*/ 331 h 332"/>
              <a:gd name="T10" fmla="*/ 115 w 116"/>
              <a:gd name="T11" fmla="*/ 273 h 332"/>
              <a:gd name="T12" fmla="*/ 115 w 116"/>
              <a:gd name="T13" fmla="*/ 58 h 332"/>
              <a:gd name="T14" fmla="*/ 58 w 116"/>
              <a:gd name="T15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" h="332">
                <a:moveTo>
                  <a:pt x="58" y="0"/>
                </a:moveTo>
                <a:lnTo>
                  <a:pt x="58" y="0"/>
                </a:lnTo>
                <a:cubicBezTo>
                  <a:pt x="25" y="0"/>
                  <a:pt x="0" y="25"/>
                  <a:pt x="0" y="58"/>
                </a:cubicBezTo>
                <a:cubicBezTo>
                  <a:pt x="0" y="273"/>
                  <a:pt x="0" y="273"/>
                  <a:pt x="0" y="273"/>
                </a:cubicBezTo>
                <a:cubicBezTo>
                  <a:pt x="0" y="306"/>
                  <a:pt x="25" y="331"/>
                  <a:pt x="58" y="331"/>
                </a:cubicBezTo>
                <a:cubicBezTo>
                  <a:pt x="91" y="331"/>
                  <a:pt x="115" y="306"/>
                  <a:pt x="115" y="273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5" y="25"/>
                  <a:pt x="91" y="0"/>
                  <a:pt x="5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33">
            <a:extLst>
              <a:ext uri="{FF2B5EF4-FFF2-40B4-BE49-F238E27FC236}">
                <a16:creationId xmlns:a16="http://schemas.microsoft.com/office/drawing/2014/main" id="{2DFF3EC0-B3FF-524F-A2B6-34D6DF22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908" y="10235642"/>
            <a:ext cx="320875" cy="331226"/>
          </a:xfrm>
          <a:custGeom>
            <a:avLst/>
            <a:gdLst>
              <a:gd name="T0" fmla="*/ 165 w 273"/>
              <a:gd name="T1" fmla="*/ 25 h 282"/>
              <a:gd name="T2" fmla="*/ 165 w 273"/>
              <a:gd name="T3" fmla="*/ 25 h 282"/>
              <a:gd name="T4" fmla="*/ 16 w 273"/>
              <a:gd name="T5" fmla="*/ 174 h 282"/>
              <a:gd name="T6" fmla="*/ 16 w 273"/>
              <a:gd name="T7" fmla="*/ 256 h 282"/>
              <a:gd name="T8" fmla="*/ 66 w 273"/>
              <a:gd name="T9" fmla="*/ 281 h 282"/>
              <a:gd name="T10" fmla="*/ 107 w 273"/>
              <a:gd name="T11" fmla="*/ 256 h 282"/>
              <a:gd name="T12" fmla="*/ 256 w 273"/>
              <a:gd name="T13" fmla="*/ 108 h 282"/>
              <a:gd name="T14" fmla="*/ 256 w 273"/>
              <a:gd name="T15" fmla="*/ 25 h 282"/>
              <a:gd name="T16" fmla="*/ 165 w 273"/>
              <a:gd name="T17" fmla="*/ 2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3" h="282">
                <a:moveTo>
                  <a:pt x="165" y="25"/>
                </a:moveTo>
                <a:lnTo>
                  <a:pt x="165" y="25"/>
                </a:lnTo>
                <a:cubicBezTo>
                  <a:pt x="16" y="174"/>
                  <a:pt x="16" y="174"/>
                  <a:pt x="16" y="174"/>
                </a:cubicBezTo>
                <a:cubicBezTo>
                  <a:pt x="0" y="198"/>
                  <a:pt x="0" y="240"/>
                  <a:pt x="16" y="256"/>
                </a:cubicBezTo>
                <a:cubicBezTo>
                  <a:pt x="33" y="273"/>
                  <a:pt x="49" y="281"/>
                  <a:pt x="66" y="281"/>
                </a:cubicBezTo>
                <a:cubicBezTo>
                  <a:pt x="74" y="281"/>
                  <a:pt x="91" y="273"/>
                  <a:pt x="107" y="256"/>
                </a:cubicBezTo>
                <a:cubicBezTo>
                  <a:pt x="256" y="108"/>
                  <a:pt x="256" y="108"/>
                  <a:pt x="256" y="108"/>
                </a:cubicBezTo>
                <a:cubicBezTo>
                  <a:pt x="272" y="91"/>
                  <a:pt x="272" y="50"/>
                  <a:pt x="256" y="25"/>
                </a:cubicBezTo>
                <a:cubicBezTo>
                  <a:pt x="231" y="0"/>
                  <a:pt x="190" y="0"/>
                  <a:pt x="165" y="2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34">
            <a:extLst>
              <a:ext uri="{FF2B5EF4-FFF2-40B4-BE49-F238E27FC236}">
                <a16:creationId xmlns:a16="http://schemas.microsoft.com/office/drawing/2014/main" id="{19312B9C-8C20-C84F-BDD5-764C8A0B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4911" y="9712924"/>
            <a:ext cx="388154" cy="139738"/>
          </a:xfrm>
          <a:custGeom>
            <a:avLst/>
            <a:gdLst>
              <a:gd name="T0" fmla="*/ 330 w 331"/>
              <a:gd name="T1" fmla="*/ 58 h 117"/>
              <a:gd name="T2" fmla="*/ 330 w 331"/>
              <a:gd name="T3" fmla="*/ 58 h 117"/>
              <a:gd name="T4" fmla="*/ 272 w 331"/>
              <a:gd name="T5" fmla="*/ 0 h 117"/>
              <a:gd name="T6" fmla="*/ 58 w 331"/>
              <a:gd name="T7" fmla="*/ 0 h 117"/>
              <a:gd name="T8" fmla="*/ 0 w 331"/>
              <a:gd name="T9" fmla="*/ 58 h 117"/>
              <a:gd name="T10" fmla="*/ 58 w 331"/>
              <a:gd name="T11" fmla="*/ 116 h 117"/>
              <a:gd name="T12" fmla="*/ 272 w 331"/>
              <a:gd name="T13" fmla="*/ 116 h 117"/>
              <a:gd name="T14" fmla="*/ 330 w 331"/>
              <a:gd name="T15" fmla="*/ 58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1" h="117">
                <a:moveTo>
                  <a:pt x="330" y="58"/>
                </a:moveTo>
                <a:lnTo>
                  <a:pt x="330" y="58"/>
                </a:lnTo>
                <a:cubicBezTo>
                  <a:pt x="330" y="25"/>
                  <a:pt x="305" y="0"/>
                  <a:pt x="272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16"/>
                  <a:pt x="58" y="116"/>
                </a:cubicBezTo>
                <a:cubicBezTo>
                  <a:pt x="272" y="116"/>
                  <a:pt x="272" y="116"/>
                  <a:pt x="272" y="116"/>
                </a:cubicBezTo>
                <a:cubicBezTo>
                  <a:pt x="305" y="116"/>
                  <a:pt x="330" y="91"/>
                  <a:pt x="330" y="5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35">
            <a:extLst>
              <a:ext uri="{FF2B5EF4-FFF2-40B4-BE49-F238E27FC236}">
                <a16:creationId xmlns:a16="http://schemas.microsoft.com/office/drawing/2014/main" id="{7F71940A-4BE1-F743-BB58-07EADB9B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908" y="8998718"/>
            <a:ext cx="331226" cy="320875"/>
          </a:xfrm>
          <a:custGeom>
            <a:avLst/>
            <a:gdLst>
              <a:gd name="T0" fmla="*/ 173 w 282"/>
              <a:gd name="T1" fmla="*/ 256 h 274"/>
              <a:gd name="T2" fmla="*/ 173 w 282"/>
              <a:gd name="T3" fmla="*/ 256 h 274"/>
              <a:gd name="T4" fmla="*/ 214 w 282"/>
              <a:gd name="T5" fmla="*/ 273 h 274"/>
              <a:gd name="T6" fmla="*/ 256 w 282"/>
              <a:gd name="T7" fmla="*/ 256 h 274"/>
              <a:gd name="T8" fmla="*/ 256 w 282"/>
              <a:gd name="T9" fmla="*/ 174 h 274"/>
              <a:gd name="T10" fmla="*/ 107 w 282"/>
              <a:gd name="T11" fmla="*/ 25 h 274"/>
              <a:gd name="T12" fmla="*/ 24 w 282"/>
              <a:gd name="T13" fmla="*/ 25 h 274"/>
              <a:gd name="T14" fmla="*/ 24 w 282"/>
              <a:gd name="T15" fmla="*/ 108 h 274"/>
              <a:gd name="T16" fmla="*/ 173 w 282"/>
              <a:gd name="T17" fmla="*/ 25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2" h="274">
                <a:moveTo>
                  <a:pt x="173" y="256"/>
                </a:moveTo>
                <a:lnTo>
                  <a:pt x="173" y="256"/>
                </a:lnTo>
                <a:cubicBezTo>
                  <a:pt x="181" y="264"/>
                  <a:pt x="198" y="273"/>
                  <a:pt x="214" y="273"/>
                </a:cubicBezTo>
                <a:cubicBezTo>
                  <a:pt x="223" y="273"/>
                  <a:pt x="239" y="264"/>
                  <a:pt x="256" y="256"/>
                </a:cubicBezTo>
                <a:cubicBezTo>
                  <a:pt x="281" y="231"/>
                  <a:pt x="281" y="198"/>
                  <a:pt x="256" y="174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82" y="0"/>
                  <a:pt x="41" y="0"/>
                  <a:pt x="24" y="25"/>
                </a:cubicBezTo>
                <a:cubicBezTo>
                  <a:pt x="0" y="50"/>
                  <a:pt x="0" y="83"/>
                  <a:pt x="24" y="108"/>
                </a:cubicBezTo>
                <a:lnTo>
                  <a:pt x="173" y="25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36">
            <a:extLst>
              <a:ext uri="{FF2B5EF4-FFF2-40B4-BE49-F238E27FC236}">
                <a16:creationId xmlns:a16="http://schemas.microsoft.com/office/drawing/2014/main" id="{50580A5C-96AA-E54A-B438-695FE5FF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098" y="10075203"/>
            <a:ext cx="279472" cy="367456"/>
          </a:xfrm>
          <a:custGeom>
            <a:avLst/>
            <a:gdLst>
              <a:gd name="T0" fmla="*/ 198 w 240"/>
              <a:gd name="T1" fmla="*/ 16 h 315"/>
              <a:gd name="T2" fmla="*/ 198 w 240"/>
              <a:gd name="T3" fmla="*/ 16 h 315"/>
              <a:gd name="T4" fmla="*/ 115 w 240"/>
              <a:gd name="T5" fmla="*/ 41 h 315"/>
              <a:gd name="T6" fmla="*/ 16 w 240"/>
              <a:gd name="T7" fmla="*/ 223 h 315"/>
              <a:gd name="T8" fmla="*/ 41 w 240"/>
              <a:gd name="T9" fmla="*/ 305 h 315"/>
              <a:gd name="T10" fmla="*/ 74 w 240"/>
              <a:gd name="T11" fmla="*/ 314 h 315"/>
              <a:gd name="T12" fmla="*/ 124 w 240"/>
              <a:gd name="T13" fmla="*/ 281 h 315"/>
              <a:gd name="T14" fmla="*/ 223 w 240"/>
              <a:gd name="T15" fmla="*/ 99 h 315"/>
              <a:gd name="T16" fmla="*/ 198 w 240"/>
              <a:gd name="T17" fmla="*/ 1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" h="315">
                <a:moveTo>
                  <a:pt x="198" y="16"/>
                </a:moveTo>
                <a:lnTo>
                  <a:pt x="198" y="16"/>
                </a:lnTo>
                <a:cubicBezTo>
                  <a:pt x="173" y="0"/>
                  <a:pt x="132" y="8"/>
                  <a:pt x="115" y="41"/>
                </a:cubicBezTo>
                <a:cubicBezTo>
                  <a:pt x="16" y="223"/>
                  <a:pt x="16" y="223"/>
                  <a:pt x="16" y="223"/>
                </a:cubicBezTo>
                <a:cubicBezTo>
                  <a:pt x="0" y="248"/>
                  <a:pt x="16" y="289"/>
                  <a:pt x="41" y="305"/>
                </a:cubicBezTo>
                <a:cubicBezTo>
                  <a:pt x="49" y="305"/>
                  <a:pt x="58" y="314"/>
                  <a:pt x="74" y="314"/>
                </a:cubicBezTo>
                <a:cubicBezTo>
                  <a:pt x="91" y="314"/>
                  <a:pt x="115" y="297"/>
                  <a:pt x="124" y="281"/>
                </a:cubicBezTo>
                <a:cubicBezTo>
                  <a:pt x="223" y="99"/>
                  <a:pt x="223" y="99"/>
                  <a:pt x="223" y="99"/>
                </a:cubicBezTo>
                <a:cubicBezTo>
                  <a:pt x="239" y="66"/>
                  <a:pt x="231" y="33"/>
                  <a:pt x="19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37">
            <a:extLst>
              <a:ext uri="{FF2B5EF4-FFF2-40B4-BE49-F238E27FC236}">
                <a16:creationId xmlns:a16="http://schemas.microsoft.com/office/drawing/2014/main" id="{DC62CFAC-99C5-0B42-867B-EA5A1535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9750" y="10178711"/>
            <a:ext cx="341577" cy="465787"/>
          </a:xfrm>
          <a:custGeom>
            <a:avLst/>
            <a:gdLst>
              <a:gd name="T0" fmla="*/ 248 w 290"/>
              <a:gd name="T1" fmla="*/ 16 h 397"/>
              <a:gd name="T2" fmla="*/ 248 w 290"/>
              <a:gd name="T3" fmla="*/ 16 h 397"/>
              <a:gd name="T4" fmla="*/ 165 w 290"/>
              <a:gd name="T5" fmla="*/ 41 h 397"/>
              <a:gd name="T6" fmla="*/ 17 w 290"/>
              <a:gd name="T7" fmla="*/ 305 h 397"/>
              <a:gd name="T8" fmla="*/ 41 w 290"/>
              <a:gd name="T9" fmla="*/ 388 h 397"/>
              <a:gd name="T10" fmla="*/ 74 w 290"/>
              <a:gd name="T11" fmla="*/ 396 h 397"/>
              <a:gd name="T12" fmla="*/ 124 w 290"/>
              <a:gd name="T13" fmla="*/ 363 h 397"/>
              <a:gd name="T14" fmla="*/ 273 w 290"/>
              <a:gd name="T15" fmla="*/ 99 h 397"/>
              <a:gd name="T16" fmla="*/ 248 w 290"/>
              <a:gd name="T17" fmla="*/ 1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397">
                <a:moveTo>
                  <a:pt x="248" y="16"/>
                </a:moveTo>
                <a:lnTo>
                  <a:pt x="248" y="16"/>
                </a:lnTo>
                <a:cubicBezTo>
                  <a:pt x="215" y="0"/>
                  <a:pt x="182" y="8"/>
                  <a:pt x="165" y="41"/>
                </a:cubicBezTo>
                <a:cubicBezTo>
                  <a:pt x="17" y="305"/>
                  <a:pt x="17" y="305"/>
                  <a:pt x="17" y="305"/>
                </a:cubicBezTo>
                <a:cubicBezTo>
                  <a:pt x="0" y="338"/>
                  <a:pt x="17" y="371"/>
                  <a:pt x="41" y="388"/>
                </a:cubicBezTo>
                <a:cubicBezTo>
                  <a:pt x="50" y="396"/>
                  <a:pt x="58" y="396"/>
                  <a:pt x="74" y="396"/>
                </a:cubicBezTo>
                <a:cubicBezTo>
                  <a:pt x="91" y="396"/>
                  <a:pt x="116" y="388"/>
                  <a:pt x="124" y="363"/>
                </a:cubicBezTo>
                <a:cubicBezTo>
                  <a:pt x="273" y="99"/>
                  <a:pt x="273" y="99"/>
                  <a:pt x="273" y="99"/>
                </a:cubicBezTo>
                <a:cubicBezTo>
                  <a:pt x="289" y="66"/>
                  <a:pt x="273" y="33"/>
                  <a:pt x="248" y="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338">
            <a:extLst>
              <a:ext uri="{FF2B5EF4-FFF2-40B4-BE49-F238E27FC236}">
                <a16:creationId xmlns:a16="http://schemas.microsoft.com/office/drawing/2014/main" id="{D8D3CF96-F5D7-EC49-B571-6548E7A37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386" y="10209764"/>
            <a:ext cx="408856" cy="600348"/>
          </a:xfrm>
          <a:custGeom>
            <a:avLst/>
            <a:gdLst>
              <a:gd name="T0" fmla="*/ 306 w 348"/>
              <a:gd name="T1" fmla="*/ 17 h 513"/>
              <a:gd name="T2" fmla="*/ 306 w 348"/>
              <a:gd name="T3" fmla="*/ 17 h 513"/>
              <a:gd name="T4" fmla="*/ 223 w 348"/>
              <a:gd name="T5" fmla="*/ 42 h 513"/>
              <a:gd name="T6" fmla="*/ 17 w 348"/>
              <a:gd name="T7" fmla="*/ 421 h 513"/>
              <a:gd name="T8" fmla="*/ 42 w 348"/>
              <a:gd name="T9" fmla="*/ 504 h 513"/>
              <a:gd name="T10" fmla="*/ 66 w 348"/>
              <a:gd name="T11" fmla="*/ 512 h 513"/>
              <a:gd name="T12" fmla="*/ 116 w 348"/>
              <a:gd name="T13" fmla="*/ 479 h 513"/>
              <a:gd name="T14" fmla="*/ 331 w 348"/>
              <a:gd name="T15" fmla="*/ 100 h 513"/>
              <a:gd name="T16" fmla="*/ 306 w 348"/>
              <a:gd name="T17" fmla="*/ 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" h="513">
                <a:moveTo>
                  <a:pt x="306" y="17"/>
                </a:moveTo>
                <a:lnTo>
                  <a:pt x="306" y="17"/>
                </a:lnTo>
                <a:cubicBezTo>
                  <a:pt x="273" y="0"/>
                  <a:pt x="240" y="17"/>
                  <a:pt x="223" y="42"/>
                </a:cubicBezTo>
                <a:cubicBezTo>
                  <a:pt x="17" y="421"/>
                  <a:pt x="17" y="421"/>
                  <a:pt x="17" y="421"/>
                </a:cubicBezTo>
                <a:cubicBezTo>
                  <a:pt x="0" y="454"/>
                  <a:pt x="9" y="487"/>
                  <a:pt x="42" y="504"/>
                </a:cubicBezTo>
                <a:cubicBezTo>
                  <a:pt x="50" y="512"/>
                  <a:pt x="58" y="512"/>
                  <a:pt x="66" y="512"/>
                </a:cubicBezTo>
                <a:cubicBezTo>
                  <a:pt x="91" y="512"/>
                  <a:pt x="108" y="496"/>
                  <a:pt x="116" y="479"/>
                </a:cubicBezTo>
                <a:cubicBezTo>
                  <a:pt x="331" y="100"/>
                  <a:pt x="331" y="100"/>
                  <a:pt x="331" y="100"/>
                </a:cubicBezTo>
                <a:cubicBezTo>
                  <a:pt x="347" y="75"/>
                  <a:pt x="331" y="33"/>
                  <a:pt x="306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339">
            <a:extLst>
              <a:ext uri="{FF2B5EF4-FFF2-40B4-BE49-F238E27FC236}">
                <a16:creationId xmlns:a16="http://schemas.microsoft.com/office/drawing/2014/main" id="{89AD7954-1A93-9546-BCD4-3D460606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206" y="10209764"/>
            <a:ext cx="408856" cy="600348"/>
          </a:xfrm>
          <a:custGeom>
            <a:avLst/>
            <a:gdLst>
              <a:gd name="T0" fmla="*/ 305 w 348"/>
              <a:gd name="T1" fmla="*/ 17 h 513"/>
              <a:gd name="T2" fmla="*/ 305 w 348"/>
              <a:gd name="T3" fmla="*/ 17 h 513"/>
              <a:gd name="T4" fmla="*/ 223 w 348"/>
              <a:gd name="T5" fmla="*/ 42 h 513"/>
              <a:gd name="T6" fmla="*/ 16 w 348"/>
              <a:gd name="T7" fmla="*/ 421 h 513"/>
              <a:gd name="T8" fmla="*/ 41 w 348"/>
              <a:gd name="T9" fmla="*/ 504 h 513"/>
              <a:gd name="T10" fmla="*/ 66 w 348"/>
              <a:gd name="T11" fmla="*/ 512 h 513"/>
              <a:gd name="T12" fmla="*/ 124 w 348"/>
              <a:gd name="T13" fmla="*/ 479 h 513"/>
              <a:gd name="T14" fmla="*/ 330 w 348"/>
              <a:gd name="T15" fmla="*/ 100 h 513"/>
              <a:gd name="T16" fmla="*/ 305 w 348"/>
              <a:gd name="T17" fmla="*/ 1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8" h="513">
                <a:moveTo>
                  <a:pt x="305" y="17"/>
                </a:moveTo>
                <a:lnTo>
                  <a:pt x="305" y="17"/>
                </a:lnTo>
                <a:cubicBezTo>
                  <a:pt x="281" y="0"/>
                  <a:pt x="239" y="17"/>
                  <a:pt x="223" y="42"/>
                </a:cubicBezTo>
                <a:cubicBezTo>
                  <a:pt x="16" y="421"/>
                  <a:pt x="16" y="421"/>
                  <a:pt x="16" y="421"/>
                </a:cubicBezTo>
                <a:cubicBezTo>
                  <a:pt x="0" y="454"/>
                  <a:pt x="8" y="487"/>
                  <a:pt x="41" y="504"/>
                </a:cubicBezTo>
                <a:cubicBezTo>
                  <a:pt x="50" y="512"/>
                  <a:pt x="58" y="512"/>
                  <a:pt x="66" y="512"/>
                </a:cubicBezTo>
                <a:cubicBezTo>
                  <a:pt x="91" y="512"/>
                  <a:pt x="107" y="496"/>
                  <a:pt x="124" y="479"/>
                </a:cubicBezTo>
                <a:cubicBezTo>
                  <a:pt x="330" y="100"/>
                  <a:pt x="330" y="100"/>
                  <a:pt x="330" y="100"/>
                </a:cubicBezTo>
                <a:cubicBezTo>
                  <a:pt x="347" y="75"/>
                  <a:pt x="338" y="33"/>
                  <a:pt x="305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340">
            <a:extLst>
              <a:ext uri="{FF2B5EF4-FFF2-40B4-BE49-F238E27FC236}">
                <a16:creationId xmlns:a16="http://schemas.microsoft.com/office/drawing/2014/main" id="{0ECA8D68-6F02-EC44-8CAA-260E4F6D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563" y="10168360"/>
            <a:ext cx="274295" cy="362279"/>
          </a:xfrm>
          <a:custGeom>
            <a:avLst/>
            <a:gdLst>
              <a:gd name="T0" fmla="*/ 190 w 232"/>
              <a:gd name="T1" fmla="*/ 17 h 307"/>
              <a:gd name="T2" fmla="*/ 190 w 232"/>
              <a:gd name="T3" fmla="*/ 17 h 307"/>
              <a:gd name="T4" fmla="*/ 115 w 232"/>
              <a:gd name="T5" fmla="*/ 33 h 307"/>
              <a:gd name="T6" fmla="*/ 16 w 232"/>
              <a:gd name="T7" fmla="*/ 215 h 307"/>
              <a:gd name="T8" fmla="*/ 33 w 232"/>
              <a:gd name="T9" fmla="*/ 298 h 307"/>
              <a:gd name="T10" fmla="*/ 66 w 232"/>
              <a:gd name="T11" fmla="*/ 306 h 307"/>
              <a:gd name="T12" fmla="*/ 115 w 232"/>
              <a:gd name="T13" fmla="*/ 273 h 307"/>
              <a:gd name="T14" fmla="*/ 214 w 232"/>
              <a:gd name="T15" fmla="*/ 91 h 307"/>
              <a:gd name="T16" fmla="*/ 190 w 232"/>
              <a:gd name="T17" fmla="*/ 1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2" h="307">
                <a:moveTo>
                  <a:pt x="190" y="17"/>
                </a:moveTo>
                <a:lnTo>
                  <a:pt x="190" y="17"/>
                </a:lnTo>
                <a:cubicBezTo>
                  <a:pt x="165" y="0"/>
                  <a:pt x="132" y="9"/>
                  <a:pt x="115" y="33"/>
                </a:cubicBezTo>
                <a:cubicBezTo>
                  <a:pt x="16" y="215"/>
                  <a:pt x="16" y="215"/>
                  <a:pt x="16" y="215"/>
                </a:cubicBezTo>
                <a:cubicBezTo>
                  <a:pt x="0" y="248"/>
                  <a:pt x="8" y="281"/>
                  <a:pt x="33" y="298"/>
                </a:cubicBezTo>
                <a:cubicBezTo>
                  <a:pt x="49" y="306"/>
                  <a:pt x="57" y="306"/>
                  <a:pt x="66" y="306"/>
                </a:cubicBezTo>
                <a:cubicBezTo>
                  <a:pt x="82" y="306"/>
                  <a:pt x="107" y="298"/>
                  <a:pt x="115" y="273"/>
                </a:cubicBezTo>
                <a:cubicBezTo>
                  <a:pt x="214" y="91"/>
                  <a:pt x="214" y="91"/>
                  <a:pt x="214" y="91"/>
                </a:cubicBezTo>
                <a:cubicBezTo>
                  <a:pt x="231" y="66"/>
                  <a:pt x="223" y="33"/>
                  <a:pt x="190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41">
            <a:extLst>
              <a:ext uri="{FF2B5EF4-FFF2-40B4-BE49-F238E27FC236}">
                <a16:creationId xmlns:a16="http://schemas.microsoft.com/office/drawing/2014/main" id="{3BA16191-DD9A-6843-8EA8-7195BE9C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4317" y="8755475"/>
            <a:ext cx="2427269" cy="1412885"/>
          </a:xfrm>
          <a:custGeom>
            <a:avLst/>
            <a:gdLst>
              <a:gd name="T0" fmla="*/ 1941 w 2066"/>
              <a:gd name="T1" fmla="*/ 322 h 1206"/>
              <a:gd name="T2" fmla="*/ 1941 w 2066"/>
              <a:gd name="T3" fmla="*/ 322 h 1206"/>
              <a:gd name="T4" fmla="*/ 1569 w 2066"/>
              <a:gd name="T5" fmla="*/ 173 h 1206"/>
              <a:gd name="T6" fmla="*/ 1511 w 2066"/>
              <a:gd name="T7" fmla="*/ 173 h 1206"/>
              <a:gd name="T8" fmla="*/ 1148 w 2066"/>
              <a:gd name="T9" fmla="*/ 0 h 1206"/>
              <a:gd name="T10" fmla="*/ 685 w 2066"/>
              <a:gd name="T11" fmla="*/ 355 h 1206"/>
              <a:gd name="T12" fmla="*/ 562 w 2066"/>
              <a:gd name="T13" fmla="*/ 338 h 1206"/>
              <a:gd name="T14" fmla="*/ 256 w 2066"/>
              <a:gd name="T15" fmla="*/ 404 h 1206"/>
              <a:gd name="T16" fmla="*/ 74 w 2066"/>
              <a:gd name="T17" fmla="*/ 578 h 1206"/>
              <a:gd name="T18" fmla="*/ 66 w 2066"/>
              <a:gd name="T19" fmla="*/ 982 h 1206"/>
              <a:gd name="T20" fmla="*/ 487 w 2066"/>
              <a:gd name="T21" fmla="*/ 1205 h 1206"/>
              <a:gd name="T22" fmla="*/ 1429 w 2066"/>
              <a:gd name="T23" fmla="*/ 1205 h 1206"/>
              <a:gd name="T24" fmla="*/ 1908 w 2066"/>
              <a:gd name="T25" fmla="*/ 1032 h 1206"/>
              <a:gd name="T26" fmla="*/ 2065 w 2066"/>
              <a:gd name="T27" fmla="*/ 660 h 1206"/>
              <a:gd name="T28" fmla="*/ 1941 w 2066"/>
              <a:gd name="T29" fmla="*/ 322 h 1206"/>
              <a:gd name="T30" fmla="*/ 1825 w 2066"/>
              <a:gd name="T31" fmla="*/ 949 h 1206"/>
              <a:gd name="T32" fmla="*/ 1825 w 2066"/>
              <a:gd name="T33" fmla="*/ 949 h 1206"/>
              <a:gd name="T34" fmla="*/ 1429 w 2066"/>
              <a:gd name="T35" fmla="*/ 1081 h 1206"/>
              <a:gd name="T36" fmla="*/ 487 w 2066"/>
              <a:gd name="T37" fmla="*/ 1081 h 1206"/>
              <a:gd name="T38" fmla="*/ 174 w 2066"/>
              <a:gd name="T39" fmla="*/ 924 h 1206"/>
              <a:gd name="T40" fmla="*/ 174 w 2066"/>
              <a:gd name="T41" fmla="*/ 635 h 1206"/>
              <a:gd name="T42" fmla="*/ 314 w 2066"/>
              <a:gd name="T43" fmla="*/ 512 h 1206"/>
              <a:gd name="T44" fmla="*/ 553 w 2066"/>
              <a:gd name="T45" fmla="*/ 454 h 1206"/>
              <a:gd name="T46" fmla="*/ 562 w 2066"/>
              <a:gd name="T47" fmla="*/ 454 h 1206"/>
              <a:gd name="T48" fmla="*/ 710 w 2066"/>
              <a:gd name="T49" fmla="*/ 487 h 1206"/>
              <a:gd name="T50" fmla="*/ 760 w 2066"/>
              <a:gd name="T51" fmla="*/ 487 h 1206"/>
              <a:gd name="T52" fmla="*/ 793 w 2066"/>
              <a:gd name="T53" fmla="*/ 437 h 1206"/>
              <a:gd name="T54" fmla="*/ 1148 w 2066"/>
              <a:gd name="T55" fmla="*/ 123 h 1206"/>
              <a:gd name="T56" fmla="*/ 1437 w 2066"/>
              <a:gd name="T57" fmla="*/ 272 h 1206"/>
              <a:gd name="T58" fmla="*/ 1495 w 2066"/>
              <a:gd name="T59" fmla="*/ 297 h 1206"/>
              <a:gd name="T60" fmla="*/ 1561 w 2066"/>
              <a:gd name="T61" fmla="*/ 289 h 1206"/>
              <a:gd name="T62" fmla="*/ 1850 w 2066"/>
              <a:gd name="T63" fmla="*/ 404 h 1206"/>
              <a:gd name="T64" fmla="*/ 1949 w 2066"/>
              <a:gd name="T65" fmla="*/ 660 h 1206"/>
              <a:gd name="T66" fmla="*/ 1825 w 2066"/>
              <a:gd name="T67" fmla="*/ 949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66" h="1206">
                <a:moveTo>
                  <a:pt x="1941" y="322"/>
                </a:moveTo>
                <a:lnTo>
                  <a:pt x="1941" y="322"/>
                </a:lnTo>
                <a:cubicBezTo>
                  <a:pt x="1850" y="231"/>
                  <a:pt x="1718" y="173"/>
                  <a:pt x="1569" y="173"/>
                </a:cubicBezTo>
                <a:cubicBezTo>
                  <a:pt x="1544" y="173"/>
                  <a:pt x="1528" y="173"/>
                  <a:pt x="1511" y="173"/>
                </a:cubicBezTo>
                <a:cubicBezTo>
                  <a:pt x="1421" y="66"/>
                  <a:pt x="1288" y="0"/>
                  <a:pt x="1148" y="0"/>
                </a:cubicBezTo>
                <a:cubicBezTo>
                  <a:pt x="925" y="0"/>
                  <a:pt x="743" y="148"/>
                  <a:pt x="685" y="355"/>
                </a:cubicBezTo>
                <a:cubicBezTo>
                  <a:pt x="644" y="347"/>
                  <a:pt x="603" y="338"/>
                  <a:pt x="562" y="338"/>
                </a:cubicBezTo>
                <a:cubicBezTo>
                  <a:pt x="446" y="338"/>
                  <a:pt x="347" y="355"/>
                  <a:pt x="256" y="404"/>
                </a:cubicBezTo>
                <a:cubicBezTo>
                  <a:pt x="182" y="445"/>
                  <a:pt x="116" y="503"/>
                  <a:pt x="74" y="578"/>
                </a:cubicBezTo>
                <a:cubicBezTo>
                  <a:pt x="0" y="701"/>
                  <a:pt x="0" y="858"/>
                  <a:pt x="66" y="982"/>
                </a:cubicBezTo>
                <a:cubicBezTo>
                  <a:pt x="149" y="1123"/>
                  <a:pt x="306" y="1205"/>
                  <a:pt x="487" y="1205"/>
                </a:cubicBezTo>
                <a:cubicBezTo>
                  <a:pt x="1429" y="1205"/>
                  <a:pt x="1429" y="1205"/>
                  <a:pt x="1429" y="1205"/>
                </a:cubicBezTo>
                <a:cubicBezTo>
                  <a:pt x="1627" y="1205"/>
                  <a:pt x="1792" y="1148"/>
                  <a:pt x="1908" y="1032"/>
                </a:cubicBezTo>
                <a:cubicBezTo>
                  <a:pt x="2007" y="933"/>
                  <a:pt x="2065" y="801"/>
                  <a:pt x="2065" y="660"/>
                </a:cubicBezTo>
                <a:cubicBezTo>
                  <a:pt x="2065" y="536"/>
                  <a:pt x="2024" y="413"/>
                  <a:pt x="1941" y="322"/>
                </a:cubicBezTo>
                <a:close/>
                <a:moveTo>
                  <a:pt x="1825" y="949"/>
                </a:moveTo>
                <a:lnTo>
                  <a:pt x="1825" y="949"/>
                </a:lnTo>
                <a:cubicBezTo>
                  <a:pt x="1726" y="1032"/>
                  <a:pt x="1594" y="1081"/>
                  <a:pt x="1429" y="1081"/>
                </a:cubicBezTo>
                <a:cubicBezTo>
                  <a:pt x="487" y="1081"/>
                  <a:pt x="487" y="1081"/>
                  <a:pt x="487" y="1081"/>
                </a:cubicBezTo>
                <a:cubicBezTo>
                  <a:pt x="347" y="1081"/>
                  <a:pt x="231" y="1024"/>
                  <a:pt x="174" y="924"/>
                </a:cubicBezTo>
                <a:cubicBezTo>
                  <a:pt x="124" y="834"/>
                  <a:pt x="124" y="726"/>
                  <a:pt x="174" y="635"/>
                </a:cubicBezTo>
                <a:cubicBezTo>
                  <a:pt x="207" y="586"/>
                  <a:pt x="256" y="536"/>
                  <a:pt x="314" y="512"/>
                </a:cubicBezTo>
                <a:cubicBezTo>
                  <a:pt x="380" y="470"/>
                  <a:pt x="463" y="454"/>
                  <a:pt x="553" y="454"/>
                </a:cubicBezTo>
                <a:cubicBezTo>
                  <a:pt x="562" y="454"/>
                  <a:pt x="562" y="454"/>
                  <a:pt x="562" y="454"/>
                </a:cubicBezTo>
                <a:cubicBezTo>
                  <a:pt x="611" y="454"/>
                  <a:pt x="661" y="470"/>
                  <a:pt x="710" y="487"/>
                </a:cubicBezTo>
                <a:cubicBezTo>
                  <a:pt x="727" y="495"/>
                  <a:pt x="743" y="495"/>
                  <a:pt x="760" y="487"/>
                </a:cubicBezTo>
                <a:cubicBezTo>
                  <a:pt x="776" y="470"/>
                  <a:pt x="785" y="454"/>
                  <a:pt x="793" y="437"/>
                </a:cubicBezTo>
                <a:cubicBezTo>
                  <a:pt x="809" y="256"/>
                  <a:pt x="966" y="123"/>
                  <a:pt x="1148" y="123"/>
                </a:cubicBezTo>
                <a:cubicBezTo>
                  <a:pt x="1264" y="123"/>
                  <a:pt x="1371" y="181"/>
                  <a:pt x="1437" y="272"/>
                </a:cubicBezTo>
                <a:cubicBezTo>
                  <a:pt x="1454" y="289"/>
                  <a:pt x="1478" y="297"/>
                  <a:pt x="1495" y="297"/>
                </a:cubicBezTo>
                <a:cubicBezTo>
                  <a:pt x="1520" y="289"/>
                  <a:pt x="1544" y="289"/>
                  <a:pt x="1561" y="289"/>
                </a:cubicBezTo>
                <a:cubicBezTo>
                  <a:pt x="1685" y="289"/>
                  <a:pt x="1784" y="330"/>
                  <a:pt x="1850" y="404"/>
                </a:cubicBezTo>
                <a:cubicBezTo>
                  <a:pt x="1916" y="470"/>
                  <a:pt x="1949" y="561"/>
                  <a:pt x="1949" y="660"/>
                </a:cubicBezTo>
                <a:cubicBezTo>
                  <a:pt x="1949" y="768"/>
                  <a:pt x="1900" y="867"/>
                  <a:pt x="1825" y="9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342">
            <a:extLst>
              <a:ext uri="{FF2B5EF4-FFF2-40B4-BE49-F238E27FC236}">
                <a16:creationId xmlns:a16="http://schemas.microsoft.com/office/drawing/2014/main" id="{2ABBF304-F4AB-034E-8629-E942E50E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781" y="8724422"/>
            <a:ext cx="2432443" cy="2106391"/>
          </a:xfrm>
          <a:custGeom>
            <a:avLst/>
            <a:gdLst>
              <a:gd name="T0" fmla="*/ 1941 w 2074"/>
              <a:gd name="T1" fmla="*/ 520 h 1793"/>
              <a:gd name="T2" fmla="*/ 1734 w 2074"/>
              <a:gd name="T3" fmla="*/ 99 h 1793"/>
              <a:gd name="T4" fmla="*/ 1644 w 2074"/>
              <a:gd name="T5" fmla="*/ 25 h 1793"/>
              <a:gd name="T6" fmla="*/ 1148 w 2074"/>
              <a:gd name="T7" fmla="*/ 198 h 1793"/>
              <a:gd name="T8" fmla="*/ 570 w 2074"/>
              <a:gd name="T9" fmla="*/ 528 h 1793"/>
              <a:gd name="T10" fmla="*/ 74 w 2074"/>
              <a:gd name="T11" fmla="*/ 768 h 1793"/>
              <a:gd name="T12" fmla="*/ 496 w 2074"/>
              <a:gd name="T13" fmla="*/ 1396 h 1793"/>
              <a:gd name="T14" fmla="*/ 768 w 2074"/>
              <a:gd name="T15" fmla="*/ 1701 h 1793"/>
              <a:gd name="T16" fmla="*/ 818 w 2074"/>
              <a:gd name="T17" fmla="*/ 1792 h 1793"/>
              <a:gd name="T18" fmla="*/ 1280 w 2074"/>
              <a:gd name="T19" fmla="*/ 1396 h 1793"/>
              <a:gd name="T20" fmla="*/ 1437 w 2074"/>
              <a:gd name="T21" fmla="*/ 1396 h 1793"/>
              <a:gd name="T22" fmla="*/ 2073 w 2074"/>
              <a:gd name="T23" fmla="*/ 850 h 1793"/>
              <a:gd name="T24" fmla="*/ 1569 w 2074"/>
              <a:gd name="T25" fmla="*/ 487 h 1793"/>
              <a:gd name="T26" fmla="*/ 1858 w 2074"/>
              <a:gd name="T27" fmla="*/ 603 h 1793"/>
              <a:gd name="T28" fmla="*/ 1908 w 2074"/>
              <a:gd name="T29" fmla="*/ 669 h 1793"/>
              <a:gd name="T30" fmla="*/ 1503 w 2074"/>
              <a:gd name="T31" fmla="*/ 487 h 1793"/>
              <a:gd name="T32" fmla="*/ 1041 w 2074"/>
              <a:gd name="T33" fmla="*/ 1280 h 1793"/>
              <a:gd name="T34" fmla="*/ 496 w 2074"/>
              <a:gd name="T35" fmla="*/ 1280 h 1793"/>
              <a:gd name="T36" fmla="*/ 182 w 2074"/>
              <a:gd name="T37" fmla="*/ 826 h 1793"/>
              <a:gd name="T38" fmla="*/ 570 w 2074"/>
              <a:gd name="T39" fmla="*/ 652 h 1793"/>
              <a:gd name="T40" fmla="*/ 768 w 2074"/>
              <a:gd name="T41" fmla="*/ 677 h 1793"/>
              <a:gd name="T42" fmla="*/ 1148 w 2074"/>
              <a:gd name="T43" fmla="*/ 314 h 1793"/>
              <a:gd name="T44" fmla="*/ 677 w 2074"/>
              <a:gd name="T45" fmla="*/ 933 h 1793"/>
              <a:gd name="T46" fmla="*/ 719 w 2074"/>
              <a:gd name="T47" fmla="*/ 1040 h 1793"/>
              <a:gd name="T48" fmla="*/ 1049 w 2074"/>
              <a:gd name="T49" fmla="*/ 1280 h 1793"/>
              <a:gd name="T50" fmla="*/ 1363 w 2074"/>
              <a:gd name="T51" fmla="*/ 1007 h 1793"/>
              <a:gd name="T52" fmla="*/ 1363 w 2074"/>
              <a:gd name="T53" fmla="*/ 949 h 1793"/>
              <a:gd name="T54" fmla="*/ 867 w 2074"/>
              <a:gd name="T55" fmla="*/ 916 h 1793"/>
              <a:gd name="T56" fmla="*/ 1421 w 2074"/>
              <a:gd name="T57" fmla="*/ 396 h 1793"/>
              <a:gd name="T58" fmla="*/ 1239 w 2074"/>
              <a:gd name="T59" fmla="*/ 702 h 1793"/>
              <a:gd name="T60" fmla="*/ 1289 w 2074"/>
              <a:gd name="T61" fmla="*/ 793 h 1793"/>
              <a:gd name="T62" fmla="*/ 1132 w 2074"/>
              <a:gd name="T63" fmla="*/ 1371 h 1793"/>
              <a:gd name="T64" fmla="*/ 1825 w 2074"/>
              <a:gd name="T65" fmla="*/ 1139 h 1793"/>
              <a:gd name="T66" fmla="*/ 1437 w 2074"/>
              <a:gd name="T67" fmla="*/ 1280 h 1793"/>
              <a:gd name="T68" fmla="*/ 1949 w 2074"/>
              <a:gd name="T69" fmla="*/ 776 h 1793"/>
              <a:gd name="T70" fmla="*/ 1825 w 2074"/>
              <a:gd name="T71" fmla="*/ 1139 h 1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74" h="1793">
                <a:moveTo>
                  <a:pt x="1941" y="520"/>
                </a:moveTo>
                <a:lnTo>
                  <a:pt x="1941" y="520"/>
                </a:lnTo>
                <a:cubicBezTo>
                  <a:pt x="1850" y="421"/>
                  <a:pt x="1726" y="372"/>
                  <a:pt x="1577" y="363"/>
                </a:cubicBezTo>
                <a:cubicBezTo>
                  <a:pt x="1734" y="99"/>
                  <a:pt x="1734" y="99"/>
                  <a:pt x="1734" y="99"/>
                </a:cubicBezTo>
                <a:cubicBezTo>
                  <a:pt x="1751" y="74"/>
                  <a:pt x="1751" y="41"/>
                  <a:pt x="1726" y="16"/>
                </a:cubicBezTo>
                <a:cubicBezTo>
                  <a:pt x="1701" y="0"/>
                  <a:pt x="1668" y="0"/>
                  <a:pt x="1644" y="25"/>
                </a:cubicBezTo>
                <a:cubicBezTo>
                  <a:pt x="1396" y="264"/>
                  <a:pt x="1396" y="264"/>
                  <a:pt x="1396" y="264"/>
                </a:cubicBezTo>
                <a:cubicBezTo>
                  <a:pt x="1322" y="223"/>
                  <a:pt x="1239" y="198"/>
                  <a:pt x="1148" y="198"/>
                </a:cubicBezTo>
                <a:cubicBezTo>
                  <a:pt x="933" y="198"/>
                  <a:pt x="743" y="339"/>
                  <a:pt x="686" y="545"/>
                </a:cubicBezTo>
                <a:cubicBezTo>
                  <a:pt x="652" y="537"/>
                  <a:pt x="611" y="528"/>
                  <a:pt x="570" y="528"/>
                </a:cubicBezTo>
                <a:cubicBezTo>
                  <a:pt x="454" y="528"/>
                  <a:pt x="347" y="553"/>
                  <a:pt x="265" y="594"/>
                </a:cubicBezTo>
                <a:cubicBezTo>
                  <a:pt x="182" y="636"/>
                  <a:pt x="116" y="693"/>
                  <a:pt x="74" y="768"/>
                </a:cubicBezTo>
                <a:cubicBezTo>
                  <a:pt x="0" y="900"/>
                  <a:pt x="0" y="1057"/>
                  <a:pt x="74" y="1181"/>
                </a:cubicBezTo>
                <a:cubicBezTo>
                  <a:pt x="149" y="1313"/>
                  <a:pt x="306" y="1396"/>
                  <a:pt x="496" y="1396"/>
                </a:cubicBezTo>
                <a:cubicBezTo>
                  <a:pt x="966" y="1396"/>
                  <a:pt x="966" y="1396"/>
                  <a:pt x="966" y="1396"/>
                </a:cubicBezTo>
                <a:cubicBezTo>
                  <a:pt x="768" y="1701"/>
                  <a:pt x="768" y="1701"/>
                  <a:pt x="768" y="1701"/>
                </a:cubicBezTo>
                <a:cubicBezTo>
                  <a:pt x="752" y="1726"/>
                  <a:pt x="760" y="1759"/>
                  <a:pt x="785" y="1783"/>
                </a:cubicBezTo>
                <a:cubicBezTo>
                  <a:pt x="793" y="1792"/>
                  <a:pt x="809" y="1792"/>
                  <a:pt x="818" y="1792"/>
                </a:cubicBezTo>
                <a:cubicBezTo>
                  <a:pt x="834" y="1792"/>
                  <a:pt x="851" y="1792"/>
                  <a:pt x="859" y="1775"/>
                </a:cubicBezTo>
                <a:cubicBezTo>
                  <a:pt x="1280" y="1396"/>
                  <a:pt x="1280" y="1396"/>
                  <a:pt x="1280" y="1396"/>
                </a:cubicBezTo>
                <a:lnTo>
                  <a:pt x="1289" y="1396"/>
                </a:lnTo>
                <a:cubicBezTo>
                  <a:pt x="1437" y="1396"/>
                  <a:pt x="1437" y="1396"/>
                  <a:pt x="1437" y="1396"/>
                </a:cubicBezTo>
                <a:cubicBezTo>
                  <a:pt x="1627" y="1396"/>
                  <a:pt x="1792" y="1338"/>
                  <a:pt x="1908" y="1230"/>
                </a:cubicBezTo>
                <a:cubicBezTo>
                  <a:pt x="2015" y="1131"/>
                  <a:pt x="2073" y="999"/>
                  <a:pt x="2073" y="850"/>
                </a:cubicBezTo>
                <a:cubicBezTo>
                  <a:pt x="2073" y="726"/>
                  <a:pt x="2024" y="611"/>
                  <a:pt x="1941" y="520"/>
                </a:cubicBezTo>
                <a:close/>
                <a:moveTo>
                  <a:pt x="1569" y="487"/>
                </a:moveTo>
                <a:lnTo>
                  <a:pt x="1569" y="487"/>
                </a:lnTo>
                <a:cubicBezTo>
                  <a:pt x="1685" y="487"/>
                  <a:pt x="1784" y="528"/>
                  <a:pt x="1858" y="603"/>
                </a:cubicBezTo>
                <a:cubicBezTo>
                  <a:pt x="1875" y="619"/>
                  <a:pt x="1891" y="644"/>
                  <a:pt x="1908" y="669"/>
                </a:cubicBezTo>
                <a:lnTo>
                  <a:pt x="1908" y="669"/>
                </a:lnTo>
                <a:cubicBezTo>
                  <a:pt x="1396" y="669"/>
                  <a:pt x="1396" y="669"/>
                  <a:pt x="1396" y="669"/>
                </a:cubicBezTo>
                <a:cubicBezTo>
                  <a:pt x="1503" y="487"/>
                  <a:pt x="1503" y="487"/>
                  <a:pt x="1503" y="487"/>
                </a:cubicBezTo>
                <a:cubicBezTo>
                  <a:pt x="1528" y="487"/>
                  <a:pt x="1544" y="487"/>
                  <a:pt x="1569" y="487"/>
                </a:cubicBezTo>
                <a:close/>
                <a:moveTo>
                  <a:pt x="1041" y="1280"/>
                </a:moveTo>
                <a:lnTo>
                  <a:pt x="1041" y="1280"/>
                </a:lnTo>
                <a:cubicBezTo>
                  <a:pt x="496" y="1280"/>
                  <a:pt x="496" y="1280"/>
                  <a:pt x="496" y="1280"/>
                </a:cubicBezTo>
                <a:cubicBezTo>
                  <a:pt x="347" y="1280"/>
                  <a:pt x="231" y="1222"/>
                  <a:pt x="174" y="1123"/>
                </a:cubicBezTo>
                <a:cubicBezTo>
                  <a:pt x="124" y="1032"/>
                  <a:pt x="124" y="916"/>
                  <a:pt x="182" y="826"/>
                </a:cubicBezTo>
                <a:cubicBezTo>
                  <a:pt x="215" y="776"/>
                  <a:pt x="256" y="735"/>
                  <a:pt x="314" y="702"/>
                </a:cubicBezTo>
                <a:cubicBezTo>
                  <a:pt x="388" y="669"/>
                  <a:pt x="471" y="652"/>
                  <a:pt x="570" y="652"/>
                </a:cubicBezTo>
                <a:cubicBezTo>
                  <a:pt x="619" y="652"/>
                  <a:pt x="669" y="660"/>
                  <a:pt x="710" y="677"/>
                </a:cubicBezTo>
                <a:cubicBezTo>
                  <a:pt x="727" y="685"/>
                  <a:pt x="752" y="685"/>
                  <a:pt x="768" y="677"/>
                </a:cubicBezTo>
                <a:cubicBezTo>
                  <a:pt x="785" y="669"/>
                  <a:pt x="793" y="652"/>
                  <a:pt x="793" y="636"/>
                </a:cubicBezTo>
                <a:cubicBezTo>
                  <a:pt x="818" y="454"/>
                  <a:pt x="966" y="314"/>
                  <a:pt x="1148" y="314"/>
                </a:cubicBezTo>
                <a:cubicBezTo>
                  <a:pt x="1206" y="314"/>
                  <a:pt x="1256" y="330"/>
                  <a:pt x="1297" y="347"/>
                </a:cubicBezTo>
                <a:cubicBezTo>
                  <a:pt x="677" y="933"/>
                  <a:pt x="677" y="933"/>
                  <a:pt x="677" y="933"/>
                </a:cubicBezTo>
                <a:cubicBezTo>
                  <a:pt x="652" y="949"/>
                  <a:pt x="652" y="974"/>
                  <a:pt x="661" y="999"/>
                </a:cubicBezTo>
                <a:cubicBezTo>
                  <a:pt x="669" y="1024"/>
                  <a:pt x="694" y="1040"/>
                  <a:pt x="719" y="1040"/>
                </a:cubicBezTo>
                <a:cubicBezTo>
                  <a:pt x="1198" y="1040"/>
                  <a:pt x="1198" y="1040"/>
                  <a:pt x="1198" y="1040"/>
                </a:cubicBezTo>
                <a:cubicBezTo>
                  <a:pt x="1049" y="1280"/>
                  <a:pt x="1049" y="1280"/>
                  <a:pt x="1049" y="1280"/>
                </a:cubicBezTo>
                <a:cubicBezTo>
                  <a:pt x="1041" y="1280"/>
                  <a:pt x="1041" y="1280"/>
                  <a:pt x="1041" y="1280"/>
                </a:cubicBezTo>
                <a:close/>
                <a:moveTo>
                  <a:pt x="1363" y="1007"/>
                </a:moveTo>
                <a:lnTo>
                  <a:pt x="1363" y="1007"/>
                </a:lnTo>
                <a:cubicBezTo>
                  <a:pt x="1371" y="991"/>
                  <a:pt x="1371" y="966"/>
                  <a:pt x="1363" y="949"/>
                </a:cubicBezTo>
                <a:cubicBezTo>
                  <a:pt x="1355" y="933"/>
                  <a:pt x="1330" y="916"/>
                  <a:pt x="1313" y="916"/>
                </a:cubicBezTo>
                <a:cubicBezTo>
                  <a:pt x="867" y="916"/>
                  <a:pt x="867" y="916"/>
                  <a:pt x="867" y="916"/>
                </a:cubicBezTo>
                <a:cubicBezTo>
                  <a:pt x="1404" y="413"/>
                  <a:pt x="1404" y="413"/>
                  <a:pt x="1404" y="413"/>
                </a:cubicBezTo>
                <a:cubicBezTo>
                  <a:pt x="1421" y="396"/>
                  <a:pt x="1421" y="396"/>
                  <a:pt x="1421" y="396"/>
                </a:cubicBezTo>
                <a:cubicBezTo>
                  <a:pt x="1404" y="421"/>
                  <a:pt x="1404" y="421"/>
                  <a:pt x="1404" y="421"/>
                </a:cubicBezTo>
                <a:cubicBezTo>
                  <a:pt x="1239" y="702"/>
                  <a:pt x="1239" y="702"/>
                  <a:pt x="1239" y="702"/>
                </a:cubicBezTo>
                <a:cubicBezTo>
                  <a:pt x="1231" y="718"/>
                  <a:pt x="1231" y="743"/>
                  <a:pt x="1239" y="759"/>
                </a:cubicBezTo>
                <a:cubicBezTo>
                  <a:pt x="1247" y="784"/>
                  <a:pt x="1272" y="793"/>
                  <a:pt x="1289" y="793"/>
                </a:cubicBezTo>
                <a:cubicBezTo>
                  <a:pt x="1751" y="793"/>
                  <a:pt x="1751" y="793"/>
                  <a:pt x="1751" y="793"/>
                </a:cubicBezTo>
                <a:cubicBezTo>
                  <a:pt x="1132" y="1371"/>
                  <a:pt x="1132" y="1371"/>
                  <a:pt x="1132" y="1371"/>
                </a:cubicBezTo>
                <a:lnTo>
                  <a:pt x="1363" y="1007"/>
                </a:lnTo>
                <a:close/>
                <a:moveTo>
                  <a:pt x="1825" y="1139"/>
                </a:moveTo>
                <a:lnTo>
                  <a:pt x="1825" y="1139"/>
                </a:lnTo>
                <a:cubicBezTo>
                  <a:pt x="1734" y="1230"/>
                  <a:pt x="1594" y="1280"/>
                  <a:pt x="1437" y="1280"/>
                </a:cubicBezTo>
                <a:cubicBezTo>
                  <a:pt x="1404" y="1280"/>
                  <a:pt x="1404" y="1280"/>
                  <a:pt x="1404" y="1280"/>
                </a:cubicBezTo>
                <a:cubicBezTo>
                  <a:pt x="1949" y="776"/>
                  <a:pt x="1949" y="776"/>
                  <a:pt x="1949" y="776"/>
                </a:cubicBezTo>
                <a:cubicBezTo>
                  <a:pt x="1949" y="801"/>
                  <a:pt x="1949" y="826"/>
                  <a:pt x="1949" y="850"/>
                </a:cubicBezTo>
                <a:cubicBezTo>
                  <a:pt x="1949" y="966"/>
                  <a:pt x="1908" y="1065"/>
                  <a:pt x="1825" y="1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Google Shape;295;p10">
            <a:extLst>
              <a:ext uri="{FF2B5EF4-FFF2-40B4-BE49-F238E27FC236}">
                <a16:creationId xmlns:a16="http://schemas.microsoft.com/office/drawing/2014/main" id="{26792175-D7D4-8B43-AF60-5885321D5409}"/>
              </a:ext>
            </a:extLst>
          </p:cNvPr>
          <p:cNvSpPr txBox="1"/>
          <p:nvPr/>
        </p:nvSpPr>
        <p:spPr>
          <a:xfrm>
            <a:off x="16587193" y="2612398"/>
            <a:ext cx="6131700" cy="402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296;p10">
            <a:extLst>
              <a:ext uri="{FF2B5EF4-FFF2-40B4-BE49-F238E27FC236}">
                <a16:creationId xmlns:a16="http://schemas.microsoft.com/office/drawing/2014/main" id="{B1EF23B2-AF5A-3A4D-A171-69F3B7988E3F}"/>
              </a:ext>
            </a:extLst>
          </p:cNvPr>
          <p:cNvSpPr txBox="1"/>
          <p:nvPr/>
        </p:nvSpPr>
        <p:spPr>
          <a:xfrm>
            <a:off x="16587193" y="1212899"/>
            <a:ext cx="3874994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dirty="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Ecology</a:t>
            </a:r>
            <a:endParaRPr sz="8000" b="1" i="0" u="none" strike="noStrike" cap="none" dirty="0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12" name="Google Shape;103;p4">
            <a:extLst>
              <a:ext uri="{FF2B5EF4-FFF2-40B4-BE49-F238E27FC236}">
                <a16:creationId xmlns:a16="http://schemas.microsoft.com/office/drawing/2014/main" id="{33C5A53C-1CB1-2B41-B5BC-43EB02AB3FDC}"/>
              </a:ext>
            </a:extLst>
          </p:cNvPr>
          <p:cNvSpPr txBox="1"/>
          <p:nvPr/>
        </p:nvSpPr>
        <p:spPr>
          <a:xfrm>
            <a:off x="5423126" y="11714419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104;p4">
            <a:extLst>
              <a:ext uri="{FF2B5EF4-FFF2-40B4-BE49-F238E27FC236}">
                <a16:creationId xmlns:a16="http://schemas.microsoft.com/office/drawing/2014/main" id="{2EB7389A-7A87-E74C-A46A-44AD11432D46}"/>
              </a:ext>
            </a:extLst>
          </p:cNvPr>
          <p:cNvSpPr/>
          <p:nvPr/>
        </p:nvSpPr>
        <p:spPr>
          <a:xfrm>
            <a:off x="5027217" y="12147666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14" name="Google Shape;103;p4">
            <a:extLst>
              <a:ext uri="{FF2B5EF4-FFF2-40B4-BE49-F238E27FC236}">
                <a16:creationId xmlns:a16="http://schemas.microsoft.com/office/drawing/2014/main" id="{34F3BD83-A2B3-5942-A98D-AC69131E9310}"/>
              </a:ext>
            </a:extLst>
          </p:cNvPr>
          <p:cNvSpPr txBox="1"/>
          <p:nvPr/>
        </p:nvSpPr>
        <p:spPr>
          <a:xfrm>
            <a:off x="9444141" y="11714419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104;p4">
            <a:extLst>
              <a:ext uri="{FF2B5EF4-FFF2-40B4-BE49-F238E27FC236}">
                <a16:creationId xmlns:a16="http://schemas.microsoft.com/office/drawing/2014/main" id="{AE048DA3-A8E9-F349-89DB-1530DCFBF1C1}"/>
              </a:ext>
            </a:extLst>
          </p:cNvPr>
          <p:cNvSpPr/>
          <p:nvPr/>
        </p:nvSpPr>
        <p:spPr>
          <a:xfrm>
            <a:off x="9048232" y="12147666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16" name="Google Shape;103;p4">
            <a:extLst>
              <a:ext uri="{FF2B5EF4-FFF2-40B4-BE49-F238E27FC236}">
                <a16:creationId xmlns:a16="http://schemas.microsoft.com/office/drawing/2014/main" id="{9ACEA7A7-F878-ED46-A8F7-5DFC1C10C2F9}"/>
              </a:ext>
            </a:extLst>
          </p:cNvPr>
          <p:cNvSpPr txBox="1"/>
          <p:nvPr/>
        </p:nvSpPr>
        <p:spPr>
          <a:xfrm>
            <a:off x="13230062" y="1172332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104;p4">
            <a:extLst>
              <a:ext uri="{FF2B5EF4-FFF2-40B4-BE49-F238E27FC236}">
                <a16:creationId xmlns:a16="http://schemas.microsoft.com/office/drawing/2014/main" id="{B5D3E96E-1C07-E749-ABF8-9A4452B1F314}"/>
              </a:ext>
            </a:extLst>
          </p:cNvPr>
          <p:cNvSpPr/>
          <p:nvPr/>
        </p:nvSpPr>
        <p:spPr>
          <a:xfrm>
            <a:off x="12834153" y="1215657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18" name="Google Shape;103;p4">
            <a:extLst>
              <a:ext uri="{FF2B5EF4-FFF2-40B4-BE49-F238E27FC236}">
                <a16:creationId xmlns:a16="http://schemas.microsoft.com/office/drawing/2014/main" id="{BF4AB71A-A98E-CC40-AA48-9356B0646ED9}"/>
              </a:ext>
            </a:extLst>
          </p:cNvPr>
          <p:cNvSpPr txBox="1"/>
          <p:nvPr/>
        </p:nvSpPr>
        <p:spPr>
          <a:xfrm>
            <a:off x="17091914" y="11723327"/>
            <a:ext cx="1824117" cy="42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Your Title</a:t>
            </a:r>
            <a:endParaRPr sz="2800" b="1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104;p4">
            <a:extLst>
              <a:ext uri="{FF2B5EF4-FFF2-40B4-BE49-F238E27FC236}">
                <a16:creationId xmlns:a16="http://schemas.microsoft.com/office/drawing/2014/main" id="{74DE82F4-CDF1-EF42-9DBC-73336D12BE64}"/>
              </a:ext>
            </a:extLst>
          </p:cNvPr>
          <p:cNvSpPr/>
          <p:nvPr/>
        </p:nvSpPr>
        <p:spPr>
          <a:xfrm>
            <a:off x="16696005" y="12156574"/>
            <a:ext cx="2593074" cy="6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Refers to a good or 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service being offered</a:t>
            </a:r>
            <a:endParaRPr sz="2000" b="0" i="0" u="none" strike="noStrike" cap="none" dirty="0">
              <a:solidFill>
                <a:schemeClr val="tx1"/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s 11">
      <a:dk1>
        <a:srgbClr val="FEFFFF"/>
      </a:dk1>
      <a:lt1>
        <a:srgbClr val="FFFFFF"/>
      </a:lt1>
      <a:dk2>
        <a:srgbClr val="FEFFFF"/>
      </a:dk2>
      <a:lt2>
        <a:srgbClr val="353737"/>
      </a:lt2>
      <a:accent1>
        <a:srgbClr val="3A668A"/>
      </a:accent1>
      <a:accent2>
        <a:srgbClr val="93D5F0"/>
      </a:accent2>
      <a:accent3>
        <a:srgbClr val="CD9E61"/>
      </a:accent3>
      <a:accent4>
        <a:srgbClr val="60953F"/>
      </a:accent4>
      <a:accent5>
        <a:srgbClr val="A7DB99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677</Words>
  <Application>Microsoft Macintosh PowerPoint</Application>
  <PresentationFormat>Personalizado</PresentationFormat>
  <Paragraphs>143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Black</vt:lpstr>
      <vt:lpstr>Lato Light</vt:lpstr>
      <vt:lpstr>Montserrat Light</vt:lpstr>
      <vt:lpstr>Raleway Bold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75</cp:revision>
  <dcterms:modified xsi:type="dcterms:W3CDTF">2019-07-10T13:30:44Z</dcterms:modified>
</cp:coreProperties>
</file>