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3716000" cx="24377650"/>
  <p:notesSz cx="6858000" cy="9144000"/>
  <p:embeddedFontLst>
    <p:embeddedFont>
      <p:font typeface="Poppins"/>
      <p:regular r:id="rId26"/>
      <p:bold r:id="rId27"/>
      <p:italic r:id="rId28"/>
      <p:boldItalic r:id="rId29"/>
    </p:embeddedFont>
    <p:embeddedFont>
      <p:font typeface="Lato Light"/>
      <p:regular r:id="rId30"/>
      <p:bold r:id="rId31"/>
      <p:italic r:id="rId32"/>
      <p:boldItalic r:id="rId33"/>
    </p:embeddedFont>
    <p:embeddedFont>
      <p:font typeface="Montserrat Light"/>
      <p:regular r:id="rId34"/>
      <p:bold r:id="rId35"/>
      <p:italic r:id="rId36"/>
      <p:boldItalic r:id="rId37"/>
    </p:embeddedFont>
    <p:embeddedFont>
      <p:font typeface="Poppins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678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78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Medium-italic.fntdata"/><Relationship Id="rId20" Type="http://schemas.openxmlformats.org/officeDocument/2006/relationships/slide" Target="slides/slide15.xml"/><Relationship Id="rId41" Type="http://schemas.openxmlformats.org/officeDocument/2006/relationships/font" Target="fonts/Poppins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slide" Target="slides/slide20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bold.fntdata"/><Relationship Id="rId30" Type="http://schemas.openxmlformats.org/officeDocument/2006/relationships/font" Target="fonts/LatoLight-regular.fntdata"/><Relationship Id="rId11" Type="http://schemas.openxmlformats.org/officeDocument/2006/relationships/slide" Target="slides/slide6.xml"/><Relationship Id="rId33" Type="http://schemas.openxmlformats.org/officeDocument/2006/relationships/font" Target="fonts/Lato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LatoLight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Ligh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Ligh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italic.fntdata"/><Relationship Id="rId17" Type="http://schemas.openxmlformats.org/officeDocument/2006/relationships/slide" Target="slides/slide12.xml"/><Relationship Id="rId39" Type="http://schemas.openxmlformats.org/officeDocument/2006/relationships/font" Target="fonts/PoppinsMedium-bold.fntdata"/><Relationship Id="rId16" Type="http://schemas.openxmlformats.org/officeDocument/2006/relationships/slide" Target="slides/slide11.xml"/><Relationship Id="rId38" Type="http://schemas.openxmlformats.org/officeDocument/2006/relationships/font" Target="fonts/Poppins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3" name="Google Shape;8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6" name="Google Shape;9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b="0" i="0" sz="8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b="0" i="0" sz="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1513011" y="5300276"/>
            <a:ext cx="6716325" cy="3115447"/>
            <a:chOff x="2668308" y="1022190"/>
            <a:chExt cx="6716325" cy="3115447"/>
          </a:xfrm>
        </p:grpSpPr>
        <p:sp>
          <p:nvSpPr>
            <p:cNvPr id="21" name="Google Shape;21;p3"/>
            <p:cNvSpPr txBox="1"/>
            <p:nvPr/>
          </p:nvSpPr>
          <p:spPr>
            <a:xfrm>
              <a:off x="2668308" y="1022190"/>
              <a:ext cx="5509843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Education</a:t>
              </a:r>
              <a:endParaRPr/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2668309" y="2383311"/>
              <a:ext cx="6716324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Marketing is the study and management of exchange relationships. </a:t>
              </a:r>
              <a:endParaRPr/>
            </a:p>
          </p:txBody>
        </p:sp>
      </p:grpSp>
      <p:sp>
        <p:nvSpPr>
          <p:cNvPr id="23" name="Google Shape;23;p3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3"/>
          <p:cNvGrpSpPr/>
          <p:nvPr/>
        </p:nvGrpSpPr>
        <p:grpSpPr>
          <a:xfrm>
            <a:off x="10136421" y="1368109"/>
            <a:ext cx="12023789" cy="10979782"/>
            <a:chOff x="9416485" y="1368109"/>
            <a:chExt cx="12023789" cy="10979782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0237968" y="4746165"/>
              <a:ext cx="6534052" cy="1730528"/>
            </a:xfrm>
            <a:custGeom>
              <a:rect b="b" l="l" r="r" t="t"/>
              <a:pathLst>
                <a:path extrusionOk="0" h="834104" w="2391935">
                  <a:moveTo>
                    <a:pt x="2391935" y="0"/>
                  </a:moveTo>
                  <a:lnTo>
                    <a:pt x="308821" y="0"/>
                  </a:lnTo>
                  <a:lnTo>
                    <a:pt x="0" y="417005"/>
                  </a:lnTo>
                  <a:lnTo>
                    <a:pt x="308821" y="834104"/>
                  </a:lnTo>
                  <a:lnTo>
                    <a:pt x="2391935" y="8340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0237968" y="7247893"/>
              <a:ext cx="6534052" cy="1730528"/>
            </a:xfrm>
            <a:custGeom>
              <a:rect b="b" l="l" r="r" t="t"/>
              <a:pathLst>
                <a:path extrusionOk="0" h="834104" w="2391935">
                  <a:moveTo>
                    <a:pt x="2391935" y="0"/>
                  </a:moveTo>
                  <a:lnTo>
                    <a:pt x="308821" y="0"/>
                  </a:lnTo>
                  <a:lnTo>
                    <a:pt x="0" y="417005"/>
                  </a:lnTo>
                  <a:lnTo>
                    <a:pt x="308821" y="834104"/>
                  </a:lnTo>
                  <a:lnTo>
                    <a:pt x="2391935" y="8340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10237968" y="9749621"/>
              <a:ext cx="6534052" cy="1730528"/>
            </a:xfrm>
            <a:custGeom>
              <a:rect b="b" l="l" r="r" t="t"/>
              <a:pathLst>
                <a:path extrusionOk="0" h="834104" w="2391935">
                  <a:moveTo>
                    <a:pt x="2391935" y="0"/>
                  </a:moveTo>
                  <a:lnTo>
                    <a:pt x="308821" y="0"/>
                  </a:lnTo>
                  <a:lnTo>
                    <a:pt x="0" y="417005"/>
                  </a:lnTo>
                  <a:lnTo>
                    <a:pt x="308821" y="834104"/>
                  </a:lnTo>
                  <a:lnTo>
                    <a:pt x="2391935" y="8340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10237968" y="2226858"/>
              <a:ext cx="6534052" cy="1730528"/>
            </a:xfrm>
            <a:custGeom>
              <a:rect b="b" l="l" r="r" t="t"/>
              <a:pathLst>
                <a:path extrusionOk="0" h="834104" w="2391935">
                  <a:moveTo>
                    <a:pt x="2391935" y="0"/>
                  </a:moveTo>
                  <a:lnTo>
                    <a:pt x="308821" y="0"/>
                  </a:lnTo>
                  <a:lnTo>
                    <a:pt x="0" y="417005"/>
                  </a:lnTo>
                  <a:lnTo>
                    <a:pt x="308821" y="834104"/>
                  </a:lnTo>
                  <a:lnTo>
                    <a:pt x="2391935" y="8340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4972219" y="2522293"/>
              <a:ext cx="1139791" cy="1141827"/>
            </a:xfrm>
            <a:custGeom>
              <a:rect b="b" l="l" r="r" t="t"/>
              <a:pathLst>
                <a:path extrusionOk="0" h="550354" w="549373">
                  <a:moveTo>
                    <a:pt x="549264" y="275123"/>
                  </a:moveTo>
                  <a:cubicBezTo>
                    <a:pt x="549264" y="427104"/>
                    <a:pt x="426287" y="550300"/>
                    <a:pt x="274577" y="550300"/>
                  </a:cubicBezTo>
                  <a:cubicBezTo>
                    <a:pt x="122867" y="550300"/>
                    <a:pt x="-110" y="427104"/>
                    <a:pt x="-110" y="275123"/>
                  </a:cubicBezTo>
                  <a:cubicBezTo>
                    <a:pt x="-110" y="123142"/>
                    <a:pt x="122867" y="-54"/>
                    <a:pt x="274577" y="-54"/>
                  </a:cubicBezTo>
                  <a:cubicBezTo>
                    <a:pt x="426230" y="-111"/>
                    <a:pt x="549207" y="123009"/>
                    <a:pt x="549264" y="274933"/>
                  </a:cubicBezTo>
                  <a:cubicBezTo>
                    <a:pt x="549264" y="274999"/>
                    <a:pt x="549264" y="275056"/>
                    <a:pt x="549264" y="275123"/>
                  </a:cubicBezTo>
                  <a:close/>
                </a:path>
              </a:pathLst>
            </a:custGeom>
            <a:solidFill>
              <a:srgbClr val="074E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4972219" y="5031824"/>
              <a:ext cx="1139791" cy="1141827"/>
            </a:xfrm>
            <a:custGeom>
              <a:rect b="b" l="l" r="r" t="t"/>
              <a:pathLst>
                <a:path extrusionOk="0" h="550354" w="549373">
                  <a:moveTo>
                    <a:pt x="549264" y="275218"/>
                  </a:moveTo>
                  <a:cubicBezTo>
                    <a:pt x="549207" y="427199"/>
                    <a:pt x="426183" y="550357"/>
                    <a:pt x="274482" y="550300"/>
                  </a:cubicBezTo>
                  <a:cubicBezTo>
                    <a:pt x="122772" y="550243"/>
                    <a:pt x="-167" y="427009"/>
                    <a:pt x="-110" y="275028"/>
                  </a:cubicBezTo>
                  <a:cubicBezTo>
                    <a:pt x="-62" y="123123"/>
                    <a:pt x="122848" y="3"/>
                    <a:pt x="274482" y="-54"/>
                  </a:cubicBezTo>
                  <a:cubicBezTo>
                    <a:pt x="426183" y="-111"/>
                    <a:pt x="549207" y="123056"/>
                    <a:pt x="549264" y="275028"/>
                  </a:cubicBezTo>
                  <a:cubicBezTo>
                    <a:pt x="549264" y="275094"/>
                    <a:pt x="549264" y="275152"/>
                    <a:pt x="549264" y="275218"/>
                  </a:cubicBezTo>
                  <a:close/>
                </a:path>
              </a:pathLst>
            </a:custGeom>
            <a:solidFill>
              <a:srgbClr val="915D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972219" y="7541751"/>
              <a:ext cx="1139791" cy="1141827"/>
            </a:xfrm>
            <a:custGeom>
              <a:rect b="b" l="l" r="r" t="t"/>
              <a:pathLst>
                <a:path extrusionOk="0" h="550354" w="549373">
                  <a:moveTo>
                    <a:pt x="549264" y="275123"/>
                  </a:moveTo>
                  <a:cubicBezTo>
                    <a:pt x="549264" y="427104"/>
                    <a:pt x="426278" y="550301"/>
                    <a:pt x="274577" y="550301"/>
                  </a:cubicBezTo>
                  <a:cubicBezTo>
                    <a:pt x="122867" y="550301"/>
                    <a:pt x="-110" y="427104"/>
                    <a:pt x="-110" y="275123"/>
                  </a:cubicBezTo>
                  <a:cubicBezTo>
                    <a:pt x="-110" y="123142"/>
                    <a:pt x="122867" y="-54"/>
                    <a:pt x="274577" y="-54"/>
                  </a:cubicBezTo>
                  <a:cubicBezTo>
                    <a:pt x="426278" y="-54"/>
                    <a:pt x="549264" y="123142"/>
                    <a:pt x="549264" y="275123"/>
                  </a:cubicBezTo>
                  <a:close/>
                </a:path>
              </a:pathLst>
            </a:custGeom>
            <a:solidFill>
              <a:srgbClr val="8F13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4972219" y="10053061"/>
              <a:ext cx="1139791" cy="1141827"/>
            </a:xfrm>
            <a:custGeom>
              <a:rect b="b" l="l" r="r" t="t"/>
              <a:pathLst>
                <a:path extrusionOk="0" h="550354" w="549373">
                  <a:moveTo>
                    <a:pt x="549263" y="275123"/>
                  </a:moveTo>
                  <a:cubicBezTo>
                    <a:pt x="549263" y="427104"/>
                    <a:pt x="426277" y="550300"/>
                    <a:pt x="274577" y="550300"/>
                  </a:cubicBezTo>
                  <a:cubicBezTo>
                    <a:pt x="122867" y="550300"/>
                    <a:pt x="-110" y="427104"/>
                    <a:pt x="-110" y="275123"/>
                  </a:cubicBezTo>
                  <a:cubicBezTo>
                    <a:pt x="-110" y="123152"/>
                    <a:pt x="122867" y="-54"/>
                    <a:pt x="274577" y="-54"/>
                  </a:cubicBezTo>
                  <a:cubicBezTo>
                    <a:pt x="274606" y="-54"/>
                    <a:pt x="274644" y="-54"/>
                    <a:pt x="274672" y="-54"/>
                  </a:cubicBezTo>
                  <a:cubicBezTo>
                    <a:pt x="426325" y="-54"/>
                    <a:pt x="549263" y="123104"/>
                    <a:pt x="549263" y="275028"/>
                  </a:cubicBezTo>
                  <a:cubicBezTo>
                    <a:pt x="549263" y="275056"/>
                    <a:pt x="549263" y="275095"/>
                    <a:pt x="549263" y="275123"/>
                  </a:cubicBezTo>
                  <a:close/>
                </a:path>
              </a:pathLst>
            </a:custGeom>
            <a:solidFill>
              <a:srgbClr val="7042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4</a:t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9458516" y="11154320"/>
              <a:ext cx="1235495" cy="1193571"/>
            </a:xfrm>
            <a:custGeom>
              <a:rect b="b" l="l" r="r" t="t"/>
              <a:pathLst>
                <a:path extrusionOk="0" h="716184" w="741340">
                  <a:moveTo>
                    <a:pt x="740565" y="605164"/>
                  </a:moveTo>
                  <a:cubicBezTo>
                    <a:pt x="740508" y="666429"/>
                    <a:pt x="690952" y="716073"/>
                    <a:pt x="629797" y="716131"/>
                  </a:cubicBezTo>
                  <a:lnTo>
                    <a:pt x="110659" y="716131"/>
                  </a:lnTo>
                  <a:cubicBezTo>
                    <a:pt x="49484" y="716131"/>
                    <a:pt x="-110" y="666448"/>
                    <a:pt x="-110" y="605164"/>
                  </a:cubicBezTo>
                  <a:lnTo>
                    <a:pt x="-110" y="110912"/>
                  </a:lnTo>
                  <a:cubicBezTo>
                    <a:pt x="-5" y="49523"/>
                    <a:pt x="49760" y="-159"/>
                    <a:pt x="111039" y="-54"/>
                  </a:cubicBezTo>
                  <a:cubicBezTo>
                    <a:pt x="111134" y="-54"/>
                    <a:pt x="111229" y="-54"/>
                    <a:pt x="111324" y="-54"/>
                  </a:cubicBezTo>
                  <a:lnTo>
                    <a:pt x="630462" y="-54"/>
                  </a:lnTo>
                  <a:cubicBezTo>
                    <a:pt x="691656" y="3"/>
                    <a:pt x="741231" y="49705"/>
                    <a:pt x="741231" y="1110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9461526" y="1368111"/>
              <a:ext cx="1229157" cy="1899173"/>
            </a:xfrm>
            <a:custGeom>
              <a:rect b="b" l="l" r="r" t="t"/>
              <a:pathLst>
                <a:path extrusionOk="0" h="1139570" w="737537">
                  <a:moveTo>
                    <a:pt x="3233" y="1011269"/>
                  </a:moveTo>
                  <a:lnTo>
                    <a:pt x="369482" y="0"/>
                  </a:lnTo>
                  <a:lnTo>
                    <a:pt x="737537" y="1011555"/>
                  </a:lnTo>
                  <a:lnTo>
                    <a:pt x="604140" y="1139571"/>
                  </a:lnTo>
                  <a:lnTo>
                    <a:pt x="0" y="1037082"/>
                  </a:lnTo>
                </a:path>
              </a:pathLst>
            </a:custGeom>
            <a:solidFill>
              <a:srgbClr val="FFD09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9867495" y="2910911"/>
              <a:ext cx="415634" cy="8148163"/>
            </a:xfrm>
            <a:custGeom>
              <a:rect b="b" l="l" r="r" t="t"/>
              <a:pathLst>
                <a:path extrusionOk="0" h="4889182" w="249395">
                  <a:moveTo>
                    <a:pt x="247764" y="4778162"/>
                  </a:moveTo>
                  <a:cubicBezTo>
                    <a:pt x="247707" y="4839465"/>
                    <a:pt x="198095" y="4889129"/>
                    <a:pt x="136901" y="4889129"/>
                  </a:cubicBezTo>
                  <a:lnTo>
                    <a:pt x="110659" y="4889129"/>
                  </a:lnTo>
                  <a:cubicBezTo>
                    <a:pt x="49503" y="4889081"/>
                    <a:pt x="-53" y="4839427"/>
                    <a:pt x="-110" y="4778162"/>
                  </a:cubicBezTo>
                  <a:lnTo>
                    <a:pt x="1507" y="110912"/>
                  </a:lnTo>
                  <a:cubicBezTo>
                    <a:pt x="1611" y="49638"/>
                    <a:pt x="51205" y="-7"/>
                    <a:pt x="112370" y="-54"/>
                  </a:cubicBezTo>
                  <a:lnTo>
                    <a:pt x="138517" y="-54"/>
                  </a:lnTo>
                  <a:cubicBezTo>
                    <a:pt x="199711" y="3"/>
                    <a:pt x="249286" y="49704"/>
                    <a:pt x="249286" y="1110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280595" y="2911864"/>
              <a:ext cx="415792" cy="8147212"/>
            </a:xfrm>
            <a:custGeom>
              <a:rect b="b" l="l" r="r" t="t"/>
              <a:pathLst>
                <a:path extrusionOk="0" h="4888611" w="249490">
                  <a:moveTo>
                    <a:pt x="247574" y="4777591"/>
                  </a:moveTo>
                  <a:cubicBezTo>
                    <a:pt x="247517" y="4838894"/>
                    <a:pt x="197904" y="4888557"/>
                    <a:pt x="136711" y="4888557"/>
                  </a:cubicBezTo>
                  <a:lnTo>
                    <a:pt x="110563" y="4888557"/>
                  </a:lnTo>
                  <a:cubicBezTo>
                    <a:pt x="49494" y="4888614"/>
                    <a:pt x="-62" y="4839056"/>
                    <a:pt x="-110" y="4777877"/>
                  </a:cubicBezTo>
                  <a:cubicBezTo>
                    <a:pt x="-110" y="4777782"/>
                    <a:pt x="-110" y="4777686"/>
                    <a:pt x="-110" y="4777591"/>
                  </a:cubicBezTo>
                  <a:lnTo>
                    <a:pt x="1412" y="110341"/>
                  </a:lnTo>
                  <a:cubicBezTo>
                    <a:pt x="1782" y="49190"/>
                    <a:pt x="51424" y="-159"/>
                    <a:pt x="112465" y="-54"/>
                  </a:cubicBezTo>
                  <a:lnTo>
                    <a:pt x="138612" y="-54"/>
                  </a:lnTo>
                  <a:cubicBezTo>
                    <a:pt x="199787" y="-54"/>
                    <a:pt x="249381" y="49628"/>
                    <a:pt x="249381" y="110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458991" y="2910911"/>
              <a:ext cx="415476" cy="8148165"/>
            </a:xfrm>
            <a:custGeom>
              <a:rect b="b" l="l" r="r" t="t"/>
              <a:pathLst>
                <a:path extrusionOk="0" h="4889183" w="249300">
                  <a:moveTo>
                    <a:pt x="247669" y="4778162"/>
                  </a:moveTo>
                  <a:cubicBezTo>
                    <a:pt x="247565" y="4839436"/>
                    <a:pt x="197971" y="4889071"/>
                    <a:pt x="136806" y="4889129"/>
                  </a:cubicBezTo>
                  <a:lnTo>
                    <a:pt x="111039" y="4889129"/>
                  </a:lnTo>
                  <a:cubicBezTo>
                    <a:pt x="49864" y="4889338"/>
                    <a:pt x="99" y="4839827"/>
                    <a:pt x="-110" y="4778543"/>
                  </a:cubicBezTo>
                  <a:cubicBezTo>
                    <a:pt x="-110" y="4778419"/>
                    <a:pt x="-110" y="4778286"/>
                    <a:pt x="-110" y="4778162"/>
                  </a:cubicBezTo>
                  <a:lnTo>
                    <a:pt x="1412" y="110912"/>
                  </a:lnTo>
                  <a:cubicBezTo>
                    <a:pt x="1516" y="49638"/>
                    <a:pt x="51110" y="-7"/>
                    <a:pt x="112275" y="-54"/>
                  </a:cubicBezTo>
                  <a:lnTo>
                    <a:pt x="138422" y="-54"/>
                  </a:lnTo>
                  <a:cubicBezTo>
                    <a:pt x="199597" y="-54"/>
                    <a:pt x="249191" y="49628"/>
                    <a:pt x="249191" y="110912"/>
                  </a:cubicBezTo>
                  <a:cubicBezTo>
                    <a:pt x="249191" y="110941"/>
                    <a:pt x="249191" y="110979"/>
                    <a:pt x="249191" y="1110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9918836" y="1368109"/>
              <a:ext cx="319133" cy="500033"/>
            </a:xfrm>
            <a:custGeom>
              <a:rect b="b" l="l" r="r" t="t"/>
              <a:pathLst>
                <a:path extrusionOk="0" h="300037" w="191491">
                  <a:moveTo>
                    <a:pt x="94970" y="-54"/>
                  </a:moveTo>
                  <a:lnTo>
                    <a:pt x="-110" y="263503"/>
                  </a:lnTo>
                  <a:cubicBezTo>
                    <a:pt x="-110" y="263503"/>
                    <a:pt x="27273" y="299983"/>
                    <a:pt x="94970" y="299983"/>
                  </a:cubicBezTo>
                  <a:cubicBezTo>
                    <a:pt x="162668" y="299983"/>
                    <a:pt x="191382" y="263788"/>
                    <a:pt x="191382" y="2637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9456773" y="10874460"/>
              <a:ext cx="1237238" cy="560036"/>
            </a:xfrm>
            <a:custGeom>
              <a:rect b="b" l="l" r="r" t="t"/>
              <a:pathLst>
                <a:path extrusionOk="0" h="336041" w="742386">
                  <a:moveTo>
                    <a:pt x="0" y="0"/>
                  </a:moveTo>
                  <a:lnTo>
                    <a:pt x="742386" y="0"/>
                  </a:lnTo>
                  <a:lnTo>
                    <a:pt x="742386" y="336042"/>
                  </a:lnTo>
                  <a:lnTo>
                    <a:pt x="0" y="336042"/>
                  </a:lnTo>
                  <a:close/>
                </a:path>
              </a:pathLst>
            </a:custGeom>
            <a:solidFill>
              <a:srgbClr val="1B222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9416485" y="11341476"/>
              <a:ext cx="1319775" cy="93340"/>
            </a:xfrm>
            <a:custGeom>
              <a:rect b="b" l="l" r="r" t="t"/>
              <a:pathLst>
                <a:path extrusionOk="0" h="56007" w="791911">
                  <a:moveTo>
                    <a:pt x="764739" y="-54"/>
                  </a:moveTo>
                  <a:lnTo>
                    <a:pt x="26917" y="-54"/>
                  </a:lnTo>
                  <a:cubicBezTo>
                    <a:pt x="-9119" y="-54"/>
                    <a:pt x="-9119" y="55953"/>
                    <a:pt x="26917" y="55953"/>
                  </a:cubicBezTo>
                  <a:lnTo>
                    <a:pt x="764739" y="55953"/>
                  </a:lnTo>
                  <a:cubicBezTo>
                    <a:pt x="800775" y="55953"/>
                    <a:pt x="800870" y="-54"/>
                    <a:pt x="764739" y="-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9416485" y="11106221"/>
              <a:ext cx="1319775" cy="93340"/>
            </a:xfrm>
            <a:custGeom>
              <a:rect b="b" l="l" r="r" t="t"/>
              <a:pathLst>
                <a:path extrusionOk="0" h="56007" w="791911">
                  <a:moveTo>
                    <a:pt x="764739" y="-54"/>
                  </a:moveTo>
                  <a:lnTo>
                    <a:pt x="26917" y="-54"/>
                  </a:lnTo>
                  <a:cubicBezTo>
                    <a:pt x="-9119" y="-54"/>
                    <a:pt x="-9119" y="55953"/>
                    <a:pt x="26917" y="55953"/>
                  </a:cubicBezTo>
                  <a:lnTo>
                    <a:pt x="764739" y="55953"/>
                  </a:lnTo>
                  <a:cubicBezTo>
                    <a:pt x="800775" y="55953"/>
                    <a:pt x="800870" y="-54"/>
                    <a:pt x="764739" y="-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9416485" y="10874143"/>
              <a:ext cx="1319775" cy="93340"/>
            </a:xfrm>
            <a:custGeom>
              <a:rect b="b" l="l" r="r" t="t"/>
              <a:pathLst>
                <a:path extrusionOk="0" h="56007" w="791911">
                  <a:moveTo>
                    <a:pt x="764739" y="-54"/>
                  </a:moveTo>
                  <a:lnTo>
                    <a:pt x="26917" y="-54"/>
                  </a:lnTo>
                  <a:cubicBezTo>
                    <a:pt x="-9119" y="-54"/>
                    <a:pt x="-9119" y="55953"/>
                    <a:pt x="26917" y="55953"/>
                  </a:cubicBezTo>
                  <a:lnTo>
                    <a:pt x="764739" y="55953"/>
                  </a:lnTo>
                  <a:cubicBezTo>
                    <a:pt x="800775" y="55953"/>
                    <a:pt x="800870" y="-54"/>
                    <a:pt x="764739" y="-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17086298" y="2373576"/>
              <a:ext cx="435397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1561565" y="2798635"/>
              <a:ext cx="29810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Knowledge</a:t>
              </a:r>
              <a:endParaRPr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17086298" y="4921700"/>
              <a:ext cx="435397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1561565" y="5346759"/>
              <a:ext cx="29810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Knowledge</a:t>
              </a:r>
              <a:endParaRPr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17086298" y="7414844"/>
              <a:ext cx="435397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1561564" y="7839903"/>
              <a:ext cx="29810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Knowledge</a:t>
              </a:r>
              <a:endParaRPr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49" name="Google Shape;49;p3"/>
            <p:cNvSpPr txBox="1"/>
            <p:nvPr/>
          </p:nvSpPr>
          <p:spPr>
            <a:xfrm>
              <a:off x="17086298" y="9896093"/>
              <a:ext cx="435397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To get your company’s name out there, you need to make sure.</a:t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561564" y="10321152"/>
              <a:ext cx="29810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Knowledge</a:t>
              </a:r>
              <a:endParaRPr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2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508" name="Google Shape;508;p12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509" name="Google Shape;509;p12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12"/>
          <p:cNvGrpSpPr/>
          <p:nvPr/>
        </p:nvGrpSpPr>
        <p:grpSpPr>
          <a:xfrm>
            <a:off x="1896680" y="5224622"/>
            <a:ext cx="5445713" cy="6841526"/>
            <a:chOff x="2250486" y="5045948"/>
            <a:chExt cx="5445713" cy="6841526"/>
          </a:xfrm>
        </p:grpSpPr>
        <p:sp>
          <p:nvSpPr>
            <p:cNvPr id="511" name="Google Shape;511;p12"/>
            <p:cNvSpPr/>
            <p:nvPr/>
          </p:nvSpPr>
          <p:spPr>
            <a:xfrm>
              <a:off x="2250486" y="5045948"/>
              <a:ext cx="5445713" cy="6841526"/>
            </a:xfrm>
            <a:custGeom>
              <a:rect b="b" l="l" r="r" t="t"/>
              <a:pathLst>
                <a:path extrusionOk="0" h="837355" w="666517">
                  <a:moveTo>
                    <a:pt x="7141" y="7137"/>
                  </a:moveTo>
                  <a:lnTo>
                    <a:pt x="667851" y="7137"/>
                  </a:lnTo>
                  <a:lnTo>
                    <a:pt x="667851" y="833740"/>
                  </a:lnTo>
                  <a:lnTo>
                    <a:pt x="7141" y="83374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4015666" y="7564872"/>
              <a:ext cx="3111833" cy="233232"/>
            </a:xfrm>
            <a:custGeom>
              <a:rect b="b" l="l" r="r" t="t"/>
              <a:pathLst>
                <a:path extrusionOk="0" h="28546" w="380867">
                  <a:moveTo>
                    <a:pt x="37039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370394" y="24455"/>
                  </a:lnTo>
                  <a:cubicBezTo>
                    <a:pt x="374964" y="24455"/>
                    <a:pt x="378678" y="20553"/>
                    <a:pt x="378678" y="15795"/>
                  </a:cubicBezTo>
                  <a:cubicBezTo>
                    <a:pt x="378678" y="11038"/>
                    <a:pt x="375059" y="7137"/>
                    <a:pt x="370394" y="71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2"/>
            <p:cNvSpPr/>
            <p:nvPr/>
          </p:nvSpPr>
          <p:spPr>
            <a:xfrm>
              <a:off x="4016442" y="8049221"/>
              <a:ext cx="1633710" cy="233232"/>
            </a:xfrm>
            <a:custGeom>
              <a:rect b="b" l="l" r="r" t="t"/>
              <a:pathLst>
                <a:path extrusionOk="0" h="28546" w="199955">
                  <a:moveTo>
                    <a:pt x="19005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190054" y="24455"/>
                  </a:lnTo>
                  <a:cubicBezTo>
                    <a:pt x="194624" y="24455"/>
                    <a:pt x="198337" y="20553"/>
                    <a:pt x="198337" y="15795"/>
                  </a:cubicBezTo>
                  <a:cubicBezTo>
                    <a:pt x="198337" y="11038"/>
                    <a:pt x="194624" y="7137"/>
                    <a:pt x="190054" y="71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2847955" y="7497237"/>
              <a:ext cx="855759" cy="855186"/>
            </a:xfrm>
            <a:custGeom>
              <a:rect b="b" l="l" r="r" t="t"/>
              <a:pathLst>
                <a:path extrusionOk="0" h="104669" w="104738">
                  <a:moveTo>
                    <a:pt x="7141" y="7137"/>
                  </a:moveTo>
                  <a:lnTo>
                    <a:pt x="7141" y="100387"/>
                  </a:lnTo>
                  <a:lnTo>
                    <a:pt x="100454" y="100387"/>
                  </a:lnTo>
                  <a:lnTo>
                    <a:pt x="100454" y="7137"/>
                  </a:lnTo>
                  <a:lnTo>
                    <a:pt x="7141" y="7137"/>
                  </a:lnTo>
                  <a:close/>
                  <a:moveTo>
                    <a:pt x="82458" y="82689"/>
                  </a:moveTo>
                  <a:lnTo>
                    <a:pt x="25137" y="82689"/>
                  </a:lnTo>
                  <a:lnTo>
                    <a:pt x="25137" y="24835"/>
                  </a:lnTo>
                  <a:lnTo>
                    <a:pt x="82458" y="24835"/>
                  </a:lnTo>
                  <a:lnTo>
                    <a:pt x="82458" y="8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>
              <a:off x="3015995" y="7065750"/>
              <a:ext cx="933550" cy="1010678"/>
            </a:xfrm>
            <a:custGeom>
              <a:rect b="b" l="l" r="r" t="t"/>
              <a:pathLst>
                <a:path extrusionOk="0" h="123700" w="114260">
                  <a:moveTo>
                    <a:pt x="40372" y="84497"/>
                  </a:moveTo>
                  <a:cubicBezTo>
                    <a:pt x="37039" y="80596"/>
                    <a:pt x="15234" y="54238"/>
                    <a:pt x="7141" y="45960"/>
                  </a:cubicBezTo>
                  <a:cubicBezTo>
                    <a:pt x="10474" y="56998"/>
                    <a:pt x="39896" y="120275"/>
                    <a:pt x="39896" y="120275"/>
                  </a:cubicBezTo>
                  <a:cubicBezTo>
                    <a:pt x="39896" y="120275"/>
                    <a:pt x="110547" y="17984"/>
                    <a:pt x="115117" y="7137"/>
                  </a:cubicBezTo>
                  <a:cubicBezTo>
                    <a:pt x="105976" y="14559"/>
                    <a:pt x="55512" y="66989"/>
                    <a:pt x="40372" y="844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2"/>
            <p:cNvSpPr/>
            <p:nvPr/>
          </p:nvSpPr>
          <p:spPr>
            <a:xfrm>
              <a:off x="4015666" y="8933176"/>
              <a:ext cx="3111833" cy="233232"/>
            </a:xfrm>
            <a:custGeom>
              <a:rect b="b" l="l" r="r" t="t"/>
              <a:pathLst>
                <a:path extrusionOk="0" h="28546" w="380867">
                  <a:moveTo>
                    <a:pt x="37039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6"/>
                  </a:cubicBezTo>
                  <a:cubicBezTo>
                    <a:pt x="7141" y="20554"/>
                    <a:pt x="10855" y="24455"/>
                    <a:pt x="15425" y="24455"/>
                  </a:cubicBezTo>
                  <a:lnTo>
                    <a:pt x="370394" y="24455"/>
                  </a:lnTo>
                  <a:cubicBezTo>
                    <a:pt x="374964" y="24455"/>
                    <a:pt x="378678" y="20554"/>
                    <a:pt x="378678" y="15796"/>
                  </a:cubicBezTo>
                  <a:cubicBezTo>
                    <a:pt x="378678" y="10943"/>
                    <a:pt x="375059" y="7137"/>
                    <a:pt x="370394" y="71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>
              <a:off x="4016442" y="9416748"/>
              <a:ext cx="1633710" cy="233232"/>
            </a:xfrm>
            <a:custGeom>
              <a:rect b="b" l="l" r="r" t="t"/>
              <a:pathLst>
                <a:path extrusionOk="0" h="28546" w="199955">
                  <a:moveTo>
                    <a:pt x="19005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4"/>
                    <a:pt x="15425" y="24454"/>
                  </a:cubicBezTo>
                  <a:lnTo>
                    <a:pt x="190054" y="24454"/>
                  </a:lnTo>
                  <a:cubicBezTo>
                    <a:pt x="194624" y="24454"/>
                    <a:pt x="198337" y="20553"/>
                    <a:pt x="198337" y="15795"/>
                  </a:cubicBezTo>
                  <a:cubicBezTo>
                    <a:pt x="198337" y="11038"/>
                    <a:pt x="194624" y="7137"/>
                    <a:pt x="190054" y="71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2"/>
            <p:cNvSpPr/>
            <p:nvPr/>
          </p:nvSpPr>
          <p:spPr>
            <a:xfrm>
              <a:off x="2847955" y="8864756"/>
              <a:ext cx="855759" cy="855186"/>
            </a:xfrm>
            <a:custGeom>
              <a:rect b="b" l="l" r="r" t="t"/>
              <a:pathLst>
                <a:path extrusionOk="0" h="104669" w="104738">
                  <a:moveTo>
                    <a:pt x="7141" y="7137"/>
                  </a:moveTo>
                  <a:lnTo>
                    <a:pt x="7141" y="100387"/>
                  </a:lnTo>
                  <a:lnTo>
                    <a:pt x="100454" y="100387"/>
                  </a:lnTo>
                  <a:lnTo>
                    <a:pt x="100454" y="7137"/>
                  </a:lnTo>
                  <a:lnTo>
                    <a:pt x="7141" y="7137"/>
                  </a:lnTo>
                  <a:close/>
                  <a:moveTo>
                    <a:pt x="82458" y="82689"/>
                  </a:moveTo>
                  <a:lnTo>
                    <a:pt x="25137" y="82689"/>
                  </a:lnTo>
                  <a:lnTo>
                    <a:pt x="25137" y="24835"/>
                  </a:lnTo>
                  <a:lnTo>
                    <a:pt x="82458" y="24835"/>
                  </a:lnTo>
                  <a:lnTo>
                    <a:pt x="82458" y="8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2"/>
            <p:cNvSpPr/>
            <p:nvPr/>
          </p:nvSpPr>
          <p:spPr>
            <a:xfrm>
              <a:off x="3015995" y="8433278"/>
              <a:ext cx="933550" cy="1010678"/>
            </a:xfrm>
            <a:custGeom>
              <a:rect b="b" l="l" r="r" t="t"/>
              <a:pathLst>
                <a:path extrusionOk="0" h="123700" w="114260">
                  <a:moveTo>
                    <a:pt x="40372" y="84497"/>
                  </a:moveTo>
                  <a:cubicBezTo>
                    <a:pt x="37039" y="80595"/>
                    <a:pt x="15234" y="54238"/>
                    <a:pt x="7141" y="45960"/>
                  </a:cubicBezTo>
                  <a:cubicBezTo>
                    <a:pt x="10474" y="56997"/>
                    <a:pt x="39896" y="120275"/>
                    <a:pt x="39896" y="120275"/>
                  </a:cubicBezTo>
                  <a:cubicBezTo>
                    <a:pt x="39896" y="120275"/>
                    <a:pt x="110547" y="17984"/>
                    <a:pt x="115117" y="7137"/>
                  </a:cubicBezTo>
                  <a:cubicBezTo>
                    <a:pt x="105976" y="14558"/>
                    <a:pt x="55512" y="66988"/>
                    <a:pt x="40372" y="844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2"/>
            <p:cNvSpPr/>
            <p:nvPr/>
          </p:nvSpPr>
          <p:spPr>
            <a:xfrm>
              <a:off x="4015666" y="10300702"/>
              <a:ext cx="3111833" cy="233232"/>
            </a:xfrm>
            <a:custGeom>
              <a:rect b="b" l="l" r="r" t="t"/>
              <a:pathLst>
                <a:path extrusionOk="0" h="28546" w="380867">
                  <a:moveTo>
                    <a:pt x="37039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370394" y="24455"/>
                  </a:lnTo>
                  <a:cubicBezTo>
                    <a:pt x="374964" y="24455"/>
                    <a:pt x="378678" y="20553"/>
                    <a:pt x="378678" y="15795"/>
                  </a:cubicBezTo>
                  <a:cubicBezTo>
                    <a:pt x="378678" y="11038"/>
                    <a:pt x="375059" y="7137"/>
                    <a:pt x="370394" y="71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2"/>
            <p:cNvSpPr/>
            <p:nvPr/>
          </p:nvSpPr>
          <p:spPr>
            <a:xfrm>
              <a:off x="4016442" y="10785052"/>
              <a:ext cx="1633710" cy="233232"/>
            </a:xfrm>
            <a:custGeom>
              <a:rect b="b" l="l" r="r" t="t"/>
              <a:pathLst>
                <a:path extrusionOk="0" h="28546" w="199955">
                  <a:moveTo>
                    <a:pt x="19005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190054" y="24455"/>
                  </a:lnTo>
                  <a:cubicBezTo>
                    <a:pt x="194624" y="24455"/>
                    <a:pt x="198337" y="20553"/>
                    <a:pt x="198337" y="15795"/>
                  </a:cubicBezTo>
                  <a:cubicBezTo>
                    <a:pt x="198337" y="10943"/>
                    <a:pt x="194624" y="7137"/>
                    <a:pt x="190054" y="71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2"/>
            <p:cNvSpPr/>
            <p:nvPr/>
          </p:nvSpPr>
          <p:spPr>
            <a:xfrm>
              <a:off x="2847955" y="10232291"/>
              <a:ext cx="855759" cy="855186"/>
            </a:xfrm>
            <a:custGeom>
              <a:rect b="b" l="l" r="r" t="t"/>
              <a:pathLst>
                <a:path extrusionOk="0" h="104669" w="104738">
                  <a:moveTo>
                    <a:pt x="7141" y="7137"/>
                  </a:moveTo>
                  <a:lnTo>
                    <a:pt x="7141" y="100387"/>
                  </a:lnTo>
                  <a:lnTo>
                    <a:pt x="100454" y="100387"/>
                  </a:lnTo>
                  <a:lnTo>
                    <a:pt x="100454" y="7137"/>
                  </a:lnTo>
                  <a:lnTo>
                    <a:pt x="7141" y="7137"/>
                  </a:lnTo>
                  <a:close/>
                  <a:moveTo>
                    <a:pt x="82458" y="82689"/>
                  </a:moveTo>
                  <a:lnTo>
                    <a:pt x="25137" y="82689"/>
                  </a:lnTo>
                  <a:lnTo>
                    <a:pt x="25137" y="24835"/>
                  </a:lnTo>
                  <a:lnTo>
                    <a:pt x="82458" y="24835"/>
                  </a:lnTo>
                  <a:lnTo>
                    <a:pt x="82458" y="8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2"/>
            <p:cNvSpPr/>
            <p:nvPr/>
          </p:nvSpPr>
          <p:spPr>
            <a:xfrm>
              <a:off x="3015995" y="9800806"/>
              <a:ext cx="933550" cy="1010678"/>
            </a:xfrm>
            <a:custGeom>
              <a:rect b="b" l="l" r="r" t="t"/>
              <a:pathLst>
                <a:path extrusionOk="0" h="123700" w="114260">
                  <a:moveTo>
                    <a:pt x="40372" y="84496"/>
                  </a:moveTo>
                  <a:cubicBezTo>
                    <a:pt x="37039" y="80595"/>
                    <a:pt x="15234" y="54237"/>
                    <a:pt x="7141" y="45959"/>
                  </a:cubicBezTo>
                  <a:cubicBezTo>
                    <a:pt x="10474" y="56997"/>
                    <a:pt x="39896" y="120274"/>
                    <a:pt x="39896" y="120274"/>
                  </a:cubicBezTo>
                  <a:cubicBezTo>
                    <a:pt x="39896" y="120274"/>
                    <a:pt x="110547" y="17984"/>
                    <a:pt x="115117" y="7137"/>
                  </a:cubicBezTo>
                  <a:cubicBezTo>
                    <a:pt x="105976" y="14558"/>
                    <a:pt x="55512" y="67084"/>
                    <a:pt x="40372" y="84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2"/>
            <p:cNvSpPr txBox="1"/>
            <p:nvPr/>
          </p:nvSpPr>
          <p:spPr>
            <a:xfrm>
              <a:off x="2819185" y="5702725"/>
              <a:ext cx="430831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Mathematics Test</a:t>
              </a:r>
              <a:endParaRPr/>
            </a:p>
          </p:txBody>
        </p:sp>
      </p:grpSp>
      <p:grpSp>
        <p:nvGrpSpPr>
          <p:cNvPr id="525" name="Google Shape;525;p12"/>
          <p:cNvGrpSpPr/>
          <p:nvPr/>
        </p:nvGrpSpPr>
        <p:grpSpPr>
          <a:xfrm>
            <a:off x="13059420" y="5224622"/>
            <a:ext cx="5445713" cy="6841526"/>
            <a:chOff x="10937286" y="5045948"/>
            <a:chExt cx="5445713" cy="6841526"/>
          </a:xfrm>
        </p:grpSpPr>
        <p:sp>
          <p:nvSpPr>
            <p:cNvPr id="526" name="Google Shape;526;p12"/>
            <p:cNvSpPr/>
            <p:nvPr/>
          </p:nvSpPr>
          <p:spPr>
            <a:xfrm>
              <a:off x="10937286" y="5045948"/>
              <a:ext cx="5445713" cy="6841526"/>
            </a:xfrm>
            <a:custGeom>
              <a:rect b="b" l="l" r="r" t="t"/>
              <a:pathLst>
                <a:path extrusionOk="0" h="837355" w="666517">
                  <a:moveTo>
                    <a:pt x="7141" y="7137"/>
                  </a:moveTo>
                  <a:lnTo>
                    <a:pt x="667851" y="7137"/>
                  </a:lnTo>
                  <a:lnTo>
                    <a:pt x="667851" y="833740"/>
                  </a:lnTo>
                  <a:lnTo>
                    <a:pt x="7141" y="83374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>
              <a:off x="12702466" y="7564872"/>
              <a:ext cx="3111833" cy="233232"/>
            </a:xfrm>
            <a:custGeom>
              <a:rect b="b" l="l" r="r" t="t"/>
              <a:pathLst>
                <a:path extrusionOk="0" h="28546" w="380867">
                  <a:moveTo>
                    <a:pt x="37039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370394" y="24455"/>
                  </a:lnTo>
                  <a:cubicBezTo>
                    <a:pt x="374964" y="24455"/>
                    <a:pt x="378678" y="20553"/>
                    <a:pt x="378678" y="15795"/>
                  </a:cubicBezTo>
                  <a:cubicBezTo>
                    <a:pt x="378678" y="11038"/>
                    <a:pt x="375059" y="7137"/>
                    <a:pt x="370394" y="71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2"/>
            <p:cNvSpPr/>
            <p:nvPr/>
          </p:nvSpPr>
          <p:spPr>
            <a:xfrm>
              <a:off x="12703242" y="8049221"/>
              <a:ext cx="1633710" cy="233232"/>
            </a:xfrm>
            <a:custGeom>
              <a:rect b="b" l="l" r="r" t="t"/>
              <a:pathLst>
                <a:path extrusionOk="0" h="28546" w="199955">
                  <a:moveTo>
                    <a:pt x="19005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190054" y="24455"/>
                  </a:lnTo>
                  <a:cubicBezTo>
                    <a:pt x="194624" y="24455"/>
                    <a:pt x="198337" y="20553"/>
                    <a:pt x="198337" y="15795"/>
                  </a:cubicBezTo>
                  <a:cubicBezTo>
                    <a:pt x="198337" y="11038"/>
                    <a:pt x="194624" y="7137"/>
                    <a:pt x="190054" y="71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2"/>
            <p:cNvSpPr/>
            <p:nvPr/>
          </p:nvSpPr>
          <p:spPr>
            <a:xfrm>
              <a:off x="11534755" y="7497237"/>
              <a:ext cx="855759" cy="855186"/>
            </a:xfrm>
            <a:custGeom>
              <a:rect b="b" l="l" r="r" t="t"/>
              <a:pathLst>
                <a:path extrusionOk="0" h="104669" w="104738">
                  <a:moveTo>
                    <a:pt x="7141" y="7137"/>
                  </a:moveTo>
                  <a:lnTo>
                    <a:pt x="7141" y="100387"/>
                  </a:lnTo>
                  <a:lnTo>
                    <a:pt x="100454" y="100387"/>
                  </a:lnTo>
                  <a:lnTo>
                    <a:pt x="100454" y="7137"/>
                  </a:lnTo>
                  <a:lnTo>
                    <a:pt x="7141" y="7137"/>
                  </a:lnTo>
                  <a:close/>
                  <a:moveTo>
                    <a:pt x="82458" y="82689"/>
                  </a:moveTo>
                  <a:lnTo>
                    <a:pt x="25137" y="82689"/>
                  </a:lnTo>
                  <a:lnTo>
                    <a:pt x="25137" y="24835"/>
                  </a:lnTo>
                  <a:lnTo>
                    <a:pt x="82458" y="24835"/>
                  </a:lnTo>
                  <a:lnTo>
                    <a:pt x="82458" y="8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>
              <a:off x="11702795" y="7065750"/>
              <a:ext cx="933550" cy="1010678"/>
            </a:xfrm>
            <a:custGeom>
              <a:rect b="b" l="l" r="r" t="t"/>
              <a:pathLst>
                <a:path extrusionOk="0" h="123700" w="114260">
                  <a:moveTo>
                    <a:pt x="40372" y="84497"/>
                  </a:moveTo>
                  <a:cubicBezTo>
                    <a:pt x="37039" y="80596"/>
                    <a:pt x="15234" y="54238"/>
                    <a:pt x="7141" y="45960"/>
                  </a:cubicBezTo>
                  <a:cubicBezTo>
                    <a:pt x="10474" y="56998"/>
                    <a:pt x="39896" y="120275"/>
                    <a:pt x="39896" y="120275"/>
                  </a:cubicBezTo>
                  <a:cubicBezTo>
                    <a:pt x="39896" y="120275"/>
                    <a:pt x="110547" y="17984"/>
                    <a:pt x="115117" y="7137"/>
                  </a:cubicBezTo>
                  <a:cubicBezTo>
                    <a:pt x="105976" y="14559"/>
                    <a:pt x="55512" y="66989"/>
                    <a:pt x="40372" y="844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2"/>
            <p:cNvSpPr/>
            <p:nvPr/>
          </p:nvSpPr>
          <p:spPr>
            <a:xfrm>
              <a:off x="12702466" y="8933176"/>
              <a:ext cx="3111833" cy="233232"/>
            </a:xfrm>
            <a:custGeom>
              <a:rect b="b" l="l" r="r" t="t"/>
              <a:pathLst>
                <a:path extrusionOk="0" h="28546" w="380867">
                  <a:moveTo>
                    <a:pt x="37039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6"/>
                  </a:cubicBezTo>
                  <a:cubicBezTo>
                    <a:pt x="7141" y="20554"/>
                    <a:pt x="10855" y="24455"/>
                    <a:pt x="15425" y="24455"/>
                  </a:cubicBezTo>
                  <a:lnTo>
                    <a:pt x="370394" y="24455"/>
                  </a:lnTo>
                  <a:cubicBezTo>
                    <a:pt x="374964" y="24455"/>
                    <a:pt x="378678" y="20554"/>
                    <a:pt x="378678" y="15796"/>
                  </a:cubicBezTo>
                  <a:cubicBezTo>
                    <a:pt x="378678" y="10943"/>
                    <a:pt x="375059" y="7137"/>
                    <a:pt x="370394" y="71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2"/>
            <p:cNvSpPr/>
            <p:nvPr/>
          </p:nvSpPr>
          <p:spPr>
            <a:xfrm>
              <a:off x="12703242" y="9416748"/>
              <a:ext cx="1633710" cy="233232"/>
            </a:xfrm>
            <a:custGeom>
              <a:rect b="b" l="l" r="r" t="t"/>
              <a:pathLst>
                <a:path extrusionOk="0" h="28546" w="199955">
                  <a:moveTo>
                    <a:pt x="19005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4"/>
                    <a:pt x="15425" y="24454"/>
                  </a:cubicBezTo>
                  <a:lnTo>
                    <a:pt x="190054" y="24454"/>
                  </a:lnTo>
                  <a:cubicBezTo>
                    <a:pt x="194624" y="24454"/>
                    <a:pt x="198337" y="20553"/>
                    <a:pt x="198337" y="15795"/>
                  </a:cubicBezTo>
                  <a:cubicBezTo>
                    <a:pt x="198337" y="11038"/>
                    <a:pt x="194624" y="7137"/>
                    <a:pt x="190054" y="71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2"/>
            <p:cNvSpPr/>
            <p:nvPr/>
          </p:nvSpPr>
          <p:spPr>
            <a:xfrm>
              <a:off x="11534755" y="8864756"/>
              <a:ext cx="855759" cy="855186"/>
            </a:xfrm>
            <a:custGeom>
              <a:rect b="b" l="l" r="r" t="t"/>
              <a:pathLst>
                <a:path extrusionOk="0" h="104669" w="104738">
                  <a:moveTo>
                    <a:pt x="7141" y="7137"/>
                  </a:moveTo>
                  <a:lnTo>
                    <a:pt x="7141" y="100387"/>
                  </a:lnTo>
                  <a:lnTo>
                    <a:pt x="100454" y="100387"/>
                  </a:lnTo>
                  <a:lnTo>
                    <a:pt x="100454" y="7137"/>
                  </a:lnTo>
                  <a:lnTo>
                    <a:pt x="7141" y="7137"/>
                  </a:lnTo>
                  <a:close/>
                  <a:moveTo>
                    <a:pt x="82458" y="82689"/>
                  </a:moveTo>
                  <a:lnTo>
                    <a:pt x="25137" y="82689"/>
                  </a:lnTo>
                  <a:lnTo>
                    <a:pt x="25137" y="24835"/>
                  </a:lnTo>
                  <a:lnTo>
                    <a:pt x="82458" y="24835"/>
                  </a:lnTo>
                  <a:lnTo>
                    <a:pt x="82458" y="8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2"/>
            <p:cNvSpPr/>
            <p:nvPr/>
          </p:nvSpPr>
          <p:spPr>
            <a:xfrm>
              <a:off x="11702795" y="8433278"/>
              <a:ext cx="933550" cy="1010678"/>
            </a:xfrm>
            <a:custGeom>
              <a:rect b="b" l="l" r="r" t="t"/>
              <a:pathLst>
                <a:path extrusionOk="0" h="123700" w="114260">
                  <a:moveTo>
                    <a:pt x="40372" y="84497"/>
                  </a:moveTo>
                  <a:cubicBezTo>
                    <a:pt x="37039" y="80595"/>
                    <a:pt x="15234" y="54238"/>
                    <a:pt x="7141" y="45960"/>
                  </a:cubicBezTo>
                  <a:cubicBezTo>
                    <a:pt x="10474" y="56997"/>
                    <a:pt x="39896" y="120275"/>
                    <a:pt x="39896" y="120275"/>
                  </a:cubicBezTo>
                  <a:cubicBezTo>
                    <a:pt x="39896" y="120275"/>
                    <a:pt x="110547" y="17984"/>
                    <a:pt x="115117" y="7137"/>
                  </a:cubicBezTo>
                  <a:cubicBezTo>
                    <a:pt x="105976" y="14558"/>
                    <a:pt x="55512" y="66988"/>
                    <a:pt x="40372" y="844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>
              <a:off x="12702466" y="10300702"/>
              <a:ext cx="3111833" cy="233232"/>
            </a:xfrm>
            <a:custGeom>
              <a:rect b="b" l="l" r="r" t="t"/>
              <a:pathLst>
                <a:path extrusionOk="0" h="28546" w="380867">
                  <a:moveTo>
                    <a:pt x="37039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370394" y="24455"/>
                  </a:lnTo>
                  <a:cubicBezTo>
                    <a:pt x="374964" y="24455"/>
                    <a:pt x="378678" y="20553"/>
                    <a:pt x="378678" y="15795"/>
                  </a:cubicBezTo>
                  <a:cubicBezTo>
                    <a:pt x="378678" y="11038"/>
                    <a:pt x="375059" y="7137"/>
                    <a:pt x="370394" y="71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>
              <a:off x="12703242" y="10785052"/>
              <a:ext cx="1633710" cy="233232"/>
            </a:xfrm>
            <a:custGeom>
              <a:rect b="b" l="l" r="r" t="t"/>
              <a:pathLst>
                <a:path extrusionOk="0" h="28546" w="199955">
                  <a:moveTo>
                    <a:pt x="190054" y="7137"/>
                  </a:moveTo>
                  <a:lnTo>
                    <a:pt x="15425" y="7137"/>
                  </a:lnTo>
                  <a:cubicBezTo>
                    <a:pt x="10855" y="7137"/>
                    <a:pt x="7141" y="11038"/>
                    <a:pt x="7141" y="15795"/>
                  </a:cubicBezTo>
                  <a:cubicBezTo>
                    <a:pt x="7141" y="20553"/>
                    <a:pt x="10855" y="24455"/>
                    <a:pt x="15425" y="24455"/>
                  </a:cubicBezTo>
                  <a:lnTo>
                    <a:pt x="190054" y="24455"/>
                  </a:lnTo>
                  <a:cubicBezTo>
                    <a:pt x="194624" y="24455"/>
                    <a:pt x="198337" y="20553"/>
                    <a:pt x="198337" y="15795"/>
                  </a:cubicBezTo>
                  <a:cubicBezTo>
                    <a:pt x="198337" y="10943"/>
                    <a:pt x="194624" y="7137"/>
                    <a:pt x="190054" y="713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11534755" y="10232291"/>
              <a:ext cx="855759" cy="855186"/>
            </a:xfrm>
            <a:custGeom>
              <a:rect b="b" l="l" r="r" t="t"/>
              <a:pathLst>
                <a:path extrusionOk="0" h="104669" w="104738">
                  <a:moveTo>
                    <a:pt x="7141" y="7137"/>
                  </a:moveTo>
                  <a:lnTo>
                    <a:pt x="7141" y="100387"/>
                  </a:lnTo>
                  <a:lnTo>
                    <a:pt x="100454" y="100387"/>
                  </a:lnTo>
                  <a:lnTo>
                    <a:pt x="100454" y="7137"/>
                  </a:lnTo>
                  <a:lnTo>
                    <a:pt x="7141" y="7137"/>
                  </a:lnTo>
                  <a:close/>
                  <a:moveTo>
                    <a:pt x="82458" y="82689"/>
                  </a:moveTo>
                  <a:lnTo>
                    <a:pt x="25137" y="82689"/>
                  </a:lnTo>
                  <a:lnTo>
                    <a:pt x="25137" y="24835"/>
                  </a:lnTo>
                  <a:lnTo>
                    <a:pt x="82458" y="24835"/>
                  </a:lnTo>
                  <a:lnTo>
                    <a:pt x="82458" y="8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11702795" y="9800806"/>
              <a:ext cx="933550" cy="1010678"/>
            </a:xfrm>
            <a:custGeom>
              <a:rect b="b" l="l" r="r" t="t"/>
              <a:pathLst>
                <a:path extrusionOk="0" h="123700" w="114260">
                  <a:moveTo>
                    <a:pt x="40372" y="84496"/>
                  </a:moveTo>
                  <a:cubicBezTo>
                    <a:pt x="37039" y="80595"/>
                    <a:pt x="15234" y="54237"/>
                    <a:pt x="7141" y="45959"/>
                  </a:cubicBezTo>
                  <a:cubicBezTo>
                    <a:pt x="10474" y="56997"/>
                    <a:pt x="39896" y="120274"/>
                    <a:pt x="39896" y="120274"/>
                  </a:cubicBezTo>
                  <a:cubicBezTo>
                    <a:pt x="39896" y="120274"/>
                    <a:pt x="110547" y="17984"/>
                    <a:pt x="115117" y="7137"/>
                  </a:cubicBezTo>
                  <a:cubicBezTo>
                    <a:pt x="105976" y="14558"/>
                    <a:pt x="55512" y="67084"/>
                    <a:pt x="40372" y="84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2"/>
            <p:cNvSpPr txBox="1"/>
            <p:nvPr/>
          </p:nvSpPr>
          <p:spPr>
            <a:xfrm>
              <a:off x="12058229" y="5702725"/>
              <a:ext cx="320382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Chemical Test</a:t>
              </a:r>
              <a:endParaRPr/>
            </a:p>
          </p:txBody>
        </p:sp>
      </p:grpSp>
      <p:grpSp>
        <p:nvGrpSpPr>
          <p:cNvPr id="540" name="Google Shape;540;p12"/>
          <p:cNvGrpSpPr/>
          <p:nvPr/>
        </p:nvGrpSpPr>
        <p:grpSpPr>
          <a:xfrm>
            <a:off x="7816408" y="5224622"/>
            <a:ext cx="3850754" cy="2031326"/>
            <a:chOff x="12096208" y="5049883"/>
            <a:chExt cx="3850754" cy="2031326"/>
          </a:xfrm>
        </p:grpSpPr>
        <p:sp>
          <p:nvSpPr>
            <p:cNvPr id="541" name="Google Shape;541;p12"/>
            <p:cNvSpPr txBox="1"/>
            <p:nvPr/>
          </p:nvSpPr>
          <p:spPr>
            <a:xfrm>
              <a:off x="12096208" y="5049883"/>
              <a:ext cx="38507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Answer 1</a:t>
              </a: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12096208" y="5696214"/>
              <a:ext cx="385075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  <p:grpSp>
        <p:nvGrpSpPr>
          <p:cNvPr id="543" name="Google Shape;543;p12"/>
          <p:cNvGrpSpPr/>
          <p:nvPr/>
        </p:nvGrpSpPr>
        <p:grpSpPr>
          <a:xfrm>
            <a:off x="7816408" y="7680712"/>
            <a:ext cx="3850754" cy="2031326"/>
            <a:chOff x="12096208" y="5049883"/>
            <a:chExt cx="3850754" cy="2031326"/>
          </a:xfrm>
        </p:grpSpPr>
        <p:sp>
          <p:nvSpPr>
            <p:cNvPr id="544" name="Google Shape;544;p12"/>
            <p:cNvSpPr txBox="1"/>
            <p:nvPr/>
          </p:nvSpPr>
          <p:spPr>
            <a:xfrm>
              <a:off x="12096208" y="5049883"/>
              <a:ext cx="38507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Answer 2</a:t>
              </a: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12096208" y="5696214"/>
              <a:ext cx="385075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  <p:grpSp>
        <p:nvGrpSpPr>
          <p:cNvPr id="546" name="Google Shape;546;p12"/>
          <p:cNvGrpSpPr/>
          <p:nvPr/>
        </p:nvGrpSpPr>
        <p:grpSpPr>
          <a:xfrm>
            <a:off x="7816408" y="10106899"/>
            <a:ext cx="3850754" cy="2031326"/>
            <a:chOff x="12096208" y="5049883"/>
            <a:chExt cx="3850754" cy="2031326"/>
          </a:xfrm>
        </p:grpSpPr>
        <p:sp>
          <p:nvSpPr>
            <p:cNvPr id="547" name="Google Shape;547;p12"/>
            <p:cNvSpPr txBox="1"/>
            <p:nvPr/>
          </p:nvSpPr>
          <p:spPr>
            <a:xfrm>
              <a:off x="12096208" y="5049883"/>
              <a:ext cx="38507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Answer 3</a:t>
              </a: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12096208" y="5696214"/>
              <a:ext cx="385075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  <p:grpSp>
        <p:nvGrpSpPr>
          <p:cNvPr id="549" name="Google Shape;549;p12"/>
          <p:cNvGrpSpPr/>
          <p:nvPr/>
        </p:nvGrpSpPr>
        <p:grpSpPr>
          <a:xfrm>
            <a:off x="18995976" y="5224622"/>
            <a:ext cx="3850754" cy="2031326"/>
            <a:chOff x="12096208" y="5049883"/>
            <a:chExt cx="3850754" cy="2031326"/>
          </a:xfrm>
        </p:grpSpPr>
        <p:sp>
          <p:nvSpPr>
            <p:cNvPr id="550" name="Google Shape;550;p12"/>
            <p:cNvSpPr txBox="1"/>
            <p:nvPr/>
          </p:nvSpPr>
          <p:spPr>
            <a:xfrm>
              <a:off x="12096208" y="5049883"/>
              <a:ext cx="38507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Answer 1</a:t>
              </a: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12096208" y="5696214"/>
              <a:ext cx="385075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  <p:grpSp>
        <p:nvGrpSpPr>
          <p:cNvPr id="552" name="Google Shape;552;p12"/>
          <p:cNvGrpSpPr/>
          <p:nvPr/>
        </p:nvGrpSpPr>
        <p:grpSpPr>
          <a:xfrm>
            <a:off x="18995976" y="7680712"/>
            <a:ext cx="3850754" cy="2031326"/>
            <a:chOff x="12096208" y="5049883"/>
            <a:chExt cx="3850754" cy="2031326"/>
          </a:xfrm>
        </p:grpSpPr>
        <p:sp>
          <p:nvSpPr>
            <p:cNvPr id="553" name="Google Shape;553;p12"/>
            <p:cNvSpPr txBox="1"/>
            <p:nvPr/>
          </p:nvSpPr>
          <p:spPr>
            <a:xfrm>
              <a:off x="12096208" y="5049883"/>
              <a:ext cx="38507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Answer 2</a:t>
              </a: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12096208" y="5696214"/>
              <a:ext cx="385075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  <p:grpSp>
        <p:nvGrpSpPr>
          <p:cNvPr id="555" name="Google Shape;555;p12"/>
          <p:cNvGrpSpPr/>
          <p:nvPr/>
        </p:nvGrpSpPr>
        <p:grpSpPr>
          <a:xfrm>
            <a:off x="18995976" y="10106899"/>
            <a:ext cx="3850754" cy="2031326"/>
            <a:chOff x="12096208" y="5049883"/>
            <a:chExt cx="3850754" cy="2031326"/>
          </a:xfrm>
        </p:grpSpPr>
        <p:sp>
          <p:nvSpPr>
            <p:cNvPr id="556" name="Google Shape;556;p12"/>
            <p:cNvSpPr txBox="1"/>
            <p:nvPr/>
          </p:nvSpPr>
          <p:spPr>
            <a:xfrm>
              <a:off x="12096208" y="5049883"/>
              <a:ext cx="38507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Answer 3</a:t>
              </a: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12096208" y="5696214"/>
              <a:ext cx="385075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3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564" name="Google Shape;564;p13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565" name="Google Shape;565;p13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6" name="Google Shape;566;p13"/>
          <p:cNvGrpSpPr/>
          <p:nvPr/>
        </p:nvGrpSpPr>
        <p:grpSpPr>
          <a:xfrm>
            <a:off x="3169500" y="5284049"/>
            <a:ext cx="17762220" cy="6525119"/>
            <a:chOff x="1645920" y="5284049"/>
            <a:chExt cx="17762220" cy="6525119"/>
          </a:xfrm>
        </p:grpSpPr>
        <p:grpSp>
          <p:nvGrpSpPr>
            <p:cNvPr id="567" name="Google Shape;567;p13"/>
            <p:cNvGrpSpPr/>
            <p:nvPr/>
          </p:nvGrpSpPr>
          <p:grpSpPr>
            <a:xfrm>
              <a:off x="1645920" y="5284049"/>
              <a:ext cx="8759952" cy="6525119"/>
              <a:chOff x="1005840" y="5574320"/>
              <a:chExt cx="8759952" cy="6525119"/>
            </a:xfrm>
          </p:grpSpPr>
          <p:sp>
            <p:nvSpPr>
              <p:cNvPr id="568" name="Google Shape;568;p13"/>
              <p:cNvSpPr/>
              <p:nvPr/>
            </p:nvSpPr>
            <p:spPr>
              <a:xfrm>
                <a:off x="2683427" y="5574320"/>
                <a:ext cx="7082365" cy="5277232"/>
              </a:xfrm>
              <a:custGeom>
                <a:rect b="b" l="l" r="r" t="t"/>
                <a:pathLst>
                  <a:path extrusionOk="0" h="808809" w="1085471">
                    <a:moveTo>
                      <a:pt x="1046243" y="801768"/>
                    </a:moveTo>
                    <a:lnTo>
                      <a:pt x="45228" y="801768"/>
                    </a:lnTo>
                    <a:cubicBezTo>
                      <a:pt x="24280" y="801768"/>
                      <a:pt x="7141" y="784641"/>
                      <a:pt x="7141" y="763707"/>
                    </a:cubicBezTo>
                    <a:lnTo>
                      <a:pt x="7141" y="45198"/>
                    </a:lnTo>
                    <a:cubicBezTo>
                      <a:pt x="7141" y="24264"/>
                      <a:pt x="24280" y="7137"/>
                      <a:pt x="45228" y="7137"/>
                    </a:cubicBezTo>
                    <a:lnTo>
                      <a:pt x="1046243" y="7137"/>
                    </a:lnTo>
                    <a:cubicBezTo>
                      <a:pt x="1067190" y="7137"/>
                      <a:pt x="1084329" y="24264"/>
                      <a:pt x="1084329" y="45198"/>
                    </a:cubicBezTo>
                    <a:lnTo>
                      <a:pt x="1084329" y="763707"/>
                    </a:lnTo>
                    <a:cubicBezTo>
                      <a:pt x="1084329" y="784641"/>
                      <a:pt x="1067190" y="801768"/>
                      <a:pt x="1046243" y="8017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2963616" y="5845630"/>
                <a:ext cx="3230549" cy="4718464"/>
              </a:xfrm>
              <a:custGeom>
                <a:rect b="b" l="l" r="r" t="t"/>
                <a:pathLst>
                  <a:path extrusionOk="0" h="723170" w="495127">
                    <a:moveTo>
                      <a:pt x="42085" y="7137"/>
                    </a:moveTo>
                    <a:cubicBezTo>
                      <a:pt x="22852" y="7137"/>
                      <a:pt x="7141" y="22837"/>
                      <a:pt x="7141" y="42059"/>
                    </a:cubicBezTo>
                    <a:lnTo>
                      <a:pt x="7141" y="683682"/>
                    </a:lnTo>
                    <a:cubicBezTo>
                      <a:pt x="7141" y="702903"/>
                      <a:pt x="22852" y="718604"/>
                      <a:pt x="42085" y="718604"/>
                    </a:cubicBezTo>
                    <a:lnTo>
                      <a:pt x="487986" y="718604"/>
                    </a:lnTo>
                    <a:lnTo>
                      <a:pt x="487986" y="7232"/>
                    </a:lnTo>
                    <a:lnTo>
                      <a:pt x="42085" y="7232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6294189" y="5845630"/>
                <a:ext cx="3230549" cy="4718464"/>
              </a:xfrm>
              <a:custGeom>
                <a:rect b="b" l="l" r="r" t="t"/>
                <a:pathLst>
                  <a:path extrusionOk="0" h="723170" w="495127">
                    <a:moveTo>
                      <a:pt x="453041" y="7137"/>
                    </a:moveTo>
                    <a:lnTo>
                      <a:pt x="7141" y="7137"/>
                    </a:lnTo>
                    <a:lnTo>
                      <a:pt x="7141" y="718509"/>
                    </a:lnTo>
                    <a:lnTo>
                      <a:pt x="453041" y="718509"/>
                    </a:lnTo>
                    <a:cubicBezTo>
                      <a:pt x="472275" y="718509"/>
                      <a:pt x="487986" y="702808"/>
                      <a:pt x="487986" y="683587"/>
                    </a:cubicBezTo>
                    <a:lnTo>
                      <a:pt x="487986" y="41963"/>
                    </a:lnTo>
                    <a:cubicBezTo>
                      <a:pt x="487986" y="22837"/>
                      <a:pt x="472275" y="7137"/>
                      <a:pt x="453041" y="7137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6626563" y="6655839"/>
                <a:ext cx="2547166" cy="248343"/>
              </a:xfrm>
              <a:custGeom>
                <a:rect b="b" l="l" r="r" t="t"/>
                <a:pathLst>
                  <a:path extrusionOk="0" h="38061" w="390388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30"/>
                      <a:pt x="375250" y="36730"/>
                    </a:cubicBezTo>
                    <a:lnTo>
                      <a:pt x="19900" y="36730"/>
                    </a:lnTo>
                    <a:cubicBezTo>
                      <a:pt x="12854" y="36730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137"/>
                      <a:pt x="388009" y="12846"/>
                      <a:pt x="388009" y="1988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6626563" y="7372308"/>
                <a:ext cx="2547166" cy="248343"/>
              </a:xfrm>
              <a:custGeom>
                <a:rect b="b" l="l" r="r" t="t"/>
                <a:pathLst>
                  <a:path extrusionOk="0" h="38061" w="390388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29"/>
                      <a:pt x="375250" y="36729"/>
                    </a:cubicBezTo>
                    <a:lnTo>
                      <a:pt x="19900" y="36729"/>
                    </a:lnTo>
                    <a:cubicBezTo>
                      <a:pt x="12854" y="36729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232"/>
                      <a:pt x="388009" y="12941"/>
                      <a:pt x="388009" y="1988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6626563" y="8089385"/>
                <a:ext cx="2547166" cy="248343"/>
              </a:xfrm>
              <a:custGeom>
                <a:rect b="b" l="l" r="r" t="t"/>
                <a:pathLst>
                  <a:path extrusionOk="0" h="38061" w="390388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29"/>
                      <a:pt x="375250" y="36729"/>
                    </a:cubicBezTo>
                    <a:lnTo>
                      <a:pt x="19900" y="36729"/>
                    </a:lnTo>
                    <a:cubicBezTo>
                      <a:pt x="12854" y="36729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137"/>
                      <a:pt x="388009" y="12846"/>
                      <a:pt x="388009" y="1988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6626563" y="8805847"/>
                <a:ext cx="2547166" cy="248343"/>
              </a:xfrm>
              <a:custGeom>
                <a:rect b="b" l="l" r="r" t="t"/>
                <a:pathLst>
                  <a:path extrusionOk="0" h="38061" w="390388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30"/>
                      <a:pt x="375250" y="36730"/>
                    </a:cubicBezTo>
                    <a:lnTo>
                      <a:pt x="19900" y="36730"/>
                    </a:lnTo>
                    <a:cubicBezTo>
                      <a:pt x="12854" y="36730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137"/>
                      <a:pt x="388009" y="12846"/>
                      <a:pt x="388009" y="1988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6626563" y="9522310"/>
                <a:ext cx="2547166" cy="248343"/>
              </a:xfrm>
              <a:custGeom>
                <a:rect b="b" l="l" r="r" t="t"/>
                <a:pathLst>
                  <a:path extrusionOk="0" h="38061" w="390388">
                    <a:moveTo>
                      <a:pt x="388009" y="19887"/>
                    </a:moveTo>
                    <a:lnTo>
                      <a:pt x="388009" y="23978"/>
                    </a:lnTo>
                    <a:cubicBezTo>
                      <a:pt x="388009" y="31020"/>
                      <a:pt x="382296" y="36729"/>
                      <a:pt x="375250" y="36729"/>
                    </a:cubicBezTo>
                    <a:lnTo>
                      <a:pt x="19900" y="36729"/>
                    </a:lnTo>
                    <a:cubicBezTo>
                      <a:pt x="12854" y="36729"/>
                      <a:pt x="7141" y="31020"/>
                      <a:pt x="7141" y="23978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232"/>
                      <a:pt x="388009" y="12941"/>
                      <a:pt x="388009" y="1988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3302195" y="6655839"/>
                <a:ext cx="2547166" cy="248343"/>
              </a:xfrm>
              <a:custGeom>
                <a:rect b="b" l="l" r="r" t="t"/>
                <a:pathLst>
                  <a:path extrusionOk="0" h="38061" w="390388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30"/>
                      <a:pt x="375250" y="36730"/>
                    </a:cubicBezTo>
                    <a:lnTo>
                      <a:pt x="19900" y="36730"/>
                    </a:lnTo>
                    <a:cubicBezTo>
                      <a:pt x="12854" y="36730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137"/>
                      <a:pt x="388009" y="12846"/>
                      <a:pt x="388009" y="1988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3302195" y="7372308"/>
                <a:ext cx="2547166" cy="248343"/>
              </a:xfrm>
              <a:custGeom>
                <a:rect b="b" l="l" r="r" t="t"/>
                <a:pathLst>
                  <a:path extrusionOk="0" h="38061" w="390388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29"/>
                      <a:pt x="375250" y="36729"/>
                    </a:cubicBezTo>
                    <a:lnTo>
                      <a:pt x="19900" y="36729"/>
                    </a:lnTo>
                    <a:cubicBezTo>
                      <a:pt x="12854" y="36729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232"/>
                      <a:pt x="388009" y="12941"/>
                      <a:pt x="388009" y="1988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3302195" y="8089385"/>
                <a:ext cx="2547166" cy="248343"/>
              </a:xfrm>
              <a:custGeom>
                <a:rect b="b" l="l" r="r" t="t"/>
                <a:pathLst>
                  <a:path extrusionOk="0" h="38061" w="390388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29"/>
                      <a:pt x="375250" y="36729"/>
                    </a:cubicBezTo>
                    <a:lnTo>
                      <a:pt x="19900" y="36729"/>
                    </a:lnTo>
                    <a:cubicBezTo>
                      <a:pt x="12854" y="36729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137"/>
                      <a:pt x="388009" y="12846"/>
                      <a:pt x="388009" y="19887"/>
                    </a:cubicBezTo>
                    <a:close/>
                  </a:path>
                </a:pathLst>
              </a:custGeom>
              <a:solidFill>
                <a:srgbClr val="C0C1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3302195" y="8805847"/>
                <a:ext cx="2547166" cy="248343"/>
              </a:xfrm>
              <a:custGeom>
                <a:rect b="b" l="l" r="r" t="t"/>
                <a:pathLst>
                  <a:path extrusionOk="0" h="38061" w="390388">
                    <a:moveTo>
                      <a:pt x="388009" y="19887"/>
                    </a:moveTo>
                    <a:lnTo>
                      <a:pt x="388009" y="23979"/>
                    </a:lnTo>
                    <a:cubicBezTo>
                      <a:pt x="388009" y="31020"/>
                      <a:pt x="382296" y="36730"/>
                      <a:pt x="375250" y="36730"/>
                    </a:cubicBezTo>
                    <a:lnTo>
                      <a:pt x="19900" y="36730"/>
                    </a:lnTo>
                    <a:cubicBezTo>
                      <a:pt x="12854" y="36730"/>
                      <a:pt x="7141" y="31020"/>
                      <a:pt x="7141" y="23979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137"/>
                      <a:pt x="388009" y="12846"/>
                      <a:pt x="388009" y="19887"/>
                    </a:cubicBezTo>
                    <a:close/>
                  </a:path>
                </a:pathLst>
              </a:custGeom>
              <a:solidFill>
                <a:srgbClr val="C0C1C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3302195" y="9522310"/>
                <a:ext cx="2547166" cy="248343"/>
              </a:xfrm>
              <a:custGeom>
                <a:rect b="b" l="l" r="r" t="t"/>
                <a:pathLst>
                  <a:path extrusionOk="0" h="38061" w="390388">
                    <a:moveTo>
                      <a:pt x="388009" y="19887"/>
                    </a:moveTo>
                    <a:lnTo>
                      <a:pt x="388009" y="23978"/>
                    </a:lnTo>
                    <a:cubicBezTo>
                      <a:pt x="388009" y="31020"/>
                      <a:pt x="382296" y="36729"/>
                      <a:pt x="375250" y="36729"/>
                    </a:cubicBezTo>
                    <a:lnTo>
                      <a:pt x="19900" y="36729"/>
                    </a:lnTo>
                    <a:cubicBezTo>
                      <a:pt x="12854" y="36729"/>
                      <a:pt x="7141" y="31020"/>
                      <a:pt x="7141" y="23978"/>
                    </a:cubicBezTo>
                    <a:lnTo>
                      <a:pt x="7141" y="19887"/>
                    </a:lnTo>
                    <a:cubicBezTo>
                      <a:pt x="7141" y="12846"/>
                      <a:pt x="12854" y="7137"/>
                      <a:pt x="19900" y="7137"/>
                    </a:cubicBezTo>
                    <a:lnTo>
                      <a:pt x="375250" y="7137"/>
                    </a:lnTo>
                    <a:cubicBezTo>
                      <a:pt x="382296" y="7232"/>
                      <a:pt x="388009" y="12941"/>
                      <a:pt x="388009" y="1988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1" name="Google Shape;581;p13"/>
              <p:cNvGrpSpPr/>
              <p:nvPr/>
            </p:nvGrpSpPr>
            <p:grpSpPr>
              <a:xfrm>
                <a:off x="1005840" y="7075635"/>
                <a:ext cx="4814981" cy="5023805"/>
                <a:chOff x="1525855" y="7349955"/>
                <a:chExt cx="4307964" cy="4494798"/>
              </a:xfrm>
            </p:grpSpPr>
            <p:sp>
              <p:nvSpPr>
                <p:cNvPr id="582" name="Google Shape;582;p13"/>
                <p:cNvSpPr/>
                <p:nvPr/>
              </p:nvSpPr>
              <p:spPr>
                <a:xfrm>
                  <a:off x="3122022" y="7435011"/>
                  <a:ext cx="2609294" cy="2607572"/>
                </a:xfrm>
                <a:custGeom>
                  <a:rect b="b" l="l" r="r" t="t"/>
                  <a:pathLst>
                    <a:path extrusionOk="0" h="399647" w="399910">
                      <a:moveTo>
                        <a:pt x="397149" y="202012"/>
                      </a:moveTo>
                      <a:cubicBezTo>
                        <a:pt x="397149" y="309639"/>
                        <a:pt x="309843" y="396887"/>
                        <a:pt x="202145" y="396887"/>
                      </a:cubicBezTo>
                      <a:cubicBezTo>
                        <a:pt x="94447" y="396887"/>
                        <a:pt x="7141" y="309639"/>
                        <a:pt x="7141" y="202012"/>
                      </a:cubicBezTo>
                      <a:cubicBezTo>
                        <a:pt x="7141" y="94385"/>
                        <a:pt x="94447" y="7137"/>
                        <a:pt x="202145" y="7137"/>
                      </a:cubicBezTo>
                      <a:cubicBezTo>
                        <a:pt x="309843" y="7137"/>
                        <a:pt x="397149" y="94385"/>
                        <a:pt x="397149" y="20201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13"/>
                <p:cNvSpPr/>
                <p:nvPr/>
              </p:nvSpPr>
              <p:spPr>
                <a:xfrm>
                  <a:off x="1525855" y="9547606"/>
                  <a:ext cx="2236539" cy="2297147"/>
                </a:xfrm>
                <a:custGeom>
                  <a:rect b="b" l="l" r="r" t="t"/>
                  <a:pathLst>
                    <a:path extrusionOk="0" h="352070" w="342780">
                      <a:moveTo>
                        <a:pt x="17925" y="334586"/>
                      </a:moveTo>
                      <a:lnTo>
                        <a:pt x="17925" y="334586"/>
                      </a:lnTo>
                      <a:cubicBezTo>
                        <a:pt x="3547" y="320218"/>
                        <a:pt x="3547" y="296619"/>
                        <a:pt x="17925" y="282251"/>
                      </a:cubicBezTo>
                      <a:lnTo>
                        <a:pt x="280913" y="17913"/>
                      </a:lnTo>
                      <a:cubicBezTo>
                        <a:pt x="295291" y="3544"/>
                        <a:pt x="318905" y="3544"/>
                        <a:pt x="333283" y="17913"/>
                      </a:cubicBezTo>
                      <a:lnTo>
                        <a:pt x="333283" y="17913"/>
                      </a:lnTo>
                      <a:cubicBezTo>
                        <a:pt x="347661" y="32281"/>
                        <a:pt x="347661" y="55879"/>
                        <a:pt x="333283" y="70248"/>
                      </a:cubicBezTo>
                      <a:lnTo>
                        <a:pt x="70294" y="334586"/>
                      </a:lnTo>
                      <a:cubicBezTo>
                        <a:pt x="55916" y="348954"/>
                        <a:pt x="32397" y="348954"/>
                        <a:pt x="17925" y="33458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13"/>
                <p:cNvSpPr/>
                <p:nvPr/>
              </p:nvSpPr>
              <p:spPr>
                <a:xfrm>
                  <a:off x="2976025" y="7349955"/>
                  <a:ext cx="2857794" cy="2855914"/>
                </a:xfrm>
                <a:custGeom>
                  <a:rect b="b" l="l" r="r" t="t"/>
                  <a:pathLst>
                    <a:path extrusionOk="0" h="437708" w="437997">
                      <a:moveTo>
                        <a:pt x="424381" y="142065"/>
                      </a:moveTo>
                      <a:cubicBezTo>
                        <a:pt x="413812" y="115993"/>
                        <a:pt x="397911" y="91633"/>
                        <a:pt x="376772" y="70509"/>
                      </a:cubicBezTo>
                      <a:cubicBezTo>
                        <a:pt x="334497" y="28260"/>
                        <a:pt x="279080" y="7137"/>
                        <a:pt x="223664" y="7137"/>
                      </a:cubicBezTo>
                      <a:cubicBezTo>
                        <a:pt x="168249" y="7137"/>
                        <a:pt x="112832" y="28260"/>
                        <a:pt x="70556" y="70509"/>
                      </a:cubicBezTo>
                      <a:cubicBezTo>
                        <a:pt x="30945" y="110093"/>
                        <a:pt x="9903" y="161286"/>
                        <a:pt x="7427" y="213145"/>
                      </a:cubicBezTo>
                      <a:cubicBezTo>
                        <a:pt x="7237" y="216570"/>
                        <a:pt x="7141" y="220091"/>
                        <a:pt x="7141" y="223517"/>
                      </a:cubicBezTo>
                      <a:cubicBezTo>
                        <a:pt x="7141" y="278897"/>
                        <a:pt x="28279" y="334276"/>
                        <a:pt x="70556" y="376524"/>
                      </a:cubicBezTo>
                      <a:cubicBezTo>
                        <a:pt x="94360" y="400313"/>
                        <a:pt x="122258" y="417346"/>
                        <a:pt x="152061" y="427812"/>
                      </a:cubicBezTo>
                      <a:cubicBezTo>
                        <a:pt x="158632" y="430096"/>
                        <a:pt x="165392" y="432094"/>
                        <a:pt x="172152" y="433712"/>
                      </a:cubicBezTo>
                      <a:cubicBezTo>
                        <a:pt x="182340" y="436186"/>
                        <a:pt x="192623" y="437899"/>
                        <a:pt x="202906" y="438946"/>
                      </a:cubicBezTo>
                      <a:cubicBezTo>
                        <a:pt x="216714" y="440278"/>
                        <a:pt x="230615" y="440278"/>
                        <a:pt x="244422" y="438946"/>
                      </a:cubicBezTo>
                      <a:cubicBezTo>
                        <a:pt x="251277" y="438280"/>
                        <a:pt x="258228" y="437328"/>
                        <a:pt x="264988" y="435995"/>
                      </a:cubicBezTo>
                      <a:cubicBezTo>
                        <a:pt x="305932" y="428098"/>
                        <a:pt x="345066" y="408306"/>
                        <a:pt x="376772" y="376619"/>
                      </a:cubicBezTo>
                      <a:cubicBezTo>
                        <a:pt x="395245" y="358160"/>
                        <a:pt x="409718" y="337131"/>
                        <a:pt x="420097" y="314769"/>
                      </a:cubicBezTo>
                      <a:cubicBezTo>
                        <a:pt x="423049" y="308394"/>
                        <a:pt x="425714" y="301828"/>
                        <a:pt x="427999" y="295263"/>
                      </a:cubicBezTo>
                      <a:cubicBezTo>
                        <a:pt x="430284" y="288697"/>
                        <a:pt x="432285" y="281942"/>
                        <a:pt x="433903" y="275185"/>
                      </a:cubicBezTo>
                      <a:cubicBezTo>
                        <a:pt x="435522" y="268429"/>
                        <a:pt x="436855" y="261578"/>
                        <a:pt x="437902" y="254727"/>
                      </a:cubicBezTo>
                      <a:cubicBezTo>
                        <a:pt x="443520" y="216761"/>
                        <a:pt x="438949" y="177843"/>
                        <a:pt x="424381" y="142065"/>
                      </a:cubicBezTo>
                      <a:close/>
                      <a:moveTo>
                        <a:pt x="223760" y="394604"/>
                      </a:moveTo>
                      <a:cubicBezTo>
                        <a:pt x="129209" y="394604"/>
                        <a:pt x="52465" y="318005"/>
                        <a:pt x="52465" y="223422"/>
                      </a:cubicBezTo>
                      <a:cubicBezTo>
                        <a:pt x="52465" y="128838"/>
                        <a:pt x="129113" y="52239"/>
                        <a:pt x="223760" y="52239"/>
                      </a:cubicBezTo>
                      <a:cubicBezTo>
                        <a:pt x="318405" y="52239"/>
                        <a:pt x="395055" y="128838"/>
                        <a:pt x="395055" y="223422"/>
                      </a:cubicBezTo>
                      <a:cubicBezTo>
                        <a:pt x="395055" y="318005"/>
                        <a:pt x="318310" y="394604"/>
                        <a:pt x="223760" y="3946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13"/>
                <p:cNvSpPr/>
                <p:nvPr/>
              </p:nvSpPr>
              <p:spPr>
                <a:xfrm>
                  <a:off x="3846412" y="8096216"/>
                  <a:ext cx="1118266" cy="1303789"/>
                </a:xfrm>
                <a:custGeom>
                  <a:rect b="b" l="l" r="r" t="t"/>
                  <a:pathLst>
                    <a:path extrusionOk="0" h="199823" w="171390">
                      <a:moveTo>
                        <a:pt x="60081" y="148631"/>
                      </a:moveTo>
                      <a:lnTo>
                        <a:pt x="48560" y="196208"/>
                      </a:lnTo>
                      <a:lnTo>
                        <a:pt x="7141" y="196208"/>
                      </a:lnTo>
                      <a:lnTo>
                        <a:pt x="60653" y="7137"/>
                      </a:lnTo>
                      <a:lnTo>
                        <a:pt x="114356" y="7137"/>
                      </a:lnTo>
                      <a:lnTo>
                        <a:pt x="168438" y="196208"/>
                      </a:lnTo>
                      <a:lnTo>
                        <a:pt x="125020" y="196208"/>
                      </a:lnTo>
                      <a:lnTo>
                        <a:pt x="113499" y="148631"/>
                      </a:lnTo>
                      <a:lnTo>
                        <a:pt x="60081" y="148631"/>
                      </a:lnTo>
                      <a:close/>
                      <a:moveTo>
                        <a:pt x="106167" y="119228"/>
                      </a:moveTo>
                      <a:cubicBezTo>
                        <a:pt x="97597" y="83070"/>
                        <a:pt x="90647" y="56617"/>
                        <a:pt x="87028" y="38537"/>
                      </a:cubicBezTo>
                      <a:lnTo>
                        <a:pt x="86076" y="38537"/>
                      </a:lnTo>
                      <a:cubicBezTo>
                        <a:pt x="83219" y="55951"/>
                        <a:pt x="75983" y="84402"/>
                        <a:pt x="67413" y="119228"/>
                      </a:cubicBezTo>
                      <a:lnTo>
                        <a:pt x="106167" y="119228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86" name="Google Shape;586;p13"/>
              <p:cNvSpPr/>
              <p:nvPr/>
            </p:nvSpPr>
            <p:spPr>
              <a:xfrm>
                <a:off x="6054571" y="5845636"/>
                <a:ext cx="342550" cy="4718464"/>
              </a:xfrm>
              <a:custGeom>
                <a:rect b="b" l="l" r="r" t="t"/>
                <a:pathLst>
                  <a:path extrusionOk="0" h="723170" w="38086">
                    <a:moveTo>
                      <a:pt x="7142" y="7136"/>
                    </a:moveTo>
                    <a:lnTo>
                      <a:pt x="36659" y="7136"/>
                    </a:lnTo>
                    <a:lnTo>
                      <a:pt x="36659" y="718508"/>
                    </a:lnTo>
                    <a:lnTo>
                      <a:pt x="7142" y="71850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7" name="Google Shape;587;p13"/>
            <p:cNvGrpSpPr/>
            <p:nvPr/>
          </p:nvGrpSpPr>
          <p:grpSpPr>
            <a:xfrm>
              <a:off x="11554758" y="5343905"/>
              <a:ext cx="7853382" cy="5157519"/>
              <a:chOff x="14275098" y="5135196"/>
              <a:chExt cx="7853382" cy="5157519"/>
            </a:xfrm>
          </p:grpSpPr>
          <p:sp>
            <p:nvSpPr>
              <p:cNvPr id="588" name="Google Shape;588;p13"/>
              <p:cNvSpPr/>
              <p:nvPr/>
            </p:nvSpPr>
            <p:spPr>
              <a:xfrm>
                <a:off x="14673945" y="5135196"/>
                <a:ext cx="7454535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 of followers in every business domain on social media. </a:t>
                </a:r>
                <a:endParaRPr/>
              </a:p>
            </p:txBody>
          </p:sp>
          <p:sp>
            <p:nvSpPr>
              <p:cNvPr id="589" name="Google Shape;589;p13"/>
              <p:cNvSpPr/>
              <p:nvPr/>
            </p:nvSpPr>
            <p:spPr>
              <a:xfrm>
                <a:off x="14673945" y="7019414"/>
                <a:ext cx="7454535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 of followers in every business domain on social media. </a:t>
                </a: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14673945" y="8907720"/>
                <a:ext cx="7454535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 of followers in every business domain on social media. </a:t>
                </a:r>
                <a:endParaRPr/>
              </a:p>
            </p:txBody>
          </p:sp>
          <p:sp>
            <p:nvSpPr>
              <p:cNvPr id="591" name="Google Shape;591;p13"/>
              <p:cNvSpPr/>
              <p:nvPr/>
            </p:nvSpPr>
            <p:spPr>
              <a:xfrm>
                <a:off x="14275098" y="5248776"/>
                <a:ext cx="287933" cy="2879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3"/>
              <p:cNvSpPr/>
              <p:nvPr/>
            </p:nvSpPr>
            <p:spPr>
              <a:xfrm>
                <a:off x="14275098" y="7151148"/>
                <a:ext cx="287933" cy="2879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14275098" y="9053520"/>
                <a:ext cx="287933" cy="2879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4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600" name="Google Shape;600;p1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601" name="Google Shape;601;p14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2" name="Google Shape;602;p14"/>
          <p:cNvGrpSpPr/>
          <p:nvPr/>
        </p:nvGrpSpPr>
        <p:grpSpPr>
          <a:xfrm>
            <a:off x="5505118" y="6953553"/>
            <a:ext cx="5178236" cy="4379135"/>
            <a:chOff x="5505118" y="6953553"/>
            <a:chExt cx="5178236" cy="4379135"/>
          </a:xfrm>
        </p:grpSpPr>
        <p:sp>
          <p:nvSpPr>
            <p:cNvPr id="603" name="Google Shape;603;p14"/>
            <p:cNvSpPr/>
            <p:nvPr/>
          </p:nvSpPr>
          <p:spPr>
            <a:xfrm>
              <a:off x="7838531" y="8903392"/>
              <a:ext cx="543385" cy="2333392"/>
            </a:xfrm>
            <a:custGeom>
              <a:rect b="b" l="l" r="r" t="t"/>
              <a:pathLst>
                <a:path extrusionOk="0" h="320" w="77">
                  <a:moveTo>
                    <a:pt x="42" y="319"/>
                  </a:moveTo>
                  <a:lnTo>
                    <a:pt x="42" y="319"/>
                  </a:lnTo>
                  <a:lnTo>
                    <a:pt x="42" y="319"/>
                  </a:lnTo>
                  <a:cubicBezTo>
                    <a:pt x="17" y="319"/>
                    <a:pt x="0" y="302"/>
                    <a:pt x="0" y="28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7"/>
                    <a:pt x="17" y="0"/>
                    <a:pt x="42" y="0"/>
                  </a:cubicBezTo>
                  <a:cubicBezTo>
                    <a:pt x="59" y="0"/>
                    <a:pt x="76" y="17"/>
                    <a:pt x="76" y="33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302"/>
                    <a:pt x="59" y="319"/>
                    <a:pt x="42" y="3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5505118" y="6953553"/>
              <a:ext cx="5178236" cy="447502"/>
            </a:xfrm>
            <a:custGeom>
              <a:rect b="b" l="l" r="r" t="t"/>
              <a:pathLst>
                <a:path extrusionOk="0" h="60" w="715">
                  <a:moveTo>
                    <a:pt x="714" y="51"/>
                  </a:moveTo>
                  <a:lnTo>
                    <a:pt x="714" y="51"/>
                  </a:lnTo>
                  <a:cubicBezTo>
                    <a:pt x="714" y="25"/>
                    <a:pt x="688" y="0"/>
                    <a:pt x="663" y="0"/>
                  </a:cubicBezTo>
                  <a:lnTo>
                    <a:pt x="663" y="0"/>
                  </a:lnTo>
                  <a:cubicBezTo>
                    <a:pt x="51" y="0"/>
                    <a:pt x="51" y="0"/>
                    <a:pt x="51" y="0"/>
                  </a:cubicBezTo>
                  <a:lnTo>
                    <a:pt x="51" y="0"/>
                  </a:lnTo>
                  <a:cubicBezTo>
                    <a:pt x="25" y="0"/>
                    <a:pt x="0" y="25"/>
                    <a:pt x="0" y="5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714" y="59"/>
                    <a:pt x="714" y="59"/>
                    <a:pt x="714" y="59"/>
                  </a:cubicBezTo>
                  <a:lnTo>
                    <a:pt x="714" y="5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5505118" y="10054112"/>
              <a:ext cx="5178236" cy="447502"/>
            </a:xfrm>
            <a:custGeom>
              <a:rect b="b" l="l" r="r" t="t"/>
              <a:pathLst>
                <a:path extrusionOk="0" h="60" w="715">
                  <a:moveTo>
                    <a:pt x="0" y="8"/>
                  </a:moveTo>
                  <a:lnTo>
                    <a:pt x="0" y="8"/>
                  </a:lnTo>
                  <a:cubicBezTo>
                    <a:pt x="0" y="34"/>
                    <a:pt x="25" y="59"/>
                    <a:pt x="51" y="59"/>
                  </a:cubicBezTo>
                  <a:cubicBezTo>
                    <a:pt x="663" y="59"/>
                    <a:pt x="663" y="59"/>
                    <a:pt x="663" y="59"/>
                  </a:cubicBezTo>
                  <a:cubicBezTo>
                    <a:pt x="688" y="59"/>
                    <a:pt x="714" y="34"/>
                    <a:pt x="714" y="8"/>
                  </a:cubicBezTo>
                  <a:cubicBezTo>
                    <a:pt x="714" y="0"/>
                    <a:pt x="714" y="0"/>
                    <a:pt x="71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5505118" y="7369100"/>
              <a:ext cx="5178236" cy="2685011"/>
            </a:xfrm>
            <a:custGeom>
              <a:rect b="b" l="l" r="r" t="t"/>
              <a:pathLst>
                <a:path extrusionOk="0" h="370" w="715">
                  <a:moveTo>
                    <a:pt x="0" y="0"/>
                  </a:moveTo>
                  <a:lnTo>
                    <a:pt x="0" y="369"/>
                  </a:lnTo>
                  <a:lnTo>
                    <a:pt x="714" y="369"/>
                  </a:lnTo>
                  <a:lnTo>
                    <a:pt x="714" y="0"/>
                  </a:lnTo>
                  <a:lnTo>
                    <a:pt x="0" y="0"/>
                  </a:ln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7966389" y="10118040"/>
              <a:ext cx="319644" cy="319644"/>
            </a:xfrm>
            <a:custGeom>
              <a:rect b="b" l="l" r="r" t="t"/>
              <a:pathLst>
                <a:path extrusionOk="0" h="44" w="43">
                  <a:moveTo>
                    <a:pt x="42" y="26"/>
                  </a:moveTo>
                  <a:lnTo>
                    <a:pt x="42" y="26"/>
                  </a:lnTo>
                  <a:cubicBezTo>
                    <a:pt x="42" y="34"/>
                    <a:pt x="34" y="43"/>
                    <a:pt x="25" y="43"/>
                  </a:cubicBezTo>
                  <a:cubicBezTo>
                    <a:pt x="8" y="43"/>
                    <a:pt x="0" y="34"/>
                    <a:pt x="0" y="26"/>
                  </a:cubicBezTo>
                  <a:cubicBezTo>
                    <a:pt x="0" y="9"/>
                    <a:pt x="8" y="0"/>
                    <a:pt x="25" y="0"/>
                  </a:cubicBezTo>
                  <a:cubicBezTo>
                    <a:pt x="34" y="0"/>
                    <a:pt x="42" y="9"/>
                    <a:pt x="42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6112452" y="10949115"/>
              <a:ext cx="3963588" cy="383573"/>
            </a:xfrm>
            <a:custGeom>
              <a:rect b="b" l="l" r="r" t="t"/>
              <a:pathLst>
                <a:path extrusionOk="0" h="51" w="547">
                  <a:moveTo>
                    <a:pt x="546" y="50"/>
                  </a:moveTo>
                  <a:lnTo>
                    <a:pt x="546" y="50"/>
                  </a:lnTo>
                  <a:cubicBezTo>
                    <a:pt x="546" y="17"/>
                    <a:pt x="529" y="0"/>
                    <a:pt x="50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7" y="0"/>
                    <a:pt x="0" y="17"/>
                    <a:pt x="0" y="50"/>
                  </a:cubicBezTo>
                  <a:lnTo>
                    <a:pt x="546" y="5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9" name="Google Shape;609;p14"/>
          <p:cNvSpPr/>
          <p:nvPr/>
        </p:nvSpPr>
        <p:spPr>
          <a:xfrm>
            <a:off x="1637434" y="5611047"/>
            <a:ext cx="3100539" cy="5721641"/>
          </a:xfrm>
          <a:custGeom>
            <a:rect b="b" l="l" r="r" t="t"/>
            <a:pathLst>
              <a:path extrusionOk="0" h="789" w="429">
                <a:moveTo>
                  <a:pt x="386" y="788"/>
                </a:moveTo>
                <a:lnTo>
                  <a:pt x="386" y="788"/>
                </a:lnTo>
                <a:cubicBezTo>
                  <a:pt x="50" y="788"/>
                  <a:pt x="50" y="788"/>
                  <a:pt x="50" y="788"/>
                </a:cubicBezTo>
                <a:cubicBezTo>
                  <a:pt x="25" y="788"/>
                  <a:pt x="0" y="772"/>
                  <a:pt x="0" y="74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25" y="0"/>
                  <a:pt x="50" y="0"/>
                </a:cubicBezTo>
                <a:cubicBezTo>
                  <a:pt x="386" y="0"/>
                  <a:pt x="386" y="0"/>
                  <a:pt x="386" y="0"/>
                </a:cubicBezTo>
                <a:cubicBezTo>
                  <a:pt x="403" y="0"/>
                  <a:pt x="428" y="16"/>
                  <a:pt x="428" y="41"/>
                </a:cubicBezTo>
                <a:cubicBezTo>
                  <a:pt x="428" y="746"/>
                  <a:pt x="428" y="746"/>
                  <a:pt x="428" y="746"/>
                </a:cubicBezTo>
                <a:cubicBezTo>
                  <a:pt x="428" y="772"/>
                  <a:pt x="403" y="788"/>
                  <a:pt x="386" y="78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4"/>
          <p:cNvSpPr/>
          <p:nvPr/>
        </p:nvSpPr>
        <p:spPr>
          <a:xfrm>
            <a:off x="2244748" y="6218381"/>
            <a:ext cx="1885910" cy="255715"/>
          </a:xfrm>
          <a:custGeom>
            <a:rect b="b" l="l" r="r" t="t"/>
            <a:pathLst>
              <a:path extrusionOk="0" h="35" w="261">
                <a:moveTo>
                  <a:pt x="243" y="0"/>
                </a:moveTo>
                <a:lnTo>
                  <a:pt x="243" y="0"/>
                </a:ln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9"/>
                  <a:pt x="0" y="17"/>
                </a:cubicBezTo>
                <a:cubicBezTo>
                  <a:pt x="0" y="26"/>
                  <a:pt x="8" y="34"/>
                  <a:pt x="17" y="34"/>
                </a:cubicBezTo>
                <a:cubicBezTo>
                  <a:pt x="243" y="34"/>
                  <a:pt x="243" y="34"/>
                  <a:pt x="243" y="34"/>
                </a:cubicBezTo>
                <a:cubicBezTo>
                  <a:pt x="252" y="34"/>
                  <a:pt x="260" y="26"/>
                  <a:pt x="260" y="17"/>
                </a:cubicBezTo>
                <a:cubicBezTo>
                  <a:pt x="260" y="9"/>
                  <a:pt x="252" y="0"/>
                  <a:pt x="243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4"/>
          <p:cNvSpPr/>
          <p:nvPr/>
        </p:nvSpPr>
        <p:spPr>
          <a:xfrm>
            <a:off x="2244748" y="6889623"/>
            <a:ext cx="1885910" cy="255715"/>
          </a:xfrm>
          <a:custGeom>
            <a:rect b="b" l="l" r="r" t="t"/>
            <a:pathLst>
              <a:path extrusionOk="0" h="34" w="261">
                <a:moveTo>
                  <a:pt x="243" y="0"/>
                </a:moveTo>
                <a:lnTo>
                  <a:pt x="243" y="0"/>
                </a:ln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25"/>
                  <a:pt x="8" y="33"/>
                  <a:pt x="17" y="33"/>
                </a:cubicBezTo>
                <a:cubicBezTo>
                  <a:pt x="243" y="33"/>
                  <a:pt x="243" y="33"/>
                  <a:pt x="243" y="33"/>
                </a:cubicBezTo>
                <a:cubicBezTo>
                  <a:pt x="252" y="33"/>
                  <a:pt x="260" y="25"/>
                  <a:pt x="260" y="17"/>
                </a:cubicBezTo>
                <a:cubicBezTo>
                  <a:pt x="260" y="8"/>
                  <a:pt x="252" y="0"/>
                  <a:pt x="243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4"/>
          <p:cNvSpPr/>
          <p:nvPr/>
        </p:nvSpPr>
        <p:spPr>
          <a:xfrm>
            <a:off x="2244748" y="7560887"/>
            <a:ext cx="1885910" cy="255715"/>
          </a:xfrm>
          <a:custGeom>
            <a:rect b="b" l="l" r="r" t="t"/>
            <a:pathLst>
              <a:path extrusionOk="0" h="35" w="261">
                <a:moveTo>
                  <a:pt x="243" y="0"/>
                </a:moveTo>
                <a:lnTo>
                  <a:pt x="243" y="0"/>
                </a:ln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25"/>
                  <a:pt x="8" y="34"/>
                  <a:pt x="17" y="34"/>
                </a:cubicBezTo>
                <a:cubicBezTo>
                  <a:pt x="243" y="34"/>
                  <a:pt x="243" y="34"/>
                  <a:pt x="243" y="34"/>
                </a:cubicBezTo>
                <a:cubicBezTo>
                  <a:pt x="252" y="34"/>
                  <a:pt x="260" y="25"/>
                  <a:pt x="260" y="17"/>
                </a:cubicBezTo>
                <a:cubicBezTo>
                  <a:pt x="260" y="8"/>
                  <a:pt x="252" y="0"/>
                  <a:pt x="243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4"/>
          <p:cNvSpPr/>
          <p:nvPr/>
        </p:nvSpPr>
        <p:spPr>
          <a:xfrm>
            <a:off x="2852082" y="9574635"/>
            <a:ext cx="671242" cy="607334"/>
          </a:xfrm>
          <a:custGeom>
            <a:rect b="b" l="l" r="r" t="t"/>
            <a:pathLst>
              <a:path extrusionOk="0" h="85" w="93">
                <a:moveTo>
                  <a:pt x="92" y="42"/>
                </a:moveTo>
                <a:lnTo>
                  <a:pt x="92" y="42"/>
                </a:lnTo>
                <a:cubicBezTo>
                  <a:pt x="92" y="67"/>
                  <a:pt x="67" y="84"/>
                  <a:pt x="50" y="84"/>
                </a:cubicBezTo>
                <a:cubicBezTo>
                  <a:pt x="25" y="84"/>
                  <a:pt x="0" y="67"/>
                  <a:pt x="0" y="42"/>
                </a:cubicBezTo>
                <a:cubicBezTo>
                  <a:pt x="0" y="17"/>
                  <a:pt x="25" y="0"/>
                  <a:pt x="50" y="0"/>
                </a:cubicBezTo>
                <a:cubicBezTo>
                  <a:pt x="67" y="0"/>
                  <a:pt x="92" y="17"/>
                  <a:pt x="92" y="4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4"/>
          <p:cNvSpPr txBox="1"/>
          <p:nvPr/>
        </p:nvSpPr>
        <p:spPr>
          <a:xfrm>
            <a:off x="11760896" y="6666852"/>
            <a:ext cx="4950889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These influencers create detailed content that provides useful information.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These influencers create detailed content that provides useful information.</a:t>
            </a:r>
            <a:endParaRPr/>
          </a:p>
        </p:txBody>
      </p:sp>
      <p:sp>
        <p:nvSpPr>
          <p:cNvPr id="615" name="Google Shape;615;p14"/>
          <p:cNvSpPr txBox="1"/>
          <p:nvPr/>
        </p:nvSpPr>
        <p:spPr>
          <a:xfrm>
            <a:off x="17789327" y="6666852"/>
            <a:ext cx="4950889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These influencers create detailed content that provides useful information.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These influencers create detailed content that provides useful information.</a:t>
            </a:r>
            <a:endParaRPr/>
          </a:p>
        </p:txBody>
      </p:sp>
      <p:grpSp>
        <p:nvGrpSpPr>
          <p:cNvPr id="616" name="Google Shape;616;p14"/>
          <p:cNvGrpSpPr/>
          <p:nvPr/>
        </p:nvGrpSpPr>
        <p:grpSpPr>
          <a:xfrm>
            <a:off x="11760896" y="5614334"/>
            <a:ext cx="10927462" cy="771950"/>
            <a:chOff x="11760896" y="5323114"/>
            <a:chExt cx="10927462" cy="771950"/>
          </a:xfrm>
        </p:grpSpPr>
        <p:sp>
          <p:nvSpPr>
            <p:cNvPr id="617" name="Google Shape;617;p14"/>
            <p:cNvSpPr/>
            <p:nvPr/>
          </p:nvSpPr>
          <p:spPr>
            <a:xfrm>
              <a:off x="11760896" y="5323114"/>
              <a:ext cx="4899032" cy="77195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4"/>
            <p:cNvSpPr txBox="1"/>
            <p:nvPr/>
          </p:nvSpPr>
          <p:spPr>
            <a:xfrm>
              <a:off x="12411045" y="5405801"/>
              <a:ext cx="36505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Class 1</a:t>
              </a: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17789327" y="5323114"/>
              <a:ext cx="4899032" cy="77195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4"/>
            <p:cNvSpPr txBox="1"/>
            <p:nvPr/>
          </p:nvSpPr>
          <p:spPr>
            <a:xfrm>
              <a:off x="18439477" y="5405801"/>
              <a:ext cx="36505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Class 2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5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627" name="Google Shape;627;p15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628" name="Google Shape;628;p15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5"/>
          <p:cNvSpPr/>
          <p:nvPr/>
        </p:nvSpPr>
        <p:spPr>
          <a:xfrm>
            <a:off x="9433836" y="7290579"/>
            <a:ext cx="1581676" cy="2658336"/>
          </a:xfrm>
          <a:custGeom>
            <a:rect b="b" l="l" r="r" t="t"/>
            <a:pathLst>
              <a:path extrusionOk="0" h="352070" w="209477">
                <a:moveTo>
                  <a:pt x="7141" y="325807"/>
                </a:moveTo>
                <a:cubicBezTo>
                  <a:pt x="7141" y="338558"/>
                  <a:pt x="17520" y="348930"/>
                  <a:pt x="30279" y="348930"/>
                </a:cubicBezTo>
                <a:lnTo>
                  <a:pt x="187101" y="348930"/>
                </a:lnTo>
                <a:cubicBezTo>
                  <a:pt x="199860" y="348930"/>
                  <a:pt x="210239" y="338558"/>
                  <a:pt x="210239" y="325807"/>
                </a:cubicBezTo>
                <a:lnTo>
                  <a:pt x="210239" y="7137"/>
                </a:lnTo>
                <a:lnTo>
                  <a:pt x="7141" y="7137"/>
                </a:lnTo>
                <a:lnTo>
                  <a:pt x="7141" y="3258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15"/>
          <p:cNvSpPr/>
          <p:nvPr/>
        </p:nvSpPr>
        <p:spPr>
          <a:xfrm>
            <a:off x="9433836" y="4655235"/>
            <a:ext cx="1581676" cy="718469"/>
          </a:xfrm>
          <a:custGeom>
            <a:rect b="b" l="l" r="r" t="t"/>
            <a:pathLst>
              <a:path extrusionOk="0" h="95154" w="209477">
                <a:moveTo>
                  <a:pt x="210239" y="30259"/>
                </a:moveTo>
                <a:cubicBezTo>
                  <a:pt x="210239" y="17508"/>
                  <a:pt x="199860" y="7137"/>
                  <a:pt x="187101" y="7137"/>
                </a:cubicBezTo>
                <a:lnTo>
                  <a:pt x="30279" y="7137"/>
                </a:lnTo>
                <a:cubicBezTo>
                  <a:pt x="17520" y="7137"/>
                  <a:pt x="7141" y="17508"/>
                  <a:pt x="7141" y="30259"/>
                </a:cubicBezTo>
                <a:lnTo>
                  <a:pt x="7141" y="92585"/>
                </a:lnTo>
                <a:lnTo>
                  <a:pt x="210239" y="92585"/>
                </a:lnTo>
                <a:lnTo>
                  <a:pt x="210239" y="302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15"/>
          <p:cNvSpPr/>
          <p:nvPr/>
        </p:nvSpPr>
        <p:spPr>
          <a:xfrm>
            <a:off x="9433836" y="5300418"/>
            <a:ext cx="1581676" cy="2083562"/>
          </a:xfrm>
          <a:custGeom>
            <a:rect b="b" l="l" r="r" t="t"/>
            <a:pathLst>
              <a:path extrusionOk="0" h="275946" w="209477">
                <a:moveTo>
                  <a:pt x="7141" y="7137"/>
                </a:moveTo>
                <a:lnTo>
                  <a:pt x="210239" y="7137"/>
                </a:lnTo>
                <a:lnTo>
                  <a:pt x="210239" y="270618"/>
                </a:lnTo>
                <a:lnTo>
                  <a:pt x="7141" y="270618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15"/>
          <p:cNvSpPr/>
          <p:nvPr/>
        </p:nvSpPr>
        <p:spPr>
          <a:xfrm>
            <a:off x="9810558" y="5650312"/>
            <a:ext cx="862731" cy="862164"/>
          </a:xfrm>
          <a:custGeom>
            <a:rect b="b" l="l" r="r" t="t"/>
            <a:pathLst>
              <a:path extrusionOk="0" h="114184" w="114260">
                <a:moveTo>
                  <a:pt x="7141" y="7137"/>
                </a:moveTo>
                <a:lnTo>
                  <a:pt x="110452" y="7137"/>
                </a:lnTo>
                <a:lnTo>
                  <a:pt x="110452" y="110379"/>
                </a:lnTo>
                <a:lnTo>
                  <a:pt x="7141" y="110379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15"/>
          <p:cNvSpPr/>
          <p:nvPr/>
        </p:nvSpPr>
        <p:spPr>
          <a:xfrm>
            <a:off x="9796899" y="8473900"/>
            <a:ext cx="862731" cy="862164"/>
          </a:xfrm>
          <a:custGeom>
            <a:rect b="b" l="l" r="r" t="t"/>
            <a:pathLst>
              <a:path extrusionOk="0" h="114184" w="114260">
                <a:moveTo>
                  <a:pt x="113974" y="60518"/>
                </a:moveTo>
                <a:cubicBezTo>
                  <a:pt x="113974" y="90000"/>
                  <a:pt x="90059" y="113899"/>
                  <a:pt x="60558" y="113899"/>
                </a:cubicBezTo>
                <a:cubicBezTo>
                  <a:pt x="31057" y="113899"/>
                  <a:pt x="7141" y="90000"/>
                  <a:pt x="7141" y="60518"/>
                </a:cubicBezTo>
                <a:cubicBezTo>
                  <a:pt x="7141" y="31036"/>
                  <a:pt x="31057" y="7137"/>
                  <a:pt x="60558" y="7137"/>
                </a:cubicBezTo>
                <a:cubicBezTo>
                  <a:pt x="90059" y="7137"/>
                  <a:pt x="113974" y="31036"/>
                  <a:pt x="113974" y="60518"/>
                </a:cubicBezTo>
                <a:close/>
              </a:path>
            </a:pathLst>
          </a:custGeom>
          <a:solidFill>
            <a:srgbClr val="074E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15"/>
          <p:cNvSpPr/>
          <p:nvPr/>
        </p:nvSpPr>
        <p:spPr>
          <a:xfrm>
            <a:off x="11370669" y="7290579"/>
            <a:ext cx="1581676" cy="2658336"/>
          </a:xfrm>
          <a:custGeom>
            <a:rect b="b" l="l" r="r" t="t"/>
            <a:pathLst>
              <a:path extrusionOk="0" h="352070" w="209477">
                <a:moveTo>
                  <a:pt x="7141" y="325807"/>
                </a:moveTo>
                <a:cubicBezTo>
                  <a:pt x="7141" y="338558"/>
                  <a:pt x="17520" y="348930"/>
                  <a:pt x="30279" y="348930"/>
                </a:cubicBezTo>
                <a:lnTo>
                  <a:pt x="187101" y="348930"/>
                </a:lnTo>
                <a:cubicBezTo>
                  <a:pt x="199860" y="348930"/>
                  <a:pt x="210239" y="338558"/>
                  <a:pt x="210239" y="325807"/>
                </a:cubicBezTo>
                <a:lnTo>
                  <a:pt x="210239" y="7137"/>
                </a:lnTo>
                <a:lnTo>
                  <a:pt x="7141" y="7137"/>
                </a:lnTo>
                <a:lnTo>
                  <a:pt x="7141" y="3258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15"/>
          <p:cNvSpPr/>
          <p:nvPr/>
        </p:nvSpPr>
        <p:spPr>
          <a:xfrm>
            <a:off x="11370669" y="4655235"/>
            <a:ext cx="1581676" cy="718469"/>
          </a:xfrm>
          <a:custGeom>
            <a:rect b="b" l="l" r="r" t="t"/>
            <a:pathLst>
              <a:path extrusionOk="0" h="95154" w="209477">
                <a:moveTo>
                  <a:pt x="210239" y="30259"/>
                </a:moveTo>
                <a:cubicBezTo>
                  <a:pt x="210239" y="17508"/>
                  <a:pt x="199860" y="7137"/>
                  <a:pt x="187101" y="7137"/>
                </a:cubicBezTo>
                <a:lnTo>
                  <a:pt x="30279" y="7137"/>
                </a:lnTo>
                <a:cubicBezTo>
                  <a:pt x="17520" y="7137"/>
                  <a:pt x="7141" y="17508"/>
                  <a:pt x="7141" y="30259"/>
                </a:cubicBezTo>
                <a:lnTo>
                  <a:pt x="7141" y="92585"/>
                </a:lnTo>
                <a:lnTo>
                  <a:pt x="210239" y="92585"/>
                </a:lnTo>
                <a:lnTo>
                  <a:pt x="210239" y="302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15"/>
          <p:cNvSpPr/>
          <p:nvPr/>
        </p:nvSpPr>
        <p:spPr>
          <a:xfrm>
            <a:off x="11370669" y="5300418"/>
            <a:ext cx="1581676" cy="2083562"/>
          </a:xfrm>
          <a:custGeom>
            <a:rect b="b" l="l" r="r" t="t"/>
            <a:pathLst>
              <a:path extrusionOk="0" h="275946" w="209477">
                <a:moveTo>
                  <a:pt x="7141" y="7137"/>
                </a:moveTo>
                <a:lnTo>
                  <a:pt x="210239" y="7137"/>
                </a:lnTo>
                <a:lnTo>
                  <a:pt x="210239" y="270618"/>
                </a:lnTo>
                <a:lnTo>
                  <a:pt x="7141" y="270618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5"/>
          <p:cNvSpPr/>
          <p:nvPr/>
        </p:nvSpPr>
        <p:spPr>
          <a:xfrm>
            <a:off x="11747391" y="5650312"/>
            <a:ext cx="862731" cy="862164"/>
          </a:xfrm>
          <a:custGeom>
            <a:rect b="b" l="l" r="r" t="t"/>
            <a:pathLst>
              <a:path extrusionOk="0" h="114184" w="114260">
                <a:moveTo>
                  <a:pt x="7141" y="7137"/>
                </a:moveTo>
                <a:lnTo>
                  <a:pt x="110452" y="7137"/>
                </a:lnTo>
                <a:lnTo>
                  <a:pt x="110452" y="110379"/>
                </a:lnTo>
                <a:lnTo>
                  <a:pt x="7141" y="110379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5"/>
          <p:cNvSpPr/>
          <p:nvPr/>
        </p:nvSpPr>
        <p:spPr>
          <a:xfrm>
            <a:off x="11734457" y="8473900"/>
            <a:ext cx="862731" cy="862164"/>
          </a:xfrm>
          <a:custGeom>
            <a:rect b="b" l="l" r="r" t="t"/>
            <a:pathLst>
              <a:path extrusionOk="0" h="114184" w="114260">
                <a:moveTo>
                  <a:pt x="113975" y="60518"/>
                </a:moveTo>
                <a:cubicBezTo>
                  <a:pt x="113975" y="90000"/>
                  <a:pt x="90059" y="113899"/>
                  <a:pt x="60558" y="113899"/>
                </a:cubicBezTo>
                <a:cubicBezTo>
                  <a:pt x="31057" y="113899"/>
                  <a:pt x="7142" y="90000"/>
                  <a:pt x="7142" y="60518"/>
                </a:cubicBezTo>
                <a:cubicBezTo>
                  <a:pt x="7142" y="31036"/>
                  <a:pt x="31057" y="7137"/>
                  <a:pt x="60558" y="7137"/>
                </a:cubicBezTo>
                <a:cubicBezTo>
                  <a:pt x="90059" y="7137"/>
                  <a:pt x="113975" y="31036"/>
                  <a:pt x="113975" y="60518"/>
                </a:cubicBezTo>
                <a:close/>
              </a:path>
            </a:pathLst>
          </a:custGeom>
          <a:solidFill>
            <a:srgbClr val="915D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5"/>
          <p:cNvSpPr/>
          <p:nvPr/>
        </p:nvSpPr>
        <p:spPr>
          <a:xfrm>
            <a:off x="13361420" y="7290579"/>
            <a:ext cx="1581676" cy="2658336"/>
          </a:xfrm>
          <a:custGeom>
            <a:rect b="b" l="l" r="r" t="t"/>
            <a:pathLst>
              <a:path extrusionOk="0" h="352070" w="209477">
                <a:moveTo>
                  <a:pt x="7141" y="325807"/>
                </a:moveTo>
                <a:cubicBezTo>
                  <a:pt x="7141" y="338558"/>
                  <a:pt x="17520" y="348930"/>
                  <a:pt x="30279" y="348930"/>
                </a:cubicBezTo>
                <a:lnTo>
                  <a:pt x="187101" y="348930"/>
                </a:lnTo>
                <a:cubicBezTo>
                  <a:pt x="199860" y="348930"/>
                  <a:pt x="210239" y="338558"/>
                  <a:pt x="210239" y="325807"/>
                </a:cubicBezTo>
                <a:lnTo>
                  <a:pt x="210239" y="7137"/>
                </a:lnTo>
                <a:lnTo>
                  <a:pt x="7141" y="7137"/>
                </a:lnTo>
                <a:lnTo>
                  <a:pt x="7141" y="3258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15"/>
          <p:cNvSpPr/>
          <p:nvPr/>
        </p:nvSpPr>
        <p:spPr>
          <a:xfrm>
            <a:off x="13362138" y="4655235"/>
            <a:ext cx="1581676" cy="718469"/>
          </a:xfrm>
          <a:custGeom>
            <a:rect b="b" l="l" r="r" t="t"/>
            <a:pathLst>
              <a:path extrusionOk="0" h="95154" w="209477">
                <a:moveTo>
                  <a:pt x="210239" y="30259"/>
                </a:moveTo>
                <a:cubicBezTo>
                  <a:pt x="210239" y="17508"/>
                  <a:pt x="199860" y="7137"/>
                  <a:pt x="187101" y="7137"/>
                </a:cubicBezTo>
                <a:lnTo>
                  <a:pt x="30279" y="7137"/>
                </a:lnTo>
                <a:cubicBezTo>
                  <a:pt x="17520" y="7137"/>
                  <a:pt x="7141" y="17508"/>
                  <a:pt x="7141" y="30259"/>
                </a:cubicBezTo>
                <a:lnTo>
                  <a:pt x="7141" y="92585"/>
                </a:lnTo>
                <a:lnTo>
                  <a:pt x="210239" y="92585"/>
                </a:lnTo>
                <a:lnTo>
                  <a:pt x="210239" y="302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5"/>
          <p:cNvSpPr/>
          <p:nvPr/>
        </p:nvSpPr>
        <p:spPr>
          <a:xfrm>
            <a:off x="13361420" y="5300418"/>
            <a:ext cx="1581676" cy="2083562"/>
          </a:xfrm>
          <a:custGeom>
            <a:rect b="b" l="l" r="r" t="t"/>
            <a:pathLst>
              <a:path extrusionOk="0" h="275946" w="209477">
                <a:moveTo>
                  <a:pt x="7141" y="7137"/>
                </a:moveTo>
                <a:lnTo>
                  <a:pt x="210239" y="7137"/>
                </a:lnTo>
                <a:lnTo>
                  <a:pt x="210239" y="270618"/>
                </a:lnTo>
                <a:lnTo>
                  <a:pt x="7141" y="270618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5"/>
          <p:cNvSpPr/>
          <p:nvPr/>
        </p:nvSpPr>
        <p:spPr>
          <a:xfrm>
            <a:off x="13738150" y="5650312"/>
            <a:ext cx="862731" cy="862164"/>
          </a:xfrm>
          <a:custGeom>
            <a:rect b="b" l="l" r="r" t="t"/>
            <a:pathLst>
              <a:path extrusionOk="0" h="114184" w="114260">
                <a:moveTo>
                  <a:pt x="7141" y="7137"/>
                </a:moveTo>
                <a:lnTo>
                  <a:pt x="110452" y="7137"/>
                </a:lnTo>
                <a:lnTo>
                  <a:pt x="110452" y="110379"/>
                </a:lnTo>
                <a:lnTo>
                  <a:pt x="7141" y="110379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5"/>
          <p:cNvSpPr/>
          <p:nvPr/>
        </p:nvSpPr>
        <p:spPr>
          <a:xfrm>
            <a:off x="13725209" y="8473900"/>
            <a:ext cx="862731" cy="862164"/>
          </a:xfrm>
          <a:custGeom>
            <a:rect b="b" l="l" r="r" t="t"/>
            <a:pathLst>
              <a:path extrusionOk="0" h="114184" w="114260">
                <a:moveTo>
                  <a:pt x="113975" y="60518"/>
                </a:moveTo>
                <a:cubicBezTo>
                  <a:pt x="113975" y="90000"/>
                  <a:pt x="90059" y="113899"/>
                  <a:pt x="60558" y="113899"/>
                </a:cubicBezTo>
                <a:cubicBezTo>
                  <a:pt x="31057" y="113899"/>
                  <a:pt x="7142" y="90000"/>
                  <a:pt x="7142" y="60518"/>
                </a:cubicBezTo>
                <a:cubicBezTo>
                  <a:pt x="7142" y="31036"/>
                  <a:pt x="31057" y="7137"/>
                  <a:pt x="60558" y="7137"/>
                </a:cubicBezTo>
                <a:cubicBezTo>
                  <a:pt x="90059" y="7137"/>
                  <a:pt x="113975" y="31036"/>
                  <a:pt x="113975" y="60518"/>
                </a:cubicBezTo>
                <a:close/>
              </a:path>
            </a:pathLst>
          </a:custGeom>
          <a:solidFill>
            <a:srgbClr val="8F13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4" name="Google Shape;644;p15"/>
          <p:cNvCxnSpPr/>
          <p:nvPr/>
        </p:nvCxnSpPr>
        <p:spPr>
          <a:xfrm>
            <a:off x="16465916" y="12320975"/>
            <a:ext cx="5902644" cy="0"/>
          </a:xfrm>
          <a:prstGeom prst="straightConnector1">
            <a:avLst/>
          </a:prstGeom>
          <a:noFill/>
          <a:ln cap="flat" cmpd="sng" w="3175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5" name="Google Shape;645;p15"/>
          <p:cNvCxnSpPr/>
          <p:nvPr/>
        </p:nvCxnSpPr>
        <p:spPr>
          <a:xfrm>
            <a:off x="16465916" y="12320975"/>
            <a:ext cx="4309376" cy="0"/>
          </a:xfrm>
          <a:prstGeom prst="straightConnector1">
            <a:avLst/>
          </a:prstGeom>
          <a:noFill/>
          <a:ln cap="flat" cmpd="sng" w="3175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6" name="Google Shape;646;p15"/>
          <p:cNvSpPr/>
          <p:nvPr/>
        </p:nvSpPr>
        <p:spPr>
          <a:xfrm flipH="1">
            <a:off x="21955444" y="10888441"/>
            <a:ext cx="413115" cy="356134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5"/>
          <p:cNvSpPr txBox="1"/>
          <p:nvPr/>
        </p:nvSpPr>
        <p:spPr>
          <a:xfrm flipH="1">
            <a:off x="16347247" y="11323696"/>
            <a:ext cx="2330539" cy="552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75%</a:t>
            </a:r>
            <a:endParaRPr/>
          </a:p>
        </p:txBody>
      </p:sp>
      <p:sp>
        <p:nvSpPr>
          <p:cNvPr id="648" name="Google Shape;648;p15"/>
          <p:cNvSpPr/>
          <p:nvPr/>
        </p:nvSpPr>
        <p:spPr>
          <a:xfrm flipH="1">
            <a:off x="16347248" y="10740887"/>
            <a:ext cx="41462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Science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649" name="Google Shape;649;p15"/>
          <p:cNvCxnSpPr/>
          <p:nvPr/>
        </p:nvCxnSpPr>
        <p:spPr>
          <a:xfrm>
            <a:off x="9259682" y="12320975"/>
            <a:ext cx="5902644" cy="0"/>
          </a:xfrm>
          <a:prstGeom prst="straightConnector1">
            <a:avLst/>
          </a:prstGeom>
          <a:noFill/>
          <a:ln cap="flat" cmpd="sng" w="3175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0" name="Google Shape;650;p15"/>
          <p:cNvCxnSpPr/>
          <p:nvPr/>
        </p:nvCxnSpPr>
        <p:spPr>
          <a:xfrm>
            <a:off x="9259682" y="12320975"/>
            <a:ext cx="3214018" cy="0"/>
          </a:xfrm>
          <a:prstGeom prst="straightConnector1">
            <a:avLst/>
          </a:prstGeom>
          <a:noFill/>
          <a:ln cap="flat" cmpd="sng" w="3175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1" name="Google Shape;651;p15"/>
          <p:cNvSpPr/>
          <p:nvPr/>
        </p:nvSpPr>
        <p:spPr>
          <a:xfrm flipH="1" rot="10800000">
            <a:off x="14749211" y="10888441"/>
            <a:ext cx="413115" cy="35613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5"/>
          <p:cNvSpPr txBox="1"/>
          <p:nvPr/>
        </p:nvSpPr>
        <p:spPr>
          <a:xfrm flipH="1">
            <a:off x="9174056" y="11323696"/>
            <a:ext cx="1860892" cy="552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50%</a:t>
            </a:r>
            <a:endParaRPr/>
          </a:p>
        </p:txBody>
      </p:sp>
      <p:sp>
        <p:nvSpPr>
          <p:cNvPr id="653" name="Google Shape;653;p15"/>
          <p:cNvSpPr/>
          <p:nvPr/>
        </p:nvSpPr>
        <p:spPr>
          <a:xfrm flipH="1">
            <a:off x="9174055" y="10740887"/>
            <a:ext cx="41462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Chemical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654" name="Google Shape;654;p15"/>
          <p:cNvCxnSpPr/>
          <p:nvPr/>
        </p:nvCxnSpPr>
        <p:spPr>
          <a:xfrm>
            <a:off x="2000943" y="12320975"/>
            <a:ext cx="5902644" cy="0"/>
          </a:xfrm>
          <a:prstGeom prst="straightConnector1">
            <a:avLst/>
          </a:prstGeom>
          <a:noFill/>
          <a:ln cap="flat" cmpd="sng" w="3175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5" name="Google Shape;655;p15"/>
          <p:cNvCxnSpPr/>
          <p:nvPr/>
        </p:nvCxnSpPr>
        <p:spPr>
          <a:xfrm>
            <a:off x="2000943" y="12320975"/>
            <a:ext cx="5041808" cy="0"/>
          </a:xfrm>
          <a:prstGeom prst="straightConnector1">
            <a:avLst/>
          </a:prstGeom>
          <a:noFill/>
          <a:ln cap="flat" cmpd="sng" w="317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6" name="Google Shape;656;p15"/>
          <p:cNvSpPr/>
          <p:nvPr/>
        </p:nvSpPr>
        <p:spPr>
          <a:xfrm flipH="1">
            <a:off x="7490472" y="10888441"/>
            <a:ext cx="413115" cy="35613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5"/>
          <p:cNvSpPr txBox="1"/>
          <p:nvPr/>
        </p:nvSpPr>
        <p:spPr>
          <a:xfrm flipH="1">
            <a:off x="1913859" y="11323696"/>
            <a:ext cx="2676896" cy="552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90%</a:t>
            </a:r>
            <a:endParaRPr/>
          </a:p>
        </p:txBody>
      </p:sp>
      <p:sp>
        <p:nvSpPr>
          <p:cNvPr id="658" name="Google Shape;658;p15"/>
          <p:cNvSpPr/>
          <p:nvPr/>
        </p:nvSpPr>
        <p:spPr>
          <a:xfrm flipH="1">
            <a:off x="1913858" y="10740887"/>
            <a:ext cx="41462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Mathematics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9" name="Google Shape;659;p15"/>
          <p:cNvSpPr/>
          <p:nvPr/>
        </p:nvSpPr>
        <p:spPr>
          <a:xfrm>
            <a:off x="3575569" y="6119662"/>
            <a:ext cx="486817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</p:txBody>
      </p:sp>
      <p:sp>
        <p:nvSpPr>
          <p:cNvPr id="660" name="Google Shape;660;p15"/>
          <p:cNvSpPr/>
          <p:nvPr/>
        </p:nvSpPr>
        <p:spPr>
          <a:xfrm flipH="1">
            <a:off x="15903429" y="6119662"/>
            <a:ext cx="486817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6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667" name="Google Shape;667;p16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668" name="Google Shape;668;p16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16"/>
          <p:cNvSpPr/>
          <p:nvPr/>
        </p:nvSpPr>
        <p:spPr>
          <a:xfrm>
            <a:off x="11520744" y="4908751"/>
            <a:ext cx="10060318" cy="1361433"/>
          </a:xfrm>
          <a:custGeom>
            <a:rect b="b" l="l" r="r" t="t"/>
            <a:pathLst>
              <a:path extrusionOk="0" h="167449" w="1237366">
                <a:moveTo>
                  <a:pt x="1153766" y="167450"/>
                </a:moveTo>
                <a:lnTo>
                  <a:pt x="83696" y="167450"/>
                </a:lnTo>
                <a:cubicBezTo>
                  <a:pt x="37511" y="167450"/>
                  <a:pt x="57" y="129978"/>
                  <a:pt x="0" y="83725"/>
                </a:cubicBezTo>
                <a:lnTo>
                  <a:pt x="0" y="83725"/>
                </a:lnTo>
                <a:cubicBezTo>
                  <a:pt x="0" y="37481"/>
                  <a:pt x="37425" y="0"/>
                  <a:pt x="83601" y="0"/>
                </a:cubicBezTo>
                <a:cubicBezTo>
                  <a:pt x="83629" y="0"/>
                  <a:pt x="83667" y="0"/>
                  <a:pt x="83696" y="0"/>
                </a:cubicBezTo>
                <a:lnTo>
                  <a:pt x="1153766" y="0"/>
                </a:lnTo>
                <a:cubicBezTo>
                  <a:pt x="1199884" y="-57"/>
                  <a:pt x="1237310" y="37348"/>
                  <a:pt x="1237367" y="83534"/>
                </a:cubicBezTo>
                <a:cubicBezTo>
                  <a:pt x="1237367" y="83601"/>
                  <a:pt x="1237367" y="83658"/>
                  <a:pt x="1237367" y="83725"/>
                </a:cubicBezTo>
                <a:lnTo>
                  <a:pt x="1237367" y="83725"/>
                </a:lnTo>
                <a:cubicBezTo>
                  <a:pt x="1237367" y="129969"/>
                  <a:pt x="1199941" y="167450"/>
                  <a:pt x="1153766" y="16745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6"/>
          <p:cNvSpPr/>
          <p:nvPr/>
        </p:nvSpPr>
        <p:spPr>
          <a:xfrm>
            <a:off x="11520744" y="6844810"/>
            <a:ext cx="10060318" cy="1361433"/>
          </a:xfrm>
          <a:custGeom>
            <a:rect b="b" l="l" r="r" t="t"/>
            <a:pathLst>
              <a:path extrusionOk="0" h="167449" w="1237366">
                <a:moveTo>
                  <a:pt x="1153766" y="167449"/>
                </a:moveTo>
                <a:lnTo>
                  <a:pt x="83696" y="167449"/>
                </a:lnTo>
                <a:cubicBezTo>
                  <a:pt x="37511" y="167449"/>
                  <a:pt x="57" y="129978"/>
                  <a:pt x="0" y="83725"/>
                </a:cubicBezTo>
                <a:lnTo>
                  <a:pt x="0" y="83725"/>
                </a:lnTo>
                <a:cubicBezTo>
                  <a:pt x="0" y="37481"/>
                  <a:pt x="37425" y="0"/>
                  <a:pt x="83601" y="0"/>
                </a:cubicBezTo>
                <a:cubicBezTo>
                  <a:pt x="83629" y="0"/>
                  <a:pt x="83667" y="0"/>
                  <a:pt x="83696" y="0"/>
                </a:cubicBezTo>
                <a:lnTo>
                  <a:pt x="1153766" y="0"/>
                </a:lnTo>
                <a:cubicBezTo>
                  <a:pt x="1199884" y="-57"/>
                  <a:pt x="1237310" y="37347"/>
                  <a:pt x="1237367" y="83534"/>
                </a:cubicBezTo>
                <a:cubicBezTo>
                  <a:pt x="1237367" y="83601"/>
                  <a:pt x="1237367" y="83658"/>
                  <a:pt x="1237367" y="83725"/>
                </a:cubicBezTo>
                <a:lnTo>
                  <a:pt x="1237367" y="83725"/>
                </a:lnTo>
                <a:cubicBezTo>
                  <a:pt x="1237367" y="129969"/>
                  <a:pt x="1199941" y="167449"/>
                  <a:pt x="1153766" y="167449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16"/>
          <p:cNvSpPr/>
          <p:nvPr/>
        </p:nvSpPr>
        <p:spPr>
          <a:xfrm>
            <a:off x="11520744" y="8780869"/>
            <a:ext cx="10060318" cy="1361433"/>
          </a:xfrm>
          <a:custGeom>
            <a:rect b="b" l="l" r="r" t="t"/>
            <a:pathLst>
              <a:path extrusionOk="0" h="167449" w="1237366">
                <a:moveTo>
                  <a:pt x="1153766" y="167449"/>
                </a:moveTo>
                <a:lnTo>
                  <a:pt x="83696" y="167449"/>
                </a:lnTo>
                <a:cubicBezTo>
                  <a:pt x="37511" y="167449"/>
                  <a:pt x="57" y="129978"/>
                  <a:pt x="0" y="83725"/>
                </a:cubicBezTo>
                <a:lnTo>
                  <a:pt x="0" y="83725"/>
                </a:lnTo>
                <a:cubicBezTo>
                  <a:pt x="0" y="37481"/>
                  <a:pt x="37425" y="0"/>
                  <a:pt x="83601" y="0"/>
                </a:cubicBezTo>
                <a:cubicBezTo>
                  <a:pt x="83629" y="0"/>
                  <a:pt x="83667" y="0"/>
                  <a:pt x="83696" y="0"/>
                </a:cubicBezTo>
                <a:lnTo>
                  <a:pt x="1153766" y="0"/>
                </a:lnTo>
                <a:cubicBezTo>
                  <a:pt x="1199884" y="-57"/>
                  <a:pt x="1237310" y="37347"/>
                  <a:pt x="1237367" y="83534"/>
                </a:cubicBezTo>
                <a:cubicBezTo>
                  <a:pt x="1237367" y="83601"/>
                  <a:pt x="1237367" y="83658"/>
                  <a:pt x="1237367" y="83725"/>
                </a:cubicBezTo>
                <a:lnTo>
                  <a:pt x="1237367" y="83725"/>
                </a:lnTo>
                <a:cubicBezTo>
                  <a:pt x="1237367" y="129969"/>
                  <a:pt x="1199941" y="167449"/>
                  <a:pt x="1153766" y="167449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16"/>
          <p:cNvSpPr/>
          <p:nvPr/>
        </p:nvSpPr>
        <p:spPr>
          <a:xfrm>
            <a:off x="11520744" y="10716928"/>
            <a:ext cx="10060318" cy="1361433"/>
          </a:xfrm>
          <a:custGeom>
            <a:rect b="b" l="l" r="r" t="t"/>
            <a:pathLst>
              <a:path extrusionOk="0" h="167449" w="1237366">
                <a:moveTo>
                  <a:pt x="1153766" y="167449"/>
                </a:moveTo>
                <a:lnTo>
                  <a:pt x="83696" y="167449"/>
                </a:lnTo>
                <a:cubicBezTo>
                  <a:pt x="37511" y="167449"/>
                  <a:pt x="57" y="129978"/>
                  <a:pt x="0" y="83725"/>
                </a:cubicBezTo>
                <a:lnTo>
                  <a:pt x="0" y="83725"/>
                </a:lnTo>
                <a:cubicBezTo>
                  <a:pt x="0" y="37481"/>
                  <a:pt x="37425" y="0"/>
                  <a:pt x="83601" y="0"/>
                </a:cubicBezTo>
                <a:cubicBezTo>
                  <a:pt x="83629" y="0"/>
                  <a:pt x="83667" y="0"/>
                  <a:pt x="83696" y="0"/>
                </a:cubicBezTo>
                <a:lnTo>
                  <a:pt x="1153766" y="0"/>
                </a:lnTo>
                <a:cubicBezTo>
                  <a:pt x="1199884" y="-57"/>
                  <a:pt x="1237310" y="37347"/>
                  <a:pt x="1237367" y="83534"/>
                </a:cubicBezTo>
                <a:cubicBezTo>
                  <a:pt x="1237367" y="83601"/>
                  <a:pt x="1237367" y="83658"/>
                  <a:pt x="1237367" y="83725"/>
                </a:cubicBezTo>
                <a:lnTo>
                  <a:pt x="1237367" y="83725"/>
                </a:lnTo>
                <a:cubicBezTo>
                  <a:pt x="1237367" y="129969"/>
                  <a:pt x="1199941" y="167449"/>
                  <a:pt x="1153766" y="167449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16"/>
          <p:cNvSpPr/>
          <p:nvPr/>
        </p:nvSpPr>
        <p:spPr>
          <a:xfrm>
            <a:off x="11398426" y="4794775"/>
            <a:ext cx="1580896" cy="1583240"/>
          </a:xfrm>
          <a:custGeom>
            <a:rect b="b" l="l" r="r" t="t"/>
            <a:pathLst>
              <a:path extrusionOk="0" h="167449" w="167201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endParaRPr/>
          </a:p>
        </p:txBody>
      </p:sp>
      <p:sp>
        <p:nvSpPr>
          <p:cNvPr id="674" name="Google Shape;674;p16"/>
          <p:cNvSpPr/>
          <p:nvPr/>
        </p:nvSpPr>
        <p:spPr>
          <a:xfrm>
            <a:off x="11398922" y="6730175"/>
            <a:ext cx="1580896" cy="1583240"/>
          </a:xfrm>
          <a:custGeom>
            <a:rect b="b" l="l" r="r" t="t"/>
            <a:pathLst>
              <a:path extrusionOk="0" h="167449" w="167201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endParaRPr/>
          </a:p>
        </p:txBody>
      </p:sp>
      <p:sp>
        <p:nvSpPr>
          <p:cNvPr id="675" name="Google Shape;675;p16"/>
          <p:cNvSpPr/>
          <p:nvPr/>
        </p:nvSpPr>
        <p:spPr>
          <a:xfrm>
            <a:off x="11398653" y="8666356"/>
            <a:ext cx="1580896" cy="1583240"/>
          </a:xfrm>
          <a:custGeom>
            <a:rect b="b" l="l" r="r" t="t"/>
            <a:pathLst>
              <a:path extrusionOk="0" h="167449" w="167201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endParaRPr/>
          </a:p>
        </p:txBody>
      </p:sp>
      <p:sp>
        <p:nvSpPr>
          <p:cNvPr id="676" name="Google Shape;676;p16"/>
          <p:cNvSpPr/>
          <p:nvPr/>
        </p:nvSpPr>
        <p:spPr>
          <a:xfrm>
            <a:off x="11398377" y="10602537"/>
            <a:ext cx="1580896" cy="1583240"/>
          </a:xfrm>
          <a:custGeom>
            <a:rect b="b" l="l" r="r" t="t"/>
            <a:pathLst>
              <a:path extrusionOk="0" h="167449" w="167201">
                <a:moveTo>
                  <a:pt x="167201" y="83725"/>
                </a:moveTo>
                <a:cubicBezTo>
                  <a:pt x="167201" y="129965"/>
                  <a:pt x="129772" y="167449"/>
                  <a:pt x="83601" y="167449"/>
                </a:cubicBezTo>
                <a:cubicBezTo>
                  <a:pt x="37429" y="167449"/>
                  <a:pt x="0" y="129965"/>
                  <a:pt x="0" y="83725"/>
                </a:cubicBezTo>
                <a:cubicBezTo>
                  <a:pt x="0" y="37485"/>
                  <a:pt x="37429" y="0"/>
                  <a:pt x="83601" y="0"/>
                </a:cubicBezTo>
                <a:cubicBezTo>
                  <a:pt x="129772" y="0"/>
                  <a:pt x="167201" y="37485"/>
                  <a:pt x="167201" y="8372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</a:t>
            </a:r>
            <a:endParaRPr/>
          </a:p>
        </p:txBody>
      </p:sp>
      <p:grpSp>
        <p:nvGrpSpPr>
          <p:cNvPr id="677" name="Google Shape;677;p16"/>
          <p:cNvGrpSpPr/>
          <p:nvPr/>
        </p:nvGrpSpPr>
        <p:grpSpPr>
          <a:xfrm>
            <a:off x="2796588" y="4794775"/>
            <a:ext cx="5212167" cy="7391002"/>
            <a:chOff x="3272445" y="4794775"/>
            <a:chExt cx="5212167" cy="7391002"/>
          </a:xfrm>
        </p:grpSpPr>
        <p:grpSp>
          <p:nvGrpSpPr>
            <p:cNvPr id="678" name="Google Shape;678;p16"/>
            <p:cNvGrpSpPr/>
            <p:nvPr/>
          </p:nvGrpSpPr>
          <p:grpSpPr>
            <a:xfrm>
              <a:off x="5740992" y="8183121"/>
              <a:ext cx="274362" cy="569462"/>
              <a:chOff x="5740992" y="8183121"/>
              <a:chExt cx="274362" cy="569462"/>
            </a:xfrm>
          </p:grpSpPr>
          <p:sp>
            <p:nvSpPr>
              <p:cNvPr id="679" name="Google Shape;679;p16"/>
              <p:cNvSpPr/>
              <p:nvPr/>
            </p:nvSpPr>
            <p:spPr>
              <a:xfrm>
                <a:off x="5878173" y="8211594"/>
                <a:ext cx="71072" cy="71184"/>
              </a:xfrm>
              <a:custGeom>
                <a:rect b="b" l="l" r="r" t="t"/>
                <a:pathLst>
                  <a:path extrusionOk="0" h="9525" w="951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6"/>
              <p:cNvSpPr/>
              <p:nvPr/>
            </p:nvSpPr>
            <p:spPr>
              <a:xfrm>
                <a:off x="5849737" y="8183121"/>
                <a:ext cx="56857" cy="345949"/>
              </a:xfrm>
              <a:custGeom>
                <a:rect b="b" l="l" r="r" t="t"/>
                <a:pathLst>
                  <a:path extrusionOk="0" h="46291" w="7608">
                    <a:moveTo>
                      <a:pt x="3804" y="46292"/>
                    </a:moveTo>
                    <a:cubicBezTo>
                      <a:pt x="1703" y="46292"/>
                      <a:pt x="0" y="44587"/>
                      <a:pt x="0" y="42482"/>
                    </a:cubicBezTo>
                    <a:lnTo>
                      <a:pt x="0" y="3810"/>
                    </a:lnTo>
                    <a:cubicBezTo>
                      <a:pt x="0" y="1705"/>
                      <a:pt x="1703" y="0"/>
                      <a:pt x="3804" y="0"/>
                    </a:cubicBezTo>
                    <a:cubicBezTo>
                      <a:pt x="5905" y="0"/>
                      <a:pt x="7609" y="1705"/>
                      <a:pt x="7609" y="3810"/>
                    </a:cubicBezTo>
                    <a:lnTo>
                      <a:pt x="7609" y="42482"/>
                    </a:lnTo>
                    <a:cubicBezTo>
                      <a:pt x="7609" y="44587"/>
                      <a:pt x="5905" y="46292"/>
                      <a:pt x="3804" y="4629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5740992" y="8477818"/>
                <a:ext cx="274362" cy="274765"/>
              </a:xfrm>
              <a:custGeom>
                <a:rect b="b" l="l" r="r" t="t"/>
                <a:pathLst>
                  <a:path extrusionOk="0" h="36766" w="36712">
                    <a:moveTo>
                      <a:pt x="18356" y="36767"/>
                    </a:moveTo>
                    <a:cubicBezTo>
                      <a:pt x="8218" y="36767"/>
                      <a:pt x="0" y="28537"/>
                      <a:pt x="0" y="18383"/>
                    </a:cubicBezTo>
                    <a:cubicBezTo>
                      <a:pt x="0" y="8230"/>
                      <a:pt x="8218" y="0"/>
                      <a:pt x="18356" y="0"/>
                    </a:cubicBezTo>
                    <a:cubicBezTo>
                      <a:pt x="28494" y="0"/>
                      <a:pt x="36712" y="8230"/>
                      <a:pt x="36712" y="18383"/>
                    </a:cubicBezTo>
                    <a:cubicBezTo>
                      <a:pt x="36712" y="28537"/>
                      <a:pt x="28494" y="36767"/>
                      <a:pt x="18356" y="36767"/>
                    </a:cubicBezTo>
                    <a:close/>
                    <a:moveTo>
                      <a:pt x="18356" y="8192"/>
                    </a:moveTo>
                    <a:cubicBezTo>
                      <a:pt x="12447" y="8754"/>
                      <a:pt x="8108" y="14002"/>
                      <a:pt x="8666" y="19917"/>
                    </a:cubicBezTo>
                    <a:cubicBezTo>
                      <a:pt x="9151" y="25060"/>
                      <a:pt x="13218" y="29137"/>
                      <a:pt x="18356" y="29623"/>
                    </a:cubicBezTo>
                    <a:cubicBezTo>
                      <a:pt x="24265" y="30185"/>
                      <a:pt x="29508" y="25841"/>
                      <a:pt x="30066" y="19917"/>
                    </a:cubicBezTo>
                    <a:cubicBezTo>
                      <a:pt x="30623" y="14002"/>
                      <a:pt x="26285" y="8754"/>
                      <a:pt x="20376" y="8192"/>
                    </a:cubicBezTo>
                    <a:cubicBezTo>
                      <a:pt x="19704" y="8125"/>
                      <a:pt x="19028" y="8125"/>
                      <a:pt x="18356" y="819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2" name="Google Shape;682;p16"/>
            <p:cNvSpPr/>
            <p:nvPr/>
          </p:nvSpPr>
          <p:spPr>
            <a:xfrm>
              <a:off x="3590870" y="4844607"/>
              <a:ext cx="4575302" cy="3366987"/>
            </a:xfrm>
            <a:custGeom>
              <a:rect b="b" l="l" r="r" t="t"/>
              <a:pathLst>
                <a:path extrusionOk="0" h="450532" w="612215">
                  <a:moveTo>
                    <a:pt x="0" y="0"/>
                  </a:moveTo>
                  <a:lnTo>
                    <a:pt x="612216" y="0"/>
                  </a:lnTo>
                  <a:lnTo>
                    <a:pt x="612216" y="450533"/>
                  </a:lnTo>
                  <a:lnTo>
                    <a:pt x="0" y="450533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272445" y="4794775"/>
              <a:ext cx="5212167" cy="156597"/>
            </a:xfrm>
            <a:custGeom>
              <a:rect b="b" l="l" r="r" t="t"/>
              <a:pathLst>
                <a:path extrusionOk="0" h="20954" w="697433">
                  <a:moveTo>
                    <a:pt x="0" y="0"/>
                  </a:moveTo>
                  <a:lnTo>
                    <a:pt x="697433" y="0"/>
                  </a:lnTo>
                  <a:lnTo>
                    <a:pt x="697433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4452081" y="9153686"/>
              <a:ext cx="747269" cy="1085685"/>
            </a:xfrm>
            <a:custGeom>
              <a:rect b="b" l="l" r="r" t="t"/>
              <a:pathLst>
                <a:path extrusionOk="0" h="145274" w="99991">
                  <a:moveTo>
                    <a:pt x="9878" y="111112"/>
                  </a:moveTo>
                  <a:cubicBezTo>
                    <a:pt x="6932" y="103350"/>
                    <a:pt x="4796" y="95311"/>
                    <a:pt x="3505" y="87110"/>
                  </a:cubicBezTo>
                  <a:cubicBezTo>
                    <a:pt x="3505" y="84633"/>
                    <a:pt x="2935" y="82252"/>
                    <a:pt x="2840" y="79775"/>
                  </a:cubicBezTo>
                  <a:cubicBezTo>
                    <a:pt x="3447" y="68526"/>
                    <a:pt x="2519" y="57249"/>
                    <a:pt x="81" y="46247"/>
                  </a:cubicBezTo>
                  <a:cubicBezTo>
                    <a:pt x="81" y="39961"/>
                    <a:pt x="81" y="33865"/>
                    <a:pt x="81" y="27769"/>
                  </a:cubicBezTo>
                  <a:cubicBezTo>
                    <a:pt x="-657" y="18453"/>
                    <a:pt x="3667" y="9471"/>
                    <a:pt x="11399" y="4242"/>
                  </a:cubicBezTo>
                  <a:cubicBezTo>
                    <a:pt x="19766" y="222"/>
                    <a:pt x="29208" y="-987"/>
                    <a:pt x="38315" y="813"/>
                  </a:cubicBezTo>
                  <a:cubicBezTo>
                    <a:pt x="52677" y="2528"/>
                    <a:pt x="68274" y="-3188"/>
                    <a:pt x="82065" y="3004"/>
                  </a:cubicBezTo>
                  <a:cubicBezTo>
                    <a:pt x="95856" y="9195"/>
                    <a:pt x="100516" y="23863"/>
                    <a:pt x="99946" y="38722"/>
                  </a:cubicBezTo>
                  <a:cubicBezTo>
                    <a:pt x="99623" y="46066"/>
                    <a:pt x="98829" y="53381"/>
                    <a:pt x="97568" y="60630"/>
                  </a:cubicBezTo>
                  <a:cubicBezTo>
                    <a:pt x="96236" y="68440"/>
                    <a:pt x="97568" y="76156"/>
                    <a:pt x="97568" y="84061"/>
                  </a:cubicBezTo>
                  <a:cubicBezTo>
                    <a:pt x="94042" y="101130"/>
                    <a:pt x="87983" y="117561"/>
                    <a:pt x="79592" y="132829"/>
                  </a:cubicBezTo>
                  <a:cubicBezTo>
                    <a:pt x="70082" y="144545"/>
                    <a:pt x="55245" y="145593"/>
                    <a:pt x="41549" y="145212"/>
                  </a:cubicBezTo>
                  <a:cubicBezTo>
                    <a:pt x="29697" y="143859"/>
                    <a:pt x="19616" y="135944"/>
                    <a:pt x="15489" y="124733"/>
                  </a:cubicBezTo>
                  <a:cubicBezTo>
                    <a:pt x="13777" y="120637"/>
                    <a:pt x="11780" y="116065"/>
                    <a:pt x="9878" y="11111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5" name="Google Shape;685;p16"/>
            <p:cNvGrpSpPr/>
            <p:nvPr/>
          </p:nvGrpSpPr>
          <p:grpSpPr>
            <a:xfrm>
              <a:off x="4274215" y="8866470"/>
              <a:ext cx="1047369" cy="1073921"/>
              <a:chOff x="4274215" y="8866470"/>
              <a:chExt cx="1047369" cy="1073921"/>
            </a:xfrm>
          </p:grpSpPr>
          <p:sp>
            <p:nvSpPr>
              <p:cNvPr id="686" name="Google Shape;686;p16"/>
              <p:cNvSpPr/>
              <p:nvPr/>
            </p:nvSpPr>
            <p:spPr>
              <a:xfrm>
                <a:off x="4279036" y="8921833"/>
                <a:ext cx="1028865" cy="1018559"/>
              </a:xfrm>
              <a:custGeom>
                <a:rect b="b" l="l" r="r" t="t"/>
                <a:pathLst>
                  <a:path extrusionOk="0" h="136292" w="137671">
                    <a:moveTo>
                      <a:pt x="135845" y="59174"/>
                    </a:moveTo>
                    <a:cubicBezTo>
                      <a:pt x="136601" y="53545"/>
                      <a:pt x="136601" y="47849"/>
                      <a:pt x="135845" y="42220"/>
                    </a:cubicBezTo>
                    <a:cubicBezTo>
                      <a:pt x="133372" y="26122"/>
                      <a:pt x="123101" y="6787"/>
                      <a:pt x="104459" y="6787"/>
                    </a:cubicBezTo>
                    <a:cubicBezTo>
                      <a:pt x="99894" y="6787"/>
                      <a:pt x="94948" y="7739"/>
                      <a:pt x="90764" y="7739"/>
                    </a:cubicBezTo>
                    <a:cubicBezTo>
                      <a:pt x="83440" y="7739"/>
                      <a:pt x="78875" y="2596"/>
                      <a:pt x="71742" y="1072"/>
                    </a:cubicBezTo>
                    <a:cubicBezTo>
                      <a:pt x="65097" y="-357"/>
                      <a:pt x="58224" y="-357"/>
                      <a:pt x="51579" y="1072"/>
                    </a:cubicBezTo>
                    <a:cubicBezTo>
                      <a:pt x="38368" y="3272"/>
                      <a:pt x="26696" y="10949"/>
                      <a:pt x="19432" y="22217"/>
                    </a:cubicBezTo>
                    <a:cubicBezTo>
                      <a:pt x="15505" y="23474"/>
                      <a:pt x="12141" y="26075"/>
                      <a:pt x="9921" y="29551"/>
                    </a:cubicBezTo>
                    <a:cubicBezTo>
                      <a:pt x="8478" y="30209"/>
                      <a:pt x="7256" y="31266"/>
                      <a:pt x="6402" y="32599"/>
                    </a:cubicBezTo>
                    <a:cubicBezTo>
                      <a:pt x="-473" y="45992"/>
                      <a:pt x="-1872" y="61536"/>
                      <a:pt x="2503" y="75938"/>
                    </a:cubicBezTo>
                    <a:cubicBezTo>
                      <a:pt x="5075" y="87416"/>
                      <a:pt x="9169" y="98503"/>
                      <a:pt x="14677" y="108895"/>
                    </a:cubicBezTo>
                    <a:cubicBezTo>
                      <a:pt x="15052" y="118439"/>
                      <a:pt x="19567" y="127344"/>
                      <a:pt x="27041" y="133279"/>
                    </a:cubicBezTo>
                    <a:cubicBezTo>
                      <a:pt x="34269" y="138136"/>
                      <a:pt x="46063" y="135755"/>
                      <a:pt x="54813" y="135374"/>
                    </a:cubicBezTo>
                    <a:cubicBezTo>
                      <a:pt x="73169" y="134612"/>
                      <a:pt x="90764" y="128135"/>
                      <a:pt x="109215" y="133374"/>
                    </a:cubicBezTo>
                    <a:cubicBezTo>
                      <a:pt x="115913" y="134945"/>
                      <a:pt x="122863" y="132031"/>
                      <a:pt x="126429" y="126135"/>
                    </a:cubicBezTo>
                    <a:cubicBezTo>
                      <a:pt x="128182" y="123411"/>
                      <a:pt x="129379" y="120372"/>
                      <a:pt x="129949" y="117181"/>
                    </a:cubicBezTo>
                    <a:cubicBezTo>
                      <a:pt x="132500" y="111914"/>
                      <a:pt x="134263" y="106294"/>
                      <a:pt x="135180" y="100513"/>
                    </a:cubicBezTo>
                    <a:cubicBezTo>
                      <a:pt x="138260" y="86930"/>
                      <a:pt x="138486" y="72852"/>
                      <a:pt x="135845" y="591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5122703" y="9546448"/>
                <a:ext cx="126031" cy="263010"/>
              </a:xfrm>
              <a:custGeom>
                <a:rect b="b" l="l" r="r" t="t"/>
                <a:pathLst>
                  <a:path extrusionOk="0" h="35193" w="16864">
                    <a:moveTo>
                      <a:pt x="1556" y="29982"/>
                    </a:moveTo>
                    <a:cubicBezTo>
                      <a:pt x="1200" y="29553"/>
                      <a:pt x="999" y="29020"/>
                      <a:pt x="985" y="28458"/>
                    </a:cubicBezTo>
                    <a:cubicBezTo>
                      <a:pt x="938" y="27953"/>
                      <a:pt x="938" y="27439"/>
                      <a:pt x="985" y="26934"/>
                    </a:cubicBezTo>
                    <a:cubicBezTo>
                      <a:pt x="545" y="26067"/>
                      <a:pt x="545" y="25039"/>
                      <a:pt x="985" y="24172"/>
                    </a:cubicBezTo>
                    <a:cubicBezTo>
                      <a:pt x="985" y="24172"/>
                      <a:pt x="985" y="23410"/>
                      <a:pt x="985" y="22934"/>
                    </a:cubicBezTo>
                    <a:cubicBezTo>
                      <a:pt x="1265" y="18971"/>
                      <a:pt x="2366" y="15114"/>
                      <a:pt x="4219" y="11599"/>
                    </a:cubicBezTo>
                    <a:cubicBezTo>
                      <a:pt x="2805" y="11704"/>
                      <a:pt x="1574" y="10637"/>
                      <a:pt x="1471" y="9218"/>
                    </a:cubicBezTo>
                    <a:cubicBezTo>
                      <a:pt x="1433" y="8684"/>
                      <a:pt x="1562" y="8151"/>
                      <a:pt x="1841" y="7694"/>
                    </a:cubicBezTo>
                    <a:cubicBezTo>
                      <a:pt x="3934" y="4074"/>
                      <a:pt x="8024" y="-1831"/>
                      <a:pt x="12969" y="550"/>
                    </a:cubicBezTo>
                    <a:cubicBezTo>
                      <a:pt x="17915" y="2931"/>
                      <a:pt x="16964" y="10075"/>
                      <a:pt x="16393" y="14552"/>
                    </a:cubicBezTo>
                    <a:cubicBezTo>
                      <a:pt x="15347" y="22648"/>
                      <a:pt x="13159" y="36269"/>
                      <a:pt x="2317" y="35126"/>
                    </a:cubicBezTo>
                    <a:cubicBezTo>
                      <a:pt x="-631" y="34745"/>
                      <a:pt x="-631" y="31316"/>
                      <a:pt x="1556" y="299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4411987" y="9559101"/>
                <a:ext cx="107691" cy="266784"/>
              </a:xfrm>
              <a:custGeom>
                <a:rect b="b" l="l" r="r" t="t"/>
                <a:pathLst>
                  <a:path extrusionOk="0" h="35698" w="14410">
                    <a:moveTo>
                      <a:pt x="3260" y="1619"/>
                    </a:moveTo>
                    <a:cubicBezTo>
                      <a:pt x="4043" y="724"/>
                      <a:pt x="5125" y="152"/>
                      <a:pt x="6303" y="0"/>
                    </a:cubicBezTo>
                    <a:cubicBezTo>
                      <a:pt x="9632" y="0"/>
                      <a:pt x="11534" y="3810"/>
                      <a:pt x="12580" y="7239"/>
                    </a:cubicBezTo>
                    <a:cubicBezTo>
                      <a:pt x="13266" y="8715"/>
                      <a:pt x="12625" y="10478"/>
                      <a:pt x="11149" y="11163"/>
                    </a:cubicBezTo>
                    <a:cubicBezTo>
                      <a:pt x="11088" y="11192"/>
                      <a:pt x="11026" y="11211"/>
                      <a:pt x="10964" y="11239"/>
                    </a:cubicBezTo>
                    <a:cubicBezTo>
                      <a:pt x="12200" y="16097"/>
                      <a:pt x="12961" y="21241"/>
                      <a:pt x="13532" y="23431"/>
                    </a:cubicBezTo>
                    <a:cubicBezTo>
                      <a:pt x="14059" y="24955"/>
                      <a:pt x="13418" y="26641"/>
                      <a:pt x="12010" y="27432"/>
                    </a:cubicBezTo>
                    <a:lnTo>
                      <a:pt x="12010" y="27432"/>
                    </a:lnTo>
                    <a:cubicBezTo>
                      <a:pt x="12566" y="28527"/>
                      <a:pt x="13201" y="29575"/>
                      <a:pt x="13912" y="30575"/>
                    </a:cubicBezTo>
                    <a:cubicBezTo>
                      <a:pt x="15719" y="33528"/>
                      <a:pt x="12200" y="37433"/>
                      <a:pt x="10013" y="34862"/>
                    </a:cubicBezTo>
                    <a:cubicBezTo>
                      <a:pt x="5634" y="29461"/>
                      <a:pt x="2602" y="23098"/>
                      <a:pt x="1167" y="16288"/>
                    </a:cubicBezTo>
                    <a:lnTo>
                      <a:pt x="1167" y="15145"/>
                    </a:lnTo>
                    <a:cubicBezTo>
                      <a:pt x="-640" y="11239"/>
                      <a:pt x="-640" y="3429"/>
                      <a:pt x="3260" y="16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4274215" y="8866470"/>
                <a:ext cx="1047369" cy="733114"/>
              </a:xfrm>
              <a:custGeom>
                <a:rect b="b" l="l" r="r" t="t"/>
                <a:pathLst>
                  <a:path extrusionOk="0" h="98097" w="140147">
                    <a:moveTo>
                      <a:pt x="137157" y="35244"/>
                    </a:moveTo>
                    <a:cubicBezTo>
                      <a:pt x="135992" y="27262"/>
                      <a:pt x="132329" y="19861"/>
                      <a:pt x="126695" y="14099"/>
                    </a:cubicBezTo>
                    <a:cubicBezTo>
                      <a:pt x="120441" y="7650"/>
                      <a:pt x="112263" y="3402"/>
                      <a:pt x="103393" y="2002"/>
                    </a:cubicBezTo>
                    <a:cubicBezTo>
                      <a:pt x="93828" y="1554"/>
                      <a:pt x="84245" y="2288"/>
                      <a:pt x="74861" y="4193"/>
                    </a:cubicBezTo>
                    <a:lnTo>
                      <a:pt x="70105" y="2573"/>
                    </a:lnTo>
                    <a:cubicBezTo>
                      <a:pt x="57273" y="-1322"/>
                      <a:pt x="43507" y="-779"/>
                      <a:pt x="31015" y="4097"/>
                    </a:cubicBezTo>
                    <a:cubicBezTo>
                      <a:pt x="26149" y="6479"/>
                      <a:pt x="21987" y="10088"/>
                      <a:pt x="18937" y="14575"/>
                    </a:cubicBezTo>
                    <a:cubicBezTo>
                      <a:pt x="14178" y="16832"/>
                      <a:pt x="10108" y="20318"/>
                      <a:pt x="7143" y="24671"/>
                    </a:cubicBezTo>
                    <a:cubicBezTo>
                      <a:pt x="-3129" y="39054"/>
                      <a:pt x="-4080" y="64010"/>
                      <a:pt x="16083" y="68963"/>
                    </a:cubicBezTo>
                    <a:cubicBezTo>
                      <a:pt x="16083" y="80869"/>
                      <a:pt x="18937" y="93632"/>
                      <a:pt x="29399" y="97538"/>
                    </a:cubicBezTo>
                    <a:cubicBezTo>
                      <a:pt x="37293" y="100490"/>
                      <a:pt x="30064" y="90870"/>
                      <a:pt x="29399" y="89632"/>
                    </a:cubicBezTo>
                    <a:cubicBezTo>
                      <a:pt x="26234" y="85336"/>
                      <a:pt x="25250" y="79802"/>
                      <a:pt x="26735" y="74678"/>
                    </a:cubicBezTo>
                    <a:cubicBezTo>
                      <a:pt x="30254" y="63724"/>
                      <a:pt x="44235" y="62105"/>
                      <a:pt x="53271" y="57818"/>
                    </a:cubicBezTo>
                    <a:lnTo>
                      <a:pt x="57170" y="55913"/>
                    </a:lnTo>
                    <a:cubicBezTo>
                      <a:pt x="60001" y="55247"/>
                      <a:pt x="62745" y="54256"/>
                      <a:pt x="65350" y="52961"/>
                    </a:cubicBezTo>
                    <a:cubicBezTo>
                      <a:pt x="72063" y="48998"/>
                      <a:pt x="78073" y="43940"/>
                      <a:pt x="83135" y="38006"/>
                    </a:cubicBezTo>
                    <a:cubicBezTo>
                      <a:pt x="93597" y="46579"/>
                      <a:pt x="106342" y="51437"/>
                      <a:pt x="116138" y="60771"/>
                    </a:cubicBezTo>
                    <a:cubicBezTo>
                      <a:pt x="121353" y="66781"/>
                      <a:pt x="124663" y="74211"/>
                      <a:pt x="125649" y="82107"/>
                    </a:cubicBezTo>
                    <a:cubicBezTo>
                      <a:pt x="126315" y="85250"/>
                      <a:pt x="130594" y="84203"/>
                      <a:pt x="131070" y="81440"/>
                    </a:cubicBezTo>
                    <a:cubicBezTo>
                      <a:pt x="131387" y="81021"/>
                      <a:pt x="131584" y="80536"/>
                      <a:pt x="131641" y="80012"/>
                    </a:cubicBezTo>
                    <a:cubicBezTo>
                      <a:pt x="132067" y="75897"/>
                      <a:pt x="132067" y="71744"/>
                      <a:pt x="131641" y="67629"/>
                    </a:cubicBezTo>
                    <a:cubicBezTo>
                      <a:pt x="132309" y="67915"/>
                      <a:pt x="133064" y="67915"/>
                      <a:pt x="133733" y="67629"/>
                    </a:cubicBezTo>
                    <a:cubicBezTo>
                      <a:pt x="135219" y="68524"/>
                      <a:pt x="137147" y="68039"/>
                      <a:pt x="138039" y="66553"/>
                    </a:cubicBezTo>
                    <a:cubicBezTo>
                      <a:pt x="138143" y="66381"/>
                      <a:pt x="138230" y="66200"/>
                      <a:pt x="138298" y="66010"/>
                    </a:cubicBezTo>
                    <a:cubicBezTo>
                      <a:pt x="141107" y="55885"/>
                      <a:pt x="140708" y="45131"/>
                      <a:pt x="137157" y="35244"/>
                    </a:cubicBezTo>
                    <a:close/>
                    <a:moveTo>
                      <a:pt x="60214" y="7717"/>
                    </a:moveTo>
                    <a:cubicBezTo>
                      <a:pt x="52700" y="7717"/>
                      <a:pt x="44901" y="9336"/>
                      <a:pt x="37388" y="10193"/>
                    </a:cubicBezTo>
                    <a:lnTo>
                      <a:pt x="30350" y="11241"/>
                    </a:lnTo>
                    <a:cubicBezTo>
                      <a:pt x="32097" y="10136"/>
                      <a:pt x="33984" y="9269"/>
                      <a:pt x="35961" y="8669"/>
                    </a:cubicBezTo>
                    <a:cubicBezTo>
                      <a:pt x="45902" y="5955"/>
                      <a:pt x="56360" y="5764"/>
                      <a:pt x="66396" y="8098"/>
                    </a:cubicBezTo>
                    <a:cubicBezTo>
                      <a:pt x="64366" y="7622"/>
                      <a:pt x="62297" y="7336"/>
                      <a:pt x="60214" y="72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0" name="Google Shape;690;p16"/>
            <p:cNvSpPr/>
            <p:nvPr/>
          </p:nvSpPr>
          <p:spPr>
            <a:xfrm>
              <a:off x="3685046" y="11358626"/>
              <a:ext cx="4231288" cy="523912"/>
            </a:xfrm>
            <a:custGeom>
              <a:rect b="b" l="l" r="r" t="t"/>
              <a:pathLst>
                <a:path extrusionOk="0" h="70104" w="566183">
                  <a:moveTo>
                    <a:pt x="27391" y="0"/>
                  </a:moveTo>
                  <a:lnTo>
                    <a:pt x="538792" y="0"/>
                  </a:lnTo>
                  <a:cubicBezTo>
                    <a:pt x="553924" y="0"/>
                    <a:pt x="566183" y="12278"/>
                    <a:pt x="566183" y="27432"/>
                  </a:cubicBezTo>
                  <a:lnTo>
                    <a:pt x="566183" y="70104"/>
                  </a:lnTo>
                  <a:lnTo>
                    <a:pt x="566183" y="70104"/>
                  </a:lnTo>
                  <a:lnTo>
                    <a:pt x="0" y="70104"/>
                  </a:lnTo>
                  <a:lnTo>
                    <a:pt x="0" y="70104"/>
                  </a:lnTo>
                  <a:lnTo>
                    <a:pt x="0" y="27432"/>
                  </a:lnTo>
                  <a:cubicBezTo>
                    <a:pt x="0" y="12278"/>
                    <a:pt x="12263" y="0"/>
                    <a:pt x="27391" y="0"/>
                  </a:cubicBezTo>
                  <a:close/>
                </a:path>
              </a:pathLst>
            </a:custGeom>
            <a:solidFill>
              <a:srgbClr val="0B75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6091758" y="8909173"/>
              <a:ext cx="1297883" cy="1238739"/>
            </a:xfrm>
            <a:custGeom>
              <a:rect b="b" l="l" r="r" t="t"/>
              <a:pathLst>
                <a:path extrusionOk="0" h="165754" w="173668">
                  <a:moveTo>
                    <a:pt x="145517" y="80298"/>
                  </a:moveTo>
                  <a:cubicBezTo>
                    <a:pt x="145136" y="78270"/>
                    <a:pt x="144851" y="76269"/>
                    <a:pt x="144661" y="74298"/>
                  </a:cubicBezTo>
                  <a:cubicBezTo>
                    <a:pt x="143966" y="57915"/>
                    <a:pt x="139620" y="41903"/>
                    <a:pt x="131916" y="27435"/>
                  </a:cubicBezTo>
                  <a:cubicBezTo>
                    <a:pt x="107188" y="-10665"/>
                    <a:pt x="38329" y="-9522"/>
                    <a:pt x="18451" y="33626"/>
                  </a:cubicBezTo>
                  <a:cubicBezTo>
                    <a:pt x="14934" y="42284"/>
                    <a:pt x="14041" y="51800"/>
                    <a:pt x="15883" y="60963"/>
                  </a:cubicBezTo>
                  <a:cubicBezTo>
                    <a:pt x="23488" y="78660"/>
                    <a:pt x="23488" y="98701"/>
                    <a:pt x="15883" y="116398"/>
                  </a:cubicBezTo>
                  <a:cubicBezTo>
                    <a:pt x="12656" y="123685"/>
                    <a:pt x="7057" y="129666"/>
                    <a:pt x="0" y="133353"/>
                  </a:cubicBezTo>
                  <a:lnTo>
                    <a:pt x="951" y="134496"/>
                  </a:lnTo>
                  <a:lnTo>
                    <a:pt x="1427" y="135162"/>
                  </a:lnTo>
                  <a:lnTo>
                    <a:pt x="1427" y="135162"/>
                  </a:lnTo>
                  <a:lnTo>
                    <a:pt x="4185" y="138306"/>
                  </a:lnTo>
                  <a:cubicBezTo>
                    <a:pt x="33288" y="168595"/>
                    <a:pt x="75897" y="170119"/>
                    <a:pt x="114036" y="160499"/>
                  </a:cubicBezTo>
                  <a:cubicBezTo>
                    <a:pt x="126894" y="156984"/>
                    <a:pt x="139239" y="151803"/>
                    <a:pt x="150748" y="145068"/>
                  </a:cubicBezTo>
                  <a:cubicBezTo>
                    <a:pt x="158832" y="140592"/>
                    <a:pt x="171196" y="133543"/>
                    <a:pt x="173669" y="123637"/>
                  </a:cubicBezTo>
                  <a:cubicBezTo>
                    <a:pt x="153886" y="120684"/>
                    <a:pt x="148085" y="98682"/>
                    <a:pt x="145517" y="802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6290453" y="9176980"/>
              <a:ext cx="691936" cy="872358"/>
            </a:xfrm>
            <a:custGeom>
              <a:rect b="b" l="l" r="r" t="t"/>
              <a:pathLst>
                <a:path extrusionOk="0" h="116729" w="92587">
                  <a:moveTo>
                    <a:pt x="5370" y="10460"/>
                  </a:moveTo>
                  <a:cubicBezTo>
                    <a:pt x="7412" y="8279"/>
                    <a:pt x="9869" y="6526"/>
                    <a:pt x="12598" y="5316"/>
                  </a:cubicBezTo>
                  <a:cubicBezTo>
                    <a:pt x="18400" y="2554"/>
                    <a:pt x="27816" y="4840"/>
                    <a:pt x="33903" y="3507"/>
                  </a:cubicBezTo>
                  <a:cubicBezTo>
                    <a:pt x="44460" y="1221"/>
                    <a:pt x="59106" y="-3637"/>
                    <a:pt x="68047" y="4650"/>
                  </a:cubicBezTo>
                  <a:cubicBezTo>
                    <a:pt x="76987" y="12936"/>
                    <a:pt x="74990" y="24557"/>
                    <a:pt x="76702" y="35225"/>
                  </a:cubicBezTo>
                  <a:cubicBezTo>
                    <a:pt x="76702" y="37416"/>
                    <a:pt x="77558" y="39607"/>
                    <a:pt x="78033" y="41797"/>
                  </a:cubicBezTo>
                  <a:lnTo>
                    <a:pt x="78033" y="41797"/>
                  </a:lnTo>
                  <a:cubicBezTo>
                    <a:pt x="80221" y="39587"/>
                    <a:pt x="83197" y="38321"/>
                    <a:pt x="86308" y="38273"/>
                  </a:cubicBezTo>
                  <a:cubicBezTo>
                    <a:pt x="88990" y="38168"/>
                    <a:pt x="91424" y="39835"/>
                    <a:pt x="92299" y="42369"/>
                  </a:cubicBezTo>
                  <a:cubicBezTo>
                    <a:pt x="93612" y="50693"/>
                    <a:pt x="90388" y="59085"/>
                    <a:pt x="83835" y="64372"/>
                  </a:cubicBezTo>
                  <a:lnTo>
                    <a:pt x="83835" y="64372"/>
                  </a:lnTo>
                  <a:cubicBezTo>
                    <a:pt x="84520" y="68010"/>
                    <a:pt x="84681" y="71734"/>
                    <a:pt x="84310" y="75420"/>
                  </a:cubicBezTo>
                  <a:cubicBezTo>
                    <a:pt x="82094" y="87917"/>
                    <a:pt x="75722" y="99300"/>
                    <a:pt x="66240" y="107710"/>
                  </a:cubicBezTo>
                  <a:cubicBezTo>
                    <a:pt x="59116" y="115759"/>
                    <a:pt x="47884" y="118759"/>
                    <a:pt x="37707" y="115330"/>
                  </a:cubicBezTo>
                  <a:cubicBezTo>
                    <a:pt x="27410" y="112054"/>
                    <a:pt x="19288" y="104053"/>
                    <a:pt x="15832" y="93804"/>
                  </a:cubicBezTo>
                  <a:cubicBezTo>
                    <a:pt x="10006" y="83117"/>
                    <a:pt x="6262" y="71410"/>
                    <a:pt x="4799" y="59323"/>
                  </a:cubicBezTo>
                  <a:cubicBezTo>
                    <a:pt x="3848" y="44178"/>
                    <a:pt x="-5853" y="22747"/>
                    <a:pt x="5370" y="104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4012005" y="9786179"/>
              <a:ext cx="1715113" cy="2097069"/>
            </a:xfrm>
            <a:custGeom>
              <a:rect b="b" l="l" r="r" t="t"/>
              <a:pathLst>
                <a:path extrusionOk="0" h="280606" w="229497">
                  <a:moveTo>
                    <a:pt x="229498" y="280606"/>
                  </a:moveTo>
                  <a:lnTo>
                    <a:pt x="0" y="280606"/>
                  </a:lnTo>
                  <a:lnTo>
                    <a:pt x="0" y="114967"/>
                  </a:lnTo>
                  <a:cubicBezTo>
                    <a:pt x="157" y="51540"/>
                    <a:pt x="51462" y="162"/>
                    <a:pt x="114796" y="0"/>
                  </a:cubicBezTo>
                  <a:lnTo>
                    <a:pt x="114796" y="0"/>
                  </a:lnTo>
                  <a:cubicBezTo>
                    <a:pt x="178094" y="210"/>
                    <a:pt x="229341" y="51578"/>
                    <a:pt x="229498" y="1149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5878521" y="9786179"/>
              <a:ext cx="1715823" cy="2097069"/>
            </a:xfrm>
            <a:custGeom>
              <a:rect b="b" l="l" r="r" t="t"/>
              <a:pathLst>
                <a:path extrusionOk="0" h="280606" w="229592">
                  <a:moveTo>
                    <a:pt x="229593" y="280606"/>
                  </a:moveTo>
                  <a:lnTo>
                    <a:pt x="0" y="280606"/>
                  </a:lnTo>
                  <a:lnTo>
                    <a:pt x="0" y="114967"/>
                  </a:lnTo>
                  <a:cubicBezTo>
                    <a:pt x="157" y="51540"/>
                    <a:pt x="51462" y="162"/>
                    <a:pt x="114796" y="0"/>
                  </a:cubicBezTo>
                  <a:lnTo>
                    <a:pt x="114796" y="0"/>
                  </a:lnTo>
                  <a:cubicBezTo>
                    <a:pt x="178129" y="152"/>
                    <a:pt x="229441" y="51540"/>
                    <a:pt x="229593" y="1149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3685046" y="11861897"/>
              <a:ext cx="4231288" cy="323880"/>
            </a:xfrm>
            <a:custGeom>
              <a:rect b="b" l="l" r="r" t="t"/>
              <a:pathLst>
                <a:path extrusionOk="0" h="43338" w="566183">
                  <a:moveTo>
                    <a:pt x="0" y="0"/>
                  </a:moveTo>
                  <a:lnTo>
                    <a:pt x="566183" y="0"/>
                  </a:lnTo>
                  <a:lnTo>
                    <a:pt x="566183" y="43339"/>
                  </a:lnTo>
                  <a:lnTo>
                    <a:pt x="0" y="43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6" name="Google Shape;696;p16"/>
            <p:cNvGrpSpPr/>
            <p:nvPr/>
          </p:nvGrpSpPr>
          <p:grpSpPr>
            <a:xfrm>
              <a:off x="4105207" y="7525854"/>
              <a:ext cx="3545915" cy="339992"/>
              <a:chOff x="4099790" y="7579759"/>
              <a:chExt cx="3545915" cy="339992"/>
            </a:xfrm>
          </p:grpSpPr>
          <p:sp>
            <p:nvSpPr>
              <p:cNvPr id="697" name="Google Shape;697;p16"/>
              <p:cNvSpPr/>
              <p:nvPr/>
            </p:nvSpPr>
            <p:spPr>
              <a:xfrm>
                <a:off x="4099791" y="7786644"/>
                <a:ext cx="2695282" cy="133108"/>
              </a:xfrm>
              <a:custGeom>
                <a:rect b="b" l="l" r="r" t="t"/>
                <a:pathLst>
                  <a:path extrusionOk="0" h="17811" w="360652">
                    <a:moveTo>
                      <a:pt x="0" y="0"/>
                    </a:moveTo>
                    <a:lnTo>
                      <a:pt x="360653" y="0"/>
                    </a:lnTo>
                    <a:lnTo>
                      <a:pt x="360653" y="17812"/>
                    </a:lnTo>
                    <a:lnTo>
                      <a:pt x="0" y="1781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6"/>
              <p:cNvSpPr/>
              <p:nvPr/>
            </p:nvSpPr>
            <p:spPr>
              <a:xfrm>
                <a:off x="4099790" y="7579759"/>
                <a:ext cx="3545915" cy="133108"/>
              </a:xfrm>
              <a:custGeom>
                <a:rect b="b" l="l" r="r" t="t"/>
                <a:pathLst>
                  <a:path extrusionOk="0" h="17811" w="360652">
                    <a:moveTo>
                      <a:pt x="0" y="0"/>
                    </a:moveTo>
                    <a:lnTo>
                      <a:pt x="360653" y="0"/>
                    </a:lnTo>
                    <a:lnTo>
                      <a:pt x="360653" y="17812"/>
                    </a:lnTo>
                    <a:lnTo>
                      <a:pt x="0" y="1781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9" name="Google Shape;699;p16"/>
            <p:cNvSpPr/>
            <p:nvPr/>
          </p:nvSpPr>
          <p:spPr>
            <a:xfrm>
              <a:off x="4753977" y="5405953"/>
              <a:ext cx="747677" cy="748786"/>
            </a:xfrm>
            <a:custGeom>
              <a:rect b="b" l="l" r="r" t="t"/>
              <a:pathLst>
                <a:path extrusionOk="0" h="167449" w="167201">
                  <a:moveTo>
                    <a:pt x="167201" y="83725"/>
                  </a:moveTo>
                  <a:cubicBezTo>
                    <a:pt x="167201" y="129965"/>
                    <a:pt x="129772" y="167449"/>
                    <a:pt x="83601" y="167449"/>
                  </a:cubicBezTo>
                  <a:cubicBezTo>
                    <a:pt x="37429" y="167449"/>
                    <a:pt x="0" y="129965"/>
                    <a:pt x="0" y="83725"/>
                  </a:cubicBezTo>
                  <a:cubicBezTo>
                    <a:pt x="0" y="37485"/>
                    <a:pt x="37429" y="0"/>
                    <a:pt x="83601" y="0"/>
                  </a:cubicBezTo>
                  <a:cubicBezTo>
                    <a:pt x="129772" y="0"/>
                    <a:pt x="167201" y="37485"/>
                    <a:pt x="167201" y="837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5256600" y="6321291"/>
              <a:ext cx="747677" cy="748786"/>
            </a:xfrm>
            <a:custGeom>
              <a:rect b="b" l="l" r="r" t="t"/>
              <a:pathLst>
                <a:path extrusionOk="0" h="167449" w="167201">
                  <a:moveTo>
                    <a:pt x="167201" y="83725"/>
                  </a:moveTo>
                  <a:cubicBezTo>
                    <a:pt x="167201" y="129965"/>
                    <a:pt x="129772" y="167449"/>
                    <a:pt x="83601" y="167449"/>
                  </a:cubicBezTo>
                  <a:cubicBezTo>
                    <a:pt x="37429" y="167449"/>
                    <a:pt x="0" y="129965"/>
                    <a:pt x="0" y="83725"/>
                  </a:cubicBezTo>
                  <a:cubicBezTo>
                    <a:pt x="0" y="37485"/>
                    <a:pt x="37429" y="0"/>
                    <a:pt x="83601" y="0"/>
                  </a:cubicBezTo>
                  <a:cubicBezTo>
                    <a:pt x="129772" y="0"/>
                    <a:pt x="167201" y="37485"/>
                    <a:pt x="167201" y="837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5786568" y="5405953"/>
              <a:ext cx="747677" cy="748786"/>
            </a:xfrm>
            <a:custGeom>
              <a:rect b="b" l="l" r="r" t="t"/>
              <a:pathLst>
                <a:path extrusionOk="0" h="167449" w="167201">
                  <a:moveTo>
                    <a:pt x="167201" y="83725"/>
                  </a:moveTo>
                  <a:cubicBezTo>
                    <a:pt x="167201" y="129965"/>
                    <a:pt x="129772" y="167449"/>
                    <a:pt x="83601" y="167449"/>
                  </a:cubicBezTo>
                  <a:cubicBezTo>
                    <a:pt x="37429" y="167449"/>
                    <a:pt x="0" y="129965"/>
                    <a:pt x="0" y="83725"/>
                  </a:cubicBezTo>
                  <a:cubicBezTo>
                    <a:pt x="0" y="37485"/>
                    <a:pt x="37429" y="0"/>
                    <a:pt x="83601" y="0"/>
                  </a:cubicBezTo>
                  <a:cubicBezTo>
                    <a:pt x="129772" y="0"/>
                    <a:pt x="167201" y="37485"/>
                    <a:pt x="167201" y="837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6288955" y="6322487"/>
              <a:ext cx="747677" cy="748786"/>
            </a:xfrm>
            <a:custGeom>
              <a:rect b="b" l="l" r="r" t="t"/>
              <a:pathLst>
                <a:path extrusionOk="0" h="167449" w="167201">
                  <a:moveTo>
                    <a:pt x="167201" y="83725"/>
                  </a:moveTo>
                  <a:cubicBezTo>
                    <a:pt x="167201" y="129965"/>
                    <a:pt x="129772" y="167449"/>
                    <a:pt x="83601" y="167449"/>
                  </a:cubicBezTo>
                  <a:cubicBezTo>
                    <a:pt x="37429" y="167449"/>
                    <a:pt x="0" y="129965"/>
                    <a:pt x="0" y="83725"/>
                  </a:cubicBezTo>
                  <a:cubicBezTo>
                    <a:pt x="0" y="37485"/>
                    <a:pt x="37429" y="0"/>
                    <a:pt x="83601" y="0"/>
                  </a:cubicBezTo>
                  <a:cubicBezTo>
                    <a:pt x="129772" y="0"/>
                    <a:pt x="167201" y="37485"/>
                    <a:pt x="167201" y="837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4</a:t>
              </a:r>
              <a:endParaRPr/>
            </a:p>
          </p:txBody>
        </p:sp>
      </p:grpSp>
      <p:sp>
        <p:nvSpPr>
          <p:cNvPr id="703" name="Google Shape;703;p16"/>
          <p:cNvSpPr/>
          <p:nvPr/>
        </p:nvSpPr>
        <p:spPr>
          <a:xfrm>
            <a:off x="13314641" y="5126337"/>
            <a:ext cx="793110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domain.</a:t>
            </a:r>
            <a:endParaRPr/>
          </a:p>
        </p:txBody>
      </p:sp>
      <p:sp>
        <p:nvSpPr>
          <p:cNvPr id="704" name="Google Shape;704;p16"/>
          <p:cNvSpPr/>
          <p:nvPr/>
        </p:nvSpPr>
        <p:spPr>
          <a:xfrm>
            <a:off x="13314641" y="7051389"/>
            <a:ext cx="793110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domain.</a:t>
            </a:r>
            <a:endParaRPr/>
          </a:p>
        </p:txBody>
      </p:sp>
      <p:sp>
        <p:nvSpPr>
          <p:cNvPr id="705" name="Google Shape;705;p16"/>
          <p:cNvSpPr/>
          <p:nvPr/>
        </p:nvSpPr>
        <p:spPr>
          <a:xfrm>
            <a:off x="13314641" y="8976442"/>
            <a:ext cx="793110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domain.</a:t>
            </a:r>
            <a:endParaRPr/>
          </a:p>
        </p:txBody>
      </p:sp>
      <p:sp>
        <p:nvSpPr>
          <p:cNvPr id="706" name="Google Shape;706;p16"/>
          <p:cNvSpPr/>
          <p:nvPr/>
        </p:nvSpPr>
        <p:spPr>
          <a:xfrm>
            <a:off x="13314641" y="10901494"/>
            <a:ext cx="793110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domain.</a:t>
            </a:r>
            <a:endParaRPr/>
          </a:p>
        </p:txBody>
      </p:sp>
      <p:sp>
        <p:nvSpPr>
          <p:cNvPr id="707" name="Google Shape;707;p16"/>
          <p:cNvSpPr/>
          <p:nvPr/>
        </p:nvSpPr>
        <p:spPr>
          <a:xfrm flipH="1">
            <a:off x="7442126" y="5280224"/>
            <a:ext cx="35120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08" name="Google Shape;708;p16"/>
          <p:cNvSpPr/>
          <p:nvPr/>
        </p:nvSpPr>
        <p:spPr>
          <a:xfrm flipH="1">
            <a:off x="7442126" y="7253403"/>
            <a:ext cx="35120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09" name="Google Shape;709;p16"/>
          <p:cNvSpPr/>
          <p:nvPr/>
        </p:nvSpPr>
        <p:spPr>
          <a:xfrm flipH="1">
            <a:off x="7442126" y="9178456"/>
            <a:ext cx="35120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10" name="Google Shape;710;p16"/>
          <p:cNvSpPr/>
          <p:nvPr/>
        </p:nvSpPr>
        <p:spPr>
          <a:xfrm flipH="1">
            <a:off x="7442126" y="11055382"/>
            <a:ext cx="35120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</a:t>
            </a:r>
            <a:endParaRPr sz="54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7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717" name="Google Shape;717;p17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718" name="Google Shape;718;p17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9" name="Google Shape;719;p17"/>
          <p:cNvGrpSpPr/>
          <p:nvPr/>
        </p:nvGrpSpPr>
        <p:grpSpPr>
          <a:xfrm>
            <a:off x="1780951" y="4833939"/>
            <a:ext cx="1048454" cy="3509051"/>
            <a:chOff x="2281921" y="4622578"/>
            <a:chExt cx="1048454" cy="3509051"/>
          </a:xfrm>
        </p:grpSpPr>
        <p:sp>
          <p:nvSpPr>
            <p:cNvPr id="720" name="Google Shape;720;p17"/>
            <p:cNvSpPr/>
            <p:nvPr/>
          </p:nvSpPr>
          <p:spPr>
            <a:xfrm>
              <a:off x="2281921" y="6369483"/>
              <a:ext cx="1048454" cy="1762146"/>
            </a:xfrm>
            <a:custGeom>
              <a:rect b="b" l="l" r="r" t="t"/>
              <a:pathLst>
                <a:path extrusionOk="0" h="352070" w="209477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2281921" y="4622578"/>
              <a:ext cx="1048454" cy="476256"/>
            </a:xfrm>
            <a:custGeom>
              <a:rect b="b" l="l" r="r" t="t"/>
              <a:pathLst>
                <a:path extrusionOk="0" h="95154" w="209477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2281921" y="5050254"/>
              <a:ext cx="1048454" cy="1381142"/>
            </a:xfrm>
            <a:custGeom>
              <a:rect b="b" l="l" r="r" t="t"/>
              <a:pathLst>
                <a:path extrusionOk="0" h="275946" w="209477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2531641" y="5282190"/>
              <a:ext cx="571883" cy="571507"/>
            </a:xfrm>
            <a:custGeom>
              <a:rect b="b" l="l" r="r" t="t"/>
              <a:pathLst>
                <a:path extrusionOk="0" h="114184" w="114260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2522587" y="7153878"/>
              <a:ext cx="571883" cy="571507"/>
            </a:xfrm>
            <a:custGeom>
              <a:rect b="b" l="l" r="r" t="t"/>
              <a:pathLst>
                <a:path extrusionOk="0" h="114184" w="114260">
                  <a:moveTo>
                    <a:pt x="113974" y="60518"/>
                  </a:moveTo>
                  <a:cubicBezTo>
                    <a:pt x="113974" y="90000"/>
                    <a:pt x="90059" y="113899"/>
                    <a:pt x="60558" y="113899"/>
                  </a:cubicBezTo>
                  <a:cubicBezTo>
                    <a:pt x="31057" y="113899"/>
                    <a:pt x="7141" y="90000"/>
                    <a:pt x="7141" y="60518"/>
                  </a:cubicBezTo>
                  <a:cubicBezTo>
                    <a:pt x="7141" y="31036"/>
                    <a:pt x="31057" y="7137"/>
                    <a:pt x="60558" y="7137"/>
                  </a:cubicBezTo>
                  <a:cubicBezTo>
                    <a:pt x="90059" y="7137"/>
                    <a:pt x="113974" y="31036"/>
                    <a:pt x="113974" y="60518"/>
                  </a:cubicBezTo>
                  <a:close/>
                </a:path>
              </a:pathLst>
            </a:custGeom>
            <a:solidFill>
              <a:srgbClr val="074E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17"/>
          <p:cNvGrpSpPr/>
          <p:nvPr/>
        </p:nvGrpSpPr>
        <p:grpSpPr>
          <a:xfrm>
            <a:off x="7057061" y="8844755"/>
            <a:ext cx="1048454" cy="3509051"/>
            <a:chOff x="3565800" y="4622578"/>
            <a:chExt cx="1048454" cy="3509051"/>
          </a:xfrm>
        </p:grpSpPr>
        <p:sp>
          <p:nvSpPr>
            <p:cNvPr id="726" name="Google Shape;726;p17"/>
            <p:cNvSpPr/>
            <p:nvPr/>
          </p:nvSpPr>
          <p:spPr>
            <a:xfrm>
              <a:off x="3565800" y="6369483"/>
              <a:ext cx="1048454" cy="1762146"/>
            </a:xfrm>
            <a:custGeom>
              <a:rect b="b" l="l" r="r" t="t"/>
              <a:pathLst>
                <a:path extrusionOk="0" h="352070" w="209477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3565800" y="4622578"/>
              <a:ext cx="1048454" cy="476256"/>
            </a:xfrm>
            <a:custGeom>
              <a:rect b="b" l="l" r="r" t="t"/>
              <a:pathLst>
                <a:path extrusionOk="0" h="95154" w="209477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3565800" y="5050254"/>
              <a:ext cx="1048454" cy="1381142"/>
            </a:xfrm>
            <a:custGeom>
              <a:rect b="b" l="l" r="r" t="t"/>
              <a:pathLst>
                <a:path extrusionOk="0" h="275946" w="209477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3815520" y="5282190"/>
              <a:ext cx="571883" cy="571507"/>
            </a:xfrm>
            <a:custGeom>
              <a:rect b="b" l="l" r="r" t="t"/>
              <a:pathLst>
                <a:path extrusionOk="0" h="114184" w="114260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3806947" y="7153878"/>
              <a:ext cx="571883" cy="571507"/>
            </a:xfrm>
            <a:custGeom>
              <a:rect b="b" l="l" r="r" t="t"/>
              <a:pathLst>
                <a:path extrusionOk="0" h="114184" w="114260">
                  <a:moveTo>
                    <a:pt x="113975" y="60518"/>
                  </a:moveTo>
                  <a:cubicBezTo>
                    <a:pt x="113975" y="90000"/>
                    <a:pt x="90059" y="113899"/>
                    <a:pt x="60558" y="113899"/>
                  </a:cubicBezTo>
                  <a:cubicBezTo>
                    <a:pt x="31057" y="113899"/>
                    <a:pt x="7142" y="90000"/>
                    <a:pt x="7142" y="60518"/>
                  </a:cubicBezTo>
                  <a:cubicBezTo>
                    <a:pt x="7142" y="31036"/>
                    <a:pt x="31057" y="7137"/>
                    <a:pt x="60558" y="7137"/>
                  </a:cubicBezTo>
                  <a:cubicBezTo>
                    <a:pt x="90059" y="7137"/>
                    <a:pt x="113975" y="31036"/>
                    <a:pt x="113975" y="60518"/>
                  </a:cubicBezTo>
                  <a:close/>
                </a:path>
              </a:pathLst>
            </a:custGeom>
            <a:solidFill>
              <a:srgbClr val="915D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17"/>
          <p:cNvGrpSpPr/>
          <p:nvPr/>
        </p:nvGrpSpPr>
        <p:grpSpPr>
          <a:xfrm>
            <a:off x="10920758" y="4833939"/>
            <a:ext cx="1048930" cy="3509051"/>
            <a:chOff x="4885421" y="4622578"/>
            <a:chExt cx="1048930" cy="3509051"/>
          </a:xfrm>
        </p:grpSpPr>
        <p:sp>
          <p:nvSpPr>
            <p:cNvPr id="732" name="Google Shape;732;p17"/>
            <p:cNvSpPr/>
            <p:nvPr/>
          </p:nvSpPr>
          <p:spPr>
            <a:xfrm>
              <a:off x="4885421" y="6369483"/>
              <a:ext cx="1048454" cy="1762146"/>
            </a:xfrm>
            <a:custGeom>
              <a:rect b="b" l="l" r="r" t="t"/>
              <a:pathLst>
                <a:path extrusionOk="0" h="352070" w="209477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4885897" y="4622578"/>
              <a:ext cx="1048454" cy="476256"/>
            </a:xfrm>
            <a:custGeom>
              <a:rect b="b" l="l" r="r" t="t"/>
              <a:pathLst>
                <a:path extrusionOk="0" h="95154" w="209477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4885421" y="5050254"/>
              <a:ext cx="1048454" cy="1381142"/>
            </a:xfrm>
            <a:custGeom>
              <a:rect b="b" l="l" r="r" t="t"/>
              <a:pathLst>
                <a:path extrusionOk="0" h="275946" w="209477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135146" y="5282190"/>
              <a:ext cx="571883" cy="571507"/>
            </a:xfrm>
            <a:custGeom>
              <a:rect b="b" l="l" r="r" t="t"/>
              <a:pathLst>
                <a:path extrusionOk="0" h="114184" w="114260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5126567" y="7153878"/>
              <a:ext cx="571883" cy="571507"/>
            </a:xfrm>
            <a:custGeom>
              <a:rect b="b" l="l" r="r" t="t"/>
              <a:pathLst>
                <a:path extrusionOk="0" h="114184" w="114260">
                  <a:moveTo>
                    <a:pt x="113975" y="60518"/>
                  </a:moveTo>
                  <a:cubicBezTo>
                    <a:pt x="113975" y="90000"/>
                    <a:pt x="90059" y="113899"/>
                    <a:pt x="60558" y="113899"/>
                  </a:cubicBezTo>
                  <a:cubicBezTo>
                    <a:pt x="31057" y="113899"/>
                    <a:pt x="7142" y="90000"/>
                    <a:pt x="7142" y="60518"/>
                  </a:cubicBezTo>
                  <a:cubicBezTo>
                    <a:pt x="7142" y="31036"/>
                    <a:pt x="31057" y="7137"/>
                    <a:pt x="60558" y="7137"/>
                  </a:cubicBezTo>
                  <a:cubicBezTo>
                    <a:pt x="90059" y="7137"/>
                    <a:pt x="113975" y="31036"/>
                    <a:pt x="113975" y="60518"/>
                  </a:cubicBezTo>
                  <a:close/>
                </a:path>
              </a:pathLst>
            </a:custGeom>
            <a:solidFill>
              <a:srgbClr val="8F13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17"/>
          <p:cNvGrpSpPr/>
          <p:nvPr/>
        </p:nvGrpSpPr>
        <p:grpSpPr>
          <a:xfrm>
            <a:off x="16208307" y="8844755"/>
            <a:ext cx="1048454" cy="3509051"/>
            <a:chOff x="3565800" y="4622578"/>
            <a:chExt cx="1048454" cy="3509051"/>
          </a:xfrm>
        </p:grpSpPr>
        <p:sp>
          <p:nvSpPr>
            <p:cNvPr id="738" name="Google Shape;738;p17"/>
            <p:cNvSpPr/>
            <p:nvPr/>
          </p:nvSpPr>
          <p:spPr>
            <a:xfrm>
              <a:off x="3565800" y="6369483"/>
              <a:ext cx="1048454" cy="1762146"/>
            </a:xfrm>
            <a:custGeom>
              <a:rect b="b" l="l" r="r" t="t"/>
              <a:pathLst>
                <a:path extrusionOk="0" h="352070" w="209477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3565800" y="4622578"/>
              <a:ext cx="1048454" cy="476256"/>
            </a:xfrm>
            <a:custGeom>
              <a:rect b="b" l="l" r="r" t="t"/>
              <a:pathLst>
                <a:path extrusionOk="0" h="95154" w="209477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3565800" y="5050254"/>
              <a:ext cx="1048454" cy="1381142"/>
            </a:xfrm>
            <a:custGeom>
              <a:rect b="b" l="l" r="r" t="t"/>
              <a:pathLst>
                <a:path extrusionOk="0" h="275946" w="209477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3815520" y="5282190"/>
              <a:ext cx="571883" cy="571507"/>
            </a:xfrm>
            <a:custGeom>
              <a:rect b="b" l="l" r="r" t="t"/>
              <a:pathLst>
                <a:path extrusionOk="0" h="114184" w="114260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3806947" y="7153878"/>
              <a:ext cx="571883" cy="571507"/>
            </a:xfrm>
            <a:custGeom>
              <a:rect b="b" l="l" r="r" t="t"/>
              <a:pathLst>
                <a:path extrusionOk="0" h="114184" w="114260">
                  <a:moveTo>
                    <a:pt x="113975" y="60518"/>
                  </a:moveTo>
                  <a:cubicBezTo>
                    <a:pt x="113975" y="90000"/>
                    <a:pt x="90059" y="113899"/>
                    <a:pt x="60558" y="113899"/>
                  </a:cubicBezTo>
                  <a:cubicBezTo>
                    <a:pt x="31057" y="113899"/>
                    <a:pt x="7142" y="90000"/>
                    <a:pt x="7142" y="60518"/>
                  </a:cubicBezTo>
                  <a:cubicBezTo>
                    <a:pt x="7142" y="31036"/>
                    <a:pt x="31057" y="7137"/>
                    <a:pt x="60558" y="7137"/>
                  </a:cubicBezTo>
                  <a:cubicBezTo>
                    <a:pt x="90059" y="7137"/>
                    <a:pt x="113975" y="31036"/>
                    <a:pt x="113975" y="60518"/>
                  </a:cubicBez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17"/>
          <p:cNvGrpSpPr/>
          <p:nvPr/>
        </p:nvGrpSpPr>
        <p:grpSpPr>
          <a:xfrm>
            <a:off x="3426290" y="5688236"/>
            <a:ext cx="4896382" cy="2711771"/>
            <a:chOff x="4771322" y="5382282"/>
            <a:chExt cx="4896382" cy="2711771"/>
          </a:xfrm>
        </p:grpSpPr>
        <p:sp>
          <p:nvSpPr>
            <p:cNvPr id="744" name="Google Shape;744;p17"/>
            <p:cNvSpPr/>
            <p:nvPr/>
          </p:nvSpPr>
          <p:spPr>
            <a:xfrm>
              <a:off x="4771322" y="6278171"/>
              <a:ext cx="4868172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745" name="Google Shape;745;p17"/>
            <p:cNvSpPr txBox="1"/>
            <p:nvPr/>
          </p:nvSpPr>
          <p:spPr>
            <a:xfrm>
              <a:off x="4771322" y="5382282"/>
              <a:ext cx="4896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Mathematics</a:t>
              </a:r>
              <a:endParaRPr/>
            </a:p>
          </p:txBody>
        </p:sp>
      </p:grpSp>
      <p:grpSp>
        <p:nvGrpSpPr>
          <p:cNvPr id="746" name="Google Shape;746;p17"/>
          <p:cNvGrpSpPr/>
          <p:nvPr/>
        </p:nvGrpSpPr>
        <p:grpSpPr>
          <a:xfrm>
            <a:off x="8702400" y="9666730"/>
            <a:ext cx="4896382" cy="2711771"/>
            <a:chOff x="4771322" y="5382282"/>
            <a:chExt cx="4896382" cy="2711771"/>
          </a:xfrm>
        </p:grpSpPr>
        <p:sp>
          <p:nvSpPr>
            <p:cNvPr id="747" name="Google Shape;747;p17"/>
            <p:cNvSpPr/>
            <p:nvPr/>
          </p:nvSpPr>
          <p:spPr>
            <a:xfrm>
              <a:off x="4771322" y="6278171"/>
              <a:ext cx="4868172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748" name="Google Shape;748;p17"/>
            <p:cNvSpPr txBox="1"/>
            <p:nvPr/>
          </p:nvSpPr>
          <p:spPr>
            <a:xfrm>
              <a:off x="4771322" y="5382282"/>
              <a:ext cx="4896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Science</a:t>
              </a:r>
              <a:endParaRPr/>
            </a:p>
          </p:txBody>
        </p:sp>
      </p:grpSp>
      <p:grpSp>
        <p:nvGrpSpPr>
          <p:cNvPr id="749" name="Google Shape;749;p17"/>
          <p:cNvGrpSpPr/>
          <p:nvPr/>
        </p:nvGrpSpPr>
        <p:grpSpPr>
          <a:xfrm>
            <a:off x="12550331" y="5688236"/>
            <a:ext cx="4896382" cy="2711771"/>
            <a:chOff x="4771322" y="5382282"/>
            <a:chExt cx="4896382" cy="2711771"/>
          </a:xfrm>
        </p:grpSpPr>
        <p:sp>
          <p:nvSpPr>
            <p:cNvPr id="750" name="Google Shape;750;p17"/>
            <p:cNvSpPr/>
            <p:nvPr/>
          </p:nvSpPr>
          <p:spPr>
            <a:xfrm>
              <a:off x="4771322" y="6278171"/>
              <a:ext cx="4868172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751" name="Google Shape;751;p17"/>
            <p:cNvSpPr txBox="1"/>
            <p:nvPr/>
          </p:nvSpPr>
          <p:spPr>
            <a:xfrm>
              <a:off x="4771322" y="5382282"/>
              <a:ext cx="4896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Physic</a:t>
              </a:r>
              <a:endParaRPr/>
            </a:p>
          </p:txBody>
        </p:sp>
      </p:grpSp>
      <p:grpSp>
        <p:nvGrpSpPr>
          <p:cNvPr id="752" name="Google Shape;752;p17"/>
          <p:cNvGrpSpPr/>
          <p:nvPr/>
        </p:nvGrpSpPr>
        <p:grpSpPr>
          <a:xfrm>
            <a:off x="17826441" y="9666730"/>
            <a:ext cx="4896382" cy="2711771"/>
            <a:chOff x="4771322" y="5382282"/>
            <a:chExt cx="4896382" cy="2711771"/>
          </a:xfrm>
        </p:grpSpPr>
        <p:sp>
          <p:nvSpPr>
            <p:cNvPr id="753" name="Google Shape;753;p17"/>
            <p:cNvSpPr/>
            <p:nvPr/>
          </p:nvSpPr>
          <p:spPr>
            <a:xfrm>
              <a:off x="4771322" y="6278171"/>
              <a:ext cx="4868172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754" name="Google Shape;754;p17"/>
            <p:cNvSpPr txBox="1"/>
            <p:nvPr/>
          </p:nvSpPr>
          <p:spPr>
            <a:xfrm>
              <a:off x="4771322" y="5382282"/>
              <a:ext cx="4896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Language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8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761" name="Google Shape;761;p18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762" name="Google Shape;762;p18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3" name="Google Shape;763;p18"/>
          <p:cNvGrpSpPr/>
          <p:nvPr/>
        </p:nvGrpSpPr>
        <p:grpSpPr>
          <a:xfrm>
            <a:off x="2668308" y="4787705"/>
            <a:ext cx="4704110" cy="7458774"/>
            <a:chOff x="2250872" y="5643752"/>
            <a:chExt cx="1822132" cy="2889148"/>
          </a:xfrm>
        </p:grpSpPr>
        <p:sp>
          <p:nvSpPr>
            <p:cNvPr id="764" name="Google Shape;764;p18"/>
            <p:cNvSpPr/>
            <p:nvPr/>
          </p:nvSpPr>
          <p:spPr>
            <a:xfrm>
              <a:off x="2743342" y="6612268"/>
              <a:ext cx="541711" cy="574552"/>
            </a:xfrm>
            <a:custGeom>
              <a:rect b="b" l="l" r="r" t="t"/>
              <a:pathLst>
                <a:path extrusionOk="0" h="153" w="144">
                  <a:moveTo>
                    <a:pt x="143" y="76"/>
                  </a:moveTo>
                  <a:lnTo>
                    <a:pt x="143" y="76"/>
                  </a:lnTo>
                  <a:cubicBezTo>
                    <a:pt x="143" y="118"/>
                    <a:pt x="118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18" y="0"/>
                    <a:pt x="143" y="34"/>
                    <a:pt x="143" y="76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038823" y="6612268"/>
              <a:ext cx="525301" cy="574552"/>
            </a:xfrm>
            <a:custGeom>
              <a:rect b="b" l="l" r="r" t="t"/>
              <a:pathLst>
                <a:path extrusionOk="0" h="153" w="143">
                  <a:moveTo>
                    <a:pt x="142" y="76"/>
                  </a:moveTo>
                  <a:lnTo>
                    <a:pt x="142" y="76"/>
                  </a:lnTo>
                  <a:cubicBezTo>
                    <a:pt x="142" y="118"/>
                    <a:pt x="109" y="152"/>
                    <a:pt x="67" y="152"/>
                  </a:cubicBezTo>
                  <a:cubicBezTo>
                    <a:pt x="33" y="152"/>
                    <a:pt x="0" y="118"/>
                    <a:pt x="0" y="76"/>
                  </a:cubicBezTo>
                  <a:cubicBezTo>
                    <a:pt x="0" y="34"/>
                    <a:pt x="33" y="0"/>
                    <a:pt x="67" y="0"/>
                  </a:cubicBezTo>
                  <a:cubicBezTo>
                    <a:pt x="109" y="0"/>
                    <a:pt x="142" y="34"/>
                    <a:pt x="142" y="76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2726921" y="5906402"/>
              <a:ext cx="886445" cy="1789297"/>
            </a:xfrm>
            <a:custGeom>
              <a:rect b="b" l="l" r="r" t="t"/>
              <a:pathLst>
                <a:path extrusionOk="0" h="480" w="236">
                  <a:moveTo>
                    <a:pt x="235" y="143"/>
                  </a:moveTo>
                  <a:lnTo>
                    <a:pt x="235" y="143"/>
                  </a:lnTo>
                  <a:cubicBezTo>
                    <a:pt x="235" y="59"/>
                    <a:pt x="184" y="0"/>
                    <a:pt x="117" y="0"/>
                  </a:cubicBezTo>
                  <a:cubicBezTo>
                    <a:pt x="50" y="0"/>
                    <a:pt x="0" y="59"/>
                    <a:pt x="0" y="143"/>
                  </a:cubicBezTo>
                  <a:cubicBezTo>
                    <a:pt x="0" y="202"/>
                    <a:pt x="25" y="252"/>
                    <a:pt x="67" y="278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7" y="454"/>
                    <a:pt x="92" y="479"/>
                    <a:pt x="117" y="479"/>
                  </a:cubicBezTo>
                  <a:cubicBezTo>
                    <a:pt x="143" y="479"/>
                    <a:pt x="168" y="454"/>
                    <a:pt x="168" y="428"/>
                  </a:cubicBezTo>
                  <a:cubicBezTo>
                    <a:pt x="168" y="278"/>
                    <a:pt x="168" y="278"/>
                    <a:pt x="168" y="278"/>
                  </a:cubicBezTo>
                  <a:cubicBezTo>
                    <a:pt x="210" y="252"/>
                    <a:pt x="235" y="202"/>
                    <a:pt x="235" y="143"/>
                  </a:cubicBezTo>
                </a:path>
              </a:pathLst>
            </a:custGeom>
            <a:solidFill>
              <a:srgbClr val="FFCD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2628427" y="7777782"/>
              <a:ext cx="98494" cy="755118"/>
            </a:xfrm>
            <a:custGeom>
              <a:rect b="b" l="l" r="r" t="t"/>
              <a:pathLst>
                <a:path extrusionOk="0" h="202" w="26">
                  <a:moveTo>
                    <a:pt x="8" y="0"/>
                  </a:moveTo>
                  <a:lnTo>
                    <a:pt x="8" y="0"/>
                  </a:lnTo>
                  <a:lnTo>
                    <a:pt x="0" y="9"/>
                  </a:lnTo>
                  <a:cubicBezTo>
                    <a:pt x="0" y="201"/>
                    <a:pt x="0" y="201"/>
                    <a:pt x="0" y="201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6" y="0"/>
                    <a:pt x="8" y="0"/>
                  </a:cubicBezTo>
                </a:path>
              </a:pathLst>
            </a:custGeom>
            <a:solidFill>
              <a:srgbClr val="5FA4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695449" y="7744951"/>
              <a:ext cx="98494" cy="787949"/>
            </a:xfrm>
            <a:custGeom>
              <a:rect b="b" l="l" r="r" t="t"/>
              <a:pathLst>
                <a:path extrusionOk="0" h="210" w="26">
                  <a:moveTo>
                    <a:pt x="9" y="0"/>
                  </a:moveTo>
                  <a:lnTo>
                    <a:pt x="9" y="0"/>
                  </a:lnTo>
                  <a:cubicBezTo>
                    <a:pt x="0" y="0"/>
                    <a:pt x="0" y="8"/>
                    <a:pt x="0" y="17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5" y="209"/>
                    <a:pt x="25" y="209"/>
                    <a:pt x="25" y="209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8"/>
                    <a:pt x="17" y="0"/>
                    <a:pt x="9" y="0"/>
                  </a:cubicBezTo>
                </a:path>
              </a:pathLst>
            </a:custGeom>
            <a:solidFill>
              <a:srgbClr val="5FA4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2497101" y="5709414"/>
              <a:ext cx="1280421" cy="1034179"/>
            </a:xfrm>
            <a:custGeom>
              <a:rect b="b" l="l" r="r" t="t"/>
              <a:pathLst>
                <a:path extrusionOk="0" h="278" w="345">
                  <a:moveTo>
                    <a:pt x="277" y="277"/>
                  </a:moveTo>
                  <a:lnTo>
                    <a:pt x="277" y="277"/>
                  </a:lnTo>
                  <a:cubicBezTo>
                    <a:pt x="277" y="277"/>
                    <a:pt x="311" y="143"/>
                    <a:pt x="252" y="126"/>
                  </a:cubicBezTo>
                  <a:cubicBezTo>
                    <a:pt x="235" y="118"/>
                    <a:pt x="210" y="126"/>
                    <a:pt x="176" y="126"/>
                  </a:cubicBezTo>
                  <a:cubicBezTo>
                    <a:pt x="143" y="126"/>
                    <a:pt x="109" y="118"/>
                    <a:pt x="93" y="134"/>
                  </a:cubicBezTo>
                  <a:cubicBezTo>
                    <a:pt x="59" y="151"/>
                    <a:pt x="76" y="260"/>
                    <a:pt x="76" y="269"/>
                  </a:cubicBezTo>
                  <a:cubicBezTo>
                    <a:pt x="0" y="202"/>
                    <a:pt x="34" y="84"/>
                    <a:pt x="84" y="42"/>
                  </a:cubicBezTo>
                  <a:cubicBezTo>
                    <a:pt x="143" y="0"/>
                    <a:pt x="243" y="8"/>
                    <a:pt x="285" y="67"/>
                  </a:cubicBezTo>
                  <a:cubicBezTo>
                    <a:pt x="344" y="160"/>
                    <a:pt x="277" y="277"/>
                    <a:pt x="277" y="277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3564124" y="7777782"/>
              <a:ext cx="65662" cy="755118"/>
            </a:xfrm>
            <a:custGeom>
              <a:rect b="b" l="l" r="r" t="t"/>
              <a:pathLst>
                <a:path extrusionOk="0" h="202" w="18">
                  <a:moveTo>
                    <a:pt x="9" y="0"/>
                  </a:moveTo>
                  <a:lnTo>
                    <a:pt x="9" y="0"/>
                  </a:lnTo>
                  <a:cubicBezTo>
                    <a:pt x="0" y="0"/>
                    <a:pt x="0" y="9"/>
                    <a:pt x="0" y="9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7" y="201"/>
                    <a:pt x="17" y="201"/>
                    <a:pt x="17" y="201"/>
                  </a:cubicBezTo>
                  <a:cubicBezTo>
                    <a:pt x="17" y="9"/>
                    <a:pt x="17" y="9"/>
                    <a:pt x="17" y="9"/>
                  </a:cubicBezTo>
                  <a:lnTo>
                    <a:pt x="9" y="0"/>
                  </a:lnTo>
                </a:path>
              </a:pathLst>
            </a:custGeom>
            <a:solidFill>
              <a:srgbClr val="5FA4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2349366" y="6989832"/>
              <a:ext cx="1690806" cy="1526647"/>
            </a:xfrm>
            <a:custGeom>
              <a:rect b="b" l="l" r="r" t="t"/>
              <a:pathLst>
                <a:path extrusionOk="0" h="412" w="454">
                  <a:moveTo>
                    <a:pt x="445" y="193"/>
                  </a:moveTo>
                  <a:lnTo>
                    <a:pt x="445" y="193"/>
                  </a:lnTo>
                  <a:cubicBezTo>
                    <a:pt x="445" y="185"/>
                    <a:pt x="445" y="185"/>
                    <a:pt x="445" y="185"/>
                  </a:cubicBezTo>
                  <a:cubicBezTo>
                    <a:pt x="445" y="101"/>
                    <a:pt x="386" y="67"/>
                    <a:pt x="319" y="34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1" y="17"/>
                    <a:pt x="311" y="17"/>
                    <a:pt x="311" y="17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18" y="42"/>
                    <a:pt x="218" y="42"/>
                    <a:pt x="218" y="4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50" y="42"/>
                    <a:pt x="0" y="109"/>
                    <a:pt x="0" y="18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5"/>
                    <a:pt x="17" y="411"/>
                    <a:pt x="34" y="411"/>
                  </a:cubicBezTo>
                  <a:cubicBezTo>
                    <a:pt x="67" y="411"/>
                    <a:pt x="67" y="411"/>
                    <a:pt x="67" y="411"/>
                  </a:cubicBezTo>
                  <a:cubicBezTo>
                    <a:pt x="76" y="411"/>
                    <a:pt x="76" y="411"/>
                    <a:pt x="76" y="411"/>
                  </a:cubicBezTo>
                  <a:cubicBezTo>
                    <a:pt x="76" y="219"/>
                    <a:pt x="76" y="219"/>
                    <a:pt x="76" y="219"/>
                  </a:cubicBezTo>
                  <a:cubicBezTo>
                    <a:pt x="76" y="210"/>
                    <a:pt x="84" y="210"/>
                    <a:pt x="84" y="210"/>
                  </a:cubicBezTo>
                  <a:cubicBezTo>
                    <a:pt x="92" y="210"/>
                    <a:pt x="101" y="210"/>
                    <a:pt x="101" y="219"/>
                  </a:cubicBezTo>
                  <a:cubicBezTo>
                    <a:pt x="101" y="411"/>
                    <a:pt x="101" y="411"/>
                    <a:pt x="101" y="411"/>
                  </a:cubicBezTo>
                  <a:lnTo>
                    <a:pt x="101" y="411"/>
                  </a:lnTo>
                  <a:cubicBezTo>
                    <a:pt x="218" y="411"/>
                    <a:pt x="218" y="411"/>
                    <a:pt x="218" y="411"/>
                  </a:cubicBezTo>
                  <a:cubicBezTo>
                    <a:pt x="353" y="411"/>
                    <a:pt x="353" y="411"/>
                    <a:pt x="353" y="411"/>
                  </a:cubicBezTo>
                  <a:cubicBezTo>
                    <a:pt x="361" y="411"/>
                    <a:pt x="361" y="411"/>
                    <a:pt x="361" y="411"/>
                  </a:cubicBezTo>
                  <a:cubicBezTo>
                    <a:pt x="361" y="219"/>
                    <a:pt x="361" y="219"/>
                    <a:pt x="361" y="219"/>
                  </a:cubicBezTo>
                  <a:cubicBezTo>
                    <a:pt x="361" y="210"/>
                    <a:pt x="370" y="210"/>
                    <a:pt x="370" y="210"/>
                  </a:cubicBezTo>
                  <a:cubicBezTo>
                    <a:pt x="378" y="210"/>
                    <a:pt x="378" y="210"/>
                    <a:pt x="378" y="219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86" y="411"/>
                    <a:pt x="386" y="411"/>
                    <a:pt x="386" y="411"/>
                  </a:cubicBezTo>
                  <a:cubicBezTo>
                    <a:pt x="420" y="411"/>
                    <a:pt x="420" y="411"/>
                    <a:pt x="420" y="411"/>
                  </a:cubicBezTo>
                  <a:cubicBezTo>
                    <a:pt x="445" y="411"/>
                    <a:pt x="453" y="386"/>
                    <a:pt x="453" y="369"/>
                  </a:cubicBezTo>
                  <a:cubicBezTo>
                    <a:pt x="453" y="344"/>
                    <a:pt x="453" y="344"/>
                    <a:pt x="453" y="344"/>
                  </a:cubicBezTo>
                  <a:lnTo>
                    <a:pt x="445" y="193"/>
                  </a:ln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3153727" y="8270250"/>
              <a:ext cx="16421" cy="246229"/>
            </a:xfrm>
            <a:custGeom>
              <a:rect b="b" l="l" r="r" t="t"/>
              <a:pathLst>
                <a:path extrusionOk="0" h="68" w="1">
                  <a:moveTo>
                    <a:pt x="0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rgbClr val="5060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2562764" y="7876276"/>
              <a:ext cx="98494" cy="656624"/>
            </a:xfrm>
            <a:custGeom>
              <a:rect b="b" l="l" r="r" t="t"/>
              <a:pathLst>
                <a:path extrusionOk="0" h="177" w="26">
                  <a:moveTo>
                    <a:pt x="17" y="0"/>
                  </a:moveTo>
                  <a:lnTo>
                    <a:pt x="17" y="0"/>
                  </a:lnTo>
                  <a:cubicBezTo>
                    <a:pt x="8" y="0"/>
                    <a:pt x="8" y="9"/>
                    <a:pt x="8" y="9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17" y="0"/>
                  </a:lnTo>
                </a:path>
              </a:pathLst>
            </a:custGeom>
            <a:solidFill>
              <a:srgbClr val="5060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3662618" y="7876276"/>
              <a:ext cx="98494" cy="656624"/>
            </a:xfrm>
            <a:custGeom>
              <a:rect b="b" l="l" r="r" t="t"/>
              <a:pathLst>
                <a:path extrusionOk="0" h="177" w="26">
                  <a:moveTo>
                    <a:pt x="8" y="0"/>
                  </a:moveTo>
                  <a:lnTo>
                    <a:pt x="8" y="0"/>
                  </a:lnTo>
                  <a:lnTo>
                    <a:pt x="0" y="9"/>
                  </a:lnTo>
                  <a:cubicBezTo>
                    <a:pt x="8" y="176"/>
                    <a:pt x="8" y="176"/>
                    <a:pt x="8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0"/>
                    <a:pt x="8" y="0"/>
                  </a:cubicBezTo>
                </a:path>
              </a:pathLst>
            </a:custGeom>
            <a:solidFill>
              <a:srgbClr val="5060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2250872" y="7055494"/>
              <a:ext cx="1822132" cy="1477406"/>
            </a:xfrm>
            <a:custGeom>
              <a:rect b="b" l="l" r="r" t="t"/>
              <a:pathLst>
                <a:path extrusionOk="0" h="395" w="488">
                  <a:moveTo>
                    <a:pt x="478" y="109"/>
                  </a:moveTo>
                  <a:lnTo>
                    <a:pt x="478" y="109"/>
                  </a:lnTo>
                  <a:cubicBezTo>
                    <a:pt x="478" y="76"/>
                    <a:pt x="462" y="59"/>
                    <a:pt x="445" y="50"/>
                  </a:cubicBezTo>
                  <a:cubicBezTo>
                    <a:pt x="378" y="17"/>
                    <a:pt x="378" y="17"/>
                    <a:pt x="378" y="17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10" y="34"/>
                    <a:pt x="310" y="34"/>
                    <a:pt x="310" y="34"/>
                  </a:cubicBezTo>
                  <a:cubicBezTo>
                    <a:pt x="285" y="92"/>
                    <a:pt x="201" y="92"/>
                    <a:pt x="168" y="34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151" y="0"/>
                  </a:lnTo>
                  <a:cubicBezTo>
                    <a:pt x="109" y="17"/>
                    <a:pt x="109" y="17"/>
                    <a:pt x="109" y="17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25" y="59"/>
                    <a:pt x="8" y="76"/>
                    <a:pt x="8" y="117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8"/>
                    <a:pt x="17" y="394"/>
                    <a:pt x="25" y="394"/>
                  </a:cubicBezTo>
                  <a:cubicBezTo>
                    <a:pt x="84" y="394"/>
                    <a:pt x="84" y="394"/>
                    <a:pt x="84" y="394"/>
                  </a:cubicBezTo>
                  <a:lnTo>
                    <a:pt x="84" y="394"/>
                  </a:lnTo>
                  <a:cubicBezTo>
                    <a:pt x="101" y="394"/>
                    <a:pt x="101" y="394"/>
                    <a:pt x="101" y="394"/>
                  </a:cubicBezTo>
                  <a:lnTo>
                    <a:pt x="101" y="394"/>
                  </a:lnTo>
                  <a:cubicBezTo>
                    <a:pt x="243" y="394"/>
                    <a:pt x="243" y="394"/>
                    <a:pt x="243" y="394"/>
                  </a:cubicBezTo>
                  <a:cubicBezTo>
                    <a:pt x="243" y="352"/>
                    <a:pt x="243" y="352"/>
                    <a:pt x="243" y="352"/>
                  </a:cubicBezTo>
                  <a:lnTo>
                    <a:pt x="243" y="352"/>
                  </a:lnTo>
                  <a:lnTo>
                    <a:pt x="243" y="352"/>
                  </a:lnTo>
                  <a:cubicBezTo>
                    <a:pt x="243" y="394"/>
                    <a:pt x="243" y="394"/>
                    <a:pt x="243" y="394"/>
                  </a:cubicBezTo>
                  <a:cubicBezTo>
                    <a:pt x="386" y="394"/>
                    <a:pt x="386" y="394"/>
                    <a:pt x="386" y="394"/>
                  </a:cubicBezTo>
                  <a:cubicBezTo>
                    <a:pt x="386" y="386"/>
                    <a:pt x="386" y="386"/>
                    <a:pt x="386" y="386"/>
                  </a:cubicBezTo>
                  <a:cubicBezTo>
                    <a:pt x="403" y="386"/>
                    <a:pt x="403" y="386"/>
                    <a:pt x="403" y="386"/>
                  </a:cubicBezTo>
                  <a:cubicBezTo>
                    <a:pt x="403" y="394"/>
                    <a:pt x="403" y="394"/>
                    <a:pt x="403" y="394"/>
                  </a:cubicBezTo>
                  <a:cubicBezTo>
                    <a:pt x="462" y="394"/>
                    <a:pt x="462" y="394"/>
                    <a:pt x="462" y="394"/>
                  </a:cubicBezTo>
                  <a:cubicBezTo>
                    <a:pt x="470" y="394"/>
                    <a:pt x="487" y="378"/>
                    <a:pt x="487" y="369"/>
                  </a:cubicBezTo>
                  <a:lnTo>
                    <a:pt x="478" y="1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2316534" y="5807908"/>
              <a:ext cx="32831" cy="607373"/>
            </a:xfrm>
            <a:custGeom>
              <a:rect b="b" l="l" r="r" t="t"/>
              <a:pathLst>
                <a:path extrusionOk="0" h="161" w="9">
                  <a:moveTo>
                    <a:pt x="8" y="160"/>
                  </a:moveTo>
                  <a:lnTo>
                    <a:pt x="8" y="160"/>
                  </a:lnTo>
                  <a:cubicBezTo>
                    <a:pt x="0" y="160"/>
                    <a:pt x="0" y="160"/>
                    <a:pt x="0" y="1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8" y="0"/>
                  </a:cubicBezTo>
                  <a:lnTo>
                    <a:pt x="8" y="0"/>
                  </a:lnTo>
                  <a:cubicBezTo>
                    <a:pt x="8" y="151"/>
                    <a:pt x="8" y="151"/>
                    <a:pt x="8" y="151"/>
                  </a:cubicBezTo>
                  <a:cubicBezTo>
                    <a:pt x="8" y="160"/>
                    <a:pt x="8" y="160"/>
                    <a:pt x="8" y="160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2283703" y="6152630"/>
              <a:ext cx="98494" cy="311902"/>
            </a:xfrm>
            <a:custGeom>
              <a:rect b="b" l="l" r="r" t="t"/>
              <a:pathLst>
                <a:path extrusionOk="0" h="85" w="27">
                  <a:moveTo>
                    <a:pt x="17" y="84"/>
                  </a:moveTo>
                  <a:lnTo>
                    <a:pt x="17" y="84"/>
                  </a:ln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0" y="75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9" y="0"/>
                    <a:pt x="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26" y="8"/>
                    <a:pt x="26" y="16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75"/>
                    <a:pt x="26" y="84"/>
                    <a:pt x="17" y="84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2661258" y="5742245"/>
              <a:ext cx="1001359" cy="508879"/>
            </a:xfrm>
            <a:custGeom>
              <a:rect b="b" l="l" r="r" t="t"/>
              <a:pathLst>
                <a:path extrusionOk="0" h="136" w="270">
                  <a:moveTo>
                    <a:pt x="8" y="0"/>
                  </a:moveTo>
                  <a:lnTo>
                    <a:pt x="8" y="0"/>
                  </a:lnTo>
                  <a:cubicBezTo>
                    <a:pt x="8" y="0"/>
                    <a:pt x="0" y="34"/>
                    <a:pt x="0" y="101"/>
                  </a:cubicBezTo>
                  <a:cubicBezTo>
                    <a:pt x="42" y="135"/>
                    <a:pt x="227" y="135"/>
                    <a:pt x="269" y="101"/>
                  </a:cubicBezTo>
                  <a:cubicBezTo>
                    <a:pt x="260" y="59"/>
                    <a:pt x="252" y="0"/>
                    <a:pt x="252" y="0"/>
                  </a:cubicBezTo>
                  <a:lnTo>
                    <a:pt x="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2316534" y="5643752"/>
              <a:ext cx="1690806" cy="344723"/>
            </a:xfrm>
            <a:custGeom>
              <a:rect b="b" l="l" r="r" t="t"/>
              <a:pathLst>
                <a:path extrusionOk="0" h="94" w="454">
                  <a:moveTo>
                    <a:pt x="0" y="42"/>
                  </a:moveTo>
                  <a:lnTo>
                    <a:pt x="0" y="42"/>
                  </a:lnTo>
                  <a:cubicBezTo>
                    <a:pt x="226" y="0"/>
                    <a:pt x="226" y="0"/>
                    <a:pt x="226" y="0"/>
                  </a:cubicBezTo>
                  <a:lnTo>
                    <a:pt x="226" y="0"/>
                  </a:lnTo>
                  <a:cubicBezTo>
                    <a:pt x="445" y="42"/>
                    <a:pt x="445" y="42"/>
                    <a:pt x="445" y="42"/>
                  </a:cubicBezTo>
                  <a:cubicBezTo>
                    <a:pt x="453" y="42"/>
                    <a:pt x="453" y="42"/>
                    <a:pt x="445" y="42"/>
                  </a:cubicBezTo>
                  <a:cubicBezTo>
                    <a:pt x="226" y="93"/>
                    <a:pt x="226" y="93"/>
                    <a:pt x="226" y="93"/>
                  </a:cubicBezTo>
                  <a:lnTo>
                    <a:pt x="226" y="93"/>
                  </a:lnTo>
                  <a:cubicBezTo>
                    <a:pt x="0" y="42"/>
                    <a:pt x="0" y="42"/>
                    <a:pt x="0" y="42"/>
                  </a:cubicBezTo>
                </a:path>
              </a:pathLst>
            </a:custGeom>
            <a:solidFill>
              <a:srgbClr val="0B75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18"/>
          <p:cNvGrpSpPr/>
          <p:nvPr/>
        </p:nvGrpSpPr>
        <p:grpSpPr>
          <a:xfrm>
            <a:off x="4748713" y="9899896"/>
            <a:ext cx="3976024" cy="2516099"/>
            <a:chOff x="4748713" y="9899896"/>
            <a:chExt cx="3976024" cy="2516099"/>
          </a:xfrm>
        </p:grpSpPr>
        <p:sp>
          <p:nvSpPr>
            <p:cNvPr id="781" name="Google Shape;781;p18"/>
            <p:cNvSpPr/>
            <p:nvPr/>
          </p:nvSpPr>
          <p:spPr>
            <a:xfrm>
              <a:off x="4748713" y="9899896"/>
              <a:ext cx="3976024" cy="2516099"/>
            </a:xfrm>
            <a:custGeom>
              <a:rect b="b" l="l" r="r" t="t"/>
              <a:pathLst>
                <a:path extrusionOk="0" h="429131" w="678126">
                  <a:moveTo>
                    <a:pt x="0" y="0"/>
                  </a:moveTo>
                  <a:lnTo>
                    <a:pt x="678126" y="0"/>
                  </a:lnTo>
                  <a:lnTo>
                    <a:pt x="678126" y="429131"/>
                  </a:lnTo>
                  <a:lnTo>
                    <a:pt x="0" y="42913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861914" y="10040420"/>
              <a:ext cx="3749620" cy="2234486"/>
            </a:xfrm>
            <a:custGeom>
              <a:rect b="b" l="l" r="r" t="t"/>
              <a:pathLst>
                <a:path extrusionOk="0" h="381101" w="639512">
                  <a:moveTo>
                    <a:pt x="0" y="0"/>
                  </a:moveTo>
                  <a:lnTo>
                    <a:pt x="639512" y="0"/>
                  </a:lnTo>
                  <a:lnTo>
                    <a:pt x="639512" y="381101"/>
                  </a:lnTo>
                  <a:lnTo>
                    <a:pt x="0" y="381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5204869" y="10564048"/>
              <a:ext cx="3094943" cy="77513"/>
            </a:xfrm>
            <a:custGeom>
              <a:rect b="b" l="l" r="r" t="t"/>
              <a:pathLst>
                <a:path extrusionOk="0" h="13220" w="527854">
                  <a:moveTo>
                    <a:pt x="0" y="0"/>
                  </a:moveTo>
                  <a:lnTo>
                    <a:pt x="527854" y="0"/>
                  </a:lnTo>
                  <a:lnTo>
                    <a:pt x="527854" y="13220"/>
                  </a:lnTo>
                  <a:lnTo>
                    <a:pt x="0" y="1322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204869" y="10729671"/>
              <a:ext cx="3094943" cy="77513"/>
            </a:xfrm>
            <a:custGeom>
              <a:rect b="b" l="l" r="r" t="t"/>
              <a:pathLst>
                <a:path extrusionOk="0" h="13220" w="527854">
                  <a:moveTo>
                    <a:pt x="0" y="0"/>
                  </a:moveTo>
                  <a:lnTo>
                    <a:pt x="527854" y="0"/>
                  </a:lnTo>
                  <a:lnTo>
                    <a:pt x="527854" y="13220"/>
                  </a:lnTo>
                  <a:lnTo>
                    <a:pt x="0" y="1322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204869" y="10895292"/>
              <a:ext cx="3094943" cy="77513"/>
            </a:xfrm>
            <a:custGeom>
              <a:rect b="b" l="l" r="r" t="t"/>
              <a:pathLst>
                <a:path extrusionOk="0" h="13220" w="527854">
                  <a:moveTo>
                    <a:pt x="0" y="0"/>
                  </a:moveTo>
                  <a:lnTo>
                    <a:pt x="527854" y="0"/>
                  </a:lnTo>
                  <a:lnTo>
                    <a:pt x="527854" y="13220"/>
                  </a:lnTo>
                  <a:lnTo>
                    <a:pt x="0" y="1322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204869" y="11060909"/>
              <a:ext cx="3094943" cy="77513"/>
            </a:xfrm>
            <a:custGeom>
              <a:rect b="b" l="l" r="r" t="t"/>
              <a:pathLst>
                <a:path extrusionOk="0" h="13220" w="527854">
                  <a:moveTo>
                    <a:pt x="0" y="0"/>
                  </a:moveTo>
                  <a:lnTo>
                    <a:pt x="527854" y="0"/>
                  </a:lnTo>
                  <a:lnTo>
                    <a:pt x="527854" y="13220"/>
                  </a:lnTo>
                  <a:lnTo>
                    <a:pt x="0" y="1322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204869" y="11226535"/>
              <a:ext cx="3094943" cy="77513"/>
            </a:xfrm>
            <a:custGeom>
              <a:rect b="b" l="l" r="r" t="t"/>
              <a:pathLst>
                <a:path extrusionOk="0" h="13220" w="527854">
                  <a:moveTo>
                    <a:pt x="0" y="0"/>
                  </a:moveTo>
                  <a:lnTo>
                    <a:pt x="527854" y="0"/>
                  </a:lnTo>
                  <a:lnTo>
                    <a:pt x="527854" y="13220"/>
                  </a:lnTo>
                  <a:lnTo>
                    <a:pt x="0" y="1322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5592988" y="11783064"/>
              <a:ext cx="288303" cy="360239"/>
            </a:xfrm>
            <a:custGeom>
              <a:rect b="b" l="l" r="r" t="t"/>
              <a:pathLst>
                <a:path extrusionOk="0" h="61440" w="49171">
                  <a:moveTo>
                    <a:pt x="24633" y="0"/>
                  </a:moveTo>
                  <a:lnTo>
                    <a:pt x="0" y="50217"/>
                  </a:lnTo>
                  <a:lnTo>
                    <a:pt x="19497" y="39946"/>
                  </a:lnTo>
                  <a:lnTo>
                    <a:pt x="22541" y="61440"/>
                  </a:lnTo>
                  <a:lnTo>
                    <a:pt x="49171" y="5136"/>
                  </a:lnTo>
                  <a:lnTo>
                    <a:pt x="24633" y="0"/>
                  </a:lnTo>
                  <a:close/>
                </a:path>
              </a:pathLst>
            </a:custGeom>
            <a:solidFill>
              <a:srgbClr val="0B75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916979" y="11783064"/>
              <a:ext cx="288303" cy="360239"/>
            </a:xfrm>
            <a:custGeom>
              <a:rect b="b" l="l" r="r" t="t"/>
              <a:pathLst>
                <a:path extrusionOk="0" h="61440" w="49171">
                  <a:moveTo>
                    <a:pt x="24633" y="0"/>
                  </a:moveTo>
                  <a:lnTo>
                    <a:pt x="49171" y="50217"/>
                  </a:lnTo>
                  <a:lnTo>
                    <a:pt x="29674" y="39946"/>
                  </a:lnTo>
                  <a:lnTo>
                    <a:pt x="26631" y="61440"/>
                  </a:lnTo>
                  <a:lnTo>
                    <a:pt x="0" y="5136"/>
                  </a:lnTo>
                  <a:lnTo>
                    <a:pt x="24633" y="0"/>
                  </a:lnTo>
                  <a:close/>
                </a:path>
              </a:pathLst>
            </a:custGeom>
            <a:solidFill>
              <a:srgbClr val="0B75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5664917" y="11412788"/>
              <a:ext cx="468431" cy="468427"/>
            </a:xfrm>
            <a:custGeom>
              <a:rect b="b" l="l" r="r" t="t"/>
              <a:pathLst>
                <a:path extrusionOk="0" h="79892" w="79893">
                  <a:moveTo>
                    <a:pt x="79892" y="39660"/>
                  </a:moveTo>
                  <a:cubicBezTo>
                    <a:pt x="80044" y="61726"/>
                    <a:pt x="62288" y="79730"/>
                    <a:pt x="40232" y="79891"/>
                  </a:cubicBezTo>
                  <a:cubicBezTo>
                    <a:pt x="18167" y="80044"/>
                    <a:pt x="163" y="62287"/>
                    <a:pt x="1" y="40222"/>
                  </a:cubicBezTo>
                  <a:cubicBezTo>
                    <a:pt x="-151" y="18166"/>
                    <a:pt x="17606" y="152"/>
                    <a:pt x="39662" y="0"/>
                  </a:cubicBezTo>
                  <a:cubicBezTo>
                    <a:pt x="39918" y="0"/>
                    <a:pt x="40165" y="0"/>
                    <a:pt x="40422" y="0"/>
                  </a:cubicBezTo>
                  <a:cubicBezTo>
                    <a:pt x="62183" y="257"/>
                    <a:pt x="79740" y="17890"/>
                    <a:pt x="79892" y="396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5734632" y="11478031"/>
              <a:ext cx="334586" cy="334585"/>
            </a:xfrm>
            <a:custGeom>
              <a:rect b="b" l="l" r="r" t="t"/>
              <a:pathLst>
                <a:path extrusionOk="0" h="57065" w="57065">
                  <a:moveTo>
                    <a:pt x="57065" y="28533"/>
                  </a:moveTo>
                  <a:cubicBezTo>
                    <a:pt x="57065" y="44292"/>
                    <a:pt x="44292" y="57065"/>
                    <a:pt x="28533" y="57065"/>
                  </a:cubicBezTo>
                  <a:cubicBezTo>
                    <a:pt x="12773" y="57065"/>
                    <a:pt x="0" y="44292"/>
                    <a:pt x="0" y="28533"/>
                  </a:cubicBezTo>
                  <a:cubicBezTo>
                    <a:pt x="0" y="12773"/>
                    <a:pt x="12773" y="0"/>
                    <a:pt x="28533" y="0"/>
                  </a:cubicBezTo>
                  <a:cubicBezTo>
                    <a:pt x="44292" y="0"/>
                    <a:pt x="57065" y="12773"/>
                    <a:pt x="57065" y="28533"/>
                  </a:cubicBezTo>
                  <a:close/>
                </a:path>
              </a:pathLst>
            </a:custGeom>
            <a:solidFill>
              <a:srgbClr val="0B75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2" name="Google Shape;792;p18"/>
            <p:cNvGrpSpPr/>
            <p:nvPr/>
          </p:nvGrpSpPr>
          <p:grpSpPr>
            <a:xfrm>
              <a:off x="5940480" y="10274074"/>
              <a:ext cx="1968317" cy="1611604"/>
              <a:chOff x="28441313" y="9604878"/>
              <a:chExt cx="4567047" cy="3739374"/>
            </a:xfrm>
          </p:grpSpPr>
          <p:sp>
            <p:nvSpPr>
              <p:cNvPr id="793" name="Google Shape;793;p18"/>
              <p:cNvSpPr/>
              <p:nvPr/>
            </p:nvSpPr>
            <p:spPr>
              <a:xfrm>
                <a:off x="28441313" y="9604878"/>
                <a:ext cx="341404" cy="446452"/>
              </a:xfrm>
              <a:custGeom>
                <a:rect b="b" l="l" r="r" t="t"/>
                <a:pathLst>
                  <a:path extrusionOk="0" h="32817" w="25095">
                    <a:moveTo>
                      <a:pt x="15109" y="0"/>
                    </a:moveTo>
                    <a:cubicBezTo>
                      <a:pt x="18695" y="48"/>
                      <a:pt x="22119" y="1522"/>
                      <a:pt x="24620" y="4090"/>
                    </a:cubicBezTo>
                    <a:lnTo>
                      <a:pt x="20625" y="8560"/>
                    </a:lnTo>
                    <a:cubicBezTo>
                      <a:pt x="19256" y="7067"/>
                      <a:pt x="17325" y="6201"/>
                      <a:pt x="15299" y="6182"/>
                    </a:cubicBezTo>
                    <a:cubicBezTo>
                      <a:pt x="10924" y="6182"/>
                      <a:pt x="7405" y="9986"/>
                      <a:pt x="7405" y="16359"/>
                    </a:cubicBezTo>
                    <a:cubicBezTo>
                      <a:pt x="7405" y="22731"/>
                      <a:pt x="10449" y="26631"/>
                      <a:pt x="15109" y="26631"/>
                    </a:cubicBezTo>
                    <a:cubicBezTo>
                      <a:pt x="17420" y="26669"/>
                      <a:pt x="19627" y="25651"/>
                      <a:pt x="21101" y="23872"/>
                    </a:cubicBezTo>
                    <a:lnTo>
                      <a:pt x="25095" y="28152"/>
                    </a:lnTo>
                    <a:cubicBezTo>
                      <a:pt x="22594" y="31120"/>
                      <a:pt x="18895" y="32832"/>
                      <a:pt x="15014" y="32813"/>
                    </a:cubicBezTo>
                    <a:cubicBezTo>
                      <a:pt x="6930" y="33012"/>
                      <a:pt x="206" y="26621"/>
                      <a:pt x="6" y="18537"/>
                    </a:cubicBezTo>
                    <a:cubicBezTo>
                      <a:pt x="-13" y="17900"/>
                      <a:pt x="15" y="17272"/>
                      <a:pt x="82" y="16644"/>
                    </a:cubicBezTo>
                    <a:cubicBezTo>
                      <a:pt x="-707" y="8274"/>
                      <a:pt x="5437" y="856"/>
                      <a:pt x="13806" y="67"/>
                    </a:cubicBezTo>
                    <a:cubicBezTo>
                      <a:pt x="14234" y="28"/>
                      <a:pt x="14672" y="0"/>
                      <a:pt x="151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28847419" y="9612631"/>
                <a:ext cx="280767" cy="434739"/>
              </a:xfrm>
              <a:custGeom>
                <a:rect b="b" l="l" r="r" t="t"/>
                <a:pathLst>
                  <a:path extrusionOk="0" h="31956" w="20638">
                    <a:moveTo>
                      <a:pt x="0" y="0"/>
                    </a:moveTo>
                    <a:lnTo>
                      <a:pt x="19783" y="0"/>
                    </a:lnTo>
                    <a:lnTo>
                      <a:pt x="19783" y="5992"/>
                    </a:lnTo>
                    <a:lnTo>
                      <a:pt x="7133" y="5992"/>
                    </a:lnTo>
                    <a:lnTo>
                      <a:pt x="7133" y="12364"/>
                    </a:lnTo>
                    <a:lnTo>
                      <a:pt x="17881" y="12364"/>
                    </a:lnTo>
                    <a:lnTo>
                      <a:pt x="17881" y="18356"/>
                    </a:lnTo>
                    <a:lnTo>
                      <a:pt x="7133" y="18356"/>
                    </a:lnTo>
                    <a:lnTo>
                      <a:pt x="7133" y="25679"/>
                    </a:lnTo>
                    <a:lnTo>
                      <a:pt x="20639" y="25679"/>
                    </a:lnTo>
                    <a:lnTo>
                      <a:pt x="20639" y="31957"/>
                    </a:lnTo>
                    <a:lnTo>
                      <a:pt x="381" y="319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29209703" y="9616522"/>
                <a:ext cx="342872" cy="430863"/>
              </a:xfrm>
              <a:custGeom>
                <a:rect b="b" l="l" r="r" t="t"/>
                <a:pathLst>
                  <a:path extrusionOk="0" h="31671" w="25203">
                    <a:moveTo>
                      <a:pt x="17119" y="31671"/>
                    </a:moveTo>
                    <a:lnTo>
                      <a:pt x="11128" y="20258"/>
                    </a:lnTo>
                    <a:lnTo>
                      <a:pt x="7133" y="20258"/>
                    </a:lnTo>
                    <a:lnTo>
                      <a:pt x="7133" y="31671"/>
                    </a:lnTo>
                    <a:lnTo>
                      <a:pt x="0" y="31671"/>
                    </a:lnTo>
                    <a:lnTo>
                      <a:pt x="0" y="0"/>
                    </a:lnTo>
                    <a:lnTo>
                      <a:pt x="11413" y="0"/>
                    </a:lnTo>
                    <a:cubicBezTo>
                      <a:pt x="18166" y="0"/>
                      <a:pt x="23682" y="2283"/>
                      <a:pt x="23682" y="9511"/>
                    </a:cubicBezTo>
                    <a:cubicBezTo>
                      <a:pt x="24015" y="13582"/>
                      <a:pt x="21723" y="17405"/>
                      <a:pt x="17975" y="19022"/>
                    </a:cubicBezTo>
                    <a:lnTo>
                      <a:pt x="25204" y="31671"/>
                    </a:lnTo>
                    <a:close/>
                    <a:moveTo>
                      <a:pt x="7133" y="14552"/>
                    </a:moveTo>
                    <a:lnTo>
                      <a:pt x="10842" y="14552"/>
                    </a:lnTo>
                    <a:cubicBezTo>
                      <a:pt x="14552" y="14552"/>
                      <a:pt x="16644" y="12935"/>
                      <a:pt x="16644" y="9891"/>
                    </a:cubicBezTo>
                    <a:cubicBezTo>
                      <a:pt x="16644" y="6848"/>
                      <a:pt x="14552" y="5707"/>
                      <a:pt x="10842" y="5707"/>
                    </a:cubicBezTo>
                    <a:lnTo>
                      <a:pt x="7133" y="570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>
                <a:off x="29569397" y="9612631"/>
                <a:ext cx="335120" cy="434739"/>
              </a:xfrm>
              <a:custGeom>
                <a:rect b="b" l="l" r="r" t="t"/>
                <a:pathLst>
                  <a:path extrusionOk="0" h="31956" w="24633">
                    <a:moveTo>
                      <a:pt x="8750" y="5992"/>
                    </a:moveTo>
                    <a:lnTo>
                      <a:pt x="0" y="5992"/>
                    </a:lnTo>
                    <a:lnTo>
                      <a:pt x="0" y="0"/>
                    </a:lnTo>
                    <a:lnTo>
                      <a:pt x="24633" y="0"/>
                    </a:lnTo>
                    <a:lnTo>
                      <a:pt x="24633" y="5992"/>
                    </a:lnTo>
                    <a:lnTo>
                      <a:pt x="15883" y="5992"/>
                    </a:lnTo>
                    <a:lnTo>
                      <a:pt x="15883" y="31957"/>
                    </a:lnTo>
                    <a:lnTo>
                      <a:pt x="8750" y="319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18"/>
              <p:cNvSpPr/>
              <p:nvPr/>
            </p:nvSpPr>
            <p:spPr>
              <a:xfrm>
                <a:off x="29971803" y="9612631"/>
                <a:ext cx="97039" cy="434739"/>
              </a:xfrm>
              <a:custGeom>
                <a:rect b="b" l="l" r="r" t="t"/>
                <a:pathLst>
                  <a:path extrusionOk="0" h="31956" w="7133">
                    <a:moveTo>
                      <a:pt x="0" y="0"/>
                    </a:moveTo>
                    <a:lnTo>
                      <a:pt x="7133" y="0"/>
                    </a:lnTo>
                    <a:lnTo>
                      <a:pt x="7133" y="31957"/>
                    </a:lnTo>
                    <a:lnTo>
                      <a:pt x="0" y="319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30171066" y="9612631"/>
                <a:ext cx="271704" cy="434739"/>
              </a:xfrm>
              <a:custGeom>
                <a:rect b="b" l="l" r="r" t="t"/>
                <a:pathLst>
                  <a:path extrusionOk="0" h="31956" w="19972">
                    <a:moveTo>
                      <a:pt x="0" y="0"/>
                    </a:moveTo>
                    <a:lnTo>
                      <a:pt x="19973" y="0"/>
                    </a:lnTo>
                    <a:lnTo>
                      <a:pt x="19973" y="5992"/>
                    </a:lnTo>
                    <a:lnTo>
                      <a:pt x="7133" y="5992"/>
                    </a:lnTo>
                    <a:lnTo>
                      <a:pt x="7133" y="12935"/>
                    </a:lnTo>
                    <a:lnTo>
                      <a:pt x="18451" y="12935"/>
                    </a:lnTo>
                    <a:lnTo>
                      <a:pt x="18451" y="19022"/>
                    </a:lnTo>
                    <a:lnTo>
                      <a:pt x="7418" y="19022"/>
                    </a:lnTo>
                    <a:lnTo>
                      <a:pt x="7418" y="31957"/>
                    </a:lnTo>
                    <a:lnTo>
                      <a:pt x="285" y="319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18"/>
              <p:cNvSpPr/>
              <p:nvPr/>
            </p:nvSpPr>
            <p:spPr>
              <a:xfrm>
                <a:off x="30517844" y="9612631"/>
                <a:ext cx="98333" cy="434739"/>
              </a:xfrm>
              <a:custGeom>
                <a:rect b="b" l="l" r="r" t="t"/>
                <a:pathLst>
                  <a:path extrusionOk="0" h="31956" w="7228">
                    <a:moveTo>
                      <a:pt x="0" y="0"/>
                    </a:moveTo>
                    <a:lnTo>
                      <a:pt x="7228" y="0"/>
                    </a:lnTo>
                    <a:lnTo>
                      <a:pt x="7228" y="31957"/>
                    </a:lnTo>
                    <a:lnTo>
                      <a:pt x="0" y="319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18"/>
              <p:cNvSpPr/>
              <p:nvPr/>
            </p:nvSpPr>
            <p:spPr>
              <a:xfrm>
                <a:off x="30696575" y="9604878"/>
                <a:ext cx="341404" cy="446452"/>
              </a:xfrm>
              <a:custGeom>
                <a:rect b="b" l="l" r="r" t="t"/>
                <a:pathLst>
                  <a:path extrusionOk="0" h="32817" w="25095">
                    <a:moveTo>
                      <a:pt x="15109" y="0"/>
                    </a:moveTo>
                    <a:cubicBezTo>
                      <a:pt x="18704" y="9"/>
                      <a:pt x="22138" y="1493"/>
                      <a:pt x="24620" y="4090"/>
                    </a:cubicBezTo>
                    <a:lnTo>
                      <a:pt x="20720" y="8560"/>
                    </a:lnTo>
                    <a:cubicBezTo>
                      <a:pt x="19332" y="7038"/>
                      <a:pt x="17363" y="6173"/>
                      <a:pt x="15299" y="6182"/>
                    </a:cubicBezTo>
                    <a:cubicBezTo>
                      <a:pt x="10924" y="6182"/>
                      <a:pt x="7500" y="9986"/>
                      <a:pt x="7500" y="16359"/>
                    </a:cubicBezTo>
                    <a:cubicBezTo>
                      <a:pt x="7500" y="22731"/>
                      <a:pt x="10449" y="26631"/>
                      <a:pt x="15109" y="26631"/>
                    </a:cubicBezTo>
                    <a:cubicBezTo>
                      <a:pt x="17449" y="26669"/>
                      <a:pt x="19684" y="25660"/>
                      <a:pt x="21196" y="23872"/>
                    </a:cubicBezTo>
                    <a:lnTo>
                      <a:pt x="25096" y="28152"/>
                    </a:lnTo>
                    <a:cubicBezTo>
                      <a:pt x="22613" y="31158"/>
                      <a:pt x="18904" y="32870"/>
                      <a:pt x="15014" y="32813"/>
                    </a:cubicBezTo>
                    <a:cubicBezTo>
                      <a:pt x="6930" y="33012"/>
                      <a:pt x="206" y="26621"/>
                      <a:pt x="6" y="18537"/>
                    </a:cubicBezTo>
                    <a:cubicBezTo>
                      <a:pt x="-13" y="17900"/>
                      <a:pt x="15" y="17272"/>
                      <a:pt x="82" y="16644"/>
                    </a:cubicBezTo>
                    <a:cubicBezTo>
                      <a:pt x="-650" y="8217"/>
                      <a:pt x="5579" y="789"/>
                      <a:pt x="14006" y="57"/>
                    </a:cubicBezTo>
                    <a:cubicBezTo>
                      <a:pt x="14367" y="28"/>
                      <a:pt x="14738" y="9"/>
                      <a:pt x="151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8"/>
              <p:cNvSpPr/>
              <p:nvPr/>
            </p:nvSpPr>
            <p:spPr>
              <a:xfrm>
                <a:off x="31050919" y="9612631"/>
                <a:ext cx="381697" cy="430863"/>
              </a:xfrm>
              <a:custGeom>
                <a:rect b="b" l="l" r="r" t="t"/>
                <a:pathLst>
                  <a:path extrusionOk="0" h="31671" w="28057">
                    <a:moveTo>
                      <a:pt x="18736" y="24158"/>
                    </a:moveTo>
                    <a:lnTo>
                      <a:pt x="9226" y="24158"/>
                    </a:lnTo>
                    <a:lnTo>
                      <a:pt x="7228" y="31671"/>
                    </a:lnTo>
                    <a:lnTo>
                      <a:pt x="0" y="31671"/>
                    </a:lnTo>
                    <a:lnTo>
                      <a:pt x="9511" y="0"/>
                    </a:lnTo>
                    <a:lnTo>
                      <a:pt x="18071" y="0"/>
                    </a:lnTo>
                    <a:lnTo>
                      <a:pt x="28057" y="31671"/>
                    </a:lnTo>
                    <a:lnTo>
                      <a:pt x="20353" y="31671"/>
                    </a:lnTo>
                    <a:close/>
                    <a:moveTo>
                      <a:pt x="17215" y="18546"/>
                    </a:moveTo>
                    <a:lnTo>
                      <a:pt x="16454" y="15598"/>
                    </a:lnTo>
                    <a:cubicBezTo>
                      <a:pt x="15598" y="12459"/>
                      <a:pt x="14742" y="8750"/>
                      <a:pt x="13886" y="5421"/>
                    </a:cubicBezTo>
                    <a:lnTo>
                      <a:pt x="13886" y="5421"/>
                    </a:lnTo>
                    <a:cubicBezTo>
                      <a:pt x="13125" y="8750"/>
                      <a:pt x="12269" y="12459"/>
                      <a:pt x="11413" y="15598"/>
                    </a:cubicBezTo>
                    <a:lnTo>
                      <a:pt x="10652" y="185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8"/>
              <p:cNvSpPr/>
              <p:nvPr/>
            </p:nvSpPr>
            <p:spPr>
              <a:xfrm>
                <a:off x="31420988" y="9612631"/>
                <a:ext cx="335120" cy="434739"/>
              </a:xfrm>
              <a:custGeom>
                <a:rect b="b" l="l" r="r" t="t"/>
                <a:pathLst>
                  <a:path extrusionOk="0" h="31956" w="24633">
                    <a:moveTo>
                      <a:pt x="8750" y="5992"/>
                    </a:moveTo>
                    <a:lnTo>
                      <a:pt x="0" y="5992"/>
                    </a:lnTo>
                    <a:lnTo>
                      <a:pt x="0" y="0"/>
                    </a:lnTo>
                    <a:lnTo>
                      <a:pt x="24633" y="0"/>
                    </a:lnTo>
                    <a:lnTo>
                      <a:pt x="24633" y="5992"/>
                    </a:lnTo>
                    <a:lnTo>
                      <a:pt x="15883" y="5992"/>
                    </a:lnTo>
                    <a:lnTo>
                      <a:pt x="15883" y="31957"/>
                    </a:lnTo>
                    <a:lnTo>
                      <a:pt x="8750" y="319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18"/>
              <p:cNvSpPr/>
              <p:nvPr/>
            </p:nvSpPr>
            <p:spPr>
              <a:xfrm>
                <a:off x="31823391" y="9612631"/>
                <a:ext cx="280767" cy="434739"/>
              </a:xfrm>
              <a:custGeom>
                <a:rect b="b" l="l" r="r" t="t"/>
                <a:pathLst>
                  <a:path extrusionOk="0" h="31956" w="20638">
                    <a:moveTo>
                      <a:pt x="0" y="0"/>
                    </a:moveTo>
                    <a:lnTo>
                      <a:pt x="19878" y="0"/>
                    </a:lnTo>
                    <a:lnTo>
                      <a:pt x="19878" y="5992"/>
                    </a:lnTo>
                    <a:lnTo>
                      <a:pt x="7133" y="5992"/>
                    </a:lnTo>
                    <a:lnTo>
                      <a:pt x="7133" y="12364"/>
                    </a:lnTo>
                    <a:lnTo>
                      <a:pt x="17976" y="12364"/>
                    </a:lnTo>
                    <a:lnTo>
                      <a:pt x="17976" y="18356"/>
                    </a:lnTo>
                    <a:lnTo>
                      <a:pt x="7133" y="18356"/>
                    </a:lnTo>
                    <a:lnTo>
                      <a:pt x="7133" y="25679"/>
                    </a:lnTo>
                    <a:lnTo>
                      <a:pt x="20639" y="25679"/>
                    </a:lnTo>
                    <a:lnTo>
                      <a:pt x="20639" y="31957"/>
                    </a:lnTo>
                    <a:lnTo>
                      <a:pt x="285" y="319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18"/>
              <p:cNvSpPr/>
              <p:nvPr/>
            </p:nvSpPr>
            <p:spPr>
              <a:xfrm>
                <a:off x="31266506" y="12199746"/>
                <a:ext cx="1741853" cy="1144506"/>
              </a:xfrm>
              <a:custGeom>
                <a:rect b="b" l="l" r="r" t="t"/>
                <a:pathLst>
                  <a:path extrusionOk="0" h="84128" w="128036">
                    <a:moveTo>
                      <a:pt x="34846" y="84127"/>
                    </a:moveTo>
                    <a:cubicBezTo>
                      <a:pt x="30348" y="84184"/>
                      <a:pt x="25982" y="82595"/>
                      <a:pt x="22577" y="79657"/>
                    </a:cubicBezTo>
                    <a:cubicBezTo>
                      <a:pt x="21065" y="79847"/>
                      <a:pt x="19524" y="79847"/>
                      <a:pt x="18012" y="79657"/>
                    </a:cubicBezTo>
                    <a:cubicBezTo>
                      <a:pt x="12096" y="79143"/>
                      <a:pt x="6713" y="76004"/>
                      <a:pt x="3365" y="71097"/>
                    </a:cubicBezTo>
                    <a:cubicBezTo>
                      <a:pt x="407" y="67197"/>
                      <a:pt x="-677" y="62176"/>
                      <a:pt x="417" y="57401"/>
                    </a:cubicBezTo>
                    <a:cubicBezTo>
                      <a:pt x="740" y="56355"/>
                      <a:pt x="1844" y="55765"/>
                      <a:pt x="2890" y="56070"/>
                    </a:cubicBezTo>
                    <a:cubicBezTo>
                      <a:pt x="3926" y="56345"/>
                      <a:pt x="4554" y="57401"/>
                      <a:pt x="4316" y="58447"/>
                    </a:cubicBezTo>
                    <a:cubicBezTo>
                      <a:pt x="3432" y="62071"/>
                      <a:pt x="4278" y="65894"/>
                      <a:pt x="6599" y="68814"/>
                    </a:cubicBezTo>
                    <a:cubicBezTo>
                      <a:pt x="9319" y="72695"/>
                      <a:pt x="13580" y="75225"/>
                      <a:pt x="18298" y="75757"/>
                    </a:cubicBezTo>
                    <a:lnTo>
                      <a:pt x="18963" y="75757"/>
                    </a:lnTo>
                    <a:cubicBezTo>
                      <a:pt x="15701" y="71401"/>
                      <a:pt x="13314" y="66465"/>
                      <a:pt x="11925" y="61206"/>
                    </a:cubicBezTo>
                    <a:cubicBezTo>
                      <a:pt x="8615" y="50116"/>
                      <a:pt x="7360" y="38513"/>
                      <a:pt x="8216" y="26966"/>
                    </a:cubicBezTo>
                    <a:cubicBezTo>
                      <a:pt x="8216" y="21545"/>
                      <a:pt x="10879" y="3569"/>
                      <a:pt x="24765" y="241"/>
                    </a:cubicBezTo>
                    <a:cubicBezTo>
                      <a:pt x="33819" y="-1148"/>
                      <a:pt x="42712" y="3569"/>
                      <a:pt x="46640" y="11844"/>
                    </a:cubicBezTo>
                    <a:cubicBezTo>
                      <a:pt x="50092" y="19529"/>
                      <a:pt x="51433" y="28003"/>
                      <a:pt x="50539" y="36382"/>
                    </a:cubicBezTo>
                    <a:cubicBezTo>
                      <a:pt x="50539" y="37143"/>
                      <a:pt x="50539" y="37904"/>
                      <a:pt x="50539" y="38760"/>
                    </a:cubicBezTo>
                    <a:cubicBezTo>
                      <a:pt x="51424" y="36458"/>
                      <a:pt x="52907" y="34423"/>
                      <a:pt x="54819" y="32863"/>
                    </a:cubicBezTo>
                    <a:cubicBezTo>
                      <a:pt x="56598" y="31646"/>
                      <a:pt x="58804" y="31237"/>
                      <a:pt x="60906" y="31722"/>
                    </a:cubicBezTo>
                    <a:cubicBezTo>
                      <a:pt x="62884" y="32188"/>
                      <a:pt x="64577" y="33462"/>
                      <a:pt x="65567" y="35241"/>
                    </a:cubicBezTo>
                    <a:cubicBezTo>
                      <a:pt x="67288" y="39673"/>
                      <a:pt x="67288" y="44600"/>
                      <a:pt x="65567" y="49031"/>
                    </a:cubicBezTo>
                    <a:cubicBezTo>
                      <a:pt x="63693" y="57116"/>
                      <a:pt x="60478" y="64829"/>
                      <a:pt x="56056" y="71858"/>
                    </a:cubicBezTo>
                    <a:cubicBezTo>
                      <a:pt x="56550" y="72466"/>
                      <a:pt x="57130" y="73018"/>
                      <a:pt x="57768" y="73475"/>
                    </a:cubicBezTo>
                    <a:cubicBezTo>
                      <a:pt x="62713" y="75786"/>
                      <a:pt x="68601" y="74026"/>
                      <a:pt x="71463" y="69385"/>
                    </a:cubicBezTo>
                    <a:cubicBezTo>
                      <a:pt x="73423" y="66265"/>
                      <a:pt x="74687" y="62765"/>
                      <a:pt x="75172" y="59113"/>
                    </a:cubicBezTo>
                    <a:cubicBezTo>
                      <a:pt x="74516" y="56545"/>
                      <a:pt x="74859" y="53825"/>
                      <a:pt x="76124" y="51504"/>
                    </a:cubicBezTo>
                    <a:cubicBezTo>
                      <a:pt x="76685" y="50553"/>
                      <a:pt x="77912" y="50249"/>
                      <a:pt x="78863" y="50810"/>
                    </a:cubicBezTo>
                    <a:cubicBezTo>
                      <a:pt x="79500" y="51191"/>
                      <a:pt x="79880" y="51904"/>
                      <a:pt x="79833" y="52646"/>
                    </a:cubicBezTo>
                    <a:cubicBezTo>
                      <a:pt x="79833" y="54643"/>
                      <a:pt x="79833" y="56735"/>
                      <a:pt x="79167" y="58923"/>
                    </a:cubicBezTo>
                    <a:cubicBezTo>
                      <a:pt x="79167" y="58923"/>
                      <a:pt x="79167" y="59684"/>
                      <a:pt x="79167" y="59969"/>
                    </a:cubicBezTo>
                    <a:cubicBezTo>
                      <a:pt x="80061" y="62128"/>
                      <a:pt x="81935" y="63716"/>
                      <a:pt x="84208" y="64249"/>
                    </a:cubicBezTo>
                    <a:cubicBezTo>
                      <a:pt x="86472" y="64668"/>
                      <a:pt x="88792" y="63916"/>
                      <a:pt x="90390" y="62252"/>
                    </a:cubicBezTo>
                    <a:cubicBezTo>
                      <a:pt x="91731" y="61072"/>
                      <a:pt x="92606" y="59455"/>
                      <a:pt x="92863" y="57686"/>
                    </a:cubicBezTo>
                    <a:cubicBezTo>
                      <a:pt x="92720" y="56992"/>
                      <a:pt x="92720" y="56288"/>
                      <a:pt x="92863" y="55594"/>
                    </a:cubicBezTo>
                    <a:cubicBezTo>
                      <a:pt x="93101" y="54519"/>
                      <a:pt x="94166" y="53835"/>
                      <a:pt x="95250" y="54082"/>
                    </a:cubicBezTo>
                    <a:cubicBezTo>
                      <a:pt x="96001" y="54243"/>
                      <a:pt x="96591" y="54833"/>
                      <a:pt x="96762" y="55594"/>
                    </a:cubicBezTo>
                    <a:cubicBezTo>
                      <a:pt x="96857" y="56193"/>
                      <a:pt x="96857" y="56802"/>
                      <a:pt x="96762" y="57401"/>
                    </a:cubicBezTo>
                    <a:cubicBezTo>
                      <a:pt x="96962" y="57972"/>
                      <a:pt x="97285" y="58495"/>
                      <a:pt x="97713" y="58923"/>
                    </a:cubicBezTo>
                    <a:cubicBezTo>
                      <a:pt x="99159" y="60311"/>
                      <a:pt x="101147" y="60977"/>
                      <a:pt x="103134" y="60730"/>
                    </a:cubicBezTo>
                    <a:cubicBezTo>
                      <a:pt x="106425" y="59855"/>
                      <a:pt x="109440" y="58152"/>
                      <a:pt x="111885" y="55784"/>
                    </a:cubicBezTo>
                    <a:lnTo>
                      <a:pt x="113216" y="54833"/>
                    </a:lnTo>
                    <a:cubicBezTo>
                      <a:pt x="116792" y="51476"/>
                      <a:pt x="121652" y="49840"/>
                      <a:pt x="126531" y="50363"/>
                    </a:cubicBezTo>
                    <a:cubicBezTo>
                      <a:pt x="127596" y="50639"/>
                      <a:pt x="128243" y="51723"/>
                      <a:pt x="127977" y="52788"/>
                    </a:cubicBezTo>
                    <a:cubicBezTo>
                      <a:pt x="127711" y="53806"/>
                      <a:pt x="126712" y="54453"/>
                      <a:pt x="125675" y="54263"/>
                    </a:cubicBezTo>
                    <a:cubicBezTo>
                      <a:pt x="121919" y="53882"/>
                      <a:pt x="118209" y="55252"/>
                      <a:pt x="115594" y="57972"/>
                    </a:cubicBezTo>
                    <a:lnTo>
                      <a:pt x="114357" y="58923"/>
                    </a:lnTo>
                    <a:cubicBezTo>
                      <a:pt x="111361" y="61710"/>
                      <a:pt x="107690" y="63678"/>
                      <a:pt x="103705" y="64629"/>
                    </a:cubicBezTo>
                    <a:cubicBezTo>
                      <a:pt x="100671" y="65038"/>
                      <a:pt x="97618" y="64097"/>
                      <a:pt x="95335" y="62061"/>
                    </a:cubicBezTo>
                    <a:cubicBezTo>
                      <a:pt x="94746" y="63193"/>
                      <a:pt x="93976" y="64220"/>
                      <a:pt x="93053" y="65105"/>
                    </a:cubicBezTo>
                    <a:cubicBezTo>
                      <a:pt x="90494" y="67483"/>
                      <a:pt x="86995" y="68567"/>
                      <a:pt x="83542" y="68053"/>
                    </a:cubicBezTo>
                    <a:cubicBezTo>
                      <a:pt x="81260" y="67578"/>
                      <a:pt x="79186" y="66379"/>
                      <a:pt x="77645" y="64629"/>
                    </a:cubicBezTo>
                    <a:cubicBezTo>
                      <a:pt x="76942" y="67074"/>
                      <a:pt x="75848" y="69385"/>
                      <a:pt x="74412" y="71477"/>
                    </a:cubicBezTo>
                    <a:cubicBezTo>
                      <a:pt x="70398" y="77907"/>
                      <a:pt x="62124" y="80189"/>
                      <a:pt x="55390" y="76708"/>
                    </a:cubicBezTo>
                    <a:cubicBezTo>
                      <a:pt x="54658" y="76185"/>
                      <a:pt x="53992" y="75576"/>
                      <a:pt x="53393" y="74901"/>
                    </a:cubicBezTo>
                    <a:cubicBezTo>
                      <a:pt x="48685" y="80322"/>
                      <a:pt x="42008" y="83642"/>
                      <a:pt x="34846" y="84127"/>
                    </a:cubicBezTo>
                    <a:close/>
                    <a:moveTo>
                      <a:pt x="27808" y="78420"/>
                    </a:moveTo>
                    <a:lnTo>
                      <a:pt x="30091" y="79466"/>
                    </a:lnTo>
                    <a:cubicBezTo>
                      <a:pt x="38118" y="81293"/>
                      <a:pt x="46469" y="78278"/>
                      <a:pt x="51490" y="71763"/>
                    </a:cubicBezTo>
                    <a:cubicBezTo>
                      <a:pt x="50330" y="69233"/>
                      <a:pt x="49560" y="66541"/>
                      <a:pt x="49208" y="63773"/>
                    </a:cubicBezTo>
                    <a:cubicBezTo>
                      <a:pt x="48618" y="60093"/>
                      <a:pt x="48361" y="56374"/>
                      <a:pt x="48447" y="52646"/>
                    </a:cubicBezTo>
                    <a:cubicBezTo>
                      <a:pt x="47353" y="57011"/>
                      <a:pt x="45660" y="61206"/>
                      <a:pt x="43406" y="65105"/>
                    </a:cubicBezTo>
                    <a:cubicBezTo>
                      <a:pt x="39897" y="71211"/>
                      <a:pt x="34390" y="75909"/>
                      <a:pt x="27808" y="78420"/>
                    </a:cubicBezTo>
                    <a:close/>
                    <a:moveTo>
                      <a:pt x="28379" y="3855"/>
                    </a:moveTo>
                    <a:cubicBezTo>
                      <a:pt x="27466" y="3769"/>
                      <a:pt x="26534" y="3769"/>
                      <a:pt x="25621" y="3855"/>
                    </a:cubicBezTo>
                    <a:cubicBezTo>
                      <a:pt x="16776" y="5947"/>
                      <a:pt x="12781" y="17170"/>
                      <a:pt x="12115" y="26966"/>
                    </a:cubicBezTo>
                    <a:cubicBezTo>
                      <a:pt x="11364" y="38027"/>
                      <a:pt x="12591" y="49146"/>
                      <a:pt x="15729" y="59779"/>
                    </a:cubicBezTo>
                    <a:cubicBezTo>
                      <a:pt x="17147" y="65466"/>
                      <a:pt x="19914" y="70716"/>
                      <a:pt x="23814" y="75091"/>
                    </a:cubicBezTo>
                    <a:cubicBezTo>
                      <a:pt x="30652" y="73227"/>
                      <a:pt x="36492" y="68757"/>
                      <a:pt x="40077" y="62632"/>
                    </a:cubicBezTo>
                    <a:cubicBezTo>
                      <a:pt x="44338" y="54367"/>
                      <a:pt x="46583" y="45208"/>
                      <a:pt x="46640" y="35907"/>
                    </a:cubicBezTo>
                    <a:cubicBezTo>
                      <a:pt x="47448" y="28222"/>
                      <a:pt x="46269" y="20461"/>
                      <a:pt x="43216" y="13366"/>
                    </a:cubicBezTo>
                    <a:cubicBezTo>
                      <a:pt x="40315" y="7726"/>
                      <a:pt x="34704" y="3988"/>
                      <a:pt x="28379" y="3474"/>
                    </a:cubicBezTo>
                    <a:close/>
                    <a:moveTo>
                      <a:pt x="59004" y="35526"/>
                    </a:moveTo>
                    <a:cubicBezTo>
                      <a:pt x="58272" y="35564"/>
                      <a:pt x="57577" y="35830"/>
                      <a:pt x="57007" y="36287"/>
                    </a:cubicBezTo>
                    <a:cubicBezTo>
                      <a:pt x="54534" y="38589"/>
                      <a:pt x="53031" y="41756"/>
                      <a:pt x="52822" y="45132"/>
                    </a:cubicBezTo>
                    <a:cubicBezTo>
                      <a:pt x="52061" y="51133"/>
                      <a:pt x="52061" y="57201"/>
                      <a:pt x="52822" y="63203"/>
                    </a:cubicBezTo>
                    <a:cubicBezTo>
                      <a:pt x="53079" y="64810"/>
                      <a:pt x="53421" y="66398"/>
                      <a:pt x="53868" y="67958"/>
                    </a:cubicBezTo>
                    <a:cubicBezTo>
                      <a:pt x="57387" y="61691"/>
                      <a:pt x="60050" y="54966"/>
                      <a:pt x="61762" y="47985"/>
                    </a:cubicBezTo>
                    <a:cubicBezTo>
                      <a:pt x="63122" y="44561"/>
                      <a:pt x="63122" y="40757"/>
                      <a:pt x="61762" y="37333"/>
                    </a:cubicBezTo>
                    <a:cubicBezTo>
                      <a:pt x="61315" y="36468"/>
                      <a:pt x="60516" y="35850"/>
                      <a:pt x="59575" y="356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05" name="Google Shape;805;p18"/>
          <p:cNvSpPr/>
          <p:nvPr/>
        </p:nvSpPr>
        <p:spPr>
          <a:xfrm>
            <a:off x="10588629" y="5713810"/>
            <a:ext cx="721080" cy="901000"/>
          </a:xfrm>
          <a:custGeom>
            <a:rect b="b" l="l" r="r" t="t"/>
            <a:pathLst>
              <a:path extrusionOk="0" h="61440" w="49171">
                <a:moveTo>
                  <a:pt x="24633" y="0"/>
                </a:moveTo>
                <a:lnTo>
                  <a:pt x="0" y="50217"/>
                </a:lnTo>
                <a:lnTo>
                  <a:pt x="19497" y="39946"/>
                </a:lnTo>
                <a:lnTo>
                  <a:pt x="22541" y="61440"/>
                </a:lnTo>
                <a:lnTo>
                  <a:pt x="49171" y="5136"/>
                </a:lnTo>
                <a:lnTo>
                  <a:pt x="24633" y="0"/>
                </a:lnTo>
                <a:close/>
              </a:path>
            </a:pathLst>
          </a:custGeom>
          <a:solidFill>
            <a:srgbClr val="0B75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18"/>
          <p:cNvSpPr/>
          <p:nvPr/>
        </p:nvSpPr>
        <p:spPr>
          <a:xfrm>
            <a:off x="11398968" y="5713810"/>
            <a:ext cx="721080" cy="901000"/>
          </a:xfrm>
          <a:custGeom>
            <a:rect b="b" l="l" r="r" t="t"/>
            <a:pathLst>
              <a:path extrusionOk="0" h="61440" w="49171">
                <a:moveTo>
                  <a:pt x="24633" y="0"/>
                </a:moveTo>
                <a:lnTo>
                  <a:pt x="49171" y="50217"/>
                </a:lnTo>
                <a:lnTo>
                  <a:pt x="29674" y="39946"/>
                </a:lnTo>
                <a:lnTo>
                  <a:pt x="26631" y="61440"/>
                </a:lnTo>
                <a:lnTo>
                  <a:pt x="0" y="5136"/>
                </a:lnTo>
                <a:lnTo>
                  <a:pt x="24633" y="0"/>
                </a:lnTo>
                <a:close/>
              </a:path>
            </a:pathLst>
          </a:custGeom>
          <a:solidFill>
            <a:srgbClr val="0B75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18"/>
          <p:cNvSpPr/>
          <p:nvPr/>
        </p:nvSpPr>
        <p:spPr>
          <a:xfrm>
            <a:off x="10768532" y="4787706"/>
            <a:ext cx="1171601" cy="1171591"/>
          </a:xfrm>
          <a:custGeom>
            <a:rect b="b" l="l" r="r" t="t"/>
            <a:pathLst>
              <a:path extrusionOk="0" h="79892" w="79893">
                <a:moveTo>
                  <a:pt x="79892" y="39660"/>
                </a:moveTo>
                <a:cubicBezTo>
                  <a:pt x="80044" y="61726"/>
                  <a:pt x="62288" y="79730"/>
                  <a:pt x="40232" y="79891"/>
                </a:cubicBezTo>
                <a:cubicBezTo>
                  <a:pt x="18167" y="80044"/>
                  <a:pt x="163" y="62287"/>
                  <a:pt x="1" y="40222"/>
                </a:cubicBezTo>
                <a:cubicBezTo>
                  <a:pt x="-151" y="18166"/>
                  <a:pt x="17606" y="152"/>
                  <a:pt x="39662" y="0"/>
                </a:cubicBezTo>
                <a:cubicBezTo>
                  <a:pt x="39918" y="0"/>
                  <a:pt x="40165" y="0"/>
                  <a:pt x="40422" y="0"/>
                </a:cubicBezTo>
                <a:cubicBezTo>
                  <a:pt x="62183" y="257"/>
                  <a:pt x="79740" y="17890"/>
                  <a:pt x="79892" y="396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18"/>
          <p:cNvSpPr/>
          <p:nvPr/>
        </p:nvSpPr>
        <p:spPr>
          <a:xfrm>
            <a:off x="10921632" y="4950886"/>
            <a:ext cx="836839" cy="836836"/>
          </a:xfrm>
          <a:custGeom>
            <a:rect b="b" l="l" r="r" t="t"/>
            <a:pathLst>
              <a:path extrusionOk="0" h="57065" w="57065">
                <a:moveTo>
                  <a:pt x="57065" y="28533"/>
                </a:moveTo>
                <a:cubicBezTo>
                  <a:pt x="57065" y="44292"/>
                  <a:pt x="44292" y="57065"/>
                  <a:pt x="28533" y="57065"/>
                </a:cubicBezTo>
                <a:cubicBezTo>
                  <a:pt x="12773" y="57065"/>
                  <a:pt x="0" y="44292"/>
                  <a:pt x="0" y="28533"/>
                </a:cubicBezTo>
                <a:cubicBezTo>
                  <a:pt x="0" y="12773"/>
                  <a:pt x="12773" y="0"/>
                  <a:pt x="28533" y="0"/>
                </a:cubicBezTo>
                <a:cubicBezTo>
                  <a:pt x="44292" y="0"/>
                  <a:pt x="57065" y="12773"/>
                  <a:pt x="57065" y="28533"/>
                </a:cubicBezTo>
                <a:close/>
              </a:path>
            </a:pathLst>
          </a:custGeom>
          <a:solidFill>
            <a:srgbClr val="0B75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100</a:t>
            </a:r>
            <a:endParaRPr/>
          </a:p>
        </p:txBody>
      </p:sp>
      <p:sp>
        <p:nvSpPr>
          <p:cNvPr id="809" name="Google Shape;809;p18"/>
          <p:cNvSpPr/>
          <p:nvPr/>
        </p:nvSpPr>
        <p:spPr>
          <a:xfrm>
            <a:off x="10588629" y="8614402"/>
            <a:ext cx="721080" cy="901000"/>
          </a:xfrm>
          <a:custGeom>
            <a:rect b="b" l="l" r="r" t="t"/>
            <a:pathLst>
              <a:path extrusionOk="0" h="61440" w="49171">
                <a:moveTo>
                  <a:pt x="24633" y="0"/>
                </a:moveTo>
                <a:lnTo>
                  <a:pt x="0" y="50217"/>
                </a:lnTo>
                <a:lnTo>
                  <a:pt x="19497" y="39946"/>
                </a:lnTo>
                <a:lnTo>
                  <a:pt x="22541" y="61440"/>
                </a:lnTo>
                <a:lnTo>
                  <a:pt x="49171" y="5136"/>
                </a:lnTo>
                <a:lnTo>
                  <a:pt x="24633" y="0"/>
                </a:lnTo>
                <a:close/>
              </a:path>
            </a:pathLst>
          </a:custGeom>
          <a:solidFill>
            <a:srgbClr val="D98C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18"/>
          <p:cNvSpPr/>
          <p:nvPr/>
        </p:nvSpPr>
        <p:spPr>
          <a:xfrm>
            <a:off x="11398968" y="8614402"/>
            <a:ext cx="721080" cy="901000"/>
          </a:xfrm>
          <a:custGeom>
            <a:rect b="b" l="l" r="r" t="t"/>
            <a:pathLst>
              <a:path extrusionOk="0" h="61440" w="49171">
                <a:moveTo>
                  <a:pt x="24633" y="0"/>
                </a:moveTo>
                <a:lnTo>
                  <a:pt x="49171" y="50217"/>
                </a:lnTo>
                <a:lnTo>
                  <a:pt x="29674" y="39946"/>
                </a:lnTo>
                <a:lnTo>
                  <a:pt x="26631" y="61440"/>
                </a:lnTo>
                <a:lnTo>
                  <a:pt x="0" y="5136"/>
                </a:lnTo>
                <a:lnTo>
                  <a:pt x="24633" y="0"/>
                </a:lnTo>
                <a:close/>
              </a:path>
            </a:pathLst>
          </a:custGeom>
          <a:solidFill>
            <a:srgbClr val="D98C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8"/>
          <p:cNvSpPr/>
          <p:nvPr/>
        </p:nvSpPr>
        <p:spPr>
          <a:xfrm>
            <a:off x="10768532" y="7688298"/>
            <a:ext cx="1171601" cy="1171591"/>
          </a:xfrm>
          <a:custGeom>
            <a:rect b="b" l="l" r="r" t="t"/>
            <a:pathLst>
              <a:path extrusionOk="0" h="79892" w="79893">
                <a:moveTo>
                  <a:pt x="79892" y="39660"/>
                </a:moveTo>
                <a:cubicBezTo>
                  <a:pt x="80044" y="61726"/>
                  <a:pt x="62288" y="79730"/>
                  <a:pt x="40232" y="79891"/>
                </a:cubicBezTo>
                <a:cubicBezTo>
                  <a:pt x="18167" y="80044"/>
                  <a:pt x="163" y="62287"/>
                  <a:pt x="1" y="40222"/>
                </a:cubicBezTo>
                <a:cubicBezTo>
                  <a:pt x="-151" y="18166"/>
                  <a:pt x="17606" y="152"/>
                  <a:pt x="39662" y="0"/>
                </a:cubicBezTo>
                <a:cubicBezTo>
                  <a:pt x="39918" y="0"/>
                  <a:pt x="40165" y="0"/>
                  <a:pt x="40422" y="0"/>
                </a:cubicBezTo>
                <a:cubicBezTo>
                  <a:pt x="62183" y="257"/>
                  <a:pt x="79740" y="17890"/>
                  <a:pt x="79892" y="396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18"/>
          <p:cNvSpPr/>
          <p:nvPr/>
        </p:nvSpPr>
        <p:spPr>
          <a:xfrm>
            <a:off x="10921632" y="7851478"/>
            <a:ext cx="836839" cy="836836"/>
          </a:xfrm>
          <a:custGeom>
            <a:rect b="b" l="l" r="r" t="t"/>
            <a:pathLst>
              <a:path extrusionOk="0" h="57065" w="57065">
                <a:moveTo>
                  <a:pt x="57065" y="28533"/>
                </a:moveTo>
                <a:cubicBezTo>
                  <a:pt x="57065" y="44292"/>
                  <a:pt x="44292" y="57065"/>
                  <a:pt x="28533" y="57065"/>
                </a:cubicBezTo>
                <a:cubicBezTo>
                  <a:pt x="12773" y="57065"/>
                  <a:pt x="0" y="44292"/>
                  <a:pt x="0" y="28533"/>
                </a:cubicBezTo>
                <a:cubicBezTo>
                  <a:pt x="0" y="12773"/>
                  <a:pt x="12773" y="0"/>
                  <a:pt x="28533" y="0"/>
                </a:cubicBezTo>
                <a:cubicBezTo>
                  <a:pt x="44292" y="0"/>
                  <a:pt x="57065" y="12773"/>
                  <a:pt x="57065" y="28533"/>
                </a:cubicBezTo>
                <a:close/>
              </a:path>
            </a:pathLst>
          </a:custGeom>
          <a:solidFill>
            <a:srgbClr val="D98C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90</a:t>
            </a:r>
            <a:endParaRPr/>
          </a:p>
        </p:txBody>
      </p:sp>
      <p:sp>
        <p:nvSpPr>
          <p:cNvPr id="813" name="Google Shape;813;p18"/>
          <p:cNvSpPr/>
          <p:nvPr/>
        </p:nvSpPr>
        <p:spPr>
          <a:xfrm>
            <a:off x="10588629" y="11514995"/>
            <a:ext cx="721080" cy="901000"/>
          </a:xfrm>
          <a:custGeom>
            <a:rect b="b" l="l" r="r" t="t"/>
            <a:pathLst>
              <a:path extrusionOk="0" h="61440" w="49171">
                <a:moveTo>
                  <a:pt x="24633" y="0"/>
                </a:moveTo>
                <a:lnTo>
                  <a:pt x="0" y="50217"/>
                </a:lnTo>
                <a:lnTo>
                  <a:pt x="19497" y="39946"/>
                </a:lnTo>
                <a:lnTo>
                  <a:pt x="22541" y="61440"/>
                </a:lnTo>
                <a:lnTo>
                  <a:pt x="49171" y="5136"/>
                </a:lnTo>
                <a:lnTo>
                  <a:pt x="24633" y="0"/>
                </a:lnTo>
                <a:close/>
              </a:path>
            </a:pathLst>
          </a:custGeom>
          <a:solidFill>
            <a:srgbClr val="D61D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18"/>
          <p:cNvSpPr/>
          <p:nvPr/>
        </p:nvSpPr>
        <p:spPr>
          <a:xfrm>
            <a:off x="11398968" y="11514995"/>
            <a:ext cx="721080" cy="901000"/>
          </a:xfrm>
          <a:custGeom>
            <a:rect b="b" l="l" r="r" t="t"/>
            <a:pathLst>
              <a:path extrusionOk="0" h="61440" w="49171">
                <a:moveTo>
                  <a:pt x="24633" y="0"/>
                </a:moveTo>
                <a:lnTo>
                  <a:pt x="49171" y="50217"/>
                </a:lnTo>
                <a:lnTo>
                  <a:pt x="29674" y="39946"/>
                </a:lnTo>
                <a:lnTo>
                  <a:pt x="26631" y="61440"/>
                </a:lnTo>
                <a:lnTo>
                  <a:pt x="0" y="5136"/>
                </a:lnTo>
                <a:lnTo>
                  <a:pt x="24633" y="0"/>
                </a:lnTo>
                <a:close/>
              </a:path>
            </a:pathLst>
          </a:custGeom>
          <a:solidFill>
            <a:srgbClr val="D61D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18"/>
          <p:cNvSpPr/>
          <p:nvPr/>
        </p:nvSpPr>
        <p:spPr>
          <a:xfrm>
            <a:off x="10768532" y="10588891"/>
            <a:ext cx="1171601" cy="1171591"/>
          </a:xfrm>
          <a:custGeom>
            <a:rect b="b" l="l" r="r" t="t"/>
            <a:pathLst>
              <a:path extrusionOk="0" h="79892" w="79893">
                <a:moveTo>
                  <a:pt x="79892" y="39660"/>
                </a:moveTo>
                <a:cubicBezTo>
                  <a:pt x="80044" y="61726"/>
                  <a:pt x="62288" y="79730"/>
                  <a:pt x="40232" y="79891"/>
                </a:cubicBezTo>
                <a:cubicBezTo>
                  <a:pt x="18167" y="80044"/>
                  <a:pt x="163" y="62287"/>
                  <a:pt x="1" y="40222"/>
                </a:cubicBezTo>
                <a:cubicBezTo>
                  <a:pt x="-151" y="18166"/>
                  <a:pt x="17606" y="152"/>
                  <a:pt x="39662" y="0"/>
                </a:cubicBezTo>
                <a:cubicBezTo>
                  <a:pt x="39918" y="0"/>
                  <a:pt x="40165" y="0"/>
                  <a:pt x="40422" y="0"/>
                </a:cubicBezTo>
                <a:cubicBezTo>
                  <a:pt x="62183" y="257"/>
                  <a:pt x="79740" y="17890"/>
                  <a:pt x="79892" y="396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18"/>
          <p:cNvSpPr/>
          <p:nvPr/>
        </p:nvSpPr>
        <p:spPr>
          <a:xfrm>
            <a:off x="10921632" y="10752071"/>
            <a:ext cx="836839" cy="836836"/>
          </a:xfrm>
          <a:custGeom>
            <a:rect b="b" l="l" r="r" t="t"/>
            <a:pathLst>
              <a:path extrusionOk="0" h="57065" w="57065">
                <a:moveTo>
                  <a:pt x="57065" y="28533"/>
                </a:moveTo>
                <a:cubicBezTo>
                  <a:pt x="57065" y="44292"/>
                  <a:pt x="44292" y="57065"/>
                  <a:pt x="28533" y="57065"/>
                </a:cubicBezTo>
                <a:cubicBezTo>
                  <a:pt x="12773" y="57065"/>
                  <a:pt x="0" y="44292"/>
                  <a:pt x="0" y="28533"/>
                </a:cubicBezTo>
                <a:cubicBezTo>
                  <a:pt x="0" y="12773"/>
                  <a:pt x="12773" y="0"/>
                  <a:pt x="28533" y="0"/>
                </a:cubicBezTo>
                <a:cubicBezTo>
                  <a:pt x="44292" y="0"/>
                  <a:pt x="57065" y="12773"/>
                  <a:pt x="57065" y="28533"/>
                </a:cubicBezTo>
                <a:close/>
              </a:path>
            </a:pathLst>
          </a:custGeom>
          <a:solidFill>
            <a:srgbClr val="D61D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97</a:t>
            </a:r>
            <a:endParaRPr/>
          </a:p>
        </p:txBody>
      </p:sp>
      <p:grpSp>
        <p:nvGrpSpPr>
          <p:cNvPr id="817" name="Google Shape;817;p18"/>
          <p:cNvGrpSpPr/>
          <p:nvPr/>
        </p:nvGrpSpPr>
        <p:grpSpPr>
          <a:xfrm>
            <a:off x="12437519" y="4802377"/>
            <a:ext cx="9664137" cy="1553351"/>
            <a:chOff x="12981432" y="4779320"/>
            <a:chExt cx="9664137" cy="1553351"/>
          </a:xfrm>
        </p:grpSpPr>
        <p:sp>
          <p:nvSpPr>
            <p:cNvPr id="818" name="Google Shape;818;p18"/>
            <p:cNvSpPr txBox="1"/>
            <p:nvPr/>
          </p:nvSpPr>
          <p:spPr>
            <a:xfrm>
              <a:off x="13010002" y="4779320"/>
              <a:ext cx="48963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Mathematics</a:t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12981432" y="5378564"/>
              <a:ext cx="966413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</p:grpSp>
      <p:grpSp>
        <p:nvGrpSpPr>
          <p:cNvPr id="820" name="Google Shape;820;p18"/>
          <p:cNvGrpSpPr/>
          <p:nvPr/>
        </p:nvGrpSpPr>
        <p:grpSpPr>
          <a:xfrm>
            <a:off x="12437519" y="7655655"/>
            <a:ext cx="9664137" cy="1553351"/>
            <a:chOff x="12981432" y="4779320"/>
            <a:chExt cx="9664137" cy="1553351"/>
          </a:xfrm>
        </p:grpSpPr>
        <p:sp>
          <p:nvSpPr>
            <p:cNvPr id="821" name="Google Shape;821;p18"/>
            <p:cNvSpPr txBox="1"/>
            <p:nvPr/>
          </p:nvSpPr>
          <p:spPr>
            <a:xfrm>
              <a:off x="13010002" y="4779320"/>
              <a:ext cx="48963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Science</a:t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12981432" y="5378564"/>
              <a:ext cx="966413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</p:grpSp>
      <p:grpSp>
        <p:nvGrpSpPr>
          <p:cNvPr id="823" name="Google Shape;823;p18"/>
          <p:cNvGrpSpPr/>
          <p:nvPr/>
        </p:nvGrpSpPr>
        <p:grpSpPr>
          <a:xfrm>
            <a:off x="12437519" y="10449859"/>
            <a:ext cx="9664137" cy="1553351"/>
            <a:chOff x="12981432" y="4779320"/>
            <a:chExt cx="9664137" cy="1553351"/>
          </a:xfrm>
        </p:grpSpPr>
        <p:sp>
          <p:nvSpPr>
            <p:cNvPr id="824" name="Google Shape;824;p18"/>
            <p:cNvSpPr txBox="1"/>
            <p:nvPr/>
          </p:nvSpPr>
          <p:spPr>
            <a:xfrm>
              <a:off x="13010002" y="4779320"/>
              <a:ext cx="48963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Chemical</a:t>
              </a: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12981432" y="5378564"/>
              <a:ext cx="966413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9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832" name="Google Shape;832;p19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833" name="Google Shape;833;p19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19"/>
          <p:cNvSpPr/>
          <p:nvPr/>
        </p:nvSpPr>
        <p:spPr>
          <a:xfrm>
            <a:off x="13244770" y="8000239"/>
            <a:ext cx="3977162" cy="4412748"/>
          </a:xfrm>
          <a:custGeom>
            <a:rect b="b" l="l" r="r" t="t"/>
            <a:pathLst>
              <a:path extrusionOk="0" h="1026" w="924">
                <a:moveTo>
                  <a:pt x="806" y="605"/>
                </a:moveTo>
                <a:lnTo>
                  <a:pt x="806" y="605"/>
                </a:lnTo>
                <a:cubicBezTo>
                  <a:pt x="856" y="546"/>
                  <a:pt x="923" y="437"/>
                  <a:pt x="906" y="328"/>
                </a:cubicBezTo>
                <a:cubicBezTo>
                  <a:pt x="890" y="227"/>
                  <a:pt x="806" y="42"/>
                  <a:pt x="579" y="17"/>
                </a:cubicBezTo>
                <a:cubicBezTo>
                  <a:pt x="512" y="9"/>
                  <a:pt x="394" y="0"/>
                  <a:pt x="285" y="84"/>
                </a:cubicBezTo>
                <a:cubicBezTo>
                  <a:pt x="193" y="152"/>
                  <a:pt x="159" y="235"/>
                  <a:pt x="159" y="277"/>
                </a:cubicBezTo>
                <a:cubicBezTo>
                  <a:pt x="159" y="319"/>
                  <a:pt x="159" y="344"/>
                  <a:pt x="142" y="387"/>
                </a:cubicBezTo>
                <a:cubicBezTo>
                  <a:pt x="134" y="429"/>
                  <a:pt x="67" y="479"/>
                  <a:pt x="59" y="487"/>
                </a:cubicBezTo>
                <a:cubicBezTo>
                  <a:pt x="25" y="512"/>
                  <a:pt x="0" y="529"/>
                  <a:pt x="8" y="555"/>
                </a:cubicBezTo>
                <a:cubicBezTo>
                  <a:pt x="25" y="571"/>
                  <a:pt x="67" y="579"/>
                  <a:pt x="67" y="588"/>
                </a:cubicBezTo>
                <a:cubicBezTo>
                  <a:pt x="75" y="596"/>
                  <a:pt x="59" y="613"/>
                  <a:pt x="59" y="622"/>
                </a:cubicBezTo>
                <a:cubicBezTo>
                  <a:pt x="50" y="622"/>
                  <a:pt x="50" y="630"/>
                  <a:pt x="50" y="630"/>
                </a:cubicBezTo>
                <a:cubicBezTo>
                  <a:pt x="50" y="638"/>
                  <a:pt x="50" y="647"/>
                  <a:pt x="59" y="647"/>
                </a:cubicBezTo>
                <a:cubicBezTo>
                  <a:pt x="59" y="655"/>
                  <a:pt x="67" y="655"/>
                  <a:pt x="75" y="664"/>
                </a:cubicBezTo>
                <a:cubicBezTo>
                  <a:pt x="67" y="672"/>
                  <a:pt x="67" y="672"/>
                  <a:pt x="67" y="672"/>
                </a:cubicBezTo>
                <a:cubicBezTo>
                  <a:pt x="59" y="680"/>
                  <a:pt x="59" y="689"/>
                  <a:pt x="67" y="697"/>
                </a:cubicBezTo>
                <a:cubicBezTo>
                  <a:pt x="84" y="705"/>
                  <a:pt x="84" y="705"/>
                  <a:pt x="92" y="722"/>
                </a:cubicBezTo>
                <a:cubicBezTo>
                  <a:pt x="92" y="739"/>
                  <a:pt x="75" y="773"/>
                  <a:pt x="84" y="806"/>
                </a:cubicBezTo>
                <a:cubicBezTo>
                  <a:pt x="92" y="840"/>
                  <a:pt x="168" y="831"/>
                  <a:pt x="201" y="840"/>
                </a:cubicBezTo>
                <a:cubicBezTo>
                  <a:pt x="235" y="848"/>
                  <a:pt x="260" y="848"/>
                  <a:pt x="285" y="899"/>
                </a:cubicBezTo>
                <a:cubicBezTo>
                  <a:pt x="294" y="924"/>
                  <a:pt x="302" y="966"/>
                  <a:pt x="319" y="999"/>
                </a:cubicBezTo>
                <a:cubicBezTo>
                  <a:pt x="319" y="1016"/>
                  <a:pt x="336" y="1025"/>
                  <a:pt x="352" y="1025"/>
                </a:cubicBezTo>
                <a:cubicBezTo>
                  <a:pt x="696" y="1025"/>
                  <a:pt x="696" y="1025"/>
                  <a:pt x="696" y="1025"/>
                </a:cubicBezTo>
                <a:cubicBezTo>
                  <a:pt x="722" y="1025"/>
                  <a:pt x="738" y="999"/>
                  <a:pt x="738" y="982"/>
                </a:cubicBezTo>
                <a:cubicBezTo>
                  <a:pt x="722" y="915"/>
                  <a:pt x="705" y="823"/>
                  <a:pt x="713" y="773"/>
                </a:cubicBezTo>
                <a:cubicBezTo>
                  <a:pt x="722" y="722"/>
                  <a:pt x="764" y="655"/>
                  <a:pt x="806" y="605"/>
                </a:cubicBez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5" name="Google Shape;835;p19"/>
          <p:cNvGrpSpPr/>
          <p:nvPr/>
        </p:nvGrpSpPr>
        <p:grpSpPr>
          <a:xfrm>
            <a:off x="14513669" y="8719914"/>
            <a:ext cx="2045399" cy="2140091"/>
            <a:chOff x="14494730" y="5909721"/>
            <a:chExt cx="2045399" cy="2140091"/>
          </a:xfrm>
        </p:grpSpPr>
        <p:sp>
          <p:nvSpPr>
            <p:cNvPr id="836" name="Google Shape;836;p19"/>
            <p:cNvSpPr/>
            <p:nvPr/>
          </p:nvSpPr>
          <p:spPr>
            <a:xfrm>
              <a:off x="15346984" y="7860424"/>
              <a:ext cx="321955" cy="189388"/>
            </a:xfrm>
            <a:custGeom>
              <a:rect b="b" l="l" r="r" t="t"/>
              <a:pathLst>
                <a:path extrusionOk="0" h="43" w="77">
                  <a:moveTo>
                    <a:pt x="59" y="42"/>
                  </a:moveTo>
                  <a:lnTo>
                    <a:pt x="59" y="42"/>
                  </a:lnTo>
                  <a:cubicBezTo>
                    <a:pt x="17" y="42"/>
                    <a:pt x="17" y="42"/>
                    <a:pt x="17" y="42"/>
                  </a:cubicBezTo>
                  <a:cubicBezTo>
                    <a:pt x="8" y="42"/>
                    <a:pt x="0" y="33"/>
                    <a:pt x="0" y="16"/>
                  </a:cubicBezTo>
                  <a:lnTo>
                    <a:pt x="0" y="16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7" y="0"/>
                    <a:pt x="76" y="8"/>
                    <a:pt x="76" y="16"/>
                  </a:cubicBezTo>
                  <a:lnTo>
                    <a:pt x="76" y="16"/>
                  </a:lnTo>
                  <a:cubicBezTo>
                    <a:pt x="76" y="33"/>
                    <a:pt x="67" y="42"/>
                    <a:pt x="59" y="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14987141" y="6553640"/>
              <a:ext cx="1022699" cy="1193151"/>
            </a:xfrm>
            <a:custGeom>
              <a:rect b="b" l="l" r="r" t="t"/>
              <a:pathLst>
                <a:path extrusionOk="0" h="278" w="236">
                  <a:moveTo>
                    <a:pt x="76" y="252"/>
                  </a:moveTo>
                  <a:lnTo>
                    <a:pt x="76" y="252"/>
                  </a:lnTo>
                  <a:cubicBezTo>
                    <a:pt x="76" y="260"/>
                    <a:pt x="84" y="277"/>
                    <a:pt x="92" y="277"/>
                  </a:cubicBezTo>
                  <a:cubicBezTo>
                    <a:pt x="151" y="277"/>
                    <a:pt x="151" y="277"/>
                    <a:pt x="151" y="277"/>
                  </a:cubicBezTo>
                  <a:cubicBezTo>
                    <a:pt x="168" y="277"/>
                    <a:pt x="176" y="260"/>
                    <a:pt x="176" y="252"/>
                  </a:cubicBezTo>
                  <a:cubicBezTo>
                    <a:pt x="176" y="252"/>
                    <a:pt x="168" y="219"/>
                    <a:pt x="176" y="210"/>
                  </a:cubicBezTo>
                  <a:cubicBezTo>
                    <a:pt x="201" y="177"/>
                    <a:pt x="235" y="151"/>
                    <a:pt x="235" y="110"/>
                  </a:cubicBezTo>
                  <a:cubicBezTo>
                    <a:pt x="235" y="51"/>
                    <a:pt x="185" y="0"/>
                    <a:pt x="126" y="0"/>
                  </a:cubicBezTo>
                  <a:cubicBezTo>
                    <a:pt x="67" y="0"/>
                    <a:pt x="25" y="34"/>
                    <a:pt x="17" y="93"/>
                  </a:cubicBezTo>
                  <a:cubicBezTo>
                    <a:pt x="0" y="143"/>
                    <a:pt x="42" y="177"/>
                    <a:pt x="67" y="210"/>
                  </a:cubicBezTo>
                  <a:cubicBezTo>
                    <a:pt x="76" y="219"/>
                    <a:pt x="76" y="252"/>
                    <a:pt x="76" y="2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15498495" y="5909721"/>
              <a:ext cx="75755" cy="435599"/>
            </a:xfrm>
            <a:custGeom>
              <a:rect b="b" l="l" r="r" t="t"/>
              <a:pathLst>
                <a:path extrusionOk="0" h="102" w="17">
                  <a:moveTo>
                    <a:pt x="8" y="101"/>
                  </a:moveTo>
                  <a:lnTo>
                    <a:pt x="8" y="101"/>
                  </a:lnTo>
                  <a:cubicBezTo>
                    <a:pt x="0" y="101"/>
                    <a:pt x="0" y="101"/>
                    <a:pt x="0" y="9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8" y="0"/>
                  </a:cubicBezTo>
                  <a:cubicBezTo>
                    <a:pt x="16" y="0"/>
                    <a:pt x="16" y="0"/>
                    <a:pt x="16" y="9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101"/>
                    <a:pt x="16" y="101"/>
                    <a:pt x="8" y="1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14892452" y="6080176"/>
              <a:ext cx="284077" cy="397709"/>
            </a:xfrm>
            <a:custGeom>
              <a:rect b="b" l="l" r="r" t="t"/>
              <a:pathLst>
                <a:path extrusionOk="0" h="94" w="68">
                  <a:moveTo>
                    <a:pt x="67" y="93"/>
                  </a:moveTo>
                  <a:lnTo>
                    <a:pt x="67" y="93"/>
                  </a:lnTo>
                  <a:cubicBezTo>
                    <a:pt x="59" y="93"/>
                    <a:pt x="59" y="93"/>
                    <a:pt x="50" y="9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0" y="9"/>
                    <a:pt x="8" y="0"/>
                  </a:cubicBezTo>
                  <a:cubicBezTo>
                    <a:pt x="8" y="0"/>
                    <a:pt x="17" y="0"/>
                    <a:pt x="17" y="9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84"/>
                    <a:pt x="67" y="93"/>
                    <a:pt x="67" y="9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14494730" y="6515762"/>
              <a:ext cx="435600" cy="284088"/>
            </a:xfrm>
            <a:custGeom>
              <a:rect b="b" l="l" r="r" t="t"/>
              <a:pathLst>
                <a:path extrusionOk="0" h="68" w="101">
                  <a:moveTo>
                    <a:pt x="100" y="59"/>
                  </a:moveTo>
                  <a:lnTo>
                    <a:pt x="100" y="59"/>
                  </a:lnTo>
                  <a:cubicBezTo>
                    <a:pt x="100" y="59"/>
                    <a:pt x="92" y="67"/>
                    <a:pt x="83" y="5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0" y="17"/>
                    <a:pt x="8" y="8"/>
                  </a:cubicBezTo>
                  <a:cubicBezTo>
                    <a:pt x="8" y="0"/>
                    <a:pt x="16" y="0"/>
                    <a:pt x="16" y="8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50"/>
                    <a:pt x="100" y="50"/>
                    <a:pt x="100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15858330" y="6080176"/>
              <a:ext cx="303022" cy="397709"/>
            </a:xfrm>
            <a:custGeom>
              <a:rect b="b" l="l" r="r" t="t"/>
              <a:pathLst>
                <a:path extrusionOk="0" h="94" w="69">
                  <a:moveTo>
                    <a:pt x="9" y="93"/>
                  </a:moveTo>
                  <a:lnTo>
                    <a:pt x="9" y="93"/>
                  </a:lnTo>
                  <a:lnTo>
                    <a:pt x="17" y="93"/>
                  </a:lnTo>
                  <a:cubicBezTo>
                    <a:pt x="68" y="17"/>
                    <a:pt x="68" y="17"/>
                    <a:pt x="68" y="17"/>
                  </a:cubicBezTo>
                  <a:cubicBezTo>
                    <a:pt x="68" y="9"/>
                    <a:pt x="68" y="9"/>
                    <a:pt x="68" y="0"/>
                  </a:cubicBezTo>
                  <a:cubicBezTo>
                    <a:pt x="59" y="0"/>
                    <a:pt x="59" y="0"/>
                    <a:pt x="51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93"/>
                    <a:pt x="9" y="9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16104541" y="6515762"/>
              <a:ext cx="435588" cy="284088"/>
            </a:xfrm>
            <a:custGeom>
              <a:rect b="b" l="l" r="r" t="t"/>
              <a:pathLst>
                <a:path extrusionOk="0" h="68" w="102">
                  <a:moveTo>
                    <a:pt x="0" y="59"/>
                  </a:moveTo>
                  <a:lnTo>
                    <a:pt x="0" y="59"/>
                  </a:lnTo>
                  <a:cubicBezTo>
                    <a:pt x="9" y="59"/>
                    <a:pt x="9" y="67"/>
                    <a:pt x="17" y="59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101" y="17"/>
                    <a:pt x="101" y="17"/>
                    <a:pt x="101" y="8"/>
                  </a:cubicBezTo>
                  <a:cubicBezTo>
                    <a:pt x="93" y="0"/>
                    <a:pt x="93" y="0"/>
                    <a:pt x="84" y="8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0" y="50"/>
                    <a:pt x="0" y="50"/>
                    <a:pt x="0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3" name="Google Shape;843;p19"/>
          <p:cNvSpPr/>
          <p:nvPr/>
        </p:nvSpPr>
        <p:spPr>
          <a:xfrm flipH="1">
            <a:off x="7193594" y="8000239"/>
            <a:ext cx="3977162" cy="4412748"/>
          </a:xfrm>
          <a:custGeom>
            <a:rect b="b" l="l" r="r" t="t"/>
            <a:pathLst>
              <a:path extrusionOk="0" h="1026" w="924">
                <a:moveTo>
                  <a:pt x="806" y="605"/>
                </a:moveTo>
                <a:lnTo>
                  <a:pt x="806" y="605"/>
                </a:lnTo>
                <a:cubicBezTo>
                  <a:pt x="856" y="546"/>
                  <a:pt x="923" y="437"/>
                  <a:pt x="906" y="328"/>
                </a:cubicBezTo>
                <a:cubicBezTo>
                  <a:pt x="890" y="227"/>
                  <a:pt x="806" y="42"/>
                  <a:pt x="579" y="17"/>
                </a:cubicBezTo>
                <a:cubicBezTo>
                  <a:pt x="512" y="9"/>
                  <a:pt x="394" y="0"/>
                  <a:pt x="285" y="84"/>
                </a:cubicBezTo>
                <a:cubicBezTo>
                  <a:pt x="193" y="152"/>
                  <a:pt x="159" y="235"/>
                  <a:pt x="159" y="277"/>
                </a:cubicBezTo>
                <a:cubicBezTo>
                  <a:pt x="159" y="319"/>
                  <a:pt x="159" y="344"/>
                  <a:pt x="142" y="387"/>
                </a:cubicBezTo>
                <a:cubicBezTo>
                  <a:pt x="134" y="429"/>
                  <a:pt x="67" y="479"/>
                  <a:pt x="59" y="487"/>
                </a:cubicBezTo>
                <a:cubicBezTo>
                  <a:pt x="25" y="512"/>
                  <a:pt x="0" y="529"/>
                  <a:pt x="8" y="555"/>
                </a:cubicBezTo>
                <a:cubicBezTo>
                  <a:pt x="25" y="571"/>
                  <a:pt x="67" y="579"/>
                  <a:pt x="67" y="588"/>
                </a:cubicBezTo>
                <a:cubicBezTo>
                  <a:pt x="75" y="596"/>
                  <a:pt x="59" y="613"/>
                  <a:pt x="59" y="622"/>
                </a:cubicBezTo>
                <a:cubicBezTo>
                  <a:pt x="50" y="622"/>
                  <a:pt x="50" y="630"/>
                  <a:pt x="50" y="630"/>
                </a:cubicBezTo>
                <a:cubicBezTo>
                  <a:pt x="50" y="638"/>
                  <a:pt x="50" y="647"/>
                  <a:pt x="59" y="647"/>
                </a:cubicBezTo>
                <a:cubicBezTo>
                  <a:pt x="59" y="655"/>
                  <a:pt x="67" y="655"/>
                  <a:pt x="75" y="664"/>
                </a:cubicBezTo>
                <a:cubicBezTo>
                  <a:pt x="67" y="672"/>
                  <a:pt x="67" y="672"/>
                  <a:pt x="67" y="672"/>
                </a:cubicBezTo>
                <a:cubicBezTo>
                  <a:pt x="59" y="680"/>
                  <a:pt x="59" y="689"/>
                  <a:pt x="67" y="697"/>
                </a:cubicBezTo>
                <a:cubicBezTo>
                  <a:pt x="84" y="705"/>
                  <a:pt x="84" y="705"/>
                  <a:pt x="92" y="722"/>
                </a:cubicBezTo>
                <a:cubicBezTo>
                  <a:pt x="92" y="739"/>
                  <a:pt x="75" y="773"/>
                  <a:pt x="84" y="806"/>
                </a:cubicBezTo>
                <a:cubicBezTo>
                  <a:pt x="92" y="840"/>
                  <a:pt x="168" y="831"/>
                  <a:pt x="201" y="840"/>
                </a:cubicBezTo>
                <a:cubicBezTo>
                  <a:pt x="235" y="848"/>
                  <a:pt x="260" y="848"/>
                  <a:pt x="285" y="899"/>
                </a:cubicBezTo>
                <a:cubicBezTo>
                  <a:pt x="294" y="924"/>
                  <a:pt x="302" y="966"/>
                  <a:pt x="319" y="999"/>
                </a:cubicBezTo>
                <a:cubicBezTo>
                  <a:pt x="319" y="1016"/>
                  <a:pt x="336" y="1025"/>
                  <a:pt x="352" y="1025"/>
                </a:cubicBezTo>
                <a:cubicBezTo>
                  <a:pt x="696" y="1025"/>
                  <a:pt x="696" y="1025"/>
                  <a:pt x="696" y="1025"/>
                </a:cubicBezTo>
                <a:cubicBezTo>
                  <a:pt x="722" y="1025"/>
                  <a:pt x="738" y="999"/>
                  <a:pt x="738" y="982"/>
                </a:cubicBezTo>
                <a:cubicBezTo>
                  <a:pt x="722" y="915"/>
                  <a:pt x="705" y="823"/>
                  <a:pt x="713" y="773"/>
                </a:cubicBezTo>
                <a:cubicBezTo>
                  <a:pt x="722" y="722"/>
                  <a:pt x="764" y="655"/>
                  <a:pt x="806" y="605"/>
                </a:cubicBez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4" name="Google Shape;844;p19"/>
          <p:cNvGrpSpPr/>
          <p:nvPr/>
        </p:nvGrpSpPr>
        <p:grpSpPr>
          <a:xfrm>
            <a:off x="7856460" y="8719914"/>
            <a:ext cx="2045397" cy="2140091"/>
            <a:chOff x="7837521" y="5909721"/>
            <a:chExt cx="2045397" cy="2140091"/>
          </a:xfrm>
        </p:grpSpPr>
        <p:sp>
          <p:nvSpPr>
            <p:cNvPr id="845" name="Google Shape;845;p19"/>
            <p:cNvSpPr/>
            <p:nvPr/>
          </p:nvSpPr>
          <p:spPr>
            <a:xfrm flipH="1">
              <a:off x="8708709" y="7860424"/>
              <a:ext cx="321955" cy="189388"/>
            </a:xfrm>
            <a:custGeom>
              <a:rect b="b" l="l" r="r" t="t"/>
              <a:pathLst>
                <a:path extrusionOk="0" h="43" w="77">
                  <a:moveTo>
                    <a:pt x="59" y="42"/>
                  </a:moveTo>
                  <a:lnTo>
                    <a:pt x="59" y="42"/>
                  </a:lnTo>
                  <a:cubicBezTo>
                    <a:pt x="17" y="42"/>
                    <a:pt x="17" y="42"/>
                    <a:pt x="17" y="42"/>
                  </a:cubicBezTo>
                  <a:cubicBezTo>
                    <a:pt x="8" y="42"/>
                    <a:pt x="0" y="33"/>
                    <a:pt x="0" y="16"/>
                  </a:cubicBezTo>
                  <a:lnTo>
                    <a:pt x="0" y="16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7" y="0"/>
                    <a:pt x="76" y="8"/>
                    <a:pt x="76" y="16"/>
                  </a:cubicBezTo>
                  <a:lnTo>
                    <a:pt x="76" y="16"/>
                  </a:lnTo>
                  <a:cubicBezTo>
                    <a:pt x="76" y="33"/>
                    <a:pt x="67" y="42"/>
                    <a:pt x="59" y="4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9"/>
            <p:cNvSpPr/>
            <p:nvPr/>
          </p:nvSpPr>
          <p:spPr>
            <a:xfrm flipH="1">
              <a:off x="8367810" y="6553640"/>
              <a:ext cx="1022699" cy="1193151"/>
            </a:xfrm>
            <a:custGeom>
              <a:rect b="b" l="l" r="r" t="t"/>
              <a:pathLst>
                <a:path extrusionOk="0" h="278" w="236">
                  <a:moveTo>
                    <a:pt x="76" y="252"/>
                  </a:moveTo>
                  <a:lnTo>
                    <a:pt x="76" y="252"/>
                  </a:lnTo>
                  <a:cubicBezTo>
                    <a:pt x="76" y="260"/>
                    <a:pt x="84" y="277"/>
                    <a:pt x="92" y="277"/>
                  </a:cubicBezTo>
                  <a:cubicBezTo>
                    <a:pt x="151" y="277"/>
                    <a:pt x="151" y="277"/>
                    <a:pt x="151" y="277"/>
                  </a:cubicBezTo>
                  <a:cubicBezTo>
                    <a:pt x="168" y="277"/>
                    <a:pt x="176" y="260"/>
                    <a:pt x="176" y="252"/>
                  </a:cubicBezTo>
                  <a:cubicBezTo>
                    <a:pt x="176" y="252"/>
                    <a:pt x="168" y="219"/>
                    <a:pt x="176" y="210"/>
                  </a:cubicBezTo>
                  <a:cubicBezTo>
                    <a:pt x="201" y="177"/>
                    <a:pt x="235" y="151"/>
                    <a:pt x="235" y="110"/>
                  </a:cubicBezTo>
                  <a:cubicBezTo>
                    <a:pt x="235" y="51"/>
                    <a:pt x="185" y="0"/>
                    <a:pt x="126" y="0"/>
                  </a:cubicBezTo>
                  <a:cubicBezTo>
                    <a:pt x="67" y="0"/>
                    <a:pt x="25" y="34"/>
                    <a:pt x="17" y="93"/>
                  </a:cubicBezTo>
                  <a:cubicBezTo>
                    <a:pt x="0" y="143"/>
                    <a:pt x="42" y="177"/>
                    <a:pt x="67" y="210"/>
                  </a:cubicBezTo>
                  <a:cubicBezTo>
                    <a:pt x="76" y="219"/>
                    <a:pt x="76" y="252"/>
                    <a:pt x="76" y="2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9"/>
            <p:cNvSpPr/>
            <p:nvPr/>
          </p:nvSpPr>
          <p:spPr>
            <a:xfrm flipH="1">
              <a:off x="8803398" y="5909721"/>
              <a:ext cx="75755" cy="435599"/>
            </a:xfrm>
            <a:custGeom>
              <a:rect b="b" l="l" r="r" t="t"/>
              <a:pathLst>
                <a:path extrusionOk="0" h="102" w="17">
                  <a:moveTo>
                    <a:pt x="8" y="101"/>
                  </a:moveTo>
                  <a:lnTo>
                    <a:pt x="8" y="101"/>
                  </a:lnTo>
                  <a:cubicBezTo>
                    <a:pt x="0" y="101"/>
                    <a:pt x="0" y="101"/>
                    <a:pt x="0" y="9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8" y="0"/>
                  </a:cubicBezTo>
                  <a:cubicBezTo>
                    <a:pt x="16" y="0"/>
                    <a:pt x="16" y="0"/>
                    <a:pt x="16" y="9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101"/>
                    <a:pt x="16" y="101"/>
                    <a:pt x="8" y="1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9"/>
            <p:cNvSpPr/>
            <p:nvPr/>
          </p:nvSpPr>
          <p:spPr>
            <a:xfrm flipH="1">
              <a:off x="9201120" y="6080176"/>
              <a:ext cx="284077" cy="397709"/>
            </a:xfrm>
            <a:custGeom>
              <a:rect b="b" l="l" r="r" t="t"/>
              <a:pathLst>
                <a:path extrusionOk="0" h="94" w="68">
                  <a:moveTo>
                    <a:pt x="67" y="93"/>
                  </a:moveTo>
                  <a:lnTo>
                    <a:pt x="67" y="93"/>
                  </a:lnTo>
                  <a:cubicBezTo>
                    <a:pt x="59" y="93"/>
                    <a:pt x="59" y="93"/>
                    <a:pt x="50" y="9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0" y="9"/>
                    <a:pt x="8" y="0"/>
                  </a:cubicBezTo>
                  <a:cubicBezTo>
                    <a:pt x="8" y="0"/>
                    <a:pt x="17" y="0"/>
                    <a:pt x="17" y="9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84"/>
                    <a:pt x="67" y="93"/>
                    <a:pt x="67" y="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9"/>
            <p:cNvSpPr/>
            <p:nvPr/>
          </p:nvSpPr>
          <p:spPr>
            <a:xfrm flipH="1">
              <a:off x="9447319" y="6515762"/>
              <a:ext cx="435600" cy="284088"/>
            </a:xfrm>
            <a:custGeom>
              <a:rect b="b" l="l" r="r" t="t"/>
              <a:pathLst>
                <a:path extrusionOk="0" h="68" w="101">
                  <a:moveTo>
                    <a:pt x="100" y="59"/>
                  </a:moveTo>
                  <a:lnTo>
                    <a:pt x="100" y="59"/>
                  </a:lnTo>
                  <a:cubicBezTo>
                    <a:pt x="100" y="59"/>
                    <a:pt x="92" y="67"/>
                    <a:pt x="83" y="5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0" y="17"/>
                    <a:pt x="8" y="8"/>
                  </a:cubicBezTo>
                  <a:cubicBezTo>
                    <a:pt x="8" y="0"/>
                    <a:pt x="16" y="0"/>
                    <a:pt x="16" y="8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50"/>
                    <a:pt x="100" y="50"/>
                    <a:pt x="100" y="5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9"/>
            <p:cNvSpPr/>
            <p:nvPr/>
          </p:nvSpPr>
          <p:spPr>
            <a:xfrm flipH="1">
              <a:off x="8216299" y="6080176"/>
              <a:ext cx="303022" cy="397709"/>
            </a:xfrm>
            <a:custGeom>
              <a:rect b="b" l="l" r="r" t="t"/>
              <a:pathLst>
                <a:path extrusionOk="0" h="94" w="69">
                  <a:moveTo>
                    <a:pt x="9" y="93"/>
                  </a:moveTo>
                  <a:lnTo>
                    <a:pt x="9" y="93"/>
                  </a:lnTo>
                  <a:lnTo>
                    <a:pt x="17" y="93"/>
                  </a:lnTo>
                  <a:cubicBezTo>
                    <a:pt x="68" y="17"/>
                    <a:pt x="68" y="17"/>
                    <a:pt x="68" y="17"/>
                  </a:cubicBezTo>
                  <a:cubicBezTo>
                    <a:pt x="68" y="9"/>
                    <a:pt x="68" y="9"/>
                    <a:pt x="68" y="0"/>
                  </a:cubicBezTo>
                  <a:cubicBezTo>
                    <a:pt x="59" y="0"/>
                    <a:pt x="59" y="0"/>
                    <a:pt x="51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4"/>
                    <a:pt x="0" y="93"/>
                    <a:pt x="9" y="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9"/>
            <p:cNvSpPr/>
            <p:nvPr/>
          </p:nvSpPr>
          <p:spPr>
            <a:xfrm flipH="1">
              <a:off x="7837521" y="6515762"/>
              <a:ext cx="435588" cy="284088"/>
            </a:xfrm>
            <a:custGeom>
              <a:rect b="b" l="l" r="r" t="t"/>
              <a:pathLst>
                <a:path extrusionOk="0" h="68" w="102">
                  <a:moveTo>
                    <a:pt x="0" y="59"/>
                  </a:moveTo>
                  <a:lnTo>
                    <a:pt x="0" y="59"/>
                  </a:lnTo>
                  <a:cubicBezTo>
                    <a:pt x="9" y="59"/>
                    <a:pt x="9" y="67"/>
                    <a:pt x="17" y="59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101" y="17"/>
                    <a:pt x="101" y="17"/>
                    <a:pt x="101" y="8"/>
                  </a:cubicBezTo>
                  <a:cubicBezTo>
                    <a:pt x="93" y="0"/>
                    <a:pt x="93" y="0"/>
                    <a:pt x="84" y="8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0" y="50"/>
                    <a:pt x="0" y="50"/>
                    <a:pt x="0" y="5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2" name="Google Shape;852;p19"/>
          <p:cNvGrpSpPr/>
          <p:nvPr/>
        </p:nvGrpSpPr>
        <p:grpSpPr>
          <a:xfrm>
            <a:off x="17809032" y="8604522"/>
            <a:ext cx="4896382" cy="2711771"/>
            <a:chOff x="4771322" y="5382282"/>
            <a:chExt cx="4896382" cy="2711771"/>
          </a:xfrm>
        </p:grpSpPr>
        <p:sp>
          <p:nvSpPr>
            <p:cNvPr id="853" name="Google Shape;853;p19"/>
            <p:cNvSpPr/>
            <p:nvPr/>
          </p:nvSpPr>
          <p:spPr>
            <a:xfrm>
              <a:off x="4771322" y="6278171"/>
              <a:ext cx="4868172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854" name="Google Shape;854;p19"/>
            <p:cNvSpPr txBox="1"/>
            <p:nvPr/>
          </p:nvSpPr>
          <p:spPr>
            <a:xfrm>
              <a:off x="4771322" y="5382282"/>
              <a:ext cx="4896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Result 2</a:t>
              </a:r>
              <a:endParaRPr/>
            </a:p>
          </p:txBody>
        </p:sp>
      </p:grpSp>
      <p:grpSp>
        <p:nvGrpSpPr>
          <p:cNvPr id="855" name="Google Shape;855;p19"/>
          <p:cNvGrpSpPr/>
          <p:nvPr/>
        </p:nvGrpSpPr>
        <p:grpSpPr>
          <a:xfrm flipH="1">
            <a:off x="1672236" y="8604522"/>
            <a:ext cx="4896382" cy="2711771"/>
            <a:chOff x="4771322" y="5382282"/>
            <a:chExt cx="4896382" cy="2711771"/>
          </a:xfrm>
        </p:grpSpPr>
        <p:sp>
          <p:nvSpPr>
            <p:cNvPr id="856" name="Google Shape;856;p19"/>
            <p:cNvSpPr/>
            <p:nvPr/>
          </p:nvSpPr>
          <p:spPr>
            <a:xfrm>
              <a:off x="4771322" y="6278171"/>
              <a:ext cx="4868172" cy="1815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857" name="Google Shape;857;p19"/>
            <p:cNvSpPr txBox="1"/>
            <p:nvPr/>
          </p:nvSpPr>
          <p:spPr>
            <a:xfrm>
              <a:off x="4771322" y="5382282"/>
              <a:ext cx="4896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Result 1</a:t>
              </a:r>
              <a:endParaRPr/>
            </a:p>
          </p:txBody>
        </p:sp>
      </p:grpSp>
      <p:sp>
        <p:nvSpPr>
          <p:cNvPr id="858" name="Google Shape;858;p19"/>
          <p:cNvSpPr txBox="1"/>
          <p:nvPr/>
        </p:nvSpPr>
        <p:spPr>
          <a:xfrm>
            <a:off x="8148763" y="6601045"/>
            <a:ext cx="76976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/>
          </a:p>
        </p:txBody>
      </p:sp>
      <p:sp>
        <p:nvSpPr>
          <p:cNvPr id="859" name="Google Shape;859;p19"/>
          <p:cNvSpPr txBox="1"/>
          <p:nvPr/>
        </p:nvSpPr>
        <p:spPr>
          <a:xfrm>
            <a:off x="13885653" y="4715922"/>
            <a:ext cx="149912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34</a:t>
            </a:r>
            <a:endParaRPr/>
          </a:p>
        </p:txBody>
      </p:sp>
      <p:sp>
        <p:nvSpPr>
          <p:cNvPr id="860" name="Google Shape;860;p19"/>
          <p:cNvSpPr txBox="1"/>
          <p:nvPr/>
        </p:nvSpPr>
        <p:spPr>
          <a:xfrm>
            <a:off x="10183908" y="7002688"/>
            <a:ext cx="73289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endParaRPr/>
          </a:p>
        </p:txBody>
      </p:sp>
      <p:sp>
        <p:nvSpPr>
          <p:cNvPr id="861" name="Google Shape;861;p19"/>
          <p:cNvSpPr txBox="1"/>
          <p:nvPr/>
        </p:nvSpPr>
        <p:spPr>
          <a:xfrm>
            <a:off x="9614729" y="5706550"/>
            <a:ext cx="77938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÷</a:t>
            </a:r>
            <a:endParaRPr/>
          </a:p>
        </p:txBody>
      </p:sp>
      <p:sp>
        <p:nvSpPr>
          <p:cNvPr id="862" name="Google Shape;862;p19"/>
          <p:cNvSpPr txBox="1"/>
          <p:nvPr/>
        </p:nvSpPr>
        <p:spPr>
          <a:xfrm>
            <a:off x="11025621" y="4953062"/>
            <a:ext cx="1939955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14</a:t>
            </a:r>
            <a:endParaRPr/>
          </a:p>
        </p:txBody>
      </p:sp>
      <p:sp>
        <p:nvSpPr>
          <p:cNvPr id="863" name="Google Shape;863;p19"/>
          <p:cNvSpPr txBox="1"/>
          <p:nvPr/>
        </p:nvSpPr>
        <p:spPr>
          <a:xfrm>
            <a:off x="13838508" y="6188458"/>
            <a:ext cx="68159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endParaRPr/>
          </a:p>
        </p:txBody>
      </p:sp>
      <p:sp>
        <p:nvSpPr>
          <p:cNvPr id="864" name="Google Shape;864;p19"/>
          <p:cNvSpPr txBox="1"/>
          <p:nvPr/>
        </p:nvSpPr>
        <p:spPr>
          <a:xfrm>
            <a:off x="11607066" y="6943540"/>
            <a:ext cx="82907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  <a:endParaRPr/>
          </a:p>
        </p:txBody>
      </p:sp>
      <p:sp>
        <p:nvSpPr>
          <p:cNvPr id="865" name="Google Shape;865;p19"/>
          <p:cNvSpPr txBox="1"/>
          <p:nvPr/>
        </p:nvSpPr>
        <p:spPr>
          <a:xfrm>
            <a:off x="8664722" y="4557140"/>
            <a:ext cx="97334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  <a:endParaRPr/>
          </a:p>
        </p:txBody>
      </p:sp>
      <p:sp>
        <p:nvSpPr>
          <p:cNvPr id="866" name="Google Shape;866;p19"/>
          <p:cNvSpPr txBox="1"/>
          <p:nvPr/>
        </p:nvSpPr>
        <p:spPr>
          <a:xfrm>
            <a:off x="15384781" y="6351324"/>
            <a:ext cx="96052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/>
          </a:p>
        </p:txBody>
      </p:sp>
      <p:sp>
        <p:nvSpPr>
          <p:cNvPr id="867" name="Google Shape;867;p19"/>
          <p:cNvSpPr txBox="1"/>
          <p:nvPr/>
        </p:nvSpPr>
        <p:spPr>
          <a:xfrm>
            <a:off x="6387476" y="5384844"/>
            <a:ext cx="1603324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27</a:t>
            </a:r>
            <a:endParaRPr/>
          </a:p>
        </p:txBody>
      </p:sp>
      <p:sp>
        <p:nvSpPr>
          <p:cNvPr id="868" name="Google Shape;868;p19"/>
          <p:cNvSpPr txBox="1"/>
          <p:nvPr/>
        </p:nvSpPr>
        <p:spPr>
          <a:xfrm>
            <a:off x="13052803" y="7523142"/>
            <a:ext cx="55015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/>
          </a:p>
        </p:txBody>
      </p:sp>
      <p:sp>
        <p:nvSpPr>
          <p:cNvPr id="869" name="Google Shape;869;p19"/>
          <p:cNvSpPr txBox="1"/>
          <p:nvPr/>
        </p:nvSpPr>
        <p:spPr>
          <a:xfrm>
            <a:off x="11205838" y="8168600"/>
            <a:ext cx="42511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/>
          </a:p>
        </p:txBody>
      </p:sp>
      <p:sp>
        <p:nvSpPr>
          <p:cNvPr id="870" name="Google Shape;870;p19"/>
          <p:cNvSpPr txBox="1"/>
          <p:nvPr/>
        </p:nvSpPr>
        <p:spPr>
          <a:xfrm>
            <a:off x="16099177" y="4905734"/>
            <a:ext cx="1015021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0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877" name="Google Shape;877;p20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878" name="Google Shape;878;p20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0"/>
          <p:cNvSpPr/>
          <p:nvPr/>
        </p:nvSpPr>
        <p:spPr>
          <a:xfrm>
            <a:off x="2274580" y="5162619"/>
            <a:ext cx="3982688" cy="4388274"/>
          </a:xfrm>
          <a:custGeom>
            <a:rect b="b" l="l" r="r" t="t"/>
            <a:pathLst>
              <a:path extrusionOk="0" h="818325" w="742691">
                <a:moveTo>
                  <a:pt x="98654" y="477904"/>
                </a:moveTo>
                <a:cubicBezTo>
                  <a:pt x="61804" y="429947"/>
                  <a:pt x="7912" y="344403"/>
                  <a:pt x="7150" y="256481"/>
                </a:cubicBezTo>
                <a:cubicBezTo>
                  <a:pt x="6293" y="153048"/>
                  <a:pt x="68374" y="30585"/>
                  <a:pt x="252333" y="12601"/>
                </a:cubicBezTo>
                <a:cubicBezTo>
                  <a:pt x="307464" y="7177"/>
                  <a:pt x="436578" y="-8238"/>
                  <a:pt x="522273" y="58370"/>
                </a:cubicBezTo>
                <a:cubicBezTo>
                  <a:pt x="594257" y="114415"/>
                  <a:pt x="619013" y="161898"/>
                  <a:pt x="630630" y="207381"/>
                </a:cubicBezTo>
                <a:cubicBezTo>
                  <a:pt x="643008" y="255720"/>
                  <a:pt x="624536" y="272752"/>
                  <a:pt x="635676" y="306056"/>
                </a:cubicBezTo>
                <a:cubicBezTo>
                  <a:pt x="645960" y="336981"/>
                  <a:pt x="671478" y="348875"/>
                  <a:pt x="708898" y="381608"/>
                </a:cubicBezTo>
                <a:cubicBezTo>
                  <a:pt x="735083" y="404446"/>
                  <a:pt x="750889" y="416245"/>
                  <a:pt x="742415" y="437179"/>
                </a:cubicBezTo>
                <a:cubicBezTo>
                  <a:pt x="731084" y="465534"/>
                  <a:pt x="698710" y="460777"/>
                  <a:pt x="694235" y="471909"/>
                </a:cubicBezTo>
                <a:cubicBezTo>
                  <a:pt x="691569" y="478570"/>
                  <a:pt x="696234" y="487895"/>
                  <a:pt x="701566" y="495222"/>
                </a:cubicBezTo>
                <a:cubicBezTo>
                  <a:pt x="703757" y="498267"/>
                  <a:pt x="704899" y="501788"/>
                  <a:pt x="705185" y="505499"/>
                </a:cubicBezTo>
                <a:cubicBezTo>
                  <a:pt x="705470" y="510162"/>
                  <a:pt x="705090" y="513777"/>
                  <a:pt x="702233" y="517393"/>
                </a:cubicBezTo>
                <a:cubicBezTo>
                  <a:pt x="699186" y="521294"/>
                  <a:pt x="694425" y="524435"/>
                  <a:pt x="689950" y="526433"/>
                </a:cubicBezTo>
                <a:cubicBezTo>
                  <a:pt x="690045" y="526433"/>
                  <a:pt x="697949" y="532713"/>
                  <a:pt x="697949" y="532713"/>
                </a:cubicBezTo>
                <a:cubicBezTo>
                  <a:pt x="702328" y="538803"/>
                  <a:pt x="705661" y="550031"/>
                  <a:pt x="699281" y="557643"/>
                </a:cubicBezTo>
                <a:cubicBezTo>
                  <a:pt x="695282" y="562401"/>
                  <a:pt x="690426" y="567634"/>
                  <a:pt x="688236" y="581527"/>
                </a:cubicBezTo>
                <a:cubicBezTo>
                  <a:pt x="686046" y="595420"/>
                  <a:pt x="708517" y="625298"/>
                  <a:pt x="701662" y="650323"/>
                </a:cubicBezTo>
                <a:cubicBezTo>
                  <a:pt x="692330" y="684484"/>
                  <a:pt x="645769" y="693428"/>
                  <a:pt x="581308" y="693428"/>
                </a:cubicBezTo>
                <a:cubicBezTo>
                  <a:pt x="533033" y="693428"/>
                  <a:pt x="505229" y="771169"/>
                  <a:pt x="496945" y="798003"/>
                </a:cubicBezTo>
                <a:cubicBezTo>
                  <a:pt x="493232" y="809897"/>
                  <a:pt x="482282" y="818080"/>
                  <a:pt x="469713" y="818080"/>
                </a:cubicBezTo>
                <a:lnTo>
                  <a:pt x="185777" y="818080"/>
                </a:lnTo>
                <a:cubicBezTo>
                  <a:pt x="167305" y="818080"/>
                  <a:pt x="153784" y="800857"/>
                  <a:pt x="158164" y="782873"/>
                </a:cubicBezTo>
                <a:cubicBezTo>
                  <a:pt x="171209" y="729587"/>
                  <a:pt x="185396" y="655462"/>
                  <a:pt x="176541" y="613785"/>
                </a:cubicBezTo>
                <a:cubicBezTo>
                  <a:pt x="167591" y="572392"/>
                  <a:pt x="133694" y="523483"/>
                  <a:pt x="98654" y="4779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0"/>
          <p:cNvSpPr/>
          <p:nvPr/>
        </p:nvSpPr>
        <p:spPr>
          <a:xfrm>
            <a:off x="2497467" y="5318598"/>
            <a:ext cx="2808309" cy="2347217"/>
          </a:xfrm>
          <a:custGeom>
            <a:rect b="b" l="l" r="r" t="t"/>
            <a:pathLst>
              <a:path extrusionOk="0" h="437708" w="523692">
                <a:moveTo>
                  <a:pt x="513084" y="99317"/>
                </a:moveTo>
                <a:cubicBezTo>
                  <a:pt x="546124" y="162309"/>
                  <a:pt x="500801" y="275923"/>
                  <a:pt x="358738" y="382496"/>
                </a:cubicBezTo>
                <a:cubicBezTo>
                  <a:pt x="226576" y="481551"/>
                  <a:pt x="79466" y="437590"/>
                  <a:pt x="26431" y="332920"/>
                </a:cubicBezTo>
                <a:cubicBezTo>
                  <a:pt x="-26605" y="228251"/>
                  <a:pt x="30049" y="49837"/>
                  <a:pt x="192393" y="16819"/>
                </a:cubicBezTo>
                <a:cubicBezTo>
                  <a:pt x="368545" y="-18864"/>
                  <a:pt x="488327" y="52120"/>
                  <a:pt x="513084" y="99317"/>
                </a:cubicBezTo>
                <a:close/>
              </a:path>
            </a:pathLst>
          </a:custGeom>
          <a:solidFill>
            <a:srgbClr val="C0F5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0"/>
          <p:cNvSpPr/>
          <p:nvPr/>
        </p:nvSpPr>
        <p:spPr>
          <a:xfrm>
            <a:off x="4031633" y="6021125"/>
            <a:ext cx="816963" cy="816425"/>
          </a:xfrm>
          <a:custGeom>
            <a:rect b="b" l="l" r="r" t="t"/>
            <a:pathLst>
              <a:path extrusionOk="0" h="152246" w="152346">
                <a:moveTo>
                  <a:pt x="154057" y="84493"/>
                </a:moveTo>
                <a:cubicBezTo>
                  <a:pt x="154342" y="78593"/>
                  <a:pt x="153961" y="72599"/>
                  <a:pt x="152819" y="66604"/>
                </a:cubicBezTo>
                <a:cubicBezTo>
                  <a:pt x="151676" y="60609"/>
                  <a:pt x="149772" y="54900"/>
                  <a:pt x="147296" y="49571"/>
                </a:cubicBezTo>
                <a:lnTo>
                  <a:pt x="131014" y="52711"/>
                </a:lnTo>
                <a:cubicBezTo>
                  <a:pt x="129586" y="50047"/>
                  <a:pt x="127872" y="47573"/>
                  <a:pt x="126063" y="45194"/>
                </a:cubicBezTo>
                <a:lnTo>
                  <a:pt x="135298" y="31397"/>
                </a:lnTo>
                <a:cubicBezTo>
                  <a:pt x="127205" y="22452"/>
                  <a:pt x="117017" y="15601"/>
                  <a:pt x="105686" y="11509"/>
                </a:cubicBezTo>
                <a:lnTo>
                  <a:pt x="96450" y="25307"/>
                </a:lnTo>
                <a:cubicBezTo>
                  <a:pt x="93593" y="24451"/>
                  <a:pt x="90642" y="23879"/>
                  <a:pt x="87690" y="23499"/>
                </a:cubicBezTo>
                <a:lnTo>
                  <a:pt x="84548" y="7227"/>
                </a:lnTo>
                <a:cubicBezTo>
                  <a:pt x="78645" y="6942"/>
                  <a:pt x="72646" y="7323"/>
                  <a:pt x="66648" y="8464"/>
                </a:cubicBezTo>
                <a:cubicBezTo>
                  <a:pt x="60649" y="9606"/>
                  <a:pt x="54935" y="11509"/>
                  <a:pt x="49603" y="13983"/>
                </a:cubicBezTo>
                <a:lnTo>
                  <a:pt x="52746" y="30255"/>
                </a:lnTo>
                <a:cubicBezTo>
                  <a:pt x="50080" y="31682"/>
                  <a:pt x="47604" y="33395"/>
                  <a:pt x="45224" y="35203"/>
                </a:cubicBezTo>
                <a:lnTo>
                  <a:pt x="31417" y="25973"/>
                </a:lnTo>
                <a:cubicBezTo>
                  <a:pt x="22467" y="34061"/>
                  <a:pt x="15611" y="44242"/>
                  <a:pt x="11517" y="55566"/>
                </a:cubicBezTo>
                <a:lnTo>
                  <a:pt x="25323" y="64796"/>
                </a:lnTo>
                <a:cubicBezTo>
                  <a:pt x="24467" y="67650"/>
                  <a:pt x="23895" y="70600"/>
                  <a:pt x="23514" y="73550"/>
                </a:cubicBezTo>
                <a:lnTo>
                  <a:pt x="7232" y="76690"/>
                </a:lnTo>
                <a:cubicBezTo>
                  <a:pt x="6946" y="82590"/>
                  <a:pt x="7327" y="88584"/>
                  <a:pt x="8470" y="94579"/>
                </a:cubicBezTo>
                <a:cubicBezTo>
                  <a:pt x="9613" y="100574"/>
                  <a:pt x="11517" y="106283"/>
                  <a:pt x="13992" y="111612"/>
                </a:cubicBezTo>
                <a:lnTo>
                  <a:pt x="30275" y="108471"/>
                </a:lnTo>
                <a:cubicBezTo>
                  <a:pt x="31703" y="111136"/>
                  <a:pt x="33417" y="113610"/>
                  <a:pt x="35226" y="115989"/>
                </a:cubicBezTo>
                <a:lnTo>
                  <a:pt x="25990" y="129786"/>
                </a:lnTo>
                <a:cubicBezTo>
                  <a:pt x="34083" y="138730"/>
                  <a:pt x="44271" y="145582"/>
                  <a:pt x="55602" y="149673"/>
                </a:cubicBezTo>
                <a:lnTo>
                  <a:pt x="64838" y="135876"/>
                </a:lnTo>
                <a:cubicBezTo>
                  <a:pt x="67695" y="136732"/>
                  <a:pt x="70646" y="137303"/>
                  <a:pt x="73598" y="137684"/>
                </a:cubicBezTo>
                <a:lnTo>
                  <a:pt x="76740" y="153955"/>
                </a:lnTo>
                <a:cubicBezTo>
                  <a:pt x="82644" y="154240"/>
                  <a:pt x="88643" y="153860"/>
                  <a:pt x="94641" y="152718"/>
                </a:cubicBezTo>
                <a:cubicBezTo>
                  <a:pt x="100640" y="151576"/>
                  <a:pt x="106353" y="149673"/>
                  <a:pt x="111685" y="147199"/>
                </a:cubicBezTo>
                <a:lnTo>
                  <a:pt x="108543" y="130928"/>
                </a:lnTo>
                <a:cubicBezTo>
                  <a:pt x="111209" y="129501"/>
                  <a:pt x="113685" y="127788"/>
                  <a:pt x="116065" y="125980"/>
                </a:cubicBezTo>
                <a:lnTo>
                  <a:pt x="129872" y="135210"/>
                </a:lnTo>
                <a:cubicBezTo>
                  <a:pt x="138821" y="127122"/>
                  <a:pt x="145677" y="116940"/>
                  <a:pt x="149772" y="105617"/>
                </a:cubicBezTo>
                <a:lnTo>
                  <a:pt x="135965" y="96387"/>
                </a:lnTo>
                <a:cubicBezTo>
                  <a:pt x="136822" y="93532"/>
                  <a:pt x="137394" y="90582"/>
                  <a:pt x="137774" y="87633"/>
                </a:cubicBezTo>
                <a:lnTo>
                  <a:pt x="154057" y="84493"/>
                </a:lnTo>
                <a:close/>
                <a:moveTo>
                  <a:pt x="86643" y="111897"/>
                </a:moveTo>
                <a:cubicBezTo>
                  <a:pt x="69313" y="115227"/>
                  <a:pt x="52650" y="103999"/>
                  <a:pt x="49223" y="86681"/>
                </a:cubicBezTo>
                <a:cubicBezTo>
                  <a:pt x="45890" y="69363"/>
                  <a:pt x="57126" y="52711"/>
                  <a:pt x="74455" y="49286"/>
                </a:cubicBezTo>
                <a:cubicBezTo>
                  <a:pt x="91785" y="45955"/>
                  <a:pt x="108448" y="57183"/>
                  <a:pt x="111876" y="74501"/>
                </a:cubicBezTo>
                <a:cubicBezTo>
                  <a:pt x="115208" y="91819"/>
                  <a:pt x="103972" y="108567"/>
                  <a:pt x="86643" y="1118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20"/>
          <p:cNvSpPr/>
          <p:nvPr/>
        </p:nvSpPr>
        <p:spPr>
          <a:xfrm>
            <a:off x="2831349" y="5749803"/>
            <a:ext cx="1225441" cy="1224636"/>
          </a:xfrm>
          <a:custGeom>
            <a:rect b="b" l="l" r="r" t="t"/>
            <a:pathLst>
              <a:path extrusionOk="0" h="228369" w="228520">
                <a:moveTo>
                  <a:pt x="228109" y="123385"/>
                </a:moveTo>
                <a:cubicBezTo>
                  <a:pt x="228585" y="114535"/>
                  <a:pt x="228014" y="105496"/>
                  <a:pt x="226205" y="96456"/>
                </a:cubicBezTo>
                <a:cubicBezTo>
                  <a:pt x="224396" y="87417"/>
                  <a:pt x="221540" y="78853"/>
                  <a:pt x="217826" y="70765"/>
                </a:cubicBezTo>
                <a:lnTo>
                  <a:pt x="193355" y="75522"/>
                </a:lnTo>
                <a:cubicBezTo>
                  <a:pt x="191165" y="71526"/>
                  <a:pt x="188690" y="67815"/>
                  <a:pt x="185928" y="64294"/>
                </a:cubicBezTo>
                <a:lnTo>
                  <a:pt x="199830" y="43645"/>
                </a:lnTo>
                <a:cubicBezTo>
                  <a:pt x="187737" y="30229"/>
                  <a:pt x="172407" y="19952"/>
                  <a:pt x="155364" y="13768"/>
                </a:cubicBezTo>
                <a:lnTo>
                  <a:pt x="141462" y="34416"/>
                </a:lnTo>
                <a:cubicBezTo>
                  <a:pt x="137177" y="33179"/>
                  <a:pt x="132702" y="32322"/>
                  <a:pt x="128227" y="31751"/>
                </a:cubicBezTo>
                <a:lnTo>
                  <a:pt x="123466" y="7297"/>
                </a:lnTo>
                <a:cubicBezTo>
                  <a:pt x="114611" y="6821"/>
                  <a:pt x="105565" y="7392"/>
                  <a:pt x="96520" y="9200"/>
                </a:cubicBezTo>
                <a:cubicBezTo>
                  <a:pt x="87474" y="11008"/>
                  <a:pt x="78904" y="13862"/>
                  <a:pt x="70811" y="17573"/>
                </a:cubicBezTo>
                <a:lnTo>
                  <a:pt x="75572" y="42028"/>
                </a:lnTo>
                <a:cubicBezTo>
                  <a:pt x="71573" y="44216"/>
                  <a:pt x="67859" y="46690"/>
                  <a:pt x="64336" y="49450"/>
                </a:cubicBezTo>
                <a:lnTo>
                  <a:pt x="43674" y="35558"/>
                </a:lnTo>
                <a:cubicBezTo>
                  <a:pt x="30249" y="47642"/>
                  <a:pt x="19965" y="62962"/>
                  <a:pt x="13776" y="79994"/>
                </a:cubicBezTo>
                <a:lnTo>
                  <a:pt x="34438" y="93887"/>
                </a:lnTo>
                <a:cubicBezTo>
                  <a:pt x="33200" y="98169"/>
                  <a:pt x="32344" y="102641"/>
                  <a:pt x="31772" y="107114"/>
                </a:cubicBezTo>
                <a:lnTo>
                  <a:pt x="7302" y="111871"/>
                </a:lnTo>
                <a:cubicBezTo>
                  <a:pt x="6825" y="120721"/>
                  <a:pt x="7396" y="129760"/>
                  <a:pt x="9206" y="138800"/>
                </a:cubicBezTo>
                <a:cubicBezTo>
                  <a:pt x="11015" y="147839"/>
                  <a:pt x="13872" y="156403"/>
                  <a:pt x="17585" y="164491"/>
                </a:cubicBezTo>
                <a:lnTo>
                  <a:pt x="42055" y="159734"/>
                </a:lnTo>
                <a:cubicBezTo>
                  <a:pt x="44246" y="163730"/>
                  <a:pt x="46721" y="167441"/>
                  <a:pt x="49483" y="170962"/>
                </a:cubicBezTo>
                <a:lnTo>
                  <a:pt x="35581" y="191611"/>
                </a:lnTo>
                <a:cubicBezTo>
                  <a:pt x="47673" y="205027"/>
                  <a:pt x="63003" y="215304"/>
                  <a:pt x="80047" y="221488"/>
                </a:cubicBezTo>
                <a:lnTo>
                  <a:pt x="93949" y="200840"/>
                </a:lnTo>
                <a:cubicBezTo>
                  <a:pt x="98234" y="202077"/>
                  <a:pt x="102709" y="202933"/>
                  <a:pt x="107184" y="203505"/>
                </a:cubicBezTo>
                <a:lnTo>
                  <a:pt x="111945" y="227959"/>
                </a:lnTo>
                <a:cubicBezTo>
                  <a:pt x="120800" y="228435"/>
                  <a:pt x="129846" y="227864"/>
                  <a:pt x="138891" y="226056"/>
                </a:cubicBezTo>
                <a:cubicBezTo>
                  <a:pt x="147937" y="224248"/>
                  <a:pt x="156506" y="221393"/>
                  <a:pt x="164599" y="217683"/>
                </a:cubicBezTo>
                <a:lnTo>
                  <a:pt x="159839" y="193228"/>
                </a:lnTo>
                <a:cubicBezTo>
                  <a:pt x="163838" y="191039"/>
                  <a:pt x="167551" y="188566"/>
                  <a:pt x="171074" y="185806"/>
                </a:cubicBezTo>
                <a:lnTo>
                  <a:pt x="191737" y="199698"/>
                </a:lnTo>
                <a:cubicBezTo>
                  <a:pt x="205162" y="187614"/>
                  <a:pt x="215445" y="172294"/>
                  <a:pt x="221634" y="155262"/>
                </a:cubicBezTo>
                <a:lnTo>
                  <a:pt x="200972" y="141369"/>
                </a:lnTo>
                <a:cubicBezTo>
                  <a:pt x="202210" y="137087"/>
                  <a:pt x="203067" y="132615"/>
                  <a:pt x="203639" y="128142"/>
                </a:cubicBezTo>
                <a:lnTo>
                  <a:pt x="228109" y="123385"/>
                </a:lnTo>
                <a:close/>
                <a:moveTo>
                  <a:pt x="126894" y="164682"/>
                </a:moveTo>
                <a:cubicBezTo>
                  <a:pt x="100899" y="169725"/>
                  <a:pt x="75763" y="152787"/>
                  <a:pt x="70716" y="126810"/>
                </a:cubicBezTo>
                <a:cubicBezTo>
                  <a:pt x="65670" y="100833"/>
                  <a:pt x="82618" y="75712"/>
                  <a:pt x="108612" y="70669"/>
                </a:cubicBezTo>
                <a:cubicBezTo>
                  <a:pt x="134606" y="65626"/>
                  <a:pt x="159743" y="82564"/>
                  <a:pt x="164790" y="108541"/>
                </a:cubicBezTo>
                <a:cubicBezTo>
                  <a:pt x="169836" y="134423"/>
                  <a:pt x="152888" y="159543"/>
                  <a:pt x="126894" y="1646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3" name="Google Shape;883;p20"/>
          <p:cNvGrpSpPr/>
          <p:nvPr/>
        </p:nvGrpSpPr>
        <p:grpSpPr>
          <a:xfrm>
            <a:off x="8077931" y="5152676"/>
            <a:ext cx="8221788" cy="7047924"/>
            <a:chOff x="15848869" y="5815708"/>
            <a:chExt cx="6196857" cy="5312102"/>
          </a:xfrm>
        </p:grpSpPr>
        <p:sp>
          <p:nvSpPr>
            <p:cNvPr id="884" name="Google Shape;884;p20"/>
            <p:cNvSpPr/>
            <p:nvPr/>
          </p:nvSpPr>
          <p:spPr>
            <a:xfrm>
              <a:off x="18617141" y="8171846"/>
              <a:ext cx="688473" cy="2814607"/>
            </a:xfrm>
            <a:custGeom>
              <a:rect b="b" l="l" r="r" t="t"/>
              <a:pathLst>
                <a:path extrusionOk="0" h="428193" w="104738">
                  <a:moveTo>
                    <a:pt x="53131" y="428955"/>
                  </a:moveTo>
                  <a:lnTo>
                    <a:pt x="53131" y="428955"/>
                  </a:lnTo>
                  <a:cubicBezTo>
                    <a:pt x="27803" y="428955"/>
                    <a:pt x="7141" y="408211"/>
                    <a:pt x="7141" y="382995"/>
                  </a:cubicBezTo>
                  <a:lnTo>
                    <a:pt x="7141" y="53096"/>
                  </a:lnTo>
                  <a:cubicBezTo>
                    <a:pt x="7141" y="27785"/>
                    <a:pt x="27898" y="7137"/>
                    <a:pt x="53131" y="7137"/>
                  </a:cubicBezTo>
                  <a:lnTo>
                    <a:pt x="53131" y="7137"/>
                  </a:lnTo>
                  <a:cubicBezTo>
                    <a:pt x="78459" y="7137"/>
                    <a:pt x="99121" y="27880"/>
                    <a:pt x="99121" y="53096"/>
                  </a:cubicBezTo>
                  <a:lnTo>
                    <a:pt x="99121" y="382995"/>
                  </a:lnTo>
                  <a:cubicBezTo>
                    <a:pt x="99121" y="408211"/>
                    <a:pt x="78459" y="428955"/>
                    <a:pt x="53131" y="428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15848869" y="5815708"/>
              <a:ext cx="6196227" cy="562924"/>
            </a:xfrm>
            <a:custGeom>
              <a:rect b="b" l="l" r="r" t="t"/>
              <a:pathLst>
                <a:path extrusionOk="0" h="85638" w="942646">
                  <a:moveTo>
                    <a:pt x="941314" y="77265"/>
                  </a:moveTo>
                  <a:cubicBezTo>
                    <a:pt x="941314" y="38728"/>
                    <a:pt x="909702" y="7137"/>
                    <a:pt x="871139" y="7137"/>
                  </a:cubicBezTo>
                  <a:lnTo>
                    <a:pt x="868568" y="7137"/>
                  </a:lnTo>
                  <a:lnTo>
                    <a:pt x="79887" y="7137"/>
                  </a:lnTo>
                  <a:lnTo>
                    <a:pt x="77316" y="7137"/>
                  </a:lnTo>
                  <a:cubicBezTo>
                    <a:pt x="38753" y="7137"/>
                    <a:pt x="7141" y="38728"/>
                    <a:pt x="7141" y="77265"/>
                  </a:cubicBezTo>
                  <a:lnTo>
                    <a:pt x="7141" y="82403"/>
                  </a:lnTo>
                  <a:lnTo>
                    <a:pt x="941218" y="82403"/>
                  </a:lnTo>
                  <a:lnTo>
                    <a:pt x="941218" y="772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15849498" y="9549757"/>
              <a:ext cx="6196227" cy="562924"/>
            </a:xfrm>
            <a:custGeom>
              <a:rect b="b" l="l" r="r" t="t"/>
              <a:pathLst>
                <a:path extrusionOk="0" h="85638" w="942646">
                  <a:moveTo>
                    <a:pt x="7141" y="12275"/>
                  </a:moveTo>
                  <a:cubicBezTo>
                    <a:pt x="7141" y="50812"/>
                    <a:pt x="38753" y="82403"/>
                    <a:pt x="77316" y="82403"/>
                  </a:cubicBezTo>
                  <a:lnTo>
                    <a:pt x="871139" y="82403"/>
                  </a:lnTo>
                  <a:cubicBezTo>
                    <a:pt x="909702" y="82403"/>
                    <a:pt x="941314" y="50812"/>
                    <a:pt x="941314" y="12275"/>
                  </a:cubicBezTo>
                  <a:lnTo>
                    <a:pt x="941314" y="7137"/>
                  </a:lnTo>
                  <a:lnTo>
                    <a:pt x="7237" y="7137"/>
                  </a:lnTo>
                  <a:lnTo>
                    <a:pt x="7237" y="122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15849498" y="6310448"/>
              <a:ext cx="6196227" cy="3314987"/>
            </a:xfrm>
            <a:custGeom>
              <a:rect b="b" l="l" r="r" t="t"/>
              <a:pathLst>
                <a:path extrusionOk="0" h="504316" w="942646">
                  <a:moveTo>
                    <a:pt x="7141" y="7136"/>
                  </a:moveTo>
                  <a:lnTo>
                    <a:pt x="941218" y="7136"/>
                  </a:lnTo>
                  <a:lnTo>
                    <a:pt x="941218" y="499939"/>
                  </a:lnTo>
                  <a:lnTo>
                    <a:pt x="7141" y="49993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18453166" y="5994585"/>
              <a:ext cx="1001410" cy="187639"/>
            </a:xfrm>
            <a:custGeom>
              <a:rect b="b" l="l" r="r" t="t"/>
              <a:pathLst>
                <a:path extrusionOk="0" h="28546" w="152346">
                  <a:moveTo>
                    <a:pt x="138255" y="28451"/>
                  </a:moveTo>
                  <a:lnTo>
                    <a:pt x="17806" y="28451"/>
                  </a:lnTo>
                  <a:cubicBezTo>
                    <a:pt x="11997" y="28451"/>
                    <a:pt x="7141" y="23693"/>
                    <a:pt x="7141" y="17794"/>
                  </a:cubicBezTo>
                  <a:lnTo>
                    <a:pt x="7141" y="17794"/>
                  </a:lnTo>
                  <a:cubicBezTo>
                    <a:pt x="7141" y="11990"/>
                    <a:pt x="11902" y="7137"/>
                    <a:pt x="17806" y="7137"/>
                  </a:cubicBezTo>
                  <a:lnTo>
                    <a:pt x="138255" y="7137"/>
                  </a:lnTo>
                  <a:cubicBezTo>
                    <a:pt x="144063" y="7137"/>
                    <a:pt x="148919" y="11894"/>
                    <a:pt x="148919" y="17794"/>
                  </a:cubicBezTo>
                  <a:lnTo>
                    <a:pt x="148919" y="17794"/>
                  </a:lnTo>
                  <a:cubicBezTo>
                    <a:pt x="148919" y="23598"/>
                    <a:pt x="144158" y="28451"/>
                    <a:pt x="138255" y="2845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18756716" y="9634190"/>
              <a:ext cx="375528" cy="375278"/>
            </a:xfrm>
            <a:custGeom>
              <a:rect b="b" l="l" r="r" t="t"/>
              <a:pathLst>
                <a:path extrusionOk="0" h="57092" w="57130">
                  <a:moveTo>
                    <a:pt x="56654" y="31876"/>
                  </a:moveTo>
                  <a:cubicBezTo>
                    <a:pt x="56654" y="45540"/>
                    <a:pt x="45570" y="56616"/>
                    <a:pt x="31897" y="56616"/>
                  </a:cubicBezTo>
                  <a:cubicBezTo>
                    <a:pt x="18225" y="56616"/>
                    <a:pt x="7141" y="45540"/>
                    <a:pt x="7141" y="31876"/>
                  </a:cubicBezTo>
                  <a:cubicBezTo>
                    <a:pt x="7141" y="18213"/>
                    <a:pt x="18225" y="7137"/>
                    <a:pt x="31897" y="7137"/>
                  </a:cubicBezTo>
                  <a:cubicBezTo>
                    <a:pt x="45570" y="7137"/>
                    <a:pt x="56654" y="18213"/>
                    <a:pt x="56654" y="3187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17088742" y="7542000"/>
              <a:ext cx="625882" cy="1000753"/>
            </a:xfrm>
            <a:custGeom>
              <a:rect b="b" l="l" r="r" t="t"/>
              <a:pathLst>
                <a:path extrusionOk="0" h="152246" w="95216">
                  <a:moveTo>
                    <a:pt x="85790" y="149106"/>
                  </a:moveTo>
                  <a:lnTo>
                    <a:pt x="14854" y="149106"/>
                  </a:lnTo>
                  <a:cubicBezTo>
                    <a:pt x="10569" y="149106"/>
                    <a:pt x="7141" y="145396"/>
                    <a:pt x="7141" y="140733"/>
                  </a:cubicBezTo>
                  <a:lnTo>
                    <a:pt x="7141" y="15510"/>
                  </a:lnTo>
                  <a:cubicBezTo>
                    <a:pt x="7141" y="10848"/>
                    <a:pt x="10569" y="7137"/>
                    <a:pt x="14854" y="7137"/>
                  </a:cubicBezTo>
                  <a:lnTo>
                    <a:pt x="85790" y="7137"/>
                  </a:lnTo>
                  <a:cubicBezTo>
                    <a:pt x="90075" y="7137"/>
                    <a:pt x="93503" y="10848"/>
                    <a:pt x="93503" y="15510"/>
                  </a:cubicBezTo>
                  <a:lnTo>
                    <a:pt x="93503" y="15510"/>
                  </a:lnTo>
                  <a:cubicBezTo>
                    <a:pt x="93503" y="20173"/>
                    <a:pt x="90075" y="23884"/>
                    <a:pt x="85790" y="23884"/>
                  </a:cubicBezTo>
                  <a:lnTo>
                    <a:pt x="29517" y="23884"/>
                  </a:lnTo>
                  <a:cubicBezTo>
                    <a:pt x="26756" y="23884"/>
                    <a:pt x="24566" y="26263"/>
                    <a:pt x="24566" y="29308"/>
                  </a:cubicBezTo>
                  <a:lnTo>
                    <a:pt x="24566" y="57378"/>
                  </a:lnTo>
                  <a:cubicBezTo>
                    <a:pt x="24566" y="60328"/>
                    <a:pt x="26851" y="62802"/>
                    <a:pt x="29517" y="62802"/>
                  </a:cubicBezTo>
                  <a:lnTo>
                    <a:pt x="85790" y="62802"/>
                  </a:lnTo>
                  <a:cubicBezTo>
                    <a:pt x="90075" y="62802"/>
                    <a:pt x="93503" y="66513"/>
                    <a:pt x="93503" y="71176"/>
                  </a:cubicBezTo>
                  <a:lnTo>
                    <a:pt x="93503" y="71176"/>
                  </a:lnTo>
                  <a:cubicBezTo>
                    <a:pt x="93503" y="75838"/>
                    <a:pt x="90075" y="79549"/>
                    <a:pt x="85790" y="79549"/>
                  </a:cubicBezTo>
                  <a:lnTo>
                    <a:pt x="29517" y="79549"/>
                  </a:lnTo>
                  <a:cubicBezTo>
                    <a:pt x="26756" y="79549"/>
                    <a:pt x="24566" y="81928"/>
                    <a:pt x="24566" y="84973"/>
                  </a:cubicBezTo>
                  <a:lnTo>
                    <a:pt x="24566" y="126936"/>
                  </a:lnTo>
                  <a:cubicBezTo>
                    <a:pt x="24566" y="129886"/>
                    <a:pt x="26851" y="132360"/>
                    <a:pt x="29517" y="132360"/>
                  </a:cubicBezTo>
                  <a:lnTo>
                    <a:pt x="85790" y="132360"/>
                  </a:lnTo>
                  <a:cubicBezTo>
                    <a:pt x="90075" y="132360"/>
                    <a:pt x="93503" y="136070"/>
                    <a:pt x="93503" y="140733"/>
                  </a:cubicBezTo>
                  <a:lnTo>
                    <a:pt x="93503" y="140733"/>
                  </a:lnTo>
                  <a:cubicBezTo>
                    <a:pt x="93598" y="145300"/>
                    <a:pt x="90075" y="149106"/>
                    <a:pt x="85790" y="149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17864834" y="7884754"/>
              <a:ext cx="751056" cy="437829"/>
            </a:xfrm>
            <a:custGeom>
              <a:rect b="b" l="l" r="r" t="t"/>
              <a:pathLst>
                <a:path extrusionOk="0" h="66607" w="114260">
                  <a:moveTo>
                    <a:pt x="104643" y="22361"/>
                  </a:moveTo>
                  <a:lnTo>
                    <a:pt x="14187" y="22361"/>
                  </a:lnTo>
                  <a:cubicBezTo>
                    <a:pt x="10283" y="22361"/>
                    <a:pt x="7141" y="18936"/>
                    <a:pt x="7141" y="14749"/>
                  </a:cubicBezTo>
                  <a:lnTo>
                    <a:pt x="7141" y="14749"/>
                  </a:lnTo>
                  <a:cubicBezTo>
                    <a:pt x="7141" y="10562"/>
                    <a:pt x="10283" y="7137"/>
                    <a:pt x="14187" y="7137"/>
                  </a:cubicBezTo>
                  <a:lnTo>
                    <a:pt x="104643" y="7137"/>
                  </a:lnTo>
                  <a:cubicBezTo>
                    <a:pt x="108547" y="7137"/>
                    <a:pt x="111689" y="10562"/>
                    <a:pt x="111689" y="14749"/>
                  </a:cubicBezTo>
                  <a:lnTo>
                    <a:pt x="111689" y="14749"/>
                  </a:lnTo>
                  <a:cubicBezTo>
                    <a:pt x="111689" y="18936"/>
                    <a:pt x="108547" y="22361"/>
                    <a:pt x="104643" y="22361"/>
                  </a:cubicBezTo>
                  <a:close/>
                  <a:moveTo>
                    <a:pt x="104643" y="62421"/>
                  </a:moveTo>
                  <a:lnTo>
                    <a:pt x="14187" y="62421"/>
                  </a:lnTo>
                  <a:cubicBezTo>
                    <a:pt x="10283" y="62421"/>
                    <a:pt x="7141" y="58995"/>
                    <a:pt x="7141" y="54808"/>
                  </a:cubicBezTo>
                  <a:lnTo>
                    <a:pt x="7141" y="54808"/>
                  </a:lnTo>
                  <a:cubicBezTo>
                    <a:pt x="7141" y="50621"/>
                    <a:pt x="10283" y="47196"/>
                    <a:pt x="14187" y="47196"/>
                  </a:cubicBezTo>
                  <a:lnTo>
                    <a:pt x="104643" y="47196"/>
                  </a:lnTo>
                  <a:cubicBezTo>
                    <a:pt x="108547" y="47196"/>
                    <a:pt x="111689" y="50621"/>
                    <a:pt x="111689" y="54808"/>
                  </a:cubicBezTo>
                  <a:lnTo>
                    <a:pt x="111689" y="54808"/>
                  </a:lnTo>
                  <a:cubicBezTo>
                    <a:pt x="111689" y="58995"/>
                    <a:pt x="108547" y="62421"/>
                    <a:pt x="104643" y="624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18811169" y="7541369"/>
              <a:ext cx="813646" cy="1000753"/>
            </a:xfrm>
            <a:custGeom>
              <a:rect b="b" l="l" r="r" t="t"/>
              <a:pathLst>
                <a:path extrusionOk="0" h="152246" w="123781">
                  <a:moveTo>
                    <a:pt x="116069" y="149202"/>
                  </a:moveTo>
                  <a:lnTo>
                    <a:pt x="114165" y="149202"/>
                  </a:lnTo>
                  <a:cubicBezTo>
                    <a:pt x="109880" y="149202"/>
                    <a:pt x="106453" y="145491"/>
                    <a:pt x="106453" y="140829"/>
                  </a:cubicBezTo>
                  <a:lnTo>
                    <a:pt x="106453" y="34636"/>
                  </a:lnTo>
                  <a:cubicBezTo>
                    <a:pt x="106453" y="32733"/>
                    <a:pt x="104072" y="32162"/>
                    <a:pt x="103406" y="33875"/>
                  </a:cubicBezTo>
                  <a:lnTo>
                    <a:pt x="72174" y="105050"/>
                  </a:lnTo>
                  <a:cubicBezTo>
                    <a:pt x="70841" y="108190"/>
                    <a:pt x="67890" y="110093"/>
                    <a:pt x="64747" y="110093"/>
                  </a:cubicBezTo>
                  <a:lnTo>
                    <a:pt x="64747" y="110093"/>
                  </a:lnTo>
                  <a:cubicBezTo>
                    <a:pt x="61605" y="110093"/>
                    <a:pt x="58654" y="108095"/>
                    <a:pt x="57320" y="104955"/>
                  </a:cubicBezTo>
                  <a:lnTo>
                    <a:pt x="26375" y="33875"/>
                  </a:lnTo>
                  <a:cubicBezTo>
                    <a:pt x="25613" y="32162"/>
                    <a:pt x="23328" y="32733"/>
                    <a:pt x="23328" y="34636"/>
                  </a:cubicBezTo>
                  <a:lnTo>
                    <a:pt x="23328" y="140733"/>
                  </a:lnTo>
                  <a:cubicBezTo>
                    <a:pt x="23328" y="145396"/>
                    <a:pt x="19900" y="149107"/>
                    <a:pt x="15615" y="149107"/>
                  </a:cubicBezTo>
                  <a:lnTo>
                    <a:pt x="14854" y="149107"/>
                  </a:lnTo>
                  <a:cubicBezTo>
                    <a:pt x="10569" y="149107"/>
                    <a:pt x="7141" y="145396"/>
                    <a:pt x="7141" y="140733"/>
                  </a:cubicBezTo>
                  <a:lnTo>
                    <a:pt x="7141" y="15510"/>
                  </a:lnTo>
                  <a:cubicBezTo>
                    <a:pt x="7141" y="10848"/>
                    <a:pt x="10569" y="7137"/>
                    <a:pt x="14854" y="7137"/>
                  </a:cubicBezTo>
                  <a:lnTo>
                    <a:pt x="25994" y="7137"/>
                  </a:lnTo>
                  <a:cubicBezTo>
                    <a:pt x="28946" y="7137"/>
                    <a:pt x="31707" y="8945"/>
                    <a:pt x="32945" y="11894"/>
                  </a:cubicBezTo>
                  <a:lnTo>
                    <a:pt x="65795" y="86210"/>
                  </a:lnTo>
                  <a:lnTo>
                    <a:pt x="97597" y="11990"/>
                  </a:lnTo>
                  <a:cubicBezTo>
                    <a:pt x="98835" y="9040"/>
                    <a:pt x="101596" y="7137"/>
                    <a:pt x="104643" y="7137"/>
                  </a:cubicBezTo>
                  <a:lnTo>
                    <a:pt x="116164" y="7137"/>
                  </a:lnTo>
                  <a:cubicBezTo>
                    <a:pt x="120449" y="7137"/>
                    <a:pt x="123877" y="10848"/>
                    <a:pt x="123877" y="15510"/>
                  </a:cubicBezTo>
                  <a:lnTo>
                    <a:pt x="123877" y="140733"/>
                  </a:lnTo>
                  <a:cubicBezTo>
                    <a:pt x="123877" y="145396"/>
                    <a:pt x="120354" y="149202"/>
                    <a:pt x="116069" y="1492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19760631" y="7524489"/>
              <a:ext cx="751056" cy="1000753"/>
            </a:xfrm>
            <a:custGeom>
              <a:rect b="b" l="l" r="r" t="t"/>
              <a:pathLst>
                <a:path extrusionOk="0" h="152246" w="114260">
                  <a:moveTo>
                    <a:pt x="115498" y="140257"/>
                  </a:moveTo>
                  <a:cubicBezTo>
                    <a:pt x="114260" y="142065"/>
                    <a:pt x="109975" y="144349"/>
                    <a:pt x="107309" y="145681"/>
                  </a:cubicBezTo>
                  <a:cubicBezTo>
                    <a:pt x="104739" y="147013"/>
                    <a:pt x="101310" y="148440"/>
                    <a:pt x="97026" y="149868"/>
                  </a:cubicBezTo>
                  <a:cubicBezTo>
                    <a:pt x="93408" y="151105"/>
                    <a:pt x="89503" y="152151"/>
                    <a:pt x="85314" y="153007"/>
                  </a:cubicBezTo>
                  <a:cubicBezTo>
                    <a:pt x="81124" y="153864"/>
                    <a:pt x="76459" y="154340"/>
                    <a:pt x="71413" y="154340"/>
                  </a:cubicBezTo>
                  <a:cubicBezTo>
                    <a:pt x="61891" y="154340"/>
                    <a:pt x="53226" y="152913"/>
                    <a:pt x="45418" y="149963"/>
                  </a:cubicBezTo>
                  <a:cubicBezTo>
                    <a:pt x="37611" y="147108"/>
                    <a:pt x="30850" y="142541"/>
                    <a:pt x="25137" y="136355"/>
                  </a:cubicBezTo>
                  <a:cubicBezTo>
                    <a:pt x="19519" y="130361"/>
                    <a:pt x="15044" y="122653"/>
                    <a:pt x="11902" y="113328"/>
                  </a:cubicBezTo>
                  <a:cubicBezTo>
                    <a:pt x="8760" y="104003"/>
                    <a:pt x="7141" y="93156"/>
                    <a:pt x="7141" y="80881"/>
                  </a:cubicBezTo>
                  <a:cubicBezTo>
                    <a:pt x="7141" y="69177"/>
                    <a:pt x="8664" y="58710"/>
                    <a:pt x="11711" y="49480"/>
                  </a:cubicBezTo>
                  <a:cubicBezTo>
                    <a:pt x="14758" y="40250"/>
                    <a:pt x="19139" y="32447"/>
                    <a:pt x="24947" y="26072"/>
                  </a:cubicBezTo>
                  <a:cubicBezTo>
                    <a:pt x="30564" y="19887"/>
                    <a:pt x="37230" y="15224"/>
                    <a:pt x="45228" y="11990"/>
                  </a:cubicBezTo>
                  <a:cubicBezTo>
                    <a:pt x="53131" y="8754"/>
                    <a:pt x="61891" y="7137"/>
                    <a:pt x="71508" y="7137"/>
                  </a:cubicBezTo>
                  <a:cubicBezTo>
                    <a:pt x="78554" y="7137"/>
                    <a:pt x="85600" y="8088"/>
                    <a:pt x="92646" y="9896"/>
                  </a:cubicBezTo>
                  <a:cubicBezTo>
                    <a:pt x="99216" y="11609"/>
                    <a:pt x="106452" y="14558"/>
                    <a:pt x="114450" y="18745"/>
                  </a:cubicBezTo>
                  <a:cubicBezTo>
                    <a:pt x="115403" y="19221"/>
                    <a:pt x="116069" y="20363"/>
                    <a:pt x="116069" y="21505"/>
                  </a:cubicBezTo>
                  <a:lnTo>
                    <a:pt x="116069" y="36444"/>
                  </a:lnTo>
                  <a:cubicBezTo>
                    <a:pt x="116069" y="38822"/>
                    <a:pt x="113689" y="40250"/>
                    <a:pt x="111784" y="39013"/>
                  </a:cubicBezTo>
                  <a:cubicBezTo>
                    <a:pt x="106643" y="35397"/>
                    <a:pt x="97978" y="29688"/>
                    <a:pt x="93217" y="27690"/>
                  </a:cubicBezTo>
                  <a:cubicBezTo>
                    <a:pt x="86076" y="24740"/>
                    <a:pt x="78459" y="23218"/>
                    <a:pt x="70365" y="23218"/>
                  </a:cubicBezTo>
                  <a:cubicBezTo>
                    <a:pt x="63700" y="23218"/>
                    <a:pt x="57701" y="24359"/>
                    <a:pt x="52465" y="26738"/>
                  </a:cubicBezTo>
                  <a:cubicBezTo>
                    <a:pt x="47132" y="29022"/>
                    <a:pt x="42372" y="32638"/>
                    <a:pt x="38182" y="37585"/>
                  </a:cubicBezTo>
                  <a:cubicBezTo>
                    <a:pt x="34087" y="42343"/>
                    <a:pt x="30945" y="48338"/>
                    <a:pt x="28660" y="55665"/>
                  </a:cubicBezTo>
                  <a:cubicBezTo>
                    <a:pt x="26375" y="62897"/>
                    <a:pt x="25232" y="71366"/>
                    <a:pt x="25232" y="80881"/>
                  </a:cubicBezTo>
                  <a:cubicBezTo>
                    <a:pt x="25232" y="90872"/>
                    <a:pt x="26470" y="99436"/>
                    <a:pt x="28946" y="106667"/>
                  </a:cubicBezTo>
                  <a:cubicBezTo>
                    <a:pt x="31421" y="113804"/>
                    <a:pt x="34658" y="119703"/>
                    <a:pt x="38563" y="124176"/>
                  </a:cubicBezTo>
                  <a:cubicBezTo>
                    <a:pt x="42657" y="128838"/>
                    <a:pt x="47513" y="132359"/>
                    <a:pt x="52941" y="134643"/>
                  </a:cubicBezTo>
                  <a:cubicBezTo>
                    <a:pt x="58463" y="136926"/>
                    <a:pt x="64271" y="138069"/>
                    <a:pt x="70365" y="138069"/>
                  </a:cubicBezTo>
                  <a:cubicBezTo>
                    <a:pt x="78744" y="138069"/>
                    <a:pt x="86647" y="136546"/>
                    <a:pt x="93979" y="133406"/>
                  </a:cubicBezTo>
                  <a:cubicBezTo>
                    <a:pt x="99025" y="131217"/>
                    <a:pt x="107500" y="125413"/>
                    <a:pt x="112260" y="121988"/>
                  </a:cubicBezTo>
                  <a:cubicBezTo>
                    <a:pt x="113784" y="120845"/>
                    <a:pt x="115783" y="122082"/>
                    <a:pt x="115783" y="124081"/>
                  </a:cubicBezTo>
                  <a:cubicBezTo>
                    <a:pt x="116069" y="123985"/>
                    <a:pt x="116355" y="138925"/>
                    <a:pt x="115498" y="140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20688184" y="7157960"/>
              <a:ext cx="438118" cy="688012"/>
            </a:xfrm>
            <a:custGeom>
              <a:rect b="b" l="l" r="r" t="t"/>
              <a:pathLst>
                <a:path extrusionOk="0" h="104669" w="66651">
                  <a:moveTo>
                    <a:pt x="62843" y="88779"/>
                  </a:moveTo>
                  <a:cubicBezTo>
                    <a:pt x="62462" y="88399"/>
                    <a:pt x="61224" y="88303"/>
                    <a:pt x="61224" y="88303"/>
                  </a:cubicBezTo>
                  <a:lnTo>
                    <a:pt x="18757" y="88303"/>
                  </a:lnTo>
                  <a:cubicBezTo>
                    <a:pt x="22471" y="84973"/>
                    <a:pt x="26375" y="81262"/>
                    <a:pt x="30660" y="77360"/>
                  </a:cubicBezTo>
                  <a:cubicBezTo>
                    <a:pt x="34849" y="73364"/>
                    <a:pt x="39039" y="69368"/>
                    <a:pt x="42942" y="65086"/>
                  </a:cubicBezTo>
                  <a:cubicBezTo>
                    <a:pt x="45704" y="62136"/>
                    <a:pt x="48084" y="59471"/>
                    <a:pt x="50084" y="57092"/>
                  </a:cubicBezTo>
                  <a:cubicBezTo>
                    <a:pt x="51988" y="54714"/>
                    <a:pt x="53702" y="52240"/>
                    <a:pt x="55130" y="49766"/>
                  </a:cubicBezTo>
                  <a:cubicBezTo>
                    <a:pt x="56654" y="47101"/>
                    <a:pt x="57891" y="44342"/>
                    <a:pt x="58653" y="41392"/>
                  </a:cubicBezTo>
                  <a:cubicBezTo>
                    <a:pt x="59415" y="38443"/>
                    <a:pt x="59891" y="35302"/>
                    <a:pt x="59891" y="31877"/>
                  </a:cubicBezTo>
                  <a:cubicBezTo>
                    <a:pt x="59891" y="24265"/>
                    <a:pt x="57511" y="18270"/>
                    <a:pt x="52655" y="13797"/>
                  </a:cubicBezTo>
                  <a:cubicBezTo>
                    <a:pt x="47798" y="9325"/>
                    <a:pt x="41133" y="7137"/>
                    <a:pt x="32659" y="7137"/>
                  </a:cubicBezTo>
                  <a:cubicBezTo>
                    <a:pt x="28565" y="7137"/>
                    <a:pt x="24280" y="7707"/>
                    <a:pt x="19900" y="8850"/>
                  </a:cubicBezTo>
                  <a:cubicBezTo>
                    <a:pt x="17139" y="9611"/>
                    <a:pt x="14758" y="10372"/>
                    <a:pt x="12663" y="11133"/>
                  </a:cubicBezTo>
                  <a:cubicBezTo>
                    <a:pt x="10664" y="11894"/>
                    <a:pt x="9236" y="13893"/>
                    <a:pt x="9331" y="16176"/>
                  </a:cubicBezTo>
                  <a:cubicBezTo>
                    <a:pt x="9331" y="17318"/>
                    <a:pt x="9426" y="19221"/>
                    <a:pt x="11236" y="20458"/>
                  </a:cubicBezTo>
                  <a:cubicBezTo>
                    <a:pt x="14092" y="22362"/>
                    <a:pt x="17424" y="20649"/>
                    <a:pt x="21328" y="19412"/>
                  </a:cubicBezTo>
                  <a:cubicBezTo>
                    <a:pt x="25232" y="18080"/>
                    <a:pt x="28946" y="17509"/>
                    <a:pt x="32278" y="17509"/>
                  </a:cubicBezTo>
                  <a:cubicBezTo>
                    <a:pt x="37325" y="17509"/>
                    <a:pt x="41324" y="18841"/>
                    <a:pt x="44180" y="21410"/>
                  </a:cubicBezTo>
                  <a:cubicBezTo>
                    <a:pt x="47037" y="24074"/>
                    <a:pt x="48465" y="27690"/>
                    <a:pt x="48465" y="32353"/>
                  </a:cubicBezTo>
                  <a:cubicBezTo>
                    <a:pt x="48465" y="37491"/>
                    <a:pt x="47132" y="42154"/>
                    <a:pt x="44466" y="46626"/>
                  </a:cubicBezTo>
                  <a:cubicBezTo>
                    <a:pt x="41800" y="51003"/>
                    <a:pt x="36944" y="56998"/>
                    <a:pt x="29803" y="64419"/>
                  </a:cubicBezTo>
                  <a:cubicBezTo>
                    <a:pt x="23423" y="71176"/>
                    <a:pt x="17234" y="76980"/>
                    <a:pt x="8855" y="83926"/>
                  </a:cubicBezTo>
                  <a:cubicBezTo>
                    <a:pt x="7236" y="85354"/>
                    <a:pt x="7236" y="86971"/>
                    <a:pt x="7141" y="88684"/>
                  </a:cubicBezTo>
                  <a:cubicBezTo>
                    <a:pt x="7141" y="88684"/>
                    <a:pt x="7141" y="92490"/>
                    <a:pt x="7141" y="93727"/>
                  </a:cubicBezTo>
                  <a:cubicBezTo>
                    <a:pt x="7141" y="94678"/>
                    <a:pt x="7236" y="95915"/>
                    <a:pt x="8284" y="97248"/>
                  </a:cubicBezTo>
                  <a:cubicBezTo>
                    <a:pt x="9140" y="98294"/>
                    <a:pt x="11426" y="98580"/>
                    <a:pt x="11426" y="98580"/>
                  </a:cubicBezTo>
                  <a:lnTo>
                    <a:pt x="60938" y="98580"/>
                  </a:lnTo>
                  <a:cubicBezTo>
                    <a:pt x="60938" y="98580"/>
                    <a:pt x="62081" y="98580"/>
                    <a:pt x="62652" y="97914"/>
                  </a:cubicBezTo>
                  <a:cubicBezTo>
                    <a:pt x="63319" y="97153"/>
                    <a:pt x="63224" y="96106"/>
                    <a:pt x="63224" y="96106"/>
                  </a:cubicBezTo>
                  <a:lnTo>
                    <a:pt x="63224" y="90396"/>
                  </a:lnTo>
                  <a:cubicBezTo>
                    <a:pt x="63319" y="90302"/>
                    <a:pt x="63224" y="89160"/>
                    <a:pt x="62843" y="887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16525450" y="10627437"/>
              <a:ext cx="4881872" cy="500373"/>
            </a:xfrm>
            <a:custGeom>
              <a:rect b="b" l="l" r="r" t="t"/>
              <a:pathLst>
                <a:path extrusionOk="0" h="76123" w="742691">
                  <a:moveTo>
                    <a:pt x="735645" y="70509"/>
                  </a:moveTo>
                  <a:cubicBezTo>
                    <a:pt x="731550" y="34731"/>
                    <a:pt x="708223" y="7137"/>
                    <a:pt x="680229" y="7137"/>
                  </a:cubicBezTo>
                  <a:lnTo>
                    <a:pt x="62557" y="7137"/>
                  </a:lnTo>
                  <a:cubicBezTo>
                    <a:pt x="34563" y="7137"/>
                    <a:pt x="11236" y="34826"/>
                    <a:pt x="7141" y="70509"/>
                  </a:cubicBezTo>
                  <a:lnTo>
                    <a:pt x="735645" y="705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20"/>
          <p:cNvGrpSpPr/>
          <p:nvPr/>
        </p:nvGrpSpPr>
        <p:grpSpPr>
          <a:xfrm flipH="1">
            <a:off x="17830816" y="5162619"/>
            <a:ext cx="3982688" cy="4388274"/>
            <a:chOff x="3276298" y="5504544"/>
            <a:chExt cx="3024539" cy="3332551"/>
          </a:xfrm>
        </p:grpSpPr>
        <p:sp>
          <p:nvSpPr>
            <p:cNvPr id="897" name="Google Shape;897;p20"/>
            <p:cNvSpPr/>
            <p:nvPr/>
          </p:nvSpPr>
          <p:spPr>
            <a:xfrm>
              <a:off x="3276298" y="5504544"/>
              <a:ext cx="3024539" cy="3332551"/>
            </a:xfrm>
            <a:custGeom>
              <a:rect b="b" l="l" r="r" t="t"/>
              <a:pathLst>
                <a:path extrusionOk="0" h="818325" w="742691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3445563" y="5622998"/>
              <a:ext cx="2132690" cy="1782528"/>
            </a:xfrm>
            <a:custGeom>
              <a:rect b="b" l="l" r="r" t="t"/>
              <a:pathLst>
                <a:path extrusionOk="0" h="437708" w="523692">
                  <a:moveTo>
                    <a:pt x="513084" y="99317"/>
                  </a:moveTo>
                  <a:cubicBezTo>
                    <a:pt x="546124" y="162309"/>
                    <a:pt x="500801" y="275923"/>
                    <a:pt x="358738" y="382496"/>
                  </a:cubicBezTo>
                  <a:cubicBezTo>
                    <a:pt x="226576" y="481551"/>
                    <a:pt x="79466" y="437590"/>
                    <a:pt x="26431" y="332920"/>
                  </a:cubicBezTo>
                  <a:cubicBezTo>
                    <a:pt x="-26605" y="228251"/>
                    <a:pt x="30049" y="49837"/>
                    <a:pt x="192393" y="16819"/>
                  </a:cubicBezTo>
                  <a:cubicBezTo>
                    <a:pt x="368545" y="-18864"/>
                    <a:pt x="488327" y="52120"/>
                    <a:pt x="513084" y="99317"/>
                  </a:cubicBezTo>
                  <a:close/>
                </a:path>
              </a:pathLst>
            </a:custGeom>
            <a:solidFill>
              <a:srgbClr val="C0F5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4610642" y="6156512"/>
              <a:ext cx="620419" cy="620011"/>
            </a:xfrm>
            <a:custGeom>
              <a:rect b="b" l="l" r="r" t="t"/>
              <a:pathLst>
                <a:path extrusionOk="0" h="152246" w="152346">
                  <a:moveTo>
                    <a:pt x="154057" y="84493"/>
                  </a:moveTo>
                  <a:cubicBezTo>
                    <a:pt x="154342" y="78593"/>
                    <a:pt x="153961" y="72599"/>
                    <a:pt x="152819" y="66604"/>
                  </a:cubicBezTo>
                  <a:cubicBezTo>
                    <a:pt x="151676" y="60609"/>
                    <a:pt x="149772" y="54900"/>
                    <a:pt x="147296" y="49571"/>
                  </a:cubicBezTo>
                  <a:lnTo>
                    <a:pt x="131014" y="52711"/>
                  </a:lnTo>
                  <a:cubicBezTo>
                    <a:pt x="129586" y="50047"/>
                    <a:pt x="127872" y="47573"/>
                    <a:pt x="126063" y="45194"/>
                  </a:cubicBezTo>
                  <a:lnTo>
                    <a:pt x="135298" y="31397"/>
                  </a:lnTo>
                  <a:cubicBezTo>
                    <a:pt x="127205" y="22452"/>
                    <a:pt x="117017" y="15601"/>
                    <a:pt x="105686" y="11509"/>
                  </a:cubicBezTo>
                  <a:lnTo>
                    <a:pt x="96450" y="25307"/>
                  </a:lnTo>
                  <a:cubicBezTo>
                    <a:pt x="93593" y="24451"/>
                    <a:pt x="90642" y="23879"/>
                    <a:pt x="87690" y="23499"/>
                  </a:cubicBezTo>
                  <a:lnTo>
                    <a:pt x="84548" y="7227"/>
                  </a:lnTo>
                  <a:cubicBezTo>
                    <a:pt x="78645" y="6942"/>
                    <a:pt x="72646" y="7323"/>
                    <a:pt x="66648" y="8464"/>
                  </a:cubicBezTo>
                  <a:cubicBezTo>
                    <a:pt x="60649" y="9606"/>
                    <a:pt x="54935" y="11509"/>
                    <a:pt x="49603" y="13983"/>
                  </a:cubicBezTo>
                  <a:lnTo>
                    <a:pt x="52746" y="30255"/>
                  </a:lnTo>
                  <a:cubicBezTo>
                    <a:pt x="50080" y="31682"/>
                    <a:pt x="47604" y="33395"/>
                    <a:pt x="45224" y="35203"/>
                  </a:cubicBezTo>
                  <a:lnTo>
                    <a:pt x="31417" y="25973"/>
                  </a:lnTo>
                  <a:cubicBezTo>
                    <a:pt x="22467" y="34061"/>
                    <a:pt x="15611" y="44242"/>
                    <a:pt x="11517" y="55566"/>
                  </a:cubicBezTo>
                  <a:lnTo>
                    <a:pt x="25323" y="64796"/>
                  </a:lnTo>
                  <a:cubicBezTo>
                    <a:pt x="24467" y="67650"/>
                    <a:pt x="23895" y="70600"/>
                    <a:pt x="23514" y="73550"/>
                  </a:cubicBezTo>
                  <a:lnTo>
                    <a:pt x="7232" y="76690"/>
                  </a:lnTo>
                  <a:cubicBezTo>
                    <a:pt x="6946" y="82590"/>
                    <a:pt x="7327" y="88584"/>
                    <a:pt x="8470" y="94579"/>
                  </a:cubicBezTo>
                  <a:cubicBezTo>
                    <a:pt x="9613" y="100574"/>
                    <a:pt x="11517" y="106283"/>
                    <a:pt x="13992" y="111612"/>
                  </a:cubicBezTo>
                  <a:lnTo>
                    <a:pt x="30275" y="108471"/>
                  </a:lnTo>
                  <a:cubicBezTo>
                    <a:pt x="31703" y="111136"/>
                    <a:pt x="33417" y="113610"/>
                    <a:pt x="35226" y="115989"/>
                  </a:cubicBezTo>
                  <a:lnTo>
                    <a:pt x="25990" y="129786"/>
                  </a:lnTo>
                  <a:cubicBezTo>
                    <a:pt x="34083" y="138730"/>
                    <a:pt x="44271" y="145582"/>
                    <a:pt x="55602" y="149673"/>
                  </a:cubicBezTo>
                  <a:lnTo>
                    <a:pt x="64838" y="135876"/>
                  </a:lnTo>
                  <a:cubicBezTo>
                    <a:pt x="67695" y="136732"/>
                    <a:pt x="70646" y="137303"/>
                    <a:pt x="73598" y="137684"/>
                  </a:cubicBezTo>
                  <a:lnTo>
                    <a:pt x="76740" y="153955"/>
                  </a:lnTo>
                  <a:cubicBezTo>
                    <a:pt x="82644" y="154240"/>
                    <a:pt x="88643" y="153860"/>
                    <a:pt x="94641" y="152718"/>
                  </a:cubicBezTo>
                  <a:cubicBezTo>
                    <a:pt x="100640" y="151576"/>
                    <a:pt x="106353" y="149673"/>
                    <a:pt x="111685" y="147199"/>
                  </a:cubicBezTo>
                  <a:lnTo>
                    <a:pt x="108543" y="130928"/>
                  </a:lnTo>
                  <a:cubicBezTo>
                    <a:pt x="111209" y="129501"/>
                    <a:pt x="113685" y="127788"/>
                    <a:pt x="116065" y="125980"/>
                  </a:cubicBezTo>
                  <a:lnTo>
                    <a:pt x="129872" y="135210"/>
                  </a:lnTo>
                  <a:cubicBezTo>
                    <a:pt x="138821" y="127122"/>
                    <a:pt x="145677" y="116940"/>
                    <a:pt x="149772" y="105617"/>
                  </a:cubicBezTo>
                  <a:lnTo>
                    <a:pt x="135965" y="96387"/>
                  </a:lnTo>
                  <a:cubicBezTo>
                    <a:pt x="136822" y="93532"/>
                    <a:pt x="137394" y="90582"/>
                    <a:pt x="137774" y="87633"/>
                  </a:cubicBezTo>
                  <a:lnTo>
                    <a:pt x="154057" y="84493"/>
                  </a:lnTo>
                  <a:close/>
                  <a:moveTo>
                    <a:pt x="86643" y="111897"/>
                  </a:moveTo>
                  <a:cubicBezTo>
                    <a:pt x="69313" y="115227"/>
                    <a:pt x="52650" y="103999"/>
                    <a:pt x="49223" y="86681"/>
                  </a:cubicBezTo>
                  <a:cubicBezTo>
                    <a:pt x="45890" y="69363"/>
                    <a:pt x="57126" y="52711"/>
                    <a:pt x="74455" y="49286"/>
                  </a:cubicBezTo>
                  <a:cubicBezTo>
                    <a:pt x="91785" y="45955"/>
                    <a:pt x="108448" y="57183"/>
                    <a:pt x="111876" y="74501"/>
                  </a:cubicBezTo>
                  <a:cubicBezTo>
                    <a:pt x="115208" y="91819"/>
                    <a:pt x="103972" y="108567"/>
                    <a:pt x="86643" y="1118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3699120" y="5950464"/>
              <a:ext cx="930626" cy="930015"/>
            </a:xfrm>
            <a:custGeom>
              <a:rect b="b" l="l" r="r" t="t"/>
              <a:pathLst>
                <a:path extrusionOk="0" h="228369" w="228520">
                  <a:moveTo>
                    <a:pt x="228109" y="123385"/>
                  </a:moveTo>
                  <a:cubicBezTo>
                    <a:pt x="228585" y="114535"/>
                    <a:pt x="228014" y="105496"/>
                    <a:pt x="226205" y="96456"/>
                  </a:cubicBezTo>
                  <a:cubicBezTo>
                    <a:pt x="224396" y="87417"/>
                    <a:pt x="221540" y="78853"/>
                    <a:pt x="217826" y="70765"/>
                  </a:cubicBezTo>
                  <a:lnTo>
                    <a:pt x="193355" y="75522"/>
                  </a:lnTo>
                  <a:cubicBezTo>
                    <a:pt x="191165" y="71526"/>
                    <a:pt x="188690" y="67815"/>
                    <a:pt x="185928" y="64294"/>
                  </a:cubicBezTo>
                  <a:lnTo>
                    <a:pt x="199830" y="43645"/>
                  </a:lnTo>
                  <a:cubicBezTo>
                    <a:pt x="187737" y="30229"/>
                    <a:pt x="172407" y="19952"/>
                    <a:pt x="155364" y="13768"/>
                  </a:cubicBezTo>
                  <a:lnTo>
                    <a:pt x="141462" y="34416"/>
                  </a:lnTo>
                  <a:cubicBezTo>
                    <a:pt x="137177" y="33179"/>
                    <a:pt x="132702" y="32322"/>
                    <a:pt x="128227" y="31751"/>
                  </a:cubicBezTo>
                  <a:lnTo>
                    <a:pt x="123466" y="7297"/>
                  </a:lnTo>
                  <a:cubicBezTo>
                    <a:pt x="114611" y="6821"/>
                    <a:pt x="105565" y="7392"/>
                    <a:pt x="96520" y="9200"/>
                  </a:cubicBezTo>
                  <a:cubicBezTo>
                    <a:pt x="87474" y="11008"/>
                    <a:pt x="78904" y="13862"/>
                    <a:pt x="70811" y="17573"/>
                  </a:cubicBezTo>
                  <a:lnTo>
                    <a:pt x="75572" y="42028"/>
                  </a:lnTo>
                  <a:cubicBezTo>
                    <a:pt x="71573" y="44216"/>
                    <a:pt x="67859" y="46690"/>
                    <a:pt x="64336" y="49450"/>
                  </a:cubicBezTo>
                  <a:lnTo>
                    <a:pt x="43674" y="35558"/>
                  </a:lnTo>
                  <a:cubicBezTo>
                    <a:pt x="30249" y="47642"/>
                    <a:pt x="19965" y="62962"/>
                    <a:pt x="13776" y="79994"/>
                  </a:cubicBezTo>
                  <a:lnTo>
                    <a:pt x="34438" y="93887"/>
                  </a:lnTo>
                  <a:cubicBezTo>
                    <a:pt x="33200" y="98169"/>
                    <a:pt x="32344" y="102641"/>
                    <a:pt x="31772" y="107114"/>
                  </a:cubicBezTo>
                  <a:lnTo>
                    <a:pt x="7302" y="111871"/>
                  </a:lnTo>
                  <a:cubicBezTo>
                    <a:pt x="6825" y="120721"/>
                    <a:pt x="7396" y="129760"/>
                    <a:pt x="9206" y="138800"/>
                  </a:cubicBezTo>
                  <a:cubicBezTo>
                    <a:pt x="11015" y="147839"/>
                    <a:pt x="13872" y="156403"/>
                    <a:pt x="17585" y="164491"/>
                  </a:cubicBezTo>
                  <a:lnTo>
                    <a:pt x="42055" y="159734"/>
                  </a:lnTo>
                  <a:cubicBezTo>
                    <a:pt x="44246" y="163730"/>
                    <a:pt x="46721" y="167441"/>
                    <a:pt x="49483" y="170962"/>
                  </a:cubicBezTo>
                  <a:lnTo>
                    <a:pt x="35581" y="191611"/>
                  </a:lnTo>
                  <a:cubicBezTo>
                    <a:pt x="47673" y="205027"/>
                    <a:pt x="63003" y="215304"/>
                    <a:pt x="80047" y="221488"/>
                  </a:cubicBezTo>
                  <a:lnTo>
                    <a:pt x="93949" y="200840"/>
                  </a:lnTo>
                  <a:cubicBezTo>
                    <a:pt x="98234" y="202077"/>
                    <a:pt x="102709" y="202933"/>
                    <a:pt x="107184" y="203505"/>
                  </a:cubicBezTo>
                  <a:lnTo>
                    <a:pt x="111945" y="227959"/>
                  </a:lnTo>
                  <a:cubicBezTo>
                    <a:pt x="120800" y="228435"/>
                    <a:pt x="129846" y="227864"/>
                    <a:pt x="138891" y="226056"/>
                  </a:cubicBezTo>
                  <a:cubicBezTo>
                    <a:pt x="147937" y="224248"/>
                    <a:pt x="156506" y="221393"/>
                    <a:pt x="164599" y="217683"/>
                  </a:cubicBezTo>
                  <a:lnTo>
                    <a:pt x="159839" y="193228"/>
                  </a:lnTo>
                  <a:cubicBezTo>
                    <a:pt x="163838" y="191039"/>
                    <a:pt x="167551" y="188566"/>
                    <a:pt x="171074" y="185806"/>
                  </a:cubicBezTo>
                  <a:lnTo>
                    <a:pt x="191737" y="199698"/>
                  </a:lnTo>
                  <a:cubicBezTo>
                    <a:pt x="205162" y="187614"/>
                    <a:pt x="215445" y="172294"/>
                    <a:pt x="221634" y="155262"/>
                  </a:cubicBezTo>
                  <a:lnTo>
                    <a:pt x="200972" y="141369"/>
                  </a:lnTo>
                  <a:cubicBezTo>
                    <a:pt x="202210" y="137087"/>
                    <a:pt x="203067" y="132615"/>
                    <a:pt x="203639" y="128142"/>
                  </a:cubicBezTo>
                  <a:lnTo>
                    <a:pt x="228109" y="123385"/>
                  </a:lnTo>
                  <a:close/>
                  <a:moveTo>
                    <a:pt x="126894" y="164682"/>
                  </a:moveTo>
                  <a:cubicBezTo>
                    <a:pt x="100899" y="169725"/>
                    <a:pt x="75763" y="152787"/>
                    <a:pt x="70716" y="126810"/>
                  </a:cubicBezTo>
                  <a:cubicBezTo>
                    <a:pt x="65670" y="100833"/>
                    <a:pt x="82618" y="75712"/>
                    <a:pt x="108612" y="70669"/>
                  </a:cubicBezTo>
                  <a:cubicBezTo>
                    <a:pt x="134606" y="65626"/>
                    <a:pt x="159743" y="82564"/>
                    <a:pt x="164790" y="108541"/>
                  </a:cubicBezTo>
                  <a:cubicBezTo>
                    <a:pt x="169836" y="134423"/>
                    <a:pt x="152888" y="159543"/>
                    <a:pt x="126894" y="164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20"/>
          <p:cNvGrpSpPr/>
          <p:nvPr/>
        </p:nvGrpSpPr>
        <p:grpSpPr>
          <a:xfrm>
            <a:off x="2919856" y="10114209"/>
            <a:ext cx="4248162" cy="2031326"/>
            <a:chOff x="7816408" y="5224622"/>
            <a:chExt cx="4248162" cy="2031326"/>
          </a:xfrm>
        </p:grpSpPr>
        <p:sp>
          <p:nvSpPr>
            <p:cNvPr id="902" name="Google Shape;902;p20"/>
            <p:cNvSpPr txBox="1"/>
            <p:nvPr/>
          </p:nvSpPr>
          <p:spPr>
            <a:xfrm>
              <a:off x="7816408" y="5224622"/>
              <a:ext cx="38507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7816408" y="5870953"/>
              <a:ext cx="4248162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  <p:grpSp>
        <p:nvGrpSpPr>
          <p:cNvPr id="904" name="Google Shape;904;p20"/>
          <p:cNvGrpSpPr/>
          <p:nvPr/>
        </p:nvGrpSpPr>
        <p:grpSpPr>
          <a:xfrm flipH="1">
            <a:off x="17008574" y="10114209"/>
            <a:ext cx="4248162" cy="2031326"/>
            <a:chOff x="7816408" y="5224622"/>
            <a:chExt cx="4248162" cy="2031326"/>
          </a:xfrm>
        </p:grpSpPr>
        <p:sp>
          <p:nvSpPr>
            <p:cNvPr id="905" name="Google Shape;905;p20"/>
            <p:cNvSpPr txBox="1"/>
            <p:nvPr/>
          </p:nvSpPr>
          <p:spPr>
            <a:xfrm>
              <a:off x="7816408" y="5224622"/>
              <a:ext cx="38507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7816408" y="5870953"/>
              <a:ext cx="4248162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1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913" name="Google Shape;913;p21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914" name="Google Shape;914;p21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5" name="Google Shape;915;p21"/>
          <p:cNvGrpSpPr/>
          <p:nvPr/>
        </p:nvGrpSpPr>
        <p:grpSpPr>
          <a:xfrm>
            <a:off x="3210816" y="3863885"/>
            <a:ext cx="17956017" cy="8236359"/>
            <a:chOff x="3753326" y="3996231"/>
            <a:chExt cx="17956017" cy="8236359"/>
          </a:xfrm>
        </p:grpSpPr>
        <p:sp>
          <p:nvSpPr>
            <p:cNvPr id="916" name="Google Shape;916;p21"/>
            <p:cNvSpPr/>
            <p:nvPr/>
          </p:nvSpPr>
          <p:spPr>
            <a:xfrm>
              <a:off x="16220427" y="6485378"/>
              <a:ext cx="1723265" cy="3478433"/>
            </a:xfrm>
            <a:custGeom>
              <a:rect b="b" l="l" r="r" t="t"/>
              <a:pathLst>
                <a:path extrusionOk="0" h="479" w="236">
                  <a:moveTo>
                    <a:pt x="92" y="25"/>
                  </a:moveTo>
                  <a:lnTo>
                    <a:pt x="92" y="25"/>
                  </a:lnTo>
                  <a:cubicBezTo>
                    <a:pt x="92" y="25"/>
                    <a:pt x="0" y="428"/>
                    <a:pt x="218" y="478"/>
                  </a:cubicBezTo>
                  <a:cubicBezTo>
                    <a:pt x="210" y="402"/>
                    <a:pt x="201" y="344"/>
                    <a:pt x="218" y="218"/>
                  </a:cubicBezTo>
                  <a:cubicBezTo>
                    <a:pt x="235" y="117"/>
                    <a:pt x="218" y="0"/>
                    <a:pt x="92" y="25"/>
                  </a:cubicBezTo>
                </a:path>
              </a:pathLst>
            </a:custGeom>
            <a:solidFill>
              <a:srgbClr val="9471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15135406" y="6485378"/>
              <a:ext cx="1723265" cy="3478433"/>
            </a:xfrm>
            <a:custGeom>
              <a:rect b="b" l="l" r="r" t="t"/>
              <a:pathLst>
                <a:path extrusionOk="0" h="479" w="236">
                  <a:moveTo>
                    <a:pt x="142" y="25"/>
                  </a:moveTo>
                  <a:lnTo>
                    <a:pt x="142" y="25"/>
                  </a:lnTo>
                  <a:cubicBezTo>
                    <a:pt x="142" y="25"/>
                    <a:pt x="235" y="428"/>
                    <a:pt x="17" y="478"/>
                  </a:cubicBezTo>
                  <a:cubicBezTo>
                    <a:pt x="33" y="402"/>
                    <a:pt x="33" y="344"/>
                    <a:pt x="17" y="218"/>
                  </a:cubicBezTo>
                  <a:cubicBezTo>
                    <a:pt x="0" y="117"/>
                    <a:pt x="25" y="0"/>
                    <a:pt x="142" y="25"/>
                  </a:cubicBezTo>
                </a:path>
              </a:pathLst>
            </a:custGeom>
            <a:solidFill>
              <a:srgbClr val="9471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15390706" y="6357729"/>
              <a:ext cx="2329589" cy="4244325"/>
            </a:xfrm>
            <a:custGeom>
              <a:rect b="b" l="l" r="r" t="t"/>
              <a:pathLst>
                <a:path extrusionOk="0" h="588" w="320">
                  <a:moveTo>
                    <a:pt x="319" y="176"/>
                  </a:moveTo>
                  <a:lnTo>
                    <a:pt x="319" y="176"/>
                  </a:lnTo>
                  <a:cubicBezTo>
                    <a:pt x="319" y="75"/>
                    <a:pt x="260" y="0"/>
                    <a:pt x="160" y="0"/>
                  </a:cubicBezTo>
                  <a:cubicBezTo>
                    <a:pt x="67" y="0"/>
                    <a:pt x="0" y="75"/>
                    <a:pt x="0" y="176"/>
                  </a:cubicBezTo>
                  <a:cubicBezTo>
                    <a:pt x="0" y="243"/>
                    <a:pt x="34" y="310"/>
                    <a:pt x="93" y="336"/>
                  </a:cubicBezTo>
                  <a:cubicBezTo>
                    <a:pt x="93" y="520"/>
                    <a:pt x="93" y="520"/>
                    <a:pt x="93" y="520"/>
                  </a:cubicBezTo>
                  <a:cubicBezTo>
                    <a:pt x="93" y="554"/>
                    <a:pt x="126" y="587"/>
                    <a:pt x="160" y="587"/>
                  </a:cubicBezTo>
                  <a:cubicBezTo>
                    <a:pt x="193" y="587"/>
                    <a:pt x="227" y="554"/>
                    <a:pt x="227" y="520"/>
                  </a:cubicBezTo>
                  <a:cubicBezTo>
                    <a:pt x="227" y="336"/>
                    <a:pt x="227" y="336"/>
                    <a:pt x="227" y="336"/>
                  </a:cubicBezTo>
                  <a:cubicBezTo>
                    <a:pt x="294" y="310"/>
                    <a:pt x="319" y="243"/>
                    <a:pt x="319" y="176"/>
                  </a:cubicBezTo>
                </a:path>
              </a:pathLst>
            </a:custGeom>
            <a:solidFill>
              <a:srgbClr val="FFCD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14720538" y="9102174"/>
              <a:ext cx="3669926" cy="2967839"/>
            </a:xfrm>
            <a:custGeom>
              <a:rect b="b" l="l" r="r" t="t"/>
              <a:pathLst>
                <a:path extrusionOk="0" h="412" w="505">
                  <a:moveTo>
                    <a:pt x="344" y="0"/>
                  </a:moveTo>
                  <a:lnTo>
                    <a:pt x="344" y="0"/>
                  </a:lnTo>
                  <a:cubicBezTo>
                    <a:pt x="319" y="0"/>
                    <a:pt x="319" y="0"/>
                    <a:pt x="319" y="0"/>
                  </a:cubicBezTo>
                  <a:lnTo>
                    <a:pt x="319" y="0"/>
                  </a:lnTo>
                  <a:cubicBezTo>
                    <a:pt x="319" y="8"/>
                    <a:pt x="302" y="83"/>
                    <a:pt x="252" y="83"/>
                  </a:cubicBezTo>
                  <a:cubicBezTo>
                    <a:pt x="201" y="83"/>
                    <a:pt x="185" y="0"/>
                    <a:pt x="185" y="0"/>
                  </a:cubicBezTo>
                  <a:lnTo>
                    <a:pt x="185" y="0"/>
                  </a:lnTo>
                  <a:cubicBezTo>
                    <a:pt x="159" y="0"/>
                    <a:pt x="159" y="0"/>
                    <a:pt x="159" y="0"/>
                  </a:cubicBezTo>
                  <a:cubicBezTo>
                    <a:pt x="76" y="0"/>
                    <a:pt x="0" y="67"/>
                    <a:pt x="0" y="159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0" y="394"/>
                    <a:pt x="17" y="411"/>
                    <a:pt x="42" y="411"/>
                  </a:cubicBezTo>
                  <a:cubicBezTo>
                    <a:pt x="92" y="411"/>
                    <a:pt x="92" y="411"/>
                    <a:pt x="92" y="411"/>
                  </a:cubicBezTo>
                  <a:cubicBezTo>
                    <a:pt x="92" y="201"/>
                    <a:pt x="92" y="201"/>
                    <a:pt x="92" y="201"/>
                  </a:cubicBezTo>
                  <a:cubicBezTo>
                    <a:pt x="92" y="193"/>
                    <a:pt x="101" y="193"/>
                    <a:pt x="101" y="193"/>
                  </a:cubicBezTo>
                  <a:cubicBezTo>
                    <a:pt x="109" y="193"/>
                    <a:pt x="117" y="193"/>
                    <a:pt x="117" y="201"/>
                  </a:cubicBezTo>
                  <a:cubicBezTo>
                    <a:pt x="117" y="411"/>
                    <a:pt x="117" y="411"/>
                    <a:pt x="117" y="411"/>
                  </a:cubicBezTo>
                  <a:cubicBezTo>
                    <a:pt x="386" y="411"/>
                    <a:pt x="386" y="411"/>
                    <a:pt x="386" y="411"/>
                  </a:cubicBezTo>
                  <a:cubicBezTo>
                    <a:pt x="386" y="201"/>
                    <a:pt x="386" y="201"/>
                    <a:pt x="386" y="201"/>
                  </a:cubicBezTo>
                  <a:cubicBezTo>
                    <a:pt x="386" y="193"/>
                    <a:pt x="394" y="193"/>
                    <a:pt x="403" y="193"/>
                  </a:cubicBezTo>
                  <a:cubicBezTo>
                    <a:pt x="403" y="193"/>
                    <a:pt x="411" y="193"/>
                    <a:pt x="411" y="201"/>
                  </a:cubicBezTo>
                  <a:cubicBezTo>
                    <a:pt x="411" y="411"/>
                    <a:pt x="411" y="411"/>
                    <a:pt x="411" y="411"/>
                  </a:cubicBezTo>
                  <a:cubicBezTo>
                    <a:pt x="461" y="411"/>
                    <a:pt x="461" y="411"/>
                    <a:pt x="461" y="411"/>
                  </a:cubicBezTo>
                  <a:cubicBezTo>
                    <a:pt x="487" y="411"/>
                    <a:pt x="504" y="394"/>
                    <a:pt x="504" y="377"/>
                  </a:cubicBezTo>
                  <a:cubicBezTo>
                    <a:pt x="504" y="352"/>
                    <a:pt x="504" y="352"/>
                    <a:pt x="504" y="352"/>
                  </a:cubicBezTo>
                  <a:cubicBezTo>
                    <a:pt x="504" y="176"/>
                    <a:pt x="504" y="176"/>
                    <a:pt x="504" y="176"/>
                  </a:cubicBezTo>
                  <a:cubicBezTo>
                    <a:pt x="504" y="159"/>
                    <a:pt x="504" y="159"/>
                    <a:pt x="504" y="159"/>
                  </a:cubicBezTo>
                  <a:cubicBezTo>
                    <a:pt x="504" y="67"/>
                    <a:pt x="436" y="0"/>
                    <a:pt x="3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15390706" y="10506308"/>
              <a:ext cx="191474" cy="1595607"/>
            </a:xfrm>
            <a:custGeom>
              <a:rect b="b" l="l" r="r" t="t"/>
              <a:pathLst>
                <a:path extrusionOk="0" h="219" w="26">
                  <a:moveTo>
                    <a:pt x="9" y="0"/>
                  </a:moveTo>
                  <a:lnTo>
                    <a:pt x="9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0"/>
                    <a:pt x="17" y="0"/>
                    <a:pt x="9" y="0"/>
                  </a:cubicBezTo>
                </a:path>
              </a:pathLst>
            </a:custGeom>
            <a:solidFill>
              <a:srgbClr val="0B75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17496919" y="10506308"/>
              <a:ext cx="191474" cy="1595607"/>
            </a:xfrm>
            <a:custGeom>
              <a:rect b="b" l="l" r="r" t="t"/>
              <a:pathLst>
                <a:path extrusionOk="0" h="219" w="26">
                  <a:moveTo>
                    <a:pt x="17" y="0"/>
                  </a:moveTo>
                  <a:lnTo>
                    <a:pt x="17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0"/>
                    <a:pt x="17" y="0"/>
                    <a:pt x="17" y="0"/>
                  </a:cubicBezTo>
                </a:path>
              </a:pathLst>
            </a:custGeom>
            <a:solidFill>
              <a:srgbClr val="0B75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15135406" y="6070530"/>
              <a:ext cx="1595616" cy="1276486"/>
            </a:xfrm>
            <a:custGeom>
              <a:rect b="b" l="l" r="r" t="t"/>
              <a:pathLst>
                <a:path extrusionOk="0" h="177" w="219">
                  <a:moveTo>
                    <a:pt x="218" y="33"/>
                  </a:moveTo>
                  <a:lnTo>
                    <a:pt x="218" y="33"/>
                  </a:lnTo>
                  <a:cubicBezTo>
                    <a:pt x="218" y="33"/>
                    <a:pt x="126" y="168"/>
                    <a:pt x="33" y="176"/>
                  </a:cubicBezTo>
                  <a:cubicBezTo>
                    <a:pt x="0" y="134"/>
                    <a:pt x="109" y="0"/>
                    <a:pt x="218" y="33"/>
                  </a:cubicBezTo>
                </a:path>
              </a:pathLst>
            </a:custGeom>
            <a:solidFill>
              <a:srgbClr val="9471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16156602" y="6006706"/>
              <a:ext cx="1818992" cy="1531783"/>
            </a:xfrm>
            <a:custGeom>
              <a:rect b="b" l="l" r="r" t="t"/>
              <a:pathLst>
                <a:path extrusionOk="0" h="211" w="253">
                  <a:moveTo>
                    <a:pt x="0" y="51"/>
                  </a:moveTo>
                  <a:lnTo>
                    <a:pt x="0" y="51"/>
                  </a:lnTo>
                  <a:cubicBezTo>
                    <a:pt x="0" y="51"/>
                    <a:pt x="51" y="210"/>
                    <a:pt x="219" y="194"/>
                  </a:cubicBezTo>
                  <a:cubicBezTo>
                    <a:pt x="252" y="143"/>
                    <a:pt x="126" y="0"/>
                    <a:pt x="0" y="51"/>
                  </a:cubicBezTo>
                </a:path>
              </a:pathLst>
            </a:custGeom>
            <a:solidFill>
              <a:srgbClr val="9471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18486191" y="3996231"/>
              <a:ext cx="3223153" cy="3159312"/>
            </a:xfrm>
            <a:custGeom>
              <a:rect b="b" l="l" r="r" t="t"/>
              <a:pathLst>
                <a:path extrusionOk="0" h="437" w="446">
                  <a:moveTo>
                    <a:pt x="445" y="218"/>
                  </a:moveTo>
                  <a:lnTo>
                    <a:pt x="445" y="218"/>
                  </a:lnTo>
                  <a:cubicBezTo>
                    <a:pt x="445" y="344"/>
                    <a:pt x="344" y="436"/>
                    <a:pt x="219" y="436"/>
                  </a:cubicBezTo>
                  <a:cubicBezTo>
                    <a:pt x="101" y="436"/>
                    <a:pt x="0" y="344"/>
                    <a:pt x="0" y="218"/>
                  </a:cubicBezTo>
                  <a:cubicBezTo>
                    <a:pt x="0" y="100"/>
                    <a:pt x="101" y="0"/>
                    <a:pt x="219" y="0"/>
                  </a:cubicBezTo>
                  <a:cubicBezTo>
                    <a:pt x="344" y="0"/>
                    <a:pt x="445" y="100"/>
                    <a:pt x="445" y="218"/>
                  </a:cubicBezTo>
                </a:path>
              </a:pathLst>
            </a:custGeom>
            <a:solidFill>
              <a:srgbClr val="C0F5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18358541" y="6293905"/>
              <a:ext cx="1595616" cy="1467959"/>
            </a:xfrm>
            <a:custGeom>
              <a:rect b="b" l="l" r="r" t="t"/>
              <a:pathLst>
                <a:path extrusionOk="0" h="203" w="219">
                  <a:moveTo>
                    <a:pt x="67" y="0"/>
                  </a:moveTo>
                  <a:lnTo>
                    <a:pt x="67" y="0"/>
                  </a:lnTo>
                  <a:cubicBezTo>
                    <a:pt x="0" y="193"/>
                    <a:pt x="0" y="193"/>
                    <a:pt x="0" y="193"/>
                  </a:cubicBezTo>
                  <a:cubicBezTo>
                    <a:pt x="0" y="202"/>
                    <a:pt x="8" y="202"/>
                    <a:pt x="8" y="202"/>
                  </a:cubicBezTo>
                  <a:cubicBezTo>
                    <a:pt x="218" y="34"/>
                    <a:pt x="218" y="34"/>
                    <a:pt x="218" y="34"/>
                  </a:cubicBezTo>
                  <a:lnTo>
                    <a:pt x="67" y="0"/>
                  </a:lnTo>
                </a:path>
              </a:pathLst>
            </a:custGeom>
            <a:solidFill>
              <a:srgbClr val="C0F5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6" name="Google Shape;926;p21"/>
            <p:cNvGrpSpPr/>
            <p:nvPr/>
          </p:nvGrpSpPr>
          <p:grpSpPr>
            <a:xfrm>
              <a:off x="3753326" y="4440233"/>
              <a:ext cx="10726721" cy="4473234"/>
              <a:chOff x="6387476" y="4557140"/>
              <a:chExt cx="10726721" cy="4473234"/>
            </a:xfrm>
          </p:grpSpPr>
          <p:sp>
            <p:nvSpPr>
              <p:cNvPr id="927" name="Google Shape;927;p21"/>
              <p:cNvSpPr txBox="1"/>
              <p:nvPr/>
            </p:nvSpPr>
            <p:spPr>
              <a:xfrm>
                <a:off x="8148763" y="6601045"/>
                <a:ext cx="769762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000">
                    <a:solidFill>
                      <a:schemeClr val="accent2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</a:t>
                </a:r>
                <a:endParaRPr/>
              </a:p>
            </p:txBody>
          </p:sp>
          <p:sp>
            <p:nvSpPr>
              <p:cNvPr id="928" name="Google Shape;928;p21"/>
              <p:cNvSpPr txBox="1"/>
              <p:nvPr/>
            </p:nvSpPr>
            <p:spPr>
              <a:xfrm>
                <a:off x="13885653" y="4715922"/>
                <a:ext cx="1499128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000">
                    <a:solidFill>
                      <a:schemeClr val="accent2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34</a:t>
                </a:r>
                <a:endParaRPr/>
              </a:p>
            </p:txBody>
          </p:sp>
          <p:sp>
            <p:nvSpPr>
              <p:cNvPr id="929" name="Google Shape;929;p21"/>
              <p:cNvSpPr txBox="1"/>
              <p:nvPr/>
            </p:nvSpPr>
            <p:spPr>
              <a:xfrm>
                <a:off x="10183908" y="7002688"/>
                <a:ext cx="732893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000">
                    <a:solidFill>
                      <a:schemeClr val="accen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7</a:t>
                </a:r>
                <a:endParaRPr/>
              </a:p>
            </p:txBody>
          </p:sp>
          <p:sp>
            <p:nvSpPr>
              <p:cNvPr id="930" name="Google Shape;930;p21"/>
              <p:cNvSpPr txBox="1"/>
              <p:nvPr/>
            </p:nvSpPr>
            <p:spPr>
              <a:xfrm>
                <a:off x="9614729" y="5706550"/>
                <a:ext cx="779380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000">
                    <a:solidFill>
                      <a:schemeClr val="accent2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÷</a:t>
                </a:r>
                <a:endParaRPr/>
              </a:p>
            </p:txBody>
          </p:sp>
          <p:sp>
            <p:nvSpPr>
              <p:cNvPr id="931" name="Google Shape;931;p21"/>
              <p:cNvSpPr txBox="1"/>
              <p:nvPr/>
            </p:nvSpPr>
            <p:spPr>
              <a:xfrm>
                <a:off x="11025621" y="4953062"/>
                <a:ext cx="1939955" cy="2092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0">
                    <a:solidFill>
                      <a:schemeClr val="accen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14</a:t>
                </a:r>
                <a:endParaRPr/>
              </a:p>
            </p:txBody>
          </p:sp>
          <p:sp>
            <p:nvSpPr>
              <p:cNvPr id="932" name="Google Shape;932;p21"/>
              <p:cNvSpPr txBox="1"/>
              <p:nvPr/>
            </p:nvSpPr>
            <p:spPr>
              <a:xfrm>
                <a:off x="13838508" y="6188458"/>
                <a:ext cx="681597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6600">
                    <a:solidFill>
                      <a:schemeClr val="accent2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x</a:t>
                </a:r>
                <a:endParaRPr/>
              </a:p>
            </p:txBody>
          </p:sp>
          <p:sp>
            <p:nvSpPr>
              <p:cNvPr id="933" name="Google Shape;933;p21"/>
              <p:cNvSpPr txBox="1"/>
              <p:nvPr/>
            </p:nvSpPr>
            <p:spPr>
              <a:xfrm>
                <a:off x="11607066" y="6943540"/>
                <a:ext cx="829073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8000">
                    <a:solidFill>
                      <a:schemeClr val="accent2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+</a:t>
                </a:r>
                <a:endParaRPr/>
              </a:p>
            </p:txBody>
          </p:sp>
          <p:sp>
            <p:nvSpPr>
              <p:cNvPr id="934" name="Google Shape;934;p21"/>
              <p:cNvSpPr txBox="1"/>
              <p:nvPr/>
            </p:nvSpPr>
            <p:spPr>
              <a:xfrm>
                <a:off x="8664722" y="4557140"/>
                <a:ext cx="973343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0">
                    <a:solidFill>
                      <a:schemeClr val="accen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9</a:t>
                </a:r>
                <a:endParaRPr/>
              </a:p>
            </p:txBody>
          </p:sp>
          <p:sp>
            <p:nvSpPr>
              <p:cNvPr id="935" name="Google Shape;935;p21"/>
              <p:cNvSpPr txBox="1"/>
              <p:nvPr/>
            </p:nvSpPr>
            <p:spPr>
              <a:xfrm>
                <a:off x="15384781" y="6351324"/>
                <a:ext cx="960520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0">
                    <a:solidFill>
                      <a:schemeClr val="accen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</a:t>
                </a:r>
                <a:endParaRPr/>
              </a:p>
            </p:txBody>
          </p:sp>
          <p:sp>
            <p:nvSpPr>
              <p:cNvPr id="936" name="Google Shape;936;p21"/>
              <p:cNvSpPr txBox="1"/>
              <p:nvPr/>
            </p:nvSpPr>
            <p:spPr>
              <a:xfrm>
                <a:off x="6387476" y="5384844"/>
                <a:ext cx="1603324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0">
                    <a:solidFill>
                      <a:schemeClr val="accen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27</a:t>
                </a:r>
                <a:endParaRPr/>
              </a:p>
            </p:txBody>
          </p:sp>
          <p:sp>
            <p:nvSpPr>
              <p:cNvPr id="937" name="Google Shape;937;p21"/>
              <p:cNvSpPr txBox="1"/>
              <p:nvPr/>
            </p:nvSpPr>
            <p:spPr>
              <a:xfrm>
                <a:off x="13052803" y="7523142"/>
                <a:ext cx="550151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5000">
                    <a:solidFill>
                      <a:schemeClr val="accen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</a:t>
                </a:r>
                <a:endParaRPr/>
              </a:p>
            </p:txBody>
          </p:sp>
          <p:sp>
            <p:nvSpPr>
              <p:cNvPr id="938" name="Google Shape;938;p21"/>
              <p:cNvSpPr txBox="1"/>
              <p:nvPr/>
            </p:nvSpPr>
            <p:spPr>
              <a:xfrm>
                <a:off x="11205838" y="8168600"/>
                <a:ext cx="425116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5000">
                    <a:solidFill>
                      <a:schemeClr val="accent2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</a:t>
                </a:r>
                <a:endParaRPr/>
              </a:p>
            </p:txBody>
          </p:sp>
          <p:sp>
            <p:nvSpPr>
              <p:cNvPr id="939" name="Google Shape;939;p21"/>
              <p:cNvSpPr txBox="1"/>
              <p:nvPr/>
            </p:nvSpPr>
            <p:spPr>
              <a:xfrm>
                <a:off x="16099177" y="4905734"/>
                <a:ext cx="1015021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0">
                    <a:solidFill>
                      <a:schemeClr val="accent2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8</a:t>
                </a:r>
                <a:endParaRPr/>
              </a:p>
            </p:txBody>
          </p:sp>
        </p:grpSp>
        <p:sp>
          <p:nvSpPr>
            <p:cNvPr id="940" name="Google Shape;940;p21"/>
            <p:cNvSpPr txBox="1"/>
            <p:nvPr/>
          </p:nvSpPr>
          <p:spPr>
            <a:xfrm>
              <a:off x="19366869" y="4176917"/>
              <a:ext cx="1564852" cy="317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?</a:t>
              </a:r>
              <a:endParaRPr/>
            </a:p>
          </p:txBody>
        </p:sp>
        <p:grpSp>
          <p:nvGrpSpPr>
            <p:cNvPr id="941" name="Google Shape;941;p21"/>
            <p:cNvGrpSpPr/>
            <p:nvPr/>
          </p:nvGrpSpPr>
          <p:grpSpPr>
            <a:xfrm>
              <a:off x="3785463" y="9386577"/>
              <a:ext cx="9664137" cy="2846013"/>
              <a:chOff x="12981432" y="4779320"/>
              <a:chExt cx="9664137" cy="2846013"/>
            </a:xfrm>
          </p:grpSpPr>
          <p:sp>
            <p:nvSpPr>
              <p:cNvPr id="942" name="Google Shape;942;p21"/>
              <p:cNvSpPr txBox="1"/>
              <p:nvPr/>
            </p:nvSpPr>
            <p:spPr>
              <a:xfrm>
                <a:off x="13010002" y="4779320"/>
                <a:ext cx="48963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The Best Result</a:t>
                </a:r>
                <a:endParaRPr/>
              </a:p>
            </p:txBody>
          </p:sp>
          <p:sp>
            <p:nvSpPr>
              <p:cNvPr id="943" name="Google Shape;943;p21"/>
              <p:cNvSpPr/>
              <p:nvPr/>
            </p:nvSpPr>
            <p:spPr>
              <a:xfrm>
                <a:off x="12981432" y="5378564"/>
                <a:ext cx="9664137" cy="2246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 of followers in every business domain on social media.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 of followers in every business domain on social media. useful information.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4"/>
          <p:cNvGrpSpPr/>
          <p:nvPr/>
        </p:nvGrpSpPr>
        <p:grpSpPr>
          <a:xfrm>
            <a:off x="7838876" y="4474816"/>
            <a:ext cx="8699898" cy="7747826"/>
            <a:chOff x="7305950" y="4305520"/>
            <a:chExt cx="9080098" cy="8086418"/>
          </a:xfrm>
        </p:grpSpPr>
        <p:sp>
          <p:nvSpPr>
            <p:cNvPr id="59" name="Google Shape;59;p4"/>
            <p:cNvSpPr/>
            <p:nvPr/>
          </p:nvSpPr>
          <p:spPr>
            <a:xfrm>
              <a:off x="8745062" y="4305520"/>
              <a:ext cx="2809694" cy="8086418"/>
            </a:xfrm>
            <a:custGeom>
              <a:rect b="b" l="l" r="r" t="t"/>
              <a:pathLst>
                <a:path extrusionOk="0" h="1042" w="361">
                  <a:moveTo>
                    <a:pt x="25" y="1041"/>
                  </a:moveTo>
                  <a:lnTo>
                    <a:pt x="25" y="1041"/>
                  </a:lnTo>
                  <a:lnTo>
                    <a:pt x="16" y="1041"/>
                  </a:lnTo>
                  <a:cubicBezTo>
                    <a:pt x="8" y="1032"/>
                    <a:pt x="0" y="1024"/>
                    <a:pt x="0" y="1007"/>
                  </a:cubicBezTo>
                  <a:cubicBezTo>
                    <a:pt x="310" y="25"/>
                    <a:pt x="310" y="25"/>
                    <a:pt x="310" y="25"/>
                  </a:cubicBezTo>
                  <a:cubicBezTo>
                    <a:pt x="318" y="8"/>
                    <a:pt x="327" y="0"/>
                    <a:pt x="344" y="8"/>
                  </a:cubicBezTo>
                  <a:cubicBezTo>
                    <a:pt x="352" y="8"/>
                    <a:pt x="360" y="25"/>
                    <a:pt x="360" y="34"/>
                  </a:cubicBezTo>
                  <a:cubicBezTo>
                    <a:pt x="50" y="1024"/>
                    <a:pt x="50" y="1024"/>
                    <a:pt x="50" y="1024"/>
                  </a:cubicBezTo>
                  <a:cubicBezTo>
                    <a:pt x="42" y="1032"/>
                    <a:pt x="33" y="1041"/>
                    <a:pt x="25" y="104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2137242" y="4305520"/>
              <a:ext cx="2878223" cy="8086418"/>
            </a:xfrm>
            <a:custGeom>
              <a:rect b="b" l="l" r="r" t="t"/>
              <a:pathLst>
                <a:path extrusionOk="0" h="1042" w="370">
                  <a:moveTo>
                    <a:pt x="344" y="1041"/>
                  </a:moveTo>
                  <a:lnTo>
                    <a:pt x="344" y="1041"/>
                  </a:lnTo>
                  <a:lnTo>
                    <a:pt x="344" y="1041"/>
                  </a:lnTo>
                  <a:cubicBezTo>
                    <a:pt x="361" y="1032"/>
                    <a:pt x="369" y="1024"/>
                    <a:pt x="361" y="1007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2" y="8"/>
                    <a:pt x="34" y="0"/>
                    <a:pt x="17" y="8"/>
                  </a:cubicBezTo>
                  <a:cubicBezTo>
                    <a:pt x="8" y="8"/>
                    <a:pt x="0" y="25"/>
                    <a:pt x="0" y="34"/>
                  </a:cubicBezTo>
                  <a:cubicBezTo>
                    <a:pt x="319" y="1024"/>
                    <a:pt x="319" y="1024"/>
                    <a:pt x="319" y="1024"/>
                  </a:cubicBezTo>
                  <a:cubicBezTo>
                    <a:pt x="319" y="1032"/>
                    <a:pt x="327" y="1041"/>
                    <a:pt x="344" y="104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7305950" y="5196397"/>
              <a:ext cx="9080098" cy="4557187"/>
            </a:xfrm>
            <a:custGeom>
              <a:rect b="b" l="l" r="r" t="t"/>
              <a:pathLst>
                <a:path extrusionOk="0" h="588" w="1168">
                  <a:moveTo>
                    <a:pt x="1150" y="587"/>
                  </a:moveTo>
                  <a:lnTo>
                    <a:pt x="1150" y="587"/>
                  </a:lnTo>
                  <a:cubicBezTo>
                    <a:pt x="17" y="587"/>
                    <a:pt x="17" y="587"/>
                    <a:pt x="17" y="587"/>
                  </a:cubicBezTo>
                  <a:cubicBezTo>
                    <a:pt x="8" y="587"/>
                    <a:pt x="0" y="579"/>
                    <a:pt x="0" y="5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6"/>
                    <a:pt x="8" y="0"/>
                    <a:pt x="17" y="0"/>
                  </a:cubicBezTo>
                  <a:cubicBezTo>
                    <a:pt x="1150" y="0"/>
                    <a:pt x="1150" y="0"/>
                    <a:pt x="1150" y="0"/>
                  </a:cubicBezTo>
                  <a:cubicBezTo>
                    <a:pt x="1158" y="0"/>
                    <a:pt x="1167" y="16"/>
                    <a:pt x="1167" y="25"/>
                  </a:cubicBezTo>
                  <a:cubicBezTo>
                    <a:pt x="1167" y="562"/>
                    <a:pt x="1167" y="562"/>
                    <a:pt x="1167" y="562"/>
                  </a:cubicBezTo>
                  <a:cubicBezTo>
                    <a:pt x="1167" y="579"/>
                    <a:pt x="1158" y="587"/>
                    <a:pt x="1150" y="58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717125" y="5641846"/>
              <a:ext cx="8292024" cy="3666289"/>
            </a:xfrm>
            <a:custGeom>
              <a:rect b="b" l="l" r="r" t="t"/>
              <a:pathLst>
                <a:path extrusionOk="0" h="471" w="1067">
                  <a:moveTo>
                    <a:pt x="1041" y="470"/>
                  </a:moveTo>
                  <a:lnTo>
                    <a:pt x="1041" y="470"/>
                  </a:lnTo>
                  <a:cubicBezTo>
                    <a:pt x="25" y="470"/>
                    <a:pt x="25" y="470"/>
                    <a:pt x="25" y="470"/>
                  </a:cubicBezTo>
                  <a:cubicBezTo>
                    <a:pt x="17" y="470"/>
                    <a:pt x="0" y="462"/>
                    <a:pt x="0" y="44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7"/>
                    <a:pt x="17" y="0"/>
                    <a:pt x="25" y="0"/>
                  </a:cubicBezTo>
                  <a:cubicBezTo>
                    <a:pt x="1041" y="0"/>
                    <a:pt x="1041" y="0"/>
                    <a:pt x="1041" y="0"/>
                  </a:cubicBezTo>
                  <a:cubicBezTo>
                    <a:pt x="1049" y="0"/>
                    <a:pt x="1066" y="17"/>
                    <a:pt x="1066" y="25"/>
                  </a:cubicBezTo>
                  <a:cubicBezTo>
                    <a:pt x="1066" y="445"/>
                    <a:pt x="1066" y="445"/>
                    <a:pt x="1066" y="445"/>
                  </a:cubicBezTo>
                  <a:cubicBezTo>
                    <a:pt x="1066" y="462"/>
                    <a:pt x="1049" y="470"/>
                    <a:pt x="1041" y="4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238638" y="6675120"/>
              <a:ext cx="7214722" cy="18620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5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2 + 2 = 4</a:t>
              </a:r>
              <a:endParaRPr b="1" sz="23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4" name="Google Shape;64;p4"/>
          <p:cNvGrpSpPr/>
          <p:nvPr/>
        </p:nvGrpSpPr>
        <p:grpSpPr>
          <a:xfrm>
            <a:off x="1269622" y="9840542"/>
            <a:ext cx="6379154" cy="2222877"/>
            <a:chOff x="12096208" y="4858332"/>
            <a:chExt cx="6379154" cy="2222877"/>
          </a:xfrm>
        </p:grpSpPr>
        <p:sp>
          <p:nvSpPr>
            <p:cNvPr id="65" name="Google Shape;65;p4"/>
            <p:cNvSpPr txBox="1"/>
            <p:nvPr/>
          </p:nvSpPr>
          <p:spPr>
            <a:xfrm>
              <a:off x="12866163" y="4858332"/>
              <a:ext cx="4896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Participant 1</a:t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2096208" y="5696214"/>
              <a:ext cx="637915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</p:grpSp>
      <p:grpSp>
        <p:nvGrpSpPr>
          <p:cNvPr id="67" name="Google Shape;67;p4"/>
          <p:cNvGrpSpPr/>
          <p:nvPr/>
        </p:nvGrpSpPr>
        <p:grpSpPr>
          <a:xfrm>
            <a:off x="2720195" y="5196397"/>
            <a:ext cx="3918064" cy="4317060"/>
            <a:chOff x="2017303" y="5102360"/>
            <a:chExt cx="4221344" cy="4651224"/>
          </a:xfrm>
        </p:grpSpPr>
        <p:sp>
          <p:nvSpPr>
            <p:cNvPr id="68" name="Google Shape;68;p4"/>
            <p:cNvSpPr/>
            <p:nvPr/>
          </p:nvSpPr>
          <p:spPr>
            <a:xfrm>
              <a:off x="2017303" y="5102360"/>
              <a:ext cx="4221344" cy="4651224"/>
            </a:xfrm>
            <a:custGeom>
              <a:rect b="b" l="l" r="r" t="t"/>
              <a:pathLst>
                <a:path extrusionOk="0" h="818325" w="742691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2253547" y="5267686"/>
              <a:ext cx="2976592" cy="2487866"/>
            </a:xfrm>
            <a:custGeom>
              <a:rect b="b" l="l" r="r" t="t"/>
              <a:pathLst>
                <a:path extrusionOk="0" h="437708" w="523692">
                  <a:moveTo>
                    <a:pt x="513084" y="99317"/>
                  </a:moveTo>
                  <a:cubicBezTo>
                    <a:pt x="546124" y="162309"/>
                    <a:pt x="500801" y="275923"/>
                    <a:pt x="358738" y="382496"/>
                  </a:cubicBezTo>
                  <a:cubicBezTo>
                    <a:pt x="226576" y="481551"/>
                    <a:pt x="79466" y="437590"/>
                    <a:pt x="26431" y="332920"/>
                  </a:cubicBezTo>
                  <a:cubicBezTo>
                    <a:pt x="-26605" y="228251"/>
                    <a:pt x="30049" y="49837"/>
                    <a:pt x="192393" y="16819"/>
                  </a:cubicBezTo>
                  <a:cubicBezTo>
                    <a:pt x="368545" y="-18864"/>
                    <a:pt x="488327" y="52120"/>
                    <a:pt x="513084" y="99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879645" y="6012308"/>
              <a:ext cx="865917" cy="865347"/>
            </a:xfrm>
            <a:custGeom>
              <a:rect b="b" l="l" r="r" t="t"/>
              <a:pathLst>
                <a:path extrusionOk="0" h="152246" w="152346">
                  <a:moveTo>
                    <a:pt x="154057" y="84493"/>
                  </a:moveTo>
                  <a:cubicBezTo>
                    <a:pt x="154342" y="78593"/>
                    <a:pt x="153961" y="72599"/>
                    <a:pt x="152819" y="66604"/>
                  </a:cubicBezTo>
                  <a:cubicBezTo>
                    <a:pt x="151676" y="60609"/>
                    <a:pt x="149772" y="54900"/>
                    <a:pt x="147296" y="49571"/>
                  </a:cubicBezTo>
                  <a:lnTo>
                    <a:pt x="131014" y="52711"/>
                  </a:lnTo>
                  <a:cubicBezTo>
                    <a:pt x="129586" y="50047"/>
                    <a:pt x="127872" y="47573"/>
                    <a:pt x="126063" y="45194"/>
                  </a:cubicBezTo>
                  <a:lnTo>
                    <a:pt x="135298" y="31397"/>
                  </a:lnTo>
                  <a:cubicBezTo>
                    <a:pt x="127205" y="22452"/>
                    <a:pt x="117017" y="15601"/>
                    <a:pt x="105686" y="11509"/>
                  </a:cubicBezTo>
                  <a:lnTo>
                    <a:pt x="96450" y="25307"/>
                  </a:lnTo>
                  <a:cubicBezTo>
                    <a:pt x="93593" y="24451"/>
                    <a:pt x="90642" y="23879"/>
                    <a:pt x="87690" y="23499"/>
                  </a:cubicBezTo>
                  <a:lnTo>
                    <a:pt x="84548" y="7227"/>
                  </a:lnTo>
                  <a:cubicBezTo>
                    <a:pt x="78645" y="6942"/>
                    <a:pt x="72646" y="7323"/>
                    <a:pt x="66648" y="8464"/>
                  </a:cubicBezTo>
                  <a:cubicBezTo>
                    <a:pt x="60649" y="9606"/>
                    <a:pt x="54935" y="11509"/>
                    <a:pt x="49603" y="13983"/>
                  </a:cubicBezTo>
                  <a:lnTo>
                    <a:pt x="52746" y="30255"/>
                  </a:lnTo>
                  <a:cubicBezTo>
                    <a:pt x="50080" y="31682"/>
                    <a:pt x="47604" y="33395"/>
                    <a:pt x="45224" y="35203"/>
                  </a:cubicBezTo>
                  <a:lnTo>
                    <a:pt x="31417" y="25973"/>
                  </a:lnTo>
                  <a:cubicBezTo>
                    <a:pt x="22467" y="34061"/>
                    <a:pt x="15611" y="44242"/>
                    <a:pt x="11517" y="55566"/>
                  </a:cubicBezTo>
                  <a:lnTo>
                    <a:pt x="25323" y="64796"/>
                  </a:lnTo>
                  <a:cubicBezTo>
                    <a:pt x="24467" y="67650"/>
                    <a:pt x="23895" y="70600"/>
                    <a:pt x="23514" y="73550"/>
                  </a:cubicBezTo>
                  <a:lnTo>
                    <a:pt x="7232" y="76690"/>
                  </a:lnTo>
                  <a:cubicBezTo>
                    <a:pt x="6946" y="82590"/>
                    <a:pt x="7327" y="88584"/>
                    <a:pt x="8470" y="94579"/>
                  </a:cubicBezTo>
                  <a:cubicBezTo>
                    <a:pt x="9613" y="100574"/>
                    <a:pt x="11517" y="106283"/>
                    <a:pt x="13992" y="111612"/>
                  </a:cubicBezTo>
                  <a:lnTo>
                    <a:pt x="30275" y="108471"/>
                  </a:lnTo>
                  <a:cubicBezTo>
                    <a:pt x="31703" y="111136"/>
                    <a:pt x="33417" y="113610"/>
                    <a:pt x="35226" y="115989"/>
                  </a:cubicBezTo>
                  <a:lnTo>
                    <a:pt x="25990" y="129786"/>
                  </a:lnTo>
                  <a:cubicBezTo>
                    <a:pt x="34083" y="138730"/>
                    <a:pt x="44271" y="145582"/>
                    <a:pt x="55602" y="149673"/>
                  </a:cubicBezTo>
                  <a:lnTo>
                    <a:pt x="64838" y="135876"/>
                  </a:lnTo>
                  <a:cubicBezTo>
                    <a:pt x="67695" y="136732"/>
                    <a:pt x="70646" y="137303"/>
                    <a:pt x="73598" y="137684"/>
                  </a:cubicBezTo>
                  <a:lnTo>
                    <a:pt x="76740" y="153955"/>
                  </a:lnTo>
                  <a:cubicBezTo>
                    <a:pt x="82644" y="154240"/>
                    <a:pt x="88643" y="153860"/>
                    <a:pt x="94641" y="152718"/>
                  </a:cubicBezTo>
                  <a:cubicBezTo>
                    <a:pt x="100640" y="151576"/>
                    <a:pt x="106353" y="149673"/>
                    <a:pt x="111685" y="147199"/>
                  </a:cubicBezTo>
                  <a:lnTo>
                    <a:pt x="108543" y="130928"/>
                  </a:lnTo>
                  <a:cubicBezTo>
                    <a:pt x="111209" y="129501"/>
                    <a:pt x="113685" y="127788"/>
                    <a:pt x="116065" y="125980"/>
                  </a:cubicBezTo>
                  <a:lnTo>
                    <a:pt x="129872" y="135210"/>
                  </a:lnTo>
                  <a:cubicBezTo>
                    <a:pt x="138821" y="127122"/>
                    <a:pt x="145677" y="116940"/>
                    <a:pt x="149772" y="105617"/>
                  </a:cubicBezTo>
                  <a:lnTo>
                    <a:pt x="135965" y="96387"/>
                  </a:lnTo>
                  <a:cubicBezTo>
                    <a:pt x="136822" y="93532"/>
                    <a:pt x="137394" y="90582"/>
                    <a:pt x="137774" y="87633"/>
                  </a:cubicBezTo>
                  <a:lnTo>
                    <a:pt x="154057" y="84493"/>
                  </a:lnTo>
                  <a:close/>
                  <a:moveTo>
                    <a:pt x="86643" y="111897"/>
                  </a:moveTo>
                  <a:cubicBezTo>
                    <a:pt x="69313" y="115227"/>
                    <a:pt x="52650" y="103999"/>
                    <a:pt x="49223" y="86681"/>
                  </a:cubicBezTo>
                  <a:cubicBezTo>
                    <a:pt x="45890" y="69363"/>
                    <a:pt x="57126" y="52711"/>
                    <a:pt x="74455" y="49286"/>
                  </a:cubicBezTo>
                  <a:cubicBezTo>
                    <a:pt x="91785" y="45955"/>
                    <a:pt x="108448" y="57183"/>
                    <a:pt x="111876" y="74501"/>
                  </a:cubicBezTo>
                  <a:cubicBezTo>
                    <a:pt x="115208" y="91819"/>
                    <a:pt x="103972" y="108567"/>
                    <a:pt x="86643" y="1118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607434" y="5724729"/>
              <a:ext cx="1298873" cy="1298017"/>
            </a:xfrm>
            <a:custGeom>
              <a:rect b="b" l="l" r="r" t="t"/>
              <a:pathLst>
                <a:path extrusionOk="0" h="228369" w="228520">
                  <a:moveTo>
                    <a:pt x="228109" y="123385"/>
                  </a:moveTo>
                  <a:cubicBezTo>
                    <a:pt x="228585" y="114535"/>
                    <a:pt x="228014" y="105496"/>
                    <a:pt x="226205" y="96456"/>
                  </a:cubicBezTo>
                  <a:cubicBezTo>
                    <a:pt x="224396" y="87417"/>
                    <a:pt x="221540" y="78853"/>
                    <a:pt x="217826" y="70765"/>
                  </a:cubicBezTo>
                  <a:lnTo>
                    <a:pt x="193355" y="75522"/>
                  </a:lnTo>
                  <a:cubicBezTo>
                    <a:pt x="191165" y="71526"/>
                    <a:pt x="188690" y="67815"/>
                    <a:pt x="185928" y="64294"/>
                  </a:cubicBezTo>
                  <a:lnTo>
                    <a:pt x="199830" y="43645"/>
                  </a:lnTo>
                  <a:cubicBezTo>
                    <a:pt x="187737" y="30229"/>
                    <a:pt x="172407" y="19952"/>
                    <a:pt x="155364" y="13768"/>
                  </a:cubicBezTo>
                  <a:lnTo>
                    <a:pt x="141462" y="34416"/>
                  </a:lnTo>
                  <a:cubicBezTo>
                    <a:pt x="137177" y="33179"/>
                    <a:pt x="132702" y="32322"/>
                    <a:pt x="128227" y="31751"/>
                  </a:cubicBezTo>
                  <a:lnTo>
                    <a:pt x="123466" y="7297"/>
                  </a:lnTo>
                  <a:cubicBezTo>
                    <a:pt x="114611" y="6821"/>
                    <a:pt x="105565" y="7392"/>
                    <a:pt x="96520" y="9200"/>
                  </a:cubicBezTo>
                  <a:cubicBezTo>
                    <a:pt x="87474" y="11008"/>
                    <a:pt x="78904" y="13862"/>
                    <a:pt x="70811" y="17573"/>
                  </a:cubicBezTo>
                  <a:lnTo>
                    <a:pt x="75572" y="42028"/>
                  </a:lnTo>
                  <a:cubicBezTo>
                    <a:pt x="71573" y="44216"/>
                    <a:pt x="67859" y="46690"/>
                    <a:pt x="64336" y="49450"/>
                  </a:cubicBezTo>
                  <a:lnTo>
                    <a:pt x="43674" y="35558"/>
                  </a:lnTo>
                  <a:cubicBezTo>
                    <a:pt x="30249" y="47642"/>
                    <a:pt x="19965" y="62962"/>
                    <a:pt x="13776" y="79994"/>
                  </a:cubicBezTo>
                  <a:lnTo>
                    <a:pt x="34438" y="93887"/>
                  </a:lnTo>
                  <a:cubicBezTo>
                    <a:pt x="33200" y="98169"/>
                    <a:pt x="32344" y="102641"/>
                    <a:pt x="31772" y="107114"/>
                  </a:cubicBezTo>
                  <a:lnTo>
                    <a:pt x="7302" y="111871"/>
                  </a:lnTo>
                  <a:cubicBezTo>
                    <a:pt x="6825" y="120721"/>
                    <a:pt x="7396" y="129760"/>
                    <a:pt x="9206" y="138800"/>
                  </a:cubicBezTo>
                  <a:cubicBezTo>
                    <a:pt x="11015" y="147839"/>
                    <a:pt x="13872" y="156403"/>
                    <a:pt x="17585" y="164491"/>
                  </a:cubicBezTo>
                  <a:lnTo>
                    <a:pt x="42055" y="159734"/>
                  </a:lnTo>
                  <a:cubicBezTo>
                    <a:pt x="44246" y="163730"/>
                    <a:pt x="46721" y="167441"/>
                    <a:pt x="49483" y="170962"/>
                  </a:cubicBezTo>
                  <a:lnTo>
                    <a:pt x="35581" y="191611"/>
                  </a:lnTo>
                  <a:cubicBezTo>
                    <a:pt x="47673" y="205027"/>
                    <a:pt x="63003" y="215304"/>
                    <a:pt x="80047" y="221488"/>
                  </a:cubicBezTo>
                  <a:lnTo>
                    <a:pt x="93949" y="200840"/>
                  </a:lnTo>
                  <a:cubicBezTo>
                    <a:pt x="98234" y="202077"/>
                    <a:pt x="102709" y="202933"/>
                    <a:pt x="107184" y="203505"/>
                  </a:cubicBezTo>
                  <a:lnTo>
                    <a:pt x="111945" y="227959"/>
                  </a:lnTo>
                  <a:cubicBezTo>
                    <a:pt x="120800" y="228435"/>
                    <a:pt x="129846" y="227864"/>
                    <a:pt x="138891" y="226056"/>
                  </a:cubicBezTo>
                  <a:cubicBezTo>
                    <a:pt x="147937" y="224248"/>
                    <a:pt x="156506" y="221393"/>
                    <a:pt x="164599" y="217683"/>
                  </a:cubicBezTo>
                  <a:lnTo>
                    <a:pt x="159839" y="193228"/>
                  </a:lnTo>
                  <a:cubicBezTo>
                    <a:pt x="163838" y="191039"/>
                    <a:pt x="167551" y="188566"/>
                    <a:pt x="171074" y="185806"/>
                  </a:cubicBezTo>
                  <a:lnTo>
                    <a:pt x="191737" y="199698"/>
                  </a:lnTo>
                  <a:cubicBezTo>
                    <a:pt x="205162" y="187614"/>
                    <a:pt x="215445" y="172294"/>
                    <a:pt x="221634" y="155262"/>
                  </a:cubicBezTo>
                  <a:lnTo>
                    <a:pt x="200972" y="141369"/>
                  </a:lnTo>
                  <a:cubicBezTo>
                    <a:pt x="202210" y="137087"/>
                    <a:pt x="203067" y="132615"/>
                    <a:pt x="203639" y="128142"/>
                  </a:cubicBezTo>
                  <a:lnTo>
                    <a:pt x="228109" y="123385"/>
                  </a:lnTo>
                  <a:close/>
                  <a:moveTo>
                    <a:pt x="126894" y="164682"/>
                  </a:moveTo>
                  <a:cubicBezTo>
                    <a:pt x="100899" y="169725"/>
                    <a:pt x="75763" y="152787"/>
                    <a:pt x="70716" y="126810"/>
                  </a:cubicBezTo>
                  <a:cubicBezTo>
                    <a:pt x="65670" y="100833"/>
                    <a:pt x="82618" y="75712"/>
                    <a:pt x="108612" y="70669"/>
                  </a:cubicBezTo>
                  <a:cubicBezTo>
                    <a:pt x="134606" y="65626"/>
                    <a:pt x="159743" y="82564"/>
                    <a:pt x="164790" y="108541"/>
                  </a:cubicBezTo>
                  <a:cubicBezTo>
                    <a:pt x="169836" y="134423"/>
                    <a:pt x="152888" y="159543"/>
                    <a:pt x="126894" y="164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4"/>
          <p:cNvSpPr/>
          <p:nvPr/>
        </p:nvSpPr>
        <p:spPr>
          <a:xfrm flipH="1">
            <a:off x="17739391" y="5196397"/>
            <a:ext cx="3918064" cy="4317060"/>
          </a:xfrm>
          <a:custGeom>
            <a:rect b="b" l="l" r="r" t="t"/>
            <a:pathLst>
              <a:path extrusionOk="0" h="818325" w="742691">
                <a:moveTo>
                  <a:pt x="98654" y="477904"/>
                </a:moveTo>
                <a:cubicBezTo>
                  <a:pt x="61804" y="429947"/>
                  <a:pt x="7912" y="344403"/>
                  <a:pt x="7150" y="256481"/>
                </a:cubicBezTo>
                <a:cubicBezTo>
                  <a:pt x="6293" y="153048"/>
                  <a:pt x="68374" y="30585"/>
                  <a:pt x="252333" y="12601"/>
                </a:cubicBezTo>
                <a:cubicBezTo>
                  <a:pt x="307464" y="7177"/>
                  <a:pt x="436578" y="-8238"/>
                  <a:pt x="522273" y="58370"/>
                </a:cubicBezTo>
                <a:cubicBezTo>
                  <a:pt x="594257" y="114415"/>
                  <a:pt x="619013" y="161898"/>
                  <a:pt x="630630" y="207381"/>
                </a:cubicBezTo>
                <a:cubicBezTo>
                  <a:pt x="643008" y="255720"/>
                  <a:pt x="624536" y="272752"/>
                  <a:pt x="635676" y="306056"/>
                </a:cubicBezTo>
                <a:cubicBezTo>
                  <a:pt x="645960" y="336981"/>
                  <a:pt x="671478" y="348875"/>
                  <a:pt x="708898" y="381608"/>
                </a:cubicBezTo>
                <a:cubicBezTo>
                  <a:pt x="735083" y="404446"/>
                  <a:pt x="750889" y="416245"/>
                  <a:pt x="742415" y="437179"/>
                </a:cubicBezTo>
                <a:cubicBezTo>
                  <a:pt x="731084" y="465534"/>
                  <a:pt x="698710" y="460777"/>
                  <a:pt x="694235" y="471909"/>
                </a:cubicBezTo>
                <a:cubicBezTo>
                  <a:pt x="691569" y="478570"/>
                  <a:pt x="696234" y="487895"/>
                  <a:pt x="701566" y="495222"/>
                </a:cubicBezTo>
                <a:cubicBezTo>
                  <a:pt x="703757" y="498267"/>
                  <a:pt x="704899" y="501788"/>
                  <a:pt x="705185" y="505499"/>
                </a:cubicBezTo>
                <a:cubicBezTo>
                  <a:pt x="705470" y="510162"/>
                  <a:pt x="705090" y="513777"/>
                  <a:pt x="702233" y="517393"/>
                </a:cubicBezTo>
                <a:cubicBezTo>
                  <a:pt x="699186" y="521294"/>
                  <a:pt x="694425" y="524435"/>
                  <a:pt x="689950" y="526433"/>
                </a:cubicBezTo>
                <a:cubicBezTo>
                  <a:pt x="690045" y="526433"/>
                  <a:pt x="697949" y="532713"/>
                  <a:pt x="697949" y="532713"/>
                </a:cubicBezTo>
                <a:cubicBezTo>
                  <a:pt x="702328" y="538803"/>
                  <a:pt x="705661" y="550031"/>
                  <a:pt x="699281" y="557643"/>
                </a:cubicBezTo>
                <a:cubicBezTo>
                  <a:pt x="695282" y="562401"/>
                  <a:pt x="690426" y="567634"/>
                  <a:pt x="688236" y="581527"/>
                </a:cubicBezTo>
                <a:cubicBezTo>
                  <a:pt x="686046" y="595420"/>
                  <a:pt x="708517" y="625298"/>
                  <a:pt x="701662" y="650323"/>
                </a:cubicBezTo>
                <a:cubicBezTo>
                  <a:pt x="692330" y="684484"/>
                  <a:pt x="645769" y="693428"/>
                  <a:pt x="581308" y="693428"/>
                </a:cubicBezTo>
                <a:cubicBezTo>
                  <a:pt x="533033" y="693428"/>
                  <a:pt x="505229" y="771169"/>
                  <a:pt x="496945" y="798003"/>
                </a:cubicBezTo>
                <a:cubicBezTo>
                  <a:pt x="493232" y="809897"/>
                  <a:pt x="482282" y="818080"/>
                  <a:pt x="469713" y="818080"/>
                </a:cubicBezTo>
                <a:lnTo>
                  <a:pt x="185777" y="818080"/>
                </a:lnTo>
                <a:cubicBezTo>
                  <a:pt x="167305" y="818080"/>
                  <a:pt x="153784" y="800857"/>
                  <a:pt x="158164" y="782873"/>
                </a:cubicBezTo>
                <a:cubicBezTo>
                  <a:pt x="171209" y="729587"/>
                  <a:pt x="185396" y="655462"/>
                  <a:pt x="176541" y="613785"/>
                </a:cubicBezTo>
                <a:cubicBezTo>
                  <a:pt x="167591" y="572392"/>
                  <a:pt x="133694" y="523483"/>
                  <a:pt x="98654" y="477904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 flipH="1">
            <a:off x="18675443" y="5349845"/>
            <a:ext cx="2762740" cy="2309127"/>
          </a:xfrm>
          <a:custGeom>
            <a:rect b="b" l="l" r="r" t="t"/>
            <a:pathLst>
              <a:path extrusionOk="0" h="437708" w="523692">
                <a:moveTo>
                  <a:pt x="513084" y="99317"/>
                </a:moveTo>
                <a:cubicBezTo>
                  <a:pt x="546124" y="162309"/>
                  <a:pt x="500801" y="275923"/>
                  <a:pt x="358738" y="382496"/>
                </a:cubicBezTo>
                <a:cubicBezTo>
                  <a:pt x="226576" y="481551"/>
                  <a:pt x="79466" y="437590"/>
                  <a:pt x="26431" y="332920"/>
                </a:cubicBezTo>
                <a:cubicBezTo>
                  <a:pt x="-26605" y="228251"/>
                  <a:pt x="30049" y="49837"/>
                  <a:pt x="192393" y="16819"/>
                </a:cubicBezTo>
                <a:cubicBezTo>
                  <a:pt x="368545" y="-18864"/>
                  <a:pt x="488327" y="52120"/>
                  <a:pt x="513084" y="9931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 flipH="1">
            <a:off x="19125206" y="6040970"/>
            <a:ext cx="803706" cy="803177"/>
          </a:xfrm>
          <a:custGeom>
            <a:rect b="b" l="l" r="r" t="t"/>
            <a:pathLst>
              <a:path extrusionOk="0" h="152246" w="152346">
                <a:moveTo>
                  <a:pt x="154057" y="84493"/>
                </a:moveTo>
                <a:cubicBezTo>
                  <a:pt x="154342" y="78593"/>
                  <a:pt x="153961" y="72599"/>
                  <a:pt x="152819" y="66604"/>
                </a:cubicBezTo>
                <a:cubicBezTo>
                  <a:pt x="151676" y="60609"/>
                  <a:pt x="149772" y="54900"/>
                  <a:pt x="147296" y="49571"/>
                </a:cubicBezTo>
                <a:lnTo>
                  <a:pt x="131014" y="52711"/>
                </a:lnTo>
                <a:cubicBezTo>
                  <a:pt x="129586" y="50047"/>
                  <a:pt x="127872" y="47573"/>
                  <a:pt x="126063" y="45194"/>
                </a:cubicBezTo>
                <a:lnTo>
                  <a:pt x="135298" y="31397"/>
                </a:lnTo>
                <a:cubicBezTo>
                  <a:pt x="127205" y="22452"/>
                  <a:pt x="117017" y="15601"/>
                  <a:pt x="105686" y="11509"/>
                </a:cubicBezTo>
                <a:lnTo>
                  <a:pt x="96450" y="25307"/>
                </a:lnTo>
                <a:cubicBezTo>
                  <a:pt x="93593" y="24451"/>
                  <a:pt x="90642" y="23879"/>
                  <a:pt x="87690" y="23499"/>
                </a:cubicBezTo>
                <a:lnTo>
                  <a:pt x="84548" y="7227"/>
                </a:lnTo>
                <a:cubicBezTo>
                  <a:pt x="78645" y="6942"/>
                  <a:pt x="72646" y="7323"/>
                  <a:pt x="66648" y="8464"/>
                </a:cubicBezTo>
                <a:cubicBezTo>
                  <a:pt x="60649" y="9606"/>
                  <a:pt x="54935" y="11509"/>
                  <a:pt x="49603" y="13983"/>
                </a:cubicBezTo>
                <a:lnTo>
                  <a:pt x="52746" y="30255"/>
                </a:lnTo>
                <a:cubicBezTo>
                  <a:pt x="50080" y="31682"/>
                  <a:pt x="47604" y="33395"/>
                  <a:pt x="45224" y="35203"/>
                </a:cubicBezTo>
                <a:lnTo>
                  <a:pt x="31417" y="25973"/>
                </a:lnTo>
                <a:cubicBezTo>
                  <a:pt x="22467" y="34061"/>
                  <a:pt x="15611" y="44242"/>
                  <a:pt x="11517" y="55566"/>
                </a:cubicBezTo>
                <a:lnTo>
                  <a:pt x="25323" y="64796"/>
                </a:lnTo>
                <a:cubicBezTo>
                  <a:pt x="24467" y="67650"/>
                  <a:pt x="23895" y="70600"/>
                  <a:pt x="23514" y="73550"/>
                </a:cubicBezTo>
                <a:lnTo>
                  <a:pt x="7232" y="76690"/>
                </a:lnTo>
                <a:cubicBezTo>
                  <a:pt x="6946" y="82590"/>
                  <a:pt x="7327" y="88584"/>
                  <a:pt x="8470" y="94579"/>
                </a:cubicBezTo>
                <a:cubicBezTo>
                  <a:pt x="9613" y="100574"/>
                  <a:pt x="11517" y="106283"/>
                  <a:pt x="13992" y="111612"/>
                </a:cubicBezTo>
                <a:lnTo>
                  <a:pt x="30275" y="108471"/>
                </a:lnTo>
                <a:cubicBezTo>
                  <a:pt x="31703" y="111136"/>
                  <a:pt x="33417" y="113610"/>
                  <a:pt x="35226" y="115989"/>
                </a:cubicBezTo>
                <a:lnTo>
                  <a:pt x="25990" y="129786"/>
                </a:lnTo>
                <a:cubicBezTo>
                  <a:pt x="34083" y="138730"/>
                  <a:pt x="44271" y="145582"/>
                  <a:pt x="55602" y="149673"/>
                </a:cubicBezTo>
                <a:lnTo>
                  <a:pt x="64838" y="135876"/>
                </a:lnTo>
                <a:cubicBezTo>
                  <a:pt x="67695" y="136732"/>
                  <a:pt x="70646" y="137303"/>
                  <a:pt x="73598" y="137684"/>
                </a:cubicBezTo>
                <a:lnTo>
                  <a:pt x="76740" y="153955"/>
                </a:lnTo>
                <a:cubicBezTo>
                  <a:pt x="82644" y="154240"/>
                  <a:pt x="88643" y="153860"/>
                  <a:pt x="94641" y="152718"/>
                </a:cubicBezTo>
                <a:cubicBezTo>
                  <a:pt x="100640" y="151576"/>
                  <a:pt x="106353" y="149673"/>
                  <a:pt x="111685" y="147199"/>
                </a:cubicBezTo>
                <a:lnTo>
                  <a:pt x="108543" y="130928"/>
                </a:lnTo>
                <a:cubicBezTo>
                  <a:pt x="111209" y="129501"/>
                  <a:pt x="113685" y="127788"/>
                  <a:pt x="116065" y="125980"/>
                </a:cubicBezTo>
                <a:lnTo>
                  <a:pt x="129872" y="135210"/>
                </a:lnTo>
                <a:cubicBezTo>
                  <a:pt x="138821" y="127122"/>
                  <a:pt x="145677" y="116940"/>
                  <a:pt x="149772" y="105617"/>
                </a:cubicBezTo>
                <a:lnTo>
                  <a:pt x="135965" y="96387"/>
                </a:lnTo>
                <a:cubicBezTo>
                  <a:pt x="136822" y="93532"/>
                  <a:pt x="137394" y="90582"/>
                  <a:pt x="137774" y="87633"/>
                </a:cubicBezTo>
                <a:lnTo>
                  <a:pt x="154057" y="84493"/>
                </a:lnTo>
                <a:close/>
                <a:moveTo>
                  <a:pt x="86643" y="111897"/>
                </a:moveTo>
                <a:cubicBezTo>
                  <a:pt x="69313" y="115227"/>
                  <a:pt x="52650" y="103999"/>
                  <a:pt x="49223" y="86681"/>
                </a:cubicBezTo>
                <a:cubicBezTo>
                  <a:pt x="45890" y="69363"/>
                  <a:pt x="57126" y="52711"/>
                  <a:pt x="74455" y="49286"/>
                </a:cubicBezTo>
                <a:cubicBezTo>
                  <a:pt x="91785" y="45955"/>
                  <a:pt x="108448" y="57183"/>
                  <a:pt x="111876" y="74501"/>
                </a:cubicBezTo>
                <a:cubicBezTo>
                  <a:pt x="115208" y="91819"/>
                  <a:pt x="103972" y="108567"/>
                  <a:pt x="86643" y="1118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 flipH="1">
            <a:off x="19904164" y="5774052"/>
            <a:ext cx="1205556" cy="1204762"/>
          </a:xfrm>
          <a:custGeom>
            <a:rect b="b" l="l" r="r" t="t"/>
            <a:pathLst>
              <a:path extrusionOk="0" h="228369" w="228520">
                <a:moveTo>
                  <a:pt x="228109" y="123385"/>
                </a:moveTo>
                <a:cubicBezTo>
                  <a:pt x="228585" y="114535"/>
                  <a:pt x="228014" y="105496"/>
                  <a:pt x="226205" y="96456"/>
                </a:cubicBezTo>
                <a:cubicBezTo>
                  <a:pt x="224396" y="87417"/>
                  <a:pt x="221540" y="78853"/>
                  <a:pt x="217826" y="70765"/>
                </a:cubicBezTo>
                <a:lnTo>
                  <a:pt x="193355" y="75522"/>
                </a:lnTo>
                <a:cubicBezTo>
                  <a:pt x="191165" y="71526"/>
                  <a:pt x="188690" y="67815"/>
                  <a:pt x="185928" y="64294"/>
                </a:cubicBezTo>
                <a:lnTo>
                  <a:pt x="199830" y="43645"/>
                </a:lnTo>
                <a:cubicBezTo>
                  <a:pt x="187737" y="30229"/>
                  <a:pt x="172407" y="19952"/>
                  <a:pt x="155364" y="13768"/>
                </a:cubicBezTo>
                <a:lnTo>
                  <a:pt x="141462" y="34416"/>
                </a:lnTo>
                <a:cubicBezTo>
                  <a:pt x="137177" y="33179"/>
                  <a:pt x="132702" y="32322"/>
                  <a:pt x="128227" y="31751"/>
                </a:cubicBezTo>
                <a:lnTo>
                  <a:pt x="123466" y="7297"/>
                </a:lnTo>
                <a:cubicBezTo>
                  <a:pt x="114611" y="6821"/>
                  <a:pt x="105565" y="7392"/>
                  <a:pt x="96520" y="9200"/>
                </a:cubicBezTo>
                <a:cubicBezTo>
                  <a:pt x="87474" y="11008"/>
                  <a:pt x="78904" y="13862"/>
                  <a:pt x="70811" y="17573"/>
                </a:cubicBezTo>
                <a:lnTo>
                  <a:pt x="75572" y="42028"/>
                </a:lnTo>
                <a:cubicBezTo>
                  <a:pt x="71573" y="44216"/>
                  <a:pt x="67859" y="46690"/>
                  <a:pt x="64336" y="49450"/>
                </a:cubicBezTo>
                <a:lnTo>
                  <a:pt x="43674" y="35558"/>
                </a:lnTo>
                <a:cubicBezTo>
                  <a:pt x="30249" y="47642"/>
                  <a:pt x="19965" y="62962"/>
                  <a:pt x="13776" y="79994"/>
                </a:cubicBezTo>
                <a:lnTo>
                  <a:pt x="34438" y="93887"/>
                </a:lnTo>
                <a:cubicBezTo>
                  <a:pt x="33200" y="98169"/>
                  <a:pt x="32344" y="102641"/>
                  <a:pt x="31772" y="107114"/>
                </a:cubicBezTo>
                <a:lnTo>
                  <a:pt x="7302" y="111871"/>
                </a:lnTo>
                <a:cubicBezTo>
                  <a:pt x="6825" y="120721"/>
                  <a:pt x="7396" y="129760"/>
                  <a:pt x="9206" y="138800"/>
                </a:cubicBezTo>
                <a:cubicBezTo>
                  <a:pt x="11015" y="147839"/>
                  <a:pt x="13872" y="156403"/>
                  <a:pt x="17585" y="164491"/>
                </a:cubicBezTo>
                <a:lnTo>
                  <a:pt x="42055" y="159734"/>
                </a:lnTo>
                <a:cubicBezTo>
                  <a:pt x="44246" y="163730"/>
                  <a:pt x="46721" y="167441"/>
                  <a:pt x="49483" y="170962"/>
                </a:cubicBezTo>
                <a:lnTo>
                  <a:pt x="35581" y="191611"/>
                </a:lnTo>
                <a:cubicBezTo>
                  <a:pt x="47673" y="205027"/>
                  <a:pt x="63003" y="215304"/>
                  <a:pt x="80047" y="221488"/>
                </a:cubicBezTo>
                <a:lnTo>
                  <a:pt x="93949" y="200840"/>
                </a:lnTo>
                <a:cubicBezTo>
                  <a:pt x="98234" y="202077"/>
                  <a:pt x="102709" y="202933"/>
                  <a:pt x="107184" y="203505"/>
                </a:cubicBezTo>
                <a:lnTo>
                  <a:pt x="111945" y="227959"/>
                </a:lnTo>
                <a:cubicBezTo>
                  <a:pt x="120800" y="228435"/>
                  <a:pt x="129846" y="227864"/>
                  <a:pt x="138891" y="226056"/>
                </a:cubicBezTo>
                <a:cubicBezTo>
                  <a:pt x="147937" y="224248"/>
                  <a:pt x="156506" y="221393"/>
                  <a:pt x="164599" y="217683"/>
                </a:cubicBezTo>
                <a:lnTo>
                  <a:pt x="159839" y="193228"/>
                </a:lnTo>
                <a:cubicBezTo>
                  <a:pt x="163838" y="191039"/>
                  <a:pt x="167551" y="188566"/>
                  <a:pt x="171074" y="185806"/>
                </a:cubicBezTo>
                <a:lnTo>
                  <a:pt x="191737" y="199698"/>
                </a:lnTo>
                <a:cubicBezTo>
                  <a:pt x="205162" y="187614"/>
                  <a:pt x="215445" y="172294"/>
                  <a:pt x="221634" y="155262"/>
                </a:cubicBezTo>
                <a:lnTo>
                  <a:pt x="200972" y="141369"/>
                </a:lnTo>
                <a:cubicBezTo>
                  <a:pt x="202210" y="137087"/>
                  <a:pt x="203067" y="132615"/>
                  <a:pt x="203639" y="128142"/>
                </a:cubicBezTo>
                <a:lnTo>
                  <a:pt x="228109" y="123385"/>
                </a:lnTo>
                <a:close/>
                <a:moveTo>
                  <a:pt x="126894" y="164682"/>
                </a:moveTo>
                <a:cubicBezTo>
                  <a:pt x="100899" y="169725"/>
                  <a:pt x="75763" y="152787"/>
                  <a:pt x="70716" y="126810"/>
                </a:cubicBezTo>
                <a:cubicBezTo>
                  <a:pt x="65670" y="100833"/>
                  <a:pt x="82618" y="75712"/>
                  <a:pt x="108612" y="70669"/>
                </a:cubicBezTo>
                <a:cubicBezTo>
                  <a:pt x="134606" y="65626"/>
                  <a:pt x="159743" y="82564"/>
                  <a:pt x="164790" y="108541"/>
                </a:cubicBezTo>
                <a:cubicBezTo>
                  <a:pt x="169836" y="134423"/>
                  <a:pt x="152888" y="159543"/>
                  <a:pt x="126894" y="1646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4"/>
          <p:cNvGrpSpPr/>
          <p:nvPr/>
        </p:nvGrpSpPr>
        <p:grpSpPr>
          <a:xfrm>
            <a:off x="16867236" y="9840542"/>
            <a:ext cx="6379154" cy="2222877"/>
            <a:chOff x="12096208" y="4858332"/>
            <a:chExt cx="6379154" cy="2222877"/>
          </a:xfrm>
        </p:grpSpPr>
        <p:sp>
          <p:nvSpPr>
            <p:cNvPr id="77" name="Google Shape;77;p4"/>
            <p:cNvSpPr txBox="1"/>
            <p:nvPr/>
          </p:nvSpPr>
          <p:spPr>
            <a:xfrm>
              <a:off x="12866163" y="4858332"/>
              <a:ext cx="4896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Participant 2</a:t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2096208" y="5696214"/>
              <a:ext cx="637915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2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950" name="Google Shape;950;p22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951" name="Google Shape;951;p22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2" name="Google Shape;952;p22"/>
          <p:cNvGrpSpPr/>
          <p:nvPr/>
        </p:nvGrpSpPr>
        <p:grpSpPr>
          <a:xfrm>
            <a:off x="1785516" y="6010358"/>
            <a:ext cx="4509768" cy="5241066"/>
            <a:chOff x="7083425" y="3411538"/>
            <a:chExt cx="293688" cy="341312"/>
          </a:xfrm>
        </p:grpSpPr>
        <p:sp>
          <p:nvSpPr>
            <p:cNvPr id="953" name="Google Shape;953;p22"/>
            <p:cNvSpPr/>
            <p:nvPr/>
          </p:nvSpPr>
          <p:spPr>
            <a:xfrm>
              <a:off x="7083425" y="3411538"/>
              <a:ext cx="293688" cy="46037"/>
            </a:xfrm>
            <a:custGeom>
              <a:rect b="b" l="l" r="r" t="t"/>
              <a:pathLst>
                <a:path extrusionOk="0" h="126" w="815">
                  <a:moveTo>
                    <a:pt x="92" y="125"/>
                  </a:moveTo>
                  <a:lnTo>
                    <a:pt x="92" y="125"/>
                  </a:lnTo>
                  <a:cubicBezTo>
                    <a:pt x="285" y="125"/>
                    <a:pt x="713" y="125"/>
                    <a:pt x="814" y="125"/>
                  </a:cubicBezTo>
                  <a:lnTo>
                    <a:pt x="814" y="125"/>
                  </a:lnTo>
                  <a:cubicBezTo>
                    <a:pt x="814" y="125"/>
                    <a:pt x="755" y="109"/>
                    <a:pt x="739" y="58"/>
                  </a:cubicBezTo>
                  <a:cubicBezTo>
                    <a:pt x="722" y="33"/>
                    <a:pt x="755" y="0"/>
                    <a:pt x="755" y="0"/>
                  </a:cubicBezTo>
                  <a:cubicBezTo>
                    <a:pt x="755" y="0"/>
                    <a:pt x="143" y="0"/>
                    <a:pt x="75" y="0"/>
                  </a:cubicBezTo>
                  <a:cubicBezTo>
                    <a:pt x="0" y="0"/>
                    <a:pt x="8" y="50"/>
                    <a:pt x="8" y="50"/>
                  </a:cubicBezTo>
                  <a:cubicBezTo>
                    <a:pt x="8" y="50"/>
                    <a:pt x="8" y="58"/>
                    <a:pt x="8" y="75"/>
                  </a:cubicBezTo>
                  <a:cubicBezTo>
                    <a:pt x="17" y="109"/>
                    <a:pt x="67" y="125"/>
                    <a:pt x="92" y="125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7083425" y="3438525"/>
              <a:ext cx="293688" cy="314325"/>
            </a:xfrm>
            <a:custGeom>
              <a:rect b="b" l="l" r="r" t="t"/>
              <a:pathLst>
                <a:path extrusionOk="0" h="874" w="815">
                  <a:moveTo>
                    <a:pt x="8" y="806"/>
                  </a:moveTo>
                  <a:lnTo>
                    <a:pt x="8" y="806"/>
                  </a:lnTo>
                  <a:cubicBezTo>
                    <a:pt x="17" y="856"/>
                    <a:pt x="92" y="873"/>
                    <a:pt x="92" y="873"/>
                  </a:cubicBezTo>
                  <a:cubicBezTo>
                    <a:pt x="814" y="865"/>
                    <a:pt x="814" y="865"/>
                    <a:pt x="814" y="865"/>
                  </a:cubicBezTo>
                  <a:cubicBezTo>
                    <a:pt x="814" y="50"/>
                    <a:pt x="814" y="50"/>
                    <a:pt x="814" y="50"/>
                  </a:cubicBezTo>
                  <a:cubicBezTo>
                    <a:pt x="713" y="50"/>
                    <a:pt x="285" y="50"/>
                    <a:pt x="92" y="50"/>
                  </a:cubicBezTo>
                  <a:cubicBezTo>
                    <a:pt x="67" y="50"/>
                    <a:pt x="17" y="34"/>
                    <a:pt x="8" y="0"/>
                  </a:cubicBezTo>
                  <a:cubicBezTo>
                    <a:pt x="8" y="126"/>
                    <a:pt x="0" y="755"/>
                    <a:pt x="8" y="8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7127875" y="3517900"/>
              <a:ext cx="206375" cy="53975"/>
            </a:xfrm>
            <a:custGeom>
              <a:rect b="b" l="l" r="r" t="t"/>
              <a:pathLst>
                <a:path extrusionOk="0" h="152" w="572">
                  <a:moveTo>
                    <a:pt x="545" y="151"/>
                  </a:moveTo>
                  <a:lnTo>
                    <a:pt x="545" y="151"/>
                  </a:lnTo>
                  <a:cubicBezTo>
                    <a:pt x="17" y="151"/>
                    <a:pt x="17" y="151"/>
                    <a:pt x="17" y="151"/>
                  </a:cubicBezTo>
                  <a:cubicBezTo>
                    <a:pt x="8" y="151"/>
                    <a:pt x="0" y="143"/>
                    <a:pt x="0" y="13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9"/>
                    <a:pt x="8" y="0"/>
                    <a:pt x="17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4" y="0"/>
                    <a:pt x="571" y="9"/>
                    <a:pt x="571" y="25"/>
                  </a:cubicBezTo>
                  <a:cubicBezTo>
                    <a:pt x="571" y="134"/>
                    <a:pt x="571" y="134"/>
                    <a:pt x="571" y="134"/>
                  </a:cubicBezTo>
                  <a:cubicBezTo>
                    <a:pt x="571" y="143"/>
                    <a:pt x="554" y="151"/>
                    <a:pt x="545" y="1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7224713" y="3625850"/>
              <a:ext cx="109537" cy="19050"/>
            </a:xfrm>
            <a:custGeom>
              <a:rect b="b" l="l" r="r" t="t"/>
              <a:pathLst>
                <a:path extrusionOk="0" h="52" w="304">
                  <a:moveTo>
                    <a:pt x="277" y="51"/>
                  </a:moveTo>
                  <a:lnTo>
                    <a:pt x="277" y="51"/>
                  </a:lnTo>
                  <a:cubicBezTo>
                    <a:pt x="26" y="51"/>
                    <a:pt x="26" y="51"/>
                    <a:pt x="26" y="51"/>
                  </a:cubicBezTo>
                  <a:cubicBezTo>
                    <a:pt x="9" y="51"/>
                    <a:pt x="0" y="42"/>
                    <a:pt x="0" y="3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86" y="0"/>
                    <a:pt x="303" y="9"/>
                    <a:pt x="303" y="25"/>
                  </a:cubicBezTo>
                  <a:cubicBezTo>
                    <a:pt x="303" y="34"/>
                    <a:pt x="303" y="34"/>
                    <a:pt x="303" y="34"/>
                  </a:cubicBezTo>
                  <a:cubicBezTo>
                    <a:pt x="303" y="42"/>
                    <a:pt x="286" y="51"/>
                    <a:pt x="277" y="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7261225" y="3665538"/>
              <a:ext cx="73025" cy="19050"/>
            </a:xfrm>
            <a:custGeom>
              <a:rect b="b" l="l" r="r" t="t"/>
              <a:pathLst>
                <a:path extrusionOk="0" h="51" w="203">
                  <a:moveTo>
                    <a:pt x="176" y="50"/>
                  </a:moveTo>
                  <a:lnTo>
                    <a:pt x="176" y="50"/>
                  </a:lnTo>
                  <a:cubicBezTo>
                    <a:pt x="25" y="50"/>
                    <a:pt x="25" y="50"/>
                    <a:pt x="25" y="50"/>
                  </a:cubicBezTo>
                  <a:cubicBezTo>
                    <a:pt x="9" y="50"/>
                    <a:pt x="0" y="41"/>
                    <a:pt x="0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6"/>
                    <a:pt x="9" y="0"/>
                    <a:pt x="25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202" y="16"/>
                    <a:pt x="202" y="25"/>
                  </a:cubicBezTo>
                  <a:cubicBezTo>
                    <a:pt x="202" y="33"/>
                    <a:pt x="202" y="33"/>
                    <a:pt x="202" y="33"/>
                  </a:cubicBezTo>
                  <a:cubicBezTo>
                    <a:pt x="202" y="41"/>
                    <a:pt x="185" y="50"/>
                    <a:pt x="176" y="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22"/>
          <p:cNvGrpSpPr/>
          <p:nvPr/>
        </p:nvGrpSpPr>
        <p:grpSpPr>
          <a:xfrm>
            <a:off x="7251205" y="5247620"/>
            <a:ext cx="1089391" cy="6512666"/>
            <a:chOff x="7251205" y="4782063"/>
            <a:chExt cx="1089391" cy="6512666"/>
          </a:xfrm>
        </p:grpSpPr>
        <p:sp>
          <p:nvSpPr>
            <p:cNvPr id="959" name="Google Shape;959;p22"/>
            <p:cNvSpPr/>
            <p:nvPr/>
          </p:nvSpPr>
          <p:spPr>
            <a:xfrm>
              <a:off x="7251205" y="4782063"/>
              <a:ext cx="1089391" cy="1200329"/>
            </a:xfrm>
            <a:custGeom>
              <a:rect b="b" l="l" r="r" t="t"/>
              <a:pathLst>
                <a:path extrusionOk="0" h="818325" w="742691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7251205" y="6552842"/>
              <a:ext cx="1089391" cy="1200329"/>
            </a:xfrm>
            <a:custGeom>
              <a:rect b="b" l="l" r="r" t="t"/>
              <a:pathLst>
                <a:path extrusionOk="0" h="818325" w="742691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7251205" y="8323621"/>
              <a:ext cx="1089391" cy="1200329"/>
            </a:xfrm>
            <a:custGeom>
              <a:rect b="b" l="l" r="r" t="t"/>
              <a:pathLst>
                <a:path extrusionOk="0" h="818325" w="742691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7251205" y="10094400"/>
              <a:ext cx="1089391" cy="1200329"/>
            </a:xfrm>
            <a:custGeom>
              <a:rect b="b" l="l" r="r" t="t"/>
              <a:pathLst>
                <a:path extrusionOk="0" h="818325" w="742691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22"/>
          <p:cNvGrpSpPr/>
          <p:nvPr/>
        </p:nvGrpSpPr>
        <p:grpSpPr>
          <a:xfrm>
            <a:off x="8687938" y="5100107"/>
            <a:ext cx="6455418" cy="1477328"/>
            <a:chOff x="18995975" y="5224622"/>
            <a:chExt cx="6455418" cy="1477328"/>
          </a:xfrm>
        </p:grpSpPr>
        <p:sp>
          <p:nvSpPr>
            <p:cNvPr id="964" name="Google Shape;964;p22"/>
            <p:cNvSpPr txBox="1"/>
            <p:nvPr/>
          </p:nvSpPr>
          <p:spPr>
            <a:xfrm>
              <a:off x="18995977" y="5224622"/>
              <a:ext cx="38507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Study 1</a:t>
              </a:r>
              <a:endParaRPr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18995975" y="5870953"/>
              <a:ext cx="64554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  <p:grpSp>
        <p:nvGrpSpPr>
          <p:cNvPr id="966" name="Google Shape;966;p22"/>
          <p:cNvGrpSpPr/>
          <p:nvPr/>
        </p:nvGrpSpPr>
        <p:grpSpPr>
          <a:xfrm>
            <a:off x="8687938" y="6906605"/>
            <a:ext cx="6455418" cy="1477328"/>
            <a:chOff x="18995975" y="5224622"/>
            <a:chExt cx="6455418" cy="1477328"/>
          </a:xfrm>
        </p:grpSpPr>
        <p:sp>
          <p:nvSpPr>
            <p:cNvPr id="967" name="Google Shape;967;p22"/>
            <p:cNvSpPr txBox="1"/>
            <p:nvPr/>
          </p:nvSpPr>
          <p:spPr>
            <a:xfrm>
              <a:off x="18995977" y="5224622"/>
              <a:ext cx="38507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Study 2</a:t>
              </a: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18995975" y="5870953"/>
              <a:ext cx="64554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  <p:grpSp>
        <p:nvGrpSpPr>
          <p:cNvPr id="969" name="Google Shape;969;p22"/>
          <p:cNvGrpSpPr/>
          <p:nvPr/>
        </p:nvGrpSpPr>
        <p:grpSpPr>
          <a:xfrm>
            <a:off x="8687938" y="8646195"/>
            <a:ext cx="6455418" cy="1477328"/>
            <a:chOff x="18995975" y="5224622"/>
            <a:chExt cx="6455418" cy="1477328"/>
          </a:xfrm>
        </p:grpSpPr>
        <p:sp>
          <p:nvSpPr>
            <p:cNvPr id="970" name="Google Shape;970;p22"/>
            <p:cNvSpPr txBox="1"/>
            <p:nvPr/>
          </p:nvSpPr>
          <p:spPr>
            <a:xfrm>
              <a:off x="18995977" y="5224622"/>
              <a:ext cx="38507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Study 3</a:t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18995975" y="5870953"/>
              <a:ext cx="64554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  <p:grpSp>
        <p:nvGrpSpPr>
          <p:cNvPr id="972" name="Google Shape;972;p22"/>
          <p:cNvGrpSpPr/>
          <p:nvPr/>
        </p:nvGrpSpPr>
        <p:grpSpPr>
          <a:xfrm>
            <a:off x="8687938" y="10452693"/>
            <a:ext cx="6455418" cy="1477328"/>
            <a:chOff x="18995975" y="5224622"/>
            <a:chExt cx="6455418" cy="1477328"/>
          </a:xfrm>
        </p:grpSpPr>
        <p:sp>
          <p:nvSpPr>
            <p:cNvPr id="973" name="Google Shape;973;p22"/>
            <p:cNvSpPr txBox="1"/>
            <p:nvPr/>
          </p:nvSpPr>
          <p:spPr>
            <a:xfrm>
              <a:off x="18995977" y="5224622"/>
              <a:ext cx="38507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Study 4</a:t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18995975" y="5870953"/>
              <a:ext cx="64554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  <p:sp>
        <p:nvSpPr>
          <p:cNvPr id="975" name="Google Shape;975;p22"/>
          <p:cNvSpPr/>
          <p:nvPr/>
        </p:nvSpPr>
        <p:spPr>
          <a:xfrm>
            <a:off x="16086752" y="11950070"/>
            <a:ext cx="125895" cy="1258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2"/>
          <p:cNvSpPr/>
          <p:nvPr/>
        </p:nvSpPr>
        <p:spPr>
          <a:xfrm>
            <a:off x="17807920" y="11950070"/>
            <a:ext cx="125895" cy="1258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2"/>
          <p:cNvSpPr/>
          <p:nvPr/>
        </p:nvSpPr>
        <p:spPr>
          <a:xfrm>
            <a:off x="19536516" y="11950070"/>
            <a:ext cx="125895" cy="1258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2"/>
          <p:cNvSpPr/>
          <p:nvPr/>
        </p:nvSpPr>
        <p:spPr>
          <a:xfrm>
            <a:off x="21263706" y="11950070"/>
            <a:ext cx="125895" cy="1258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2"/>
          <p:cNvSpPr/>
          <p:nvPr/>
        </p:nvSpPr>
        <p:spPr>
          <a:xfrm>
            <a:off x="16178134" y="11851395"/>
            <a:ext cx="6591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2018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2"/>
          <p:cNvSpPr/>
          <p:nvPr/>
        </p:nvSpPr>
        <p:spPr>
          <a:xfrm>
            <a:off x="17899513" y="11851359"/>
            <a:ext cx="6591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2019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2"/>
          <p:cNvSpPr/>
          <p:nvPr/>
        </p:nvSpPr>
        <p:spPr>
          <a:xfrm>
            <a:off x="19620889" y="11851351"/>
            <a:ext cx="6591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2020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2"/>
          <p:cNvSpPr/>
          <p:nvPr/>
        </p:nvSpPr>
        <p:spPr>
          <a:xfrm>
            <a:off x="21356016" y="11851361"/>
            <a:ext cx="6591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2021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2"/>
          <p:cNvSpPr/>
          <p:nvPr/>
        </p:nvSpPr>
        <p:spPr>
          <a:xfrm>
            <a:off x="14822164" y="11411453"/>
            <a:ext cx="5817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2"/>
          <p:cNvSpPr/>
          <p:nvPr/>
        </p:nvSpPr>
        <p:spPr>
          <a:xfrm>
            <a:off x="14822164" y="10780081"/>
            <a:ext cx="5817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0.5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2"/>
          <p:cNvSpPr/>
          <p:nvPr/>
        </p:nvSpPr>
        <p:spPr>
          <a:xfrm>
            <a:off x="14822164" y="9524596"/>
            <a:ext cx="5817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1.5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2"/>
          <p:cNvSpPr/>
          <p:nvPr/>
        </p:nvSpPr>
        <p:spPr>
          <a:xfrm>
            <a:off x="14822164" y="10148710"/>
            <a:ext cx="5817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2"/>
          <p:cNvSpPr/>
          <p:nvPr/>
        </p:nvSpPr>
        <p:spPr>
          <a:xfrm>
            <a:off x="14822164" y="8261853"/>
            <a:ext cx="5817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2.5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22"/>
          <p:cNvSpPr/>
          <p:nvPr/>
        </p:nvSpPr>
        <p:spPr>
          <a:xfrm>
            <a:off x="14822164" y="8885967"/>
            <a:ext cx="5817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2"/>
          <p:cNvSpPr/>
          <p:nvPr/>
        </p:nvSpPr>
        <p:spPr>
          <a:xfrm>
            <a:off x="14822164" y="7630482"/>
            <a:ext cx="5817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2"/>
          <p:cNvSpPr/>
          <p:nvPr/>
        </p:nvSpPr>
        <p:spPr>
          <a:xfrm>
            <a:off x="14822164" y="7006368"/>
            <a:ext cx="5817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3.5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2"/>
          <p:cNvSpPr/>
          <p:nvPr/>
        </p:nvSpPr>
        <p:spPr>
          <a:xfrm>
            <a:off x="14822164" y="6374996"/>
            <a:ext cx="5817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2"/>
          <p:cNvSpPr/>
          <p:nvPr/>
        </p:nvSpPr>
        <p:spPr>
          <a:xfrm>
            <a:off x="14822164" y="5750882"/>
            <a:ext cx="5817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4.5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2"/>
          <p:cNvSpPr/>
          <p:nvPr/>
        </p:nvSpPr>
        <p:spPr>
          <a:xfrm>
            <a:off x="14822164" y="5104996"/>
            <a:ext cx="5817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4" name="Google Shape;994;p22"/>
          <p:cNvCxnSpPr/>
          <p:nvPr/>
        </p:nvCxnSpPr>
        <p:spPr>
          <a:xfrm>
            <a:off x="15512902" y="5274273"/>
            <a:ext cx="6943061" cy="0"/>
          </a:xfrm>
          <a:prstGeom prst="straightConnector1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5" name="Google Shape;995;p22"/>
          <p:cNvCxnSpPr/>
          <p:nvPr/>
        </p:nvCxnSpPr>
        <p:spPr>
          <a:xfrm>
            <a:off x="15512902" y="5901594"/>
            <a:ext cx="6943061" cy="0"/>
          </a:xfrm>
          <a:prstGeom prst="straightConnector1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6" name="Google Shape;996;p22"/>
          <p:cNvCxnSpPr/>
          <p:nvPr/>
        </p:nvCxnSpPr>
        <p:spPr>
          <a:xfrm>
            <a:off x="15512902" y="6550180"/>
            <a:ext cx="6943061" cy="0"/>
          </a:xfrm>
          <a:prstGeom prst="straightConnector1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7" name="Google Shape;997;p22"/>
          <p:cNvCxnSpPr/>
          <p:nvPr/>
        </p:nvCxnSpPr>
        <p:spPr>
          <a:xfrm>
            <a:off x="15512902" y="7177501"/>
            <a:ext cx="6943061" cy="0"/>
          </a:xfrm>
          <a:prstGeom prst="straightConnector1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8" name="Google Shape;998;p22"/>
          <p:cNvCxnSpPr/>
          <p:nvPr/>
        </p:nvCxnSpPr>
        <p:spPr>
          <a:xfrm>
            <a:off x="15512902" y="7783557"/>
            <a:ext cx="6943061" cy="0"/>
          </a:xfrm>
          <a:prstGeom prst="straightConnector1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9" name="Google Shape;999;p22"/>
          <p:cNvCxnSpPr/>
          <p:nvPr/>
        </p:nvCxnSpPr>
        <p:spPr>
          <a:xfrm>
            <a:off x="15512902" y="8410878"/>
            <a:ext cx="6943061" cy="0"/>
          </a:xfrm>
          <a:prstGeom prst="straightConnector1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0" name="Google Shape;1000;p22"/>
          <p:cNvCxnSpPr/>
          <p:nvPr/>
        </p:nvCxnSpPr>
        <p:spPr>
          <a:xfrm>
            <a:off x="15512902" y="9059464"/>
            <a:ext cx="6943061" cy="0"/>
          </a:xfrm>
          <a:prstGeom prst="straightConnector1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1" name="Google Shape;1001;p22"/>
          <p:cNvCxnSpPr/>
          <p:nvPr/>
        </p:nvCxnSpPr>
        <p:spPr>
          <a:xfrm>
            <a:off x="15512902" y="9686785"/>
            <a:ext cx="6943061" cy="0"/>
          </a:xfrm>
          <a:prstGeom prst="straightConnector1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2" name="Google Shape;1002;p22"/>
          <p:cNvCxnSpPr/>
          <p:nvPr/>
        </p:nvCxnSpPr>
        <p:spPr>
          <a:xfrm>
            <a:off x="15512902" y="10314106"/>
            <a:ext cx="6943061" cy="0"/>
          </a:xfrm>
          <a:prstGeom prst="straightConnector1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3" name="Google Shape;1003;p22"/>
          <p:cNvCxnSpPr/>
          <p:nvPr/>
        </p:nvCxnSpPr>
        <p:spPr>
          <a:xfrm>
            <a:off x="15512902" y="10941427"/>
            <a:ext cx="6943061" cy="0"/>
          </a:xfrm>
          <a:prstGeom prst="straightConnector1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4" name="Google Shape;1004;p22"/>
          <p:cNvCxnSpPr/>
          <p:nvPr/>
        </p:nvCxnSpPr>
        <p:spPr>
          <a:xfrm>
            <a:off x="15512902" y="11590013"/>
            <a:ext cx="6943061" cy="0"/>
          </a:xfrm>
          <a:prstGeom prst="straightConnector1">
            <a:avLst/>
          </a:prstGeom>
          <a:noFill/>
          <a:ln cap="flat" cmpd="sng" w="9525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5" name="Google Shape;1005;p22"/>
          <p:cNvSpPr/>
          <p:nvPr/>
        </p:nvSpPr>
        <p:spPr>
          <a:xfrm>
            <a:off x="15793691" y="6210796"/>
            <a:ext cx="1150500" cy="536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2"/>
          <p:cNvSpPr/>
          <p:nvPr/>
        </p:nvSpPr>
        <p:spPr>
          <a:xfrm>
            <a:off x="17523520" y="8472437"/>
            <a:ext cx="1150604" cy="31044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2"/>
          <p:cNvSpPr/>
          <p:nvPr/>
        </p:nvSpPr>
        <p:spPr>
          <a:xfrm>
            <a:off x="19274716" y="7172696"/>
            <a:ext cx="1150604" cy="44042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2"/>
          <p:cNvSpPr/>
          <p:nvPr/>
        </p:nvSpPr>
        <p:spPr>
          <a:xfrm>
            <a:off x="21005027" y="5913912"/>
            <a:ext cx="1150604" cy="56630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5"/>
          <p:cNvGrpSpPr/>
          <p:nvPr/>
        </p:nvGrpSpPr>
        <p:grpSpPr>
          <a:xfrm>
            <a:off x="3073668" y="5913647"/>
            <a:ext cx="809486" cy="5144965"/>
            <a:chOff x="2197449" y="5944127"/>
            <a:chExt cx="809486" cy="5144965"/>
          </a:xfrm>
        </p:grpSpPr>
        <p:sp>
          <p:nvSpPr>
            <p:cNvPr id="88" name="Google Shape;88;p5"/>
            <p:cNvSpPr/>
            <p:nvPr/>
          </p:nvSpPr>
          <p:spPr>
            <a:xfrm>
              <a:off x="2197449" y="5944127"/>
              <a:ext cx="809486" cy="246391"/>
            </a:xfrm>
            <a:prstGeom prst="roundRect">
              <a:avLst>
                <a:gd fmla="val 50000" name="adj"/>
              </a:avLst>
            </a:prstGeom>
            <a:solidFill>
              <a:srgbClr val="074E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2197449" y="6488413"/>
              <a:ext cx="809486" cy="246391"/>
            </a:xfrm>
            <a:prstGeom prst="roundRect">
              <a:avLst>
                <a:gd fmla="val 50000" name="adj"/>
              </a:avLst>
            </a:prstGeom>
            <a:solidFill>
              <a:srgbClr val="074E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197449" y="7032699"/>
              <a:ext cx="809486" cy="246391"/>
            </a:xfrm>
            <a:prstGeom prst="roundRect">
              <a:avLst>
                <a:gd fmla="val 50000" name="adj"/>
              </a:avLst>
            </a:prstGeom>
            <a:solidFill>
              <a:srgbClr val="074E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197449" y="7576985"/>
              <a:ext cx="809486" cy="246391"/>
            </a:xfrm>
            <a:prstGeom prst="roundRect">
              <a:avLst>
                <a:gd fmla="val 50000" name="adj"/>
              </a:avLst>
            </a:prstGeom>
            <a:solidFill>
              <a:srgbClr val="074E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197449" y="8121271"/>
              <a:ext cx="809486" cy="246391"/>
            </a:xfrm>
            <a:prstGeom prst="roundRect">
              <a:avLst>
                <a:gd fmla="val 50000" name="adj"/>
              </a:avLst>
            </a:prstGeom>
            <a:solidFill>
              <a:srgbClr val="074E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197449" y="8665557"/>
              <a:ext cx="809486" cy="246391"/>
            </a:xfrm>
            <a:prstGeom prst="roundRect">
              <a:avLst>
                <a:gd fmla="val 50000" name="adj"/>
              </a:avLst>
            </a:prstGeom>
            <a:solidFill>
              <a:srgbClr val="074E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197449" y="9209843"/>
              <a:ext cx="809486" cy="246391"/>
            </a:xfrm>
            <a:prstGeom prst="roundRect">
              <a:avLst>
                <a:gd fmla="val 50000" name="adj"/>
              </a:avLst>
            </a:prstGeom>
            <a:solidFill>
              <a:srgbClr val="074E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197449" y="9754129"/>
              <a:ext cx="809486" cy="246391"/>
            </a:xfrm>
            <a:prstGeom prst="roundRect">
              <a:avLst>
                <a:gd fmla="val 50000" name="adj"/>
              </a:avLst>
            </a:prstGeom>
            <a:solidFill>
              <a:srgbClr val="074E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197449" y="10298415"/>
              <a:ext cx="809486" cy="246391"/>
            </a:xfrm>
            <a:prstGeom prst="roundRect">
              <a:avLst>
                <a:gd fmla="val 50000" name="adj"/>
              </a:avLst>
            </a:prstGeom>
            <a:solidFill>
              <a:srgbClr val="074E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2197449" y="10842701"/>
              <a:ext cx="809486" cy="246391"/>
            </a:xfrm>
            <a:prstGeom prst="roundRect">
              <a:avLst>
                <a:gd fmla="val 50000" name="adj"/>
              </a:avLst>
            </a:prstGeom>
            <a:solidFill>
              <a:srgbClr val="074E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5"/>
          <p:cNvSpPr/>
          <p:nvPr/>
        </p:nvSpPr>
        <p:spPr>
          <a:xfrm>
            <a:off x="3306462" y="5225460"/>
            <a:ext cx="5208753" cy="6547318"/>
          </a:xfrm>
          <a:custGeom>
            <a:rect b="b" l="l" r="r" t="t"/>
            <a:pathLst>
              <a:path extrusionOk="0" h="992" w="791">
                <a:moveTo>
                  <a:pt x="739" y="0"/>
                </a:moveTo>
                <a:lnTo>
                  <a:pt x="739" y="0"/>
                </a:ln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7"/>
                  <a:pt x="0" y="43"/>
                </a:cubicBezTo>
                <a:cubicBezTo>
                  <a:pt x="0" y="940"/>
                  <a:pt x="0" y="940"/>
                  <a:pt x="0" y="940"/>
                </a:cubicBezTo>
                <a:cubicBezTo>
                  <a:pt x="0" y="966"/>
                  <a:pt x="17" y="991"/>
                  <a:pt x="43" y="991"/>
                </a:cubicBezTo>
                <a:cubicBezTo>
                  <a:pt x="739" y="991"/>
                  <a:pt x="739" y="991"/>
                  <a:pt x="739" y="991"/>
                </a:cubicBezTo>
                <a:cubicBezTo>
                  <a:pt x="764" y="991"/>
                  <a:pt x="790" y="966"/>
                  <a:pt x="790" y="940"/>
                </a:cubicBezTo>
                <a:cubicBezTo>
                  <a:pt x="790" y="43"/>
                  <a:pt x="790" y="43"/>
                  <a:pt x="790" y="43"/>
                </a:cubicBezTo>
                <a:cubicBezTo>
                  <a:pt x="790" y="17"/>
                  <a:pt x="764" y="0"/>
                  <a:pt x="739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5576202" y="9066558"/>
            <a:ext cx="3171807" cy="2997212"/>
          </a:xfrm>
          <a:custGeom>
            <a:rect b="b" l="l" r="r" t="t"/>
            <a:pathLst>
              <a:path extrusionOk="0" h="454" w="479">
                <a:moveTo>
                  <a:pt x="461" y="436"/>
                </a:moveTo>
                <a:lnTo>
                  <a:pt x="461" y="436"/>
                </a:lnTo>
                <a:cubicBezTo>
                  <a:pt x="478" y="419"/>
                  <a:pt x="478" y="403"/>
                  <a:pt x="453" y="377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411" y="436"/>
                  <a:pt x="411" y="436"/>
                  <a:pt x="411" y="436"/>
                </a:cubicBezTo>
                <a:cubicBezTo>
                  <a:pt x="436" y="453"/>
                  <a:pt x="453" y="453"/>
                  <a:pt x="461" y="43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5197903" y="8775566"/>
            <a:ext cx="436498" cy="378281"/>
          </a:xfrm>
          <a:custGeom>
            <a:rect b="b" l="l" r="r" t="t"/>
            <a:pathLst>
              <a:path extrusionOk="0" h="59" w="68">
                <a:moveTo>
                  <a:pt x="8" y="16"/>
                </a:moveTo>
                <a:lnTo>
                  <a:pt x="8" y="16"/>
                </a:lnTo>
                <a:cubicBezTo>
                  <a:pt x="50" y="58"/>
                  <a:pt x="50" y="58"/>
                  <a:pt x="50" y="58"/>
                </a:cubicBezTo>
                <a:cubicBezTo>
                  <a:pt x="67" y="42"/>
                  <a:pt x="67" y="42"/>
                  <a:pt x="67" y="42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8" y="16"/>
                </a:cubicBezTo>
              </a:path>
            </a:pathLst>
          </a:custGeom>
          <a:solidFill>
            <a:srgbClr val="074E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5401607" y="8891963"/>
            <a:ext cx="494678" cy="552876"/>
          </a:xfrm>
          <a:custGeom>
            <a:rect b="b" l="l" r="r" t="t"/>
            <a:pathLst>
              <a:path extrusionOk="0" h="85" w="76">
                <a:moveTo>
                  <a:pt x="25" y="84"/>
                </a:moveTo>
                <a:lnTo>
                  <a:pt x="25" y="84"/>
                </a:lnTo>
                <a:cubicBezTo>
                  <a:pt x="33" y="76"/>
                  <a:pt x="75" y="34"/>
                  <a:pt x="75" y="26"/>
                </a:cubicBezTo>
                <a:cubicBezTo>
                  <a:pt x="75" y="26"/>
                  <a:pt x="58" y="17"/>
                  <a:pt x="41" y="9"/>
                </a:cubicBezTo>
                <a:cubicBezTo>
                  <a:pt x="33" y="0"/>
                  <a:pt x="16" y="9"/>
                  <a:pt x="8" y="17"/>
                </a:cubicBezTo>
                <a:cubicBezTo>
                  <a:pt x="0" y="26"/>
                  <a:pt x="0" y="42"/>
                  <a:pt x="8" y="51"/>
                </a:cubicBezTo>
                <a:cubicBezTo>
                  <a:pt x="8" y="68"/>
                  <a:pt x="25" y="84"/>
                  <a:pt x="25" y="84"/>
                </a:cubicBezTo>
              </a:path>
            </a:pathLst>
          </a:custGeom>
          <a:solidFill>
            <a:srgbClr val="FCCF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4238155" y="6097803"/>
            <a:ext cx="3345366" cy="1048205"/>
          </a:xfrm>
          <a:prstGeom prst="roundRect">
            <a:avLst>
              <a:gd fmla="val 1523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4238155" y="7361845"/>
            <a:ext cx="3345366" cy="540744"/>
          </a:xfrm>
          <a:prstGeom prst="roundRect">
            <a:avLst>
              <a:gd fmla="val 2618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5"/>
          <p:cNvGrpSpPr/>
          <p:nvPr/>
        </p:nvGrpSpPr>
        <p:grpSpPr>
          <a:xfrm>
            <a:off x="10406656" y="5526820"/>
            <a:ext cx="10887931" cy="5944597"/>
            <a:chOff x="2286948" y="5419820"/>
            <a:chExt cx="10887931" cy="5944597"/>
          </a:xfrm>
        </p:grpSpPr>
        <p:sp>
          <p:nvSpPr>
            <p:cNvPr id="105" name="Google Shape;105;p5"/>
            <p:cNvSpPr/>
            <p:nvPr/>
          </p:nvSpPr>
          <p:spPr>
            <a:xfrm>
              <a:off x="2286948" y="5691993"/>
              <a:ext cx="914846" cy="9148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  <a:endParaRPr/>
            </a:p>
          </p:txBody>
        </p:sp>
        <p:sp>
          <p:nvSpPr>
            <p:cNvPr id="106" name="Google Shape;106;p5"/>
            <p:cNvSpPr txBox="1"/>
            <p:nvPr/>
          </p:nvSpPr>
          <p:spPr>
            <a:xfrm>
              <a:off x="3539312" y="5419820"/>
              <a:ext cx="48963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Study</a:t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510742" y="6019064"/>
              <a:ext cx="966413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286948" y="7886160"/>
              <a:ext cx="914846" cy="9148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  <a:endParaRPr/>
            </a:p>
          </p:txBody>
        </p:sp>
        <p:sp>
          <p:nvSpPr>
            <p:cNvPr id="109" name="Google Shape;109;p5"/>
            <p:cNvSpPr txBox="1"/>
            <p:nvPr/>
          </p:nvSpPr>
          <p:spPr>
            <a:xfrm>
              <a:off x="3539312" y="7613987"/>
              <a:ext cx="48963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Skills</a:t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510742" y="8213231"/>
              <a:ext cx="966413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286948" y="10083239"/>
              <a:ext cx="914846" cy="9148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  <a:endParaRPr/>
            </a:p>
          </p:txBody>
        </p:sp>
        <p:sp>
          <p:nvSpPr>
            <p:cNvPr id="112" name="Google Shape;112;p5"/>
            <p:cNvSpPr txBox="1"/>
            <p:nvPr/>
          </p:nvSpPr>
          <p:spPr>
            <a:xfrm>
              <a:off x="3539312" y="9811066"/>
              <a:ext cx="48963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Aptitude</a:t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510742" y="10410310"/>
              <a:ext cx="966413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6"/>
          <p:cNvGrpSpPr/>
          <p:nvPr/>
        </p:nvGrpSpPr>
        <p:grpSpPr>
          <a:xfrm>
            <a:off x="8493216" y="5339181"/>
            <a:ext cx="7391218" cy="6496280"/>
            <a:chOff x="8776422" y="5079928"/>
            <a:chExt cx="6824806" cy="5998450"/>
          </a:xfrm>
        </p:grpSpPr>
        <p:sp>
          <p:nvSpPr>
            <p:cNvPr id="123" name="Google Shape;123;p6"/>
            <p:cNvSpPr/>
            <p:nvPr/>
          </p:nvSpPr>
          <p:spPr>
            <a:xfrm>
              <a:off x="8776422" y="5700668"/>
              <a:ext cx="6824806" cy="4157972"/>
            </a:xfrm>
            <a:custGeom>
              <a:rect b="b" l="l" r="r" t="t"/>
              <a:pathLst>
                <a:path extrusionOk="0" h="327231" w="537109">
                  <a:moveTo>
                    <a:pt x="0" y="0"/>
                  </a:moveTo>
                  <a:lnTo>
                    <a:pt x="537109" y="0"/>
                  </a:lnTo>
                  <a:lnTo>
                    <a:pt x="537109" y="327231"/>
                  </a:lnTo>
                  <a:lnTo>
                    <a:pt x="0" y="3272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975661" y="5402369"/>
              <a:ext cx="3219206" cy="4391048"/>
            </a:xfrm>
            <a:custGeom>
              <a:rect b="b" l="l" r="r" t="t"/>
              <a:pathLst>
                <a:path extrusionOk="0" h="345574" w="253350">
                  <a:moveTo>
                    <a:pt x="0" y="332839"/>
                  </a:moveTo>
                  <a:lnTo>
                    <a:pt x="253350" y="345574"/>
                  </a:lnTo>
                  <a:lnTo>
                    <a:pt x="253350" y="12641"/>
                  </a:lnTo>
                  <a:lnTo>
                    <a:pt x="0" y="0"/>
                  </a:lnTo>
                  <a:lnTo>
                    <a:pt x="0" y="332839"/>
                  </a:lnTo>
                  <a:close/>
                </a:path>
              </a:pathLst>
            </a:custGeom>
            <a:solidFill>
              <a:srgbClr val="AAA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2202110" y="5402369"/>
              <a:ext cx="3219193" cy="4391048"/>
            </a:xfrm>
            <a:custGeom>
              <a:rect b="b" l="l" r="r" t="t"/>
              <a:pathLst>
                <a:path extrusionOk="0" h="345574" w="253349">
                  <a:moveTo>
                    <a:pt x="0" y="345574"/>
                  </a:moveTo>
                  <a:lnTo>
                    <a:pt x="253350" y="332839"/>
                  </a:lnTo>
                  <a:lnTo>
                    <a:pt x="253350" y="0"/>
                  </a:lnTo>
                  <a:lnTo>
                    <a:pt x="0" y="12641"/>
                  </a:lnTo>
                  <a:lnTo>
                    <a:pt x="0" y="345574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9301686" y="5079928"/>
              <a:ext cx="2872648" cy="4713489"/>
            </a:xfrm>
            <a:custGeom>
              <a:rect b="b" l="l" r="r" t="t"/>
              <a:pathLst>
                <a:path extrusionOk="0" h="370950" w="226076">
                  <a:moveTo>
                    <a:pt x="0" y="332934"/>
                  </a:moveTo>
                  <a:lnTo>
                    <a:pt x="226077" y="370951"/>
                  </a:lnTo>
                  <a:lnTo>
                    <a:pt x="226077" y="38017"/>
                  </a:lnTo>
                  <a:lnTo>
                    <a:pt x="0" y="0"/>
                  </a:lnTo>
                  <a:lnTo>
                    <a:pt x="0" y="332934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2180369" y="5079928"/>
              <a:ext cx="2873855" cy="4713489"/>
            </a:xfrm>
            <a:custGeom>
              <a:rect b="b" l="l" r="r" t="t"/>
              <a:pathLst>
                <a:path extrusionOk="0" h="370950" w="226171">
                  <a:moveTo>
                    <a:pt x="0" y="370951"/>
                  </a:moveTo>
                  <a:lnTo>
                    <a:pt x="226172" y="332934"/>
                  </a:lnTo>
                  <a:lnTo>
                    <a:pt x="226172" y="0"/>
                  </a:lnTo>
                  <a:lnTo>
                    <a:pt x="0" y="38017"/>
                  </a:lnTo>
                  <a:lnTo>
                    <a:pt x="0" y="3709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9650659" y="5454301"/>
              <a:ext cx="2296659" cy="491514"/>
            </a:xfrm>
            <a:custGeom>
              <a:rect b="b" l="l" r="r" t="t"/>
              <a:pathLst>
                <a:path extrusionOk="0" h="38682" w="180746">
                  <a:moveTo>
                    <a:pt x="0" y="7794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650659" y="5765878"/>
              <a:ext cx="2296659" cy="492721"/>
            </a:xfrm>
            <a:custGeom>
              <a:rect b="b" l="l" r="r" t="t"/>
              <a:pathLst>
                <a:path extrusionOk="0" h="38777" w="180746">
                  <a:moveTo>
                    <a:pt x="0" y="7794"/>
                  </a:moveTo>
                  <a:lnTo>
                    <a:pt x="180747" y="38777"/>
                  </a:lnTo>
                  <a:lnTo>
                    <a:pt x="180747" y="30984"/>
                  </a:lnTo>
                  <a:lnTo>
                    <a:pt x="0" y="0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9650659" y="6078662"/>
              <a:ext cx="2296659" cy="491514"/>
            </a:xfrm>
            <a:custGeom>
              <a:rect b="b" l="l" r="r" t="t"/>
              <a:pathLst>
                <a:path extrusionOk="0" h="38682" w="180746">
                  <a:moveTo>
                    <a:pt x="0" y="7793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79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9650659" y="6391446"/>
              <a:ext cx="2296659" cy="491514"/>
            </a:xfrm>
            <a:custGeom>
              <a:rect b="b" l="l" r="r" t="t"/>
              <a:pathLst>
                <a:path extrusionOk="0" h="38682" w="180746">
                  <a:moveTo>
                    <a:pt x="0" y="7698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69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9650659" y="6703023"/>
              <a:ext cx="2296659" cy="491514"/>
            </a:xfrm>
            <a:custGeom>
              <a:rect b="b" l="l" r="r" t="t"/>
              <a:pathLst>
                <a:path extrusionOk="0" h="38682" w="180746">
                  <a:moveTo>
                    <a:pt x="0" y="7794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9650659" y="7015807"/>
              <a:ext cx="2296659" cy="491514"/>
            </a:xfrm>
            <a:custGeom>
              <a:rect b="b" l="l" r="r" t="t"/>
              <a:pathLst>
                <a:path extrusionOk="0" h="38682" w="180746">
                  <a:moveTo>
                    <a:pt x="0" y="7794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9650659" y="7327384"/>
              <a:ext cx="2296659" cy="491514"/>
            </a:xfrm>
            <a:custGeom>
              <a:rect b="b" l="l" r="r" t="t"/>
              <a:pathLst>
                <a:path extrusionOk="0" h="38682" w="180746">
                  <a:moveTo>
                    <a:pt x="0" y="7793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79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9650659" y="7640168"/>
              <a:ext cx="2296659" cy="491514"/>
            </a:xfrm>
            <a:custGeom>
              <a:rect b="b" l="l" r="r" t="t"/>
              <a:pathLst>
                <a:path extrusionOk="0" h="38682" w="180746">
                  <a:moveTo>
                    <a:pt x="0" y="7794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9650659" y="7951745"/>
              <a:ext cx="2296659" cy="491514"/>
            </a:xfrm>
            <a:custGeom>
              <a:rect b="b" l="l" r="r" t="t"/>
              <a:pathLst>
                <a:path extrusionOk="0" h="38682" w="180746">
                  <a:moveTo>
                    <a:pt x="0" y="7794"/>
                  </a:moveTo>
                  <a:lnTo>
                    <a:pt x="180747" y="38682"/>
                  </a:lnTo>
                  <a:lnTo>
                    <a:pt x="180747" y="30984"/>
                  </a:lnTo>
                  <a:lnTo>
                    <a:pt x="0" y="0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9650659" y="8264529"/>
              <a:ext cx="2296659" cy="491514"/>
            </a:xfrm>
            <a:custGeom>
              <a:rect b="b" l="l" r="r" t="t"/>
              <a:pathLst>
                <a:path extrusionOk="0" h="38682" w="180746">
                  <a:moveTo>
                    <a:pt x="0" y="7794"/>
                  </a:moveTo>
                  <a:lnTo>
                    <a:pt x="180747" y="38682"/>
                  </a:lnTo>
                  <a:lnTo>
                    <a:pt x="180747" y="30889"/>
                  </a:lnTo>
                  <a:lnTo>
                    <a:pt x="0" y="0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2430332" y="5454301"/>
              <a:ext cx="2295465" cy="491514"/>
            </a:xfrm>
            <a:custGeom>
              <a:rect b="b" l="l" r="r" t="t"/>
              <a:pathLst>
                <a:path extrusionOk="0" h="38682" w="180652">
                  <a:moveTo>
                    <a:pt x="0" y="38682"/>
                  </a:moveTo>
                  <a:lnTo>
                    <a:pt x="180652" y="7794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2430332" y="5765878"/>
              <a:ext cx="2295465" cy="492721"/>
            </a:xfrm>
            <a:custGeom>
              <a:rect b="b" l="l" r="r" t="t"/>
              <a:pathLst>
                <a:path extrusionOk="0" h="38777" w="180652">
                  <a:moveTo>
                    <a:pt x="0" y="38777"/>
                  </a:moveTo>
                  <a:lnTo>
                    <a:pt x="180652" y="7794"/>
                  </a:lnTo>
                  <a:lnTo>
                    <a:pt x="180652" y="0"/>
                  </a:lnTo>
                  <a:lnTo>
                    <a:pt x="0" y="30984"/>
                  </a:lnTo>
                  <a:lnTo>
                    <a:pt x="0" y="3877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2430332" y="6078662"/>
              <a:ext cx="2295465" cy="491514"/>
            </a:xfrm>
            <a:custGeom>
              <a:rect b="b" l="l" r="r" t="t"/>
              <a:pathLst>
                <a:path extrusionOk="0" h="38682" w="180652">
                  <a:moveTo>
                    <a:pt x="0" y="38682"/>
                  </a:moveTo>
                  <a:lnTo>
                    <a:pt x="180652" y="7793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2430332" y="6391446"/>
              <a:ext cx="2295465" cy="491514"/>
            </a:xfrm>
            <a:custGeom>
              <a:rect b="b" l="l" r="r" t="t"/>
              <a:pathLst>
                <a:path extrusionOk="0" h="38682" w="180652">
                  <a:moveTo>
                    <a:pt x="0" y="38682"/>
                  </a:moveTo>
                  <a:lnTo>
                    <a:pt x="180652" y="7698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2430332" y="6703023"/>
              <a:ext cx="2295465" cy="491514"/>
            </a:xfrm>
            <a:custGeom>
              <a:rect b="b" l="l" r="r" t="t"/>
              <a:pathLst>
                <a:path extrusionOk="0" h="38682" w="180652">
                  <a:moveTo>
                    <a:pt x="0" y="38682"/>
                  </a:moveTo>
                  <a:lnTo>
                    <a:pt x="180652" y="7794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12430332" y="7015807"/>
              <a:ext cx="2295465" cy="491514"/>
            </a:xfrm>
            <a:custGeom>
              <a:rect b="b" l="l" r="r" t="t"/>
              <a:pathLst>
                <a:path extrusionOk="0" h="38682" w="180652">
                  <a:moveTo>
                    <a:pt x="0" y="38682"/>
                  </a:moveTo>
                  <a:lnTo>
                    <a:pt x="180652" y="7794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2430332" y="7327384"/>
              <a:ext cx="2295465" cy="491514"/>
            </a:xfrm>
            <a:custGeom>
              <a:rect b="b" l="l" r="r" t="t"/>
              <a:pathLst>
                <a:path extrusionOk="0" h="38682" w="180652">
                  <a:moveTo>
                    <a:pt x="0" y="38682"/>
                  </a:moveTo>
                  <a:lnTo>
                    <a:pt x="180652" y="7793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2430332" y="7640168"/>
              <a:ext cx="2295465" cy="491514"/>
            </a:xfrm>
            <a:custGeom>
              <a:rect b="b" l="l" r="r" t="t"/>
              <a:pathLst>
                <a:path extrusionOk="0" h="38682" w="180652">
                  <a:moveTo>
                    <a:pt x="0" y="38682"/>
                  </a:moveTo>
                  <a:lnTo>
                    <a:pt x="180652" y="7794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2430332" y="7951745"/>
              <a:ext cx="2295465" cy="491514"/>
            </a:xfrm>
            <a:custGeom>
              <a:rect b="b" l="l" r="r" t="t"/>
              <a:pathLst>
                <a:path extrusionOk="0" h="38682" w="180652">
                  <a:moveTo>
                    <a:pt x="0" y="38682"/>
                  </a:moveTo>
                  <a:lnTo>
                    <a:pt x="180652" y="7794"/>
                  </a:lnTo>
                  <a:lnTo>
                    <a:pt x="180652" y="0"/>
                  </a:lnTo>
                  <a:lnTo>
                    <a:pt x="0" y="30984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2430332" y="8264529"/>
              <a:ext cx="2295465" cy="491514"/>
            </a:xfrm>
            <a:custGeom>
              <a:rect b="b" l="l" r="r" t="t"/>
              <a:pathLst>
                <a:path extrusionOk="0" h="38682" w="180652">
                  <a:moveTo>
                    <a:pt x="0" y="38682"/>
                  </a:moveTo>
                  <a:lnTo>
                    <a:pt x="180652" y="7794"/>
                  </a:lnTo>
                  <a:lnTo>
                    <a:pt x="180652" y="0"/>
                  </a:lnTo>
                  <a:lnTo>
                    <a:pt x="0" y="30889"/>
                  </a:lnTo>
                  <a:lnTo>
                    <a:pt x="0" y="3868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2485873" y="6692159"/>
              <a:ext cx="2010495" cy="3394729"/>
            </a:xfrm>
            <a:custGeom>
              <a:rect b="b" l="l" r="r" t="t"/>
              <a:pathLst>
                <a:path extrusionOk="0" h="267164" w="158225">
                  <a:moveTo>
                    <a:pt x="145484" y="88658"/>
                  </a:moveTo>
                  <a:cubicBezTo>
                    <a:pt x="137663" y="88658"/>
                    <a:pt x="131324" y="94998"/>
                    <a:pt x="131324" y="102820"/>
                  </a:cubicBezTo>
                  <a:lnTo>
                    <a:pt x="131324" y="110518"/>
                  </a:lnTo>
                  <a:lnTo>
                    <a:pt x="128093" y="110518"/>
                  </a:lnTo>
                  <a:lnTo>
                    <a:pt x="128093" y="84952"/>
                  </a:lnTo>
                  <a:cubicBezTo>
                    <a:pt x="128093" y="77082"/>
                    <a:pt x="121707" y="70695"/>
                    <a:pt x="113839" y="70695"/>
                  </a:cubicBezTo>
                  <a:cubicBezTo>
                    <a:pt x="105970" y="70695"/>
                    <a:pt x="99584" y="77082"/>
                    <a:pt x="99584" y="84952"/>
                  </a:cubicBezTo>
                  <a:lnTo>
                    <a:pt x="99584" y="110518"/>
                  </a:lnTo>
                  <a:lnTo>
                    <a:pt x="96353" y="110518"/>
                  </a:lnTo>
                  <a:lnTo>
                    <a:pt x="96353" y="71931"/>
                  </a:lnTo>
                  <a:cubicBezTo>
                    <a:pt x="96353" y="64061"/>
                    <a:pt x="89967" y="57674"/>
                    <a:pt x="82098" y="57674"/>
                  </a:cubicBezTo>
                  <a:cubicBezTo>
                    <a:pt x="74230" y="57674"/>
                    <a:pt x="67844" y="64061"/>
                    <a:pt x="67844" y="71931"/>
                  </a:cubicBezTo>
                  <a:lnTo>
                    <a:pt x="67844" y="110518"/>
                  </a:lnTo>
                  <a:lnTo>
                    <a:pt x="64613" y="110518"/>
                  </a:lnTo>
                  <a:lnTo>
                    <a:pt x="64613" y="14050"/>
                  </a:lnTo>
                  <a:cubicBezTo>
                    <a:pt x="64613" y="6180"/>
                    <a:pt x="58227" y="-206"/>
                    <a:pt x="50358" y="-206"/>
                  </a:cubicBezTo>
                  <a:cubicBezTo>
                    <a:pt x="42490" y="-206"/>
                    <a:pt x="36104" y="6180"/>
                    <a:pt x="36104" y="14050"/>
                  </a:cubicBezTo>
                  <a:lnTo>
                    <a:pt x="36104" y="116791"/>
                  </a:lnTo>
                  <a:cubicBezTo>
                    <a:pt x="36104" y="117456"/>
                    <a:pt x="36104" y="118027"/>
                    <a:pt x="36104" y="118597"/>
                  </a:cubicBezTo>
                  <a:cubicBezTo>
                    <a:pt x="36104" y="119167"/>
                    <a:pt x="36104" y="121543"/>
                    <a:pt x="36104" y="123254"/>
                  </a:cubicBezTo>
                  <a:lnTo>
                    <a:pt x="36104" y="179614"/>
                  </a:lnTo>
                  <a:cubicBezTo>
                    <a:pt x="33443" y="179614"/>
                    <a:pt x="30877" y="179614"/>
                    <a:pt x="28406" y="179614"/>
                  </a:cubicBezTo>
                  <a:lnTo>
                    <a:pt x="28406" y="123539"/>
                  </a:lnTo>
                  <a:cubicBezTo>
                    <a:pt x="27409" y="114852"/>
                    <a:pt x="22030" y="107277"/>
                    <a:pt x="14152" y="103485"/>
                  </a:cubicBezTo>
                  <a:cubicBezTo>
                    <a:pt x="10731" y="101679"/>
                    <a:pt x="-7" y="102059"/>
                    <a:pt x="-7" y="109853"/>
                  </a:cubicBezTo>
                  <a:lnTo>
                    <a:pt x="-7" y="204325"/>
                  </a:lnTo>
                  <a:cubicBezTo>
                    <a:pt x="-7" y="218676"/>
                    <a:pt x="35724" y="249090"/>
                    <a:pt x="50168" y="260495"/>
                  </a:cubicBezTo>
                  <a:lnTo>
                    <a:pt x="50168" y="260495"/>
                  </a:lnTo>
                  <a:cubicBezTo>
                    <a:pt x="54046" y="264496"/>
                    <a:pt x="59329" y="266816"/>
                    <a:pt x="64898" y="266958"/>
                  </a:cubicBezTo>
                  <a:lnTo>
                    <a:pt x="129709" y="266958"/>
                  </a:lnTo>
                  <a:cubicBezTo>
                    <a:pt x="145579" y="266958"/>
                    <a:pt x="158218" y="246524"/>
                    <a:pt x="158218" y="221338"/>
                  </a:cubicBezTo>
                  <a:lnTo>
                    <a:pt x="158218" y="102820"/>
                  </a:lnTo>
                  <a:cubicBezTo>
                    <a:pt x="158256" y="95520"/>
                    <a:pt x="152744" y="89390"/>
                    <a:pt x="145484" y="88658"/>
                  </a:cubicBezTo>
                  <a:close/>
                </a:path>
              </a:pathLst>
            </a:custGeom>
            <a:solidFill>
              <a:srgbClr val="FABB8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2802240" y="9963710"/>
              <a:ext cx="1832984" cy="1114668"/>
            </a:xfrm>
            <a:custGeom>
              <a:rect b="b" l="l" r="r" t="t"/>
              <a:pathLst>
                <a:path extrusionOk="0" h="87724" w="144255">
                  <a:moveTo>
                    <a:pt x="0" y="0"/>
                  </a:moveTo>
                  <a:lnTo>
                    <a:pt x="144256" y="0"/>
                  </a:lnTo>
                  <a:lnTo>
                    <a:pt x="144256" y="87724"/>
                  </a:lnTo>
                  <a:lnTo>
                    <a:pt x="0" y="877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6"/>
          <p:cNvGrpSpPr/>
          <p:nvPr/>
        </p:nvGrpSpPr>
        <p:grpSpPr>
          <a:xfrm flipH="1">
            <a:off x="2169142" y="6048579"/>
            <a:ext cx="5262212" cy="4126647"/>
            <a:chOff x="9597724" y="5675125"/>
            <a:chExt cx="5262212" cy="4126647"/>
          </a:xfrm>
        </p:grpSpPr>
        <p:sp>
          <p:nvSpPr>
            <p:cNvPr id="151" name="Google Shape;151;p6"/>
            <p:cNvSpPr txBox="1"/>
            <p:nvPr/>
          </p:nvSpPr>
          <p:spPr>
            <a:xfrm>
              <a:off x="9626293" y="5675125"/>
              <a:ext cx="4896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Chapter 1</a:t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9597724" y="6317912"/>
              <a:ext cx="526221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  <p:sp>
          <p:nvSpPr>
            <p:cNvPr id="153" name="Google Shape;153;p6"/>
            <p:cNvSpPr txBox="1"/>
            <p:nvPr/>
          </p:nvSpPr>
          <p:spPr>
            <a:xfrm>
              <a:off x="9626293" y="8204878"/>
              <a:ext cx="4896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Chapter 2</a:t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9597724" y="8847665"/>
              <a:ext cx="526221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16946296" y="6048579"/>
            <a:ext cx="5262212" cy="4126647"/>
            <a:chOff x="15817452" y="5675125"/>
            <a:chExt cx="5262212" cy="4126647"/>
          </a:xfrm>
        </p:grpSpPr>
        <p:sp>
          <p:nvSpPr>
            <p:cNvPr id="156" name="Google Shape;156;p6"/>
            <p:cNvSpPr txBox="1"/>
            <p:nvPr/>
          </p:nvSpPr>
          <p:spPr>
            <a:xfrm>
              <a:off x="15846020" y="5675125"/>
              <a:ext cx="4896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Chapter 3</a:t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15817452" y="6317912"/>
              <a:ext cx="526221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15846020" y="8204878"/>
              <a:ext cx="4896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Chapter 4</a:t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5817452" y="8847665"/>
              <a:ext cx="5262212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2290720" y="5153255"/>
            <a:ext cx="2431518" cy="2431842"/>
          </a:xfrm>
          <a:custGeom>
            <a:rect b="b" l="l" r="r" t="t"/>
            <a:pathLst>
              <a:path extrusionOk="0" h="192176" w="192150">
                <a:moveTo>
                  <a:pt x="96163" y="-206"/>
                </a:moveTo>
                <a:cubicBezTo>
                  <a:pt x="43098" y="-263"/>
                  <a:pt x="50" y="42715"/>
                  <a:pt x="-7" y="95787"/>
                </a:cubicBezTo>
                <a:cubicBezTo>
                  <a:pt x="-64" y="148858"/>
                  <a:pt x="42908" y="191913"/>
                  <a:pt x="95973" y="191970"/>
                </a:cubicBezTo>
                <a:cubicBezTo>
                  <a:pt x="149038" y="192027"/>
                  <a:pt x="192087" y="149049"/>
                  <a:pt x="192143" y="95977"/>
                </a:cubicBezTo>
                <a:cubicBezTo>
                  <a:pt x="192143" y="95948"/>
                  <a:pt x="192143" y="95910"/>
                  <a:pt x="192143" y="95882"/>
                </a:cubicBezTo>
                <a:cubicBezTo>
                  <a:pt x="192143" y="42848"/>
                  <a:pt x="149190" y="-149"/>
                  <a:pt x="96163" y="-206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2402553" y="5263910"/>
            <a:ext cx="2210259" cy="2210546"/>
          </a:xfrm>
          <a:custGeom>
            <a:rect b="b" l="l" r="r" t="t"/>
            <a:pathLst>
              <a:path extrusionOk="0" h="174688" w="174665">
                <a:moveTo>
                  <a:pt x="87325" y="-206"/>
                </a:moveTo>
                <a:cubicBezTo>
                  <a:pt x="39097" y="-206"/>
                  <a:pt x="-7" y="38894"/>
                  <a:pt x="-7" y="87138"/>
                </a:cubicBezTo>
                <a:cubicBezTo>
                  <a:pt x="-7" y="135372"/>
                  <a:pt x="39097" y="174482"/>
                  <a:pt x="87325" y="174482"/>
                </a:cubicBezTo>
                <a:cubicBezTo>
                  <a:pt x="135562" y="174482"/>
                  <a:pt x="174658" y="135372"/>
                  <a:pt x="174658" y="87138"/>
                </a:cubicBezTo>
                <a:cubicBezTo>
                  <a:pt x="174658" y="38894"/>
                  <a:pt x="135562" y="-206"/>
                  <a:pt x="87325" y="-2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3510085" y="5263910"/>
            <a:ext cx="935570" cy="1128111"/>
          </a:xfrm>
          <a:custGeom>
            <a:rect b="b" l="l" r="r" t="t"/>
            <a:pathLst>
              <a:path extrusionOk="0" h="89149" w="73933">
                <a:moveTo>
                  <a:pt x="-7" y="-206"/>
                </a:moveTo>
                <a:lnTo>
                  <a:pt x="-7" y="88944"/>
                </a:lnTo>
                <a:lnTo>
                  <a:pt x="73926" y="41422"/>
                </a:lnTo>
                <a:cubicBezTo>
                  <a:pt x="58170" y="15656"/>
                  <a:pt x="30184" y="-92"/>
                  <a:pt x="-7" y="-2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3507679" y="7452818"/>
            <a:ext cx="222459" cy="21638"/>
          </a:xfrm>
          <a:custGeom>
            <a:rect b="b" l="l" r="r" t="t"/>
            <a:pathLst>
              <a:path extrusionOk="0" h="1710" w="17580">
                <a:moveTo>
                  <a:pt x="17573" y="-206"/>
                </a:moveTo>
                <a:cubicBezTo>
                  <a:pt x="11786" y="944"/>
                  <a:pt x="5894" y="1514"/>
                  <a:pt x="-7" y="1504"/>
                </a:cubicBezTo>
                <a:cubicBezTo>
                  <a:pt x="5894" y="1514"/>
                  <a:pt x="11786" y="944"/>
                  <a:pt x="17573" y="-2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7"/>
          <p:cNvGrpSpPr/>
          <p:nvPr/>
        </p:nvGrpSpPr>
        <p:grpSpPr>
          <a:xfrm>
            <a:off x="3465580" y="5308419"/>
            <a:ext cx="81775" cy="2104702"/>
            <a:chOff x="13039248" y="5428941"/>
            <a:chExt cx="6462" cy="166324"/>
          </a:xfrm>
        </p:grpSpPr>
        <p:sp>
          <p:nvSpPr>
            <p:cNvPr id="173" name="Google Shape;173;p7"/>
            <p:cNvSpPr/>
            <p:nvPr/>
          </p:nvSpPr>
          <p:spPr>
            <a:xfrm>
              <a:off x="13039248" y="5428941"/>
              <a:ext cx="6462" cy="23475"/>
            </a:xfrm>
            <a:custGeom>
              <a:rect b="b" l="l" r="r" t="t"/>
              <a:pathLst>
                <a:path extrusionOk="0" h="23475" w="6462">
                  <a:moveTo>
                    <a:pt x="0" y="0"/>
                  </a:moveTo>
                  <a:lnTo>
                    <a:pt x="6462" y="0"/>
                  </a:lnTo>
                  <a:lnTo>
                    <a:pt x="6462" y="23475"/>
                  </a:lnTo>
                  <a:lnTo>
                    <a:pt x="0" y="234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3039248" y="5571790"/>
              <a:ext cx="6462" cy="23475"/>
            </a:xfrm>
            <a:custGeom>
              <a:rect b="b" l="l" r="r" t="t"/>
              <a:pathLst>
                <a:path extrusionOk="0" h="23475" w="6462">
                  <a:moveTo>
                    <a:pt x="0" y="0"/>
                  </a:moveTo>
                  <a:lnTo>
                    <a:pt x="6462" y="0"/>
                  </a:lnTo>
                  <a:lnTo>
                    <a:pt x="6462" y="23475"/>
                  </a:lnTo>
                  <a:lnTo>
                    <a:pt x="0" y="234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7"/>
          <p:cNvGrpSpPr/>
          <p:nvPr/>
        </p:nvGrpSpPr>
        <p:grpSpPr>
          <a:xfrm>
            <a:off x="2945187" y="5427023"/>
            <a:ext cx="1122354" cy="1864777"/>
            <a:chOff x="12998123" y="5438314"/>
            <a:chExt cx="88693" cy="147364"/>
          </a:xfrm>
        </p:grpSpPr>
        <p:sp>
          <p:nvSpPr>
            <p:cNvPr id="176" name="Google Shape;176;p7"/>
            <p:cNvSpPr/>
            <p:nvPr/>
          </p:nvSpPr>
          <p:spPr>
            <a:xfrm rot="-3601199">
              <a:off x="13066418" y="5446863"/>
              <a:ext cx="23472" cy="6462"/>
            </a:xfrm>
            <a:custGeom>
              <a:rect b="b" l="l" r="r" t="t"/>
              <a:pathLst>
                <a:path extrusionOk="0" h="6462" w="23472">
                  <a:moveTo>
                    <a:pt x="-7" y="-206"/>
                  </a:moveTo>
                  <a:lnTo>
                    <a:pt x="23465" y="-206"/>
                  </a:lnTo>
                  <a:lnTo>
                    <a:pt x="23465" y="6256"/>
                  </a:lnTo>
                  <a:lnTo>
                    <a:pt x="-7" y="62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 rot="-3596999">
              <a:off x="12995061" y="5570670"/>
              <a:ext cx="23472" cy="6462"/>
            </a:xfrm>
            <a:custGeom>
              <a:rect b="b" l="l" r="r" t="t"/>
              <a:pathLst>
                <a:path extrusionOk="0" h="6462" w="23472">
                  <a:moveTo>
                    <a:pt x="-7" y="-206"/>
                  </a:moveTo>
                  <a:lnTo>
                    <a:pt x="23465" y="-206"/>
                  </a:lnTo>
                  <a:lnTo>
                    <a:pt x="23465" y="6256"/>
                  </a:lnTo>
                  <a:lnTo>
                    <a:pt x="-7" y="62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2575623" y="5800911"/>
            <a:ext cx="1863682" cy="1121665"/>
            <a:chOff x="12968920" y="5467861"/>
            <a:chExt cx="147277" cy="88639"/>
          </a:xfrm>
        </p:grpSpPr>
        <p:sp>
          <p:nvSpPr>
            <p:cNvPr id="179" name="Google Shape;179;p7"/>
            <p:cNvSpPr/>
            <p:nvPr/>
          </p:nvSpPr>
          <p:spPr>
            <a:xfrm rot="-1794000">
              <a:off x="13092676" y="5473281"/>
              <a:ext cx="23472" cy="6462"/>
            </a:xfrm>
            <a:custGeom>
              <a:rect b="b" l="l" r="r" t="t"/>
              <a:pathLst>
                <a:path extrusionOk="0" h="6462" w="23472">
                  <a:moveTo>
                    <a:pt x="-7" y="-206"/>
                  </a:moveTo>
                  <a:lnTo>
                    <a:pt x="23465" y="-206"/>
                  </a:lnTo>
                  <a:lnTo>
                    <a:pt x="23465" y="6256"/>
                  </a:lnTo>
                  <a:lnTo>
                    <a:pt x="-7" y="62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 rot="-1797600">
              <a:off x="12968965" y="5544609"/>
              <a:ext cx="23472" cy="6462"/>
            </a:xfrm>
            <a:custGeom>
              <a:rect b="b" l="l" r="r" t="t"/>
              <a:pathLst>
                <a:path extrusionOk="0" h="6462" w="23472">
                  <a:moveTo>
                    <a:pt x="-7" y="-206"/>
                  </a:moveTo>
                  <a:lnTo>
                    <a:pt x="23465" y="-206"/>
                  </a:lnTo>
                  <a:lnTo>
                    <a:pt x="23465" y="6257"/>
                  </a:lnTo>
                  <a:lnTo>
                    <a:pt x="-7" y="62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7"/>
          <p:cNvGrpSpPr/>
          <p:nvPr/>
        </p:nvGrpSpPr>
        <p:grpSpPr>
          <a:xfrm>
            <a:off x="2454266" y="6319866"/>
            <a:ext cx="2105631" cy="81775"/>
            <a:chOff x="12959328" y="5508871"/>
            <a:chExt cx="166397" cy="6462"/>
          </a:xfrm>
        </p:grpSpPr>
        <p:sp>
          <p:nvSpPr>
            <p:cNvPr id="182" name="Google Shape;182;p7"/>
            <p:cNvSpPr/>
            <p:nvPr/>
          </p:nvSpPr>
          <p:spPr>
            <a:xfrm>
              <a:off x="13102253" y="5508871"/>
              <a:ext cx="23472" cy="6462"/>
            </a:xfrm>
            <a:custGeom>
              <a:rect b="b" l="l" r="r" t="t"/>
              <a:pathLst>
                <a:path extrusionOk="0" h="6462" w="23472">
                  <a:moveTo>
                    <a:pt x="0" y="0"/>
                  </a:moveTo>
                  <a:lnTo>
                    <a:pt x="23472" y="0"/>
                  </a:lnTo>
                  <a:lnTo>
                    <a:pt x="23472" y="6463"/>
                  </a:lnTo>
                  <a:lnTo>
                    <a:pt x="0" y="64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2959328" y="5508871"/>
              <a:ext cx="23472" cy="6462"/>
            </a:xfrm>
            <a:custGeom>
              <a:rect b="b" l="l" r="r" t="t"/>
              <a:pathLst>
                <a:path extrusionOk="0" h="6462" w="23472">
                  <a:moveTo>
                    <a:pt x="0" y="0"/>
                  </a:moveTo>
                  <a:lnTo>
                    <a:pt x="23472" y="0"/>
                  </a:lnTo>
                  <a:lnTo>
                    <a:pt x="23472" y="6463"/>
                  </a:lnTo>
                  <a:lnTo>
                    <a:pt x="0" y="64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7"/>
          <p:cNvGrpSpPr/>
          <p:nvPr/>
        </p:nvGrpSpPr>
        <p:grpSpPr>
          <a:xfrm>
            <a:off x="2575012" y="5799084"/>
            <a:ext cx="1863903" cy="1124987"/>
            <a:chOff x="12968870" y="5467716"/>
            <a:chExt cx="147294" cy="88902"/>
          </a:xfrm>
        </p:grpSpPr>
        <p:sp>
          <p:nvSpPr>
            <p:cNvPr id="185" name="Google Shape;185;p7"/>
            <p:cNvSpPr/>
            <p:nvPr/>
          </p:nvSpPr>
          <p:spPr>
            <a:xfrm rot="-3599400">
              <a:off x="13101154" y="5536212"/>
              <a:ext cx="6462" cy="23475"/>
            </a:xfrm>
            <a:custGeom>
              <a:rect b="b" l="l" r="r" t="t"/>
              <a:pathLst>
                <a:path extrusionOk="0" h="23475" w="6462">
                  <a:moveTo>
                    <a:pt x="-7" y="-206"/>
                  </a:moveTo>
                  <a:lnTo>
                    <a:pt x="6455" y="-206"/>
                  </a:lnTo>
                  <a:lnTo>
                    <a:pt x="6455" y="23269"/>
                  </a:lnTo>
                  <a:lnTo>
                    <a:pt x="-7" y="232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 rot="-3600600">
              <a:off x="12977420" y="5464644"/>
              <a:ext cx="6462" cy="23475"/>
            </a:xfrm>
            <a:custGeom>
              <a:rect b="b" l="l" r="r" t="t"/>
              <a:pathLst>
                <a:path extrusionOk="0" h="23475" w="6462">
                  <a:moveTo>
                    <a:pt x="-7" y="-206"/>
                  </a:moveTo>
                  <a:lnTo>
                    <a:pt x="6455" y="-206"/>
                  </a:lnTo>
                  <a:lnTo>
                    <a:pt x="6455" y="23269"/>
                  </a:lnTo>
                  <a:lnTo>
                    <a:pt x="-7" y="232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7"/>
          <p:cNvGrpSpPr/>
          <p:nvPr/>
        </p:nvGrpSpPr>
        <p:grpSpPr>
          <a:xfrm>
            <a:off x="2944739" y="5428107"/>
            <a:ext cx="1124529" cy="1864729"/>
            <a:chOff x="12998088" y="5438400"/>
            <a:chExt cx="88866" cy="147360"/>
          </a:xfrm>
        </p:grpSpPr>
        <p:sp>
          <p:nvSpPr>
            <p:cNvPr id="188" name="Google Shape;188;p7"/>
            <p:cNvSpPr/>
            <p:nvPr/>
          </p:nvSpPr>
          <p:spPr>
            <a:xfrm>
              <a:off x="13069563" y="5562190"/>
              <a:ext cx="17390" cy="23570"/>
            </a:xfrm>
            <a:custGeom>
              <a:rect b="b" l="l" r="r" t="t"/>
              <a:pathLst>
                <a:path extrusionOk="0" h="23570" w="17390">
                  <a:moveTo>
                    <a:pt x="0" y="3231"/>
                  </a:moveTo>
                  <a:lnTo>
                    <a:pt x="11689" y="23571"/>
                  </a:lnTo>
                  <a:lnTo>
                    <a:pt x="17391" y="20339"/>
                  </a:lnTo>
                  <a:lnTo>
                    <a:pt x="5607" y="0"/>
                  </a:lnTo>
                  <a:lnTo>
                    <a:pt x="0" y="32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 rot="-1800001">
              <a:off x="13003523" y="5438443"/>
              <a:ext cx="6462" cy="23475"/>
            </a:xfrm>
            <a:custGeom>
              <a:rect b="b" l="l" r="r" t="t"/>
              <a:pathLst>
                <a:path extrusionOk="0" h="23475" w="6462">
                  <a:moveTo>
                    <a:pt x="-7" y="-206"/>
                  </a:moveTo>
                  <a:lnTo>
                    <a:pt x="6455" y="-206"/>
                  </a:lnTo>
                  <a:lnTo>
                    <a:pt x="6455" y="23269"/>
                  </a:lnTo>
                  <a:lnTo>
                    <a:pt x="-7" y="232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7"/>
          <p:cNvSpPr/>
          <p:nvPr/>
        </p:nvSpPr>
        <p:spPr>
          <a:xfrm>
            <a:off x="3465588" y="5536924"/>
            <a:ext cx="82975" cy="864731"/>
          </a:xfrm>
          <a:custGeom>
            <a:rect b="b" l="l" r="r" t="t"/>
            <a:pathLst>
              <a:path extrusionOk="0" h="68335" w="6557">
                <a:moveTo>
                  <a:pt x="1426" y="0"/>
                </a:moveTo>
                <a:lnTo>
                  <a:pt x="0" y="68336"/>
                </a:lnTo>
                <a:lnTo>
                  <a:pt x="6557" y="68336"/>
                </a:lnTo>
                <a:lnTo>
                  <a:pt x="5512" y="0"/>
                </a:lnTo>
                <a:lnTo>
                  <a:pt x="14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3495660" y="6037232"/>
            <a:ext cx="506262" cy="383654"/>
          </a:xfrm>
          <a:custGeom>
            <a:rect b="b" l="l" r="r" t="t"/>
            <a:pathLst>
              <a:path extrusionOk="0" h="30318" w="40007">
                <a:moveTo>
                  <a:pt x="0" y="24996"/>
                </a:moveTo>
                <a:lnTo>
                  <a:pt x="3706" y="30319"/>
                </a:lnTo>
                <a:lnTo>
                  <a:pt x="40008" y="4372"/>
                </a:lnTo>
                <a:lnTo>
                  <a:pt x="36967" y="0"/>
                </a:lnTo>
                <a:lnTo>
                  <a:pt x="0" y="249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3442750" y="6325893"/>
            <a:ext cx="134678" cy="134693"/>
          </a:xfrm>
          <a:custGeom>
            <a:rect b="b" l="l" r="r" t="t"/>
            <a:pathLst>
              <a:path extrusionOk="0" h="10644" w="10643">
                <a:moveTo>
                  <a:pt x="5314" y="-206"/>
                </a:moveTo>
                <a:cubicBezTo>
                  <a:pt x="2378" y="-206"/>
                  <a:pt x="-7" y="2179"/>
                  <a:pt x="-7" y="5116"/>
                </a:cubicBezTo>
                <a:cubicBezTo>
                  <a:pt x="-7" y="8053"/>
                  <a:pt x="2378" y="10439"/>
                  <a:pt x="5314" y="10439"/>
                </a:cubicBezTo>
                <a:cubicBezTo>
                  <a:pt x="8251" y="10439"/>
                  <a:pt x="10636" y="8053"/>
                  <a:pt x="10636" y="5116"/>
                </a:cubicBezTo>
                <a:cubicBezTo>
                  <a:pt x="10636" y="2179"/>
                  <a:pt x="8251" y="-206"/>
                  <a:pt x="5314" y="-2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9823395" y="9013909"/>
            <a:ext cx="592851" cy="2256243"/>
          </a:xfrm>
          <a:custGeom>
            <a:rect b="b" l="l" r="r" t="t"/>
            <a:pathLst>
              <a:path extrusionOk="0" h="178299" w="46850">
                <a:moveTo>
                  <a:pt x="0" y="0"/>
                </a:moveTo>
                <a:lnTo>
                  <a:pt x="24518" y="178300"/>
                </a:lnTo>
                <a:lnTo>
                  <a:pt x="46850" y="178300"/>
                </a:lnTo>
                <a:lnTo>
                  <a:pt x="2242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5673440" y="9013909"/>
            <a:ext cx="592836" cy="2256243"/>
          </a:xfrm>
          <a:custGeom>
            <a:rect b="b" l="l" r="r" t="t"/>
            <a:pathLst>
              <a:path extrusionOk="0" h="178299" w="46849">
                <a:moveTo>
                  <a:pt x="0" y="178300"/>
                </a:moveTo>
                <a:lnTo>
                  <a:pt x="22427" y="178300"/>
                </a:lnTo>
                <a:lnTo>
                  <a:pt x="46850" y="0"/>
                </a:lnTo>
                <a:lnTo>
                  <a:pt x="24518" y="0"/>
                </a:lnTo>
                <a:lnTo>
                  <a:pt x="0" y="1783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954655" y="9012702"/>
            <a:ext cx="257337" cy="2256243"/>
          </a:xfrm>
          <a:custGeom>
            <a:rect b="b" l="l" r="r" t="t"/>
            <a:pathLst>
              <a:path extrusionOk="0" h="178299" w="20336">
                <a:moveTo>
                  <a:pt x="0" y="0"/>
                </a:moveTo>
                <a:lnTo>
                  <a:pt x="20337" y="0"/>
                </a:lnTo>
                <a:lnTo>
                  <a:pt x="20337" y="178300"/>
                </a:lnTo>
                <a:lnTo>
                  <a:pt x="0" y="1783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5152745" y="5455141"/>
            <a:ext cx="5918866" cy="3656183"/>
          </a:xfrm>
          <a:custGeom>
            <a:rect b="b" l="l" r="r" t="t"/>
            <a:pathLst>
              <a:path extrusionOk="0" h="288929" w="467737">
                <a:moveTo>
                  <a:pt x="0" y="0"/>
                </a:moveTo>
                <a:lnTo>
                  <a:pt x="467738" y="0"/>
                </a:lnTo>
                <a:lnTo>
                  <a:pt x="467738" y="288929"/>
                </a:lnTo>
                <a:lnTo>
                  <a:pt x="0" y="28892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5335535" y="5609080"/>
            <a:ext cx="5554502" cy="3347091"/>
          </a:xfrm>
          <a:custGeom>
            <a:rect b="b" l="l" r="r" t="t"/>
            <a:pathLst>
              <a:path extrusionOk="0" h="264503" w="438943">
                <a:moveTo>
                  <a:pt x="0" y="0"/>
                </a:moveTo>
                <a:lnTo>
                  <a:pt x="438944" y="0"/>
                </a:lnTo>
                <a:lnTo>
                  <a:pt x="438944" y="264503"/>
                </a:lnTo>
                <a:lnTo>
                  <a:pt x="0" y="264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 rot="-2275800">
            <a:off x="4972878" y="7044803"/>
            <a:ext cx="4538364" cy="351183"/>
          </a:xfrm>
          <a:custGeom>
            <a:rect b="b" l="l" r="r" t="t"/>
            <a:pathLst>
              <a:path extrusionOk="0" h="27752" w="358643">
                <a:moveTo>
                  <a:pt x="-7" y="-206"/>
                </a:moveTo>
                <a:lnTo>
                  <a:pt x="358636" y="-206"/>
                </a:lnTo>
                <a:lnTo>
                  <a:pt x="358636" y="27546"/>
                </a:lnTo>
                <a:lnTo>
                  <a:pt x="-7" y="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718262" y="4990904"/>
            <a:ext cx="1378103" cy="1225540"/>
          </a:xfrm>
          <a:custGeom>
            <a:rect b="b" l="l" r="r" t="t"/>
            <a:pathLst>
              <a:path extrusionOk="0" h="96848" w="108904">
                <a:moveTo>
                  <a:pt x="47515" y="96848"/>
                </a:moveTo>
                <a:lnTo>
                  <a:pt x="108904" y="0"/>
                </a:lnTo>
                <a:lnTo>
                  <a:pt x="0" y="35926"/>
                </a:lnTo>
                <a:lnTo>
                  <a:pt x="47515" y="968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4379519" y="9520230"/>
            <a:ext cx="1937282" cy="529173"/>
          </a:xfrm>
          <a:custGeom>
            <a:rect b="b" l="l" r="r" t="t"/>
            <a:pathLst>
              <a:path extrusionOk="0" h="41818" w="153093">
                <a:moveTo>
                  <a:pt x="0" y="0"/>
                </a:moveTo>
                <a:lnTo>
                  <a:pt x="153093" y="0"/>
                </a:lnTo>
                <a:lnTo>
                  <a:pt x="153093" y="41819"/>
                </a:lnTo>
                <a:lnTo>
                  <a:pt x="0" y="4181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3508878" y="10360916"/>
            <a:ext cx="450393" cy="971773"/>
          </a:xfrm>
          <a:custGeom>
            <a:rect b="b" l="l" r="r" t="t"/>
            <a:pathLst>
              <a:path extrusionOk="0" h="76794" w="35592">
                <a:moveTo>
                  <a:pt x="21469" y="9298"/>
                </a:moveTo>
                <a:cubicBezTo>
                  <a:pt x="14827" y="5078"/>
                  <a:pt x="7586" y="1875"/>
                  <a:pt x="-7" y="-206"/>
                </a:cubicBezTo>
                <a:cubicBezTo>
                  <a:pt x="5105" y="25056"/>
                  <a:pt x="6635" y="50898"/>
                  <a:pt x="4554" y="76588"/>
                </a:cubicBezTo>
                <a:lnTo>
                  <a:pt x="27456" y="76588"/>
                </a:lnTo>
                <a:cubicBezTo>
                  <a:pt x="38005" y="45984"/>
                  <a:pt x="40475" y="20703"/>
                  <a:pt x="21469" y="9298"/>
                </a:cubicBezTo>
                <a:close/>
              </a:path>
            </a:pathLst>
          </a:custGeom>
          <a:solidFill>
            <a:srgbClr val="FFA4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6886307" y="10362116"/>
            <a:ext cx="399736" cy="962153"/>
          </a:xfrm>
          <a:custGeom>
            <a:rect b="b" l="l" r="r" t="t"/>
            <a:pathLst>
              <a:path extrusionOk="0" h="76034" w="31589">
                <a:moveTo>
                  <a:pt x="14001" y="8348"/>
                </a:moveTo>
                <a:cubicBezTo>
                  <a:pt x="-5005" y="20133"/>
                  <a:pt x="-2439" y="45604"/>
                  <a:pt x="8490" y="75828"/>
                </a:cubicBezTo>
                <a:lnTo>
                  <a:pt x="27496" y="75828"/>
                </a:lnTo>
                <a:cubicBezTo>
                  <a:pt x="25443" y="50413"/>
                  <a:pt x="26821" y="24837"/>
                  <a:pt x="31582" y="-206"/>
                </a:cubicBezTo>
                <a:cubicBezTo>
                  <a:pt x="25405" y="1942"/>
                  <a:pt x="19504" y="4812"/>
                  <a:pt x="14001" y="8348"/>
                </a:cubicBezTo>
                <a:close/>
              </a:path>
            </a:pathLst>
          </a:custGeom>
          <a:solidFill>
            <a:srgbClr val="FFBD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2536797" y="10143242"/>
            <a:ext cx="1040006" cy="1202695"/>
          </a:xfrm>
          <a:custGeom>
            <a:rect b="b" l="l" r="r" t="t"/>
            <a:pathLst>
              <a:path extrusionOk="0" h="95043" w="82186">
                <a:moveTo>
                  <a:pt x="60942" y="-206"/>
                </a:moveTo>
                <a:cubicBezTo>
                  <a:pt x="43742" y="-206"/>
                  <a:pt x="22265" y="32868"/>
                  <a:pt x="1453" y="75828"/>
                </a:cubicBezTo>
                <a:cubicBezTo>
                  <a:pt x="-1854" y="82214"/>
                  <a:pt x="646" y="90074"/>
                  <a:pt x="7022" y="93382"/>
                </a:cubicBezTo>
                <a:cubicBezTo>
                  <a:pt x="8913" y="94361"/>
                  <a:pt x="11013" y="94855"/>
                  <a:pt x="13142" y="94836"/>
                </a:cubicBezTo>
                <a:lnTo>
                  <a:pt x="81278" y="94836"/>
                </a:lnTo>
                <a:cubicBezTo>
                  <a:pt x="83360" y="69146"/>
                  <a:pt x="81830" y="43304"/>
                  <a:pt x="76717" y="18042"/>
                </a:cubicBezTo>
                <a:cubicBezTo>
                  <a:pt x="73391" y="6922"/>
                  <a:pt x="68355" y="-206"/>
                  <a:pt x="60942" y="-206"/>
                </a:cubicBezTo>
                <a:close/>
              </a:path>
            </a:pathLst>
          </a:custGeom>
          <a:solidFill>
            <a:srgbClr val="E2E3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4476353" y="8386025"/>
            <a:ext cx="1744454" cy="2938244"/>
          </a:xfrm>
          <a:custGeom>
            <a:rect b="b" l="l" r="r" t="t"/>
            <a:pathLst>
              <a:path extrusionOk="0" h="232194" w="137855">
                <a:moveTo>
                  <a:pt x="118920" y="17192"/>
                </a:moveTo>
                <a:cubicBezTo>
                  <a:pt x="119396" y="-4288"/>
                  <a:pt x="28072" y="-6759"/>
                  <a:pt x="27692" y="14721"/>
                </a:cubicBezTo>
                <a:cubicBezTo>
                  <a:pt x="26456" y="94462"/>
                  <a:pt x="133" y="110524"/>
                  <a:pt x="133" y="110524"/>
                </a:cubicBezTo>
                <a:cubicBezTo>
                  <a:pt x="133" y="110524"/>
                  <a:pt x="-2623" y="181235"/>
                  <a:pt x="16288" y="231988"/>
                </a:cubicBezTo>
                <a:lnTo>
                  <a:pt x="55155" y="231988"/>
                </a:lnTo>
                <a:lnTo>
                  <a:pt x="58767" y="192070"/>
                </a:lnTo>
                <a:lnTo>
                  <a:pt x="79103" y="192070"/>
                </a:lnTo>
                <a:lnTo>
                  <a:pt x="82429" y="231988"/>
                </a:lnTo>
                <a:lnTo>
                  <a:pt x="122912" y="231988"/>
                </a:lnTo>
                <a:cubicBezTo>
                  <a:pt x="140112" y="181235"/>
                  <a:pt x="137737" y="110524"/>
                  <a:pt x="137737" y="110524"/>
                </a:cubicBezTo>
                <a:cubicBezTo>
                  <a:pt x="137737" y="110524"/>
                  <a:pt x="116925" y="102540"/>
                  <a:pt x="118920" y="17192"/>
                </a:cubicBezTo>
                <a:close/>
              </a:path>
            </a:pathLst>
          </a:custGeom>
          <a:solidFill>
            <a:srgbClr val="FABB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7228680" y="10127602"/>
            <a:ext cx="1047888" cy="1214721"/>
          </a:xfrm>
          <a:custGeom>
            <a:rect b="b" l="l" r="r" t="t"/>
            <a:pathLst>
              <a:path extrusionOk="0" h="95993" w="82809">
                <a:moveTo>
                  <a:pt x="21156" y="-206"/>
                </a:moveTo>
                <a:cubicBezTo>
                  <a:pt x="13364" y="-206"/>
                  <a:pt x="8232" y="7492"/>
                  <a:pt x="5002" y="19753"/>
                </a:cubicBezTo>
                <a:cubicBezTo>
                  <a:pt x="240" y="44796"/>
                  <a:pt x="-1138" y="70372"/>
                  <a:pt x="915" y="95787"/>
                </a:cubicBezTo>
                <a:lnTo>
                  <a:pt x="69622" y="95787"/>
                </a:lnTo>
                <a:cubicBezTo>
                  <a:pt x="76863" y="95825"/>
                  <a:pt x="82764" y="89980"/>
                  <a:pt x="82802" y="82737"/>
                </a:cubicBezTo>
                <a:cubicBezTo>
                  <a:pt x="82812" y="80666"/>
                  <a:pt x="82337" y="78632"/>
                  <a:pt x="81405" y="76778"/>
                </a:cubicBezTo>
                <a:cubicBezTo>
                  <a:pt x="60119" y="33629"/>
                  <a:pt x="38547" y="-301"/>
                  <a:pt x="21156" y="-206"/>
                </a:cubicBezTo>
                <a:close/>
              </a:path>
            </a:pathLst>
          </a:custGeom>
          <a:solidFill>
            <a:srgbClr val="E2E3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5343954" y="9806484"/>
            <a:ext cx="2210259" cy="1540645"/>
          </a:xfrm>
          <a:custGeom>
            <a:rect b="b" l="l" r="r" t="t"/>
            <a:pathLst>
              <a:path extrusionOk="0" h="121749" w="174665">
                <a:moveTo>
                  <a:pt x="-7" y="43228"/>
                </a:moveTo>
                <a:lnTo>
                  <a:pt x="848" y="121543"/>
                </a:lnTo>
                <a:lnTo>
                  <a:pt x="166675" y="121543"/>
                </a:lnTo>
                <a:cubicBezTo>
                  <a:pt x="171237" y="69555"/>
                  <a:pt x="174658" y="28306"/>
                  <a:pt x="174658" y="28306"/>
                </a:cubicBezTo>
                <a:lnTo>
                  <a:pt x="68794" y="-206"/>
                </a:lnTo>
                <a:cubicBezTo>
                  <a:pt x="54540" y="27736"/>
                  <a:pt x="-7" y="43228"/>
                  <a:pt x="-7" y="43228"/>
                </a:cubicBezTo>
                <a:close/>
              </a:path>
            </a:pathLst>
          </a:custGeom>
          <a:solidFill>
            <a:srgbClr val="E2E3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3179393" y="9810091"/>
            <a:ext cx="2182593" cy="1537039"/>
          </a:xfrm>
          <a:custGeom>
            <a:rect b="b" l="l" r="r" t="t"/>
            <a:pathLst>
              <a:path extrusionOk="0" h="121464" w="172479">
                <a:moveTo>
                  <a:pt x="102625" y="-206"/>
                </a:moveTo>
                <a:lnTo>
                  <a:pt x="-7" y="30682"/>
                </a:lnTo>
                <a:cubicBezTo>
                  <a:pt x="-7" y="30682"/>
                  <a:pt x="4364" y="70600"/>
                  <a:pt x="10161" y="121258"/>
                </a:cubicBezTo>
                <a:lnTo>
                  <a:pt x="172472" y="121258"/>
                </a:lnTo>
                <a:lnTo>
                  <a:pt x="171617" y="42943"/>
                </a:lnTo>
                <a:cubicBezTo>
                  <a:pt x="145598" y="34076"/>
                  <a:pt x="121983" y="19306"/>
                  <a:pt x="102625" y="-206"/>
                </a:cubicBezTo>
                <a:close/>
              </a:path>
            </a:pathLst>
          </a:custGeom>
          <a:solidFill>
            <a:srgbClr val="E2E3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5016860" y="10152190"/>
            <a:ext cx="331892" cy="188817"/>
          </a:xfrm>
          <a:custGeom>
            <a:rect b="b" l="l" r="r" t="t"/>
            <a:pathLst>
              <a:path extrusionOk="0" h="14921" w="26228">
                <a:moveTo>
                  <a:pt x="13874" y="0"/>
                </a:moveTo>
                <a:lnTo>
                  <a:pt x="0" y="6083"/>
                </a:lnTo>
                <a:lnTo>
                  <a:pt x="26228" y="14922"/>
                </a:lnTo>
                <a:lnTo>
                  <a:pt x="20336" y="2376"/>
                </a:lnTo>
                <a:lnTo>
                  <a:pt x="13874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5348760" y="10152190"/>
            <a:ext cx="330693" cy="188817"/>
          </a:xfrm>
          <a:custGeom>
            <a:rect b="b" l="l" r="r" t="t"/>
            <a:pathLst>
              <a:path extrusionOk="0" h="14921" w="26133">
                <a:moveTo>
                  <a:pt x="5892" y="2376"/>
                </a:moveTo>
                <a:lnTo>
                  <a:pt x="0" y="14922"/>
                </a:lnTo>
                <a:lnTo>
                  <a:pt x="26133" y="6083"/>
                </a:lnTo>
                <a:lnTo>
                  <a:pt x="11879" y="0"/>
                </a:lnTo>
                <a:lnTo>
                  <a:pt x="5892" y="2376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5016860" y="10238242"/>
            <a:ext cx="662593" cy="1086033"/>
          </a:xfrm>
          <a:custGeom>
            <a:rect b="b" l="l" r="r" t="t"/>
            <a:pathLst>
              <a:path extrusionOk="0" h="1086033" w="662593">
                <a:moveTo>
                  <a:pt x="662593" y="0"/>
                </a:moveTo>
                <a:lnTo>
                  <a:pt x="460570" y="580900"/>
                </a:lnTo>
                <a:lnTo>
                  <a:pt x="502657" y="1086033"/>
                </a:lnTo>
                <a:lnTo>
                  <a:pt x="330701" y="1086033"/>
                </a:lnTo>
                <a:lnTo>
                  <a:pt x="331903" y="580904"/>
                </a:lnTo>
                <a:lnTo>
                  <a:pt x="331900" y="580904"/>
                </a:lnTo>
                <a:lnTo>
                  <a:pt x="331900" y="580899"/>
                </a:lnTo>
                <a:lnTo>
                  <a:pt x="331900" y="95008"/>
                </a:lnTo>
                <a:close/>
                <a:moveTo>
                  <a:pt x="0" y="0"/>
                </a:moveTo>
                <a:lnTo>
                  <a:pt x="331892" y="95008"/>
                </a:lnTo>
                <a:lnTo>
                  <a:pt x="331892" y="580899"/>
                </a:lnTo>
                <a:lnTo>
                  <a:pt x="331900" y="580899"/>
                </a:lnTo>
                <a:lnTo>
                  <a:pt x="330698" y="1086033"/>
                </a:lnTo>
                <a:lnTo>
                  <a:pt x="157538" y="1086033"/>
                </a:lnTo>
                <a:lnTo>
                  <a:pt x="203232" y="580904"/>
                </a:lnTo>
                <a:lnTo>
                  <a:pt x="203225" y="58090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4239689" y="6392036"/>
            <a:ext cx="2247007" cy="2948997"/>
          </a:xfrm>
          <a:custGeom>
            <a:rect b="b" l="l" r="r" t="t"/>
            <a:pathLst>
              <a:path extrusionOk="0" h="233044" w="177569">
                <a:moveTo>
                  <a:pt x="88777" y="-206"/>
                </a:moveTo>
                <a:cubicBezTo>
                  <a:pt x="40122" y="-206"/>
                  <a:pt x="-6253" y="51402"/>
                  <a:pt x="684" y="113845"/>
                </a:cubicBezTo>
                <a:cubicBezTo>
                  <a:pt x="7526" y="180374"/>
                  <a:pt x="55707" y="232838"/>
                  <a:pt x="88777" y="232838"/>
                </a:cubicBezTo>
                <a:cubicBezTo>
                  <a:pt x="121848" y="232838"/>
                  <a:pt x="169553" y="179234"/>
                  <a:pt x="176870" y="113845"/>
                </a:cubicBezTo>
                <a:cubicBezTo>
                  <a:pt x="183807" y="51402"/>
                  <a:pt x="137432" y="-206"/>
                  <a:pt x="88777" y="-206"/>
                </a:cubicBezTo>
                <a:close/>
              </a:path>
            </a:pathLst>
          </a:custGeom>
          <a:solidFill>
            <a:srgbClr val="FABB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4125155" y="6109403"/>
            <a:ext cx="2447651" cy="1837703"/>
          </a:xfrm>
          <a:custGeom>
            <a:rect b="b" l="l" r="r" t="t"/>
            <a:pathLst>
              <a:path extrusionOk="0" h="145224" w="193425">
                <a:moveTo>
                  <a:pt x="96308" y="-206"/>
                </a:moveTo>
                <a:cubicBezTo>
                  <a:pt x="58296" y="-206"/>
                  <a:pt x="18003" y="26120"/>
                  <a:pt x="7454" y="53778"/>
                </a:cubicBezTo>
                <a:cubicBezTo>
                  <a:pt x="-3759" y="83051"/>
                  <a:pt x="992" y="131428"/>
                  <a:pt x="992" y="131428"/>
                </a:cubicBezTo>
                <a:lnTo>
                  <a:pt x="13536" y="145019"/>
                </a:lnTo>
                <a:cubicBezTo>
                  <a:pt x="13536" y="145019"/>
                  <a:pt x="21519" y="89894"/>
                  <a:pt x="34348" y="82386"/>
                </a:cubicBezTo>
                <a:cubicBezTo>
                  <a:pt x="38434" y="80105"/>
                  <a:pt x="62857" y="67654"/>
                  <a:pt x="62857" y="67654"/>
                </a:cubicBezTo>
                <a:cubicBezTo>
                  <a:pt x="62857" y="67654"/>
                  <a:pt x="153326" y="85237"/>
                  <a:pt x="162258" y="94171"/>
                </a:cubicBezTo>
                <a:cubicBezTo>
                  <a:pt x="174422" y="106431"/>
                  <a:pt x="179744" y="142928"/>
                  <a:pt x="179744" y="142928"/>
                </a:cubicBezTo>
                <a:lnTo>
                  <a:pt x="193048" y="123919"/>
                </a:lnTo>
                <a:cubicBezTo>
                  <a:pt x="193048" y="123919"/>
                  <a:pt x="196564" y="69080"/>
                  <a:pt x="181930" y="45699"/>
                </a:cubicBezTo>
                <a:cubicBezTo>
                  <a:pt x="161593" y="18470"/>
                  <a:pt x="130243" y="1656"/>
                  <a:pt x="96308" y="-206"/>
                </a:cubicBezTo>
                <a:close/>
              </a:path>
            </a:pathLst>
          </a:custGeom>
          <a:solidFill>
            <a:srgbClr val="8F13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4077677" y="9520230"/>
            <a:ext cx="1196513" cy="1058361"/>
          </a:xfrm>
          <a:custGeom>
            <a:rect b="b" l="l" r="r" t="t"/>
            <a:pathLst>
              <a:path extrusionOk="0" h="83637" w="94554">
                <a:moveTo>
                  <a:pt x="0" y="30604"/>
                </a:moveTo>
                <a:lnTo>
                  <a:pt x="74219" y="83637"/>
                </a:lnTo>
                <a:lnTo>
                  <a:pt x="94555" y="51703"/>
                </a:lnTo>
                <a:lnTo>
                  <a:pt x="23853" y="0"/>
                </a:lnTo>
                <a:lnTo>
                  <a:pt x="0" y="3060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5423315" y="9520230"/>
            <a:ext cx="1196513" cy="1058361"/>
          </a:xfrm>
          <a:custGeom>
            <a:rect b="b" l="l" r="r" t="t"/>
            <a:pathLst>
              <a:path extrusionOk="0" h="83637" w="94554">
                <a:moveTo>
                  <a:pt x="0" y="51703"/>
                </a:moveTo>
                <a:lnTo>
                  <a:pt x="20241" y="83637"/>
                </a:lnTo>
                <a:lnTo>
                  <a:pt x="94555" y="30604"/>
                </a:lnTo>
                <a:lnTo>
                  <a:pt x="70702" y="0"/>
                </a:lnTo>
                <a:lnTo>
                  <a:pt x="0" y="51703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7"/>
          <p:cNvGrpSpPr/>
          <p:nvPr/>
        </p:nvGrpSpPr>
        <p:grpSpPr>
          <a:xfrm>
            <a:off x="11757638" y="4779320"/>
            <a:ext cx="10887931" cy="7213409"/>
            <a:chOff x="11757638" y="4842244"/>
            <a:chExt cx="10887931" cy="7213409"/>
          </a:xfrm>
        </p:grpSpPr>
        <p:sp>
          <p:nvSpPr>
            <p:cNvPr id="216" name="Google Shape;216;p7"/>
            <p:cNvSpPr/>
            <p:nvPr/>
          </p:nvSpPr>
          <p:spPr>
            <a:xfrm>
              <a:off x="11757638" y="5114417"/>
              <a:ext cx="914846" cy="9148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  <a:endParaRPr/>
            </a:p>
          </p:txBody>
        </p:sp>
        <p:sp>
          <p:nvSpPr>
            <p:cNvPr id="217" name="Google Shape;217;p7"/>
            <p:cNvSpPr txBox="1"/>
            <p:nvPr/>
          </p:nvSpPr>
          <p:spPr>
            <a:xfrm>
              <a:off x="13010002" y="4842244"/>
              <a:ext cx="48963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Mathematics</a:t>
              </a: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12981432" y="5441488"/>
              <a:ext cx="966413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1757638" y="7007804"/>
              <a:ext cx="914846" cy="9148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  <a:endParaRPr/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13010002" y="6735631"/>
              <a:ext cx="48963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Science</a:t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2981432" y="7334875"/>
              <a:ext cx="966413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1757638" y="8883905"/>
              <a:ext cx="914846" cy="9148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  <a:endParaRPr/>
            </a:p>
          </p:txBody>
        </p:sp>
        <p:sp>
          <p:nvSpPr>
            <p:cNvPr id="223" name="Google Shape;223;p7"/>
            <p:cNvSpPr txBox="1"/>
            <p:nvPr/>
          </p:nvSpPr>
          <p:spPr>
            <a:xfrm>
              <a:off x="13010002" y="8611732"/>
              <a:ext cx="48963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Physic</a:t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2981432" y="9210976"/>
              <a:ext cx="966413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1757638" y="10774475"/>
              <a:ext cx="914846" cy="9148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4</a:t>
              </a:r>
              <a:endParaRPr/>
            </a:p>
          </p:txBody>
        </p:sp>
        <p:sp>
          <p:nvSpPr>
            <p:cNvPr id="226" name="Google Shape;226;p7"/>
            <p:cNvSpPr txBox="1"/>
            <p:nvPr/>
          </p:nvSpPr>
          <p:spPr>
            <a:xfrm>
              <a:off x="13010002" y="10502302"/>
              <a:ext cx="48963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Language</a:t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2981432" y="11101546"/>
              <a:ext cx="966413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</p:grpSp>
      <p:sp>
        <p:nvSpPr>
          <p:cNvPr id="228" name="Google Shape;228;p7"/>
          <p:cNvSpPr/>
          <p:nvPr/>
        </p:nvSpPr>
        <p:spPr>
          <a:xfrm>
            <a:off x="7318048" y="7947106"/>
            <a:ext cx="362912" cy="39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8201968" y="7540752"/>
            <a:ext cx="362912" cy="7980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9073696" y="7162800"/>
            <a:ext cx="363000" cy="11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9957616" y="6565392"/>
            <a:ext cx="362912" cy="17733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7371684" y="8548808"/>
            <a:ext cx="84207" cy="84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8151765" y="8548808"/>
            <a:ext cx="84207" cy="84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8931847" y="8548808"/>
            <a:ext cx="84207" cy="842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9706762" y="8548808"/>
            <a:ext cx="84207" cy="842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7399752" y="8444473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2018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8179973" y="8444473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2019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8955226" y="8444473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2020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9735448" y="8444473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2021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246" name="Google Shape;246;p8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/>
          <p:nvPr/>
        </p:nvSpPr>
        <p:spPr>
          <a:xfrm flipH="1">
            <a:off x="3127175" y="10022623"/>
            <a:ext cx="384512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145</a:t>
            </a:r>
            <a:endParaRPr sz="16600">
              <a:solidFill>
                <a:schemeClr val="accen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9" name="Google Shape;249;p8"/>
          <p:cNvSpPr/>
          <p:nvPr/>
        </p:nvSpPr>
        <p:spPr>
          <a:xfrm flipH="1">
            <a:off x="9718675" y="10022623"/>
            <a:ext cx="49403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150</a:t>
            </a:r>
            <a:endParaRPr sz="16600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0" name="Google Shape;250;p8"/>
          <p:cNvSpPr/>
          <p:nvPr/>
        </p:nvSpPr>
        <p:spPr>
          <a:xfrm flipH="1">
            <a:off x="16857763" y="10022623"/>
            <a:ext cx="49403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accent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120</a:t>
            </a:r>
            <a:endParaRPr sz="16600">
              <a:solidFill>
                <a:schemeClr val="accent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51" name="Google Shape;251;p8"/>
          <p:cNvCxnSpPr/>
          <p:nvPr/>
        </p:nvCxnSpPr>
        <p:spPr>
          <a:xfrm>
            <a:off x="2260600" y="9371593"/>
            <a:ext cx="5588000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8"/>
          <p:cNvSpPr txBox="1"/>
          <p:nvPr/>
        </p:nvSpPr>
        <p:spPr>
          <a:xfrm>
            <a:off x="2620856" y="11485227"/>
            <a:ext cx="48990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Bachelor Degree 1</a:t>
            </a:r>
            <a:endParaRPr/>
          </a:p>
        </p:txBody>
      </p:sp>
      <p:sp>
        <p:nvSpPr>
          <p:cNvPr id="253" name="Google Shape;253;p8"/>
          <p:cNvSpPr txBox="1"/>
          <p:nvPr/>
        </p:nvSpPr>
        <p:spPr>
          <a:xfrm>
            <a:off x="8994028" y="11485227"/>
            <a:ext cx="63895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Bachelor Degree 2</a:t>
            </a:r>
            <a:endParaRPr/>
          </a:p>
        </p:txBody>
      </p:sp>
      <p:sp>
        <p:nvSpPr>
          <p:cNvPr id="254" name="Google Shape;254;p8"/>
          <p:cNvSpPr txBox="1"/>
          <p:nvPr/>
        </p:nvSpPr>
        <p:spPr>
          <a:xfrm>
            <a:off x="16133116" y="11485227"/>
            <a:ext cx="63895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Bachelor Degree 3</a:t>
            </a:r>
            <a:endParaRPr/>
          </a:p>
        </p:txBody>
      </p:sp>
      <p:sp>
        <p:nvSpPr>
          <p:cNvPr id="255" name="Google Shape;255;p8"/>
          <p:cNvSpPr/>
          <p:nvPr/>
        </p:nvSpPr>
        <p:spPr>
          <a:xfrm>
            <a:off x="2743342" y="6612268"/>
            <a:ext cx="541711" cy="574552"/>
          </a:xfrm>
          <a:custGeom>
            <a:rect b="b" l="l" r="r" t="t"/>
            <a:pathLst>
              <a:path extrusionOk="0" h="153" w="144">
                <a:moveTo>
                  <a:pt x="143" y="76"/>
                </a:moveTo>
                <a:lnTo>
                  <a:pt x="143" y="76"/>
                </a:lnTo>
                <a:cubicBezTo>
                  <a:pt x="143" y="118"/>
                  <a:pt x="118" y="152"/>
                  <a:pt x="76" y="152"/>
                </a:cubicBezTo>
                <a:cubicBezTo>
                  <a:pt x="34" y="152"/>
                  <a:pt x="0" y="118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118" y="0"/>
                  <a:pt x="143" y="34"/>
                  <a:pt x="143" y="76"/>
                </a:cubicBezTo>
              </a:path>
            </a:pathLst>
          </a:custGeom>
          <a:solidFill>
            <a:srgbClr val="9371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3038823" y="6612268"/>
            <a:ext cx="525301" cy="574552"/>
          </a:xfrm>
          <a:custGeom>
            <a:rect b="b" l="l" r="r" t="t"/>
            <a:pathLst>
              <a:path extrusionOk="0" h="153" w="143">
                <a:moveTo>
                  <a:pt x="142" y="76"/>
                </a:moveTo>
                <a:lnTo>
                  <a:pt x="142" y="76"/>
                </a:lnTo>
                <a:cubicBezTo>
                  <a:pt x="142" y="118"/>
                  <a:pt x="109" y="152"/>
                  <a:pt x="67" y="152"/>
                </a:cubicBezTo>
                <a:cubicBezTo>
                  <a:pt x="33" y="152"/>
                  <a:pt x="0" y="118"/>
                  <a:pt x="0" y="76"/>
                </a:cubicBezTo>
                <a:cubicBezTo>
                  <a:pt x="0" y="34"/>
                  <a:pt x="33" y="0"/>
                  <a:pt x="67" y="0"/>
                </a:cubicBezTo>
                <a:cubicBezTo>
                  <a:pt x="109" y="0"/>
                  <a:pt x="142" y="34"/>
                  <a:pt x="142" y="76"/>
                </a:cubicBezTo>
              </a:path>
            </a:pathLst>
          </a:custGeom>
          <a:solidFill>
            <a:srgbClr val="9371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2726921" y="5906402"/>
            <a:ext cx="886445" cy="1789297"/>
          </a:xfrm>
          <a:custGeom>
            <a:rect b="b" l="l" r="r" t="t"/>
            <a:pathLst>
              <a:path extrusionOk="0" h="480" w="236">
                <a:moveTo>
                  <a:pt x="235" y="143"/>
                </a:moveTo>
                <a:lnTo>
                  <a:pt x="235" y="143"/>
                </a:lnTo>
                <a:cubicBezTo>
                  <a:pt x="235" y="59"/>
                  <a:pt x="184" y="0"/>
                  <a:pt x="117" y="0"/>
                </a:cubicBezTo>
                <a:cubicBezTo>
                  <a:pt x="50" y="0"/>
                  <a:pt x="0" y="59"/>
                  <a:pt x="0" y="143"/>
                </a:cubicBezTo>
                <a:cubicBezTo>
                  <a:pt x="0" y="202"/>
                  <a:pt x="25" y="252"/>
                  <a:pt x="67" y="278"/>
                </a:cubicBezTo>
                <a:cubicBezTo>
                  <a:pt x="67" y="428"/>
                  <a:pt x="67" y="428"/>
                  <a:pt x="67" y="428"/>
                </a:cubicBezTo>
                <a:cubicBezTo>
                  <a:pt x="67" y="454"/>
                  <a:pt x="92" y="479"/>
                  <a:pt x="117" y="479"/>
                </a:cubicBezTo>
                <a:cubicBezTo>
                  <a:pt x="143" y="479"/>
                  <a:pt x="168" y="454"/>
                  <a:pt x="168" y="428"/>
                </a:cubicBezTo>
                <a:cubicBezTo>
                  <a:pt x="168" y="278"/>
                  <a:pt x="168" y="278"/>
                  <a:pt x="168" y="278"/>
                </a:cubicBezTo>
                <a:cubicBezTo>
                  <a:pt x="210" y="252"/>
                  <a:pt x="235" y="202"/>
                  <a:pt x="235" y="143"/>
                </a:cubicBezTo>
              </a:path>
            </a:pathLst>
          </a:custGeom>
          <a:solidFill>
            <a:srgbClr val="FFCD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2628427" y="7777782"/>
            <a:ext cx="98494" cy="755118"/>
          </a:xfrm>
          <a:custGeom>
            <a:rect b="b" l="l" r="r" t="t"/>
            <a:pathLst>
              <a:path extrusionOk="0" h="202" w="26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0" y="201"/>
                  <a:pt x="0" y="201"/>
                  <a:pt x="0" y="201"/>
                </a:cubicBezTo>
                <a:cubicBezTo>
                  <a:pt x="25" y="201"/>
                  <a:pt x="25" y="201"/>
                  <a:pt x="25" y="201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16" y="0"/>
                  <a:pt x="8" y="0"/>
                </a:cubicBezTo>
              </a:path>
            </a:pathLst>
          </a:custGeom>
          <a:solidFill>
            <a:srgbClr val="5FA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3695449" y="7744951"/>
            <a:ext cx="98494" cy="787949"/>
          </a:xfrm>
          <a:custGeom>
            <a:rect b="b" l="l" r="r" t="t"/>
            <a:pathLst>
              <a:path extrusionOk="0" h="210" w="26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8"/>
                  <a:pt x="0" y="17"/>
                </a:cubicBezTo>
                <a:cubicBezTo>
                  <a:pt x="0" y="209"/>
                  <a:pt x="0" y="209"/>
                  <a:pt x="0" y="209"/>
                </a:cubicBezTo>
                <a:cubicBezTo>
                  <a:pt x="25" y="209"/>
                  <a:pt x="25" y="209"/>
                  <a:pt x="25" y="209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8"/>
                  <a:pt x="17" y="0"/>
                  <a:pt x="9" y="0"/>
                </a:cubicBezTo>
              </a:path>
            </a:pathLst>
          </a:custGeom>
          <a:solidFill>
            <a:srgbClr val="5FA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2497101" y="5709414"/>
            <a:ext cx="1280421" cy="1034179"/>
          </a:xfrm>
          <a:custGeom>
            <a:rect b="b" l="l" r="r" t="t"/>
            <a:pathLst>
              <a:path extrusionOk="0" h="278" w="345">
                <a:moveTo>
                  <a:pt x="277" y="277"/>
                </a:moveTo>
                <a:lnTo>
                  <a:pt x="277" y="277"/>
                </a:lnTo>
                <a:cubicBezTo>
                  <a:pt x="277" y="277"/>
                  <a:pt x="311" y="143"/>
                  <a:pt x="252" y="126"/>
                </a:cubicBezTo>
                <a:cubicBezTo>
                  <a:pt x="235" y="118"/>
                  <a:pt x="210" y="126"/>
                  <a:pt x="176" y="126"/>
                </a:cubicBezTo>
                <a:cubicBezTo>
                  <a:pt x="143" y="126"/>
                  <a:pt x="109" y="118"/>
                  <a:pt x="93" y="134"/>
                </a:cubicBezTo>
                <a:cubicBezTo>
                  <a:pt x="59" y="151"/>
                  <a:pt x="76" y="260"/>
                  <a:pt x="76" y="269"/>
                </a:cubicBezTo>
                <a:cubicBezTo>
                  <a:pt x="0" y="202"/>
                  <a:pt x="34" y="84"/>
                  <a:pt x="84" y="42"/>
                </a:cubicBezTo>
                <a:cubicBezTo>
                  <a:pt x="143" y="0"/>
                  <a:pt x="243" y="8"/>
                  <a:pt x="285" y="67"/>
                </a:cubicBezTo>
                <a:cubicBezTo>
                  <a:pt x="344" y="160"/>
                  <a:pt x="277" y="277"/>
                  <a:pt x="277" y="277"/>
                </a:cubicBezTo>
              </a:path>
            </a:pathLst>
          </a:custGeom>
          <a:solidFill>
            <a:srgbClr val="9371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3564124" y="7777782"/>
            <a:ext cx="65662" cy="755118"/>
          </a:xfrm>
          <a:custGeom>
            <a:rect b="b" l="l" r="r" t="t"/>
            <a:pathLst>
              <a:path extrusionOk="0" h="202" w="18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9"/>
                  <a:pt x="0" y="9"/>
                </a:cubicBezTo>
                <a:cubicBezTo>
                  <a:pt x="0" y="201"/>
                  <a:pt x="0" y="201"/>
                  <a:pt x="0" y="201"/>
                </a:cubicBezTo>
                <a:cubicBezTo>
                  <a:pt x="17" y="201"/>
                  <a:pt x="17" y="201"/>
                  <a:pt x="17" y="201"/>
                </a:cubicBezTo>
                <a:cubicBezTo>
                  <a:pt x="17" y="9"/>
                  <a:pt x="17" y="9"/>
                  <a:pt x="17" y="9"/>
                </a:cubicBezTo>
                <a:lnTo>
                  <a:pt x="9" y="0"/>
                </a:lnTo>
              </a:path>
            </a:pathLst>
          </a:custGeom>
          <a:solidFill>
            <a:srgbClr val="5FA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2349366" y="6989832"/>
            <a:ext cx="1690806" cy="1526647"/>
          </a:xfrm>
          <a:custGeom>
            <a:rect b="b" l="l" r="r" t="t"/>
            <a:pathLst>
              <a:path extrusionOk="0" h="412" w="454">
                <a:moveTo>
                  <a:pt x="445" y="193"/>
                </a:moveTo>
                <a:lnTo>
                  <a:pt x="445" y="193"/>
                </a:lnTo>
                <a:cubicBezTo>
                  <a:pt x="445" y="185"/>
                  <a:pt x="445" y="185"/>
                  <a:pt x="445" y="185"/>
                </a:cubicBezTo>
                <a:cubicBezTo>
                  <a:pt x="445" y="101"/>
                  <a:pt x="386" y="67"/>
                  <a:pt x="319" y="34"/>
                </a:cubicBezTo>
                <a:cubicBezTo>
                  <a:pt x="311" y="34"/>
                  <a:pt x="311" y="34"/>
                  <a:pt x="311" y="34"/>
                </a:cubicBezTo>
                <a:cubicBezTo>
                  <a:pt x="311" y="17"/>
                  <a:pt x="311" y="17"/>
                  <a:pt x="311" y="17"/>
                </a:cubicBezTo>
                <a:cubicBezTo>
                  <a:pt x="269" y="0"/>
                  <a:pt x="269" y="0"/>
                  <a:pt x="269" y="0"/>
                </a:cubicBezTo>
                <a:cubicBezTo>
                  <a:pt x="218" y="42"/>
                  <a:pt x="218" y="42"/>
                  <a:pt x="218" y="42"/>
                </a:cubicBezTo>
                <a:cubicBezTo>
                  <a:pt x="168" y="0"/>
                  <a:pt x="168" y="0"/>
                  <a:pt x="168" y="0"/>
                </a:cubicBezTo>
                <a:cubicBezTo>
                  <a:pt x="126" y="17"/>
                  <a:pt x="126" y="17"/>
                  <a:pt x="126" y="17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50" y="42"/>
                  <a:pt x="0" y="109"/>
                  <a:pt x="0" y="185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95"/>
                  <a:pt x="17" y="411"/>
                  <a:pt x="34" y="411"/>
                </a:cubicBezTo>
                <a:cubicBezTo>
                  <a:pt x="67" y="411"/>
                  <a:pt x="67" y="411"/>
                  <a:pt x="67" y="411"/>
                </a:cubicBezTo>
                <a:cubicBezTo>
                  <a:pt x="76" y="411"/>
                  <a:pt x="76" y="411"/>
                  <a:pt x="76" y="411"/>
                </a:cubicBezTo>
                <a:cubicBezTo>
                  <a:pt x="76" y="219"/>
                  <a:pt x="76" y="219"/>
                  <a:pt x="76" y="219"/>
                </a:cubicBezTo>
                <a:cubicBezTo>
                  <a:pt x="76" y="210"/>
                  <a:pt x="84" y="210"/>
                  <a:pt x="84" y="210"/>
                </a:cubicBezTo>
                <a:cubicBezTo>
                  <a:pt x="92" y="210"/>
                  <a:pt x="101" y="210"/>
                  <a:pt x="101" y="219"/>
                </a:cubicBezTo>
                <a:cubicBezTo>
                  <a:pt x="101" y="411"/>
                  <a:pt x="101" y="411"/>
                  <a:pt x="101" y="411"/>
                </a:cubicBezTo>
                <a:lnTo>
                  <a:pt x="101" y="411"/>
                </a:lnTo>
                <a:cubicBezTo>
                  <a:pt x="218" y="411"/>
                  <a:pt x="218" y="411"/>
                  <a:pt x="218" y="411"/>
                </a:cubicBezTo>
                <a:cubicBezTo>
                  <a:pt x="353" y="411"/>
                  <a:pt x="353" y="411"/>
                  <a:pt x="353" y="411"/>
                </a:cubicBezTo>
                <a:cubicBezTo>
                  <a:pt x="361" y="411"/>
                  <a:pt x="361" y="411"/>
                  <a:pt x="361" y="411"/>
                </a:cubicBezTo>
                <a:cubicBezTo>
                  <a:pt x="361" y="219"/>
                  <a:pt x="361" y="219"/>
                  <a:pt x="361" y="219"/>
                </a:cubicBezTo>
                <a:cubicBezTo>
                  <a:pt x="361" y="210"/>
                  <a:pt x="370" y="210"/>
                  <a:pt x="370" y="210"/>
                </a:cubicBezTo>
                <a:cubicBezTo>
                  <a:pt x="378" y="210"/>
                  <a:pt x="378" y="210"/>
                  <a:pt x="378" y="219"/>
                </a:cubicBezTo>
                <a:cubicBezTo>
                  <a:pt x="378" y="411"/>
                  <a:pt x="378" y="411"/>
                  <a:pt x="378" y="411"/>
                </a:cubicBezTo>
                <a:cubicBezTo>
                  <a:pt x="386" y="411"/>
                  <a:pt x="386" y="411"/>
                  <a:pt x="386" y="411"/>
                </a:cubicBezTo>
                <a:cubicBezTo>
                  <a:pt x="420" y="411"/>
                  <a:pt x="420" y="411"/>
                  <a:pt x="420" y="411"/>
                </a:cubicBezTo>
                <a:cubicBezTo>
                  <a:pt x="445" y="411"/>
                  <a:pt x="453" y="386"/>
                  <a:pt x="453" y="369"/>
                </a:cubicBezTo>
                <a:cubicBezTo>
                  <a:pt x="453" y="344"/>
                  <a:pt x="453" y="344"/>
                  <a:pt x="453" y="344"/>
                </a:cubicBezTo>
                <a:lnTo>
                  <a:pt x="445" y="193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3153727" y="8270250"/>
            <a:ext cx="16421" cy="246229"/>
          </a:xfrm>
          <a:custGeom>
            <a:rect b="b" l="l" r="r" t="t"/>
            <a:pathLst>
              <a:path extrusionOk="0" h="68" w="1">
                <a:moveTo>
                  <a:pt x="0" y="0"/>
                </a:moveTo>
                <a:lnTo>
                  <a:pt x="0" y="0"/>
                </a:lnTo>
                <a:lnTo>
                  <a:pt x="0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rgbClr val="506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2562764" y="7876276"/>
            <a:ext cx="98494" cy="656624"/>
          </a:xfrm>
          <a:custGeom>
            <a:rect b="b" l="l" r="r" t="t"/>
            <a:pathLst>
              <a:path extrusionOk="0" h="177" w="26">
                <a:moveTo>
                  <a:pt x="17" y="0"/>
                </a:moveTo>
                <a:lnTo>
                  <a:pt x="17" y="0"/>
                </a:lnTo>
                <a:cubicBezTo>
                  <a:pt x="8" y="0"/>
                  <a:pt x="8" y="9"/>
                  <a:pt x="8" y="9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6"/>
                  <a:pt x="17" y="176"/>
                  <a:pt x="17" y="176"/>
                </a:cubicBezTo>
                <a:cubicBezTo>
                  <a:pt x="25" y="9"/>
                  <a:pt x="25" y="9"/>
                  <a:pt x="25" y="9"/>
                </a:cubicBezTo>
                <a:lnTo>
                  <a:pt x="17" y="0"/>
                </a:lnTo>
              </a:path>
            </a:pathLst>
          </a:custGeom>
          <a:solidFill>
            <a:srgbClr val="506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3662618" y="7876276"/>
            <a:ext cx="98494" cy="656624"/>
          </a:xfrm>
          <a:custGeom>
            <a:rect b="b" l="l" r="r" t="t"/>
            <a:pathLst>
              <a:path extrusionOk="0" h="177" w="26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8" y="176"/>
                  <a:pt x="8" y="176"/>
                  <a:pt x="8" y="176"/>
                </a:cubicBezTo>
                <a:cubicBezTo>
                  <a:pt x="25" y="176"/>
                  <a:pt x="25" y="176"/>
                  <a:pt x="25" y="176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06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2250872" y="7055494"/>
            <a:ext cx="1822132" cy="1477406"/>
          </a:xfrm>
          <a:custGeom>
            <a:rect b="b" l="l" r="r" t="t"/>
            <a:pathLst>
              <a:path extrusionOk="0" h="395" w="488">
                <a:moveTo>
                  <a:pt x="478" y="109"/>
                </a:moveTo>
                <a:lnTo>
                  <a:pt x="478" y="109"/>
                </a:lnTo>
                <a:cubicBezTo>
                  <a:pt x="478" y="76"/>
                  <a:pt x="462" y="59"/>
                  <a:pt x="445" y="50"/>
                </a:cubicBezTo>
                <a:cubicBezTo>
                  <a:pt x="378" y="17"/>
                  <a:pt x="378" y="17"/>
                  <a:pt x="378" y="17"/>
                </a:cubicBezTo>
                <a:cubicBezTo>
                  <a:pt x="336" y="0"/>
                  <a:pt x="336" y="0"/>
                  <a:pt x="336" y="0"/>
                </a:cubicBezTo>
                <a:cubicBezTo>
                  <a:pt x="310" y="34"/>
                  <a:pt x="310" y="34"/>
                  <a:pt x="310" y="34"/>
                </a:cubicBezTo>
                <a:cubicBezTo>
                  <a:pt x="285" y="92"/>
                  <a:pt x="201" y="92"/>
                  <a:pt x="168" y="34"/>
                </a:cubicBezTo>
                <a:cubicBezTo>
                  <a:pt x="151" y="0"/>
                  <a:pt x="151" y="0"/>
                  <a:pt x="151" y="0"/>
                </a:cubicBezTo>
                <a:lnTo>
                  <a:pt x="151" y="0"/>
                </a:lnTo>
                <a:cubicBezTo>
                  <a:pt x="109" y="17"/>
                  <a:pt x="109" y="17"/>
                  <a:pt x="109" y="17"/>
                </a:cubicBezTo>
                <a:cubicBezTo>
                  <a:pt x="42" y="50"/>
                  <a:pt x="42" y="50"/>
                  <a:pt x="42" y="50"/>
                </a:cubicBezTo>
                <a:cubicBezTo>
                  <a:pt x="25" y="59"/>
                  <a:pt x="8" y="76"/>
                  <a:pt x="8" y="117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78"/>
                  <a:pt x="17" y="394"/>
                  <a:pt x="25" y="394"/>
                </a:cubicBezTo>
                <a:cubicBezTo>
                  <a:pt x="84" y="394"/>
                  <a:pt x="84" y="394"/>
                  <a:pt x="84" y="394"/>
                </a:cubicBezTo>
                <a:lnTo>
                  <a:pt x="84" y="394"/>
                </a:lnTo>
                <a:cubicBezTo>
                  <a:pt x="101" y="394"/>
                  <a:pt x="101" y="394"/>
                  <a:pt x="101" y="394"/>
                </a:cubicBezTo>
                <a:lnTo>
                  <a:pt x="101" y="394"/>
                </a:lnTo>
                <a:cubicBezTo>
                  <a:pt x="243" y="394"/>
                  <a:pt x="243" y="394"/>
                  <a:pt x="243" y="394"/>
                </a:cubicBezTo>
                <a:cubicBezTo>
                  <a:pt x="243" y="352"/>
                  <a:pt x="243" y="352"/>
                  <a:pt x="243" y="352"/>
                </a:cubicBezTo>
                <a:lnTo>
                  <a:pt x="243" y="352"/>
                </a:lnTo>
                <a:lnTo>
                  <a:pt x="243" y="352"/>
                </a:lnTo>
                <a:cubicBezTo>
                  <a:pt x="243" y="394"/>
                  <a:pt x="243" y="394"/>
                  <a:pt x="243" y="394"/>
                </a:cubicBezTo>
                <a:cubicBezTo>
                  <a:pt x="386" y="394"/>
                  <a:pt x="386" y="394"/>
                  <a:pt x="386" y="394"/>
                </a:cubicBezTo>
                <a:cubicBezTo>
                  <a:pt x="386" y="386"/>
                  <a:pt x="386" y="386"/>
                  <a:pt x="386" y="386"/>
                </a:cubicBezTo>
                <a:cubicBezTo>
                  <a:pt x="403" y="386"/>
                  <a:pt x="403" y="386"/>
                  <a:pt x="403" y="386"/>
                </a:cubicBezTo>
                <a:cubicBezTo>
                  <a:pt x="403" y="394"/>
                  <a:pt x="403" y="394"/>
                  <a:pt x="403" y="394"/>
                </a:cubicBezTo>
                <a:cubicBezTo>
                  <a:pt x="462" y="394"/>
                  <a:pt x="462" y="394"/>
                  <a:pt x="462" y="394"/>
                </a:cubicBezTo>
                <a:cubicBezTo>
                  <a:pt x="470" y="394"/>
                  <a:pt x="487" y="378"/>
                  <a:pt x="487" y="369"/>
                </a:cubicBezTo>
                <a:lnTo>
                  <a:pt x="478" y="109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2316534" y="5807908"/>
            <a:ext cx="32831" cy="607373"/>
          </a:xfrm>
          <a:custGeom>
            <a:rect b="b" l="l" r="r" t="t"/>
            <a:pathLst>
              <a:path extrusionOk="0" h="161" w="9">
                <a:moveTo>
                  <a:pt x="8" y="160"/>
                </a:moveTo>
                <a:lnTo>
                  <a:pt x="8" y="160"/>
                </a:lnTo>
                <a:cubicBezTo>
                  <a:pt x="0" y="160"/>
                  <a:pt x="0" y="160"/>
                  <a:pt x="0" y="15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8" y="0"/>
                </a:cubicBezTo>
                <a:lnTo>
                  <a:pt x="8" y="0"/>
                </a:lnTo>
                <a:cubicBezTo>
                  <a:pt x="8" y="151"/>
                  <a:pt x="8" y="151"/>
                  <a:pt x="8" y="151"/>
                </a:cubicBezTo>
                <a:cubicBezTo>
                  <a:pt x="8" y="160"/>
                  <a:pt x="8" y="160"/>
                  <a:pt x="8" y="160"/>
                </a:cubicBezTo>
              </a:path>
            </a:pathLst>
          </a:custGeom>
          <a:solidFill>
            <a:srgbClr val="C683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2283703" y="6152630"/>
            <a:ext cx="98494" cy="311902"/>
          </a:xfrm>
          <a:custGeom>
            <a:rect b="b" l="l" r="r" t="t"/>
            <a:pathLst>
              <a:path extrusionOk="0" h="85" w="27">
                <a:moveTo>
                  <a:pt x="17" y="84"/>
                </a:moveTo>
                <a:lnTo>
                  <a:pt x="17" y="84"/>
                </a:lnTo>
                <a:cubicBezTo>
                  <a:pt x="9" y="84"/>
                  <a:pt x="9" y="84"/>
                  <a:pt x="9" y="84"/>
                </a:cubicBezTo>
                <a:cubicBezTo>
                  <a:pt x="9" y="84"/>
                  <a:pt x="0" y="75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26" y="8"/>
                  <a:pt x="26" y="16"/>
                </a:cubicBezTo>
                <a:cubicBezTo>
                  <a:pt x="26" y="67"/>
                  <a:pt x="26" y="67"/>
                  <a:pt x="26" y="67"/>
                </a:cubicBezTo>
                <a:cubicBezTo>
                  <a:pt x="26" y="75"/>
                  <a:pt x="26" y="84"/>
                  <a:pt x="17" y="84"/>
                </a:cubicBezTo>
              </a:path>
            </a:pathLst>
          </a:custGeom>
          <a:solidFill>
            <a:srgbClr val="C683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2661258" y="5742245"/>
            <a:ext cx="1001359" cy="508879"/>
          </a:xfrm>
          <a:custGeom>
            <a:rect b="b" l="l" r="r" t="t"/>
            <a:pathLst>
              <a:path extrusionOk="0" h="136" w="270">
                <a:moveTo>
                  <a:pt x="8" y="0"/>
                </a:moveTo>
                <a:lnTo>
                  <a:pt x="8" y="0"/>
                </a:lnTo>
                <a:cubicBezTo>
                  <a:pt x="8" y="0"/>
                  <a:pt x="0" y="34"/>
                  <a:pt x="0" y="101"/>
                </a:cubicBezTo>
                <a:cubicBezTo>
                  <a:pt x="42" y="135"/>
                  <a:pt x="227" y="135"/>
                  <a:pt x="269" y="101"/>
                </a:cubicBezTo>
                <a:cubicBezTo>
                  <a:pt x="260" y="59"/>
                  <a:pt x="252" y="0"/>
                  <a:pt x="252" y="0"/>
                </a:cubicBezTo>
                <a:lnTo>
                  <a:pt x="8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2316534" y="5643752"/>
            <a:ext cx="1690806" cy="344723"/>
          </a:xfrm>
          <a:custGeom>
            <a:rect b="b" l="l" r="r" t="t"/>
            <a:pathLst>
              <a:path extrusionOk="0" h="94" w="454">
                <a:moveTo>
                  <a:pt x="0" y="42"/>
                </a:moveTo>
                <a:lnTo>
                  <a:pt x="0" y="42"/>
                </a:lnTo>
                <a:cubicBezTo>
                  <a:pt x="226" y="0"/>
                  <a:pt x="226" y="0"/>
                  <a:pt x="226" y="0"/>
                </a:cubicBezTo>
                <a:lnTo>
                  <a:pt x="226" y="0"/>
                </a:lnTo>
                <a:cubicBezTo>
                  <a:pt x="445" y="42"/>
                  <a:pt x="445" y="42"/>
                  <a:pt x="445" y="42"/>
                </a:cubicBezTo>
                <a:cubicBezTo>
                  <a:pt x="453" y="42"/>
                  <a:pt x="453" y="42"/>
                  <a:pt x="445" y="42"/>
                </a:cubicBezTo>
                <a:cubicBezTo>
                  <a:pt x="226" y="93"/>
                  <a:pt x="226" y="93"/>
                  <a:pt x="226" y="93"/>
                </a:cubicBezTo>
                <a:lnTo>
                  <a:pt x="226" y="93"/>
                </a:lnTo>
                <a:cubicBezTo>
                  <a:pt x="0" y="42"/>
                  <a:pt x="0" y="42"/>
                  <a:pt x="0" y="42"/>
                </a:cubicBezTo>
              </a:path>
            </a:pathLst>
          </a:custGeom>
          <a:solidFill>
            <a:srgbClr val="0B75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6371194" y="5906402"/>
            <a:ext cx="935697" cy="1789297"/>
          </a:xfrm>
          <a:custGeom>
            <a:rect b="b" l="l" r="r" t="t"/>
            <a:pathLst>
              <a:path extrusionOk="0" h="480" w="253">
                <a:moveTo>
                  <a:pt x="252" y="143"/>
                </a:moveTo>
                <a:lnTo>
                  <a:pt x="252" y="143"/>
                </a:lnTo>
                <a:cubicBezTo>
                  <a:pt x="252" y="59"/>
                  <a:pt x="201" y="0"/>
                  <a:pt x="126" y="0"/>
                </a:cubicBezTo>
                <a:cubicBezTo>
                  <a:pt x="50" y="0"/>
                  <a:pt x="0" y="59"/>
                  <a:pt x="0" y="143"/>
                </a:cubicBezTo>
                <a:cubicBezTo>
                  <a:pt x="0" y="202"/>
                  <a:pt x="25" y="252"/>
                  <a:pt x="75" y="278"/>
                </a:cubicBezTo>
                <a:cubicBezTo>
                  <a:pt x="75" y="428"/>
                  <a:pt x="75" y="428"/>
                  <a:pt x="75" y="428"/>
                </a:cubicBezTo>
                <a:cubicBezTo>
                  <a:pt x="75" y="454"/>
                  <a:pt x="101" y="479"/>
                  <a:pt x="126" y="479"/>
                </a:cubicBezTo>
                <a:cubicBezTo>
                  <a:pt x="159" y="479"/>
                  <a:pt x="176" y="454"/>
                  <a:pt x="176" y="428"/>
                </a:cubicBezTo>
                <a:cubicBezTo>
                  <a:pt x="176" y="278"/>
                  <a:pt x="176" y="278"/>
                  <a:pt x="176" y="278"/>
                </a:cubicBezTo>
                <a:cubicBezTo>
                  <a:pt x="227" y="252"/>
                  <a:pt x="252" y="202"/>
                  <a:pt x="252" y="143"/>
                </a:cubicBezTo>
              </a:path>
            </a:pathLst>
          </a:custGeom>
          <a:solidFill>
            <a:srgbClr val="FFCD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6289121" y="7777782"/>
            <a:ext cx="65662" cy="755118"/>
          </a:xfrm>
          <a:custGeom>
            <a:rect b="b" l="l" r="r" t="t"/>
            <a:pathLst>
              <a:path extrusionOk="0" h="202" w="18">
                <a:moveTo>
                  <a:pt x="8" y="0"/>
                </a:moveTo>
                <a:lnTo>
                  <a:pt x="8" y="0"/>
                </a:lnTo>
                <a:cubicBezTo>
                  <a:pt x="0" y="0"/>
                  <a:pt x="0" y="9"/>
                  <a:pt x="0" y="9"/>
                </a:cubicBezTo>
                <a:cubicBezTo>
                  <a:pt x="0" y="201"/>
                  <a:pt x="0" y="201"/>
                  <a:pt x="0" y="201"/>
                </a:cubicBezTo>
                <a:cubicBezTo>
                  <a:pt x="17" y="201"/>
                  <a:pt x="17" y="201"/>
                  <a:pt x="17" y="201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FA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8"/>
          <p:cNvSpPr/>
          <p:nvPr/>
        </p:nvSpPr>
        <p:spPr>
          <a:xfrm>
            <a:off x="7405385" y="7744951"/>
            <a:ext cx="131325" cy="787949"/>
          </a:xfrm>
          <a:custGeom>
            <a:rect b="b" l="l" r="r" t="t"/>
            <a:pathLst>
              <a:path extrusionOk="0" h="210" w="34">
                <a:moveTo>
                  <a:pt x="17" y="0"/>
                </a:moveTo>
                <a:lnTo>
                  <a:pt x="17" y="0"/>
                </a:lnTo>
                <a:cubicBezTo>
                  <a:pt x="8" y="0"/>
                  <a:pt x="0" y="8"/>
                  <a:pt x="0" y="17"/>
                </a:cubicBezTo>
                <a:cubicBezTo>
                  <a:pt x="0" y="209"/>
                  <a:pt x="0" y="209"/>
                  <a:pt x="0" y="209"/>
                </a:cubicBezTo>
                <a:cubicBezTo>
                  <a:pt x="33" y="209"/>
                  <a:pt x="33" y="209"/>
                  <a:pt x="33" y="209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8"/>
                  <a:pt x="25" y="0"/>
                  <a:pt x="17" y="0"/>
                </a:cubicBezTo>
              </a:path>
            </a:pathLst>
          </a:custGeom>
          <a:solidFill>
            <a:srgbClr val="5FA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6256289" y="5709414"/>
            <a:ext cx="1198337" cy="722287"/>
          </a:xfrm>
          <a:custGeom>
            <a:rect b="b" l="l" r="r" t="t"/>
            <a:pathLst>
              <a:path extrusionOk="0" h="194" w="320">
                <a:moveTo>
                  <a:pt x="286" y="185"/>
                </a:moveTo>
                <a:lnTo>
                  <a:pt x="286" y="185"/>
                </a:lnTo>
                <a:cubicBezTo>
                  <a:pt x="286" y="185"/>
                  <a:pt x="286" y="143"/>
                  <a:pt x="252" y="126"/>
                </a:cubicBezTo>
                <a:cubicBezTo>
                  <a:pt x="227" y="118"/>
                  <a:pt x="193" y="126"/>
                  <a:pt x="160" y="126"/>
                </a:cubicBezTo>
                <a:cubicBezTo>
                  <a:pt x="126" y="126"/>
                  <a:pt x="84" y="118"/>
                  <a:pt x="67" y="134"/>
                </a:cubicBezTo>
                <a:cubicBezTo>
                  <a:pt x="34" y="151"/>
                  <a:pt x="34" y="185"/>
                  <a:pt x="34" y="193"/>
                </a:cubicBezTo>
                <a:cubicBezTo>
                  <a:pt x="17" y="185"/>
                  <a:pt x="0" y="84"/>
                  <a:pt x="67" y="42"/>
                </a:cubicBezTo>
                <a:cubicBezTo>
                  <a:pt x="126" y="0"/>
                  <a:pt x="235" y="8"/>
                  <a:pt x="277" y="67"/>
                </a:cubicBezTo>
                <a:cubicBezTo>
                  <a:pt x="319" y="118"/>
                  <a:pt x="286" y="185"/>
                  <a:pt x="286" y="185"/>
                </a:cubicBezTo>
              </a:path>
            </a:pathLst>
          </a:custGeom>
          <a:solidFill>
            <a:srgbClr val="9371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7274060" y="7777782"/>
            <a:ext cx="98494" cy="755118"/>
          </a:xfrm>
          <a:custGeom>
            <a:rect b="b" l="l" r="r" t="t"/>
            <a:pathLst>
              <a:path extrusionOk="0" h="202" w="26"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cubicBezTo>
                  <a:pt x="0" y="201"/>
                  <a:pt x="0" y="201"/>
                  <a:pt x="0" y="201"/>
                </a:cubicBezTo>
                <a:cubicBezTo>
                  <a:pt x="25" y="201"/>
                  <a:pt x="25" y="201"/>
                  <a:pt x="25" y="201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17" y="0"/>
                  <a:pt x="9" y="0"/>
                </a:cubicBezTo>
              </a:path>
            </a:pathLst>
          </a:custGeom>
          <a:solidFill>
            <a:srgbClr val="5FA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5944387" y="6989832"/>
            <a:ext cx="1887804" cy="1526647"/>
          </a:xfrm>
          <a:custGeom>
            <a:rect b="b" l="l" r="r" t="t"/>
            <a:pathLst>
              <a:path extrusionOk="0" h="412" w="505">
                <a:moveTo>
                  <a:pt x="496" y="193"/>
                </a:moveTo>
                <a:lnTo>
                  <a:pt x="496" y="193"/>
                </a:lnTo>
                <a:cubicBezTo>
                  <a:pt x="496" y="185"/>
                  <a:pt x="496" y="185"/>
                  <a:pt x="496" y="185"/>
                </a:cubicBezTo>
                <a:cubicBezTo>
                  <a:pt x="496" y="101"/>
                  <a:pt x="428" y="67"/>
                  <a:pt x="353" y="34"/>
                </a:cubicBezTo>
                <a:cubicBezTo>
                  <a:pt x="345" y="34"/>
                  <a:pt x="345" y="34"/>
                  <a:pt x="345" y="34"/>
                </a:cubicBezTo>
                <a:cubicBezTo>
                  <a:pt x="345" y="17"/>
                  <a:pt x="345" y="17"/>
                  <a:pt x="345" y="17"/>
                </a:cubicBezTo>
                <a:cubicBezTo>
                  <a:pt x="302" y="0"/>
                  <a:pt x="302" y="0"/>
                  <a:pt x="302" y="0"/>
                </a:cubicBezTo>
                <a:cubicBezTo>
                  <a:pt x="244" y="42"/>
                  <a:pt x="244" y="42"/>
                  <a:pt x="244" y="42"/>
                </a:cubicBezTo>
                <a:cubicBezTo>
                  <a:pt x="185" y="0"/>
                  <a:pt x="185" y="0"/>
                  <a:pt x="185" y="0"/>
                </a:cubicBezTo>
                <a:cubicBezTo>
                  <a:pt x="143" y="17"/>
                  <a:pt x="143" y="17"/>
                  <a:pt x="143" y="17"/>
                </a:cubicBezTo>
                <a:cubicBezTo>
                  <a:pt x="143" y="34"/>
                  <a:pt x="143" y="34"/>
                  <a:pt x="143" y="34"/>
                </a:cubicBezTo>
                <a:cubicBezTo>
                  <a:pt x="67" y="42"/>
                  <a:pt x="0" y="109"/>
                  <a:pt x="0" y="185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95"/>
                  <a:pt x="26" y="411"/>
                  <a:pt x="42" y="411"/>
                </a:cubicBezTo>
                <a:cubicBezTo>
                  <a:pt x="84" y="411"/>
                  <a:pt x="84" y="411"/>
                  <a:pt x="84" y="411"/>
                </a:cubicBezTo>
                <a:lnTo>
                  <a:pt x="93" y="411"/>
                </a:lnTo>
                <a:cubicBezTo>
                  <a:pt x="93" y="219"/>
                  <a:pt x="93" y="219"/>
                  <a:pt x="93" y="219"/>
                </a:cubicBezTo>
                <a:cubicBezTo>
                  <a:pt x="93" y="210"/>
                  <a:pt x="93" y="210"/>
                  <a:pt x="101" y="210"/>
                </a:cubicBezTo>
                <a:cubicBezTo>
                  <a:pt x="110" y="210"/>
                  <a:pt x="110" y="210"/>
                  <a:pt x="110" y="219"/>
                </a:cubicBezTo>
                <a:cubicBezTo>
                  <a:pt x="110" y="411"/>
                  <a:pt x="110" y="411"/>
                  <a:pt x="110" y="411"/>
                </a:cubicBezTo>
                <a:cubicBezTo>
                  <a:pt x="118" y="411"/>
                  <a:pt x="118" y="411"/>
                  <a:pt x="118" y="411"/>
                </a:cubicBezTo>
                <a:cubicBezTo>
                  <a:pt x="244" y="411"/>
                  <a:pt x="244" y="411"/>
                  <a:pt x="244" y="411"/>
                </a:cubicBezTo>
                <a:cubicBezTo>
                  <a:pt x="395" y="411"/>
                  <a:pt x="395" y="411"/>
                  <a:pt x="395" y="411"/>
                </a:cubicBezTo>
                <a:cubicBezTo>
                  <a:pt x="403" y="411"/>
                  <a:pt x="403" y="411"/>
                  <a:pt x="403" y="411"/>
                </a:cubicBezTo>
                <a:cubicBezTo>
                  <a:pt x="403" y="219"/>
                  <a:pt x="403" y="219"/>
                  <a:pt x="403" y="219"/>
                </a:cubicBezTo>
                <a:cubicBezTo>
                  <a:pt x="403" y="210"/>
                  <a:pt x="412" y="210"/>
                  <a:pt x="412" y="210"/>
                </a:cubicBezTo>
                <a:cubicBezTo>
                  <a:pt x="420" y="210"/>
                  <a:pt x="420" y="210"/>
                  <a:pt x="420" y="219"/>
                </a:cubicBezTo>
                <a:cubicBezTo>
                  <a:pt x="420" y="411"/>
                  <a:pt x="420" y="411"/>
                  <a:pt x="420" y="411"/>
                </a:cubicBezTo>
                <a:cubicBezTo>
                  <a:pt x="428" y="411"/>
                  <a:pt x="428" y="411"/>
                  <a:pt x="428" y="411"/>
                </a:cubicBezTo>
                <a:cubicBezTo>
                  <a:pt x="470" y="411"/>
                  <a:pt x="470" y="411"/>
                  <a:pt x="470" y="411"/>
                </a:cubicBezTo>
                <a:cubicBezTo>
                  <a:pt x="496" y="411"/>
                  <a:pt x="504" y="386"/>
                  <a:pt x="504" y="369"/>
                </a:cubicBezTo>
                <a:cubicBezTo>
                  <a:pt x="504" y="344"/>
                  <a:pt x="504" y="344"/>
                  <a:pt x="504" y="344"/>
                </a:cubicBezTo>
                <a:lnTo>
                  <a:pt x="496" y="193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8"/>
          <p:cNvSpPr/>
          <p:nvPr/>
        </p:nvSpPr>
        <p:spPr>
          <a:xfrm>
            <a:off x="6847253" y="8270250"/>
            <a:ext cx="16410" cy="246229"/>
          </a:xfrm>
          <a:custGeom>
            <a:rect b="b" l="l" r="r" t="t"/>
            <a:pathLst>
              <a:path extrusionOk="0" h="68" w="1">
                <a:moveTo>
                  <a:pt x="0" y="0"/>
                </a:moveTo>
                <a:lnTo>
                  <a:pt x="0" y="0"/>
                </a:lnTo>
                <a:lnTo>
                  <a:pt x="0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rgbClr val="506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6223458" y="7876276"/>
            <a:ext cx="65662" cy="656624"/>
          </a:xfrm>
          <a:custGeom>
            <a:rect b="b" l="l" r="r" t="t"/>
            <a:pathLst>
              <a:path extrusionOk="0" h="177" w="18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0" y="176"/>
                  <a:pt x="0" y="176"/>
                  <a:pt x="0" y="176"/>
                </a:cubicBezTo>
                <a:cubicBezTo>
                  <a:pt x="17" y="176"/>
                  <a:pt x="17" y="176"/>
                  <a:pt x="17" y="176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06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7405385" y="7876276"/>
            <a:ext cx="98494" cy="656624"/>
          </a:xfrm>
          <a:custGeom>
            <a:rect b="b" l="l" r="r" t="t"/>
            <a:pathLst>
              <a:path extrusionOk="0" h="177" w="26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8" y="176"/>
                  <a:pt x="8" y="176"/>
                  <a:pt x="8" y="176"/>
                </a:cubicBezTo>
                <a:cubicBezTo>
                  <a:pt x="25" y="176"/>
                  <a:pt x="25" y="176"/>
                  <a:pt x="25" y="176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06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5878724" y="7055494"/>
            <a:ext cx="1969878" cy="1477406"/>
          </a:xfrm>
          <a:custGeom>
            <a:rect b="b" l="l" r="r" t="t"/>
            <a:pathLst>
              <a:path extrusionOk="0" h="395" w="529">
                <a:moveTo>
                  <a:pt x="512" y="84"/>
                </a:moveTo>
                <a:lnTo>
                  <a:pt x="512" y="84"/>
                </a:lnTo>
                <a:cubicBezTo>
                  <a:pt x="512" y="67"/>
                  <a:pt x="495" y="59"/>
                  <a:pt x="486" y="50"/>
                </a:cubicBezTo>
                <a:cubicBezTo>
                  <a:pt x="411" y="17"/>
                  <a:pt x="411" y="17"/>
                  <a:pt x="411" y="17"/>
                </a:cubicBezTo>
                <a:cubicBezTo>
                  <a:pt x="361" y="0"/>
                  <a:pt x="361" y="0"/>
                  <a:pt x="361" y="0"/>
                </a:cubicBezTo>
                <a:cubicBezTo>
                  <a:pt x="260" y="361"/>
                  <a:pt x="260" y="361"/>
                  <a:pt x="260" y="361"/>
                </a:cubicBezTo>
                <a:cubicBezTo>
                  <a:pt x="159" y="0"/>
                  <a:pt x="159" y="0"/>
                  <a:pt x="159" y="0"/>
                </a:cubicBezTo>
                <a:lnTo>
                  <a:pt x="159" y="0"/>
                </a:lnTo>
                <a:cubicBezTo>
                  <a:pt x="109" y="17"/>
                  <a:pt x="109" y="17"/>
                  <a:pt x="109" y="17"/>
                </a:cubicBezTo>
                <a:cubicBezTo>
                  <a:pt x="42" y="50"/>
                  <a:pt x="42" y="50"/>
                  <a:pt x="42" y="50"/>
                </a:cubicBezTo>
                <a:cubicBezTo>
                  <a:pt x="25" y="59"/>
                  <a:pt x="16" y="67"/>
                  <a:pt x="16" y="84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78"/>
                  <a:pt x="8" y="394"/>
                  <a:pt x="25" y="394"/>
                </a:cubicBezTo>
                <a:cubicBezTo>
                  <a:pt x="92" y="394"/>
                  <a:pt x="92" y="394"/>
                  <a:pt x="92" y="394"/>
                </a:cubicBezTo>
                <a:lnTo>
                  <a:pt x="92" y="394"/>
                </a:lnTo>
                <a:cubicBezTo>
                  <a:pt x="109" y="394"/>
                  <a:pt x="109" y="394"/>
                  <a:pt x="109" y="394"/>
                </a:cubicBezTo>
                <a:lnTo>
                  <a:pt x="109" y="394"/>
                </a:lnTo>
                <a:cubicBezTo>
                  <a:pt x="260" y="394"/>
                  <a:pt x="260" y="394"/>
                  <a:pt x="260" y="394"/>
                </a:cubicBezTo>
                <a:cubicBezTo>
                  <a:pt x="260" y="352"/>
                  <a:pt x="260" y="352"/>
                  <a:pt x="260" y="352"/>
                </a:cubicBezTo>
                <a:lnTo>
                  <a:pt x="260" y="352"/>
                </a:lnTo>
                <a:lnTo>
                  <a:pt x="260" y="352"/>
                </a:lnTo>
                <a:cubicBezTo>
                  <a:pt x="260" y="394"/>
                  <a:pt x="260" y="394"/>
                  <a:pt x="260" y="394"/>
                </a:cubicBezTo>
                <a:cubicBezTo>
                  <a:pt x="419" y="394"/>
                  <a:pt x="419" y="394"/>
                  <a:pt x="419" y="394"/>
                </a:cubicBezTo>
                <a:cubicBezTo>
                  <a:pt x="419" y="386"/>
                  <a:pt x="419" y="386"/>
                  <a:pt x="419" y="386"/>
                </a:cubicBezTo>
                <a:cubicBezTo>
                  <a:pt x="436" y="386"/>
                  <a:pt x="436" y="386"/>
                  <a:pt x="436" y="386"/>
                </a:cubicBezTo>
                <a:cubicBezTo>
                  <a:pt x="436" y="394"/>
                  <a:pt x="436" y="394"/>
                  <a:pt x="436" y="394"/>
                </a:cubicBezTo>
                <a:cubicBezTo>
                  <a:pt x="495" y="394"/>
                  <a:pt x="495" y="394"/>
                  <a:pt x="495" y="394"/>
                </a:cubicBezTo>
                <a:cubicBezTo>
                  <a:pt x="512" y="394"/>
                  <a:pt x="528" y="378"/>
                  <a:pt x="528" y="369"/>
                </a:cubicBezTo>
                <a:lnTo>
                  <a:pt x="512" y="84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6748759" y="7153988"/>
            <a:ext cx="213398" cy="279060"/>
          </a:xfrm>
          <a:custGeom>
            <a:rect b="b" l="l" r="r" t="t"/>
            <a:pathLst>
              <a:path extrusionOk="0" h="77" w="59">
                <a:moveTo>
                  <a:pt x="25" y="0"/>
                </a:moveTo>
                <a:lnTo>
                  <a:pt x="0" y="42"/>
                </a:lnTo>
                <a:lnTo>
                  <a:pt x="25" y="76"/>
                </a:lnTo>
                <a:lnTo>
                  <a:pt x="58" y="42"/>
                </a:lnTo>
                <a:lnTo>
                  <a:pt x="25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6683097" y="7301724"/>
            <a:ext cx="344723" cy="1099851"/>
          </a:xfrm>
          <a:custGeom>
            <a:rect b="b" l="l" r="r" t="t"/>
            <a:pathLst>
              <a:path extrusionOk="0" h="295" w="93">
                <a:moveTo>
                  <a:pt x="42" y="0"/>
                </a:moveTo>
                <a:lnTo>
                  <a:pt x="42" y="0"/>
                </a:lnTo>
                <a:cubicBezTo>
                  <a:pt x="0" y="185"/>
                  <a:pt x="0" y="185"/>
                  <a:pt x="0" y="185"/>
                </a:cubicBezTo>
                <a:cubicBezTo>
                  <a:pt x="25" y="294"/>
                  <a:pt x="25" y="294"/>
                  <a:pt x="25" y="294"/>
                </a:cubicBezTo>
                <a:cubicBezTo>
                  <a:pt x="25" y="294"/>
                  <a:pt x="92" y="294"/>
                  <a:pt x="92" y="285"/>
                </a:cubicBezTo>
                <a:lnTo>
                  <a:pt x="84" y="185"/>
                </a:lnTo>
                <a:cubicBezTo>
                  <a:pt x="50" y="0"/>
                  <a:pt x="50" y="0"/>
                  <a:pt x="50" y="0"/>
                </a:cubicBezTo>
                <a:lnTo>
                  <a:pt x="42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4434148" y="5528837"/>
            <a:ext cx="1034191" cy="2068368"/>
          </a:xfrm>
          <a:custGeom>
            <a:rect b="b" l="l" r="r" t="t"/>
            <a:pathLst>
              <a:path extrusionOk="0" h="555" w="279">
                <a:moveTo>
                  <a:pt x="278" y="168"/>
                </a:moveTo>
                <a:lnTo>
                  <a:pt x="278" y="168"/>
                </a:lnTo>
                <a:cubicBezTo>
                  <a:pt x="278" y="75"/>
                  <a:pt x="219" y="0"/>
                  <a:pt x="143" y="0"/>
                </a:cubicBezTo>
                <a:cubicBezTo>
                  <a:pt x="59" y="0"/>
                  <a:pt x="0" y="75"/>
                  <a:pt x="0" y="168"/>
                </a:cubicBezTo>
                <a:cubicBezTo>
                  <a:pt x="0" y="235"/>
                  <a:pt x="26" y="293"/>
                  <a:pt x="84" y="319"/>
                </a:cubicBezTo>
                <a:cubicBezTo>
                  <a:pt x="84" y="487"/>
                  <a:pt x="84" y="487"/>
                  <a:pt x="84" y="487"/>
                </a:cubicBezTo>
                <a:cubicBezTo>
                  <a:pt x="84" y="520"/>
                  <a:pt x="110" y="554"/>
                  <a:pt x="143" y="554"/>
                </a:cubicBezTo>
                <a:cubicBezTo>
                  <a:pt x="168" y="554"/>
                  <a:pt x="194" y="520"/>
                  <a:pt x="194" y="487"/>
                </a:cubicBezTo>
                <a:cubicBezTo>
                  <a:pt x="194" y="319"/>
                  <a:pt x="194" y="319"/>
                  <a:pt x="194" y="319"/>
                </a:cubicBezTo>
                <a:cubicBezTo>
                  <a:pt x="252" y="293"/>
                  <a:pt x="278" y="235"/>
                  <a:pt x="278" y="168"/>
                </a:cubicBezTo>
              </a:path>
            </a:pathLst>
          </a:custGeom>
          <a:solidFill>
            <a:srgbClr val="FFCD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4007341" y="6776424"/>
            <a:ext cx="2002709" cy="1756476"/>
          </a:xfrm>
          <a:custGeom>
            <a:rect b="b" l="l" r="r" t="t"/>
            <a:pathLst>
              <a:path extrusionOk="0" h="471" w="538">
                <a:moveTo>
                  <a:pt x="520" y="227"/>
                </a:moveTo>
                <a:lnTo>
                  <a:pt x="520" y="227"/>
                </a:lnTo>
                <a:cubicBezTo>
                  <a:pt x="520" y="210"/>
                  <a:pt x="520" y="210"/>
                  <a:pt x="520" y="210"/>
                </a:cubicBezTo>
                <a:cubicBezTo>
                  <a:pt x="520" y="118"/>
                  <a:pt x="453" y="76"/>
                  <a:pt x="369" y="43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9" y="26"/>
                  <a:pt x="369" y="26"/>
                  <a:pt x="369" y="26"/>
                </a:cubicBezTo>
                <a:cubicBezTo>
                  <a:pt x="319" y="0"/>
                  <a:pt x="319" y="0"/>
                  <a:pt x="319" y="0"/>
                </a:cubicBezTo>
                <a:cubicBezTo>
                  <a:pt x="260" y="51"/>
                  <a:pt x="260" y="51"/>
                  <a:pt x="260" y="51"/>
                </a:cubicBezTo>
                <a:cubicBezTo>
                  <a:pt x="201" y="0"/>
                  <a:pt x="201" y="0"/>
                  <a:pt x="201" y="0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51" y="43"/>
                  <a:pt x="151" y="43"/>
                  <a:pt x="151" y="43"/>
                </a:cubicBezTo>
                <a:cubicBezTo>
                  <a:pt x="67" y="51"/>
                  <a:pt x="0" y="126"/>
                  <a:pt x="0" y="210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45"/>
                  <a:pt x="17" y="470"/>
                  <a:pt x="42" y="470"/>
                </a:cubicBezTo>
                <a:cubicBezTo>
                  <a:pt x="84" y="470"/>
                  <a:pt x="84" y="470"/>
                  <a:pt x="84" y="470"/>
                </a:cubicBezTo>
                <a:cubicBezTo>
                  <a:pt x="92" y="470"/>
                  <a:pt x="92" y="470"/>
                  <a:pt x="92" y="470"/>
                </a:cubicBezTo>
                <a:cubicBezTo>
                  <a:pt x="92" y="252"/>
                  <a:pt x="92" y="252"/>
                  <a:pt x="92" y="252"/>
                </a:cubicBezTo>
                <a:cubicBezTo>
                  <a:pt x="92" y="244"/>
                  <a:pt x="101" y="244"/>
                  <a:pt x="101" y="244"/>
                </a:cubicBezTo>
                <a:cubicBezTo>
                  <a:pt x="109" y="244"/>
                  <a:pt x="117" y="244"/>
                  <a:pt x="117" y="252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17" y="470"/>
                  <a:pt x="117" y="470"/>
                  <a:pt x="126" y="470"/>
                </a:cubicBezTo>
                <a:cubicBezTo>
                  <a:pt x="260" y="470"/>
                  <a:pt x="260" y="470"/>
                  <a:pt x="260" y="470"/>
                </a:cubicBezTo>
                <a:lnTo>
                  <a:pt x="260" y="470"/>
                </a:lnTo>
                <a:cubicBezTo>
                  <a:pt x="420" y="470"/>
                  <a:pt x="420" y="470"/>
                  <a:pt x="420" y="470"/>
                </a:cubicBezTo>
                <a:cubicBezTo>
                  <a:pt x="428" y="470"/>
                  <a:pt x="428" y="470"/>
                  <a:pt x="428" y="470"/>
                </a:cubicBezTo>
                <a:cubicBezTo>
                  <a:pt x="428" y="252"/>
                  <a:pt x="428" y="252"/>
                  <a:pt x="428" y="252"/>
                </a:cubicBezTo>
                <a:cubicBezTo>
                  <a:pt x="428" y="244"/>
                  <a:pt x="436" y="244"/>
                  <a:pt x="436" y="244"/>
                </a:cubicBezTo>
                <a:cubicBezTo>
                  <a:pt x="445" y="244"/>
                  <a:pt x="453" y="244"/>
                  <a:pt x="453" y="252"/>
                </a:cubicBezTo>
                <a:cubicBezTo>
                  <a:pt x="453" y="470"/>
                  <a:pt x="453" y="470"/>
                  <a:pt x="453" y="470"/>
                </a:cubicBezTo>
                <a:cubicBezTo>
                  <a:pt x="453" y="470"/>
                  <a:pt x="453" y="470"/>
                  <a:pt x="461" y="470"/>
                </a:cubicBezTo>
                <a:cubicBezTo>
                  <a:pt x="504" y="470"/>
                  <a:pt x="504" y="470"/>
                  <a:pt x="504" y="470"/>
                </a:cubicBezTo>
                <a:cubicBezTo>
                  <a:pt x="529" y="470"/>
                  <a:pt x="537" y="445"/>
                  <a:pt x="537" y="420"/>
                </a:cubicBezTo>
                <a:cubicBezTo>
                  <a:pt x="537" y="395"/>
                  <a:pt x="537" y="395"/>
                  <a:pt x="537" y="395"/>
                </a:cubicBezTo>
                <a:lnTo>
                  <a:pt x="520" y="227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3908847" y="6842087"/>
            <a:ext cx="2134034" cy="1690813"/>
          </a:xfrm>
          <a:custGeom>
            <a:rect b="b" l="l" r="r" t="t"/>
            <a:pathLst>
              <a:path extrusionOk="0" h="454" w="572">
                <a:moveTo>
                  <a:pt x="545" y="101"/>
                </a:moveTo>
                <a:lnTo>
                  <a:pt x="545" y="101"/>
                </a:lnTo>
                <a:cubicBezTo>
                  <a:pt x="545" y="84"/>
                  <a:pt x="537" y="67"/>
                  <a:pt x="520" y="67"/>
                </a:cubicBezTo>
                <a:cubicBezTo>
                  <a:pt x="445" y="26"/>
                  <a:pt x="445" y="26"/>
                  <a:pt x="445" y="26"/>
                </a:cubicBezTo>
                <a:cubicBezTo>
                  <a:pt x="386" y="0"/>
                  <a:pt x="386" y="0"/>
                  <a:pt x="386" y="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176" y="0"/>
                  <a:pt x="176" y="0"/>
                  <a:pt x="176" y="0"/>
                </a:cubicBezTo>
                <a:lnTo>
                  <a:pt x="176" y="0"/>
                </a:lnTo>
                <a:cubicBezTo>
                  <a:pt x="126" y="26"/>
                  <a:pt x="126" y="26"/>
                  <a:pt x="126" y="26"/>
                </a:cubicBezTo>
                <a:cubicBezTo>
                  <a:pt x="42" y="67"/>
                  <a:pt x="42" y="67"/>
                  <a:pt x="42" y="67"/>
                </a:cubicBezTo>
                <a:cubicBezTo>
                  <a:pt x="33" y="67"/>
                  <a:pt x="17" y="84"/>
                  <a:pt x="17" y="101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37"/>
                  <a:pt x="17" y="453"/>
                  <a:pt x="33" y="453"/>
                </a:cubicBezTo>
                <a:cubicBezTo>
                  <a:pt x="100" y="453"/>
                  <a:pt x="100" y="453"/>
                  <a:pt x="100" y="453"/>
                </a:cubicBezTo>
                <a:cubicBezTo>
                  <a:pt x="117" y="453"/>
                  <a:pt x="117" y="453"/>
                  <a:pt x="117" y="453"/>
                </a:cubicBezTo>
                <a:cubicBezTo>
                  <a:pt x="285" y="453"/>
                  <a:pt x="285" y="453"/>
                  <a:pt x="285" y="453"/>
                </a:cubicBezTo>
                <a:lnTo>
                  <a:pt x="285" y="453"/>
                </a:lnTo>
                <a:cubicBezTo>
                  <a:pt x="453" y="453"/>
                  <a:pt x="453" y="453"/>
                  <a:pt x="453" y="453"/>
                </a:cubicBezTo>
                <a:cubicBezTo>
                  <a:pt x="470" y="453"/>
                  <a:pt x="470" y="453"/>
                  <a:pt x="470" y="453"/>
                </a:cubicBezTo>
                <a:lnTo>
                  <a:pt x="470" y="453"/>
                </a:lnTo>
                <a:lnTo>
                  <a:pt x="470" y="453"/>
                </a:lnTo>
                <a:cubicBezTo>
                  <a:pt x="537" y="453"/>
                  <a:pt x="537" y="453"/>
                  <a:pt x="537" y="453"/>
                </a:cubicBezTo>
                <a:cubicBezTo>
                  <a:pt x="554" y="453"/>
                  <a:pt x="571" y="437"/>
                  <a:pt x="571" y="420"/>
                </a:cubicBezTo>
                <a:lnTo>
                  <a:pt x="545" y="101"/>
                </a:lnTo>
              </a:path>
            </a:pathLst>
          </a:custGeom>
          <a:solidFill>
            <a:srgbClr val="0B75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8"/>
          <p:cNvSpPr/>
          <p:nvPr/>
        </p:nvSpPr>
        <p:spPr>
          <a:xfrm>
            <a:off x="4335654" y="5397512"/>
            <a:ext cx="1247589" cy="722287"/>
          </a:xfrm>
          <a:custGeom>
            <a:rect b="b" l="l" r="r" t="t"/>
            <a:pathLst>
              <a:path extrusionOk="0" h="194" w="337">
                <a:moveTo>
                  <a:pt x="303" y="193"/>
                </a:moveTo>
                <a:lnTo>
                  <a:pt x="303" y="193"/>
                </a:lnTo>
                <a:cubicBezTo>
                  <a:pt x="303" y="193"/>
                  <a:pt x="303" y="143"/>
                  <a:pt x="260" y="126"/>
                </a:cubicBezTo>
                <a:cubicBezTo>
                  <a:pt x="235" y="118"/>
                  <a:pt x="202" y="126"/>
                  <a:pt x="168" y="126"/>
                </a:cubicBezTo>
                <a:cubicBezTo>
                  <a:pt x="126" y="134"/>
                  <a:pt x="84" y="118"/>
                  <a:pt x="68" y="134"/>
                </a:cubicBezTo>
                <a:cubicBezTo>
                  <a:pt x="34" y="160"/>
                  <a:pt x="34" y="185"/>
                  <a:pt x="34" y="193"/>
                </a:cubicBezTo>
                <a:cubicBezTo>
                  <a:pt x="17" y="185"/>
                  <a:pt x="0" y="84"/>
                  <a:pt x="68" y="42"/>
                </a:cubicBezTo>
                <a:cubicBezTo>
                  <a:pt x="135" y="0"/>
                  <a:pt x="244" y="9"/>
                  <a:pt x="294" y="67"/>
                </a:cubicBezTo>
                <a:cubicBezTo>
                  <a:pt x="336" y="118"/>
                  <a:pt x="303" y="193"/>
                  <a:pt x="303" y="193"/>
                </a:cubicBezTo>
              </a:path>
            </a:pathLst>
          </a:custGeom>
          <a:solidFill>
            <a:srgbClr val="9371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4877375" y="6973412"/>
            <a:ext cx="196988" cy="279071"/>
          </a:xfrm>
          <a:custGeom>
            <a:rect b="b" l="l" r="r" t="t"/>
            <a:pathLst>
              <a:path extrusionOk="0" h="76" w="51">
                <a:moveTo>
                  <a:pt x="25" y="0"/>
                </a:moveTo>
                <a:lnTo>
                  <a:pt x="0" y="42"/>
                </a:lnTo>
                <a:lnTo>
                  <a:pt x="25" y="75"/>
                </a:lnTo>
                <a:lnTo>
                  <a:pt x="50" y="42"/>
                </a:lnTo>
                <a:lnTo>
                  <a:pt x="25" y="0"/>
                </a:lnTo>
              </a:path>
            </a:pathLst>
          </a:custGeom>
          <a:solidFill>
            <a:srgbClr val="0B75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4830471" y="7088326"/>
            <a:ext cx="344723" cy="1132672"/>
          </a:xfrm>
          <a:custGeom>
            <a:rect b="b" l="l" r="r" t="t"/>
            <a:pathLst>
              <a:path extrusionOk="0" h="304" w="94">
                <a:moveTo>
                  <a:pt x="34" y="9"/>
                </a:moveTo>
                <a:lnTo>
                  <a:pt x="34" y="9"/>
                </a:lnTo>
                <a:cubicBezTo>
                  <a:pt x="0" y="194"/>
                  <a:pt x="0" y="194"/>
                  <a:pt x="0" y="194"/>
                </a:cubicBezTo>
                <a:cubicBezTo>
                  <a:pt x="25" y="303"/>
                  <a:pt x="25" y="303"/>
                  <a:pt x="25" y="303"/>
                </a:cubicBezTo>
                <a:cubicBezTo>
                  <a:pt x="25" y="303"/>
                  <a:pt x="84" y="303"/>
                  <a:pt x="93" y="294"/>
                </a:cubicBezTo>
                <a:cubicBezTo>
                  <a:pt x="93" y="286"/>
                  <a:pt x="84" y="194"/>
                  <a:pt x="84" y="194"/>
                </a:cubicBezTo>
                <a:cubicBezTo>
                  <a:pt x="42" y="0"/>
                  <a:pt x="42" y="0"/>
                  <a:pt x="42" y="0"/>
                </a:cubicBezTo>
                <a:lnTo>
                  <a:pt x="34" y="9"/>
                </a:lnTo>
              </a:path>
            </a:pathLst>
          </a:custGeom>
          <a:solidFill>
            <a:srgbClr val="0B75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4023762" y="5528837"/>
            <a:ext cx="32831" cy="656624"/>
          </a:xfrm>
          <a:custGeom>
            <a:rect b="b" l="l" r="r" t="t"/>
            <a:pathLst>
              <a:path extrusionOk="0" h="177" w="10">
                <a:moveTo>
                  <a:pt x="9" y="176"/>
                </a:moveTo>
                <a:lnTo>
                  <a:pt x="9" y="176"/>
                </a:lnTo>
                <a:lnTo>
                  <a:pt x="0" y="176"/>
                </a:lnTo>
                <a:cubicBezTo>
                  <a:pt x="0" y="8"/>
                  <a:pt x="0" y="8"/>
                  <a:pt x="0" y="8"/>
                </a:cubicBezTo>
                <a:lnTo>
                  <a:pt x="9" y="0"/>
                </a:lnTo>
                <a:lnTo>
                  <a:pt x="9" y="8"/>
                </a:lnTo>
                <a:cubicBezTo>
                  <a:pt x="9" y="176"/>
                  <a:pt x="9" y="176"/>
                  <a:pt x="9" y="176"/>
                </a:cubicBezTo>
              </a:path>
            </a:pathLst>
          </a:custGeom>
          <a:solidFill>
            <a:srgbClr val="C683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4007341" y="5939233"/>
            <a:ext cx="131325" cy="311891"/>
          </a:xfrm>
          <a:custGeom>
            <a:rect b="b" l="l" r="r" t="t"/>
            <a:pathLst>
              <a:path extrusionOk="0" h="85" w="35">
                <a:moveTo>
                  <a:pt x="17" y="84"/>
                </a:moveTo>
                <a:lnTo>
                  <a:pt x="17" y="84"/>
                </a:lnTo>
                <a:cubicBezTo>
                  <a:pt x="8" y="84"/>
                  <a:pt x="8" y="84"/>
                  <a:pt x="8" y="84"/>
                </a:cubicBezTo>
                <a:lnTo>
                  <a:pt x="0" y="75"/>
                </a:ln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7" y="0"/>
                  <a:pt x="17" y="0"/>
                  <a:pt x="17" y="0"/>
                </a:cubicBezTo>
                <a:cubicBezTo>
                  <a:pt x="25" y="0"/>
                  <a:pt x="34" y="8"/>
                  <a:pt x="34" y="8"/>
                </a:cubicBezTo>
                <a:cubicBezTo>
                  <a:pt x="34" y="75"/>
                  <a:pt x="34" y="75"/>
                  <a:pt x="34" y="75"/>
                </a:cubicBezTo>
                <a:cubicBezTo>
                  <a:pt x="34" y="75"/>
                  <a:pt x="25" y="84"/>
                  <a:pt x="17" y="84"/>
                </a:cubicBezTo>
              </a:path>
            </a:pathLst>
          </a:custGeom>
          <a:solidFill>
            <a:srgbClr val="C683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4401316" y="5463175"/>
            <a:ext cx="1099854" cy="558131"/>
          </a:xfrm>
          <a:custGeom>
            <a:rect b="b" l="l" r="r" t="t"/>
            <a:pathLst>
              <a:path extrusionOk="0" h="152" w="295">
                <a:moveTo>
                  <a:pt x="17" y="0"/>
                </a:moveTo>
                <a:lnTo>
                  <a:pt x="17" y="0"/>
                </a:lnTo>
                <a:cubicBezTo>
                  <a:pt x="17" y="0"/>
                  <a:pt x="8" y="42"/>
                  <a:pt x="0" y="109"/>
                </a:cubicBezTo>
                <a:cubicBezTo>
                  <a:pt x="42" y="151"/>
                  <a:pt x="252" y="151"/>
                  <a:pt x="294" y="109"/>
                </a:cubicBezTo>
                <a:cubicBezTo>
                  <a:pt x="286" y="67"/>
                  <a:pt x="277" y="0"/>
                  <a:pt x="277" y="0"/>
                </a:cubicBezTo>
                <a:lnTo>
                  <a:pt x="17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4007341" y="5364681"/>
            <a:ext cx="1904215" cy="377564"/>
          </a:xfrm>
          <a:custGeom>
            <a:rect b="b" l="l" r="r" t="t"/>
            <a:pathLst>
              <a:path extrusionOk="0" h="101" w="513">
                <a:moveTo>
                  <a:pt x="8" y="42"/>
                </a:moveTo>
                <a:lnTo>
                  <a:pt x="8" y="42"/>
                </a:lnTo>
                <a:cubicBezTo>
                  <a:pt x="260" y="0"/>
                  <a:pt x="260" y="0"/>
                  <a:pt x="260" y="0"/>
                </a:cubicBezTo>
                <a:lnTo>
                  <a:pt x="260" y="0"/>
                </a:lnTo>
                <a:cubicBezTo>
                  <a:pt x="512" y="42"/>
                  <a:pt x="512" y="42"/>
                  <a:pt x="512" y="42"/>
                </a:cubicBezTo>
                <a:lnTo>
                  <a:pt x="512" y="50"/>
                </a:lnTo>
                <a:cubicBezTo>
                  <a:pt x="260" y="100"/>
                  <a:pt x="260" y="100"/>
                  <a:pt x="260" y="100"/>
                </a:cubicBezTo>
                <a:lnTo>
                  <a:pt x="260" y="100"/>
                </a:lnTo>
                <a:cubicBezTo>
                  <a:pt x="8" y="50"/>
                  <a:pt x="8" y="50"/>
                  <a:pt x="8" y="50"/>
                </a:cubicBezTo>
                <a:cubicBezTo>
                  <a:pt x="0" y="50"/>
                  <a:pt x="0" y="42"/>
                  <a:pt x="8" y="42"/>
                </a:cubicBezTo>
              </a:path>
            </a:pathLst>
          </a:custGeom>
          <a:solidFill>
            <a:srgbClr val="0B75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5993639" y="5807908"/>
            <a:ext cx="32831" cy="607373"/>
          </a:xfrm>
          <a:custGeom>
            <a:rect b="b" l="l" r="r" t="t"/>
            <a:pathLst>
              <a:path extrusionOk="0" h="161" w="10">
                <a:moveTo>
                  <a:pt x="9" y="160"/>
                </a:moveTo>
                <a:lnTo>
                  <a:pt x="9" y="160"/>
                </a:lnTo>
                <a:cubicBezTo>
                  <a:pt x="9" y="160"/>
                  <a:pt x="0" y="160"/>
                  <a:pt x="0" y="151"/>
                </a:cubicBez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lnTo>
                  <a:pt x="9" y="0"/>
                </a:lnTo>
                <a:cubicBezTo>
                  <a:pt x="9" y="151"/>
                  <a:pt x="9" y="151"/>
                  <a:pt x="9" y="151"/>
                </a:cubicBezTo>
                <a:cubicBezTo>
                  <a:pt x="9" y="160"/>
                  <a:pt x="9" y="160"/>
                  <a:pt x="9" y="160"/>
                </a:cubicBezTo>
              </a:path>
            </a:pathLst>
          </a:custGeom>
          <a:solidFill>
            <a:srgbClr val="C683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5977218" y="6152630"/>
            <a:ext cx="131325" cy="279071"/>
          </a:xfrm>
          <a:custGeom>
            <a:rect b="b" l="l" r="r" t="t"/>
            <a:pathLst>
              <a:path extrusionOk="0" h="76" w="34">
                <a:moveTo>
                  <a:pt x="17" y="75"/>
                </a:moveTo>
                <a:lnTo>
                  <a:pt x="17" y="75"/>
                </a:lnTo>
                <a:lnTo>
                  <a:pt x="17" y="75"/>
                </a:lnTo>
                <a:cubicBezTo>
                  <a:pt x="8" y="75"/>
                  <a:pt x="0" y="75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3" y="8"/>
                  <a:pt x="33" y="16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75"/>
                  <a:pt x="25" y="75"/>
                  <a:pt x="17" y="75"/>
                </a:cubicBezTo>
              </a:path>
            </a:pathLst>
          </a:custGeom>
          <a:solidFill>
            <a:srgbClr val="C683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8"/>
          <p:cNvSpPr/>
          <p:nvPr/>
        </p:nvSpPr>
        <p:spPr>
          <a:xfrm>
            <a:off x="6338363" y="5742245"/>
            <a:ext cx="1034191" cy="541710"/>
          </a:xfrm>
          <a:custGeom>
            <a:rect b="b" l="l" r="r" t="t"/>
            <a:pathLst>
              <a:path extrusionOk="0" h="144" w="277">
                <a:moveTo>
                  <a:pt x="8" y="0"/>
                </a:moveTo>
                <a:lnTo>
                  <a:pt x="8" y="0"/>
                </a:lnTo>
                <a:cubicBezTo>
                  <a:pt x="8" y="0"/>
                  <a:pt x="0" y="34"/>
                  <a:pt x="0" y="101"/>
                </a:cubicBezTo>
                <a:cubicBezTo>
                  <a:pt x="41" y="143"/>
                  <a:pt x="235" y="143"/>
                  <a:pt x="276" y="101"/>
                </a:cubicBezTo>
                <a:cubicBezTo>
                  <a:pt x="268" y="59"/>
                  <a:pt x="251" y="0"/>
                  <a:pt x="251" y="0"/>
                </a:cubicBezTo>
                <a:lnTo>
                  <a:pt x="8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5993639" y="5627331"/>
            <a:ext cx="1723637" cy="377564"/>
          </a:xfrm>
          <a:custGeom>
            <a:rect b="b" l="l" r="r" t="t"/>
            <a:pathLst>
              <a:path extrusionOk="0" h="102" w="463">
                <a:moveTo>
                  <a:pt x="0" y="50"/>
                </a:moveTo>
                <a:lnTo>
                  <a:pt x="0" y="50"/>
                </a:lnTo>
                <a:cubicBezTo>
                  <a:pt x="227" y="0"/>
                  <a:pt x="227" y="0"/>
                  <a:pt x="227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453" y="50"/>
                  <a:pt x="453" y="50"/>
                  <a:pt x="453" y="50"/>
                </a:cubicBezTo>
                <a:cubicBezTo>
                  <a:pt x="462" y="50"/>
                  <a:pt x="462" y="50"/>
                  <a:pt x="453" y="50"/>
                </a:cubicBezTo>
                <a:cubicBezTo>
                  <a:pt x="235" y="101"/>
                  <a:pt x="235" y="101"/>
                  <a:pt x="235" y="101"/>
                </a:cubicBezTo>
                <a:cubicBezTo>
                  <a:pt x="227" y="101"/>
                  <a:pt x="227" y="101"/>
                  <a:pt x="227" y="101"/>
                </a:cubicBezTo>
                <a:cubicBezTo>
                  <a:pt x="0" y="50"/>
                  <a:pt x="0" y="50"/>
                  <a:pt x="0" y="50"/>
                </a:cubicBezTo>
              </a:path>
            </a:pathLst>
          </a:custGeom>
          <a:solidFill>
            <a:srgbClr val="0B75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9823436" y="6612268"/>
            <a:ext cx="541711" cy="574552"/>
          </a:xfrm>
          <a:custGeom>
            <a:rect b="b" l="l" r="r" t="t"/>
            <a:pathLst>
              <a:path extrusionOk="0" h="153" w="144">
                <a:moveTo>
                  <a:pt x="143" y="76"/>
                </a:moveTo>
                <a:lnTo>
                  <a:pt x="143" y="76"/>
                </a:lnTo>
                <a:cubicBezTo>
                  <a:pt x="143" y="118"/>
                  <a:pt x="118" y="152"/>
                  <a:pt x="76" y="152"/>
                </a:cubicBezTo>
                <a:cubicBezTo>
                  <a:pt x="34" y="152"/>
                  <a:pt x="0" y="118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118" y="0"/>
                  <a:pt x="143" y="34"/>
                  <a:pt x="143" y="76"/>
                </a:cubicBezTo>
              </a:path>
            </a:pathLst>
          </a:custGeom>
          <a:solidFill>
            <a:srgbClr val="9371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10118917" y="6612268"/>
            <a:ext cx="525301" cy="574552"/>
          </a:xfrm>
          <a:custGeom>
            <a:rect b="b" l="l" r="r" t="t"/>
            <a:pathLst>
              <a:path extrusionOk="0" h="153" w="143">
                <a:moveTo>
                  <a:pt x="142" y="76"/>
                </a:moveTo>
                <a:lnTo>
                  <a:pt x="142" y="76"/>
                </a:lnTo>
                <a:cubicBezTo>
                  <a:pt x="142" y="118"/>
                  <a:pt x="109" y="152"/>
                  <a:pt x="67" y="152"/>
                </a:cubicBezTo>
                <a:cubicBezTo>
                  <a:pt x="33" y="152"/>
                  <a:pt x="0" y="118"/>
                  <a:pt x="0" y="76"/>
                </a:cubicBezTo>
                <a:cubicBezTo>
                  <a:pt x="0" y="34"/>
                  <a:pt x="33" y="0"/>
                  <a:pt x="67" y="0"/>
                </a:cubicBezTo>
                <a:cubicBezTo>
                  <a:pt x="109" y="0"/>
                  <a:pt x="142" y="34"/>
                  <a:pt x="142" y="76"/>
                </a:cubicBezTo>
              </a:path>
            </a:pathLst>
          </a:custGeom>
          <a:solidFill>
            <a:srgbClr val="9371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8"/>
          <p:cNvSpPr/>
          <p:nvPr/>
        </p:nvSpPr>
        <p:spPr>
          <a:xfrm>
            <a:off x="9807015" y="5906402"/>
            <a:ext cx="886445" cy="1789297"/>
          </a:xfrm>
          <a:custGeom>
            <a:rect b="b" l="l" r="r" t="t"/>
            <a:pathLst>
              <a:path extrusionOk="0" h="480" w="236">
                <a:moveTo>
                  <a:pt x="235" y="143"/>
                </a:moveTo>
                <a:lnTo>
                  <a:pt x="235" y="143"/>
                </a:lnTo>
                <a:cubicBezTo>
                  <a:pt x="235" y="59"/>
                  <a:pt x="184" y="0"/>
                  <a:pt x="117" y="0"/>
                </a:cubicBezTo>
                <a:cubicBezTo>
                  <a:pt x="50" y="0"/>
                  <a:pt x="0" y="59"/>
                  <a:pt x="0" y="143"/>
                </a:cubicBezTo>
                <a:cubicBezTo>
                  <a:pt x="0" y="202"/>
                  <a:pt x="25" y="252"/>
                  <a:pt x="67" y="278"/>
                </a:cubicBezTo>
                <a:cubicBezTo>
                  <a:pt x="67" y="428"/>
                  <a:pt x="67" y="428"/>
                  <a:pt x="67" y="428"/>
                </a:cubicBezTo>
                <a:cubicBezTo>
                  <a:pt x="67" y="454"/>
                  <a:pt x="92" y="479"/>
                  <a:pt x="117" y="479"/>
                </a:cubicBezTo>
                <a:cubicBezTo>
                  <a:pt x="143" y="479"/>
                  <a:pt x="168" y="454"/>
                  <a:pt x="168" y="428"/>
                </a:cubicBezTo>
                <a:cubicBezTo>
                  <a:pt x="168" y="278"/>
                  <a:pt x="168" y="278"/>
                  <a:pt x="168" y="278"/>
                </a:cubicBezTo>
                <a:cubicBezTo>
                  <a:pt x="210" y="252"/>
                  <a:pt x="235" y="202"/>
                  <a:pt x="235" y="143"/>
                </a:cubicBezTo>
              </a:path>
            </a:pathLst>
          </a:custGeom>
          <a:solidFill>
            <a:srgbClr val="FFCD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8"/>
          <p:cNvSpPr/>
          <p:nvPr/>
        </p:nvSpPr>
        <p:spPr>
          <a:xfrm>
            <a:off x="9708521" y="7777782"/>
            <a:ext cx="98494" cy="755118"/>
          </a:xfrm>
          <a:custGeom>
            <a:rect b="b" l="l" r="r" t="t"/>
            <a:pathLst>
              <a:path extrusionOk="0" h="202" w="26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0" y="201"/>
                  <a:pt x="0" y="201"/>
                  <a:pt x="0" y="201"/>
                </a:cubicBezTo>
                <a:cubicBezTo>
                  <a:pt x="25" y="201"/>
                  <a:pt x="25" y="201"/>
                  <a:pt x="25" y="201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16" y="0"/>
                  <a:pt x="8" y="0"/>
                </a:cubicBezTo>
              </a:path>
            </a:pathLst>
          </a:custGeom>
          <a:solidFill>
            <a:srgbClr val="5FA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8"/>
          <p:cNvSpPr/>
          <p:nvPr/>
        </p:nvSpPr>
        <p:spPr>
          <a:xfrm>
            <a:off x="10775543" y="7744951"/>
            <a:ext cx="98494" cy="787949"/>
          </a:xfrm>
          <a:custGeom>
            <a:rect b="b" l="l" r="r" t="t"/>
            <a:pathLst>
              <a:path extrusionOk="0" h="210" w="26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8"/>
                  <a:pt x="0" y="17"/>
                </a:cubicBezTo>
                <a:cubicBezTo>
                  <a:pt x="0" y="209"/>
                  <a:pt x="0" y="209"/>
                  <a:pt x="0" y="209"/>
                </a:cubicBezTo>
                <a:cubicBezTo>
                  <a:pt x="25" y="209"/>
                  <a:pt x="25" y="209"/>
                  <a:pt x="25" y="209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8"/>
                  <a:pt x="17" y="0"/>
                  <a:pt x="9" y="0"/>
                </a:cubicBezTo>
              </a:path>
            </a:pathLst>
          </a:custGeom>
          <a:solidFill>
            <a:srgbClr val="5FA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9577195" y="5709414"/>
            <a:ext cx="1280421" cy="1034179"/>
          </a:xfrm>
          <a:custGeom>
            <a:rect b="b" l="l" r="r" t="t"/>
            <a:pathLst>
              <a:path extrusionOk="0" h="278" w="345">
                <a:moveTo>
                  <a:pt x="277" y="277"/>
                </a:moveTo>
                <a:lnTo>
                  <a:pt x="277" y="277"/>
                </a:lnTo>
                <a:cubicBezTo>
                  <a:pt x="277" y="277"/>
                  <a:pt x="311" y="143"/>
                  <a:pt x="252" y="126"/>
                </a:cubicBezTo>
                <a:cubicBezTo>
                  <a:pt x="235" y="118"/>
                  <a:pt x="210" y="126"/>
                  <a:pt x="176" y="126"/>
                </a:cubicBezTo>
                <a:cubicBezTo>
                  <a:pt x="143" y="126"/>
                  <a:pt x="109" y="118"/>
                  <a:pt x="93" y="134"/>
                </a:cubicBezTo>
                <a:cubicBezTo>
                  <a:pt x="59" y="151"/>
                  <a:pt x="76" y="260"/>
                  <a:pt x="76" y="269"/>
                </a:cubicBezTo>
                <a:cubicBezTo>
                  <a:pt x="0" y="202"/>
                  <a:pt x="34" y="84"/>
                  <a:pt x="84" y="42"/>
                </a:cubicBezTo>
                <a:cubicBezTo>
                  <a:pt x="143" y="0"/>
                  <a:pt x="243" y="8"/>
                  <a:pt x="285" y="67"/>
                </a:cubicBezTo>
                <a:cubicBezTo>
                  <a:pt x="344" y="160"/>
                  <a:pt x="277" y="277"/>
                  <a:pt x="277" y="277"/>
                </a:cubicBezTo>
              </a:path>
            </a:pathLst>
          </a:custGeom>
          <a:solidFill>
            <a:srgbClr val="9371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10644218" y="7777782"/>
            <a:ext cx="65662" cy="755118"/>
          </a:xfrm>
          <a:custGeom>
            <a:rect b="b" l="l" r="r" t="t"/>
            <a:pathLst>
              <a:path extrusionOk="0" h="202" w="18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9"/>
                  <a:pt x="0" y="9"/>
                </a:cubicBezTo>
                <a:cubicBezTo>
                  <a:pt x="0" y="201"/>
                  <a:pt x="0" y="201"/>
                  <a:pt x="0" y="201"/>
                </a:cubicBezTo>
                <a:cubicBezTo>
                  <a:pt x="17" y="201"/>
                  <a:pt x="17" y="201"/>
                  <a:pt x="17" y="201"/>
                </a:cubicBezTo>
                <a:cubicBezTo>
                  <a:pt x="17" y="9"/>
                  <a:pt x="17" y="9"/>
                  <a:pt x="17" y="9"/>
                </a:cubicBezTo>
                <a:lnTo>
                  <a:pt x="9" y="0"/>
                </a:lnTo>
              </a:path>
            </a:pathLst>
          </a:custGeom>
          <a:solidFill>
            <a:srgbClr val="5FA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9429460" y="6989832"/>
            <a:ext cx="1690806" cy="1526647"/>
          </a:xfrm>
          <a:custGeom>
            <a:rect b="b" l="l" r="r" t="t"/>
            <a:pathLst>
              <a:path extrusionOk="0" h="412" w="454">
                <a:moveTo>
                  <a:pt x="445" y="193"/>
                </a:moveTo>
                <a:lnTo>
                  <a:pt x="445" y="193"/>
                </a:lnTo>
                <a:cubicBezTo>
                  <a:pt x="445" y="185"/>
                  <a:pt x="445" y="185"/>
                  <a:pt x="445" y="185"/>
                </a:cubicBezTo>
                <a:cubicBezTo>
                  <a:pt x="445" y="101"/>
                  <a:pt x="386" y="67"/>
                  <a:pt x="319" y="34"/>
                </a:cubicBezTo>
                <a:cubicBezTo>
                  <a:pt x="311" y="34"/>
                  <a:pt x="311" y="34"/>
                  <a:pt x="311" y="34"/>
                </a:cubicBezTo>
                <a:cubicBezTo>
                  <a:pt x="311" y="17"/>
                  <a:pt x="311" y="17"/>
                  <a:pt x="311" y="17"/>
                </a:cubicBezTo>
                <a:cubicBezTo>
                  <a:pt x="269" y="0"/>
                  <a:pt x="269" y="0"/>
                  <a:pt x="269" y="0"/>
                </a:cubicBezTo>
                <a:cubicBezTo>
                  <a:pt x="218" y="42"/>
                  <a:pt x="218" y="42"/>
                  <a:pt x="218" y="42"/>
                </a:cubicBezTo>
                <a:cubicBezTo>
                  <a:pt x="168" y="0"/>
                  <a:pt x="168" y="0"/>
                  <a:pt x="168" y="0"/>
                </a:cubicBezTo>
                <a:cubicBezTo>
                  <a:pt x="126" y="17"/>
                  <a:pt x="126" y="17"/>
                  <a:pt x="126" y="17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50" y="42"/>
                  <a:pt x="0" y="109"/>
                  <a:pt x="0" y="185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95"/>
                  <a:pt x="17" y="411"/>
                  <a:pt x="34" y="411"/>
                </a:cubicBezTo>
                <a:cubicBezTo>
                  <a:pt x="67" y="411"/>
                  <a:pt x="67" y="411"/>
                  <a:pt x="67" y="411"/>
                </a:cubicBezTo>
                <a:cubicBezTo>
                  <a:pt x="76" y="411"/>
                  <a:pt x="76" y="411"/>
                  <a:pt x="76" y="411"/>
                </a:cubicBezTo>
                <a:cubicBezTo>
                  <a:pt x="76" y="219"/>
                  <a:pt x="76" y="219"/>
                  <a:pt x="76" y="219"/>
                </a:cubicBezTo>
                <a:cubicBezTo>
                  <a:pt x="76" y="210"/>
                  <a:pt x="84" y="210"/>
                  <a:pt x="84" y="210"/>
                </a:cubicBezTo>
                <a:cubicBezTo>
                  <a:pt x="92" y="210"/>
                  <a:pt x="101" y="210"/>
                  <a:pt x="101" y="219"/>
                </a:cubicBezTo>
                <a:cubicBezTo>
                  <a:pt x="101" y="411"/>
                  <a:pt x="101" y="411"/>
                  <a:pt x="101" y="411"/>
                </a:cubicBezTo>
                <a:lnTo>
                  <a:pt x="101" y="411"/>
                </a:lnTo>
                <a:cubicBezTo>
                  <a:pt x="218" y="411"/>
                  <a:pt x="218" y="411"/>
                  <a:pt x="218" y="411"/>
                </a:cubicBezTo>
                <a:cubicBezTo>
                  <a:pt x="353" y="411"/>
                  <a:pt x="353" y="411"/>
                  <a:pt x="353" y="411"/>
                </a:cubicBezTo>
                <a:cubicBezTo>
                  <a:pt x="361" y="411"/>
                  <a:pt x="361" y="411"/>
                  <a:pt x="361" y="411"/>
                </a:cubicBezTo>
                <a:cubicBezTo>
                  <a:pt x="361" y="219"/>
                  <a:pt x="361" y="219"/>
                  <a:pt x="361" y="219"/>
                </a:cubicBezTo>
                <a:cubicBezTo>
                  <a:pt x="361" y="210"/>
                  <a:pt x="370" y="210"/>
                  <a:pt x="370" y="210"/>
                </a:cubicBezTo>
                <a:cubicBezTo>
                  <a:pt x="378" y="210"/>
                  <a:pt x="378" y="210"/>
                  <a:pt x="378" y="219"/>
                </a:cubicBezTo>
                <a:cubicBezTo>
                  <a:pt x="378" y="411"/>
                  <a:pt x="378" y="411"/>
                  <a:pt x="378" y="411"/>
                </a:cubicBezTo>
                <a:cubicBezTo>
                  <a:pt x="386" y="411"/>
                  <a:pt x="386" y="411"/>
                  <a:pt x="386" y="411"/>
                </a:cubicBezTo>
                <a:cubicBezTo>
                  <a:pt x="420" y="411"/>
                  <a:pt x="420" y="411"/>
                  <a:pt x="420" y="411"/>
                </a:cubicBezTo>
                <a:cubicBezTo>
                  <a:pt x="445" y="411"/>
                  <a:pt x="453" y="386"/>
                  <a:pt x="453" y="369"/>
                </a:cubicBezTo>
                <a:cubicBezTo>
                  <a:pt x="453" y="344"/>
                  <a:pt x="453" y="344"/>
                  <a:pt x="453" y="344"/>
                </a:cubicBezTo>
                <a:lnTo>
                  <a:pt x="445" y="193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10233821" y="8270250"/>
            <a:ext cx="16421" cy="246229"/>
          </a:xfrm>
          <a:custGeom>
            <a:rect b="b" l="l" r="r" t="t"/>
            <a:pathLst>
              <a:path extrusionOk="0" h="68" w="1">
                <a:moveTo>
                  <a:pt x="0" y="0"/>
                </a:moveTo>
                <a:lnTo>
                  <a:pt x="0" y="0"/>
                </a:lnTo>
                <a:lnTo>
                  <a:pt x="0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rgbClr val="506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9642858" y="7876276"/>
            <a:ext cx="98494" cy="656624"/>
          </a:xfrm>
          <a:custGeom>
            <a:rect b="b" l="l" r="r" t="t"/>
            <a:pathLst>
              <a:path extrusionOk="0" h="177" w="26">
                <a:moveTo>
                  <a:pt x="17" y="0"/>
                </a:moveTo>
                <a:lnTo>
                  <a:pt x="17" y="0"/>
                </a:lnTo>
                <a:cubicBezTo>
                  <a:pt x="8" y="0"/>
                  <a:pt x="8" y="9"/>
                  <a:pt x="8" y="9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6"/>
                  <a:pt x="17" y="176"/>
                  <a:pt x="17" y="176"/>
                </a:cubicBezTo>
                <a:cubicBezTo>
                  <a:pt x="25" y="9"/>
                  <a:pt x="25" y="9"/>
                  <a:pt x="25" y="9"/>
                </a:cubicBezTo>
                <a:lnTo>
                  <a:pt x="17" y="0"/>
                </a:lnTo>
              </a:path>
            </a:pathLst>
          </a:custGeom>
          <a:solidFill>
            <a:srgbClr val="506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10742712" y="7876276"/>
            <a:ext cx="98494" cy="656624"/>
          </a:xfrm>
          <a:custGeom>
            <a:rect b="b" l="l" r="r" t="t"/>
            <a:pathLst>
              <a:path extrusionOk="0" h="177" w="26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8" y="176"/>
                  <a:pt x="8" y="176"/>
                  <a:pt x="8" y="176"/>
                </a:cubicBezTo>
                <a:cubicBezTo>
                  <a:pt x="25" y="176"/>
                  <a:pt x="25" y="176"/>
                  <a:pt x="25" y="176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06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9330966" y="7055494"/>
            <a:ext cx="1822132" cy="1477406"/>
          </a:xfrm>
          <a:custGeom>
            <a:rect b="b" l="l" r="r" t="t"/>
            <a:pathLst>
              <a:path extrusionOk="0" h="395" w="488">
                <a:moveTo>
                  <a:pt x="478" y="109"/>
                </a:moveTo>
                <a:lnTo>
                  <a:pt x="478" y="109"/>
                </a:lnTo>
                <a:cubicBezTo>
                  <a:pt x="478" y="76"/>
                  <a:pt x="462" y="59"/>
                  <a:pt x="445" y="50"/>
                </a:cubicBezTo>
                <a:cubicBezTo>
                  <a:pt x="378" y="17"/>
                  <a:pt x="378" y="17"/>
                  <a:pt x="378" y="17"/>
                </a:cubicBezTo>
                <a:cubicBezTo>
                  <a:pt x="336" y="0"/>
                  <a:pt x="336" y="0"/>
                  <a:pt x="336" y="0"/>
                </a:cubicBezTo>
                <a:cubicBezTo>
                  <a:pt x="310" y="34"/>
                  <a:pt x="310" y="34"/>
                  <a:pt x="310" y="34"/>
                </a:cubicBezTo>
                <a:cubicBezTo>
                  <a:pt x="285" y="92"/>
                  <a:pt x="201" y="92"/>
                  <a:pt x="168" y="34"/>
                </a:cubicBezTo>
                <a:cubicBezTo>
                  <a:pt x="151" y="0"/>
                  <a:pt x="151" y="0"/>
                  <a:pt x="151" y="0"/>
                </a:cubicBezTo>
                <a:lnTo>
                  <a:pt x="151" y="0"/>
                </a:lnTo>
                <a:cubicBezTo>
                  <a:pt x="109" y="17"/>
                  <a:pt x="109" y="17"/>
                  <a:pt x="109" y="17"/>
                </a:cubicBezTo>
                <a:cubicBezTo>
                  <a:pt x="42" y="50"/>
                  <a:pt x="42" y="50"/>
                  <a:pt x="42" y="50"/>
                </a:cubicBezTo>
                <a:cubicBezTo>
                  <a:pt x="25" y="59"/>
                  <a:pt x="8" y="76"/>
                  <a:pt x="8" y="117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78"/>
                  <a:pt x="17" y="394"/>
                  <a:pt x="25" y="394"/>
                </a:cubicBezTo>
                <a:cubicBezTo>
                  <a:pt x="84" y="394"/>
                  <a:pt x="84" y="394"/>
                  <a:pt x="84" y="394"/>
                </a:cubicBezTo>
                <a:lnTo>
                  <a:pt x="84" y="394"/>
                </a:lnTo>
                <a:cubicBezTo>
                  <a:pt x="101" y="394"/>
                  <a:pt x="101" y="394"/>
                  <a:pt x="101" y="394"/>
                </a:cubicBezTo>
                <a:lnTo>
                  <a:pt x="101" y="394"/>
                </a:lnTo>
                <a:cubicBezTo>
                  <a:pt x="243" y="394"/>
                  <a:pt x="243" y="394"/>
                  <a:pt x="243" y="394"/>
                </a:cubicBezTo>
                <a:cubicBezTo>
                  <a:pt x="243" y="352"/>
                  <a:pt x="243" y="352"/>
                  <a:pt x="243" y="352"/>
                </a:cubicBezTo>
                <a:lnTo>
                  <a:pt x="243" y="352"/>
                </a:lnTo>
                <a:lnTo>
                  <a:pt x="243" y="352"/>
                </a:lnTo>
                <a:cubicBezTo>
                  <a:pt x="243" y="394"/>
                  <a:pt x="243" y="394"/>
                  <a:pt x="243" y="394"/>
                </a:cubicBezTo>
                <a:cubicBezTo>
                  <a:pt x="386" y="394"/>
                  <a:pt x="386" y="394"/>
                  <a:pt x="386" y="394"/>
                </a:cubicBezTo>
                <a:cubicBezTo>
                  <a:pt x="386" y="386"/>
                  <a:pt x="386" y="386"/>
                  <a:pt x="386" y="386"/>
                </a:cubicBezTo>
                <a:cubicBezTo>
                  <a:pt x="403" y="386"/>
                  <a:pt x="403" y="386"/>
                  <a:pt x="403" y="386"/>
                </a:cubicBezTo>
                <a:cubicBezTo>
                  <a:pt x="403" y="394"/>
                  <a:pt x="403" y="394"/>
                  <a:pt x="403" y="394"/>
                </a:cubicBezTo>
                <a:cubicBezTo>
                  <a:pt x="462" y="394"/>
                  <a:pt x="462" y="394"/>
                  <a:pt x="462" y="394"/>
                </a:cubicBezTo>
                <a:cubicBezTo>
                  <a:pt x="470" y="394"/>
                  <a:pt x="487" y="378"/>
                  <a:pt x="487" y="369"/>
                </a:cubicBezTo>
                <a:lnTo>
                  <a:pt x="478" y="10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9396628" y="5807908"/>
            <a:ext cx="32831" cy="607373"/>
          </a:xfrm>
          <a:custGeom>
            <a:rect b="b" l="l" r="r" t="t"/>
            <a:pathLst>
              <a:path extrusionOk="0" h="161" w="9">
                <a:moveTo>
                  <a:pt x="8" y="160"/>
                </a:moveTo>
                <a:lnTo>
                  <a:pt x="8" y="160"/>
                </a:lnTo>
                <a:cubicBezTo>
                  <a:pt x="0" y="160"/>
                  <a:pt x="0" y="160"/>
                  <a:pt x="0" y="15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8" y="0"/>
                </a:cubicBezTo>
                <a:lnTo>
                  <a:pt x="8" y="0"/>
                </a:lnTo>
                <a:cubicBezTo>
                  <a:pt x="8" y="151"/>
                  <a:pt x="8" y="151"/>
                  <a:pt x="8" y="151"/>
                </a:cubicBezTo>
                <a:cubicBezTo>
                  <a:pt x="8" y="160"/>
                  <a:pt x="8" y="160"/>
                  <a:pt x="8" y="160"/>
                </a:cubicBezTo>
              </a:path>
            </a:pathLst>
          </a:custGeom>
          <a:solidFill>
            <a:srgbClr val="C683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9363797" y="6152630"/>
            <a:ext cx="98494" cy="311902"/>
          </a:xfrm>
          <a:custGeom>
            <a:rect b="b" l="l" r="r" t="t"/>
            <a:pathLst>
              <a:path extrusionOk="0" h="85" w="27">
                <a:moveTo>
                  <a:pt x="17" y="84"/>
                </a:moveTo>
                <a:lnTo>
                  <a:pt x="17" y="84"/>
                </a:lnTo>
                <a:cubicBezTo>
                  <a:pt x="9" y="84"/>
                  <a:pt x="9" y="84"/>
                  <a:pt x="9" y="84"/>
                </a:cubicBezTo>
                <a:cubicBezTo>
                  <a:pt x="9" y="84"/>
                  <a:pt x="0" y="75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9" y="0"/>
                  <a:pt x="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26" y="8"/>
                  <a:pt x="26" y="16"/>
                </a:cubicBezTo>
                <a:cubicBezTo>
                  <a:pt x="26" y="67"/>
                  <a:pt x="26" y="67"/>
                  <a:pt x="26" y="67"/>
                </a:cubicBezTo>
                <a:cubicBezTo>
                  <a:pt x="26" y="75"/>
                  <a:pt x="26" y="84"/>
                  <a:pt x="17" y="84"/>
                </a:cubicBezTo>
              </a:path>
            </a:pathLst>
          </a:custGeom>
          <a:solidFill>
            <a:srgbClr val="C683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9741352" y="5742245"/>
            <a:ext cx="1001359" cy="508879"/>
          </a:xfrm>
          <a:custGeom>
            <a:rect b="b" l="l" r="r" t="t"/>
            <a:pathLst>
              <a:path extrusionOk="0" h="136" w="270">
                <a:moveTo>
                  <a:pt x="8" y="0"/>
                </a:moveTo>
                <a:lnTo>
                  <a:pt x="8" y="0"/>
                </a:lnTo>
                <a:cubicBezTo>
                  <a:pt x="8" y="0"/>
                  <a:pt x="0" y="34"/>
                  <a:pt x="0" y="101"/>
                </a:cubicBezTo>
                <a:cubicBezTo>
                  <a:pt x="42" y="135"/>
                  <a:pt x="227" y="135"/>
                  <a:pt x="269" y="101"/>
                </a:cubicBezTo>
                <a:cubicBezTo>
                  <a:pt x="260" y="59"/>
                  <a:pt x="252" y="0"/>
                  <a:pt x="252" y="0"/>
                </a:cubicBezTo>
                <a:lnTo>
                  <a:pt x="8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9396628" y="5643752"/>
            <a:ext cx="1690806" cy="344723"/>
          </a:xfrm>
          <a:custGeom>
            <a:rect b="b" l="l" r="r" t="t"/>
            <a:pathLst>
              <a:path extrusionOk="0" h="94" w="454">
                <a:moveTo>
                  <a:pt x="0" y="42"/>
                </a:moveTo>
                <a:lnTo>
                  <a:pt x="0" y="42"/>
                </a:lnTo>
                <a:cubicBezTo>
                  <a:pt x="226" y="0"/>
                  <a:pt x="226" y="0"/>
                  <a:pt x="226" y="0"/>
                </a:cubicBezTo>
                <a:lnTo>
                  <a:pt x="226" y="0"/>
                </a:lnTo>
                <a:cubicBezTo>
                  <a:pt x="445" y="42"/>
                  <a:pt x="445" y="42"/>
                  <a:pt x="445" y="42"/>
                </a:cubicBezTo>
                <a:cubicBezTo>
                  <a:pt x="453" y="42"/>
                  <a:pt x="453" y="42"/>
                  <a:pt x="445" y="42"/>
                </a:cubicBezTo>
                <a:cubicBezTo>
                  <a:pt x="226" y="93"/>
                  <a:pt x="226" y="93"/>
                  <a:pt x="226" y="93"/>
                </a:cubicBezTo>
                <a:lnTo>
                  <a:pt x="226" y="93"/>
                </a:lnTo>
                <a:cubicBezTo>
                  <a:pt x="0" y="42"/>
                  <a:pt x="0" y="42"/>
                  <a:pt x="0" y="42"/>
                </a:cubicBezTo>
              </a:path>
            </a:pathLst>
          </a:custGeom>
          <a:solidFill>
            <a:srgbClr val="D98C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13451288" y="5906402"/>
            <a:ext cx="935697" cy="1789297"/>
          </a:xfrm>
          <a:custGeom>
            <a:rect b="b" l="l" r="r" t="t"/>
            <a:pathLst>
              <a:path extrusionOk="0" h="480" w="253">
                <a:moveTo>
                  <a:pt x="252" y="143"/>
                </a:moveTo>
                <a:lnTo>
                  <a:pt x="252" y="143"/>
                </a:lnTo>
                <a:cubicBezTo>
                  <a:pt x="252" y="59"/>
                  <a:pt x="201" y="0"/>
                  <a:pt x="126" y="0"/>
                </a:cubicBezTo>
                <a:cubicBezTo>
                  <a:pt x="50" y="0"/>
                  <a:pt x="0" y="59"/>
                  <a:pt x="0" y="143"/>
                </a:cubicBezTo>
                <a:cubicBezTo>
                  <a:pt x="0" y="202"/>
                  <a:pt x="25" y="252"/>
                  <a:pt x="75" y="278"/>
                </a:cubicBezTo>
                <a:cubicBezTo>
                  <a:pt x="75" y="428"/>
                  <a:pt x="75" y="428"/>
                  <a:pt x="75" y="428"/>
                </a:cubicBezTo>
                <a:cubicBezTo>
                  <a:pt x="75" y="454"/>
                  <a:pt x="101" y="479"/>
                  <a:pt x="126" y="479"/>
                </a:cubicBezTo>
                <a:cubicBezTo>
                  <a:pt x="159" y="479"/>
                  <a:pt x="176" y="454"/>
                  <a:pt x="176" y="428"/>
                </a:cubicBezTo>
                <a:cubicBezTo>
                  <a:pt x="176" y="278"/>
                  <a:pt x="176" y="278"/>
                  <a:pt x="176" y="278"/>
                </a:cubicBezTo>
                <a:cubicBezTo>
                  <a:pt x="227" y="252"/>
                  <a:pt x="252" y="202"/>
                  <a:pt x="252" y="143"/>
                </a:cubicBezTo>
              </a:path>
            </a:pathLst>
          </a:custGeom>
          <a:solidFill>
            <a:srgbClr val="FFCD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13369216" y="7777782"/>
            <a:ext cx="65662" cy="755118"/>
          </a:xfrm>
          <a:custGeom>
            <a:rect b="b" l="l" r="r" t="t"/>
            <a:pathLst>
              <a:path extrusionOk="0" h="202" w="18">
                <a:moveTo>
                  <a:pt x="8" y="0"/>
                </a:moveTo>
                <a:lnTo>
                  <a:pt x="8" y="0"/>
                </a:lnTo>
                <a:cubicBezTo>
                  <a:pt x="0" y="0"/>
                  <a:pt x="0" y="9"/>
                  <a:pt x="0" y="9"/>
                </a:cubicBezTo>
                <a:cubicBezTo>
                  <a:pt x="0" y="201"/>
                  <a:pt x="0" y="201"/>
                  <a:pt x="0" y="201"/>
                </a:cubicBezTo>
                <a:cubicBezTo>
                  <a:pt x="17" y="201"/>
                  <a:pt x="17" y="201"/>
                  <a:pt x="17" y="201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FA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14485480" y="7744951"/>
            <a:ext cx="131325" cy="787949"/>
          </a:xfrm>
          <a:custGeom>
            <a:rect b="b" l="l" r="r" t="t"/>
            <a:pathLst>
              <a:path extrusionOk="0" h="210" w="34">
                <a:moveTo>
                  <a:pt x="17" y="0"/>
                </a:moveTo>
                <a:lnTo>
                  <a:pt x="17" y="0"/>
                </a:lnTo>
                <a:cubicBezTo>
                  <a:pt x="8" y="0"/>
                  <a:pt x="0" y="8"/>
                  <a:pt x="0" y="17"/>
                </a:cubicBezTo>
                <a:cubicBezTo>
                  <a:pt x="0" y="209"/>
                  <a:pt x="0" y="209"/>
                  <a:pt x="0" y="209"/>
                </a:cubicBezTo>
                <a:cubicBezTo>
                  <a:pt x="33" y="209"/>
                  <a:pt x="33" y="209"/>
                  <a:pt x="33" y="209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8"/>
                  <a:pt x="25" y="0"/>
                  <a:pt x="17" y="0"/>
                </a:cubicBezTo>
              </a:path>
            </a:pathLst>
          </a:custGeom>
          <a:solidFill>
            <a:srgbClr val="5FA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13336383" y="5709414"/>
            <a:ext cx="1198337" cy="722287"/>
          </a:xfrm>
          <a:custGeom>
            <a:rect b="b" l="l" r="r" t="t"/>
            <a:pathLst>
              <a:path extrusionOk="0" h="194" w="320">
                <a:moveTo>
                  <a:pt x="286" y="185"/>
                </a:moveTo>
                <a:lnTo>
                  <a:pt x="286" y="185"/>
                </a:lnTo>
                <a:cubicBezTo>
                  <a:pt x="286" y="185"/>
                  <a:pt x="286" y="143"/>
                  <a:pt x="252" y="126"/>
                </a:cubicBezTo>
                <a:cubicBezTo>
                  <a:pt x="227" y="118"/>
                  <a:pt x="193" y="126"/>
                  <a:pt x="160" y="126"/>
                </a:cubicBezTo>
                <a:cubicBezTo>
                  <a:pt x="126" y="126"/>
                  <a:pt x="84" y="118"/>
                  <a:pt x="67" y="134"/>
                </a:cubicBezTo>
                <a:cubicBezTo>
                  <a:pt x="34" y="151"/>
                  <a:pt x="34" y="185"/>
                  <a:pt x="34" y="193"/>
                </a:cubicBezTo>
                <a:cubicBezTo>
                  <a:pt x="17" y="185"/>
                  <a:pt x="0" y="84"/>
                  <a:pt x="67" y="42"/>
                </a:cubicBezTo>
                <a:cubicBezTo>
                  <a:pt x="126" y="0"/>
                  <a:pt x="235" y="8"/>
                  <a:pt x="277" y="67"/>
                </a:cubicBezTo>
                <a:cubicBezTo>
                  <a:pt x="319" y="118"/>
                  <a:pt x="286" y="185"/>
                  <a:pt x="286" y="185"/>
                </a:cubicBezTo>
              </a:path>
            </a:pathLst>
          </a:custGeom>
          <a:solidFill>
            <a:srgbClr val="9371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14354155" y="7777782"/>
            <a:ext cx="98494" cy="755118"/>
          </a:xfrm>
          <a:custGeom>
            <a:rect b="b" l="l" r="r" t="t"/>
            <a:pathLst>
              <a:path extrusionOk="0" h="202" w="26">
                <a:moveTo>
                  <a:pt x="9" y="0"/>
                </a:moveTo>
                <a:lnTo>
                  <a:pt x="9" y="0"/>
                </a:lnTo>
                <a:lnTo>
                  <a:pt x="0" y="9"/>
                </a:lnTo>
                <a:cubicBezTo>
                  <a:pt x="0" y="201"/>
                  <a:pt x="0" y="201"/>
                  <a:pt x="0" y="201"/>
                </a:cubicBezTo>
                <a:cubicBezTo>
                  <a:pt x="25" y="201"/>
                  <a:pt x="25" y="201"/>
                  <a:pt x="25" y="201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17" y="0"/>
                  <a:pt x="9" y="0"/>
                </a:cubicBezTo>
              </a:path>
            </a:pathLst>
          </a:custGeom>
          <a:solidFill>
            <a:srgbClr val="5FA4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13024481" y="6989832"/>
            <a:ext cx="1887804" cy="1526647"/>
          </a:xfrm>
          <a:custGeom>
            <a:rect b="b" l="l" r="r" t="t"/>
            <a:pathLst>
              <a:path extrusionOk="0" h="412" w="505">
                <a:moveTo>
                  <a:pt x="496" y="193"/>
                </a:moveTo>
                <a:lnTo>
                  <a:pt x="496" y="193"/>
                </a:lnTo>
                <a:cubicBezTo>
                  <a:pt x="496" y="185"/>
                  <a:pt x="496" y="185"/>
                  <a:pt x="496" y="185"/>
                </a:cubicBezTo>
                <a:cubicBezTo>
                  <a:pt x="496" y="101"/>
                  <a:pt x="428" y="67"/>
                  <a:pt x="353" y="34"/>
                </a:cubicBezTo>
                <a:cubicBezTo>
                  <a:pt x="345" y="34"/>
                  <a:pt x="345" y="34"/>
                  <a:pt x="345" y="34"/>
                </a:cubicBezTo>
                <a:cubicBezTo>
                  <a:pt x="345" y="17"/>
                  <a:pt x="345" y="17"/>
                  <a:pt x="345" y="17"/>
                </a:cubicBezTo>
                <a:cubicBezTo>
                  <a:pt x="302" y="0"/>
                  <a:pt x="302" y="0"/>
                  <a:pt x="302" y="0"/>
                </a:cubicBezTo>
                <a:cubicBezTo>
                  <a:pt x="244" y="42"/>
                  <a:pt x="244" y="42"/>
                  <a:pt x="244" y="42"/>
                </a:cubicBezTo>
                <a:cubicBezTo>
                  <a:pt x="185" y="0"/>
                  <a:pt x="185" y="0"/>
                  <a:pt x="185" y="0"/>
                </a:cubicBezTo>
                <a:cubicBezTo>
                  <a:pt x="143" y="17"/>
                  <a:pt x="143" y="17"/>
                  <a:pt x="143" y="17"/>
                </a:cubicBezTo>
                <a:cubicBezTo>
                  <a:pt x="143" y="34"/>
                  <a:pt x="143" y="34"/>
                  <a:pt x="143" y="34"/>
                </a:cubicBezTo>
                <a:cubicBezTo>
                  <a:pt x="67" y="42"/>
                  <a:pt x="0" y="109"/>
                  <a:pt x="0" y="185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95"/>
                  <a:pt x="26" y="411"/>
                  <a:pt x="42" y="411"/>
                </a:cubicBezTo>
                <a:cubicBezTo>
                  <a:pt x="84" y="411"/>
                  <a:pt x="84" y="411"/>
                  <a:pt x="84" y="411"/>
                </a:cubicBezTo>
                <a:lnTo>
                  <a:pt x="93" y="411"/>
                </a:lnTo>
                <a:cubicBezTo>
                  <a:pt x="93" y="219"/>
                  <a:pt x="93" y="219"/>
                  <a:pt x="93" y="219"/>
                </a:cubicBezTo>
                <a:cubicBezTo>
                  <a:pt x="93" y="210"/>
                  <a:pt x="93" y="210"/>
                  <a:pt x="101" y="210"/>
                </a:cubicBezTo>
                <a:cubicBezTo>
                  <a:pt x="110" y="210"/>
                  <a:pt x="110" y="210"/>
                  <a:pt x="110" y="219"/>
                </a:cubicBezTo>
                <a:cubicBezTo>
                  <a:pt x="110" y="411"/>
                  <a:pt x="110" y="411"/>
                  <a:pt x="110" y="411"/>
                </a:cubicBezTo>
                <a:cubicBezTo>
                  <a:pt x="118" y="411"/>
                  <a:pt x="118" y="411"/>
                  <a:pt x="118" y="411"/>
                </a:cubicBezTo>
                <a:cubicBezTo>
                  <a:pt x="244" y="411"/>
                  <a:pt x="244" y="411"/>
                  <a:pt x="244" y="411"/>
                </a:cubicBezTo>
                <a:cubicBezTo>
                  <a:pt x="395" y="411"/>
                  <a:pt x="395" y="411"/>
                  <a:pt x="395" y="411"/>
                </a:cubicBezTo>
                <a:cubicBezTo>
                  <a:pt x="403" y="411"/>
                  <a:pt x="403" y="411"/>
                  <a:pt x="403" y="411"/>
                </a:cubicBezTo>
                <a:cubicBezTo>
                  <a:pt x="403" y="219"/>
                  <a:pt x="403" y="219"/>
                  <a:pt x="403" y="219"/>
                </a:cubicBezTo>
                <a:cubicBezTo>
                  <a:pt x="403" y="210"/>
                  <a:pt x="412" y="210"/>
                  <a:pt x="412" y="210"/>
                </a:cubicBezTo>
                <a:cubicBezTo>
                  <a:pt x="420" y="210"/>
                  <a:pt x="420" y="210"/>
                  <a:pt x="420" y="219"/>
                </a:cubicBezTo>
                <a:cubicBezTo>
                  <a:pt x="420" y="411"/>
                  <a:pt x="420" y="411"/>
                  <a:pt x="420" y="411"/>
                </a:cubicBezTo>
                <a:cubicBezTo>
                  <a:pt x="428" y="411"/>
                  <a:pt x="428" y="411"/>
                  <a:pt x="428" y="411"/>
                </a:cubicBezTo>
                <a:cubicBezTo>
                  <a:pt x="470" y="411"/>
                  <a:pt x="470" y="411"/>
                  <a:pt x="470" y="411"/>
                </a:cubicBezTo>
                <a:cubicBezTo>
                  <a:pt x="496" y="411"/>
                  <a:pt x="504" y="386"/>
                  <a:pt x="504" y="369"/>
                </a:cubicBezTo>
                <a:cubicBezTo>
                  <a:pt x="504" y="344"/>
                  <a:pt x="504" y="344"/>
                  <a:pt x="504" y="344"/>
                </a:cubicBezTo>
                <a:lnTo>
                  <a:pt x="496" y="193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8"/>
          <p:cNvSpPr/>
          <p:nvPr/>
        </p:nvSpPr>
        <p:spPr>
          <a:xfrm>
            <a:off x="13927347" y="8270250"/>
            <a:ext cx="16410" cy="246229"/>
          </a:xfrm>
          <a:custGeom>
            <a:rect b="b" l="l" r="r" t="t"/>
            <a:pathLst>
              <a:path extrusionOk="0" h="68" w="1">
                <a:moveTo>
                  <a:pt x="0" y="0"/>
                </a:moveTo>
                <a:lnTo>
                  <a:pt x="0" y="0"/>
                </a:lnTo>
                <a:lnTo>
                  <a:pt x="0" y="6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rgbClr val="506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13303552" y="7876276"/>
            <a:ext cx="65662" cy="656624"/>
          </a:xfrm>
          <a:custGeom>
            <a:rect b="b" l="l" r="r" t="t"/>
            <a:pathLst>
              <a:path extrusionOk="0" h="177" w="18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0" y="176"/>
                  <a:pt x="0" y="176"/>
                  <a:pt x="0" y="176"/>
                </a:cubicBezTo>
                <a:cubicBezTo>
                  <a:pt x="17" y="176"/>
                  <a:pt x="17" y="176"/>
                  <a:pt x="17" y="176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06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"/>
          <p:cNvSpPr/>
          <p:nvPr/>
        </p:nvSpPr>
        <p:spPr>
          <a:xfrm>
            <a:off x="14485480" y="7876276"/>
            <a:ext cx="98494" cy="656624"/>
          </a:xfrm>
          <a:custGeom>
            <a:rect b="b" l="l" r="r" t="t"/>
            <a:pathLst>
              <a:path extrusionOk="0" h="177" w="26">
                <a:moveTo>
                  <a:pt x="8" y="0"/>
                </a:moveTo>
                <a:lnTo>
                  <a:pt x="8" y="0"/>
                </a:lnTo>
                <a:lnTo>
                  <a:pt x="0" y="9"/>
                </a:lnTo>
                <a:cubicBezTo>
                  <a:pt x="8" y="176"/>
                  <a:pt x="8" y="176"/>
                  <a:pt x="8" y="176"/>
                </a:cubicBezTo>
                <a:cubicBezTo>
                  <a:pt x="25" y="176"/>
                  <a:pt x="25" y="176"/>
                  <a:pt x="25" y="176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0"/>
                  <a:pt x="8" y="0"/>
                </a:cubicBezTo>
              </a:path>
            </a:pathLst>
          </a:custGeom>
          <a:solidFill>
            <a:srgbClr val="5060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12958818" y="7055494"/>
            <a:ext cx="1969878" cy="1477406"/>
          </a:xfrm>
          <a:custGeom>
            <a:rect b="b" l="l" r="r" t="t"/>
            <a:pathLst>
              <a:path extrusionOk="0" h="395" w="529">
                <a:moveTo>
                  <a:pt x="512" y="84"/>
                </a:moveTo>
                <a:lnTo>
                  <a:pt x="512" y="84"/>
                </a:lnTo>
                <a:cubicBezTo>
                  <a:pt x="512" y="67"/>
                  <a:pt x="495" y="59"/>
                  <a:pt x="486" y="50"/>
                </a:cubicBezTo>
                <a:cubicBezTo>
                  <a:pt x="411" y="17"/>
                  <a:pt x="411" y="17"/>
                  <a:pt x="411" y="17"/>
                </a:cubicBezTo>
                <a:cubicBezTo>
                  <a:pt x="361" y="0"/>
                  <a:pt x="361" y="0"/>
                  <a:pt x="361" y="0"/>
                </a:cubicBezTo>
                <a:cubicBezTo>
                  <a:pt x="260" y="361"/>
                  <a:pt x="260" y="361"/>
                  <a:pt x="260" y="361"/>
                </a:cubicBezTo>
                <a:cubicBezTo>
                  <a:pt x="159" y="0"/>
                  <a:pt x="159" y="0"/>
                  <a:pt x="159" y="0"/>
                </a:cubicBezTo>
                <a:lnTo>
                  <a:pt x="159" y="0"/>
                </a:lnTo>
                <a:cubicBezTo>
                  <a:pt x="109" y="17"/>
                  <a:pt x="109" y="17"/>
                  <a:pt x="109" y="17"/>
                </a:cubicBezTo>
                <a:cubicBezTo>
                  <a:pt x="42" y="50"/>
                  <a:pt x="42" y="50"/>
                  <a:pt x="42" y="50"/>
                </a:cubicBezTo>
                <a:cubicBezTo>
                  <a:pt x="25" y="59"/>
                  <a:pt x="16" y="67"/>
                  <a:pt x="16" y="84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78"/>
                  <a:pt x="8" y="394"/>
                  <a:pt x="25" y="394"/>
                </a:cubicBezTo>
                <a:cubicBezTo>
                  <a:pt x="92" y="394"/>
                  <a:pt x="92" y="394"/>
                  <a:pt x="92" y="394"/>
                </a:cubicBezTo>
                <a:lnTo>
                  <a:pt x="92" y="394"/>
                </a:lnTo>
                <a:cubicBezTo>
                  <a:pt x="109" y="394"/>
                  <a:pt x="109" y="394"/>
                  <a:pt x="109" y="394"/>
                </a:cubicBezTo>
                <a:lnTo>
                  <a:pt x="109" y="394"/>
                </a:lnTo>
                <a:cubicBezTo>
                  <a:pt x="260" y="394"/>
                  <a:pt x="260" y="394"/>
                  <a:pt x="260" y="394"/>
                </a:cubicBezTo>
                <a:cubicBezTo>
                  <a:pt x="260" y="352"/>
                  <a:pt x="260" y="352"/>
                  <a:pt x="260" y="352"/>
                </a:cubicBezTo>
                <a:lnTo>
                  <a:pt x="260" y="352"/>
                </a:lnTo>
                <a:lnTo>
                  <a:pt x="260" y="352"/>
                </a:lnTo>
                <a:cubicBezTo>
                  <a:pt x="260" y="394"/>
                  <a:pt x="260" y="394"/>
                  <a:pt x="260" y="394"/>
                </a:cubicBezTo>
                <a:cubicBezTo>
                  <a:pt x="419" y="394"/>
                  <a:pt x="419" y="394"/>
                  <a:pt x="419" y="394"/>
                </a:cubicBezTo>
                <a:cubicBezTo>
                  <a:pt x="419" y="386"/>
                  <a:pt x="419" y="386"/>
                  <a:pt x="419" y="386"/>
                </a:cubicBezTo>
                <a:cubicBezTo>
                  <a:pt x="436" y="386"/>
                  <a:pt x="436" y="386"/>
                  <a:pt x="436" y="386"/>
                </a:cubicBezTo>
                <a:cubicBezTo>
                  <a:pt x="436" y="394"/>
                  <a:pt x="436" y="394"/>
                  <a:pt x="436" y="394"/>
                </a:cubicBezTo>
                <a:cubicBezTo>
                  <a:pt x="495" y="394"/>
                  <a:pt x="495" y="394"/>
                  <a:pt x="495" y="394"/>
                </a:cubicBezTo>
                <a:cubicBezTo>
                  <a:pt x="512" y="394"/>
                  <a:pt x="528" y="378"/>
                  <a:pt x="528" y="369"/>
                </a:cubicBezTo>
                <a:lnTo>
                  <a:pt x="512" y="84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8"/>
          <p:cNvSpPr/>
          <p:nvPr/>
        </p:nvSpPr>
        <p:spPr>
          <a:xfrm>
            <a:off x="13828853" y="7153988"/>
            <a:ext cx="213398" cy="279060"/>
          </a:xfrm>
          <a:custGeom>
            <a:rect b="b" l="l" r="r" t="t"/>
            <a:pathLst>
              <a:path extrusionOk="0" h="77" w="59">
                <a:moveTo>
                  <a:pt x="25" y="0"/>
                </a:moveTo>
                <a:lnTo>
                  <a:pt x="0" y="42"/>
                </a:lnTo>
                <a:lnTo>
                  <a:pt x="25" y="76"/>
                </a:lnTo>
                <a:lnTo>
                  <a:pt x="58" y="42"/>
                </a:lnTo>
                <a:lnTo>
                  <a:pt x="25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8"/>
          <p:cNvSpPr/>
          <p:nvPr/>
        </p:nvSpPr>
        <p:spPr>
          <a:xfrm>
            <a:off x="13763191" y="7301724"/>
            <a:ext cx="344723" cy="1099851"/>
          </a:xfrm>
          <a:custGeom>
            <a:rect b="b" l="l" r="r" t="t"/>
            <a:pathLst>
              <a:path extrusionOk="0" h="295" w="93">
                <a:moveTo>
                  <a:pt x="42" y="0"/>
                </a:moveTo>
                <a:lnTo>
                  <a:pt x="42" y="0"/>
                </a:lnTo>
                <a:cubicBezTo>
                  <a:pt x="0" y="185"/>
                  <a:pt x="0" y="185"/>
                  <a:pt x="0" y="185"/>
                </a:cubicBezTo>
                <a:cubicBezTo>
                  <a:pt x="25" y="294"/>
                  <a:pt x="25" y="294"/>
                  <a:pt x="25" y="294"/>
                </a:cubicBezTo>
                <a:cubicBezTo>
                  <a:pt x="25" y="294"/>
                  <a:pt x="92" y="294"/>
                  <a:pt x="92" y="285"/>
                </a:cubicBezTo>
                <a:lnTo>
                  <a:pt x="84" y="185"/>
                </a:lnTo>
                <a:cubicBezTo>
                  <a:pt x="50" y="0"/>
                  <a:pt x="50" y="0"/>
                  <a:pt x="50" y="0"/>
                </a:cubicBezTo>
                <a:lnTo>
                  <a:pt x="42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11514242" y="5528837"/>
            <a:ext cx="1034191" cy="2068368"/>
          </a:xfrm>
          <a:custGeom>
            <a:rect b="b" l="l" r="r" t="t"/>
            <a:pathLst>
              <a:path extrusionOk="0" h="555" w="279">
                <a:moveTo>
                  <a:pt x="278" y="168"/>
                </a:moveTo>
                <a:lnTo>
                  <a:pt x="278" y="168"/>
                </a:lnTo>
                <a:cubicBezTo>
                  <a:pt x="278" y="75"/>
                  <a:pt x="219" y="0"/>
                  <a:pt x="143" y="0"/>
                </a:cubicBezTo>
                <a:cubicBezTo>
                  <a:pt x="59" y="0"/>
                  <a:pt x="0" y="75"/>
                  <a:pt x="0" y="168"/>
                </a:cubicBezTo>
                <a:cubicBezTo>
                  <a:pt x="0" y="235"/>
                  <a:pt x="26" y="293"/>
                  <a:pt x="84" y="319"/>
                </a:cubicBezTo>
                <a:cubicBezTo>
                  <a:pt x="84" y="487"/>
                  <a:pt x="84" y="487"/>
                  <a:pt x="84" y="487"/>
                </a:cubicBezTo>
                <a:cubicBezTo>
                  <a:pt x="84" y="520"/>
                  <a:pt x="110" y="554"/>
                  <a:pt x="143" y="554"/>
                </a:cubicBezTo>
                <a:cubicBezTo>
                  <a:pt x="168" y="554"/>
                  <a:pt x="194" y="520"/>
                  <a:pt x="194" y="487"/>
                </a:cubicBezTo>
                <a:cubicBezTo>
                  <a:pt x="194" y="319"/>
                  <a:pt x="194" y="319"/>
                  <a:pt x="194" y="319"/>
                </a:cubicBezTo>
                <a:cubicBezTo>
                  <a:pt x="252" y="293"/>
                  <a:pt x="278" y="235"/>
                  <a:pt x="278" y="168"/>
                </a:cubicBezTo>
              </a:path>
            </a:pathLst>
          </a:custGeom>
          <a:solidFill>
            <a:srgbClr val="FFCD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11087435" y="6776424"/>
            <a:ext cx="2002709" cy="1756476"/>
          </a:xfrm>
          <a:custGeom>
            <a:rect b="b" l="l" r="r" t="t"/>
            <a:pathLst>
              <a:path extrusionOk="0" h="471" w="538">
                <a:moveTo>
                  <a:pt x="520" y="227"/>
                </a:moveTo>
                <a:lnTo>
                  <a:pt x="520" y="227"/>
                </a:lnTo>
                <a:cubicBezTo>
                  <a:pt x="520" y="210"/>
                  <a:pt x="520" y="210"/>
                  <a:pt x="520" y="210"/>
                </a:cubicBezTo>
                <a:cubicBezTo>
                  <a:pt x="520" y="118"/>
                  <a:pt x="453" y="76"/>
                  <a:pt x="369" y="43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9" y="26"/>
                  <a:pt x="369" y="26"/>
                  <a:pt x="369" y="26"/>
                </a:cubicBezTo>
                <a:cubicBezTo>
                  <a:pt x="319" y="0"/>
                  <a:pt x="319" y="0"/>
                  <a:pt x="319" y="0"/>
                </a:cubicBezTo>
                <a:cubicBezTo>
                  <a:pt x="260" y="51"/>
                  <a:pt x="260" y="51"/>
                  <a:pt x="260" y="51"/>
                </a:cubicBezTo>
                <a:cubicBezTo>
                  <a:pt x="201" y="0"/>
                  <a:pt x="201" y="0"/>
                  <a:pt x="201" y="0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51" y="43"/>
                  <a:pt x="151" y="43"/>
                  <a:pt x="151" y="43"/>
                </a:cubicBezTo>
                <a:cubicBezTo>
                  <a:pt x="67" y="51"/>
                  <a:pt x="0" y="126"/>
                  <a:pt x="0" y="210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428"/>
                  <a:pt x="0" y="428"/>
                  <a:pt x="0" y="428"/>
                </a:cubicBezTo>
                <a:cubicBezTo>
                  <a:pt x="0" y="445"/>
                  <a:pt x="17" y="470"/>
                  <a:pt x="42" y="470"/>
                </a:cubicBezTo>
                <a:cubicBezTo>
                  <a:pt x="84" y="470"/>
                  <a:pt x="84" y="470"/>
                  <a:pt x="84" y="470"/>
                </a:cubicBezTo>
                <a:cubicBezTo>
                  <a:pt x="92" y="470"/>
                  <a:pt x="92" y="470"/>
                  <a:pt x="92" y="470"/>
                </a:cubicBezTo>
                <a:cubicBezTo>
                  <a:pt x="92" y="252"/>
                  <a:pt x="92" y="252"/>
                  <a:pt x="92" y="252"/>
                </a:cubicBezTo>
                <a:cubicBezTo>
                  <a:pt x="92" y="244"/>
                  <a:pt x="101" y="244"/>
                  <a:pt x="101" y="244"/>
                </a:cubicBezTo>
                <a:cubicBezTo>
                  <a:pt x="109" y="244"/>
                  <a:pt x="117" y="244"/>
                  <a:pt x="117" y="252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17" y="470"/>
                  <a:pt x="117" y="470"/>
                  <a:pt x="126" y="470"/>
                </a:cubicBezTo>
                <a:cubicBezTo>
                  <a:pt x="260" y="470"/>
                  <a:pt x="260" y="470"/>
                  <a:pt x="260" y="470"/>
                </a:cubicBezTo>
                <a:lnTo>
                  <a:pt x="260" y="470"/>
                </a:lnTo>
                <a:cubicBezTo>
                  <a:pt x="420" y="470"/>
                  <a:pt x="420" y="470"/>
                  <a:pt x="420" y="470"/>
                </a:cubicBezTo>
                <a:cubicBezTo>
                  <a:pt x="428" y="470"/>
                  <a:pt x="428" y="470"/>
                  <a:pt x="428" y="470"/>
                </a:cubicBezTo>
                <a:cubicBezTo>
                  <a:pt x="428" y="252"/>
                  <a:pt x="428" y="252"/>
                  <a:pt x="428" y="252"/>
                </a:cubicBezTo>
                <a:cubicBezTo>
                  <a:pt x="428" y="244"/>
                  <a:pt x="436" y="244"/>
                  <a:pt x="436" y="244"/>
                </a:cubicBezTo>
                <a:cubicBezTo>
                  <a:pt x="445" y="244"/>
                  <a:pt x="453" y="244"/>
                  <a:pt x="453" y="252"/>
                </a:cubicBezTo>
                <a:cubicBezTo>
                  <a:pt x="453" y="470"/>
                  <a:pt x="453" y="470"/>
                  <a:pt x="453" y="470"/>
                </a:cubicBezTo>
                <a:cubicBezTo>
                  <a:pt x="453" y="470"/>
                  <a:pt x="453" y="470"/>
                  <a:pt x="461" y="470"/>
                </a:cubicBezTo>
                <a:cubicBezTo>
                  <a:pt x="504" y="470"/>
                  <a:pt x="504" y="470"/>
                  <a:pt x="504" y="470"/>
                </a:cubicBezTo>
                <a:cubicBezTo>
                  <a:pt x="529" y="470"/>
                  <a:pt x="537" y="445"/>
                  <a:pt x="537" y="420"/>
                </a:cubicBezTo>
                <a:cubicBezTo>
                  <a:pt x="537" y="395"/>
                  <a:pt x="537" y="395"/>
                  <a:pt x="537" y="395"/>
                </a:cubicBezTo>
                <a:lnTo>
                  <a:pt x="520" y="227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8"/>
          <p:cNvSpPr/>
          <p:nvPr/>
        </p:nvSpPr>
        <p:spPr>
          <a:xfrm>
            <a:off x="10988941" y="6842087"/>
            <a:ext cx="2134034" cy="1690813"/>
          </a:xfrm>
          <a:custGeom>
            <a:rect b="b" l="l" r="r" t="t"/>
            <a:pathLst>
              <a:path extrusionOk="0" h="454" w="572">
                <a:moveTo>
                  <a:pt x="545" y="101"/>
                </a:moveTo>
                <a:lnTo>
                  <a:pt x="545" y="101"/>
                </a:lnTo>
                <a:cubicBezTo>
                  <a:pt x="545" y="84"/>
                  <a:pt x="537" y="67"/>
                  <a:pt x="520" y="67"/>
                </a:cubicBezTo>
                <a:cubicBezTo>
                  <a:pt x="445" y="26"/>
                  <a:pt x="445" y="26"/>
                  <a:pt x="445" y="26"/>
                </a:cubicBezTo>
                <a:cubicBezTo>
                  <a:pt x="386" y="0"/>
                  <a:pt x="386" y="0"/>
                  <a:pt x="386" y="0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176" y="0"/>
                  <a:pt x="176" y="0"/>
                  <a:pt x="176" y="0"/>
                </a:cubicBezTo>
                <a:lnTo>
                  <a:pt x="176" y="0"/>
                </a:lnTo>
                <a:cubicBezTo>
                  <a:pt x="126" y="26"/>
                  <a:pt x="126" y="26"/>
                  <a:pt x="126" y="26"/>
                </a:cubicBezTo>
                <a:cubicBezTo>
                  <a:pt x="42" y="67"/>
                  <a:pt x="42" y="67"/>
                  <a:pt x="42" y="67"/>
                </a:cubicBezTo>
                <a:cubicBezTo>
                  <a:pt x="33" y="67"/>
                  <a:pt x="17" y="84"/>
                  <a:pt x="17" y="101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37"/>
                  <a:pt x="17" y="453"/>
                  <a:pt x="33" y="453"/>
                </a:cubicBezTo>
                <a:cubicBezTo>
                  <a:pt x="100" y="453"/>
                  <a:pt x="100" y="453"/>
                  <a:pt x="100" y="453"/>
                </a:cubicBezTo>
                <a:cubicBezTo>
                  <a:pt x="117" y="453"/>
                  <a:pt x="117" y="453"/>
                  <a:pt x="117" y="453"/>
                </a:cubicBezTo>
                <a:cubicBezTo>
                  <a:pt x="285" y="453"/>
                  <a:pt x="285" y="453"/>
                  <a:pt x="285" y="453"/>
                </a:cubicBezTo>
                <a:lnTo>
                  <a:pt x="285" y="453"/>
                </a:lnTo>
                <a:cubicBezTo>
                  <a:pt x="453" y="453"/>
                  <a:pt x="453" y="453"/>
                  <a:pt x="453" y="453"/>
                </a:cubicBezTo>
                <a:cubicBezTo>
                  <a:pt x="470" y="453"/>
                  <a:pt x="470" y="453"/>
                  <a:pt x="470" y="453"/>
                </a:cubicBezTo>
                <a:lnTo>
                  <a:pt x="470" y="453"/>
                </a:lnTo>
                <a:lnTo>
                  <a:pt x="470" y="453"/>
                </a:lnTo>
                <a:cubicBezTo>
                  <a:pt x="537" y="453"/>
                  <a:pt x="537" y="453"/>
                  <a:pt x="537" y="453"/>
                </a:cubicBezTo>
                <a:cubicBezTo>
                  <a:pt x="554" y="453"/>
                  <a:pt x="571" y="437"/>
                  <a:pt x="571" y="420"/>
                </a:cubicBezTo>
                <a:lnTo>
                  <a:pt x="545" y="101"/>
                </a:lnTo>
              </a:path>
            </a:pathLst>
          </a:custGeom>
          <a:solidFill>
            <a:srgbClr val="D98C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8"/>
          <p:cNvSpPr/>
          <p:nvPr/>
        </p:nvSpPr>
        <p:spPr>
          <a:xfrm>
            <a:off x="11415748" y="5397512"/>
            <a:ext cx="1247589" cy="722287"/>
          </a:xfrm>
          <a:custGeom>
            <a:rect b="b" l="l" r="r" t="t"/>
            <a:pathLst>
              <a:path extrusionOk="0" h="194" w="337">
                <a:moveTo>
                  <a:pt x="303" y="193"/>
                </a:moveTo>
                <a:lnTo>
                  <a:pt x="303" y="193"/>
                </a:lnTo>
                <a:cubicBezTo>
                  <a:pt x="303" y="193"/>
                  <a:pt x="303" y="143"/>
                  <a:pt x="260" y="126"/>
                </a:cubicBezTo>
                <a:cubicBezTo>
                  <a:pt x="235" y="118"/>
                  <a:pt x="202" y="126"/>
                  <a:pt x="168" y="126"/>
                </a:cubicBezTo>
                <a:cubicBezTo>
                  <a:pt x="126" y="134"/>
                  <a:pt x="84" y="118"/>
                  <a:pt x="68" y="134"/>
                </a:cubicBezTo>
                <a:cubicBezTo>
                  <a:pt x="34" y="160"/>
                  <a:pt x="34" y="185"/>
                  <a:pt x="34" y="193"/>
                </a:cubicBezTo>
                <a:cubicBezTo>
                  <a:pt x="17" y="185"/>
                  <a:pt x="0" y="84"/>
                  <a:pt x="68" y="42"/>
                </a:cubicBezTo>
                <a:cubicBezTo>
                  <a:pt x="135" y="0"/>
                  <a:pt x="244" y="9"/>
                  <a:pt x="294" y="67"/>
                </a:cubicBezTo>
                <a:cubicBezTo>
                  <a:pt x="336" y="118"/>
                  <a:pt x="303" y="193"/>
                  <a:pt x="303" y="193"/>
                </a:cubicBezTo>
              </a:path>
            </a:pathLst>
          </a:custGeom>
          <a:solidFill>
            <a:srgbClr val="9371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8"/>
          <p:cNvSpPr/>
          <p:nvPr/>
        </p:nvSpPr>
        <p:spPr>
          <a:xfrm>
            <a:off x="11957469" y="6973412"/>
            <a:ext cx="196988" cy="279071"/>
          </a:xfrm>
          <a:custGeom>
            <a:rect b="b" l="l" r="r" t="t"/>
            <a:pathLst>
              <a:path extrusionOk="0" h="76" w="51">
                <a:moveTo>
                  <a:pt x="25" y="0"/>
                </a:moveTo>
                <a:lnTo>
                  <a:pt x="0" y="42"/>
                </a:lnTo>
                <a:lnTo>
                  <a:pt x="25" y="75"/>
                </a:lnTo>
                <a:lnTo>
                  <a:pt x="50" y="42"/>
                </a:lnTo>
                <a:lnTo>
                  <a:pt x="25" y="0"/>
                </a:lnTo>
              </a:path>
            </a:pathLst>
          </a:custGeom>
          <a:solidFill>
            <a:srgbClr val="293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8"/>
          <p:cNvSpPr/>
          <p:nvPr/>
        </p:nvSpPr>
        <p:spPr>
          <a:xfrm>
            <a:off x="11910565" y="7088326"/>
            <a:ext cx="344723" cy="1132672"/>
          </a:xfrm>
          <a:custGeom>
            <a:rect b="b" l="l" r="r" t="t"/>
            <a:pathLst>
              <a:path extrusionOk="0" h="304" w="94">
                <a:moveTo>
                  <a:pt x="34" y="9"/>
                </a:moveTo>
                <a:lnTo>
                  <a:pt x="34" y="9"/>
                </a:lnTo>
                <a:cubicBezTo>
                  <a:pt x="0" y="194"/>
                  <a:pt x="0" y="194"/>
                  <a:pt x="0" y="194"/>
                </a:cubicBezTo>
                <a:cubicBezTo>
                  <a:pt x="25" y="303"/>
                  <a:pt x="25" y="303"/>
                  <a:pt x="25" y="303"/>
                </a:cubicBezTo>
                <a:cubicBezTo>
                  <a:pt x="25" y="303"/>
                  <a:pt x="84" y="303"/>
                  <a:pt x="93" y="294"/>
                </a:cubicBezTo>
                <a:cubicBezTo>
                  <a:pt x="93" y="286"/>
                  <a:pt x="84" y="194"/>
                  <a:pt x="84" y="194"/>
                </a:cubicBezTo>
                <a:cubicBezTo>
                  <a:pt x="42" y="0"/>
                  <a:pt x="42" y="0"/>
                  <a:pt x="42" y="0"/>
                </a:cubicBezTo>
                <a:lnTo>
                  <a:pt x="34" y="9"/>
                </a:lnTo>
              </a:path>
            </a:pathLst>
          </a:custGeom>
          <a:solidFill>
            <a:srgbClr val="D98C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11103856" y="5528837"/>
            <a:ext cx="32831" cy="656624"/>
          </a:xfrm>
          <a:custGeom>
            <a:rect b="b" l="l" r="r" t="t"/>
            <a:pathLst>
              <a:path extrusionOk="0" h="177" w="10">
                <a:moveTo>
                  <a:pt x="9" y="176"/>
                </a:moveTo>
                <a:lnTo>
                  <a:pt x="9" y="176"/>
                </a:lnTo>
                <a:lnTo>
                  <a:pt x="0" y="176"/>
                </a:lnTo>
                <a:cubicBezTo>
                  <a:pt x="0" y="8"/>
                  <a:pt x="0" y="8"/>
                  <a:pt x="0" y="8"/>
                </a:cubicBezTo>
                <a:lnTo>
                  <a:pt x="9" y="0"/>
                </a:lnTo>
                <a:lnTo>
                  <a:pt x="9" y="8"/>
                </a:lnTo>
                <a:cubicBezTo>
                  <a:pt x="9" y="176"/>
                  <a:pt x="9" y="176"/>
                  <a:pt x="9" y="176"/>
                </a:cubicBezTo>
              </a:path>
            </a:pathLst>
          </a:custGeom>
          <a:solidFill>
            <a:srgbClr val="C683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8"/>
          <p:cNvSpPr/>
          <p:nvPr/>
        </p:nvSpPr>
        <p:spPr>
          <a:xfrm>
            <a:off x="11087435" y="5939233"/>
            <a:ext cx="131325" cy="311891"/>
          </a:xfrm>
          <a:custGeom>
            <a:rect b="b" l="l" r="r" t="t"/>
            <a:pathLst>
              <a:path extrusionOk="0" h="85" w="35">
                <a:moveTo>
                  <a:pt x="17" y="84"/>
                </a:moveTo>
                <a:lnTo>
                  <a:pt x="17" y="84"/>
                </a:lnTo>
                <a:cubicBezTo>
                  <a:pt x="8" y="84"/>
                  <a:pt x="8" y="84"/>
                  <a:pt x="8" y="84"/>
                </a:cubicBezTo>
                <a:lnTo>
                  <a:pt x="0" y="75"/>
                </a:ln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7" y="0"/>
                  <a:pt x="17" y="0"/>
                  <a:pt x="17" y="0"/>
                </a:cubicBezTo>
                <a:cubicBezTo>
                  <a:pt x="25" y="0"/>
                  <a:pt x="34" y="8"/>
                  <a:pt x="34" y="8"/>
                </a:cubicBezTo>
                <a:cubicBezTo>
                  <a:pt x="34" y="75"/>
                  <a:pt x="34" y="75"/>
                  <a:pt x="34" y="75"/>
                </a:cubicBezTo>
                <a:cubicBezTo>
                  <a:pt x="34" y="75"/>
                  <a:pt x="25" y="84"/>
                  <a:pt x="17" y="84"/>
                </a:cubicBezTo>
              </a:path>
            </a:pathLst>
          </a:custGeom>
          <a:solidFill>
            <a:srgbClr val="C683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11481410" y="5463175"/>
            <a:ext cx="1099854" cy="558131"/>
          </a:xfrm>
          <a:custGeom>
            <a:rect b="b" l="l" r="r" t="t"/>
            <a:pathLst>
              <a:path extrusionOk="0" h="152" w="295">
                <a:moveTo>
                  <a:pt x="17" y="0"/>
                </a:moveTo>
                <a:lnTo>
                  <a:pt x="17" y="0"/>
                </a:lnTo>
                <a:cubicBezTo>
                  <a:pt x="17" y="0"/>
                  <a:pt x="8" y="42"/>
                  <a:pt x="0" y="109"/>
                </a:cubicBezTo>
                <a:cubicBezTo>
                  <a:pt x="42" y="151"/>
                  <a:pt x="252" y="151"/>
                  <a:pt x="294" y="109"/>
                </a:cubicBezTo>
                <a:cubicBezTo>
                  <a:pt x="286" y="67"/>
                  <a:pt x="277" y="0"/>
                  <a:pt x="277" y="0"/>
                </a:cubicBezTo>
                <a:lnTo>
                  <a:pt x="17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8"/>
          <p:cNvSpPr/>
          <p:nvPr/>
        </p:nvSpPr>
        <p:spPr>
          <a:xfrm>
            <a:off x="11087435" y="5364681"/>
            <a:ext cx="1904215" cy="377564"/>
          </a:xfrm>
          <a:custGeom>
            <a:rect b="b" l="l" r="r" t="t"/>
            <a:pathLst>
              <a:path extrusionOk="0" h="101" w="513">
                <a:moveTo>
                  <a:pt x="8" y="42"/>
                </a:moveTo>
                <a:lnTo>
                  <a:pt x="8" y="42"/>
                </a:lnTo>
                <a:cubicBezTo>
                  <a:pt x="260" y="0"/>
                  <a:pt x="260" y="0"/>
                  <a:pt x="260" y="0"/>
                </a:cubicBezTo>
                <a:lnTo>
                  <a:pt x="260" y="0"/>
                </a:lnTo>
                <a:cubicBezTo>
                  <a:pt x="512" y="42"/>
                  <a:pt x="512" y="42"/>
                  <a:pt x="512" y="42"/>
                </a:cubicBezTo>
                <a:lnTo>
                  <a:pt x="512" y="50"/>
                </a:lnTo>
                <a:cubicBezTo>
                  <a:pt x="260" y="100"/>
                  <a:pt x="260" y="100"/>
                  <a:pt x="260" y="100"/>
                </a:cubicBezTo>
                <a:lnTo>
                  <a:pt x="260" y="100"/>
                </a:lnTo>
                <a:cubicBezTo>
                  <a:pt x="8" y="50"/>
                  <a:pt x="8" y="50"/>
                  <a:pt x="8" y="50"/>
                </a:cubicBezTo>
                <a:cubicBezTo>
                  <a:pt x="0" y="50"/>
                  <a:pt x="0" y="42"/>
                  <a:pt x="8" y="42"/>
                </a:cubicBezTo>
              </a:path>
            </a:pathLst>
          </a:custGeom>
          <a:solidFill>
            <a:srgbClr val="D98C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13073733" y="5807908"/>
            <a:ext cx="32831" cy="607373"/>
          </a:xfrm>
          <a:custGeom>
            <a:rect b="b" l="l" r="r" t="t"/>
            <a:pathLst>
              <a:path extrusionOk="0" h="161" w="10">
                <a:moveTo>
                  <a:pt x="9" y="160"/>
                </a:moveTo>
                <a:lnTo>
                  <a:pt x="9" y="160"/>
                </a:lnTo>
                <a:cubicBezTo>
                  <a:pt x="9" y="160"/>
                  <a:pt x="0" y="160"/>
                  <a:pt x="0" y="151"/>
                </a:cubicBez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lnTo>
                  <a:pt x="9" y="0"/>
                </a:lnTo>
                <a:cubicBezTo>
                  <a:pt x="9" y="151"/>
                  <a:pt x="9" y="151"/>
                  <a:pt x="9" y="151"/>
                </a:cubicBezTo>
                <a:cubicBezTo>
                  <a:pt x="9" y="160"/>
                  <a:pt x="9" y="160"/>
                  <a:pt x="9" y="160"/>
                </a:cubicBezTo>
              </a:path>
            </a:pathLst>
          </a:custGeom>
          <a:solidFill>
            <a:srgbClr val="C683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8"/>
          <p:cNvSpPr/>
          <p:nvPr/>
        </p:nvSpPr>
        <p:spPr>
          <a:xfrm>
            <a:off x="13057312" y="6152630"/>
            <a:ext cx="131325" cy="279071"/>
          </a:xfrm>
          <a:custGeom>
            <a:rect b="b" l="l" r="r" t="t"/>
            <a:pathLst>
              <a:path extrusionOk="0" h="76" w="34">
                <a:moveTo>
                  <a:pt x="17" y="75"/>
                </a:moveTo>
                <a:lnTo>
                  <a:pt x="17" y="75"/>
                </a:lnTo>
                <a:lnTo>
                  <a:pt x="17" y="75"/>
                </a:lnTo>
                <a:cubicBezTo>
                  <a:pt x="8" y="75"/>
                  <a:pt x="0" y="75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3" y="8"/>
                  <a:pt x="33" y="16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75"/>
                  <a:pt x="25" y="75"/>
                  <a:pt x="17" y="75"/>
                </a:cubicBezTo>
              </a:path>
            </a:pathLst>
          </a:custGeom>
          <a:solidFill>
            <a:srgbClr val="C683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8"/>
          <p:cNvSpPr/>
          <p:nvPr/>
        </p:nvSpPr>
        <p:spPr>
          <a:xfrm>
            <a:off x="13418456" y="5742245"/>
            <a:ext cx="1034191" cy="541710"/>
          </a:xfrm>
          <a:custGeom>
            <a:rect b="b" l="l" r="r" t="t"/>
            <a:pathLst>
              <a:path extrusionOk="0" h="144" w="277">
                <a:moveTo>
                  <a:pt x="8" y="0"/>
                </a:moveTo>
                <a:lnTo>
                  <a:pt x="8" y="0"/>
                </a:lnTo>
                <a:cubicBezTo>
                  <a:pt x="8" y="0"/>
                  <a:pt x="0" y="34"/>
                  <a:pt x="0" y="101"/>
                </a:cubicBezTo>
                <a:cubicBezTo>
                  <a:pt x="41" y="143"/>
                  <a:pt x="235" y="143"/>
                  <a:pt x="276" y="101"/>
                </a:cubicBezTo>
                <a:cubicBezTo>
                  <a:pt x="268" y="59"/>
                  <a:pt x="251" y="0"/>
                  <a:pt x="251" y="0"/>
                </a:cubicBezTo>
                <a:lnTo>
                  <a:pt x="8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8"/>
          <p:cNvSpPr/>
          <p:nvPr/>
        </p:nvSpPr>
        <p:spPr>
          <a:xfrm>
            <a:off x="13073733" y="5627331"/>
            <a:ext cx="1723637" cy="377564"/>
          </a:xfrm>
          <a:custGeom>
            <a:rect b="b" l="l" r="r" t="t"/>
            <a:pathLst>
              <a:path extrusionOk="0" h="102" w="463">
                <a:moveTo>
                  <a:pt x="0" y="50"/>
                </a:moveTo>
                <a:lnTo>
                  <a:pt x="0" y="50"/>
                </a:lnTo>
                <a:cubicBezTo>
                  <a:pt x="227" y="0"/>
                  <a:pt x="227" y="0"/>
                  <a:pt x="227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453" y="50"/>
                  <a:pt x="453" y="50"/>
                  <a:pt x="453" y="50"/>
                </a:cubicBezTo>
                <a:cubicBezTo>
                  <a:pt x="462" y="50"/>
                  <a:pt x="462" y="50"/>
                  <a:pt x="453" y="50"/>
                </a:cubicBezTo>
                <a:cubicBezTo>
                  <a:pt x="235" y="101"/>
                  <a:pt x="235" y="101"/>
                  <a:pt x="235" y="101"/>
                </a:cubicBezTo>
                <a:cubicBezTo>
                  <a:pt x="227" y="101"/>
                  <a:pt x="227" y="101"/>
                  <a:pt x="227" y="101"/>
                </a:cubicBezTo>
                <a:cubicBezTo>
                  <a:pt x="0" y="50"/>
                  <a:pt x="0" y="50"/>
                  <a:pt x="0" y="50"/>
                </a:cubicBezTo>
              </a:path>
            </a:pathLst>
          </a:custGeom>
          <a:solidFill>
            <a:srgbClr val="D98C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8"/>
          <p:cNvGrpSpPr/>
          <p:nvPr/>
        </p:nvGrpSpPr>
        <p:grpSpPr>
          <a:xfrm>
            <a:off x="16519297" y="5364681"/>
            <a:ext cx="5597730" cy="3168219"/>
            <a:chOff x="7197347" y="5448003"/>
            <a:chExt cx="9982956" cy="5650182"/>
          </a:xfrm>
        </p:grpSpPr>
        <p:sp>
          <p:nvSpPr>
            <p:cNvPr id="340" name="Google Shape;340;p8"/>
            <p:cNvSpPr/>
            <p:nvPr/>
          </p:nvSpPr>
          <p:spPr>
            <a:xfrm>
              <a:off x="8075614" y="7672942"/>
              <a:ext cx="966084" cy="1024652"/>
            </a:xfrm>
            <a:custGeom>
              <a:rect b="b" l="l" r="r" t="t"/>
              <a:pathLst>
                <a:path extrusionOk="0" h="153" w="144">
                  <a:moveTo>
                    <a:pt x="143" y="76"/>
                  </a:moveTo>
                  <a:lnTo>
                    <a:pt x="143" y="76"/>
                  </a:lnTo>
                  <a:cubicBezTo>
                    <a:pt x="143" y="118"/>
                    <a:pt x="118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18" y="0"/>
                    <a:pt x="143" y="34"/>
                    <a:pt x="143" y="76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8602574" y="7672942"/>
              <a:ext cx="936818" cy="1024652"/>
            </a:xfrm>
            <a:custGeom>
              <a:rect b="b" l="l" r="r" t="t"/>
              <a:pathLst>
                <a:path extrusionOk="0" h="153" w="143">
                  <a:moveTo>
                    <a:pt x="142" y="76"/>
                  </a:moveTo>
                  <a:lnTo>
                    <a:pt x="142" y="76"/>
                  </a:lnTo>
                  <a:cubicBezTo>
                    <a:pt x="142" y="118"/>
                    <a:pt x="109" y="152"/>
                    <a:pt x="67" y="152"/>
                  </a:cubicBezTo>
                  <a:cubicBezTo>
                    <a:pt x="33" y="152"/>
                    <a:pt x="0" y="118"/>
                    <a:pt x="0" y="76"/>
                  </a:cubicBezTo>
                  <a:cubicBezTo>
                    <a:pt x="0" y="34"/>
                    <a:pt x="33" y="0"/>
                    <a:pt x="67" y="0"/>
                  </a:cubicBezTo>
                  <a:cubicBezTo>
                    <a:pt x="109" y="0"/>
                    <a:pt x="142" y="34"/>
                    <a:pt x="142" y="76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8046329" y="6414104"/>
              <a:ext cx="1580880" cy="3191021"/>
            </a:xfrm>
            <a:custGeom>
              <a:rect b="b" l="l" r="r" t="t"/>
              <a:pathLst>
                <a:path extrusionOk="0" h="480" w="236">
                  <a:moveTo>
                    <a:pt x="235" y="143"/>
                  </a:moveTo>
                  <a:lnTo>
                    <a:pt x="235" y="143"/>
                  </a:lnTo>
                  <a:cubicBezTo>
                    <a:pt x="235" y="59"/>
                    <a:pt x="184" y="0"/>
                    <a:pt x="117" y="0"/>
                  </a:cubicBezTo>
                  <a:cubicBezTo>
                    <a:pt x="50" y="0"/>
                    <a:pt x="0" y="59"/>
                    <a:pt x="0" y="143"/>
                  </a:cubicBezTo>
                  <a:cubicBezTo>
                    <a:pt x="0" y="202"/>
                    <a:pt x="25" y="252"/>
                    <a:pt x="67" y="278"/>
                  </a:cubicBezTo>
                  <a:cubicBezTo>
                    <a:pt x="67" y="428"/>
                    <a:pt x="67" y="428"/>
                    <a:pt x="67" y="428"/>
                  </a:cubicBezTo>
                  <a:cubicBezTo>
                    <a:pt x="67" y="454"/>
                    <a:pt x="92" y="479"/>
                    <a:pt x="117" y="479"/>
                  </a:cubicBezTo>
                  <a:cubicBezTo>
                    <a:pt x="143" y="479"/>
                    <a:pt x="168" y="454"/>
                    <a:pt x="168" y="428"/>
                  </a:cubicBezTo>
                  <a:cubicBezTo>
                    <a:pt x="168" y="278"/>
                    <a:pt x="168" y="278"/>
                    <a:pt x="168" y="278"/>
                  </a:cubicBezTo>
                  <a:cubicBezTo>
                    <a:pt x="210" y="252"/>
                    <a:pt x="235" y="202"/>
                    <a:pt x="235" y="143"/>
                  </a:cubicBezTo>
                </a:path>
              </a:pathLst>
            </a:custGeom>
            <a:solidFill>
              <a:srgbClr val="FFCD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7870676" y="9751512"/>
              <a:ext cx="175653" cy="1346673"/>
            </a:xfrm>
            <a:custGeom>
              <a:rect b="b" l="l" r="r" t="t"/>
              <a:pathLst>
                <a:path extrusionOk="0" h="202" w="26">
                  <a:moveTo>
                    <a:pt x="8" y="0"/>
                  </a:moveTo>
                  <a:lnTo>
                    <a:pt x="8" y="0"/>
                  </a:lnTo>
                  <a:lnTo>
                    <a:pt x="0" y="9"/>
                  </a:lnTo>
                  <a:cubicBezTo>
                    <a:pt x="0" y="201"/>
                    <a:pt x="0" y="201"/>
                    <a:pt x="0" y="201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6" y="0"/>
                    <a:pt x="8" y="0"/>
                  </a:cubicBezTo>
                </a:path>
              </a:pathLst>
            </a:custGeom>
            <a:solidFill>
              <a:srgbClr val="5FA4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9773596" y="9692961"/>
              <a:ext cx="175653" cy="1405224"/>
            </a:xfrm>
            <a:custGeom>
              <a:rect b="b" l="l" r="r" t="t"/>
              <a:pathLst>
                <a:path extrusionOk="0" h="210" w="26">
                  <a:moveTo>
                    <a:pt x="9" y="0"/>
                  </a:moveTo>
                  <a:lnTo>
                    <a:pt x="9" y="0"/>
                  </a:lnTo>
                  <a:cubicBezTo>
                    <a:pt x="0" y="0"/>
                    <a:pt x="0" y="8"/>
                    <a:pt x="0" y="17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5" y="209"/>
                    <a:pt x="25" y="209"/>
                    <a:pt x="25" y="209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8"/>
                    <a:pt x="17" y="0"/>
                    <a:pt x="9" y="0"/>
                  </a:cubicBezTo>
                </a:path>
              </a:pathLst>
            </a:custGeom>
            <a:solidFill>
              <a:srgbClr val="5FA4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7636471" y="6062798"/>
              <a:ext cx="2283494" cy="1844348"/>
            </a:xfrm>
            <a:custGeom>
              <a:rect b="b" l="l" r="r" t="t"/>
              <a:pathLst>
                <a:path extrusionOk="0" h="278" w="345">
                  <a:moveTo>
                    <a:pt x="277" y="277"/>
                  </a:moveTo>
                  <a:lnTo>
                    <a:pt x="277" y="277"/>
                  </a:lnTo>
                  <a:cubicBezTo>
                    <a:pt x="277" y="277"/>
                    <a:pt x="311" y="143"/>
                    <a:pt x="252" y="126"/>
                  </a:cubicBezTo>
                  <a:cubicBezTo>
                    <a:pt x="235" y="118"/>
                    <a:pt x="210" y="126"/>
                    <a:pt x="176" y="126"/>
                  </a:cubicBezTo>
                  <a:cubicBezTo>
                    <a:pt x="143" y="126"/>
                    <a:pt x="109" y="118"/>
                    <a:pt x="93" y="134"/>
                  </a:cubicBezTo>
                  <a:cubicBezTo>
                    <a:pt x="59" y="151"/>
                    <a:pt x="76" y="260"/>
                    <a:pt x="76" y="269"/>
                  </a:cubicBezTo>
                  <a:cubicBezTo>
                    <a:pt x="0" y="202"/>
                    <a:pt x="34" y="84"/>
                    <a:pt x="84" y="42"/>
                  </a:cubicBezTo>
                  <a:cubicBezTo>
                    <a:pt x="143" y="0"/>
                    <a:pt x="243" y="8"/>
                    <a:pt x="285" y="67"/>
                  </a:cubicBezTo>
                  <a:cubicBezTo>
                    <a:pt x="344" y="160"/>
                    <a:pt x="277" y="277"/>
                    <a:pt x="277" y="277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9539392" y="9751512"/>
              <a:ext cx="117102" cy="1346673"/>
            </a:xfrm>
            <a:custGeom>
              <a:rect b="b" l="l" r="r" t="t"/>
              <a:pathLst>
                <a:path extrusionOk="0" h="202" w="18">
                  <a:moveTo>
                    <a:pt x="9" y="0"/>
                  </a:moveTo>
                  <a:lnTo>
                    <a:pt x="9" y="0"/>
                  </a:lnTo>
                  <a:cubicBezTo>
                    <a:pt x="0" y="0"/>
                    <a:pt x="0" y="9"/>
                    <a:pt x="0" y="9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7" y="201"/>
                    <a:pt x="17" y="201"/>
                    <a:pt x="17" y="201"/>
                  </a:cubicBezTo>
                  <a:cubicBezTo>
                    <a:pt x="17" y="9"/>
                    <a:pt x="17" y="9"/>
                    <a:pt x="17" y="9"/>
                  </a:cubicBezTo>
                  <a:lnTo>
                    <a:pt x="9" y="0"/>
                  </a:lnTo>
                </a:path>
              </a:pathLst>
            </a:custGeom>
            <a:solidFill>
              <a:srgbClr val="5FA4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7373000" y="8346287"/>
              <a:ext cx="3015373" cy="2722613"/>
            </a:xfrm>
            <a:custGeom>
              <a:rect b="b" l="l" r="r" t="t"/>
              <a:pathLst>
                <a:path extrusionOk="0" h="412" w="454">
                  <a:moveTo>
                    <a:pt x="445" y="193"/>
                  </a:moveTo>
                  <a:lnTo>
                    <a:pt x="445" y="193"/>
                  </a:lnTo>
                  <a:cubicBezTo>
                    <a:pt x="445" y="185"/>
                    <a:pt x="445" y="185"/>
                    <a:pt x="445" y="185"/>
                  </a:cubicBezTo>
                  <a:cubicBezTo>
                    <a:pt x="445" y="101"/>
                    <a:pt x="386" y="67"/>
                    <a:pt x="319" y="34"/>
                  </a:cubicBezTo>
                  <a:cubicBezTo>
                    <a:pt x="311" y="34"/>
                    <a:pt x="311" y="34"/>
                    <a:pt x="311" y="34"/>
                  </a:cubicBezTo>
                  <a:cubicBezTo>
                    <a:pt x="311" y="17"/>
                    <a:pt x="311" y="17"/>
                    <a:pt x="311" y="17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18" y="42"/>
                    <a:pt x="218" y="42"/>
                    <a:pt x="218" y="4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50" y="42"/>
                    <a:pt x="0" y="109"/>
                    <a:pt x="0" y="18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5"/>
                    <a:pt x="17" y="411"/>
                    <a:pt x="34" y="411"/>
                  </a:cubicBezTo>
                  <a:cubicBezTo>
                    <a:pt x="67" y="411"/>
                    <a:pt x="67" y="411"/>
                    <a:pt x="67" y="411"/>
                  </a:cubicBezTo>
                  <a:cubicBezTo>
                    <a:pt x="76" y="411"/>
                    <a:pt x="76" y="411"/>
                    <a:pt x="76" y="411"/>
                  </a:cubicBezTo>
                  <a:cubicBezTo>
                    <a:pt x="76" y="219"/>
                    <a:pt x="76" y="219"/>
                    <a:pt x="76" y="219"/>
                  </a:cubicBezTo>
                  <a:cubicBezTo>
                    <a:pt x="76" y="210"/>
                    <a:pt x="84" y="210"/>
                    <a:pt x="84" y="210"/>
                  </a:cubicBezTo>
                  <a:cubicBezTo>
                    <a:pt x="92" y="210"/>
                    <a:pt x="101" y="210"/>
                    <a:pt x="101" y="219"/>
                  </a:cubicBezTo>
                  <a:cubicBezTo>
                    <a:pt x="101" y="411"/>
                    <a:pt x="101" y="411"/>
                    <a:pt x="101" y="411"/>
                  </a:cubicBezTo>
                  <a:lnTo>
                    <a:pt x="101" y="411"/>
                  </a:lnTo>
                  <a:cubicBezTo>
                    <a:pt x="218" y="411"/>
                    <a:pt x="218" y="411"/>
                    <a:pt x="218" y="411"/>
                  </a:cubicBezTo>
                  <a:cubicBezTo>
                    <a:pt x="353" y="411"/>
                    <a:pt x="353" y="411"/>
                    <a:pt x="353" y="411"/>
                  </a:cubicBezTo>
                  <a:cubicBezTo>
                    <a:pt x="361" y="411"/>
                    <a:pt x="361" y="411"/>
                    <a:pt x="361" y="411"/>
                  </a:cubicBezTo>
                  <a:cubicBezTo>
                    <a:pt x="361" y="219"/>
                    <a:pt x="361" y="219"/>
                    <a:pt x="361" y="219"/>
                  </a:cubicBezTo>
                  <a:cubicBezTo>
                    <a:pt x="361" y="210"/>
                    <a:pt x="370" y="210"/>
                    <a:pt x="370" y="210"/>
                  </a:cubicBezTo>
                  <a:cubicBezTo>
                    <a:pt x="378" y="210"/>
                    <a:pt x="378" y="210"/>
                    <a:pt x="378" y="219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86" y="411"/>
                    <a:pt x="386" y="411"/>
                    <a:pt x="386" y="411"/>
                  </a:cubicBezTo>
                  <a:cubicBezTo>
                    <a:pt x="420" y="411"/>
                    <a:pt x="420" y="411"/>
                    <a:pt x="420" y="411"/>
                  </a:cubicBezTo>
                  <a:cubicBezTo>
                    <a:pt x="445" y="411"/>
                    <a:pt x="453" y="386"/>
                    <a:pt x="453" y="369"/>
                  </a:cubicBezTo>
                  <a:cubicBezTo>
                    <a:pt x="453" y="344"/>
                    <a:pt x="453" y="344"/>
                    <a:pt x="453" y="344"/>
                  </a:cubicBezTo>
                  <a:lnTo>
                    <a:pt x="445" y="193"/>
                  </a:ln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807493" y="10629777"/>
              <a:ext cx="29285" cy="439123"/>
            </a:xfrm>
            <a:custGeom>
              <a:rect b="b" l="l" r="r" t="t"/>
              <a:pathLst>
                <a:path extrusionOk="0" h="68" w="1">
                  <a:moveTo>
                    <a:pt x="0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rgbClr val="5060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753573" y="9927165"/>
              <a:ext cx="175653" cy="1171020"/>
            </a:xfrm>
            <a:custGeom>
              <a:rect b="b" l="l" r="r" t="t"/>
              <a:pathLst>
                <a:path extrusionOk="0" h="177" w="26">
                  <a:moveTo>
                    <a:pt x="17" y="0"/>
                  </a:moveTo>
                  <a:lnTo>
                    <a:pt x="17" y="0"/>
                  </a:lnTo>
                  <a:cubicBezTo>
                    <a:pt x="8" y="0"/>
                    <a:pt x="8" y="9"/>
                    <a:pt x="8" y="9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17" y="0"/>
                  </a:lnTo>
                </a:path>
              </a:pathLst>
            </a:custGeom>
            <a:solidFill>
              <a:srgbClr val="5060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9715045" y="9927165"/>
              <a:ext cx="175653" cy="1171020"/>
            </a:xfrm>
            <a:custGeom>
              <a:rect b="b" l="l" r="r" t="t"/>
              <a:pathLst>
                <a:path extrusionOk="0" h="177" w="26">
                  <a:moveTo>
                    <a:pt x="8" y="0"/>
                  </a:moveTo>
                  <a:lnTo>
                    <a:pt x="8" y="0"/>
                  </a:lnTo>
                  <a:lnTo>
                    <a:pt x="0" y="9"/>
                  </a:lnTo>
                  <a:cubicBezTo>
                    <a:pt x="8" y="176"/>
                    <a:pt x="8" y="176"/>
                    <a:pt x="8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0"/>
                    <a:pt x="8" y="0"/>
                  </a:cubicBezTo>
                </a:path>
              </a:pathLst>
            </a:custGeom>
            <a:solidFill>
              <a:srgbClr val="5060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7197347" y="8463389"/>
              <a:ext cx="3249578" cy="2634796"/>
            </a:xfrm>
            <a:custGeom>
              <a:rect b="b" l="l" r="r" t="t"/>
              <a:pathLst>
                <a:path extrusionOk="0" h="395" w="488">
                  <a:moveTo>
                    <a:pt x="478" y="109"/>
                  </a:moveTo>
                  <a:lnTo>
                    <a:pt x="478" y="109"/>
                  </a:lnTo>
                  <a:cubicBezTo>
                    <a:pt x="478" y="76"/>
                    <a:pt x="462" y="59"/>
                    <a:pt x="445" y="50"/>
                  </a:cubicBezTo>
                  <a:cubicBezTo>
                    <a:pt x="378" y="17"/>
                    <a:pt x="378" y="17"/>
                    <a:pt x="378" y="17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10" y="34"/>
                    <a:pt x="310" y="34"/>
                    <a:pt x="310" y="34"/>
                  </a:cubicBezTo>
                  <a:cubicBezTo>
                    <a:pt x="285" y="92"/>
                    <a:pt x="201" y="92"/>
                    <a:pt x="168" y="34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151" y="0"/>
                  </a:lnTo>
                  <a:cubicBezTo>
                    <a:pt x="109" y="17"/>
                    <a:pt x="109" y="17"/>
                    <a:pt x="109" y="17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25" y="59"/>
                    <a:pt x="8" y="76"/>
                    <a:pt x="8" y="117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8"/>
                    <a:pt x="17" y="394"/>
                    <a:pt x="25" y="394"/>
                  </a:cubicBezTo>
                  <a:cubicBezTo>
                    <a:pt x="84" y="394"/>
                    <a:pt x="84" y="394"/>
                    <a:pt x="84" y="394"/>
                  </a:cubicBezTo>
                  <a:lnTo>
                    <a:pt x="84" y="394"/>
                  </a:lnTo>
                  <a:cubicBezTo>
                    <a:pt x="101" y="394"/>
                    <a:pt x="101" y="394"/>
                    <a:pt x="101" y="394"/>
                  </a:cubicBezTo>
                  <a:lnTo>
                    <a:pt x="101" y="394"/>
                  </a:lnTo>
                  <a:cubicBezTo>
                    <a:pt x="243" y="394"/>
                    <a:pt x="243" y="394"/>
                    <a:pt x="243" y="394"/>
                  </a:cubicBezTo>
                  <a:cubicBezTo>
                    <a:pt x="243" y="352"/>
                    <a:pt x="243" y="352"/>
                    <a:pt x="243" y="352"/>
                  </a:cubicBezTo>
                  <a:lnTo>
                    <a:pt x="243" y="352"/>
                  </a:lnTo>
                  <a:lnTo>
                    <a:pt x="243" y="352"/>
                  </a:lnTo>
                  <a:cubicBezTo>
                    <a:pt x="243" y="394"/>
                    <a:pt x="243" y="394"/>
                    <a:pt x="243" y="394"/>
                  </a:cubicBezTo>
                  <a:cubicBezTo>
                    <a:pt x="386" y="394"/>
                    <a:pt x="386" y="394"/>
                    <a:pt x="386" y="394"/>
                  </a:cubicBezTo>
                  <a:cubicBezTo>
                    <a:pt x="386" y="386"/>
                    <a:pt x="386" y="386"/>
                    <a:pt x="386" y="386"/>
                  </a:cubicBezTo>
                  <a:cubicBezTo>
                    <a:pt x="403" y="386"/>
                    <a:pt x="403" y="386"/>
                    <a:pt x="403" y="386"/>
                  </a:cubicBezTo>
                  <a:cubicBezTo>
                    <a:pt x="403" y="394"/>
                    <a:pt x="403" y="394"/>
                    <a:pt x="403" y="394"/>
                  </a:cubicBezTo>
                  <a:cubicBezTo>
                    <a:pt x="462" y="394"/>
                    <a:pt x="462" y="394"/>
                    <a:pt x="462" y="394"/>
                  </a:cubicBezTo>
                  <a:cubicBezTo>
                    <a:pt x="470" y="394"/>
                    <a:pt x="487" y="378"/>
                    <a:pt x="487" y="369"/>
                  </a:cubicBezTo>
                  <a:lnTo>
                    <a:pt x="478" y="10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14449" y="6238451"/>
              <a:ext cx="58551" cy="1083185"/>
            </a:xfrm>
            <a:custGeom>
              <a:rect b="b" l="l" r="r" t="t"/>
              <a:pathLst>
                <a:path extrusionOk="0" h="161" w="9">
                  <a:moveTo>
                    <a:pt x="8" y="160"/>
                  </a:moveTo>
                  <a:lnTo>
                    <a:pt x="8" y="160"/>
                  </a:lnTo>
                  <a:cubicBezTo>
                    <a:pt x="0" y="160"/>
                    <a:pt x="0" y="160"/>
                    <a:pt x="0" y="1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8" y="0"/>
                  </a:cubicBezTo>
                  <a:lnTo>
                    <a:pt x="8" y="0"/>
                  </a:lnTo>
                  <a:cubicBezTo>
                    <a:pt x="8" y="151"/>
                    <a:pt x="8" y="151"/>
                    <a:pt x="8" y="151"/>
                  </a:cubicBezTo>
                  <a:cubicBezTo>
                    <a:pt x="8" y="160"/>
                    <a:pt x="8" y="160"/>
                    <a:pt x="8" y="160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7255898" y="6853227"/>
              <a:ext cx="175653" cy="556244"/>
            </a:xfrm>
            <a:custGeom>
              <a:rect b="b" l="l" r="r" t="t"/>
              <a:pathLst>
                <a:path extrusionOk="0" h="85" w="27">
                  <a:moveTo>
                    <a:pt x="17" y="84"/>
                  </a:moveTo>
                  <a:lnTo>
                    <a:pt x="17" y="84"/>
                  </a:ln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0" y="75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9" y="0"/>
                    <a:pt x="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26" y="8"/>
                    <a:pt x="26" y="16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6" y="75"/>
                    <a:pt x="26" y="84"/>
                    <a:pt x="17" y="84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227" y="6121349"/>
              <a:ext cx="1785818" cy="907531"/>
            </a:xfrm>
            <a:custGeom>
              <a:rect b="b" l="l" r="r" t="t"/>
              <a:pathLst>
                <a:path extrusionOk="0" h="136" w="270">
                  <a:moveTo>
                    <a:pt x="8" y="0"/>
                  </a:moveTo>
                  <a:lnTo>
                    <a:pt x="8" y="0"/>
                  </a:lnTo>
                  <a:cubicBezTo>
                    <a:pt x="8" y="0"/>
                    <a:pt x="0" y="34"/>
                    <a:pt x="0" y="101"/>
                  </a:cubicBezTo>
                  <a:cubicBezTo>
                    <a:pt x="42" y="135"/>
                    <a:pt x="227" y="135"/>
                    <a:pt x="269" y="101"/>
                  </a:cubicBezTo>
                  <a:cubicBezTo>
                    <a:pt x="260" y="59"/>
                    <a:pt x="252" y="0"/>
                    <a:pt x="252" y="0"/>
                  </a:cubicBezTo>
                  <a:lnTo>
                    <a:pt x="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14449" y="5945696"/>
              <a:ext cx="3015373" cy="614776"/>
            </a:xfrm>
            <a:custGeom>
              <a:rect b="b" l="l" r="r" t="t"/>
              <a:pathLst>
                <a:path extrusionOk="0" h="94" w="454">
                  <a:moveTo>
                    <a:pt x="0" y="42"/>
                  </a:moveTo>
                  <a:lnTo>
                    <a:pt x="0" y="42"/>
                  </a:lnTo>
                  <a:cubicBezTo>
                    <a:pt x="226" y="0"/>
                    <a:pt x="226" y="0"/>
                    <a:pt x="226" y="0"/>
                  </a:cubicBezTo>
                  <a:lnTo>
                    <a:pt x="226" y="0"/>
                  </a:lnTo>
                  <a:cubicBezTo>
                    <a:pt x="445" y="42"/>
                    <a:pt x="445" y="42"/>
                    <a:pt x="445" y="42"/>
                  </a:cubicBezTo>
                  <a:cubicBezTo>
                    <a:pt x="453" y="42"/>
                    <a:pt x="453" y="42"/>
                    <a:pt x="445" y="42"/>
                  </a:cubicBezTo>
                  <a:cubicBezTo>
                    <a:pt x="226" y="93"/>
                    <a:pt x="226" y="93"/>
                    <a:pt x="226" y="93"/>
                  </a:cubicBezTo>
                  <a:lnTo>
                    <a:pt x="226" y="93"/>
                  </a:lnTo>
                  <a:cubicBezTo>
                    <a:pt x="0" y="42"/>
                    <a:pt x="0" y="42"/>
                    <a:pt x="0" y="42"/>
                  </a:cubicBezTo>
                </a:path>
              </a:pathLst>
            </a:custGeom>
            <a:solidFill>
              <a:srgbClr val="D61D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14545503" y="6414104"/>
              <a:ext cx="1668716" cy="3191021"/>
            </a:xfrm>
            <a:custGeom>
              <a:rect b="b" l="l" r="r" t="t"/>
              <a:pathLst>
                <a:path extrusionOk="0" h="480" w="253">
                  <a:moveTo>
                    <a:pt x="252" y="143"/>
                  </a:moveTo>
                  <a:lnTo>
                    <a:pt x="252" y="143"/>
                  </a:lnTo>
                  <a:cubicBezTo>
                    <a:pt x="252" y="59"/>
                    <a:pt x="201" y="0"/>
                    <a:pt x="126" y="0"/>
                  </a:cubicBezTo>
                  <a:cubicBezTo>
                    <a:pt x="50" y="0"/>
                    <a:pt x="0" y="59"/>
                    <a:pt x="0" y="143"/>
                  </a:cubicBezTo>
                  <a:cubicBezTo>
                    <a:pt x="0" y="202"/>
                    <a:pt x="25" y="252"/>
                    <a:pt x="75" y="278"/>
                  </a:cubicBezTo>
                  <a:cubicBezTo>
                    <a:pt x="75" y="428"/>
                    <a:pt x="75" y="428"/>
                    <a:pt x="75" y="428"/>
                  </a:cubicBezTo>
                  <a:cubicBezTo>
                    <a:pt x="75" y="454"/>
                    <a:pt x="101" y="479"/>
                    <a:pt x="126" y="479"/>
                  </a:cubicBezTo>
                  <a:cubicBezTo>
                    <a:pt x="159" y="479"/>
                    <a:pt x="176" y="454"/>
                    <a:pt x="176" y="428"/>
                  </a:cubicBezTo>
                  <a:cubicBezTo>
                    <a:pt x="176" y="278"/>
                    <a:pt x="176" y="278"/>
                    <a:pt x="176" y="278"/>
                  </a:cubicBezTo>
                  <a:cubicBezTo>
                    <a:pt x="227" y="252"/>
                    <a:pt x="252" y="202"/>
                    <a:pt x="252" y="143"/>
                  </a:cubicBezTo>
                </a:path>
              </a:pathLst>
            </a:custGeom>
            <a:solidFill>
              <a:srgbClr val="FFCD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14399134" y="9751512"/>
              <a:ext cx="117102" cy="1346673"/>
            </a:xfrm>
            <a:custGeom>
              <a:rect b="b" l="l" r="r" t="t"/>
              <a:pathLst>
                <a:path extrusionOk="0" h="202" w="18">
                  <a:moveTo>
                    <a:pt x="8" y="0"/>
                  </a:moveTo>
                  <a:lnTo>
                    <a:pt x="8" y="0"/>
                  </a:lnTo>
                  <a:cubicBezTo>
                    <a:pt x="0" y="0"/>
                    <a:pt x="0" y="9"/>
                    <a:pt x="0" y="9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7" y="201"/>
                    <a:pt x="17" y="201"/>
                    <a:pt x="17" y="201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0"/>
                    <a:pt x="8" y="0"/>
                  </a:cubicBezTo>
                </a:path>
              </a:pathLst>
            </a:custGeom>
            <a:solidFill>
              <a:srgbClr val="5FA4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16389872" y="9692961"/>
              <a:ext cx="234204" cy="1405224"/>
            </a:xfrm>
            <a:custGeom>
              <a:rect b="b" l="l" r="r" t="t"/>
              <a:pathLst>
                <a:path extrusionOk="0" h="210" w="34">
                  <a:moveTo>
                    <a:pt x="17" y="0"/>
                  </a:move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5" y="0"/>
                    <a:pt x="17" y="0"/>
                  </a:cubicBezTo>
                </a:path>
              </a:pathLst>
            </a:custGeom>
            <a:solidFill>
              <a:srgbClr val="5FA4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14340583" y="6062798"/>
              <a:ext cx="2137107" cy="1288122"/>
            </a:xfrm>
            <a:custGeom>
              <a:rect b="b" l="l" r="r" t="t"/>
              <a:pathLst>
                <a:path extrusionOk="0" h="194" w="320">
                  <a:moveTo>
                    <a:pt x="286" y="185"/>
                  </a:moveTo>
                  <a:lnTo>
                    <a:pt x="286" y="185"/>
                  </a:lnTo>
                  <a:cubicBezTo>
                    <a:pt x="286" y="185"/>
                    <a:pt x="286" y="143"/>
                    <a:pt x="252" y="126"/>
                  </a:cubicBezTo>
                  <a:cubicBezTo>
                    <a:pt x="227" y="118"/>
                    <a:pt x="193" y="126"/>
                    <a:pt x="160" y="126"/>
                  </a:cubicBezTo>
                  <a:cubicBezTo>
                    <a:pt x="126" y="126"/>
                    <a:pt x="84" y="118"/>
                    <a:pt x="67" y="134"/>
                  </a:cubicBezTo>
                  <a:cubicBezTo>
                    <a:pt x="34" y="151"/>
                    <a:pt x="34" y="185"/>
                    <a:pt x="34" y="193"/>
                  </a:cubicBezTo>
                  <a:cubicBezTo>
                    <a:pt x="17" y="185"/>
                    <a:pt x="0" y="84"/>
                    <a:pt x="67" y="42"/>
                  </a:cubicBezTo>
                  <a:cubicBezTo>
                    <a:pt x="126" y="0"/>
                    <a:pt x="235" y="8"/>
                    <a:pt x="277" y="67"/>
                  </a:cubicBezTo>
                  <a:cubicBezTo>
                    <a:pt x="319" y="118"/>
                    <a:pt x="286" y="185"/>
                    <a:pt x="286" y="185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16155669" y="9751512"/>
              <a:ext cx="175653" cy="1346673"/>
            </a:xfrm>
            <a:custGeom>
              <a:rect b="b" l="l" r="r" t="t"/>
              <a:pathLst>
                <a:path extrusionOk="0" h="202" w="26">
                  <a:moveTo>
                    <a:pt x="9" y="0"/>
                  </a:moveTo>
                  <a:lnTo>
                    <a:pt x="9" y="0"/>
                  </a:lnTo>
                  <a:lnTo>
                    <a:pt x="0" y="9"/>
                  </a:lnTo>
                  <a:cubicBezTo>
                    <a:pt x="0" y="201"/>
                    <a:pt x="0" y="201"/>
                    <a:pt x="0" y="201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7" y="0"/>
                    <a:pt x="9" y="0"/>
                  </a:cubicBezTo>
                </a:path>
              </a:pathLst>
            </a:custGeom>
            <a:solidFill>
              <a:srgbClr val="5FA4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13784338" y="8346287"/>
              <a:ext cx="3366698" cy="2722613"/>
            </a:xfrm>
            <a:custGeom>
              <a:rect b="b" l="l" r="r" t="t"/>
              <a:pathLst>
                <a:path extrusionOk="0" h="412" w="505">
                  <a:moveTo>
                    <a:pt x="496" y="193"/>
                  </a:moveTo>
                  <a:lnTo>
                    <a:pt x="496" y="193"/>
                  </a:lnTo>
                  <a:cubicBezTo>
                    <a:pt x="496" y="185"/>
                    <a:pt x="496" y="185"/>
                    <a:pt x="496" y="185"/>
                  </a:cubicBezTo>
                  <a:cubicBezTo>
                    <a:pt x="496" y="101"/>
                    <a:pt x="428" y="67"/>
                    <a:pt x="353" y="34"/>
                  </a:cubicBezTo>
                  <a:cubicBezTo>
                    <a:pt x="345" y="34"/>
                    <a:pt x="345" y="34"/>
                    <a:pt x="345" y="34"/>
                  </a:cubicBezTo>
                  <a:cubicBezTo>
                    <a:pt x="345" y="17"/>
                    <a:pt x="345" y="17"/>
                    <a:pt x="345" y="17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34"/>
                    <a:pt x="143" y="34"/>
                    <a:pt x="143" y="34"/>
                  </a:cubicBezTo>
                  <a:cubicBezTo>
                    <a:pt x="67" y="42"/>
                    <a:pt x="0" y="109"/>
                    <a:pt x="0" y="18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5"/>
                    <a:pt x="26" y="411"/>
                    <a:pt x="42" y="411"/>
                  </a:cubicBezTo>
                  <a:cubicBezTo>
                    <a:pt x="84" y="411"/>
                    <a:pt x="84" y="411"/>
                    <a:pt x="84" y="411"/>
                  </a:cubicBezTo>
                  <a:lnTo>
                    <a:pt x="93" y="411"/>
                  </a:lnTo>
                  <a:cubicBezTo>
                    <a:pt x="93" y="219"/>
                    <a:pt x="93" y="219"/>
                    <a:pt x="93" y="219"/>
                  </a:cubicBezTo>
                  <a:cubicBezTo>
                    <a:pt x="93" y="210"/>
                    <a:pt x="93" y="210"/>
                    <a:pt x="101" y="210"/>
                  </a:cubicBezTo>
                  <a:cubicBezTo>
                    <a:pt x="110" y="210"/>
                    <a:pt x="110" y="210"/>
                    <a:pt x="110" y="219"/>
                  </a:cubicBezTo>
                  <a:cubicBezTo>
                    <a:pt x="110" y="411"/>
                    <a:pt x="110" y="411"/>
                    <a:pt x="110" y="411"/>
                  </a:cubicBezTo>
                  <a:cubicBezTo>
                    <a:pt x="118" y="411"/>
                    <a:pt x="118" y="411"/>
                    <a:pt x="118" y="411"/>
                  </a:cubicBezTo>
                  <a:cubicBezTo>
                    <a:pt x="244" y="411"/>
                    <a:pt x="244" y="411"/>
                    <a:pt x="244" y="411"/>
                  </a:cubicBezTo>
                  <a:cubicBezTo>
                    <a:pt x="395" y="411"/>
                    <a:pt x="395" y="411"/>
                    <a:pt x="395" y="411"/>
                  </a:cubicBezTo>
                  <a:cubicBezTo>
                    <a:pt x="403" y="411"/>
                    <a:pt x="403" y="411"/>
                    <a:pt x="403" y="411"/>
                  </a:cubicBezTo>
                  <a:cubicBezTo>
                    <a:pt x="403" y="219"/>
                    <a:pt x="403" y="219"/>
                    <a:pt x="403" y="219"/>
                  </a:cubicBezTo>
                  <a:cubicBezTo>
                    <a:pt x="403" y="210"/>
                    <a:pt x="412" y="210"/>
                    <a:pt x="412" y="210"/>
                  </a:cubicBezTo>
                  <a:cubicBezTo>
                    <a:pt x="420" y="210"/>
                    <a:pt x="420" y="210"/>
                    <a:pt x="420" y="219"/>
                  </a:cubicBezTo>
                  <a:cubicBezTo>
                    <a:pt x="420" y="411"/>
                    <a:pt x="420" y="411"/>
                    <a:pt x="420" y="411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70" y="411"/>
                    <a:pt x="470" y="411"/>
                    <a:pt x="470" y="411"/>
                  </a:cubicBezTo>
                  <a:cubicBezTo>
                    <a:pt x="496" y="411"/>
                    <a:pt x="504" y="386"/>
                    <a:pt x="504" y="369"/>
                  </a:cubicBezTo>
                  <a:cubicBezTo>
                    <a:pt x="504" y="344"/>
                    <a:pt x="504" y="344"/>
                    <a:pt x="504" y="344"/>
                  </a:cubicBezTo>
                  <a:lnTo>
                    <a:pt x="496" y="193"/>
                  </a:ln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15394503" y="10629777"/>
              <a:ext cx="29266" cy="439123"/>
            </a:xfrm>
            <a:custGeom>
              <a:rect b="b" l="l" r="r" t="t"/>
              <a:pathLst>
                <a:path extrusionOk="0" h="68" w="1">
                  <a:moveTo>
                    <a:pt x="0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rgbClr val="5060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4282031" y="9927165"/>
              <a:ext cx="117102" cy="1171020"/>
            </a:xfrm>
            <a:custGeom>
              <a:rect b="b" l="l" r="r" t="t"/>
              <a:pathLst>
                <a:path extrusionOk="0" h="177" w="18">
                  <a:moveTo>
                    <a:pt x="8" y="0"/>
                  </a:moveTo>
                  <a:lnTo>
                    <a:pt x="8" y="0"/>
                  </a:lnTo>
                  <a:lnTo>
                    <a:pt x="0" y="9"/>
                  </a:lnTo>
                  <a:cubicBezTo>
                    <a:pt x="0" y="176"/>
                    <a:pt x="0" y="176"/>
                    <a:pt x="0" y="176"/>
                  </a:cubicBezTo>
                  <a:cubicBezTo>
                    <a:pt x="17" y="176"/>
                    <a:pt x="17" y="176"/>
                    <a:pt x="17" y="17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0"/>
                    <a:pt x="8" y="0"/>
                  </a:cubicBezTo>
                </a:path>
              </a:pathLst>
            </a:custGeom>
            <a:solidFill>
              <a:srgbClr val="5060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6389872" y="9927165"/>
              <a:ext cx="175653" cy="1171020"/>
            </a:xfrm>
            <a:custGeom>
              <a:rect b="b" l="l" r="r" t="t"/>
              <a:pathLst>
                <a:path extrusionOk="0" h="177" w="26">
                  <a:moveTo>
                    <a:pt x="8" y="0"/>
                  </a:moveTo>
                  <a:lnTo>
                    <a:pt x="8" y="0"/>
                  </a:lnTo>
                  <a:lnTo>
                    <a:pt x="0" y="9"/>
                  </a:lnTo>
                  <a:cubicBezTo>
                    <a:pt x="8" y="176"/>
                    <a:pt x="8" y="176"/>
                    <a:pt x="8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0"/>
                    <a:pt x="8" y="0"/>
                  </a:cubicBezTo>
                </a:path>
              </a:pathLst>
            </a:custGeom>
            <a:solidFill>
              <a:srgbClr val="5060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3667236" y="8463389"/>
              <a:ext cx="3513067" cy="2634796"/>
            </a:xfrm>
            <a:custGeom>
              <a:rect b="b" l="l" r="r" t="t"/>
              <a:pathLst>
                <a:path extrusionOk="0" h="395" w="529">
                  <a:moveTo>
                    <a:pt x="512" y="84"/>
                  </a:moveTo>
                  <a:lnTo>
                    <a:pt x="512" y="84"/>
                  </a:lnTo>
                  <a:cubicBezTo>
                    <a:pt x="512" y="67"/>
                    <a:pt x="495" y="59"/>
                    <a:pt x="486" y="50"/>
                  </a:cubicBezTo>
                  <a:cubicBezTo>
                    <a:pt x="411" y="17"/>
                    <a:pt x="411" y="17"/>
                    <a:pt x="411" y="17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260" y="361"/>
                    <a:pt x="260" y="361"/>
                    <a:pt x="260" y="361"/>
                  </a:cubicBezTo>
                  <a:cubicBezTo>
                    <a:pt x="159" y="0"/>
                    <a:pt x="159" y="0"/>
                    <a:pt x="159" y="0"/>
                  </a:cubicBezTo>
                  <a:lnTo>
                    <a:pt x="159" y="0"/>
                  </a:lnTo>
                  <a:cubicBezTo>
                    <a:pt x="109" y="17"/>
                    <a:pt x="109" y="17"/>
                    <a:pt x="109" y="17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25" y="59"/>
                    <a:pt x="16" y="67"/>
                    <a:pt x="16" y="84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8"/>
                    <a:pt x="8" y="394"/>
                    <a:pt x="25" y="394"/>
                  </a:cubicBezTo>
                  <a:cubicBezTo>
                    <a:pt x="92" y="394"/>
                    <a:pt x="92" y="394"/>
                    <a:pt x="92" y="394"/>
                  </a:cubicBezTo>
                  <a:lnTo>
                    <a:pt x="92" y="394"/>
                  </a:lnTo>
                  <a:cubicBezTo>
                    <a:pt x="109" y="394"/>
                    <a:pt x="109" y="394"/>
                    <a:pt x="109" y="394"/>
                  </a:cubicBezTo>
                  <a:lnTo>
                    <a:pt x="109" y="394"/>
                  </a:lnTo>
                  <a:cubicBezTo>
                    <a:pt x="260" y="394"/>
                    <a:pt x="260" y="394"/>
                    <a:pt x="260" y="394"/>
                  </a:cubicBezTo>
                  <a:cubicBezTo>
                    <a:pt x="260" y="352"/>
                    <a:pt x="260" y="352"/>
                    <a:pt x="260" y="352"/>
                  </a:cubicBezTo>
                  <a:lnTo>
                    <a:pt x="260" y="352"/>
                  </a:lnTo>
                  <a:lnTo>
                    <a:pt x="260" y="352"/>
                  </a:lnTo>
                  <a:cubicBezTo>
                    <a:pt x="260" y="394"/>
                    <a:pt x="260" y="394"/>
                    <a:pt x="260" y="394"/>
                  </a:cubicBezTo>
                  <a:cubicBezTo>
                    <a:pt x="419" y="394"/>
                    <a:pt x="419" y="394"/>
                    <a:pt x="419" y="394"/>
                  </a:cubicBezTo>
                  <a:cubicBezTo>
                    <a:pt x="419" y="386"/>
                    <a:pt x="419" y="386"/>
                    <a:pt x="419" y="386"/>
                  </a:cubicBezTo>
                  <a:cubicBezTo>
                    <a:pt x="436" y="386"/>
                    <a:pt x="436" y="386"/>
                    <a:pt x="436" y="386"/>
                  </a:cubicBezTo>
                  <a:cubicBezTo>
                    <a:pt x="436" y="394"/>
                    <a:pt x="436" y="394"/>
                    <a:pt x="436" y="394"/>
                  </a:cubicBezTo>
                  <a:cubicBezTo>
                    <a:pt x="495" y="394"/>
                    <a:pt x="495" y="394"/>
                    <a:pt x="495" y="394"/>
                  </a:cubicBezTo>
                  <a:cubicBezTo>
                    <a:pt x="512" y="394"/>
                    <a:pt x="528" y="378"/>
                    <a:pt x="528" y="369"/>
                  </a:cubicBezTo>
                  <a:lnTo>
                    <a:pt x="512" y="8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15218850" y="8639042"/>
              <a:ext cx="380573" cy="497674"/>
            </a:xfrm>
            <a:custGeom>
              <a:rect b="b" l="l" r="r" t="t"/>
              <a:pathLst>
                <a:path extrusionOk="0" h="77" w="59">
                  <a:moveTo>
                    <a:pt x="25" y="0"/>
                  </a:moveTo>
                  <a:lnTo>
                    <a:pt x="0" y="42"/>
                  </a:lnTo>
                  <a:lnTo>
                    <a:pt x="25" y="76"/>
                  </a:lnTo>
                  <a:lnTo>
                    <a:pt x="58" y="42"/>
                  </a:lnTo>
                  <a:lnTo>
                    <a:pt x="2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15101748" y="8902513"/>
              <a:ext cx="614777" cy="1961468"/>
            </a:xfrm>
            <a:custGeom>
              <a:rect b="b" l="l" r="r" t="t"/>
              <a:pathLst>
                <a:path extrusionOk="0" h="295" w="93">
                  <a:moveTo>
                    <a:pt x="42" y="0"/>
                  </a:moveTo>
                  <a:lnTo>
                    <a:pt x="42" y="0"/>
                  </a:lnTo>
                  <a:cubicBezTo>
                    <a:pt x="0" y="185"/>
                    <a:pt x="0" y="185"/>
                    <a:pt x="0" y="185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5" y="294"/>
                    <a:pt x="92" y="294"/>
                    <a:pt x="92" y="285"/>
                  </a:cubicBezTo>
                  <a:lnTo>
                    <a:pt x="84" y="185"/>
                  </a:lnTo>
                  <a:cubicBezTo>
                    <a:pt x="50" y="0"/>
                    <a:pt x="50" y="0"/>
                    <a:pt x="50" y="0"/>
                  </a:cubicBezTo>
                  <a:lnTo>
                    <a:pt x="4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1090987" y="5740758"/>
              <a:ext cx="1844369" cy="3688714"/>
            </a:xfrm>
            <a:custGeom>
              <a:rect b="b" l="l" r="r" t="t"/>
              <a:pathLst>
                <a:path extrusionOk="0" h="555" w="279">
                  <a:moveTo>
                    <a:pt x="278" y="168"/>
                  </a:moveTo>
                  <a:lnTo>
                    <a:pt x="278" y="168"/>
                  </a:lnTo>
                  <a:cubicBezTo>
                    <a:pt x="278" y="75"/>
                    <a:pt x="219" y="0"/>
                    <a:pt x="143" y="0"/>
                  </a:cubicBezTo>
                  <a:cubicBezTo>
                    <a:pt x="59" y="0"/>
                    <a:pt x="0" y="75"/>
                    <a:pt x="0" y="168"/>
                  </a:cubicBezTo>
                  <a:cubicBezTo>
                    <a:pt x="0" y="235"/>
                    <a:pt x="26" y="293"/>
                    <a:pt x="84" y="319"/>
                  </a:cubicBezTo>
                  <a:cubicBezTo>
                    <a:pt x="84" y="487"/>
                    <a:pt x="84" y="487"/>
                    <a:pt x="84" y="487"/>
                  </a:cubicBezTo>
                  <a:cubicBezTo>
                    <a:pt x="84" y="520"/>
                    <a:pt x="110" y="554"/>
                    <a:pt x="143" y="554"/>
                  </a:cubicBezTo>
                  <a:cubicBezTo>
                    <a:pt x="168" y="554"/>
                    <a:pt x="194" y="520"/>
                    <a:pt x="194" y="487"/>
                  </a:cubicBezTo>
                  <a:cubicBezTo>
                    <a:pt x="194" y="319"/>
                    <a:pt x="194" y="319"/>
                    <a:pt x="194" y="319"/>
                  </a:cubicBezTo>
                  <a:cubicBezTo>
                    <a:pt x="252" y="293"/>
                    <a:pt x="278" y="235"/>
                    <a:pt x="278" y="168"/>
                  </a:cubicBezTo>
                </a:path>
              </a:pathLst>
            </a:custGeom>
            <a:solidFill>
              <a:srgbClr val="FFCD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0329822" y="7965697"/>
              <a:ext cx="3571618" cy="3132488"/>
            </a:xfrm>
            <a:custGeom>
              <a:rect b="b" l="l" r="r" t="t"/>
              <a:pathLst>
                <a:path extrusionOk="0" h="471" w="538">
                  <a:moveTo>
                    <a:pt x="520" y="227"/>
                  </a:moveTo>
                  <a:lnTo>
                    <a:pt x="520" y="227"/>
                  </a:lnTo>
                  <a:cubicBezTo>
                    <a:pt x="520" y="210"/>
                    <a:pt x="520" y="210"/>
                    <a:pt x="520" y="210"/>
                  </a:cubicBezTo>
                  <a:cubicBezTo>
                    <a:pt x="520" y="118"/>
                    <a:pt x="453" y="76"/>
                    <a:pt x="369" y="43"/>
                  </a:cubicBezTo>
                  <a:cubicBezTo>
                    <a:pt x="361" y="43"/>
                    <a:pt x="361" y="43"/>
                    <a:pt x="361" y="43"/>
                  </a:cubicBezTo>
                  <a:cubicBezTo>
                    <a:pt x="369" y="26"/>
                    <a:pt x="369" y="26"/>
                    <a:pt x="369" y="2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67" y="51"/>
                    <a:pt x="0" y="126"/>
                    <a:pt x="0" y="21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428"/>
                    <a:pt x="0" y="428"/>
                    <a:pt x="0" y="428"/>
                  </a:cubicBezTo>
                  <a:cubicBezTo>
                    <a:pt x="0" y="445"/>
                    <a:pt x="17" y="470"/>
                    <a:pt x="42" y="470"/>
                  </a:cubicBezTo>
                  <a:cubicBezTo>
                    <a:pt x="84" y="470"/>
                    <a:pt x="84" y="470"/>
                    <a:pt x="84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252"/>
                    <a:pt x="92" y="252"/>
                    <a:pt x="92" y="252"/>
                  </a:cubicBezTo>
                  <a:cubicBezTo>
                    <a:pt x="92" y="244"/>
                    <a:pt x="101" y="244"/>
                    <a:pt x="101" y="244"/>
                  </a:cubicBezTo>
                  <a:cubicBezTo>
                    <a:pt x="109" y="244"/>
                    <a:pt x="117" y="244"/>
                    <a:pt x="117" y="252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0"/>
                    <a:pt x="126" y="470"/>
                  </a:cubicBezTo>
                  <a:cubicBezTo>
                    <a:pt x="260" y="470"/>
                    <a:pt x="260" y="470"/>
                    <a:pt x="260" y="470"/>
                  </a:cubicBezTo>
                  <a:lnTo>
                    <a:pt x="260" y="470"/>
                  </a:lnTo>
                  <a:cubicBezTo>
                    <a:pt x="420" y="470"/>
                    <a:pt x="420" y="470"/>
                    <a:pt x="420" y="470"/>
                  </a:cubicBezTo>
                  <a:cubicBezTo>
                    <a:pt x="428" y="470"/>
                    <a:pt x="428" y="470"/>
                    <a:pt x="428" y="470"/>
                  </a:cubicBezTo>
                  <a:cubicBezTo>
                    <a:pt x="428" y="252"/>
                    <a:pt x="428" y="252"/>
                    <a:pt x="428" y="252"/>
                  </a:cubicBezTo>
                  <a:cubicBezTo>
                    <a:pt x="428" y="244"/>
                    <a:pt x="436" y="244"/>
                    <a:pt x="436" y="244"/>
                  </a:cubicBezTo>
                  <a:cubicBezTo>
                    <a:pt x="445" y="244"/>
                    <a:pt x="453" y="244"/>
                    <a:pt x="453" y="252"/>
                  </a:cubicBezTo>
                  <a:cubicBezTo>
                    <a:pt x="453" y="470"/>
                    <a:pt x="453" y="470"/>
                    <a:pt x="453" y="470"/>
                  </a:cubicBezTo>
                  <a:cubicBezTo>
                    <a:pt x="453" y="470"/>
                    <a:pt x="453" y="470"/>
                    <a:pt x="461" y="470"/>
                  </a:cubicBezTo>
                  <a:cubicBezTo>
                    <a:pt x="504" y="470"/>
                    <a:pt x="504" y="470"/>
                    <a:pt x="504" y="470"/>
                  </a:cubicBezTo>
                  <a:cubicBezTo>
                    <a:pt x="529" y="470"/>
                    <a:pt x="537" y="445"/>
                    <a:pt x="537" y="420"/>
                  </a:cubicBezTo>
                  <a:cubicBezTo>
                    <a:pt x="537" y="395"/>
                    <a:pt x="537" y="395"/>
                    <a:pt x="537" y="395"/>
                  </a:cubicBezTo>
                  <a:lnTo>
                    <a:pt x="520" y="22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10154169" y="8082799"/>
              <a:ext cx="3805823" cy="3015386"/>
            </a:xfrm>
            <a:custGeom>
              <a:rect b="b" l="l" r="r" t="t"/>
              <a:pathLst>
                <a:path extrusionOk="0" h="454" w="572">
                  <a:moveTo>
                    <a:pt x="545" y="101"/>
                  </a:moveTo>
                  <a:lnTo>
                    <a:pt x="545" y="101"/>
                  </a:lnTo>
                  <a:cubicBezTo>
                    <a:pt x="545" y="84"/>
                    <a:pt x="537" y="67"/>
                    <a:pt x="520" y="67"/>
                  </a:cubicBezTo>
                  <a:cubicBezTo>
                    <a:pt x="445" y="26"/>
                    <a:pt x="445" y="26"/>
                    <a:pt x="445" y="26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285" y="185"/>
                    <a:pt x="285" y="185"/>
                    <a:pt x="285" y="185"/>
                  </a:cubicBezTo>
                  <a:cubicBezTo>
                    <a:pt x="176" y="0"/>
                    <a:pt x="176" y="0"/>
                    <a:pt x="176" y="0"/>
                  </a:cubicBezTo>
                  <a:lnTo>
                    <a:pt x="176" y="0"/>
                  </a:lnTo>
                  <a:cubicBezTo>
                    <a:pt x="126" y="26"/>
                    <a:pt x="126" y="26"/>
                    <a:pt x="126" y="26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33" y="67"/>
                    <a:pt x="17" y="84"/>
                    <a:pt x="17" y="101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37"/>
                    <a:pt x="17" y="453"/>
                    <a:pt x="33" y="453"/>
                  </a:cubicBezTo>
                  <a:cubicBezTo>
                    <a:pt x="100" y="453"/>
                    <a:pt x="100" y="453"/>
                    <a:pt x="100" y="453"/>
                  </a:cubicBezTo>
                  <a:cubicBezTo>
                    <a:pt x="117" y="453"/>
                    <a:pt x="117" y="453"/>
                    <a:pt x="117" y="453"/>
                  </a:cubicBezTo>
                  <a:cubicBezTo>
                    <a:pt x="285" y="453"/>
                    <a:pt x="285" y="453"/>
                    <a:pt x="285" y="453"/>
                  </a:cubicBezTo>
                  <a:lnTo>
                    <a:pt x="285" y="453"/>
                  </a:lnTo>
                  <a:cubicBezTo>
                    <a:pt x="453" y="453"/>
                    <a:pt x="453" y="453"/>
                    <a:pt x="453" y="453"/>
                  </a:cubicBezTo>
                  <a:cubicBezTo>
                    <a:pt x="470" y="453"/>
                    <a:pt x="470" y="453"/>
                    <a:pt x="470" y="453"/>
                  </a:cubicBezTo>
                  <a:lnTo>
                    <a:pt x="470" y="453"/>
                  </a:lnTo>
                  <a:lnTo>
                    <a:pt x="470" y="453"/>
                  </a:lnTo>
                  <a:cubicBezTo>
                    <a:pt x="537" y="453"/>
                    <a:pt x="537" y="453"/>
                    <a:pt x="537" y="453"/>
                  </a:cubicBezTo>
                  <a:cubicBezTo>
                    <a:pt x="554" y="453"/>
                    <a:pt x="571" y="437"/>
                    <a:pt x="571" y="420"/>
                  </a:cubicBezTo>
                  <a:lnTo>
                    <a:pt x="545" y="101"/>
                  </a:lnTo>
                </a:path>
              </a:pathLst>
            </a:custGeom>
            <a:solidFill>
              <a:srgbClr val="D61D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10915334" y="5506554"/>
              <a:ext cx="2224942" cy="1288122"/>
            </a:xfrm>
            <a:custGeom>
              <a:rect b="b" l="l" r="r" t="t"/>
              <a:pathLst>
                <a:path extrusionOk="0" h="194" w="337">
                  <a:moveTo>
                    <a:pt x="303" y="193"/>
                  </a:moveTo>
                  <a:lnTo>
                    <a:pt x="303" y="193"/>
                  </a:lnTo>
                  <a:cubicBezTo>
                    <a:pt x="303" y="193"/>
                    <a:pt x="303" y="143"/>
                    <a:pt x="260" y="126"/>
                  </a:cubicBezTo>
                  <a:cubicBezTo>
                    <a:pt x="235" y="118"/>
                    <a:pt x="202" y="126"/>
                    <a:pt x="168" y="126"/>
                  </a:cubicBezTo>
                  <a:cubicBezTo>
                    <a:pt x="126" y="134"/>
                    <a:pt x="84" y="118"/>
                    <a:pt x="68" y="134"/>
                  </a:cubicBezTo>
                  <a:cubicBezTo>
                    <a:pt x="34" y="160"/>
                    <a:pt x="34" y="185"/>
                    <a:pt x="34" y="193"/>
                  </a:cubicBezTo>
                  <a:cubicBezTo>
                    <a:pt x="17" y="185"/>
                    <a:pt x="0" y="84"/>
                    <a:pt x="68" y="42"/>
                  </a:cubicBezTo>
                  <a:cubicBezTo>
                    <a:pt x="135" y="0"/>
                    <a:pt x="244" y="9"/>
                    <a:pt x="294" y="67"/>
                  </a:cubicBezTo>
                  <a:cubicBezTo>
                    <a:pt x="336" y="118"/>
                    <a:pt x="303" y="193"/>
                    <a:pt x="303" y="193"/>
                  </a:cubicBezTo>
                </a:path>
              </a:pathLst>
            </a:custGeom>
            <a:solidFill>
              <a:srgbClr val="9371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11881436" y="8317003"/>
              <a:ext cx="351307" cy="497693"/>
            </a:xfrm>
            <a:custGeom>
              <a:rect b="b" l="l" r="r" t="t"/>
              <a:pathLst>
                <a:path extrusionOk="0" h="76" w="51">
                  <a:moveTo>
                    <a:pt x="25" y="0"/>
                  </a:moveTo>
                  <a:lnTo>
                    <a:pt x="0" y="42"/>
                  </a:lnTo>
                  <a:lnTo>
                    <a:pt x="25" y="75"/>
                  </a:lnTo>
                  <a:lnTo>
                    <a:pt x="50" y="42"/>
                  </a:lnTo>
                  <a:lnTo>
                    <a:pt x="25" y="0"/>
                  </a:lnTo>
                </a:path>
              </a:pathLst>
            </a:custGeom>
            <a:solidFill>
              <a:srgbClr val="D61D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11797787" y="8521940"/>
              <a:ext cx="614777" cy="2020001"/>
            </a:xfrm>
            <a:custGeom>
              <a:rect b="b" l="l" r="r" t="t"/>
              <a:pathLst>
                <a:path extrusionOk="0" h="304" w="94">
                  <a:moveTo>
                    <a:pt x="34" y="9"/>
                  </a:moveTo>
                  <a:lnTo>
                    <a:pt x="34" y="9"/>
                  </a:lnTo>
                  <a:cubicBezTo>
                    <a:pt x="0" y="194"/>
                    <a:pt x="0" y="194"/>
                    <a:pt x="0" y="194"/>
                  </a:cubicBezTo>
                  <a:cubicBezTo>
                    <a:pt x="25" y="303"/>
                    <a:pt x="25" y="303"/>
                    <a:pt x="25" y="303"/>
                  </a:cubicBezTo>
                  <a:cubicBezTo>
                    <a:pt x="25" y="303"/>
                    <a:pt x="84" y="303"/>
                    <a:pt x="93" y="294"/>
                  </a:cubicBezTo>
                  <a:cubicBezTo>
                    <a:pt x="93" y="286"/>
                    <a:pt x="84" y="194"/>
                    <a:pt x="84" y="194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34" y="9"/>
                  </a:lnTo>
                </a:path>
              </a:pathLst>
            </a:custGeom>
            <a:solidFill>
              <a:srgbClr val="D61D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10359107" y="5740758"/>
              <a:ext cx="58551" cy="1171020"/>
            </a:xfrm>
            <a:custGeom>
              <a:rect b="b" l="l" r="r" t="t"/>
              <a:pathLst>
                <a:path extrusionOk="0" h="177" w="10">
                  <a:moveTo>
                    <a:pt x="9" y="176"/>
                  </a:moveTo>
                  <a:lnTo>
                    <a:pt x="9" y="176"/>
                  </a:lnTo>
                  <a:lnTo>
                    <a:pt x="0" y="176"/>
                  </a:lnTo>
                  <a:cubicBezTo>
                    <a:pt x="0" y="8"/>
                    <a:pt x="0" y="8"/>
                    <a:pt x="0" y="8"/>
                  </a:cubicBezTo>
                  <a:lnTo>
                    <a:pt x="9" y="0"/>
                  </a:lnTo>
                  <a:lnTo>
                    <a:pt x="9" y="8"/>
                  </a:lnTo>
                  <a:cubicBezTo>
                    <a:pt x="9" y="176"/>
                    <a:pt x="9" y="176"/>
                    <a:pt x="9" y="176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10329822" y="6472655"/>
              <a:ext cx="234204" cy="556225"/>
            </a:xfrm>
            <a:custGeom>
              <a:rect b="b" l="l" r="r" t="t"/>
              <a:pathLst>
                <a:path extrusionOk="0" h="85" w="35">
                  <a:moveTo>
                    <a:pt x="17" y="84"/>
                  </a:moveTo>
                  <a:lnTo>
                    <a:pt x="17" y="84"/>
                  </a:lnTo>
                  <a:cubicBezTo>
                    <a:pt x="8" y="84"/>
                    <a:pt x="8" y="84"/>
                    <a:pt x="8" y="84"/>
                  </a:cubicBezTo>
                  <a:lnTo>
                    <a:pt x="0" y="75"/>
                  </a:lnTo>
                  <a:cubicBezTo>
                    <a:pt x="0" y="8"/>
                    <a:pt x="0" y="8"/>
                    <a:pt x="0" y="8"/>
                  </a:cubicBezTo>
                  <a:lnTo>
                    <a:pt x="8" y="0"/>
                  </a:ln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4" y="8"/>
                    <a:pt x="34" y="8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5"/>
                    <a:pt x="25" y="84"/>
                    <a:pt x="17" y="84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1032436" y="5623656"/>
              <a:ext cx="1961472" cy="995367"/>
            </a:xfrm>
            <a:custGeom>
              <a:rect b="b" l="l" r="r" t="t"/>
              <a:pathLst>
                <a:path extrusionOk="0" h="152" w="295">
                  <a:moveTo>
                    <a:pt x="17" y="0"/>
                  </a:moveTo>
                  <a:lnTo>
                    <a:pt x="17" y="0"/>
                  </a:lnTo>
                  <a:cubicBezTo>
                    <a:pt x="17" y="0"/>
                    <a:pt x="8" y="42"/>
                    <a:pt x="0" y="109"/>
                  </a:cubicBezTo>
                  <a:cubicBezTo>
                    <a:pt x="42" y="151"/>
                    <a:pt x="252" y="151"/>
                    <a:pt x="294" y="109"/>
                  </a:cubicBezTo>
                  <a:cubicBezTo>
                    <a:pt x="286" y="67"/>
                    <a:pt x="277" y="0"/>
                    <a:pt x="277" y="0"/>
                  </a:cubicBezTo>
                  <a:lnTo>
                    <a:pt x="17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0329822" y="5448003"/>
              <a:ext cx="3395965" cy="673346"/>
            </a:xfrm>
            <a:custGeom>
              <a:rect b="b" l="l" r="r" t="t"/>
              <a:pathLst>
                <a:path extrusionOk="0" h="101" w="513">
                  <a:moveTo>
                    <a:pt x="8" y="42"/>
                  </a:moveTo>
                  <a:lnTo>
                    <a:pt x="8" y="42"/>
                  </a:lnTo>
                  <a:cubicBezTo>
                    <a:pt x="260" y="0"/>
                    <a:pt x="260" y="0"/>
                    <a:pt x="260" y="0"/>
                  </a:cubicBezTo>
                  <a:lnTo>
                    <a:pt x="260" y="0"/>
                  </a:lnTo>
                  <a:cubicBezTo>
                    <a:pt x="512" y="42"/>
                    <a:pt x="512" y="42"/>
                    <a:pt x="512" y="42"/>
                  </a:cubicBezTo>
                  <a:lnTo>
                    <a:pt x="512" y="50"/>
                  </a:lnTo>
                  <a:cubicBezTo>
                    <a:pt x="260" y="100"/>
                    <a:pt x="260" y="100"/>
                    <a:pt x="260" y="100"/>
                  </a:cubicBezTo>
                  <a:lnTo>
                    <a:pt x="260" y="100"/>
                  </a:lnTo>
                  <a:cubicBezTo>
                    <a:pt x="8" y="50"/>
                    <a:pt x="8" y="50"/>
                    <a:pt x="8" y="50"/>
                  </a:cubicBezTo>
                  <a:cubicBezTo>
                    <a:pt x="0" y="50"/>
                    <a:pt x="0" y="42"/>
                    <a:pt x="8" y="42"/>
                  </a:cubicBezTo>
                </a:path>
              </a:pathLst>
            </a:custGeom>
            <a:solidFill>
              <a:srgbClr val="D61D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3872173" y="6238451"/>
              <a:ext cx="58551" cy="1083185"/>
            </a:xfrm>
            <a:custGeom>
              <a:rect b="b" l="l" r="r" t="t"/>
              <a:pathLst>
                <a:path extrusionOk="0" h="161" w="10">
                  <a:moveTo>
                    <a:pt x="9" y="160"/>
                  </a:moveTo>
                  <a:lnTo>
                    <a:pt x="9" y="160"/>
                  </a:lnTo>
                  <a:cubicBezTo>
                    <a:pt x="9" y="160"/>
                    <a:pt x="0" y="160"/>
                    <a:pt x="0" y="15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" y="0"/>
                  </a:lnTo>
                  <a:lnTo>
                    <a:pt x="9" y="0"/>
                  </a:lnTo>
                  <a:cubicBezTo>
                    <a:pt x="9" y="151"/>
                    <a:pt x="9" y="151"/>
                    <a:pt x="9" y="151"/>
                  </a:cubicBezTo>
                  <a:cubicBezTo>
                    <a:pt x="9" y="160"/>
                    <a:pt x="9" y="160"/>
                    <a:pt x="9" y="160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3842889" y="6853227"/>
              <a:ext cx="234204" cy="497693"/>
            </a:xfrm>
            <a:custGeom>
              <a:rect b="b" l="l" r="r" t="t"/>
              <a:pathLst>
                <a:path extrusionOk="0" h="76" w="34">
                  <a:moveTo>
                    <a:pt x="17" y="75"/>
                  </a:moveTo>
                  <a:lnTo>
                    <a:pt x="17" y="75"/>
                  </a:lnTo>
                  <a:lnTo>
                    <a:pt x="17" y="75"/>
                  </a:lnTo>
                  <a:cubicBezTo>
                    <a:pt x="8" y="75"/>
                    <a:pt x="0" y="75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7" y="0"/>
                  </a:cubicBezTo>
                  <a:lnTo>
                    <a:pt x="17" y="0"/>
                  </a:lnTo>
                  <a:cubicBezTo>
                    <a:pt x="25" y="0"/>
                    <a:pt x="33" y="8"/>
                    <a:pt x="33" y="1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75"/>
                    <a:pt x="25" y="75"/>
                    <a:pt x="17" y="75"/>
                  </a:cubicBezTo>
                </a:path>
              </a:pathLst>
            </a:custGeom>
            <a:solidFill>
              <a:srgbClr val="C6831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4486952" y="6121349"/>
              <a:ext cx="1844369" cy="966082"/>
            </a:xfrm>
            <a:custGeom>
              <a:rect b="b" l="l" r="r" t="t"/>
              <a:pathLst>
                <a:path extrusionOk="0" h="144" w="277">
                  <a:moveTo>
                    <a:pt x="8" y="0"/>
                  </a:moveTo>
                  <a:lnTo>
                    <a:pt x="8" y="0"/>
                  </a:lnTo>
                  <a:cubicBezTo>
                    <a:pt x="8" y="0"/>
                    <a:pt x="0" y="34"/>
                    <a:pt x="0" y="101"/>
                  </a:cubicBezTo>
                  <a:cubicBezTo>
                    <a:pt x="41" y="143"/>
                    <a:pt x="235" y="143"/>
                    <a:pt x="276" y="101"/>
                  </a:cubicBezTo>
                  <a:cubicBezTo>
                    <a:pt x="268" y="59"/>
                    <a:pt x="251" y="0"/>
                    <a:pt x="251" y="0"/>
                  </a:cubicBezTo>
                  <a:lnTo>
                    <a:pt x="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3872173" y="5916411"/>
              <a:ext cx="3073924" cy="673346"/>
            </a:xfrm>
            <a:custGeom>
              <a:rect b="b" l="l" r="r" t="t"/>
              <a:pathLst>
                <a:path extrusionOk="0" h="102" w="463">
                  <a:moveTo>
                    <a:pt x="0" y="50"/>
                  </a:moveTo>
                  <a:lnTo>
                    <a:pt x="0" y="50"/>
                  </a:lnTo>
                  <a:cubicBezTo>
                    <a:pt x="227" y="0"/>
                    <a:pt x="227" y="0"/>
                    <a:pt x="227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453" y="50"/>
                    <a:pt x="453" y="50"/>
                    <a:pt x="453" y="50"/>
                  </a:cubicBezTo>
                  <a:cubicBezTo>
                    <a:pt x="462" y="50"/>
                    <a:pt x="462" y="50"/>
                    <a:pt x="453" y="50"/>
                  </a:cubicBezTo>
                  <a:cubicBezTo>
                    <a:pt x="235" y="101"/>
                    <a:pt x="235" y="101"/>
                    <a:pt x="235" y="101"/>
                  </a:cubicBezTo>
                  <a:cubicBezTo>
                    <a:pt x="227" y="101"/>
                    <a:pt x="227" y="101"/>
                    <a:pt x="227" y="101"/>
                  </a:cubicBezTo>
                  <a:cubicBezTo>
                    <a:pt x="0" y="50"/>
                    <a:pt x="0" y="50"/>
                    <a:pt x="0" y="50"/>
                  </a:cubicBezTo>
                </a:path>
              </a:pathLst>
            </a:custGeom>
            <a:solidFill>
              <a:srgbClr val="D61D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82" name="Google Shape;382;p8"/>
          <p:cNvCxnSpPr/>
          <p:nvPr/>
        </p:nvCxnSpPr>
        <p:spPr>
          <a:xfrm>
            <a:off x="9398000" y="9371593"/>
            <a:ext cx="5588000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3" name="Google Shape;383;p8"/>
          <p:cNvCxnSpPr/>
          <p:nvPr/>
        </p:nvCxnSpPr>
        <p:spPr>
          <a:xfrm>
            <a:off x="16535400" y="9371593"/>
            <a:ext cx="5588000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390" name="Google Shape;390;p9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391" name="Google Shape;391;p9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9"/>
          <p:cNvGrpSpPr/>
          <p:nvPr/>
        </p:nvGrpSpPr>
        <p:grpSpPr>
          <a:xfrm>
            <a:off x="2679909" y="4860316"/>
            <a:ext cx="6895876" cy="7130114"/>
            <a:chOff x="2758297" y="4679054"/>
            <a:chExt cx="6895876" cy="7130114"/>
          </a:xfrm>
        </p:grpSpPr>
        <p:sp>
          <p:nvSpPr>
            <p:cNvPr id="393" name="Google Shape;393;p9"/>
            <p:cNvSpPr/>
            <p:nvPr/>
          </p:nvSpPr>
          <p:spPr>
            <a:xfrm>
              <a:off x="6963165" y="6216122"/>
              <a:ext cx="1838008" cy="2588217"/>
            </a:xfrm>
            <a:custGeom>
              <a:rect b="b" l="l" r="r" t="t"/>
              <a:pathLst>
                <a:path extrusionOk="0" h="294977" w="209477">
                  <a:moveTo>
                    <a:pt x="108452" y="293741"/>
                  </a:moveTo>
                  <a:lnTo>
                    <a:pt x="108452" y="293741"/>
                  </a:lnTo>
                  <a:cubicBezTo>
                    <a:pt x="52749" y="293741"/>
                    <a:pt x="7141" y="248162"/>
                    <a:pt x="7141" y="192497"/>
                  </a:cubicBezTo>
                  <a:lnTo>
                    <a:pt x="7141" y="108380"/>
                  </a:lnTo>
                  <a:cubicBezTo>
                    <a:pt x="7141" y="52715"/>
                    <a:pt x="52749" y="7137"/>
                    <a:pt x="108452" y="7137"/>
                  </a:cubicBezTo>
                  <a:lnTo>
                    <a:pt x="108452" y="7137"/>
                  </a:lnTo>
                  <a:cubicBezTo>
                    <a:pt x="164154" y="7137"/>
                    <a:pt x="209762" y="52715"/>
                    <a:pt x="209762" y="108380"/>
                  </a:cubicBezTo>
                  <a:lnTo>
                    <a:pt x="209762" y="192497"/>
                  </a:lnTo>
                  <a:cubicBezTo>
                    <a:pt x="209857" y="248162"/>
                    <a:pt x="164249" y="293741"/>
                    <a:pt x="108452" y="293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7329930" y="5124059"/>
              <a:ext cx="1169646" cy="1168873"/>
            </a:xfrm>
            <a:custGeom>
              <a:rect b="b" l="l" r="r" t="t"/>
              <a:pathLst>
                <a:path extrusionOk="0" h="133215" w="133303">
                  <a:moveTo>
                    <a:pt x="126163" y="66608"/>
                  </a:moveTo>
                  <a:cubicBezTo>
                    <a:pt x="126163" y="99453"/>
                    <a:pt x="99519" y="126079"/>
                    <a:pt x="66652" y="126079"/>
                  </a:cubicBezTo>
                  <a:cubicBezTo>
                    <a:pt x="33786" y="126079"/>
                    <a:pt x="7142" y="99453"/>
                    <a:pt x="7142" y="66608"/>
                  </a:cubicBezTo>
                  <a:cubicBezTo>
                    <a:pt x="7142" y="33763"/>
                    <a:pt x="33786" y="7137"/>
                    <a:pt x="66652" y="7137"/>
                  </a:cubicBezTo>
                  <a:cubicBezTo>
                    <a:pt x="99519" y="7137"/>
                    <a:pt x="126163" y="33763"/>
                    <a:pt x="126163" y="666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258872" y="7300666"/>
              <a:ext cx="3174742" cy="1669814"/>
            </a:xfrm>
            <a:custGeom>
              <a:rect b="b" l="l" r="r" t="t"/>
              <a:pathLst>
                <a:path extrusionOk="0" h="190308" w="361823">
                  <a:moveTo>
                    <a:pt x="347255" y="7137"/>
                  </a:moveTo>
                  <a:lnTo>
                    <a:pt x="17424" y="7137"/>
                  </a:lnTo>
                  <a:cubicBezTo>
                    <a:pt x="11807" y="7137"/>
                    <a:pt x="7141" y="10657"/>
                    <a:pt x="7141" y="15034"/>
                  </a:cubicBezTo>
                  <a:lnTo>
                    <a:pt x="7141" y="181649"/>
                  </a:lnTo>
                  <a:cubicBezTo>
                    <a:pt x="7141" y="186026"/>
                    <a:pt x="11807" y="189547"/>
                    <a:pt x="17424" y="189547"/>
                  </a:cubicBezTo>
                  <a:lnTo>
                    <a:pt x="347255" y="189547"/>
                  </a:lnTo>
                  <a:cubicBezTo>
                    <a:pt x="352874" y="189547"/>
                    <a:pt x="357540" y="186026"/>
                    <a:pt x="357540" y="181649"/>
                  </a:cubicBezTo>
                  <a:lnTo>
                    <a:pt x="357540" y="15034"/>
                  </a:lnTo>
                  <a:cubicBezTo>
                    <a:pt x="357540" y="10657"/>
                    <a:pt x="352874" y="7137"/>
                    <a:pt x="347255" y="71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61705" y="7269772"/>
              <a:ext cx="3592468" cy="500941"/>
            </a:xfrm>
            <a:custGeom>
              <a:rect b="b" l="l" r="r" t="t"/>
              <a:pathLst>
                <a:path extrusionOk="0" h="57092" w="409432">
                  <a:moveTo>
                    <a:pt x="393341" y="7137"/>
                  </a:moveTo>
                  <a:lnTo>
                    <a:pt x="16282" y="7137"/>
                  </a:lnTo>
                  <a:cubicBezTo>
                    <a:pt x="11236" y="7137"/>
                    <a:pt x="7141" y="10467"/>
                    <a:pt x="7141" y="14463"/>
                  </a:cubicBezTo>
                  <a:lnTo>
                    <a:pt x="7141" y="44818"/>
                  </a:lnTo>
                  <a:cubicBezTo>
                    <a:pt x="7141" y="48814"/>
                    <a:pt x="11236" y="52144"/>
                    <a:pt x="16282" y="52144"/>
                  </a:cubicBezTo>
                  <a:lnTo>
                    <a:pt x="393341" y="52144"/>
                  </a:lnTo>
                  <a:cubicBezTo>
                    <a:pt x="398387" y="52144"/>
                    <a:pt x="402482" y="48814"/>
                    <a:pt x="402482" y="44818"/>
                  </a:cubicBezTo>
                  <a:lnTo>
                    <a:pt x="402482" y="14463"/>
                  </a:lnTo>
                  <a:cubicBezTo>
                    <a:pt x="402482" y="10467"/>
                    <a:pt x="398387" y="7137"/>
                    <a:pt x="393341" y="7137"/>
                  </a:cubicBezTo>
                  <a:close/>
                </a:path>
              </a:pathLst>
            </a:custGeom>
            <a:solidFill>
              <a:srgbClr val="1B222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7783577" y="10556807"/>
              <a:ext cx="1838008" cy="1252361"/>
            </a:xfrm>
            <a:custGeom>
              <a:rect b="b" l="l" r="r" t="t"/>
              <a:pathLst>
                <a:path extrusionOk="0" h="142731" w="209477">
                  <a:moveTo>
                    <a:pt x="209763" y="108380"/>
                  </a:moveTo>
                  <a:cubicBezTo>
                    <a:pt x="209763" y="52715"/>
                    <a:pt x="164154" y="7137"/>
                    <a:pt x="108452" y="7137"/>
                  </a:cubicBezTo>
                  <a:cubicBezTo>
                    <a:pt x="52750" y="7137"/>
                    <a:pt x="7141" y="52715"/>
                    <a:pt x="7141" y="108380"/>
                  </a:cubicBezTo>
                  <a:lnTo>
                    <a:pt x="7141" y="137783"/>
                  </a:lnTo>
                  <a:lnTo>
                    <a:pt x="209858" y="137783"/>
                  </a:lnTo>
                  <a:lnTo>
                    <a:pt x="209858" y="1083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8149508" y="9465586"/>
              <a:ext cx="1169646" cy="1168873"/>
            </a:xfrm>
            <a:custGeom>
              <a:rect b="b" l="l" r="r" t="t"/>
              <a:pathLst>
                <a:path extrusionOk="0" h="133215" w="133303">
                  <a:moveTo>
                    <a:pt x="126162" y="66608"/>
                  </a:moveTo>
                  <a:cubicBezTo>
                    <a:pt x="126162" y="99453"/>
                    <a:pt x="99518" y="126079"/>
                    <a:pt x="66652" y="126079"/>
                  </a:cubicBezTo>
                  <a:cubicBezTo>
                    <a:pt x="33785" y="126079"/>
                    <a:pt x="7141" y="99453"/>
                    <a:pt x="7141" y="66608"/>
                  </a:cubicBezTo>
                  <a:cubicBezTo>
                    <a:pt x="7141" y="33763"/>
                    <a:pt x="33785" y="7137"/>
                    <a:pt x="66652" y="7137"/>
                  </a:cubicBezTo>
                  <a:cubicBezTo>
                    <a:pt x="99518" y="7137"/>
                    <a:pt x="126162" y="33763"/>
                    <a:pt x="126162" y="666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5273030" y="10556807"/>
              <a:ext cx="1838008" cy="1252361"/>
            </a:xfrm>
            <a:custGeom>
              <a:rect b="b" l="l" r="r" t="t"/>
              <a:pathLst>
                <a:path extrusionOk="0" h="142731" w="209477">
                  <a:moveTo>
                    <a:pt x="209762" y="108380"/>
                  </a:moveTo>
                  <a:cubicBezTo>
                    <a:pt x="209762" y="52715"/>
                    <a:pt x="164154" y="7137"/>
                    <a:pt x="108451" y="7137"/>
                  </a:cubicBezTo>
                  <a:cubicBezTo>
                    <a:pt x="52749" y="7137"/>
                    <a:pt x="7141" y="52715"/>
                    <a:pt x="7141" y="108380"/>
                  </a:cubicBezTo>
                  <a:lnTo>
                    <a:pt x="7141" y="137783"/>
                  </a:lnTo>
                  <a:lnTo>
                    <a:pt x="209857" y="137783"/>
                  </a:lnTo>
                  <a:lnTo>
                    <a:pt x="209857" y="1083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639794" y="9465586"/>
              <a:ext cx="1169646" cy="1168873"/>
            </a:xfrm>
            <a:custGeom>
              <a:rect b="b" l="l" r="r" t="t"/>
              <a:pathLst>
                <a:path extrusionOk="0" h="133215" w="133303">
                  <a:moveTo>
                    <a:pt x="126162" y="66608"/>
                  </a:moveTo>
                  <a:cubicBezTo>
                    <a:pt x="126162" y="99453"/>
                    <a:pt x="99518" y="126079"/>
                    <a:pt x="66651" y="126079"/>
                  </a:cubicBezTo>
                  <a:cubicBezTo>
                    <a:pt x="33785" y="126079"/>
                    <a:pt x="7141" y="99453"/>
                    <a:pt x="7141" y="66608"/>
                  </a:cubicBezTo>
                  <a:cubicBezTo>
                    <a:pt x="7141" y="33763"/>
                    <a:pt x="33785" y="7137"/>
                    <a:pt x="66651" y="7137"/>
                  </a:cubicBezTo>
                  <a:cubicBezTo>
                    <a:pt x="99518" y="7137"/>
                    <a:pt x="126162" y="33763"/>
                    <a:pt x="126162" y="666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763316" y="10556807"/>
              <a:ext cx="1838008" cy="1252361"/>
            </a:xfrm>
            <a:custGeom>
              <a:rect b="b" l="l" r="r" t="t"/>
              <a:pathLst>
                <a:path extrusionOk="0" h="142731" w="209477">
                  <a:moveTo>
                    <a:pt x="209763" y="108380"/>
                  </a:moveTo>
                  <a:cubicBezTo>
                    <a:pt x="209763" y="52715"/>
                    <a:pt x="164154" y="7137"/>
                    <a:pt x="108452" y="7137"/>
                  </a:cubicBezTo>
                  <a:cubicBezTo>
                    <a:pt x="52750" y="7137"/>
                    <a:pt x="7141" y="52715"/>
                    <a:pt x="7141" y="108380"/>
                  </a:cubicBezTo>
                  <a:lnTo>
                    <a:pt x="7141" y="137783"/>
                  </a:lnTo>
                  <a:lnTo>
                    <a:pt x="209858" y="137783"/>
                  </a:lnTo>
                  <a:lnTo>
                    <a:pt x="209858" y="1083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129247" y="9465586"/>
              <a:ext cx="1169646" cy="1168873"/>
            </a:xfrm>
            <a:custGeom>
              <a:rect b="b" l="l" r="r" t="t"/>
              <a:pathLst>
                <a:path extrusionOk="0" h="133215" w="133303">
                  <a:moveTo>
                    <a:pt x="126163" y="66608"/>
                  </a:moveTo>
                  <a:cubicBezTo>
                    <a:pt x="126163" y="99453"/>
                    <a:pt x="99519" y="126079"/>
                    <a:pt x="66652" y="126079"/>
                  </a:cubicBezTo>
                  <a:cubicBezTo>
                    <a:pt x="33785" y="126079"/>
                    <a:pt x="7141" y="99453"/>
                    <a:pt x="7141" y="66608"/>
                  </a:cubicBezTo>
                  <a:cubicBezTo>
                    <a:pt x="7141" y="33763"/>
                    <a:pt x="33785" y="7137"/>
                    <a:pt x="66652" y="7137"/>
                  </a:cubicBezTo>
                  <a:cubicBezTo>
                    <a:pt x="99519" y="7137"/>
                    <a:pt x="126163" y="33763"/>
                    <a:pt x="126163" y="666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2758297" y="4679054"/>
              <a:ext cx="3425379" cy="2170764"/>
            </a:xfrm>
            <a:custGeom>
              <a:rect b="b" l="l" r="r" t="t"/>
              <a:pathLst>
                <a:path extrusionOk="0" h="247400" w="390388">
                  <a:moveTo>
                    <a:pt x="369632" y="247591"/>
                  </a:moveTo>
                  <a:lnTo>
                    <a:pt x="29518" y="247591"/>
                  </a:lnTo>
                  <a:cubicBezTo>
                    <a:pt x="17235" y="247591"/>
                    <a:pt x="7141" y="237505"/>
                    <a:pt x="7141" y="225230"/>
                  </a:cubicBezTo>
                  <a:lnTo>
                    <a:pt x="7141" y="29498"/>
                  </a:lnTo>
                  <a:cubicBezTo>
                    <a:pt x="7141" y="17223"/>
                    <a:pt x="17235" y="7137"/>
                    <a:pt x="29518" y="7137"/>
                  </a:cubicBezTo>
                  <a:lnTo>
                    <a:pt x="369632" y="7137"/>
                  </a:lnTo>
                  <a:cubicBezTo>
                    <a:pt x="381915" y="7137"/>
                    <a:pt x="392008" y="17223"/>
                    <a:pt x="392008" y="29498"/>
                  </a:cubicBezTo>
                  <a:lnTo>
                    <a:pt x="392008" y="225230"/>
                  </a:lnTo>
                  <a:cubicBezTo>
                    <a:pt x="392008" y="237600"/>
                    <a:pt x="381915" y="247591"/>
                    <a:pt x="369632" y="24759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3198581" y="5249303"/>
              <a:ext cx="2589919" cy="166983"/>
            </a:xfrm>
            <a:custGeom>
              <a:rect b="b" l="l" r="r" t="t"/>
              <a:pathLst>
                <a:path extrusionOk="0" h="19030" w="295172">
                  <a:moveTo>
                    <a:pt x="284033" y="7137"/>
                  </a:moveTo>
                  <a:lnTo>
                    <a:pt x="14378" y="7137"/>
                  </a:lnTo>
                  <a:cubicBezTo>
                    <a:pt x="9046" y="7137"/>
                    <a:pt x="7141" y="10467"/>
                    <a:pt x="7141" y="14083"/>
                  </a:cubicBezTo>
                  <a:cubicBezTo>
                    <a:pt x="7141" y="17699"/>
                    <a:pt x="9046" y="20363"/>
                    <a:pt x="14378" y="20363"/>
                  </a:cubicBezTo>
                  <a:lnTo>
                    <a:pt x="284033" y="20363"/>
                  </a:lnTo>
                  <a:cubicBezTo>
                    <a:pt x="289364" y="20363"/>
                    <a:pt x="291554" y="17413"/>
                    <a:pt x="291554" y="13797"/>
                  </a:cubicBezTo>
                  <a:cubicBezTo>
                    <a:pt x="291554" y="10181"/>
                    <a:pt x="289364" y="7137"/>
                    <a:pt x="284033" y="7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198581" y="5676768"/>
              <a:ext cx="2589919" cy="166983"/>
            </a:xfrm>
            <a:custGeom>
              <a:rect b="b" l="l" r="r" t="t"/>
              <a:pathLst>
                <a:path extrusionOk="0" h="19030" w="295172">
                  <a:moveTo>
                    <a:pt x="284033" y="7137"/>
                  </a:moveTo>
                  <a:lnTo>
                    <a:pt x="14378" y="7137"/>
                  </a:lnTo>
                  <a:cubicBezTo>
                    <a:pt x="9046" y="7137"/>
                    <a:pt x="7141" y="10467"/>
                    <a:pt x="7141" y="14083"/>
                  </a:cubicBezTo>
                  <a:cubicBezTo>
                    <a:pt x="7141" y="17699"/>
                    <a:pt x="9046" y="20363"/>
                    <a:pt x="14378" y="20363"/>
                  </a:cubicBezTo>
                  <a:lnTo>
                    <a:pt x="284033" y="20363"/>
                  </a:lnTo>
                  <a:cubicBezTo>
                    <a:pt x="289364" y="20363"/>
                    <a:pt x="291554" y="17413"/>
                    <a:pt x="291554" y="13797"/>
                  </a:cubicBezTo>
                  <a:cubicBezTo>
                    <a:pt x="291554" y="10181"/>
                    <a:pt x="289364" y="7137"/>
                    <a:pt x="284033" y="7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198581" y="6103408"/>
              <a:ext cx="2589919" cy="166983"/>
            </a:xfrm>
            <a:custGeom>
              <a:rect b="b" l="l" r="r" t="t"/>
              <a:pathLst>
                <a:path extrusionOk="0" h="19030" w="295172">
                  <a:moveTo>
                    <a:pt x="284033" y="7137"/>
                  </a:moveTo>
                  <a:lnTo>
                    <a:pt x="14378" y="7137"/>
                  </a:lnTo>
                  <a:cubicBezTo>
                    <a:pt x="9046" y="7137"/>
                    <a:pt x="7141" y="10467"/>
                    <a:pt x="7141" y="14083"/>
                  </a:cubicBezTo>
                  <a:cubicBezTo>
                    <a:pt x="7141" y="17699"/>
                    <a:pt x="9046" y="20363"/>
                    <a:pt x="14378" y="20363"/>
                  </a:cubicBezTo>
                  <a:lnTo>
                    <a:pt x="284033" y="20363"/>
                  </a:lnTo>
                  <a:cubicBezTo>
                    <a:pt x="289364" y="20363"/>
                    <a:pt x="291554" y="17413"/>
                    <a:pt x="291554" y="13797"/>
                  </a:cubicBezTo>
                  <a:cubicBezTo>
                    <a:pt x="291554" y="10181"/>
                    <a:pt x="289364" y="7137"/>
                    <a:pt x="284033" y="7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7" name="Google Shape;407;p9"/>
          <p:cNvGrpSpPr/>
          <p:nvPr/>
        </p:nvGrpSpPr>
        <p:grpSpPr>
          <a:xfrm>
            <a:off x="10791381" y="5130098"/>
            <a:ext cx="4950889" cy="6860332"/>
            <a:chOff x="9992925" y="4615471"/>
            <a:chExt cx="4950889" cy="6860332"/>
          </a:xfrm>
        </p:grpSpPr>
        <p:sp>
          <p:nvSpPr>
            <p:cNvPr id="408" name="Google Shape;408;p9"/>
            <p:cNvSpPr txBox="1"/>
            <p:nvPr/>
          </p:nvSpPr>
          <p:spPr>
            <a:xfrm>
              <a:off x="9992925" y="5781937"/>
              <a:ext cx="4950889" cy="5693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These influencers create detailed content that provides useful information.</a:t>
              </a:r>
              <a:endParaRPr/>
            </a:p>
            <a:p>
              <a:pPr indent="-2794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useful information.</a:t>
              </a:r>
              <a:endParaRPr/>
            </a:p>
            <a:p>
              <a:pPr indent="-2794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These influencers create detailed content that provides useful information.</a:t>
              </a:r>
              <a:endParaRPr/>
            </a:p>
          </p:txBody>
        </p:sp>
        <p:sp>
          <p:nvSpPr>
            <p:cNvPr id="409" name="Google Shape;409;p9"/>
            <p:cNvSpPr txBox="1"/>
            <p:nvPr/>
          </p:nvSpPr>
          <p:spPr>
            <a:xfrm>
              <a:off x="9992925" y="4615471"/>
              <a:ext cx="48990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Class 1</a:t>
              </a:r>
              <a:endParaRPr/>
            </a:p>
          </p:txBody>
        </p:sp>
      </p:grpSp>
      <p:grpSp>
        <p:nvGrpSpPr>
          <p:cNvPr id="410" name="Google Shape;410;p9"/>
          <p:cNvGrpSpPr/>
          <p:nvPr/>
        </p:nvGrpSpPr>
        <p:grpSpPr>
          <a:xfrm>
            <a:off x="16887528" y="5130098"/>
            <a:ext cx="4950889" cy="6860332"/>
            <a:chOff x="9992925" y="4615471"/>
            <a:chExt cx="4950889" cy="6860332"/>
          </a:xfrm>
        </p:grpSpPr>
        <p:sp>
          <p:nvSpPr>
            <p:cNvPr id="411" name="Google Shape;411;p9"/>
            <p:cNvSpPr txBox="1"/>
            <p:nvPr/>
          </p:nvSpPr>
          <p:spPr>
            <a:xfrm>
              <a:off x="9992925" y="5781937"/>
              <a:ext cx="4950889" cy="5693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These influencers create detailed content that provides useful information.</a:t>
              </a:r>
              <a:endParaRPr/>
            </a:p>
            <a:p>
              <a:pPr indent="-2794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useful information.</a:t>
              </a:r>
              <a:endParaRPr/>
            </a:p>
            <a:p>
              <a:pPr indent="-2794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These influencers create detailed content that provides useful information.</a:t>
              </a:r>
              <a:endParaRPr/>
            </a:p>
          </p:txBody>
        </p:sp>
        <p:sp>
          <p:nvSpPr>
            <p:cNvPr id="412" name="Google Shape;412;p9"/>
            <p:cNvSpPr txBox="1"/>
            <p:nvPr/>
          </p:nvSpPr>
          <p:spPr>
            <a:xfrm>
              <a:off x="9992925" y="4615471"/>
              <a:ext cx="48990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Class 2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0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419" name="Google Shape;419;p10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420" name="Google Shape;420;p10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0"/>
          <p:cNvSpPr/>
          <p:nvPr/>
        </p:nvSpPr>
        <p:spPr>
          <a:xfrm>
            <a:off x="2361839" y="4705329"/>
            <a:ext cx="2921018" cy="4854239"/>
          </a:xfrm>
          <a:custGeom>
            <a:rect b="b" l="l" r="r" t="t"/>
            <a:pathLst>
              <a:path extrusionOk="0" h="3805145" w="2289730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0"/>
          <p:cNvSpPr/>
          <p:nvPr/>
        </p:nvSpPr>
        <p:spPr>
          <a:xfrm>
            <a:off x="5450590" y="7747572"/>
            <a:ext cx="2920410" cy="4867019"/>
          </a:xfrm>
          <a:custGeom>
            <a:rect b="b" l="l" r="r" t="t"/>
            <a:pathLst>
              <a:path extrusionOk="0" h="3815163" w="2289254">
                <a:moveTo>
                  <a:pt x="2286919" y="-51"/>
                </a:moveTo>
                <a:cubicBezTo>
                  <a:pt x="2286919" y="-51"/>
                  <a:pt x="2292061" y="3659454"/>
                  <a:pt x="2286919" y="3669836"/>
                </a:cubicBezTo>
                <a:cubicBezTo>
                  <a:pt x="2281777" y="3680218"/>
                  <a:pt x="2286919" y="3702507"/>
                  <a:pt x="2245596" y="3720604"/>
                </a:cubicBezTo>
                <a:cubicBezTo>
                  <a:pt x="2204272" y="3738702"/>
                  <a:pt x="2209414" y="3840238"/>
                  <a:pt x="2155237" y="3809282"/>
                </a:cubicBezTo>
                <a:cubicBezTo>
                  <a:pt x="2101060" y="3778326"/>
                  <a:pt x="2139812" y="3814807"/>
                  <a:pt x="2132004" y="3814807"/>
                </a:cubicBezTo>
                <a:cubicBezTo>
                  <a:pt x="2124197" y="3814807"/>
                  <a:pt x="2116484" y="3814807"/>
                  <a:pt x="2070115" y="3802138"/>
                </a:cubicBezTo>
                <a:cubicBezTo>
                  <a:pt x="2023745" y="3789470"/>
                  <a:pt x="2018413" y="3771277"/>
                  <a:pt x="1987468" y="3766134"/>
                </a:cubicBezTo>
                <a:cubicBezTo>
                  <a:pt x="1941669" y="3760505"/>
                  <a:pt x="1895204" y="3767658"/>
                  <a:pt x="1853215" y="3786803"/>
                </a:cubicBezTo>
                <a:cubicBezTo>
                  <a:pt x="1799037" y="3810044"/>
                  <a:pt x="1791325" y="3797185"/>
                  <a:pt x="1791325" y="3797185"/>
                </a:cubicBezTo>
                <a:cubicBezTo>
                  <a:pt x="1654501" y="3740035"/>
                  <a:pt x="1499682" y="3732606"/>
                  <a:pt x="1499682" y="3732606"/>
                </a:cubicBezTo>
                <a:cubicBezTo>
                  <a:pt x="1499682" y="3732606"/>
                  <a:pt x="1413988" y="3745560"/>
                  <a:pt x="1404467" y="3745560"/>
                </a:cubicBezTo>
                <a:cubicBezTo>
                  <a:pt x="1394945" y="3745560"/>
                  <a:pt x="1363143" y="3730129"/>
                  <a:pt x="1363143" y="3730129"/>
                </a:cubicBezTo>
                <a:cubicBezTo>
                  <a:pt x="1363143" y="3730129"/>
                  <a:pt x="1319249" y="3748132"/>
                  <a:pt x="1306014" y="3748132"/>
                </a:cubicBezTo>
                <a:cubicBezTo>
                  <a:pt x="1292779" y="3748132"/>
                  <a:pt x="1161478" y="3750704"/>
                  <a:pt x="1161478" y="3750704"/>
                </a:cubicBezTo>
                <a:cubicBezTo>
                  <a:pt x="1161478" y="3750704"/>
                  <a:pt x="1109776" y="3766229"/>
                  <a:pt x="967906" y="3776516"/>
                </a:cubicBezTo>
                <a:cubicBezTo>
                  <a:pt x="826035" y="3786803"/>
                  <a:pt x="678738" y="3724891"/>
                  <a:pt x="665884" y="3709841"/>
                </a:cubicBezTo>
                <a:cubicBezTo>
                  <a:pt x="653030" y="3694791"/>
                  <a:pt x="608755" y="3681266"/>
                  <a:pt x="544580" y="3673646"/>
                </a:cubicBezTo>
                <a:cubicBezTo>
                  <a:pt x="480405" y="3666026"/>
                  <a:pt x="480024" y="3676218"/>
                  <a:pt x="446508" y="3676218"/>
                </a:cubicBezTo>
                <a:cubicBezTo>
                  <a:pt x="412993" y="3676218"/>
                  <a:pt x="428417" y="3671074"/>
                  <a:pt x="417944" y="3655548"/>
                </a:cubicBezTo>
                <a:cubicBezTo>
                  <a:pt x="407470" y="3640023"/>
                  <a:pt x="397282" y="3676218"/>
                  <a:pt x="363671" y="3681361"/>
                </a:cubicBezTo>
                <a:cubicBezTo>
                  <a:pt x="330061" y="3686505"/>
                  <a:pt x="290641" y="3680504"/>
                  <a:pt x="271694" y="3684029"/>
                </a:cubicBezTo>
                <a:cubicBezTo>
                  <a:pt x="252746" y="3687553"/>
                  <a:pt x="244176" y="3697744"/>
                  <a:pt x="216659" y="3701174"/>
                </a:cubicBezTo>
                <a:cubicBezTo>
                  <a:pt x="189142" y="3704602"/>
                  <a:pt x="122016" y="3682124"/>
                  <a:pt x="84215" y="3671932"/>
                </a:cubicBezTo>
                <a:cubicBezTo>
                  <a:pt x="56612" y="3665483"/>
                  <a:pt x="28286" y="3662597"/>
                  <a:pt x="-50" y="366335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0"/>
          <p:cNvSpPr/>
          <p:nvPr/>
        </p:nvSpPr>
        <p:spPr>
          <a:xfrm>
            <a:off x="8520537" y="7747572"/>
            <a:ext cx="4863297" cy="2932541"/>
          </a:xfrm>
          <a:custGeom>
            <a:rect b="b" l="l" r="r" t="t"/>
            <a:pathLst>
              <a:path extrusionOk="0" h="2298763" w="3812246">
                <a:moveTo>
                  <a:pt x="-50" y="2235"/>
                </a:moveTo>
                <a:cubicBezTo>
                  <a:pt x="-50" y="2235"/>
                  <a:pt x="3657253" y="-2909"/>
                  <a:pt x="3667632" y="2235"/>
                </a:cubicBezTo>
                <a:cubicBezTo>
                  <a:pt x="3678010" y="7378"/>
                  <a:pt x="3699815" y="2235"/>
                  <a:pt x="3717905" y="43573"/>
                </a:cubicBezTo>
                <a:cubicBezTo>
                  <a:pt x="3735996" y="84912"/>
                  <a:pt x="3837305" y="79673"/>
                  <a:pt x="3806360" y="133870"/>
                </a:cubicBezTo>
                <a:cubicBezTo>
                  <a:pt x="3775415" y="188068"/>
                  <a:pt x="3811787" y="149396"/>
                  <a:pt x="3811787" y="157111"/>
                </a:cubicBezTo>
                <a:cubicBezTo>
                  <a:pt x="3811787" y="164827"/>
                  <a:pt x="3811787" y="172637"/>
                  <a:pt x="3799028" y="219119"/>
                </a:cubicBezTo>
                <a:cubicBezTo>
                  <a:pt x="3786269" y="265601"/>
                  <a:pt x="3768179" y="270745"/>
                  <a:pt x="3763037" y="301701"/>
                </a:cubicBezTo>
                <a:cubicBezTo>
                  <a:pt x="3757400" y="347516"/>
                  <a:pt x="3764551" y="393998"/>
                  <a:pt x="3783699" y="436003"/>
                </a:cubicBezTo>
                <a:cubicBezTo>
                  <a:pt x="3806931" y="490201"/>
                  <a:pt x="3793982" y="498011"/>
                  <a:pt x="3793982" y="498011"/>
                </a:cubicBezTo>
                <a:cubicBezTo>
                  <a:pt x="3736853" y="634790"/>
                  <a:pt x="3729522" y="789762"/>
                  <a:pt x="3729522" y="789762"/>
                </a:cubicBezTo>
                <a:cubicBezTo>
                  <a:pt x="3729522" y="789762"/>
                  <a:pt x="3742471" y="874915"/>
                  <a:pt x="3742471" y="885012"/>
                </a:cubicBezTo>
                <a:cubicBezTo>
                  <a:pt x="3742471" y="895108"/>
                  <a:pt x="3726951" y="926255"/>
                  <a:pt x="3726951" y="926255"/>
                </a:cubicBezTo>
                <a:cubicBezTo>
                  <a:pt x="3726951" y="926255"/>
                  <a:pt x="3745042" y="970165"/>
                  <a:pt x="3745042" y="983405"/>
                </a:cubicBezTo>
                <a:cubicBezTo>
                  <a:pt x="3745042" y="996645"/>
                  <a:pt x="3747612" y="1127995"/>
                  <a:pt x="3747612" y="1127995"/>
                </a:cubicBezTo>
                <a:cubicBezTo>
                  <a:pt x="3747612" y="1127995"/>
                  <a:pt x="3763037" y="1179620"/>
                  <a:pt x="3773416" y="1321638"/>
                </a:cubicBezTo>
                <a:cubicBezTo>
                  <a:pt x="3783794" y="1463656"/>
                  <a:pt x="3721809" y="1610817"/>
                  <a:pt x="3706765" y="1623676"/>
                </a:cubicBezTo>
                <a:cubicBezTo>
                  <a:pt x="3691721" y="1636534"/>
                  <a:pt x="3678201" y="1680826"/>
                  <a:pt x="3670679" y="1745024"/>
                </a:cubicBezTo>
                <a:cubicBezTo>
                  <a:pt x="3663156" y="1809223"/>
                  <a:pt x="3673249" y="1809603"/>
                  <a:pt x="3673249" y="1843132"/>
                </a:cubicBezTo>
                <a:cubicBezTo>
                  <a:pt x="3673249" y="1876660"/>
                  <a:pt x="3668108" y="1861229"/>
                  <a:pt x="3652588" y="1871707"/>
                </a:cubicBezTo>
                <a:cubicBezTo>
                  <a:pt x="3637068" y="1882184"/>
                  <a:pt x="3673249" y="1892281"/>
                  <a:pt x="3678391" y="1925904"/>
                </a:cubicBezTo>
                <a:cubicBezTo>
                  <a:pt x="3683533" y="1959527"/>
                  <a:pt x="3677534" y="1999056"/>
                  <a:pt x="3680962" y="2018010"/>
                </a:cubicBezTo>
                <a:cubicBezTo>
                  <a:pt x="3684390" y="2036966"/>
                  <a:pt x="3694768" y="2045538"/>
                  <a:pt x="3698195" y="2073065"/>
                </a:cubicBezTo>
                <a:cubicBezTo>
                  <a:pt x="3701624" y="2100593"/>
                  <a:pt x="3679152" y="2172125"/>
                  <a:pt x="3668965" y="2209939"/>
                </a:cubicBezTo>
                <a:cubicBezTo>
                  <a:pt x="3662385" y="2239057"/>
                  <a:pt x="3659481" y="2268880"/>
                  <a:pt x="3660300" y="2298713"/>
                </a:cubicBezTo>
                <a:lnTo>
                  <a:pt x="-50" y="22987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0"/>
          <p:cNvSpPr/>
          <p:nvPr/>
        </p:nvSpPr>
        <p:spPr>
          <a:xfrm>
            <a:off x="3497334" y="4496389"/>
            <a:ext cx="839966" cy="815337"/>
          </a:xfrm>
          <a:custGeom>
            <a:rect b="b" l="l" r="r" t="t"/>
            <a:pathLst>
              <a:path extrusionOk="0" h="639127" w="658433">
                <a:moveTo>
                  <a:pt x="204353" y="601882"/>
                </a:moveTo>
                <a:lnTo>
                  <a:pt x="607970" y="198022"/>
                </a:lnTo>
                <a:cubicBezTo>
                  <a:pt x="667860" y="138205"/>
                  <a:pt x="674620" y="76388"/>
                  <a:pt x="627013" y="28477"/>
                </a:cubicBezTo>
                <a:cubicBezTo>
                  <a:pt x="580738" y="-17719"/>
                  <a:pt x="522847" y="2188"/>
                  <a:pt x="498568" y="18952"/>
                </a:cubicBezTo>
                <a:lnTo>
                  <a:pt x="359839" y="157636"/>
                </a:lnTo>
                <a:lnTo>
                  <a:pt x="382310" y="180211"/>
                </a:lnTo>
                <a:lnTo>
                  <a:pt x="517706" y="44670"/>
                </a:lnTo>
                <a:cubicBezTo>
                  <a:pt x="525133" y="40003"/>
                  <a:pt x="568265" y="15142"/>
                  <a:pt x="604161" y="51147"/>
                </a:cubicBezTo>
                <a:cubicBezTo>
                  <a:pt x="640057" y="87151"/>
                  <a:pt x="632726" y="127918"/>
                  <a:pt x="585118" y="174972"/>
                </a:cubicBezTo>
                <a:lnTo>
                  <a:pt x="181026" y="579213"/>
                </a:lnTo>
                <a:lnTo>
                  <a:pt x="179883" y="580451"/>
                </a:lnTo>
                <a:cubicBezTo>
                  <a:pt x="166953" y="595348"/>
                  <a:pt x="148843" y="604788"/>
                  <a:pt x="129229" y="606835"/>
                </a:cubicBezTo>
                <a:cubicBezTo>
                  <a:pt x="108091" y="607978"/>
                  <a:pt x="86287" y="597310"/>
                  <a:pt x="64387" y="575403"/>
                </a:cubicBezTo>
                <a:cubicBezTo>
                  <a:pt x="1831" y="512728"/>
                  <a:pt x="32586" y="459103"/>
                  <a:pt x="115803" y="375378"/>
                </a:cubicBezTo>
                <a:lnTo>
                  <a:pt x="353174" y="138967"/>
                </a:lnTo>
                <a:cubicBezTo>
                  <a:pt x="359487" y="132733"/>
                  <a:pt x="359544" y="122562"/>
                  <a:pt x="353317" y="116250"/>
                </a:cubicBezTo>
                <a:cubicBezTo>
                  <a:pt x="347090" y="109938"/>
                  <a:pt x="336921" y="109873"/>
                  <a:pt x="330608" y="116107"/>
                </a:cubicBezTo>
                <a:lnTo>
                  <a:pt x="93428" y="353375"/>
                </a:lnTo>
                <a:cubicBezTo>
                  <a:pt x="38013" y="408811"/>
                  <a:pt x="-54631" y="501489"/>
                  <a:pt x="42012" y="598168"/>
                </a:cubicBezTo>
                <a:cubicBezTo>
                  <a:pt x="70576" y="626743"/>
                  <a:pt x="100759" y="640649"/>
                  <a:pt x="131514" y="638935"/>
                </a:cubicBezTo>
                <a:cubicBezTo>
                  <a:pt x="159650" y="636401"/>
                  <a:pt x="185729" y="623133"/>
                  <a:pt x="204353" y="60188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0"/>
          <p:cNvSpPr/>
          <p:nvPr/>
        </p:nvSpPr>
        <p:spPr>
          <a:xfrm>
            <a:off x="6514299" y="7543493"/>
            <a:ext cx="839926" cy="816065"/>
          </a:xfrm>
          <a:custGeom>
            <a:rect b="b" l="l" r="r" t="t"/>
            <a:pathLst>
              <a:path extrusionOk="0" h="639698" w="658402">
                <a:moveTo>
                  <a:pt x="204258" y="601978"/>
                </a:moveTo>
                <a:lnTo>
                  <a:pt x="607970" y="198022"/>
                </a:lnTo>
                <a:cubicBezTo>
                  <a:pt x="667765" y="138110"/>
                  <a:pt x="674620" y="76388"/>
                  <a:pt x="627013" y="28477"/>
                </a:cubicBezTo>
                <a:cubicBezTo>
                  <a:pt x="580738" y="-17719"/>
                  <a:pt x="522752" y="2188"/>
                  <a:pt x="498568" y="18952"/>
                </a:cubicBezTo>
                <a:lnTo>
                  <a:pt x="359935" y="157446"/>
                </a:lnTo>
                <a:lnTo>
                  <a:pt x="382501" y="180020"/>
                </a:lnTo>
                <a:lnTo>
                  <a:pt x="517896" y="44479"/>
                </a:lnTo>
                <a:cubicBezTo>
                  <a:pt x="525323" y="39812"/>
                  <a:pt x="568456" y="14952"/>
                  <a:pt x="604352" y="50861"/>
                </a:cubicBezTo>
                <a:cubicBezTo>
                  <a:pt x="640248" y="86770"/>
                  <a:pt x="632916" y="127728"/>
                  <a:pt x="585309" y="175257"/>
                </a:cubicBezTo>
                <a:lnTo>
                  <a:pt x="181216" y="579975"/>
                </a:lnTo>
                <a:lnTo>
                  <a:pt x="180073" y="581213"/>
                </a:lnTo>
                <a:cubicBezTo>
                  <a:pt x="167115" y="596081"/>
                  <a:pt x="149024" y="605511"/>
                  <a:pt x="129419" y="607597"/>
                </a:cubicBezTo>
                <a:cubicBezTo>
                  <a:pt x="108282" y="608645"/>
                  <a:pt x="86477" y="598072"/>
                  <a:pt x="64578" y="576070"/>
                </a:cubicBezTo>
                <a:cubicBezTo>
                  <a:pt x="2022" y="513490"/>
                  <a:pt x="32776" y="459769"/>
                  <a:pt x="115994" y="376521"/>
                </a:cubicBezTo>
                <a:lnTo>
                  <a:pt x="353175" y="139253"/>
                </a:lnTo>
                <a:cubicBezTo>
                  <a:pt x="358963" y="132576"/>
                  <a:pt x="358259" y="122470"/>
                  <a:pt x="351584" y="116679"/>
                </a:cubicBezTo>
                <a:cubicBezTo>
                  <a:pt x="345567" y="111450"/>
                  <a:pt x="336626" y="111450"/>
                  <a:pt x="330608" y="116679"/>
                </a:cubicBezTo>
                <a:lnTo>
                  <a:pt x="93428" y="353947"/>
                </a:lnTo>
                <a:cubicBezTo>
                  <a:pt x="38013" y="409382"/>
                  <a:pt x="-54631" y="502060"/>
                  <a:pt x="42012" y="598739"/>
                </a:cubicBezTo>
                <a:cubicBezTo>
                  <a:pt x="70576" y="627314"/>
                  <a:pt x="100760" y="641221"/>
                  <a:pt x="131514" y="639506"/>
                </a:cubicBezTo>
                <a:cubicBezTo>
                  <a:pt x="159688" y="636830"/>
                  <a:pt x="185739" y="623380"/>
                  <a:pt x="204258" y="6019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0"/>
          <p:cNvSpPr/>
          <p:nvPr/>
        </p:nvSpPr>
        <p:spPr>
          <a:xfrm>
            <a:off x="10770149" y="7385535"/>
            <a:ext cx="813842" cy="840517"/>
          </a:xfrm>
          <a:custGeom>
            <a:rect b="b" l="l" r="r" t="t"/>
            <a:pathLst>
              <a:path extrusionOk="0" h="658865" w="637955">
                <a:moveTo>
                  <a:pt x="601091" y="454050"/>
                </a:moveTo>
                <a:lnTo>
                  <a:pt x="197951" y="50381"/>
                </a:lnTo>
                <a:cubicBezTo>
                  <a:pt x="138061" y="-9531"/>
                  <a:pt x="76361" y="-16294"/>
                  <a:pt x="28468" y="31331"/>
                </a:cubicBezTo>
                <a:cubicBezTo>
                  <a:pt x="-17711" y="77622"/>
                  <a:pt x="2189" y="135534"/>
                  <a:pt x="18947" y="159823"/>
                </a:cubicBezTo>
                <a:lnTo>
                  <a:pt x="157389" y="298412"/>
                </a:lnTo>
                <a:lnTo>
                  <a:pt x="179860" y="275933"/>
                </a:lnTo>
                <a:lnTo>
                  <a:pt x="44464" y="140392"/>
                </a:lnTo>
                <a:cubicBezTo>
                  <a:pt x="39799" y="133058"/>
                  <a:pt x="14948" y="89910"/>
                  <a:pt x="50844" y="54000"/>
                </a:cubicBezTo>
                <a:cubicBezTo>
                  <a:pt x="86740" y="18091"/>
                  <a:pt x="127682" y="25425"/>
                  <a:pt x="175194" y="73050"/>
                </a:cubicBezTo>
                <a:lnTo>
                  <a:pt x="578811" y="477387"/>
                </a:lnTo>
                <a:lnTo>
                  <a:pt x="580049" y="478530"/>
                </a:lnTo>
                <a:cubicBezTo>
                  <a:pt x="594883" y="491512"/>
                  <a:pt x="604300" y="509600"/>
                  <a:pt x="606423" y="529203"/>
                </a:cubicBezTo>
                <a:cubicBezTo>
                  <a:pt x="607471" y="550443"/>
                  <a:pt x="596902" y="572255"/>
                  <a:pt x="574907" y="594163"/>
                </a:cubicBezTo>
                <a:cubicBezTo>
                  <a:pt x="512351" y="656742"/>
                  <a:pt x="458745" y="625977"/>
                  <a:pt x="374956" y="542728"/>
                </a:cubicBezTo>
                <a:lnTo>
                  <a:pt x="137775" y="305365"/>
                </a:lnTo>
                <a:cubicBezTo>
                  <a:pt x="131348" y="299298"/>
                  <a:pt x="121227" y="299593"/>
                  <a:pt x="115161" y="306022"/>
                </a:cubicBezTo>
                <a:cubicBezTo>
                  <a:pt x="109334" y="312213"/>
                  <a:pt x="109353" y="321872"/>
                  <a:pt x="115209" y="328035"/>
                </a:cubicBezTo>
                <a:lnTo>
                  <a:pt x="352389" y="565302"/>
                </a:lnTo>
                <a:cubicBezTo>
                  <a:pt x="407804" y="620738"/>
                  <a:pt x="500449" y="713416"/>
                  <a:pt x="597092" y="616737"/>
                </a:cubicBezTo>
                <a:cubicBezTo>
                  <a:pt x="625656" y="588162"/>
                  <a:pt x="639558" y="557968"/>
                  <a:pt x="637749" y="527202"/>
                </a:cubicBezTo>
                <a:cubicBezTo>
                  <a:pt x="635435" y="498999"/>
                  <a:pt x="622296" y="472786"/>
                  <a:pt x="601091" y="4540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0"/>
          <p:cNvSpPr/>
          <p:nvPr/>
        </p:nvSpPr>
        <p:spPr>
          <a:xfrm>
            <a:off x="5459590" y="4685765"/>
            <a:ext cx="4851706" cy="2923792"/>
          </a:xfrm>
          <a:custGeom>
            <a:rect b="b" l="l" r="r" t="t"/>
            <a:pathLst>
              <a:path extrusionOk="0" h="2291905" w="3803160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0"/>
          <p:cNvSpPr/>
          <p:nvPr/>
        </p:nvSpPr>
        <p:spPr>
          <a:xfrm>
            <a:off x="7418290" y="4343048"/>
            <a:ext cx="815401" cy="840274"/>
          </a:xfrm>
          <a:custGeom>
            <a:rect b="b" l="l" r="r" t="t"/>
            <a:pathLst>
              <a:path extrusionOk="0" h="658675" w="639177">
                <a:moveTo>
                  <a:pt x="601567" y="454050"/>
                </a:moveTo>
                <a:lnTo>
                  <a:pt x="197951" y="50381"/>
                </a:lnTo>
                <a:cubicBezTo>
                  <a:pt x="138156" y="-9531"/>
                  <a:pt x="76361" y="-16294"/>
                  <a:pt x="28468" y="31331"/>
                </a:cubicBezTo>
                <a:cubicBezTo>
                  <a:pt x="-17711" y="77622"/>
                  <a:pt x="2189" y="135534"/>
                  <a:pt x="18947" y="159823"/>
                </a:cubicBezTo>
                <a:lnTo>
                  <a:pt x="157389" y="298412"/>
                </a:lnTo>
                <a:lnTo>
                  <a:pt x="179860" y="275933"/>
                </a:lnTo>
                <a:lnTo>
                  <a:pt x="45131" y="141059"/>
                </a:lnTo>
                <a:cubicBezTo>
                  <a:pt x="40370" y="133725"/>
                  <a:pt x="15519" y="90576"/>
                  <a:pt x="51510" y="54667"/>
                </a:cubicBezTo>
                <a:cubicBezTo>
                  <a:pt x="87502" y="18758"/>
                  <a:pt x="128349" y="26092"/>
                  <a:pt x="175766" y="73717"/>
                </a:cubicBezTo>
                <a:lnTo>
                  <a:pt x="579858" y="477958"/>
                </a:lnTo>
                <a:lnTo>
                  <a:pt x="581096" y="479101"/>
                </a:lnTo>
                <a:cubicBezTo>
                  <a:pt x="595968" y="492055"/>
                  <a:pt x="605395" y="510153"/>
                  <a:pt x="607471" y="529774"/>
                </a:cubicBezTo>
                <a:cubicBezTo>
                  <a:pt x="608613" y="551015"/>
                  <a:pt x="597949" y="572827"/>
                  <a:pt x="576050" y="594735"/>
                </a:cubicBezTo>
                <a:cubicBezTo>
                  <a:pt x="513493" y="657314"/>
                  <a:pt x="459792" y="626548"/>
                  <a:pt x="376098" y="543300"/>
                </a:cubicBezTo>
                <a:lnTo>
                  <a:pt x="138918" y="305175"/>
                </a:lnTo>
                <a:cubicBezTo>
                  <a:pt x="132490" y="299111"/>
                  <a:pt x="122369" y="299407"/>
                  <a:pt x="116304" y="305836"/>
                </a:cubicBezTo>
                <a:cubicBezTo>
                  <a:pt x="110477" y="312020"/>
                  <a:pt x="110496" y="321685"/>
                  <a:pt x="116352" y="327844"/>
                </a:cubicBezTo>
                <a:lnTo>
                  <a:pt x="353532" y="565112"/>
                </a:lnTo>
                <a:cubicBezTo>
                  <a:pt x="408947" y="620547"/>
                  <a:pt x="501591" y="713226"/>
                  <a:pt x="598235" y="616547"/>
                </a:cubicBezTo>
                <a:cubicBezTo>
                  <a:pt x="626799" y="587972"/>
                  <a:pt x="640700" y="557778"/>
                  <a:pt x="638987" y="527012"/>
                </a:cubicBezTo>
                <a:cubicBezTo>
                  <a:pt x="636387" y="498770"/>
                  <a:pt x="622981" y="472634"/>
                  <a:pt x="601567" y="4540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0"/>
          <p:cNvSpPr txBox="1"/>
          <p:nvPr/>
        </p:nvSpPr>
        <p:spPr>
          <a:xfrm>
            <a:off x="2275842" y="6739204"/>
            <a:ext cx="3282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 1</a:t>
            </a:r>
            <a:endParaRPr/>
          </a:p>
        </p:txBody>
      </p:sp>
      <p:sp>
        <p:nvSpPr>
          <p:cNvPr id="430" name="Google Shape;430;p10"/>
          <p:cNvSpPr txBox="1"/>
          <p:nvPr/>
        </p:nvSpPr>
        <p:spPr>
          <a:xfrm>
            <a:off x="6243968" y="5882008"/>
            <a:ext cx="3282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 2</a:t>
            </a:r>
            <a:endParaRPr/>
          </a:p>
        </p:txBody>
      </p:sp>
      <p:sp>
        <p:nvSpPr>
          <p:cNvPr id="431" name="Google Shape;431;p10"/>
          <p:cNvSpPr txBox="1"/>
          <p:nvPr/>
        </p:nvSpPr>
        <p:spPr>
          <a:xfrm>
            <a:off x="5260988" y="9653908"/>
            <a:ext cx="3282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 3</a:t>
            </a:r>
            <a:endParaRPr/>
          </a:p>
        </p:txBody>
      </p:sp>
      <p:sp>
        <p:nvSpPr>
          <p:cNvPr id="432" name="Google Shape;432;p10"/>
          <p:cNvSpPr txBox="1"/>
          <p:nvPr/>
        </p:nvSpPr>
        <p:spPr>
          <a:xfrm>
            <a:off x="9101468" y="8899528"/>
            <a:ext cx="3282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 4</a:t>
            </a:r>
            <a:endParaRPr/>
          </a:p>
        </p:txBody>
      </p:sp>
      <p:grpSp>
        <p:nvGrpSpPr>
          <p:cNvPr id="433" name="Google Shape;433;p10"/>
          <p:cNvGrpSpPr/>
          <p:nvPr/>
        </p:nvGrpSpPr>
        <p:grpSpPr>
          <a:xfrm>
            <a:off x="14275098" y="5135196"/>
            <a:ext cx="7826710" cy="7041737"/>
            <a:chOff x="14799847" y="4664830"/>
            <a:chExt cx="7826710" cy="7041737"/>
          </a:xfrm>
        </p:grpSpPr>
        <p:sp>
          <p:nvSpPr>
            <p:cNvPr id="434" name="Google Shape;434;p10"/>
            <p:cNvSpPr/>
            <p:nvPr/>
          </p:nvSpPr>
          <p:spPr>
            <a:xfrm>
              <a:off x="15198694" y="4664830"/>
              <a:ext cx="742786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15198694" y="6549048"/>
              <a:ext cx="742786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15198694" y="8437354"/>
              <a:ext cx="742786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15198694" y="10321572"/>
              <a:ext cx="7427863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14799847" y="4778410"/>
              <a:ext cx="287933" cy="2879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14799847" y="6680782"/>
              <a:ext cx="287933" cy="2879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14799847" y="8583154"/>
              <a:ext cx="287933" cy="2879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14799847" y="10485526"/>
              <a:ext cx="287933" cy="2879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1"/>
          <p:cNvSpPr txBox="1"/>
          <p:nvPr/>
        </p:nvSpPr>
        <p:spPr>
          <a:xfrm>
            <a:off x="9433971" y="1022190"/>
            <a:ext cx="55098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Education</a:t>
            </a:r>
            <a:endParaRPr/>
          </a:p>
        </p:txBody>
      </p:sp>
      <p:sp>
        <p:nvSpPr>
          <p:cNvPr id="448" name="Google Shape;448;p11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449" name="Google Shape;449;p11"/>
          <p:cNvSpPr/>
          <p:nvPr/>
        </p:nvSpPr>
        <p:spPr>
          <a:xfrm>
            <a:off x="20931720" y="22510719"/>
            <a:ext cx="725735" cy="895972"/>
          </a:xfrm>
          <a:custGeom>
            <a:rect b="b" l="l" r="r" t="t"/>
            <a:pathLst>
              <a:path extrusionOk="0" h="442" w="358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1"/>
          <p:cNvSpPr/>
          <p:nvPr/>
        </p:nvSpPr>
        <p:spPr>
          <a:xfrm>
            <a:off x="2310062" y="4692314"/>
            <a:ext cx="4957012" cy="495701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1"/>
          <p:cNvSpPr/>
          <p:nvPr/>
        </p:nvSpPr>
        <p:spPr>
          <a:xfrm>
            <a:off x="9710319" y="4692314"/>
            <a:ext cx="4957012" cy="495701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1"/>
          <p:cNvSpPr/>
          <p:nvPr/>
        </p:nvSpPr>
        <p:spPr>
          <a:xfrm>
            <a:off x="17110577" y="4692314"/>
            <a:ext cx="4957012" cy="495701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11"/>
          <p:cNvGrpSpPr/>
          <p:nvPr/>
        </p:nvGrpSpPr>
        <p:grpSpPr>
          <a:xfrm>
            <a:off x="10950407" y="5981016"/>
            <a:ext cx="2476836" cy="2379606"/>
            <a:chOff x="4295273" y="5039173"/>
            <a:chExt cx="729741" cy="701095"/>
          </a:xfrm>
        </p:grpSpPr>
        <p:sp>
          <p:nvSpPr>
            <p:cNvPr id="454" name="Google Shape;454;p11"/>
            <p:cNvSpPr/>
            <p:nvPr/>
          </p:nvSpPr>
          <p:spPr>
            <a:xfrm>
              <a:off x="4295273" y="5388198"/>
              <a:ext cx="209477" cy="352070"/>
            </a:xfrm>
            <a:custGeom>
              <a:rect b="b" l="l" r="r" t="t"/>
              <a:pathLst>
                <a:path extrusionOk="0" h="352070" w="209477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4295273" y="5039173"/>
              <a:ext cx="209477" cy="95154"/>
            </a:xfrm>
            <a:custGeom>
              <a:rect b="b" l="l" r="r" t="t"/>
              <a:pathLst>
                <a:path extrusionOk="0" h="95154" w="209477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4295273" y="5124621"/>
              <a:ext cx="209477" cy="275947"/>
            </a:xfrm>
            <a:custGeom>
              <a:rect b="b" l="l" r="r" t="t"/>
              <a:pathLst>
                <a:path extrusionOk="0" h="275946" w="209477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4345166" y="5170961"/>
              <a:ext cx="114260" cy="114185"/>
            </a:xfrm>
            <a:custGeom>
              <a:rect b="b" l="l" r="r" t="t"/>
              <a:pathLst>
                <a:path extrusionOk="0" h="114184" w="114260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4343357" y="5544917"/>
              <a:ext cx="114260" cy="114185"/>
            </a:xfrm>
            <a:custGeom>
              <a:rect b="b" l="l" r="r" t="t"/>
              <a:pathLst>
                <a:path extrusionOk="0" h="114184" w="114260">
                  <a:moveTo>
                    <a:pt x="113974" y="60518"/>
                  </a:moveTo>
                  <a:cubicBezTo>
                    <a:pt x="113974" y="90000"/>
                    <a:pt x="90059" y="113899"/>
                    <a:pt x="60558" y="113899"/>
                  </a:cubicBezTo>
                  <a:cubicBezTo>
                    <a:pt x="31057" y="113899"/>
                    <a:pt x="7141" y="90000"/>
                    <a:pt x="7141" y="60518"/>
                  </a:cubicBezTo>
                  <a:cubicBezTo>
                    <a:pt x="7141" y="31036"/>
                    <a:pt x="31057" y="7137"/>
                    <a:pt x="60558" y="7137"/>
                  </a:cubicBezTo>
                  <a:cubicBezTo>
                    <a:pt x="90059" y="7137"/>
                    <a:pt x="113974" y="31036"/>
                    <a:pt x="113974" y="60518"/>
                  </a:cubicBezTo>
                  <a:close/>
                </a:path>
              </a:pathLst>
            </a:custGeom>
            <a:solidFill>
              <a:srgbClr val="074E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4551787" y="5388198"/>
              <a:ext cx="209477" cy="352070"/>
            </a:xfrm>
            <a:custGeom>
              <a:rect b="b" l="l" r="r" t="t"/>
              <a:pathLst>
                <a:path extrusionOk="0" h="352070" w="209477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4551787" y="5039173"/>
              <a:ext cx="209477" cy="95154"/>
            </a:xfrm>
            <a:custGeom>
              <a:rect b="b" l="l" r="r" t="t"/>
              <a:pathLst>
                <a:path extrusionOk="0" h="95154" w="209477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4551787" y="5124621"/>
              <a:ext cx="209477" cy="275947"/>
            </a:xfrm>
            <a:custGeom>
              <a:rect b="b" l="l" r="r" t="t"/>
              <a:pathLst>
                <a:path extrusionOk="0" h="275946" w="209477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4601680" y="5170961"/>
              <a:ext cx="114260" cy="114185"/>
            </a:xfrm>
            <a:custGeom>
              <a:rect b="b" l="l" r="r" t="t"/>
              <a:pathLst>
                <a:path extrusionOk="0" h="114184" w="114260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4599967" y="5544917"/>
              <a:ext cx="114260" cy="114185"/>
            </a:xfrm>
            <a:custGeom>
              <a:rect b="b" l="l" r="r" t="t"/>
              <a:pathLst>
                <a:path extrusionOk="0" h="114184" w="114260">
                  <a:moveTo>
                    <a:pt x="113975" y="60518"/>
                  </a:moveTo>
                  <a:cubicBezTo>
                    <a:pt x="113975" y="90000"/>
                    <a:pt x="90059" y="113899"/>
                    <a:pt x="60558" y="113899"/>
                  </a:cubicBezTo>
                  <a:cubicBezTo>
                    <a:pt x="31057" y="113899"/>
                    <a:pt x="7142" y="90000"/>
                    <a:pt x="7142" y="60518"/>
                  </a:cubicBezTo>
                  <a:cubicBezTo>
                    <a:pt x="7142" y="31036"/>
                    <a:pt x="31057" y="7137"/>
                    <a:pt x="60558" y="7137"/>
                  </a:cubicBezTo>
                  <a:cubicBezTo>
                    <a:pt x="90059" y="7137"/>
                    <a:pt x="113975" y="31036"/>
                    <a:pt x="113975" y="60518"/>
                  </a:cubicBezTo>
                  <a:close/>
                </a:path>
              </a:pathLst>
            </a:custGeom>
            <a:solidFill>
              <a:srgbClr val="915D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4815442" y="5388198"/>
              <a:ext cx="209477" cy="352070"/>
            </a:xfrm>
            <a:custGeom>
              <a:rect b="b" l="l" r="r" t="t"/>
              <a:pathLst>
                <a:path extrusionOk="0" h="352070" w="209477">
                  <a:moveTo>
                    <a:pt x="7141" y="325807"/>
                  </a:moveTo>
                  <a:cubicBezTo>
                    <a:pt x="7141" y="338558"/>
                    <a:pt x="17520" y="348930"/>
                    <a:pt x="30279" y="348930"/>
                  </a:cubicBezTo>
                  <a:lnTo>
                    <a:pt x="187101" y="348930"/>
                  </a:lnTo>
                  <a:cubicBezTo>
                    <a:pt x="199860" y="348930"/>
                    <a:pt x="210239" y="338558"/>
                    <a:pt x="210239" y="325807"/>
                  </a:cubicBezTo>
                  <a:lnTo>
                    <a:pt x="210239" y="7137"/>
                  </a:lnTo>
                  <a:lnTo>
                    <a:pt x="7141" y="7137"/>
                  </a:lnTo>
                  <a:lnTo>
                    <a:pt x="7141" y="3258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4815537" y="5039173"/>
              <a:ext cx="209477" cy="95154"/>
            </a:xfrm>
            <a:custGeom>
              <a:rect b="b" l="l" r="r" t="t"/>
              <a:pathLst>
                <a:path extrusionOk="0" h="95154" w="209477">
                  <a:moveTo>
                    <a:pt x="210239" y="30259"/>
                  </a:moveTo>
                  <a:cubicBezTo>
                    <a:pt x="210239" y="17508"/>
                    <a:pt x="199860" y="7137"/>
                    <a:pt x="187101" y="7137"/>
                  </a:cubicBezTo>
                  <a:lnTo>
                    <a:pt x="30279" y="7137"/>
                  </a:lnTo>
                  <a:cubicBezTo>
                    <a:pt x="17520" y="7137"/>
                    <a:pt x="7141" y="17508"/>
                    <a:pt x="7141" y="30259"/>
                  </a:cubicBezTo>
                  <a:lnTo>
                    <a:pt x="7141" y="92585"/>
                  </a:lnTo>
                  <a:lnTo>
                    <a:pt x="210239" y="92585"/>
                  </a:lnTo>
                  <a:lnTo>
                    <a:pt x="210239" y="302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4815442" y="5124621"/>
              <a:ext cx="209477" cy="275947"/>
            </a:xfrm>
            <a:custGeom>
              <a:rect b="b" l="l" r="r" t="t"/>
              <a:pathLst>
                <a:path extrusionOk="0" h="275946" w="209477">
                  <a:moveTo>
                    <a:pt x="7141" y="7137"/>
                  </a:moveTo>
                  <a:lnTo>
                    <a:pt x="210239" y="7137"/>
                  </a:lnTo>
                  <a:lnTo>
                    <a:pt x="210239" y="270618"/>
                  </a:lnTo>
                  <a:lnTo>
                    <a:pt x="7141" y="27061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4865336" y="5170961"/>
              <a:ext cx="114260" cy="114185"/>
            </a:xfrm>
            <a:custGeom>
              <a:rect b="b" l="l" r="r" t="t"/>
              <a:pathLst>
                <a:path extrusionOk="0" h="114184" w="114260">
                  <a:moveTo>
                    <a:pt x="7141" y="7137"/>
                  </a:moveTo>
                  <a:lnTo>
                    <a:pt x="110452" y="7137"/>
                  </a:lnTo>
                  <a:lnTo>
                    <a:pt x="110452" y="110379"/>
                  </a:lnTo>
                  <a:lnTo>
                    <a:pt x="7141" y="110379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4863622" y="5544917"/>
              <a:ext cx="114260" cy="114185"/>
            </a:xfrm>
            <a:custGeom>
              <a:rect b="b" l="l" r="r" t="t"/>
              <a:pathLst>
                <a:path extrusionOk="0" h="114184" w="114260">
                  <a:moveTo>
                    <a:pt x="113975" y="60518"/>
                  </a:moveTo>
                  <a:cubicBezTo>
                    <a:pt x="113975" y="90000"/>
                    <a:pt x="90059" y="113899"/>
                    <a:pt x="60558" y="113899"/>
                  </a:cubicBezTo>
                  <a:cubicBezTo>
                    <a:pt x="31057" y="113899"/>
                    <a:pt x="7142" y="90000"/>
                    <a:pt x="7142" y="60518"/>
                  </a:cubicBezTo>
                  <a:cubicBezTo>
                    <a:pt x="7142" y="31036"/>
                    <a:pt x="31057" y="7137"/>
                    <a:pt x="60558" y="7137"/>
                  </a:cubicBezTo>
                  <a:cubicBezTo>
                    <a:pt x="90059" y="7137"/>
                    <a:pt x="113975" y="31036"/>
                    <a:pt x="113975" y="60518"/>
                  </a:cubicBezTo>
                  <a:close/>
                </a:path>
              </a:pathLst>
            </a:custGeom>
            <a:solidFill>
              <a:srgbClr val="8F13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11"/>
          <p:cNvSpPr/>
          <p:nvPr/>
        </p:nvSpPr>
        <p:spPr>
          <a:xfrm>
            <a:off x="18328688" y="5582199"/>
            <a:ext cx="2520790" cy="3166904"/>
          </a:xfrm>
          <a:custGeom>
            <a:rect b="b" l="l" r="r" t="t"/>
            <a:pathLst>
              <a:path extrusionOk="0" h="837355" w="666517">
                <a:moveTo>
                  <a:pt x="7141" y="7137"/>
                </a:moveTo>
                <a:lnTo>
                  <a:pt x="667851" y="7137"/>
                </a:lnTo>
                <a:lnTo>
                  <a:pt x="667851" y="833740"/>
                </a:lnTo>
                <a:lnTo>
                  <a:pt x="7141" y="83374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1"/>
          <p:cNvSpPr/>
          <p:nvPr/>
        </p:nvSpPr>
        <p:spPr>
          <a:xfrm>
            <a:off x="19145780" y="6748195"/>
            <a:ext cx="1440450" cy="107962"/>
          </a:xfrm>
          <a:custGeom>
            <a:rect b="b" l="l" r="r" t="t"/>
            <a:pathLst>
              <a:path extrusionOk="0" h="28546" w="380867">
                <a:moveTo>
                  <a:pt x="370394" y="7137"/>
                </a:moveTo>
                <a:lnTo>
                  <a:pt x="15425" y="7137"/>
                </a:lnTo>
                <a:cubicBezTo>
                  <a:pt x="10855" y="7137"/>
                  <a:pt x="7141" y="11038"/>
                  <a:pt x="7141" y="15795"/>
                </a:cubicBezTo>
                <a:cubicBezTo>
                  <a:pt x="7141" y="20553"/>
                  <a:pt x="10855" y="24455"/>
                  <a:pt x="15425" y="24455"/>
                </a:cubicBezTo>
                <a:lnTo>
                  <a:pt x="370394" y="24455"/>
                </a:lnTo>
                <a:cubicBezTo>
                  <a:pt x="374964" y="24455"/>
                  <a:pt x="378678" y="20553"/>
                  <a:pt x="378678" y="15795"/>
                </a:cubicBezTo>
                <a:cubicBezTo>
                  <a:pt x="378678" y="11038"/>
                  <a:pt x="375059" y="7137"/>
                  <a:pt x="370394" y="7137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1"/>
          <p:cNvSpPr/>
          <p:nvPr/>
        </p:nvSpPr>
        <p:spPr>
          <a:xfrm>
            <a:off x="19146138" y="6972397"/>
            <a:ext cx="756235" cy="107962"/>
          </a:xfrm>
          <a:custGeom>
            <a:rect b="b" l="l" r="r" t="t"/>
            <a:pathLst>
              <a:path extrusionOk="0" h="28546" w="199955">
                <a:moveTo>
                  <a:pt x="190054" y="7137"/>
                </a:moveTo>
                <a:lnTo>
                  <a:pt x="15425" y="7137"/>
                </a:lnTo>
                <a:cubicBezTo>
                  <a:pt x="10855" y="7137"/>
                  <a:pt x="7141" y="11038"/>
                  <a:pt x="7141" y="15795"/>
                </a:cubicBezTo>
                <a:cubicBezTo>
                  <a:pt x="7141" y="20553"/>
                  <a:pt x="10855" y="24455"/>
                  <a:pt x="15425" y="24455"/>
                </a:cubicBezTo>
                <a:lnTo>
                  <a:pt x="190054" y="24455"/>
                </a:lnTo>
                <a:cubicBezTo>
                  <a:pt x="194624" y="24455"/>
                  <a:pt x="198337" y="20553"/>
                  <a:pt x="198337" y="15795"/>
                </a:cubicBezTo>
                <a:cubicBezTo>
                  <a:pt x="198337" y="11038"/>
                  <a:pt x="194624" y="7137"/>
                  <a:pt x="190054" y="7137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1"/>
          <p:cNvSpPr/>
          <p:nvPr/>
        </p:nvSpPr>
        <p:spPr>
          <a:xfrm>
            <a:off x="18605252" y="6716887"/>
            <a:ext cx="396126" cy="395861"/>
          </a:xfrm>
          <a:custGeom>
            <a:rect b="b" l="l" r="r" t="t"/>
            <a:pathLst>
              <a:path extrusionOk="0" h="104669" w="104738">
                <a:moveTo>
                  <a:pt x="7141" y="7137"/>
                </a:moveTo>
                <a:lnTo>
                  <a:pt x="7141" y="100387"/>
                </a:lnTo>
                <a:lnTo>
                  <a:pt x="100454" y="100387"/>
                </a:lnTo>
                <a:lnTo>
                  <a:pt x="100454" y="7137"/>
                </a:lnTo>
                <a:lnTo>
                  <a:pt x="7141" y="7137"/>
                </a:lnTo>
                <a:close/>
                <a:moveTo>
                  <a:pt x="82458" y="82689"/>
                </a:moveTo>
                <a:lnTo>
                  <a:pt x="25137" y="82689"/>
                </a:lnTo>
                <a:lnTo>
                  <a:pt x="25137" y="24835"/>
                </a:lnTo>
                <a:lnTo>
                  <a:pt x="82458" y="24835"/>
                </a:lnTo>
                <a:lnTo>
                  <a:pt x="82458" y="826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1"/>
          <p:cNvSpPr/>
          <p:nvPr/>
        </p:nvSpPr>
        <p:spPr>
          <a:xfrm>
            <a:off x="18683038" y="6517154"/>
            <a:ext cx="432135" cy="467837"/>
          </a:xfrm>
          <a:custGeom>
            <a:rect b="b" l="l" r="r" t="t"/>
            <a:pathLst>
              <a:path extrusionOk="0" h="123700" w="11426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1"/>
          <p:cNvSpPr/>
          <p:nvPr/>
        </p:nvSpPr>
        <p:spPr>
          <a:xfrm>
            <a:off x="19145780" y="7381575"/>
            <a:ext cx="1440450" cy="107962"/>
          </a:xfrm>
          <a:custGeom>
            <a:rect b="b" l="l" r="r" t="t"/>
            <a:pathLst>
              <a:path extrusionOk="0" h="28546" w="380867">
                <a:moveTo>
                  <a:pt x="370394" y="7137"/>
                </a:moveTo>
                <a:lnTo>
                  <a:pt x="15425" y="7137"/>
                </a:lnTo>
                <a:cubicBezTo>
                  <a:pt x="10855" y="7137"/>
                  <a:pt x="7141" y="11038"/>
                  <a:pt x="7141" y="15796"/>
                </a:cubicBezTo>
                <a:cubicBezTo>
                  <a:pt x="7141" y="20554"/>
                  <a:pt x="10855" y="24455"/>
                  <a:pt x="15425" y="24455"/>
                </a:cubicBezTo>
                <a:lnTo>
                  <a:pt x="370394" y="24455"/>
                </a:lnTo>
                <a:cubicBezTo>
                  <a:pt x="374964" y="24455"/>
                  <a:pt x="378678" y="20554"/>
                  <a:pt x="378678" y="15796"/>
                </a:cubicBezTo>
                <a:cubicBezTo>
                  <a:pt x="378678" y="10943"/>
                  <a:pt x="375059" y="7137"/>
                  <a:pt x="370394" y="7137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1"/>
          <p:cNvSpPr/>
          <p:nvPr/>
        </p:nvSpPr>
        <p:spPr>
          <a:xfrm>
            <a:off x="19146138" y="7605418"/>
            <a:ext cx="756235" cy="107962"/>
          </a:xfrm>
          <a:custGeom>
            <a:rect b="b" l="l" r="r" t="t"/>
            <a:pathLst>
              <a:path extrusionOk="0" h="28546" w="199955">
                <a:moveTo>
                  <a:pt x="190054" y="7137"/>
                </a:moveTo>
                <a:lnTo>
                  <a:pt x="15425" y="7137"/>
                </a:lnTo>
                <a:cubicBezTo>
                  <a:pt x="10855" y="7137"/>
                  <a:pt x="7141" y="11038"/>
                  <a:pt x="7141" y="15795"/>
                </a:cubicBezTo>
                <a:cubicBezTo>
                  <a:pt x="7141" y="20553"/>
                  <a:pt x="10855" y="24454"/>
                  <a:pt x="15425" y="24454"/>
                </a:cubicBezTo>
                <a:lnTo>
                  <a:pt x="190054" y="24454"/>
                </a:lnTo>
                <a:cubicBezTo>
                  <a:pt x="194624" y="24454"/>
                  <a:pt x="198337" y="20553"/>
                  <a:pt x="198337" y="15795"/>
                </a:cubicBezTo>
                <a:cubicBezTo>
                  <a:pt x="198337" y="11038"/>
                  <a:pt x="194624" y="7137"/>
                  <a:pt x="190054" y="7137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1"/>
          <p:cNvSpPr/>
          <p:nvPr/>
        </p:nvSpPr>
        <p:spPr>
          <a:xfrm>
            <a:off x="18605252" y="7349904"/>
            <a:ext cx="396126" cy="395861"/>
          </a:xfrm>
          <a:custGeom>
            <a:rect b="b" l="l" r="r" t="t"/>
            <a:pathLst>
              <a:path extrusionOk="0" h="104669" w="104738">
                <a:moveTo>
                  <a:pt x="7141" y="7137"/>
                </a:moveTo>
                <a:lnTo>
                  <a:pt x="7141" y="100387"/>
                </a:lnTo>
                <a:lnTo>
                  <a:pt x="100454" y="100387"/>
                </a:lnTo>
                <a:lnTo>
                  <a:pt x="100454" y="7137"/>
                </a:lnTo>
                <a:lnTo>
                  <a:pt x="7141" y="7137"/>
                </a:lnTo>
                <a:close/>
                <a:moveTo>
                  <a:pt x="82458" y="82689"/>
                </a:moveTo>
                <a:lnTo>
                  <a:pt x="25137" y="82689"/>
                </a:lnTo>
                <a:lnTo>
                  <a:pt x="25137" y="24835"/>
                </a:lnTo>
                <a:lnTo>
                  <a:pt x="82458" y="24835"/>
                </a:lnTo>
                <a:lnTo>
                  <a:pt x="82458" y="826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1"/>
          <p:cNvSpPr/>
          <p:nvPr/>
        </p:nvSpPr>
        <p:spPr>
          <a:xfrm>
            <a:off x="18683038" y="7150175"/>
            <a:ext cx="432135" cy="467837"/>
          </a:xfrm>
          <a:custGeom>
            <a:rect b="b" l="l" r="r" t="t"/>
            <a:pathLst>
              <a:path extrusionOk="0" h="123700" w="114260">
                <a:moveTo>
                  <a:pt x="40372" y="84497"/>
                </a:moveTo>
                <a:cubicBezTo>
                  <a:pt x="37039" y="80595"/>
                  <a:pt x="15234" y="54238"/>
                  <a:pt x="7141" y="45960"/>
                </a:cubicBezTo>
                <a:cubicBezTo>
                  <a:pt x="10474" y="56997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8"/>
                  <a:pt x="55512" y="66988"/>
                  <a:pt x="40372" y="844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1"/>
          <p:cNvSpPr/>
          <p:nvPr/>
        </p:nvSpPr>
        <p:spPr>
          <a:xfrm>
            <a:off x="19145780" y="8014595"/>
            <a:ext cx="1440450" cy="107962"/>
          </a:xfrm>
          <a:custGeom>
            <a:rect b="b" l="l" r="r" t="t"/>
            <a:pathLst>
              <a:path extrusionOk="0" h="28546" w="380867">
                <a:moveTo>
                  <a:pt x="370394" y="7137"/>
                </a:moveTo>
                <a:lnTo>
                  <a:pt x="15425" y="7137"/>
                </a:lnTo>
                <a:cubicBezTo>
                  <a:pt x="10855" y="7137"/>
                  <a:pt x="7141" y="11038"/>
                  <a:pt x="7141" y="15795"/>
                </a:cubicBezTo>
                <a:cubicBezTo>
                  <a:pt x="7141" y="20553"/>
                  <a:pt x="10855" y="24455"/>
                  <a:pt x="15425" y="24455"/>
                </a:cubicBezTo>
                <a:lnTo>
                  <a:pt x="370394" y="24455"/>
                </a:lnTo>
                <a:cubicBezTo>
                  <a:pt x="374964" y="24455"/>
                  <a:pt x="378678" y="20553"/>
                  <a:pt x="378678" y="15795"/>
                </a:cubicBezTo>
                <a:cubicBezTo>
                  <a:pt x="378678" y="11038"/>
                  <a:pt x="375059" y="7137"/>
                  <a:pt x="370394" y="7137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1"/>
          <p:cNvSpPr/>
          <p:nvPr/>
        </p:nvSpPr>
        <p:spPr>
          <a:xfrm>
            <a:off x="19146138" y="8238798"/>
            <a:ext cx="756235" cy="107962"/>
          </a:xfrm>
          <a:custGeom>
            <a:rect b="b" l="l" r="r" t="t"/>
            <a:pathLst>
              <a:path extrusionOk="0" h="28546" w="199955">
                <a:moveTo>
                  <a:pt x="190054" y="7137"/>
                </a:moveTo>
                <a:lnTo>
                  <a:pt x="15425" y="7137"/>
                </a:lnTo>
                <a:cubicBezTo>
                  <a:pt x="10855" y="7137"/>
                  <a:pt x="7141" y="11038"/>
                  <a:pt x="7141" y="15795"/>
                </a:cubicBezTo>
                <a:cubicBezTo>
                  <a:pt x="7141" y="20553"/>
                  <a:pt x="10855" y="24455"/>
                  <a:pt x="15425" y="24455"/>
                </a:cubicBezTo>
                <a:lnTo>
                  <a:pt x="190054" y="24455"/>
                </a:lnTo>
                <a:cubicBezTo>
                  <a:pt x="194624" y="24455"/>
                  <a:pt x="198337" y="20553"/>
                  <a:pt x="198337" y="15795"/>
                </a:cubicBezTo>
                <a:cubicBezTo>
                  <a:pt x="198337" y="10943"/>
                  <a:pt x="194624" y="7137"/>
                  <a:pt x="190054" y="7137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11"/>
          <p:cNvSpPr/>
          <p:nvPr/>
        </p:nvSpPr>
        <p:spPr>
          <a:xfrm>
            <a:off x="18605252" y="7982928"/>
            <a:ext cx="396126" cy="395861"/>
          </a:xfrm>
          <a:custGeom>
            <a:rect b="b" l="l" r="r" t="t"/>
            <a:pathLst>
              <a:path extrusionOk="0" h="104669" w="104738">
                <a:moveTo>
                  <a:pt x="7141" y="7137"/>
                </a:moveTo>
                <a:lnTo>
                  <a:pt x="7141" y="100387"/>
                </a:lnTo>
                <a:lnTo>
                  <a:pt x="100454" y="100387"/>
                </a:lnTo>
                <a:lnTo>
                  <a:pt x="100454" y="7137"/>
                </a:lnTo>
                <a:lnTo>
                  <a:pt x="7141" y="7137"/>
                </a:lnTo>
                <a:close/>
                <a:moveTo>
                  <a:pt x="82458" y="82689"/>
                </a:moveTo>
                <a:lnTo>
                  <a:pt x="25137" y="82689"/>
                </a:lnTo>
                <a:lnTo>
                  <a:pt x="25137" y="24835"/>
                </a:lnTo>
                <a:lnTo>
                  <a:pt x="82458" y="24835"/>
                </a:lnTo>
                <a:lnTo>
                  <a:pt x="82458" y="826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1"/>
          <p:cNvSpPr/>
          <p:nvPr/>
        </p:nvSpPr>
        <p:spPr>
          <a:xfrm>
            <a:off x="18683038" y="7783196"/>
            <a:ext cx="432135" cy="467837"/>
          </a:xfrm>
          <a:custGeom>
            <a:rect b="b" l="l" r="r" t="t"/>
            <a:pathLst>
              <a:path extrusionOk="0" h="123700" w="114260">
                <a:moveTo>
                  <a:pt x="40372" y="84496"/>
                </a:moveTo>
                <a:cubicBezTo>
                  <a:pt x="37039" y="80595"/>
                  <a:pt x="15234" y="54237"/>
                  <a:pt x="7141" y="45959"/>
                </a:cubicBezTo>
                <a:cubicBezTo>
                  <a:pt x="10474" y="56997"/>
                  <a:pt x="39896" y="120274"/>
                  <a:pt x="39896" y="120274"/>
                </a:cubicBezTo>
                <a:cubicBezTo>
                  <a:pt x="39896" y="120274"/>
                  <a:pt x="110547" y="17984"/>
                  <a:pt x="115117" y="7137"/>
                </a:cubicBezTo>
                <a:cubicBezTo>
                  <a:pt x="105976" y="14558"/>
                  <a:pt x="55512" y="67084"/>
                  <a:pt x="40372" y="844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1"/>
          <p:cNvSpPr/>
          <p:nvPr/>
        </p:nvSpPr>
        <p:spPr>
          <a:xfrm>
            <a:off x="19052511" y="5960065"/>
            <a:ext cx="288088" cy="395861"/>
          </a:xfrm>
          <a:custGeom>
            <a:rect b="b" l="l" r="r" t="t"/>
            <a:pathLst>
              <a:path extrusionOk="0" h="104669" w="76173">
                <a:moveTo>
                  <a:pt x="64081" y="7137"/>
                </a:moveTo>
                <a:lnTo>
                  <a:pt x="15425" y="7137"/>
                </a:lnTo>
                <a:cubicBezTo>
                  <a:pt x="10855" y="7137"/>
                  <a:pt x="7141" y="10277"/>
                  <a:pt x="7141" y="14178"/>
                </a:cubicBezTo>
                <a:lnTo>
                  <a:pt x="7141" y="14464"/>
                </a:lnTo>
                <a:cubicBezTo>
                  <a:pt x="7141" y="18365"/>
                  <a:pt x="10855" y="21505"/>
                  <a:pt x="15425" y="21505"/>
                </a:cubicBezTo>
                <a:lnTo>
                  <a:pt x="21805" y="21505"/>
                </a:lnTo>
                <a:cubicBezTo>
                  <a:pt x="26375" y="21505"/>
                  <a:pt x="30089" y="24645"/>
                  <a:pt x="30089" y="28546"/>
                </a:cubicBezTo>
                <a:lnTo>
                  <a:pt x="30089" y="91919"/>
                </a:lnTo>
                <a:cubicBezTo>
                  <a:pt x="30089" y="95820"/>
                  <a:pt x="33802" y="98960"/>
                  <a:pt x="38373" y="98960"/>
                </a:cubicBezTo>
                <a:lnTo>
                  <a:pt x="41134" y="98960"/>
                </a:lnTo>
                <a:cubicBezTo>
                  <a:pt x="45705" y="98960"/>
                  <a:pt x="49418" y="95820"/>
                  <a:pt x="49418" y="91919"/>
                </a:cubicBezTo>
                <a:lnTo>
                  <a:pt x="49418" y="28546"/>
                </a:lnTo>
                <a:cubicBezTo>
                  <a:pt x="49418" y="24645"/>
                  <a:pt x="53131" y="21505"/>
                  <a:pt x="57702" y="21505"/>
                </a:cubicBezTo>
                <a:lnTo>
                  <a:pt x="64081" y="21505"/>
                </a:lnTo>
                <a:cubicBezTo>
                  <a:pt x="68651" y="21505"/>
                  <a:pt x="72365" y="18365"/>
                  <a:pt x="72365" y="14464"/>
                </a:cubicBezTo>
                <a:lnTo>
                  <a:pt x="72365" y="14178"/>
                </a:lnTo>
                <a:cubicBezTo>
                  <a:pt x="72365" y="10372"/>
                  <a:pt x="68651" y="7137"/>
                  <a:pt x="64081" y="71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1"/>
          <p:cNvSpPr/>
          <p:nvPr/>
        </p:nvSpPr>
        <p:spPr>
          <a:xfrm>
            <a:off x="19339158" y="5961506"/>
            <a:ext cx="252080" cy="395861"/>
          </a:xfrm>
          <a:custGeom>
            <a:rect b="b" l="l" r="r" t="t"/>
            <a:pathLst>
              <a:path extrusionOk="0" h="104669" w="66651">
                <a:moveTo>
                  <a:pt x="55322" y="84592"/>
                </a:moveTo>
                <a:lnTo>
                  <a:pt x="34374" y="84592"/>
                </a:lnTo>
                <a:cubicBezTo>
                  <a:pt x="29803" y="84592"/>
                  <a:pt x="26089" y="81452"/>
                  <a:pt x="26089" y="77551"/>
                </a:cubicBezTo>
                <a:lnTo>
                  <a:pt x="26089" y="64990"/>
                </a:lnTo>
                <a:cubicBezTo>
                  <a:pt x="26089" y="61089"/>
                  <a:pt x="29803" y="57949"/>
                  <a:pt x="34374" y="57949"/>
                </a:cubicBezTo>
                <a:lnTo>
                  <a:pt x="52369" y="57949"/>
                </a:lnTo>
                <a:cubicBezTo>
                  <a:pt x="56941" y="57949"/>
                  <a:pt x="60653" y="54809"/>
                  <a:pt x="60653" y="50908"/>
                </a:cubicBezTo>
                <a:lnTo>
                  <a:pt x="60653" y="50813"/>
                </a:lnTo>
                <a:cubicBezTo>
                  <a:pt x="60653" y="46911"/>
                  <a:pt x="56941" y="43771"/>
                  <a:pt x="52369" y="43771"/>
                </a:cubicBezTo>
                <a:lnTo>
                  <a:pt x="34374" y="43771"/>
                </a:lnTo>
                <a:cubicBezTo>
                  <a:pt x="29803" y="43771"/>
                  <a:pt x="26089" y="40631"/>
                  <a:pt x="26089" y="36730"/>
                </a:cubicBezTo>
                <a:lnTo>
                  <a:pt x="26089" y="28546"/>
                </a:lnTo>
                <a:cubicBezTo>
                  <a:pt x="26089" y="24645"/>
                  <a:pt x="29803" y="21505"/>
                  <a:pt x="34374" y="21505"/>
                </a:cubicBezTo>
                <a:lnTo>
                  <a:pt x="53988" y="21505"/>
                </a:lnTo>
                <a:cubicBezTo>
                  <a:pt x="58559" y="21505"/>
                  <a:pt x="62272" y="18365"/>
                  <a:pt x="62272" y="14464"/>
                </a:cubicBezTo>
                <a:lnTo>
                  <a:pt x="62272" y="14178"/>
                </a:lnTo>
                <a:cubicBezTo>
                  <a:pt x="62272" y="10277"/>
                  <a:pt x="58559" y="7137"/>
                  <a:pt x="53988" y="7137"/>
                </a:cubicBezTo>
                <a:lnTo>
                  <a:pt x="15425" y="7137"/>
                </a:lnTo>
                <a:cubicBezTo>
                  <a:pt x="10855" y="7137"/>
                  <a:pt x="7141" y="10277"/>
                  <a:pt x="7141" y="14178"/>
                </a:cubicBezTo>
                <a:lnTo>
                  <a:pt x="7141" y="92014"/>
                </a:lnTo>
                <a:cubicBezTo>
                  <a:pt x="7141" y="95915"/>
                  <a:pt x="10855" y="99056"/>
                  <a:pt x="15425" y="99056"/>
                </a:cubicBezTo>
                <a:lnTo>
                  <a:pt x="55322" y="99056"/>
                </a:lnTo>
                <a:cubicBezTo>
                  <a:pt x="59415" y="99056"/>
                  <a:pt x="62939" y="96486"/>
                  <a:pt x="63510" y="92966"/>
                </a:cubicBezTo>
                <a:cubicBezTo>
                  <a:pt x="64176" y="88494"/>
                  <a:pt x="60368" y="84592"/>
                  <a:pt x="55322" y="845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1"/>
          <p:cNvSpPr/>
          <p:nvPr/>
        </p:nvSpPr>
        <p:spPr>
          <a:xfrm>
            <a:off x="19592641" y="5955028"/>
            <a:ext cx="288088" cy="395861"/>
          </a:xfrm>
          <a:custGeom>
            <a:rect b="b" l="l" r="r" t="t"/>
            <a:pathLst>
              <a:path extrusionOk="0" h="104669" w="76173">
                <a:moveTo>
                  <a:pt x="44001" y="45293"/>
                </a:moveTo>
                <a:cubicBezTo>
                  <a:pt x="31433" y="40251"/>
                  <a:pt x="27910" y="37206"/>
                  <a:pt x="27910" y="30545"/>
                </a:cubicBezTo>
                <a:cubicBezTo>
                  <a:pt x="27910" y="24265"/>
                  <a:pt x="31337" y="20078"/>
                  <a:pt x="38954" y="20078"/>
                </a:cubicBezTo>
                <a:cubicBezTo>
                  <a:pt x="45715" y="20078"/>
                  <a:pt x="48571" y="23789"/>
                  <a:pt x="49809" y="27785"/>
                </a:cubicBezTo>
                <a:cubicBezTo>
                  <a:pt x="50856" y="30925"/>
                  <a:pt x="53999" y="33114"/>
                  <a:pt x="57808" y="33114"/>
                </a:cubicBezTo>
                <a:lnTo>
                  <a:pt x="60283" y="33114"/>
                </a:lnTo>
                <a:cubicBezTo>
                  <a:pt x="65806" y="33114"/>
                  <a:pt x="69710" y="28641"/>
                  <a:pt x="68282" y="24074"/>
                </a:cubicBezTo>
                <a:cubicBezTo>
                  <a:pt x="65329" y="15035"/>
                  <a:pt x="57522" y="7137"/>
                  <a:pt x="39240" y="7137"/>
                </a:cubicBezTo>
                <a:cubicBezTo>
                  <a:pt x="19815" y="7137"/>
                  <a:pt x="8676" y="17223"/>
                  <a:pt x="8676" y="31972"/>
                </a:cubicBezTo>
                <a:cubicBezTo>
                  <a:pt x="8676" y="45674"/>
                  <a:pt x="15912" y="52239"/>
                  <a:pt x="34289" y="59757"/>
                </a:cubicBezTo>
                <a:cubicBezTo>
                  <a:pt x="47905" y="65276"/>
                  <a:pt x="52285" y="69748"/>
                  <a:pt x="52285" y="77265"/>
                </a:cubicBezTo>
                <a:cubicBezTo>
                  <a:pt x="52285" y="84116"/>
                  <a:pt x="48762" y="89159"/>
                  <a:pt x="39335" y="89159"/>
                </a:cubicBezTo>
                <a:cubicBezTo>
                  <a:pt x="31717" y="89159"/>
                  <a:pt x="27814" y="85163"/>
                  <a:pt x="26100" y="79834"/>
                </a:cubicBezTo>
                <a:cubicBezTo>
                  <a:pt x="25148" y="76885"/>
                  <a:pt x="21816" y="74886"/>
                  <a:pt x="18197" y="74886"/>
                </a:cubicBezTo>
                <a:lnTo>
                  <a:pt x="15436" y="74886"/>
                </a:lnTo>
                <a:cubicBezTo>
                  <a:pt x="9914" y="74886"/>
                  <a:pt x="6009" y="79359"/>
                  <a:pt x="7438" y="83926"/>
                </a:cubicBezTo>
                <a:cubicBezTo>
                  <a:pt x="10770" y="94012"/>
                  <a:pt x="19531" y="102291"/>
                  <a:pt x="38765" y="102291"/>
                </a:cubicBezTo>
                <a:cubicBezTo>
                  <a:pt x="61520" y="102291"/>
                  <a:pt x="71900" y="90301"/>
                  <a:pt x="71900" y="75933"/>
                </a:cubicBezTo>
                <a:cubicBezTo>
                  <a:pt x="71995" y="60328"/>
                  <a:pt x="63330" y="52906"/>
                  <a:pt x="44001" y="452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1"/>
          <p:cNvSpPr/>
          <p:nvPr/>
        </p:nvSpPr>
        <p:spPr>
          <a:xfrm>
            <a:off x="19858445" y="5960065"/>
            <a:ext cx="288088" cy="395861"/>
          </a:xfrm>
          <a:custGeom>
            <a:rect b="b" l="l" r="r" t="t"/>
            <a:pathLst>
              <a:path extrusionOk="0" h="104669" w="76173">
                <a:moveTo>
                  <a:pt x="64081" y="7137"/>
                </a:moveTo>
                <a:lnTo>
                  <a:pt x="15425" y="7137"/>
                </a:lnTo>
                <a:cubicBezTo>
                  <a:pt x="10855" y="7137"/>
                  <a:pt x="7141" y="10277"/>
                  <a:pt x="7141" y="14178"/>
                </a:cubicBezTo>
                <a:lnTo>
                  <a:pt x="7141" y="14464"/>
                </a:lnTo>
                <a:cubicBezTo>
                  <a:pt x="7141" y="18365"/>
                  <a:pt x="10855" y="21505"/>
                  <a:pt x="15425" y="21505"/>
                </a:cubicBezTo>
                <a:lnTo>
                  <a:pt x="21805" y="21505"/>
                </a:lnTo>
                <a:cubicBezTo>
                  <a:pt x="26375" y="21505"/>
                  <a:pt x="30089" y="24645"/>
                  <a:pt x="30089" y="28546"/>
                </a:cubicBezTo>
                <a:lnTo>
                  <a:pt x="30089" y="91919"/>
                </a:lnTo>
                <a:cubicBezTo>
                  <a:pt x="30089" y="95820"/>
                  <a:pt x="33802" y="98960"/>
                  <a:pt x="38373" y="98960"/>
                </a:cubicBezTo>
                <a:lnTo>
                  <a:pt x="41133" y="98960"/>
                </a:lnTo>
                <a:cubicBezTo>
                  <a:pt x="45705" y="98960"/>
                  <a:pt x="49418" y="95820"/>
                  <a:pt x="49418" y="91919"/>
                </a:cubicBezTo>
                <a:lnTo>
                  <a:pt x="49418" y="28546"/>
                </a:lnTo>
                <a:cubicBezTo>
                  <a:pt x="49418" y="24645"/>
                  <a:pt x="53131" y="21505"/>
                  <a:pt x="57702" y="21505"/>
                </a:cubicBezTo>
                <a:lnTo>
                  <a:pt x="64081" y="21505"/>
                </a:lnTo>
                <a:cubicBezTo>
                  <a:pt x="68651" y="21505"/>
                  <a:pt x="72365" y="18365"/>
                  <a:pt x="72365" y="14464"/>
                </a:cubicBezTo>
                <a:lnTo>
                  <a:pt x="72365" y="14178"/>
                </a:lnTo>
                <a:cubicBezTo>
                  <a:pt x="72365" y="10372"/>
                  <a:pt x="68651" y="7137"/>
                  <a:pt x="64081" y="71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6" name="Google Shape;486;p11"/>
          <p:cNvGrpSpPr/>
          <p:nvPr/>
        </p:nvGrpSpPr>
        <p:grpSpPr>
          <a:xfrm>
            <a:off x="3528173" y="5782070"/>
            <a:ext cx="2520790" cy="2777500"/>
            <a:chOff x="3276298" y="5504544"/>
            <a:chExt cx="3024539" cy="3332551"/>
          </a:xfrm>
        </p:grpSpPr>
        <p:sp>
          <p:nvSpPr>
            <p:cNvPr id="487" name="Google Shape;487;p11"/>
            <p:cNvSpPr/>
            <p:nvPr/>
          </p:nvSpPr>
          <p:spPr>
            <a:xfrm>
              <a:off x="3276298" y="5504544"/>
              <a:ext cx="3024539" cy="3332551"/>
            </a:xfrm>
            <a:custGeom>
              <a:rect b="b" l="l" r="r" t="t"/>
              <a:pathLst>
                <a:path extrusionOk="0" h="818325" w="742691">
                  <a:moveTo>
                    <a:pt x="98654" y="477904"/>
                  </a:moveTo>
                  <a:cubicBezTo>
                    <a:pt x="61804" y="429947"/>
                    <a:pt x="7912" y="344403"/>
                    <a:pt x="7150" y="256481"/>
                  </a:cubicBezTo>
                  <a:cubicBezTo>
                    <a:pt x="6293" y="153048"/>
                    <a:pt x="68374" y="30585"/>
                    <a:pt x="252333" y="12601"/>
                  </a:cubicBezTo>
                  <a:cubicBezTo>
                    <a:pt x="307464" y="7177"/>
                    <a:pt x="436578" y="-8238"/>
                    <a:pt x="522273" y="58370"/>
                  </a:cubicBezTo>
                  <a:cubicBezTo>
                    <a:pt x="594257" y="114415"/>
                    <a:pt x="619013" y="161898"/>
                    <a:pt x="630630" y="207381"/>
                  </a:cubicBezTo>
                  <a:cubicBezTo>
                    <a:pt x="643008" y="255720"/>
                    <a:pt x="624536" y="272752"/>
                    <a:pt x="635676" y="306056"/>
                  </a:cubicBezTo>
                  <a:cubicBezTo>
                    <a:pt x="645960" y="336981"/>
                    <a:pt x="671478" y="348875"/>
                    <a:pt x="708898" y="381608"/>
                  </a:cubicBezTo>
                  <a:cubicBezTo>
                    <a:pt x="735083" y="404446"/>
                    <a:pt x="750889" y="416245"/>
                    <a:pt x="742415" y="437179"/>
                  </a:cubicBezTo>
                  <a:cubicBezTo>
                    <a:pt x="731084" y="465534"/>
                    <a:pt x="698710" y="460777"/>
                    <a:pt x="694235" y="471909"/>
                  </a:cubicBezTo>
                  <a:cubicBezTo>
                    <a:pt x="691569" y="478570"/>
                    <a:pt x="696234" y="487895"/>
                    <a:pt x="701566" y="495222"/>
                  </a:cubicBezTo>
                  <a:cubicBezTo>
                    <a:pt x="703757" y="498267"/>
                    <a:pt x="704899" y="501788"/>
                    <a:pt x="705185" y="505499"/>
                  </a:cubicBezTo>
                  <a:cubicBezTo>
                    <a:pt x="705470" y="510162"/>
                    <a:pt x="705090" y="513777"/>
                    <a:pt x="702233" y="517393"/>
                  </a:cubicBezTo>
                  <a:cubicBezTo>
                    <a:pt x="699186" y="521294"/>
                    <a:pt x="694425" y="524435"/>
                    <a:pt x="689950" y="526433"/>
                  </a:cubicBezTo>
                  <a:cubicBezTo>
                    <a:pt x="690045" y="526433"/>
                    <a:pt x="697949" y="532713"/>
                    <a:pt x="697949" y="532713"/>
                  </a:cubicBezTo>
                  <a:cubicBezTo>
                    <a:pt x="702328" y="538803"/>
                    <a:pt x="705661" y="550031"/>
                    <a:pt x="699281" y="557643"/>
                  </a:cubicBezTo>
                  <a:cubicBezTo>
                    <a:pt x="695282" y="562401"/>
                    <a:pt x="690426" y="567634"/>
                    <a:pt x="688236" y="581527"/>
                  </a:cubicBezTo>
                  <a:cubicBezTo>
                    <a:pt x="686046" y="595420"/>
                    <a:pt x="708517" y="625298"/>
                    <a:pt x="701662" y="650323"/>
                  </a:cubicBezTo>
                  <a:cubicBezTo>
                    <a:pt x="692330" y="684484"/>
                    <a:pt x="645769" y="693428"/>
                    <a:pt x="581308" y="693428"/>
                  </a:cubicBezTo>
                  <a:cubicBezTo>
                    <a:pt x="533033" y="693428"/>
                    <a:pt x="505229" y="771169"/>
                    <a:pt x="496945" y="798003"/>
                  </a:cubicBezTo>
                  <a:cubicBezTo>
                    <a:pt x="493232" y="809897"/>
                    <a:pt x="482282" y="818080"/>
                    <a:pt x="469713" y="818080"/>
                  </a:cubicBezTo>
                  <a:lnTo>
                    <a:pt x="185777" y="818080"/>
                  </a:lnTo>
                  <a:cubicBezTo>
                    <a:pt x="167305" y="818080"/>
                    <a:pt x="153784" y="800857"/>
                    <a:pt x="158164" y="782873"/>
                  </a:cubicBezTo>
                  <a:cubicBezTo>
                    <a:pt x="171209" y="729587"/>
                    <a:pt x="185396" y="655462"/>
                    <a:pt x="176541" y="613785"/>
                  </a:cubicBezTo>
                  <a:cubicBezTo>
                    <a:pt x="167591" y="572392"/>
                    <a:pt x="133694" y="523483"/>
                    <a:pt x="98654" y="4779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3445563" y="5622998"/>
              <a:ext cx="2132690" cy="1782528"/>
            </a:xfrm>
            <a:custGeom>
              <a:rect b="b" l="l" r="r" t="t"/>
              <a:pathLst>
                <a:path extrusionOk="0" h="437708" w="523692">
                  <a:moveTo>
                    <a:pt x="513084" y="99317"/>
                  </a:moveTo>
                  <a:cubicBezTo>
                    <a:pt x="546124" y="162309"/>
                    <a:pt x="500801" y="275923"/>
                    <a:pt x="358738" y="382496"/>
                  </a:cubicBezTo>
                  <a:cubicBezTo>
                    <a:pt x="226576" y="481551"/>
                    <a:pt x="79466" y="437590"/>
                    <a:pt x="26431" y="332920"/>
                  </a:cubicBezTo>
                  <a:cubicBezTo>
                    <a:pt x="-26605" y="228251"/>
                    <a:pt x="30049" y="49837"/>
                    <a:pt x="192393" y="16819"/>
                  </a:cubicBezTo>
                  <a:cubicBezTo>
                    <a:pt x="368545" y="-18864"/>
                    <a:pt x="488327" y="52120"/>
                    <a:pt x="513084" y="99317"/>
                  </a:cubicBezTo>
                  <a:close/>
                </a:path>
              </a:pathLst>
            </a:custGeom>
            <a:solidFill>
              <a:srgbClr val="C0F5F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4610642" y="6156512"/>
              <a:ext cx="620419" cy="620011"/>
            </a:xfrm>
            <a:custGeom>
              <a:rect b="b" l="l" r="r" t="t"/>
              <a:pathLst>
                <a:path extrusionOk="0" h="152246" w="152346">
                  <a:moveTo>
                    <a:pt x="154057" y="84493"/>
                  </a:moveTo>
                  <a:cubicBezTo>
                    <a:pt x="154342" y="78593"/>
                    <a:pt x="153961" y="72599"/>
                    <a:pt x="152819" y="66604"/>
                  </a:cubicBezTo>
                  <a:cubicBezTo>
                    <a:pt x="151676" y="60609"/>
                    <a:pt x="149772" y="54900"/>
                    <a:pt x="147296" y="49571"/>
                  </a:cubicBezTo>
                  <a:lnTo>
                    <a:pt x="131014" y="52711"/>
                  </a:lnTo>
                  <a:cubicBezTo>
                    <a:pt x="129586" y="50047"/>
                    <a:pt x="127872" y="47573"/>
                    <a:pt x="126063" y="45194"/>
                  </a:cubicBezTo>
                  <a:lnTo>
                    <a:pt x="135298" y="31397"/>
                  </a:lnTo>
                  <a:cubicBezTo>
                    <a:pt x="127205" y="22452"/>
                    <a:pt x="117017" y="15601"/>
                    <a:pt x="105686" y="11509"/>
                  </a:cubicBezTo>
                  <a:lnTo>
                    <a:pt x="96450" y="25307"/>
                  </a:lnTo>
                  <a:cubicBezTo>
                    <a:pt x="93593" y="24451"/>
                    <a:pt x="90642" y="23879"/>
                    <a:pt x="87690" y="23499"/>
                  </a:cubicBezTo>
                  <a:lnTo>
                    <a:pt x="84548" y="7227"/>
                  </a:lnTo>
                  <a:cubicBezTo>
                    <a:pt x="78645" y="6942"/>
                    <a:pt x="72646" y="7323"/>
                    <a:pt x="66648" y="8464"/>
                  </a:cubicBezTo>
                  <a:cubicBezTo>
                    <a:pt x="60649" y="9606"/>
                    <a:pt x="54935" y="11509"/>
                    <a:pt x="49603" y="13983"/>
                  </a:cubicBezTo>
                  <a:lnTo>
                    <a:pt x="52746" y="30255"/>
                  </a:lnTo>
                  <a:cubicBezTo>
                    <a:pt x="50080" y="31682"/>
                    <a:pt x="47604" y="33395"/>
                    <a:pt x="45224" y="35203"/>
                  </a:cubicBezTo>
                  <a:lnTo>
                    <a:pt x="31417" y="25973"/>
                  </a:lnTo>
                  <a:cubicBezTo>
                    <a:pt x="22467" y="34061"/>
                    <a:pt x="15611" y="44242"/>
                    <a:pt x="11517" y="55566"/>
                  </a:cubicBezTo>
                  <a:lnTo>
                    <a:pt x="25323" y="64796"/>
                  </a:lnTo>
                  <a:cubicBezTo>
                    <a:pt x="24467" y="67650"/>
                    <a:pt x="23895" y="70600"/>
                    <a:pt x="23514" y="73550"/>
                  </a:cubicBezTo>
                  <a:lnTo>
                    <a:pt x="7232" y="76690"/>
                  </a:lnTo>
                  <a:cubicBezTo>
                    <a:pt x="6946" y="82590"/>
                    <a:pt x="7327" y="88584"/>
                    <a:pt x="8470" y="94579"/>
                  </a:cubicBezTo>
                  <a:cubicBezTo>
                    <a:pt x="9613" y="100574"/>
                    <a:pt x="11517" y="106283"/>
                    <a:pt x="13992" y="111612"/>
                  </a:cubicBezTo>
                  <a:lnTo>
                    <a:pt x="30275" y="108471"/>
                  </a:lnTo>
                  <a:cubicBezTo>
                    <a:pt x="31703" y="111136"/>
                    <a:pt x="33417" y="113610"/>
                    <a:pt x="35226" y="115989"/>
                  </a:cubicBezTo>
                  <a:lnTo>
                    <a:pt x="25990" y="129786"/>
                  </a:lnTo>
                  <a:cubicBezTo>
                    <a:pt x="34083" y="138730"/>
                    <a:pt x="44271" y="145582"/>
                    <a:pt x="55602" y="149673"/>
                  </a:cubicBezTo>
                  <a:lnTo>
                    <a:pt x="64838" y="135876"/>
                  </a:lnTo>
                  <a:cubicBezTo>
                    <a:pt x="67695" y="136732"/>
                    <a:pt x="70646" y="137303"/>
                    <a:pt x="73598" y="137684"/>
                  </a:cubicBezTo>
                  <a:lnTo>
                    <a:pt x="76740" y="153955"/>
                  </a:lnTo>
                  <a:cubicBezTo>
                    <a:pt x="82644" y="154240"/>
                    <a:pt x="88643" y="153860"/>
                    <a:pt x="94641" y="152718"/>
                  </a:cubicBezTo>
                  <a:cubicBezTo>
                    <a:pt x="100640" y="151576"/>
                    <a:pt x="106353" y="149673"/>
                    <a:pt x="111685" y="147199"/>
                  </a:cubicBezTo>
                  <a:lnTo>
                    <a:pt x="108543" y="130928"/>
                  </a:lnTo>
                  <a:cubicBezTo>
                    <a:pt x="111209" y="129501"/>
                    <a:pt x="113685" y="127788"/>
                    <a:pt x="116065" y="125980"/>
                  </a:cubicBezTo>
                  <a:lnTo>
                    <a:pt x="129872" y="135210"/>
                  </a:lnTo>
                  <a:cubicBezTo>
                    <a:pt x="138821" y="127122"/>
                    <a:pt x="145677" y="116940"/>
                    <a:pt x="149772" y="105617"/>
                  </a:cubicBezTo>
                  <a:lnTo>
                    <a:pt x="135965" y="96387"/>
                  </a:lnTo>
                  <a:cubicBezTo>
                    <a:pt x="136822" y="93532"/>
                    <a:pt x="137394" y="90582"/>
                    <a:pt x="137774" y="87633"/>
                  </a:cubicBezTo>
                  <a:lnTo>
                    <a:pt x="154057" y="84493"/>
                  </a:lnTo>
                  <a:close/>
                  <a:moveTo>
                    <a:pt x="86643" y="111897"/>
                  </a:moveTo>
                  <a:cubicBezTo>
                    <a:pt x="69313" y="115227"/>
                    <a:pt x="52650" y="103999"/>
                    <a:pt x="49223" y="86681"/>
                  </a:cubicBezTo>
                  <a:cubicBezTo>
                    <a:pt x="45890" y="69363"/>
                    <a:pt x="57126" y="52711"/>
                    <a:pt x="74455" y="49286"/>
                  </a:cubicBezTo>
                  <a:cubicBezTo>
                    <a:pt x="91785" y="45955"/>
                    <a:pt x="108448" y="57183"/>
                    <a:pt x="111876" y="74501"/>
                  </a:cubicBezTo>
                  <a:cubicBezTo>
                    <a:pt x="115208" y="91819"/>
                    <a:pt x="103972" y="108567"/>
                    <a:pt x="86643" y="1118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3699120" y="5950464"/>
              <a:ext cx="930626" cy="930015"/>
            </a:xfrm>
            <a:custGeom>
              <a:rect b="b" l="l" r="r" t="t"/>
              <a:pathLst>
                <a:path extrusionOk="0" h="228369" w="228520">
                  <a:moveTo>
                    <a:pt x="228109" y="123385"/>
                  </a:moveTo>
                  <a:cubicBezTo>
                    <a:pt x="228585" y="114535"/>
                    <a:pt x="228014" y="105496"/>
                    <a:pt x="226205" y="96456"/>
                  </a:cubicBezTo>
                  <a:cubicBezTo>
                    <a:pt x="224396" y="87417"/>
                    <a:pt x="221540" y="78853"/>
                    <a:pt x="217826" y="70765"/>
                  </a:cubicBezTo>
                  <a:lnTo>
                    <a:pt x="193355" y="75522"/>
                  </a:lnTo>
                  <a:cubicBezTo>
                    <a:pt x="191165" y="71526"/>
                    <a:pt x="188690" y="67815"/>
                    <a:pt x="185928" y="64294"/>
                  </a:cubicBezTo>
                  <a:lnTo>
                    <a:pt x="199830" y="43645"/>
                  </a:lnTo>
                  <a:cubicBezTo>
                    <a:pt x="187737" y="30229"/>
                    <a:pt x="172407" y="19952"/>
                    <a:pt x="155364" y="13768"/>
                  </a:cubicBezTo>
                  <a:lnTo>
                    <a:pt x="141462" y="34416"/>
                  </a:lnTo>
                  <a:cubicBezTo>
                    <a:pt x="137177" y="33179"/>
                    <a:pt x="132702" y="32322"/>
                    <a:pt x="128227" y="31751"/>
                  </a:cubicBezTo>
                  <a:lnTo>
                    <a:pt x="123466" y="7297"/>
                  </a:lnTo>
                  <a:cubicBezTo>
                    <a:pt x="114611" y="6821"/>
                    <a:pt x="105565" y="7392"/>
                    <a:pt x="96520" y="9200"/>
                  </a:cubicBezTo>
                  <a:cubicBezTo>
                    <a:pt x="87474" y="11008"/>
                    <a:pt x="78904" y="13862"/>
                    <a:pt x="70811" y="17573"/>
                  </a:cubicBezTo>
                  <a:lnTo>
                    <a:pt x="75572" y="42028"/>
                  </a:lnTo>
                  <a:cubicBezTo>
                    <a:pt x="71573" y="44216"/>
                    <a:pt x="67859" y="46690"/>
                    <a:pt x="64336" y="49450"/>
                  </a:cubicBezTo>
                  <a:lnTo>
                    <a:pt x="43674" y="35558"/>
                  </a:lnTo>
                  <a:cubicBezTo>
                    <a:pt x="30249" y="47642"/>
                    <a:pt x="19965" y="62962"/>
                    <a:pt x="13776" y="79994"/>
                  </a:cubicBezTo>
                  <a:lnTo>
                    <a:pt x="34438" y="93887"/>
                  </a:lnTo>
                  <a:cubicBezTo>
                    <a:pt x="33200" y="98169"/>
                    <a:pt x="32344" y="102641"/>
                    <a:pt x="31772" y="107114"/>
                  </a:cubicBezTo>
                  <a:lnTo>
                    <a:pt x="7302" y="111871"/>
                  </a:lnTo>
                  <a:cubicBezTo>
                    <a:pt x="6825" y="120721"/>
                    <a:pt x="7396" y="129760"/>
                    <a:pt x="9206" y="138800"/>
                  </a:cubicBezTo>
                  <a:cubicBezTo>
                    <a:pt x="11015" y="147839"/>
                    <a:pt x="13872" y="156403"/>
                    <a:pt x="17585" y="164491"/>
                  </a:cubicBezTo>
                  <a:lnTo>
                    <a:pt x="42055" y="159734"/>
                  </a:lnTo>
                  <a:cubicBezTo>
                    <a:pt x="44246" y="163730"/>
                    <a:pt x="46721" y="167441"/>
                    <a:pt x="49483" y="170962"/>
                  </a:cubicBezTo>
                  <a:lnTo>
                    <a:pt x="35581" y="191611"/>
                  </a:lnTo>
                  <a:cubicBezTo>
                    <a:pt x="47673" y="205027"/>
                    <a:pt x="63003" y="215304"/>
                    <a:pt x="80047" y="221488"/>
                  </a:cubicBezTo>
                  <a:lnTo>
                    <a:pt x="93949" y="200840"/>
                  </a:lnTo>
                  <a:cubicBezTo>
                    <a:pt x="98234" y="202077"/>
                    <a:pt x="102709" y="202933"/>
                    <a:pt x="107184" y="203505"/>
                  </a:cubicBezTo>
                  <a:lnTo>
                    <a:pt x="111945" y="227959"/>
                  </a:lnTo>
                  <a:cubicBezTo>
                    <a:pt x="120800" y="228435"/>
                    <a:pt x="129846" y="227864"/>
                    <a:pt x="138891" y="226056"/>
                  </a:cubicBezTo>
                  <a:cubicBezTo>
                    <a:pt x="147937" y="224248"/>
                    <a:pt x="156506" y="221393"/>
                    <a:pt x="164599" y="217683"/>
                  </a:cubicBezTo>
                  <a:lnTo>
                    <a:pt x="159839" y="193228"/>
                  </a:lnTo>
                  <a:cubicBezTo>
                    <a:pt x="163838" y="191039"/>
                    <a:pt x="167551" y="188566"/>
                    <a:pt x="171074" y="185806"/>
                  </a:cubicBezTo>
                  <a:lnTo>
                    <a:pt x="191737" y="199698"/>
                  </a:lnTo>
                  <a:cubicBezTo>
                    <a:pt x="205162" y="187614"/>
                    <a:pt x="215445" y="172294"/>
                    <a:pt x="221634" y="155262"/>
                  </a:cubicBezTo>
                  <a:lnTo>
                    <a:pt x="200972" y="141369"/>
                  </a:lnTo>
                  <a:cubicBezTo>
                    <a:pt x="202210" y="137087"/>
                    <a:pt x="203067" y="132615"/>
                    <a:pt x="203639" y="128142"/>
                  </a:cubicBezTo>
                  <a:lnTo>
                    <a:pt x="228109" y="123385"/>
                  </a:lnTo>
                  <a:close/>
                  <a:moveTo>
                    <a:pt x="126894" y="164682"/>
                  </a:moveTo>
                  <a:cubicBezTo>
                    <a:pt x="100899" y="169725"/>
                    <a:pt x="75763" y="152787"/>
                    <a:pt x="70716" y="126810"/>
                  </a:cubicBezTo>
                  <a:cubicBezTo>
                    <a:pt x="65670" y="100833"/>
                    <a:pt x="82618" y="75712"/>
                    <a:pt x="108612" y="70669"/>
                  </a:cubicBezTo>
                  <a:cubicBezTo>
                    <a:pt x="134606" y="65626"/>
                    <a:pt x="159743" y="82564"/>
                    <a:pt x="164790" y="108541"/>
                  </a:cubicBezTo>
                  <a:cubicBezTo>
                    <a:pt x="169836" y="134423"/>
                    <a:pt x="152888" y="159543"/>
                    <a:pt x="126894" y="164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p11"/>
          <p:cNvSpPr/>
          <p:nvPr/>
        </p:nvSpPr>
        <p:spPr>
          <a:xfrm>
            <a:off x="7936992" y="6716887"/>
            <a:ext cx="1097280" cy="106630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1"/>
          <p:cNvSpPr/>
          <p:nvPr/>
        </p:nvSpPr>
        <p:spPr>
          <a:xfrm>
            <a:off x="15326214" y="6716887"/>
            <a:ext cx="1097280" cy="106630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3" name="Google Shape;493;p11"/>
          <p:cNvGrpSpPr/>
          <p:nvPr/>
        </p:nvGrpSpPr>
        <p:grpSpPr>
          <a:xfrm>
            <a:off x="1598991" y="10208561"/>
            <a:ext cx="6379154" cy="2031326"/>
            <a:chOff x="12096208" y="5049883"/>
            <a:chExt cx="6379154" cy="2031326"/>
          </a:xfrm>
        </p:grpSpPr>
        <p:sp>
          <p:nvSpPr>
            <p:cNvPr id="494" name="Google Shape;494;p11"/>
            <p:cNvSpPr txBox="1"/>
            <p:nvPr/>
          </p:nvSpPr>
          <p:spPr>
            <a:xfrm>
              <a:off x="12866163" y="5049883"/>
              <a:ext cx="4896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Process 1</a:t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12096208" y="5696214"/>
              <a:ext cx="637915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</p:grpSp>
      <p:grpSp>
        <p:nvGrpSpPr>
          <p:cNvPr id="496" name="Google Shape;496;p11"/>
          <p:cNvGrpSpPr/>
          <p:nvPr/>
        </p:nvGrpSpPr>
        <p:grpSpPr>
          <a:xfrm>
            <a:off x="8990391" y="10208561"/>
            <a:ext cx="6379154" cy="2031326"/>
            <a:chOff x="12096208" y="5049883"/>
            <a:chExt cx="6379154" cy="2031326"/>
          </a:xfrm>
        </p:grpSpPr>
        <p:sp>
          <p:nvSpPr>
            <p:cNvPr id="497" name="Google Shape;497;p11"/>
            <p:cNvSpPr txBox="1"/>
            <p:nvPr/>
          </p:nvSpPr>
          <p:spPr>
            <a:xfrm>
              <a:off x="12866163" y="5049883"/>
              <a:ext cx="4896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Process 2</a:t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12096208" y="5696214"/>
              <a:ext cx="637915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</p:grpSp>
      <p:grpSp>
        <p:nvGrpSpPr>
          <p:cNvPr id="499" name="Google Shape;499;p11"/>
          <p:cNvGrpSpPr/>
          <p:nvPr/>
        </p:nvGrpSpPr>
        <p:grpSpPr>
          <a:xfrm>
            <a:off x="16547108" y="10208561"/>
            <a:ext cx="6379154" cy="2031326"/>
            <a:chOff x="12096208" y="5049883"/>
            <a:chExt cx="6379154" cy="2031326"/>
          </a:xfrm>
        </p:grpSpPr>
        <p:sp>
          <p:nvSpPr>
            <p:cNvPr id="500" name="Google Shape;500;p11"/>
            <p:cNvSpPr txBox="1"/>
            <p:nvPr/>
          </p:nvSpPr>
          <p:spPr>
            <a:xfrm>
              <a:off x="12866163" y="5049883"/>
              <a:ext cx="48963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Process 3</a:t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12096208" y="5696214"/>
              <a:ext cx="637915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436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0F9DAD"/>
      </a:accent1>
      <a:accent2>
        <a:srgbClr val="FAB02F"/>
      </a:accent2>
      <a:accent3>
        <a:srgbClr val="FD4024"/>
      </a:accent3>
      <a:accent4>
        <a:srgbClr val="E08505"/>
      </a:accent4>
      <a:accent5>
        <a:srgbClr val="BB261C"/>
      </a:accent5>
      <a:accent6>
        <a:srgbClr val="0F9DAD"/>
      </a:accent6>
      <a:hlink>
        <a:srgbClr val="9FD368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