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9" r:id="rId2"/>
    <p:sldId id="4420" r:id="rId3"/>
    <p:sldId id="4421" r:id="rId4"/>
    <p:sldId id="4422" r:id="rId5"/>
    <p:sldId id="4423" r:id="rId6"/>
    <p:sldId id="4429" r:id="rId7"/>
    <p:sldId id="4426" r:id="rId8"/>
    <p:sldId id="4427" r:id="rId9"/>
    <p:sldId id="4428" r:id="rId10"/>
    <p:sldId id="4430" r:id="rId11"/>
    <p:sldId id="4433" r:id="rId12"/>
    <p:sldId id="4432" r:id="rId13"/>
    <p:sldId id="4434" r:id="rId14"/>
    <p:sldId id="4436" r:id="rId15"/>
    <p:sldId id="4437" r:id="rId16"/>
    <p:sldId id="4424" r:id="rId17"/>
    <p:sldId id="4438" r:id="rId18"/>
    <p:sldId id="4441" r:id="rId19"/>
    <p:sldId id="4439" r:id="rId20"/>
    <p:sldId id="444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47154"/>
    <a:srgbClr val="FFCD99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 autoAdjust="0"/>
    <p:restoredTop sz="95976" autoAdjust="0"/>
  </p:normalViewPr>
  <p:slideViewPr>
    <p:cSldViewPr snapToGrid="0" snapToObjects="1">
      <p:cViewPr>
        <p:scale>
          <a:sx n="45" d="100"/>
          <a:sy n="45" d="100"/>
        </p:scale>
        <p:origin x="1544" y="128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70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23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1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4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64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80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37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35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8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6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4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8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75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05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43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6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2FD7E7-BF4C-2745-B7DE-B209DC982D3A}"/>
              </a:ext>
            </a:extLst>
          </p:cNvPr>
          <p:cNvGrpSpPr/>
          <p:nvPr/>
        </p:nvGrpSpPr>
        <p:grpSpPr>
          <a:xfrm>
            <a:off x="1513011" y="5300276"/>
            <a:ext cx="6716325" cy="3115447"/>
            <a:chOff x="2668308" y="1022190"/>
            <a:chExt cx="6716325" cy="3115447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68308" y="1022190"/>
              <a:ext cx="55098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Education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9" y="2383311"/>
              <a:ext cx="67163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F8B6F9-4B98-3748-BB0F-2ADC99221566}"/>
              </a:ext>
            </a:extLst>
          </p:cNvPr>
          <p:cNvGrpSpPr/>
          <p:nvPr/>
        </p:nvGrpSpPr>
        <p:grpSpPr>
          <a:xfrm>
            <a:off x="10136421" y="1368109"/>
            <a:ext cx="12023790" cy="10979782"/>
            <a:chOff x="9416485" y="1368109"/>
            <a:chExt cx="12023790" cy="10979782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56E66A9-4B48-B54E-86AE-1F71089D1ECB}"/>
                </a:ext>
              </a:extLst>
            </p:cNvPr>
            <p:cNvSpPr/>
            <p:nvPr/>
          </p:nvSpPr>
          <p:spPr>
            <a:xfrm flipH="1">
              <a:off x="10237968" y="4746165"/>
              <a:ext cx="6534052" cy="1730528"/>
            </a:xfrm>
            <a:custGeom>
              <a:avLst/>
              <a:gdLst>
                <a:gd name="connsiteX0" fmla="*/ 2391935 w 2391935"/>
                <a:gd name="connsiteY0" fmla="*/ 0 h 834104"/>
                <a:gd name="connsiteX1" fmla="*/ 308821 w 2391935"/>
                <a:gd name="connsiteY1" fmla="*/ 0 h 834104"/>
                <a:gd name="connsiteX2" fmla="*/ 0 w 2391935"/>
                <a:gd name="connsiteY2" fmla="*/ 417005 h 834104"/>
                <a:gd name="connsiteX3" fmla="*/ 308821 w 2391935"/>
                <a:gd name="connsiteY3" fmla="*/ 834104 h 834104"/>
                <a:gd name="connsiteX4" fmla="*/ 2391935 w 2391935"/>
                <a:gd name="connsiteY4" fmla="*/ 834049 h 8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935" h="834104">
                  <a:moveTo>
                    <a:pt x="2391935" y="0"/>
                  </a:moveTo>
                  <a:lnTo>
                    <a:pt x="308821" y="0"/>
                  </a:lnTo>
                  <a:lnTo>
                    <a:pt x="0" y="417005"/>
                  </a:lnTo>
                  <a:lnTo>
                    <a:pt x="308821" y="834104"/>
                  </a:lnTo>
                  <a:lnTo>
                    <a:pt x="2391935" y="8340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281D4BE-80BF-0C46-B93C-6A4F9468EA6E}"/>
                </a:ext>
              </a:extLst>
            </p:cNvPr>
            <p:cNvSpPr/>
            <p:nvPr/>
          </p:nvSpPr>
          <p:spPr>
            <a:xfrm flipH="1">
              <a:off x="10237968" y="7247893"/>
              <a:ext cx="6534052" cy="1730528"/>
            </a:xfrm>
            <a:custGeom>
              <a:avLst/>
              <a:gdLst>
                <a:gd name="connsiteX0" fmla="*/ 2391935 w 2391935"/>
                <a:gd name="connsiteY0" fmla="*/ 0 h 834104"/>
                <a:gd name="connsiteX1" fmla="*/ 308821 w 2391935"/>
                <a:gd name="connsiteY1" fmla="*/ 0 h 834104"/>
                <a:gd name="connsiteX2" fmla="*/ 0 w 2391935"/>
                <a:gd name="connsiteY2" fmla="*/ 417005 h 834104"/>
                <a:gd name="connsiteX3" fmla="*/ 308821 w 2391935"/>
                <a:gd name="connsiteY3" fmla="*/ 834104 h 834104"/>
                <a:gd name="connsiteX4" fmla="*/ 2391935 w 2391935"/>
                <a:gd name="connsiteY4" fmla="*/ 834049 h 8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935" h="834104">
                  <a:moveTo>
                    <a:pt x="2391935" y="0"/>
                  </a:moveTo>
                  <a:lnTo>
                    <a:pt x="308821" y="0"/>
                  </a:lnTo>
                  <a:lnTo>
                    <a:pt x="0" y="417005"/>
                  </a:lnTo>
                  <a:lnTo>
                    <a:pt x="308821" y="834104"/>
                  </a:lnTo>
                  <a:lnTo>
                    <a:pt x="2391935" y="8340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0E042AA-E547-E448-8CF5-AB4B0E52F4B3}"/>
                </a:ext>
              </a:extLst>
            </p:cNvPr>
            <p:cNvSpPr/>
            <p:nvPr/>
          </p:nvSpPr>
          <p:spPr>
            <a:xfrm flipH="1">
              <a:off x="10237968" y="9749621"/>
              <a:ext cx="6534052" cy="1730528"/>
            </a:xfrm>
            <a:custGeom>
              <a:avLst/>
              <a:gdLst>
                <a:gd name="connsiteX0" fmla="*/ 2391935 w 2391935"/>
                <a:gd name="connsiteY0" fmla="*/ 0 h 834104"/>
                <a:gd name="connsiteX1" fmla="*/ 308821 w 2391935"/>
                <a:gd name="connsiteY1" fmla="*/ 0 h 834104"/>
                <a:gd name="connsiteX2" fmla="*/ 0 w 2391935"/>
                <a:gd name="connsiteY2" fmla="*/ 417005 h 834104"/>
                <a:gd name="connsiteX3" fmla="*/ 308821 w 2391935"/>
                <a:gd name="connsiteY3" fmla="*/ 834104 h 834104"/>
                <a:gd name="connsiteX4" fmla="*/ 2391935 w 2391935"/>
                <a:gd name="connsiteY4" fmla="*/ 834049 h 8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935" h="834104">
                  <a:moveTo>
                    <a:pt x="2391935" y="0"/>
                  </a:moveTo>
                  <a:lnTo>
                    <a:pt x="308821" y="0"/>
                  </a:lnTo>
                  <a:lnTo>
                    <a:pt x="0" y="417005"/>
                  </a:lnTo>
                  <a:lnTo>
                    <a:pt x="308821" y="834104"/>
                  </a:lnTo>
                  <a:lnTo>
                    <a:pt x="2391935" y="8340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31A960B-4828-184A-A526-A9381AE7B17E}"/>
                </a:ext>
              </a:extLst>
            </p:cNvPr>
            <p:cNvSpPr/>
            <p:nvPr/>
          </p:nvSpPr>
          <p:spPr>
            <a:xfrm flipH="1">
              <a:off x="10237968" y="2226858"/>
              <a:ext cx="6534052" cy="1730528"/>
            </a:xfrm>
            <a:custGeom>
              <a:avLst/>
              <a:gdLst>
                <a:gd name="connsiteX0" fmla="*/ 2391935 w 2391935"/>
                <a:gd name="connsiteY0" fmla="*/ 0 h 834104"/>
                <a:gd name="connsiteX1" fmla="*/ 308821 w 2391935"/>
                <a:gd name="connsiteY1" fmla="*/ 0 h 834104"/>
                <a:gd name="connsiteX2" fmla="*/ 0 w 2391935"/>
                <a:gd name="connsiteY2" fmla="*/ 417005 h 834104"/>
                <a:gd name="connsiteX3" fmla="*/ 308821 w 2391935"/>
                <a:gd name="connsiteY3" fmla="*/ 834104 h 834104"/>
                <a:gd name="connsiteX4" fmla="*/ 2391935 w 2391935"/>
                <a:gd name="connsiteY4" fmla="*/ 834049 h 8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935" h="834104">
                  <a:moveTo>
                    <a:pt x="2391935" y="0"/>
                  </a:moveTo>
                  <a:lnTo>
                    <a:pt x="308821" y="0"/>
                  </a:lnTo>
                  <a:lnTo>
                    <a:pt x="0" y="417005"/>
                  </a:lnTo>
                  <a:lnTo>
                    <a:pt x="308821" y="834104"/>
                  </a:lnTo>
                  <a:lnTo>
                    <a:pt x="2391935" y="8340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1C4941C-3946-B647-96AA-CF4F7917D7CE}"/>
                </a:ext>
              </a:extLst>
            </p:cNvPr>
            <p:cNvSpPr/>
            <p:nvPr/>
          </p:nvSpPr>
          <p:spPr>
            <a:xfrm>
              <a:off x="14972219" y="2522293"/>
              <a:ext cx="1139791" cy="1141827"/>
            </a:xfrm>
            <a:custGeom>
              <a:avLst/>
              <a:gdLst>
                <a:gd name="connsiteX0" fmla="*/ 549264 w 549373"/>
                <a:gd name="connsiteY0" fmla="*/ 275123 h 550354"/>
                <a:gd name="connsiteX1" fmla="*/ 274577 w 549373"/>
                <a:gd name="connsiteY1" fmla="*/ 550300 h 550354"/>
                <a:gd name="connsiteX2" fmla="*/ -110 w 549373"/>
                <a:gd name="connsiteY2" fmla="*/ 275123 h 550354"/>
                <a:gd name="connsiteX3" fmla="*/ 274577 w 549373"/>
                <a:gd name="connsiteY3" fmla="*/ -54 h 550354"/>
                <a:gd name="connsiteX4" fmla="*/ 549264 w 549373"/>
                <a:gd name="connsiteY4" fmla="*/ 274933 h 550354"/>
                <a:gd name="connsiteX5" fmla="*/ 549264 w 549373"/>
                <a:gd name="connsiteY5" fmla="*/ 275123 h 55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9373" h="550354">
                  <a:moveTo>
                    <a:pt x="549264" y="275123"/>
                  </a:moveTo>
                  <a:cubicBezTo>
                    <a:pt x="549264" y="427104"/>
                    <a:pt x="426287" y="550300"/>
                    <a:pt x="274577" y="550300"/>
                  </a:cubicBezTo>
                  <a:cubicBezTo>
                    <a:pt x="122867" y="550300"/>
                    <a:pt x="-110" y="427104"/>
                    <a:pt x="-110" y="275123"/>
                  </a:cubicBezTo>
                  <a:cubicBezTo>
                    <a:pt x="-110" y="123142"/>
                    <a:pt x="122867" y="-54"/>
                    <a:pt x="274577" y="-54"/>
                  </a:cubicBezTo>
                  <a:cubicBezTo>
                    <a:pt x="426230" y="-111"/>
                    <a:pt x="549207" y="123009"/>
                    <a:pt x="549264" y="274933"/>
                  </a:cubicBezTo>
                  <a:cubicBezTo>
                    <a:pt x="549264" y="274999"/>
                    <a:pt x="549264" y="275056"/>
                    <a:pt x="549264" y="27512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4C0A702-E631-9347-A6A6-F4D570148550}"/>
                </a:ext>
              </a:extLst>
            </p:cNvPr>
            <p:cNvSpPr/>
            <p:nvPr/>
          </p:nvSpPr>
          <p:spPr>
            <a:xfrm>
              <a:off x="14972219" y="5031824"/>
              <a:ext cx="1139791" cy="1141827"/>
            </a:xfrm>
            <a:custGeom>
              <a:avLst/>
              <a:gdLst>
                <a:gd name="connsiteX0" fmla="*/ 549264 w 549373"/>
                <a:gd name="connsiteY0" fmla="*/ 275218 h 550354"/>
                <a:gd name="connsiteX1" fmla="*/ 274482 w 549373"/>
                <a:gd name="connsiteY1" fmla="*/ 550300 h 550354"/>
                <a:gd name="connsiteX2" fmla="*/ -110 w 549373"/>
                <a:gd name="connsiteY2" fmla="*/ 275028 h 550354"/>
                <a:gd name="connsiteX3" fmla="*/ 274482 w 549373"/>
                <a:gd name="connsiteY3" fmla="*/ -54 h 550354"/>
                <a:gd name="connsiteX4" fmla="*/ 549264 w 549373"/>
                <a:gd name="connsiteY4" fmla="*/ 275028 h 550354"/>
                <a:gd name="connsiteX5" fmla="*/ 549264 w 549373"/>
                <a:gd name="connsiteY5" fmla="*/ 275218 h 55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9373" h="550354">
                  <a:moveTo>
                    <a:pt x="549264" y="275218"/>
                  </a:moveTo>
                  <a:cubicBezTo>
                    <a:pt x="549207" y="427199"/>
                    <a:pt x="426183" y="550357"/>
                    <a:pt x="274482" y="550300"/>
                  </a:cubicBezTo>
                  <a:cubicBezTo>
                    <a:pt x="122772" y="550243"/>
                    <a:pt x="-167" y="427009"/>
                    <a:pt x="-110" y="275028"/>
                  </a:cubicBezTo>
                  <a:cubicBezTo>
                    <a:pt x="-62" y="123123"/>
                    <a:pt x="122848" y="3"/>
                    <a:pt x="274482" y="-54"/>
                  </a:cubicBezTo>
                  <a:cubicBezTo>
                    <a:pt x="426183" y="-111"/>
                    <a:pt x="549207" y="123056"/>
                    <a:pt x="549264" y="275028"/>
                  </a:cubicBezTo>
                  <a:cubicBezTo>
                    <a:pt x="549264" y="275094"/>
                    <a:pt x="549264" y="275152"/>
                    <a:pt x="549264" y="27521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</a:t>
              </a: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20FF2E7-63ED-4B4D-B353-F64EEE7E56C7}"/>
                </a:ext>
              </a:extLst>
            </p:cNvPr>
            <p:cNvSpPr/>
            <p:nvPr/>
          </p:nvSpPr>
          <p:spPr>
            <a:xfrm>
              <a:off x="14972219" y="7541751"/>
              <a:ext cx="1139791" cy="1141827"/>
            </a:xfrm>
            <a:custGeom>
              <a:avLst/>
              <a:gdLst>
                <a:gd name="connsiteX0" fmla="*/ 549264 w 549373"/>
                <a:gd name="connsiteY0" fmla="*/ 275123 h 550354"/>
                <a:gd name="connsiteX1" fmla="*/ 274577 w 549373"/>
                <a:gd name="connsiteY1" fmla="*/ 550301 h 550354"/>
                <a:gd name="connsiteX2" fmla="*/ -110 w 549373"/>
                <a:gd name="connsiteY2" fmla="*/ 275123 h 550354"/>
                <a:gd name="connsiteX3" fmla="*/ 274577 w 549373"/>
                <a:gd name="connsiteY3" fmla="*/ -54 h 550354"/>
                <a:gd name="connsiteX4" fmla="*/ 549264 w 549373"/>
                <a:gd name="connsiteY4" fmla="*/ 275123 h 55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373" h="550354">
                  <a:moveTo>
                    <a:pt x="549264" y="275123"/>
                  </a:moveTo>
                  <a:cubicBezTo>
                    <a:pt x="549264" y="427104"/>
                    <a:pt x="426278" y="550301"/>
                    <a:pt x="274577" y="550301"/>
                  </a:cubicBezTo>
                  <a:cubicBezTo>
                    <a:pt x="122867" y="550301"/>
                    <a:pt x="-110" y="427104"/>
                    <a:pt x="-110" y="275123"/>
                  </a:cubicBezTo>
                  <a:cubicBezTo>
                    <a:pt x="-110" y="123142"/>
                    <a:pt x="122867" y="-54"/>
                    <a:pt x="274577" y="-54"/>
                  </a:cubicBezTo>
                  <a:cubicBezTo>
                    <a:pt x="426278" y="-54"/>
                    <a:pt x="549264" y="123142"/>
                    <a:pt x="549264" y="275123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</a:t>
              </a: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2A5B5B3-77FD-9348-8D9A-F10543D8F7A9}"/>
                </a:ext>
              </a:extLst>
            </p:cNvPr>
            <p:cNvSpPr/>
            <p:nvPr/>
          </p:nvSpPr>
          <p:spPr>
            <a:xfrm>
              <a:off x="14972219" y="10053061"/>
              <a:ext cx="1139791" cy="1141827"/>
            </a:xfrm>
            <a:custGeom>
              <a:avLst/>
              <a:gdLst>
                <a:gd name="connsiteX0" fmla="*/ 549263 w 549373"/>
                <a:gd name="connsiteY0" fmla="*/ 275123 h 550354"/>
                <a:gd name="connsiteX1" fmla="*/ 274577 w 549373"/>
                <a:gd name="connsiteY1" fmla="*/ 550300 h 550354"/>
                <a:gd name="connsiteX2" fmla="*/ -110 w 549373"/>
                <a:gd name="connsiteY2" fmla="*/ 275123 h 550354"/>
                <a:gd name="connsiteX3" fmla="*/ 274577 w 549373"/>
                <a:gd name="connsiteY3" fmla="*/ -54 h 550354"/>
                <a:gd name="connsiteX4" fmla="*/ 274672 w 549373"/>
                <a:gd name="connsiteY4" fmla="*/ -54 h 550354"/>
                <a:gd name="connsiteX5" fmla="*/ 549263 w 549373"/>
                <a:gd name="connsiteY5" fmla="*/ 275028 h 550354"/>
                <a:gd name="connsiteX6" fmla="*/ 549263 w 549373"/>
                <a:gd name="connsiteY6" fmla="*/ 275123 h 55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373" h="550354">
                  <a:moveTo>
                    <a:pt x="549263" y="275123"/>
                  </a:moveTo>
                  <a:cubicBezTo>
                    <a:pt x="549263" y="427104"/>
                    <a:pt x="426277" y="550300"/>
                    <a:pt x="274577" y="550300"/>
                  </a:cubicBezTo>
                  <a:cubicBezTo>
                    <a:pt x="122867" y="550300"/>
                    <a:pt x="-110" y="427104"/>
                    <a:pt x="-110" y="275123"/>
                  </a:cubicBezTo>
                  <a:cubicBezTo>
                    <a:pt x="-110" y="123152"/>
                    <a:pt x="122867" y="-54"/>
                    <a:pt x="274577" y="-54"/>
                  </a:cubicBezTo>
                  <a:cubicBezTo>
                    <a:pt x="274606" y="-54"/>
                    <a:pt x="274644" y="-54"/>
                    <a:pt x="274672" y="-54"/>
                  </a:cubicBezTo>
                  <a:cubicBezTo>
                    <a:pt x="426325" y="-54"/>
                    <a:pt x="549263" y="123104"/>
                    <a:pt x="549263" y="275028"/>
                  </a:cubicBezTo>
                  <a:cubicBezTo>
                    <a:pt x="549263" y="275056"/>
                    <a:pt x="549263" y="275095"/>
                    <a:pt x="549263" y="27512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4</a:t>
              </a: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BDB5969-36BC-3E46-A583-25C4B3433BFA}"/>
                </a:ext>
              </a:extLst>
            </p:cNvPr>
            <p:cNvSpPr/>
            <p:nvPr/>
          </p:nvSpPr>
          <p:spPr>
            <a:xfrm>
              <a:off x="9458516" y="11154320"/>
              <a:ext cx="1235495" cy="1193571"/>
            </a:xfrm>
            <a:custGeom>
              <a:avLst/>
              <a:gdLst>
                <a:gd name="connsiteX0" fmla="*/ 740565 w 741340"/>
                <a:gd name="connsiteY0" fmla="*/ 605164 h 716184"/>
                <a:gd name="connsiteX1" fmla="*/ 629797 w 741340"/>
                <a:gd name="connsiteY1" fmla="*/ 716131 h 716184"/>
                <a:gd name="connsiteX2" fmla="*/ 110659 w 741340"/>
                <a:gd name="connsiteY2" fmla="*/ 716131 h 716184"/>
                <a:gd name="connsiteX3" fmla="*/ -110 w 741340"/>
                <a:gd name="connsiteY3" fmla="*/ 605164 h 716184"/>
                <a:gd name="connsiteX4" fmla="*/ -110 w 741340"/>
                <a:gd name="connsiteY4" fmla="*/ 110912 h 716184"/>
                <a:gd name="connsiteX5" fmla="*/ 111039 w 741340"/>
                <a:gd name="connsiteY5" fmla="*/ -54 h 716184"/>
                <a:gd name="connsiteX6" fmla="*/ 111324 w 741340"/>
                <a:gd name="connsiteY6" fmla="*/ -54 h 716184"/>
                <a:gd name="connsiteX7" fmla="*/ 630462 w 741340"/>
                <a:gd name="connsiteY7" fmla="*/ -54 h 716184"/>
                <a:gd name="connsiteX8" fmla="*/ 741231 w 741340"/>
                <a:gd name="connsiteY8" fmla="*/ 111007 h 71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340" h="716184">
                  <a:moveTo>
                    <a:pt x="740565" y="605164"/>
                  </a:moveTo>
                  <a:cubicBezTo>
                    <a:pt x="740508" y="666429"/>
                    <a:pt x="690952" y="716073"/>
                    <a:pt x="629797" y="716131"/>
                  </a:cubicBezTo>
                  <a:lnTo>
                    <a:pt x="110659" y="716131"/>
                  </a:lnTo>
                  <a:cubicBezTo>
                    <a:pt x="49484" y="716131"/>
                    <a:pt x="-110" y="666448"/>
                    <a:pt x="-110" y="605164"/>
                  </a:cubicBezTo>
                  <a:lnTo>
                    <a:pt x="-110" y="110912"/>
                  </a:lnTo>
                  <a:cubicBezTo>
                    <a:pt x="-5" y="49523"/>
                    <a:pt x="49760" y="-159"/>
                    <a:pt x="111039" y="-54"/>
                  </a:cubicBezTo>
                  <a:cubicBezTo>
                    <a:pt x="111134" y="-54"/>
                    <a:pt x="111229" y="-54"/>
                    <a:pt x="111324" y="-54"/>
                  </a:cubicBezTo>
                  <a:lnTo>
                    <a:pt x="630462" y="-54"/>
                  </a:lnTo>
                  <a:cubicBezTo>
                    <a:pt x="691656" y="3"/>
                    <a:pt x="741231" y="49705"/>
                    <a:pt x="741231" y="111007"/>
                  </a:cubicBezTo>
                  <a:close/>
                </a:path>
              </a:pathLst>
            </a:custGeom>
            <a:solidFill>
              <a:schemeClr val="accent3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5BE6F2E-200B-2A40-A8CA-3D9D9D91EC8E}"/>
                </a:ext>
              </a:extLst>
            </p:cNvPr>
            <p:cNvSpPr/>
            <p:nvPr/>
          </p:nvSpPr>
          <p:spPr>
            <a:xfrm>
              <a:off x="9461526" y="1368111"/>
              <a:ext cx="1229157" cy="1899173"/>
            </a:xfrm>
            <a:custGeom>
              <a:avLst/>
              <a:gdLst>
                <a:gd name="connsiteX0" fmla="*/ 3233 w 737537"/>
                <a:gd name="connsiteY0" fmla="*/ 1011269 h 1139570"/>
                <a:gd name="connsiteX1" fmla="*/ 369482 w 737537"/>
                <a:gd name="connsiteY1" fmla="*/ 0 h 1139570"/>
                <a:gd name="connsiteX2" fmla="*/ 737537 w 737537"/>
                <a:gd name="connsiteY2" fmla="*/ 1011555 h 1139570"/>
                <a:gd name="connsiteX3" fmla="*/ 604140 w 737537"/>
                <a:gd name="connsiteY3" fmla="*/ 1139571 h 1139570"/>
                <a:gd name="connsiteX4" fmla="*/ 0 w 737537"/>
                <a:gd name="connsiteY4" fmla="*/ 1037082 h 113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537" h="1139570">
                  <a:moveTo>
                    <a:pt x="3233" y="1011269"/>
                  </a:moveTo>
                  <a:lnTo>
                    <a:pt x="369482" y="0"/>
                  </a:lnTo>
                  <a:lnTo>
                    <a:pt x="737537" y="1011555"/>
                  </a:lnTo>
                  <a:lnTo>
                    <a:pt x="604140" y="1139571"/>
                  </a:lnTo>
                  <a:lnTo>
                    <a:pt x="0" y="1037082"/>
                  </a:lnTo>
                </a:path>
              </a:pathLst>
            </a:custGeom>
            <a:solidFill>
              <a:srgbClr val="FFD09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D95BCD2-8C03-D140-95E0-C035088AC3D7}"/>
                </a:ext>
              </a:extLst>
            </p:cNvPr>
            <p:cNvSpPr/>
            <p:nvPr/>
          </p:nvSpPr>
          <p:spPr>
            <a:xfrm>
              <a:off x="9867495" y="2910911"/>
              <a:ext cx="415634" cy="8148163"/>
            </a:xfrm>
            <a:custGeom>
              <a:avLst/>
              <a:gdLst>
                <a:gd name="connsiteX0" fmla="*/ 247764 w 249395"/>
                <a:gd name="connsiteY0" fmla="*/ 4778162 h 4889182"/>
                <a:gd name="connsiteX1" fmla="*/ 136901 w 249395"/>
                <a:gd name="connsiteY1" fmla="*/ 4889129 h 4889182"/>
                <a:gd name="connsiteX2" fmla="*/ 110659 w 249395"/>
                <a:gd name="connsiteY2" fmla="*/ 4889129 h 4889182"/>
                <a:gd name="connsiteX3" fmla="*/ -110 w 249395"/>
                <a:gd name="connsiteY3" fmla="*/ 4778162 h 4889182"/>
                <a:gd name="connsiteX4" fmla="*/ 1507 w 249395"/>
                <a:gd name="connsiteY4" fmla="*/ 110912 h 4889182"/>
                <a:gd name="connsiteX5" fmla="*/ 112370 w 249395"/>
                <a:gd name="connsiteY5" fmla="*/ -54 h 4889182"/>
                <a:gd name="connsiteX6" fmla="*/ 138517 w 249395"/>
                <a:gd name="connsiteY6" fmla="*/ -54 h 4889182"/>
                <a:gd name="connsiteX7" fmla="*/ 249286 w 249395"/>
                <a:gd name="connsiteY7" fmla="*/ 111007 h 488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395" h="4889182">
                  <a:moveTo>
                    <a:pt x="247764" y="4778162"/>
                  </a:moveTo>
                  <a:cubicBezTo>
                    <a:pt x="247707" y="4839465"/>
                    <a:pt x="198095" y="4889129"/>
                    <a:pt x="136901" y="4889129"/>
                  </a:cubicBezTo>
                  <a:lnTo>
                    <a:pt x="110659" y="4889129"/>
                  </a:lnTo>
                  <a:cubicBezTo>
                    <a:pt x="49503" y="4889081"/>
                    <a:pt x="-53" y="4839427"/>
                    <a:pt x="-110" y="4778162"/>
                  </a:cubicBezTo>
                  <a:lnTo>
                    <a:pt x="1507" y="110912"/>
                  </a:lnTo>
                  <a:cubicBezTo>
                    <a:pt x="1611" y="49638"/>
                    <a:pt x="51205" y="-7"/>
                    <a:pt x="112370" y="-54"/>
                  </a:cubicBezTo>
                  <a:lnTo>
                    <a:pt x="138517" y="-54"/>
                  </a:lnTo>
                  <a:cubicBezTo>
                    <a:pt x="199711" y="3"/>
                    <a:pt x="249286" y="49704"/>
                    <a:pt x="249286" y="111007"/>
                  </a:cubicBezTo>
                  <a:close/>
                </a:path>
              </a:pathLst>
            </a:custGeom>
            <a:solidFill>
              <a:schemeClr val="tx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A64B2A9-8BE2-0241-BEF3-551D166B34F4}"/>
                </a:ext>
              </a:extLst>
            </p:cNvPr>
            <p:cNvSpPr/>
            <p:nvPr/>
          </p:nvSpPr>
          <p:spPr>
            <a:xfrm>
              <a:off x="10280595" y="2911864"/>
              <a:ext cx="415792" cy="8147212"/>
            </a:xfrm>
            <a:custGeom>
              <a:avLst/>
              <a:gdLst>
                <a:gd name="connsiteX0" fmla="*/ 247574 w 249490"/>
                <a:gd name="connsiteY0" fmla="*/ 4777591 h 4888611"/>
                <a:gd name="connsiteX1" fmla="*/ 136711 w 249490"/>
                <a:gd name="connsiteY1" fmla="*/ 4888557 h 4888611"/>
                <a:gd name="connsiteX2" fmla="*/ 110563 w 249490"/>
                <a:gd name="connsiteY2" fmla="*/ 4888557 h 4888611"/>
                <a:gd name="connsiteX3" fmla="*/ -110 w 249490"/>
                <a:gd name="connsiteY3" fmla="*/ 4777877 h 4888611"/>
                <a:gd name="connsiteX4" fmla="*/ -110 w 249490"/>
                <a:gd name="connsiteY4" fmla="*/ 4777591 h 4888611"/>
                <a:gd name="connsiteX5" fmla="*/ 1412 w 249490"/>
                <a:gd name="connsiteY5" fmla="*/ 110341 h 4888611"/>
                <a:gd name="connsiteX6" fmla="*/ 112465 w 249490"/>
                <a:gd name="connsiteY6" fmla="*/ -54 h 4888611"/>
                <a:gd name="connsiteX7" fmla="*/ 138612 w 249490"/>
                <a:gd name="connsiteY7" fmla="*/ -54 h 4888611"/>
                <a:gd name="connsiteX8" fmla="*/ 249381 w 249490"/>
                <a:gd name="connsiteY8" fmla="*/ 110912 h 488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490" h="4888611">
                  <a:moveTo>
                    <a:pt x="247574" y="4777591"/>
                  </a:moveTo>
                  <a:cubicBezTo>
                    <a:pt x="247517" y="4838894"/>
                    <a:pt x="197904" y="4888557"/>
                    <a:pt x="136711" y="4888557"/>
                  </a:cubicBezTo>
                  <a:lnTo>
                    <a:pt x="110563" y="4888557"/>
                  </a:lnTo>
                  <a:cubicBezTo>
                    <a:pt x="49494" y="4888614"/>
                    <a:pt x="-62" y="4839056"/>
                    <a:pt x="-110" y="4777877"/>
                  </a:cubicBezTo>
                  <a:cubicBezTo>
                    <a:pt x="-110" y="4777782"/>
                    <a:pt x="-110" y="4777686"/>
                    <a:pt x="-110" y="4777591"/>
                  </a:cubicBezTo>
                  <a:lnTo>
                    <a:pt x="1412" y="110341"/>
                  </a:lnTo>
                  <a:cubicBezTo>
                    <a:pt x="1782" y="49190"/>
                    <a:pt x="51424" y="-159"/>
                    <a:pt x="112465" y="-54"/>
                  </a:cubicBezTo>
                  <a:lnTo>
                    <a:pt x="138612" y="-54"/>
                  </a:lnTo>
                  <a:cubicBezTo>
                    <a:pt x="199787" y="-54"/>
                    <a:pt x="249381" y="49628"/>
                    <a:pt x="249381" y="110912"/>
                  </a:cubicBez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70800D3-EEF3-C94E-84D7-63E1F8C96A2F}"/>
                </a:ext>
              </a:extLst>
            </p:cNvPr>
            <p:cNvSpPr/>
            <p:nvPr/>
          </p:nvSpPr>
          <p:spPr>
            <a:xfrm>
              <a:off x="9458991" y="2910911"/>
              <a:ext cx="415476" cy="8148165"/>
            </a:xfrm>
            <a:custGeom>
              <a:avLst/>
              <a:gdLst>
                <a:gd name="connsiteX0" fmla="*/ 247669 w 249300"/>
                <a:gd name="connsiteY0" fmla="*/ 4778162 h 4889183"/>
                <a:gd name="connsiteX1" fmla="*/ 136806 w 249300"/>
                <a:gd name="connsiteY1" fmla="*/ 4889129 h 4889183"/>
                <a:gd name="connsiteX2" fmla="*/ 111039 w 249300"/>
                <a:gd name="connsiteY2" fmla="*/ 4889129 h 4889183"/>
                <a:gd name="connsiteX3" fmla="*/ -110 w 249300"/>
                <a:gd name="connsiteY3" fmla="*/ 4778543 h 4889183"/>
                <a:gd name="connsiteX4" fmla="*/ -110 w 249300"/>
                <a:gd name="connsiteY4" fmla="*/ 4778162 h 4889183"/>
                <a:gd name="connsiteX5" fmla="*/ 1412 w 249300"/>
                <a:gd name="connsiteY5" fmla="*/ 110912 h 4889183"/>
                <a:gd name="connsiteX6" fmla="*/ 112275 w 249300"/>
                <a:gd name="connsiteY6" fmla="*/ -54 h 4889183"/>
                <a:gd name="connsiteX7" fmla="*/ 138422 w 249300"/>
                <a:gd name="connsiteY7" fmla="*/ -54 h 4889183"/>
                <a:gd name="connsiteX8" fmla="*/ 249191 w 249300"/>
                <a:gd name="connsiteY8" fmla="*/ 110912 h 4889183"/>
                <a:gd name="connsiteX9" fmla="*/ 249191 w 249300"/>
                <a:gd name="connsiteY9" fmla="*/ 111007 h 488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300" h="4889183">
                  <a:moveTo>
                    <a:pt x="247669" y="4778162"/>
                  </a:moveTo>
                  <a:cubicBezTo>
                    <a:pt x="247565" y="4839436"/>
                    <a:pt x="197971" y="4889071"/>
                    <a:pt x="136806" y="4889129"/>
                  </a:cubicBezTo>
                  <a:lnTo>
                    <a:pt x="111039" y="4889129"/>
                  </a:lnTo>
                  <a:cubicBezTo>
                    <a:pt x="49864" y="4889338"/>
                    <a:pt x="99" y="4839827"/>
                    <a:pt x="-110" y="4778543"/>
                  </a:cubicBezTo>
                  <a:cubicBezTo>
                    <a:pt x="-110" y="4778419"/>
                    <a:pt x="-110" y="4778286"/>
                    <a:pt x="-110" y="4778162"/>
                  </a:cubicBezTo>
                  <a:lnTo>
                    <a:pt x="1412" y="110912"/>
                  </a:lnTo>
                  <a:cubicBezTo>
                    <a:pt x="1516" y="49638"/>
                    <a:pt x="51110" y="-7"/>
                    <a:pt x="112275" y="-54"/>
                  </a:cubicBezTo>
                  <a:lnTo>
                    <a:pt x="138422" y="-54"/>
                  </a:lnTo>
                  <a:cubicBezTo>
                    <a:pt x="199597" y="-54"/>
                    <a:pt x="249191" y="49628"/>
                    <a:pt x="249191" y="110912"/>
                  </a:cubicBezTo>
                  <a:cubicBezTo>
                    <a:pt x="249191" y="110941"/>
                    <a:pt x="249191" y="110979"/>
                    <a:pt x="249191" y="111007"/>
                  </a:cubicBez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30CE4F6-CD89-FD44-8476-7289ED4C4444}"/>
                </a:ext>
              </a:extLst>
            </p:cNvPr>
            <p:cNvSpPr/>
            <p:nvPr/>
          </p:nvSpPr>
          <p:spPr>
            <a:xfrm>
              <a:off x="9918836" y="1368109"/>
              <a:ext cx="319133" cy="500033"/>
            </a:xfrm>
            <a:custGeom>
              <a:avLst/>
              <a:gdLst>
                <a:gd name="connsiteX0" fmla="*/ 94970 w 191491"/>
                <a:gd name="connsiteY0" fmla="*/ -54 h 300037"/>
                <a:gd name="connsiteX1" fmla="*/ -110 w 191491"/>
                <a:gd name="connsiteY1" fmla="*/ 263503 h 300037"/>
                <a:gd name="connsiteX2" fmla="*/ 94970 w 191491"/>
                <a:gd name="connsiteY2" fmla="*/ 299983 h 300037"/>
                <a:gd name="connsiteX3" fmla="*/ 191382 w 191491"/>
                <a:gd name="connsiteY3" fmla="*/ 263788 h 30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91" h="300037">
                  <a:moveTo>
                    <a:pt x="94970" y="-54"/>
                  </a:moveTo>
                  <a:lnTo>
                    <a:pt x="-110" y="263503"/>
                  </a:lnTo>
                  <a:cubicBezTo>
                    <a:pt x="-110" y="263503"/>
                    <a:pt x="27273" y="299983"/>
                    <a:pt x="94970" y="299983"/>
                  </a:cubicBezTo>
                  <a:cubicBezTo>
                    <a:pt x="162668" y="299983"/>
                    <a:pt x="191382" y="263788"/>
                    <a:pt x="191382" y="263788"/>
                  </a:cubicBezTo>
                  <a:close/>
                </a:path>
              </a:pathLst>
            </a:custGeom>
            <a:solidFill>
              <a:schemeClr val="tx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5103347-6422-D045-B9B4-0154E0EDCA96}"/>
                </a:ext>
              </a:extLst>
            </p:cNvPr>
            <p:cNvSpPr/>
            <p:nvPr/>
          </p:nvSpPr>
          <p:spPr>
            <a:xfrm>
              <a:off x="9456773" y="10874460"/>
              <a:ext cx="1237238" cy="560036"/>
            </a:xfrm>
            <a:custGeom>
              <a:avLst/>
              <a:gdLst>
                <a:gd name="connsiteX0" fmla="*/ 0 w 742386"/>
                <a:gd name="connsiteY0" fmla="*/ 0 h 336041"/>
                <a:gd name="connsiteX1" fmla="*/ 742386 w 742386"/>
                <a:gd name="connsiteY1" fmla="*/ 0 h 336041"/>
                <a:gd name="connsiteX2" fmla="*/ 742386 w 742386"/>
                <a:gd name="connsiteY2" fmla="*/ 336042 h 336041"/>
                <a:gd name="connsiteX3" fmla="*/ 0 w 742386"/>
                <a:gd name="connsiteY3" fmla="*/ 336042 h 33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386" h="336041">
                  <a:moveTo>
                    <a:pt x="0" y="0"/>
                  </a:moveTo>
                  <a:lnTo>
                    <a:pt x="742386" y="0"/>
                  </a:lnTo>
                  <a:lnTo>
                    <a:pt x="742386" y="336042"/>
                  </a:lnTo>
                  <a:lnTo>
                    <a:pt x="0" y="336042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AF36491-DA95-4646-9EB8-B14CCB27202B}"/>
                </a:ext>
              </a:extLst>
            </p:cNvPr>
            <p:cNvSpPr/>
            <p:nvPr/>
          </p:nvSpPr>
          <p:spPr>
            <a:xfrm>
              <a:off x="9416485" y="11341476"/>
              <a:ext cx="1319775" cy="93340"/>
            </a:xfrm>
            <a:custGeom>
              <a:avLst/>
              <a:gdLst>
                <a:gd name="connsiteX0" fmla="*/ 764739 w 791911"/>
                <a:gd name="connsiteY0" fmla="*/ -54 h 56007"/>
                <a:gd name="connsiteX1" fmla="*/ 26917 w 791911"/>
                <a:gd name="connsiteY1" fmla="*/ -54 h 56007"/>
                <a:gd name="connsiteX2" fmla="*/ 26917 w 791911"/>
                <a:gd name="connsiteY2" fmla="*/ 55953 h 56007"/>
                <a:gd name="connsiteX3" fmla="*/ 764739 w 791911"/>
                <a:gd name="connsiteY3" fmla="*/ 55953 h 56007"/>
                <a:gd name="connsiteX4" fmla="*/ 764739 w 791911"/>
                <a:gd name="connsiteY4" fmla="*/ -54 h 5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1911" h="56007">
                  <a:moveTo>
                    <a:pt x="764739" y="-54"/>
                  </a:moveTo>
                  <a:lnTo>
                    <a:pt x="26917" y="-54"/>
                  </a:lnTo>
                  <a:cubicBezTo>
                    <a:pt x="-9119" y="-54"/>
                    <a:pt x="-9119" y="55953"/>
                    <a:pt x="26917" y="55953"/>
                  </a:cubicBezTo>
                  <a:lnTo>
                    <a:pt x="764739" y="55953"/>
                  </a:lnTo>
                  <a:cubicBezTo>
                    <a:pt x="800775" y="55953"/>
                    <a:pt x="800870" y="-54"/>
                    <a:pt x="764739" y="-54"/>
                  </a:cubicBezTo>
                  <a:close/>
                </a:path>
              </a:pathLst>
            </a:custGeom>
            <a:solidFill>
              <a:schemeClr val="tx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CD7DBA9-20DC-364A-8602-62DD0755C630}"/>
                </a:ext>
              </a:extLst>
            </p:cNvPr>
            <p:cNvSpPr/>
            <p:nvPr/>
          </p:nvSpPr>
          <p:spPr>
            <a:xfrm>
              <a:off x="9416485" y="11106221"/>
              <a:ext cx="1319775" cy="93340"/>
            </a:xfrm>
            <a:custGeom>
              <a:avLst/>
              <a:gdLst>
                <a:gd name="connsiteX0" fmla="*/ 764739 w 791911"/>
                <a:gd name="connsiteY0" fmla="*/ -54 h 56007"/>
                <a:gd name="connsiteX1" fmla="*/ 26917 w 791911"/>
                <a:gd name="connsiteY1" fmla="*/ -54 h 56007"/>
                <a:gd name="connsiteX2" fmla="*/ 26917 w 791911"/>
                <a:gd name="connsiteY2" fmla="*/ 55953 h 56007"/>
                <a:gd name="connsiteX3" fmla="*/ 764739 w 791911"/>
                <a:gd name="connsiteY3" fmla="*/ 55953 h 56007"/>
                <a:gd name="connsiteX4" fmla="*/ 764739 w 791911"/>
                <a:gd name="connsiteY4" fmla="*/ -54 h 5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1911" h="56007">
                  <a:moveTo>
                    <a:pt x="764739" y="-54"/>
                  </a:moveTo>
                  <a:lnTo>
                    <a:pt x="26917" y="-54"/>
                  </a:lnTo>
                  <a:cubicBezTo>
                    <a:pt x="-9119" y="-54"/>
                    <a:pt x="-9119" y="55953"/>
                    <a:pt x="26917" y="55953"/>
                  </a:cubicBezTo>
                  <a:lnTo>
                    <a:pt x="764739" y="55953"/>
                  </a:lnTo>
                  <a:cubicBezTo>
                    <a:pt x="800775" y="55953"/>
                    <a:pt x="800870" y="-54"/>
                    <a:pt x="764739" y="-54"/>
                  </a:cubicBezTo>
                  <a:close/>
                </a:path>
              </a:pathLst>
            </a:custGeom>
            <a:solidFill>
              <a:schemeClr val="tx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574A6CD-570A-8246-B95E-143CFB826890}"/>
                </a:ext>
              </a:extLst>
            </p:cNvPr>
            <p:cNvSpPr/>
            <p:nvPr/>
          </p:nvSpPr>
          <p:spPr>
            <a:xfrm>
              <a:off x="9416485" y="10874143"/>
              <a:ext cx="1319775" cy="93340"/>
            </a:xfrm>
            <a:custGeom>
              <a:avLst/>
              <a:gdLst>
                <a:gd name="connsiteX0" fmla="*/ 764739 w 791911"/>
                <a:gd name="connsiteY0" fmla="*/ -54 h 56007"/>
                <a:gd name="connsiteX1" fmla="*/ 26917 w 791911"/>
                <a:gd name="connsiteY1" fmla="*/ -54 h 56007"/>
                <a:gd name="connsiteX2" fmla="*/ 26917 w 791911"/>
                <a:gd name="connsiteY2" fmla="*/ 55953 h 56007"/>
                <a:gd name="connsiteX3" fmla="*/ 764739 w 791911"/>
                <a:gd name="connsiteY3" fmla="*/ 55953 h 56007"/>
                <a:gd name="connsiteX4" fmla="*/ 764739 w 791911"/>
                <a:gd name="connsiteY4" fmla="*/ -54 h 5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1911" h="56007">
                  <a:moveTo>
                    <a:pt x="764739" y="-54"/>
                  </a:moveTo>
                  <a:lnTo>
                    <a:pt x="26917" y="-54"/>
                  </a:lnTo>
                  <a:cubicBezTo>
                    <a:pt x="-9119" y="-54"/>
                    <a:pt x="-9119" y="55953"/>
                    <a:pt x="26917" y="55953"/>
                  </a:cubicBezTo>
                  <a:lnTo>
                    <a:pt x="764739" y="55953"/>
                  </a:lnTo>
                  <a:cubicBezTo>
                    <a:pt x="800775" y="55953"/>
                    <a:pt x="800870" y="-54"/>
                    <a:pt x="764739" y="-54"/>
                  </a:cubicBezTo>
                  <a:close/>
                </a:path>
              </a:pathLst>
            </a:custGeom>
            <a:solidFill>
              <a:schemeClr val="tx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AFE4AF-D4FF-8F47-86A1-A39464A0C049}"/>
                </a:ext>
              </a:extLst>
            </p:cNvPr>
            <p:cNvSpPr txBox="1"/>
            <p:nvPr/>
          </p:nvSpPr>
          <p:spPr>
            <a:xfrm>
              <a:off x="17086299" y="2373576"/>
              <a:ext cx="43539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667A0BD-4175-AC41-B4A8-EEEC4BF5F4D5}"/>
                </a:ext>
              </a:extLst>
            </p:cNvPr>
            <p:cNvSpPr/>
            <p:nvPr/>
          </p:nvSpPr>
          <p:spPr>
            <a:xfrm>
              <a:off x="11561565" y="2798635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  <a:endPara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B30DD8-2783-5640-8DAD-591DDAE37543}"/>
                </a:ext>
              </a:extLst>
            </p:cNvPr>
            <p:cNvSpPr txBox="1"/>
            <p:nvPr/>
          </p:nvSpPr>
          <p:spPr>
            <a:xfrm>
              <a:off x="17086299" y="4921700"/>
              <a:ext cx="43539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B319671-EA62-C14A-8D7A-06E4DCE3411A}"/>
                </a:ext>
              </a:extLst>
            </p:cNvPr>
            <p:cNvSpPr/>
            <p:nvPr/>
          </p:nvSpPr>
          <p:spPr>
            <a:xfrm>
              <a:off x="11561565" y="5346759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  <a:endPara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32E895-5922-024A-AB5B-B25769A81EC2}"/>
                </a:ext>
              </a:extLst>
            </p:cNvPr>
            <p:cNvSpPr txBox="1"/>
            <p:nvPr/>
          </p:nvSpPr>
          <p:spPr>
            <a:xfrm>
              <a:off x="17086298" y="7414844"/>
              <a:ext cx="43539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4E21EE3-B24D-3C48-BE72-4E7C6E4DC530}"/>
                </a:ext>
              </a:extLst>
            </p:cNvPr>
            <p:cNvSpPr/>
            <p:nvPr/>
          </p:nvSpPr>
          <p:spPr>
            <a:xfrm>
              <a:off x="11561564" y="7839903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  <a:endPara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563AAD4-0DA3-4F43-B9DA-00DC282598BD}"/>
                </a:ext>
              </a:extLst>
            </p:cNvPr>
            <p:cNvSpPr txBox="1"/>
            <p:nvPr/>
          </p:nvSpPr>
          <p:spPr>
            <a:xfrm>
              <a:off x="17086298" y="9896093"/>
              <a:ext cx="43539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890B35A-4B24-CA4A-8013-9FEFD60F058C}"/>
                </a:ext>
              </a:extLst>
            </p:cNvPr>
            <p:cNvSpPr/>
            <p:nvPr/>
          </p:nvSpPr>
          <p:spPr>
            <a:xfrm>
              <a:off x="11561564" y="1032115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  <a:endPara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51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5" name="Freeform 974">
            <a:extLst>
              <a:ext uri="{FF2B5EF4-FFF2-40B4-BE49-F238E27FC236}">
                <a16:creationId xmlns:a16="http://schemas.microsoft.com/office/drawing/2014/main" id="{E45764EF-005F-F340-8591-81F87A26BD5E}"/>
              </a:ext>
            </a:extLst>
          </p:cNvPr>
          <p:cNvSpPr/>
          <p:nvPr/>
        </p:nvSpPr>
        <p:spPr>
          <a:xfrm>
            <a:off x="9903334" y="3621322"/>
            <a:ext cx="9503" cy="9504"/>
          </a:xfrm>
          <a:custGeom>
            <a:avLst/>
            <a:gdLst/>
            <a:ahLst/>
            <a:cxnLst/>
            <a:rect l="l" t="t" r="r" b="b"/>
            <a:pathLst>
              <a:path w="9503" h="9504"/>
            </a:pathLst>
          </a:custGeom>
          <a:solidFill>
            <a:srgbClr val="00B3FE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A1B621-8D10-A64B-A2E2-FDF1615D32EF}"/>
              </a:ext>
            </a:extLst>
          </p:cNvPr>
          <p:cNvGrpSpPr/>
          <p:nvPr/>
        </p:nvGrpSpPr>
        <p:grpSpPr>
          <a:xfrm>
            <a:off x="1896680" y="5224622"/>
            <a:ext cx="5445713" cy="6841526"/>
            <a:chOff x="2250486" y="5045948"/>
            <a:chExt cx="5445713" cy="6841526"/>
          </a:xfrm>
        </p:grpSpPr>
        <p:sp>
          <p:nvSpPr>
            <p:cNvPr id="6" name="Forma libre 1695">
              <a:extLst>
                <a:ext uri="{FF2B5EF4-FFF2-40B4-BE49-F238E27FC236}">
                  <a16:creationId xmlns:a16="http://schemas.microsoft.com/office/drawing/2014/main" id="{E438378F-5034-EF4C-871F-7112A7ABB4FA}"/>
                </a:ext>
              </a:extLst>
            </p:cNvPr>
            <p:cNvSpPr/>
            <p:nvPr/>
          </p:nvSpPr>
          <p:spPr>
            <a:xfrm>
              <a:off x="2250486" y="5045948"/>
              <a:ext cx="5445713" cy="6841526"/>
            </a:xfrm>
            <a:custGeom>
              <a:avLst/>
              <a:gdLst>
                <a:gd name="connsiteX0" fmla="*/ 7141 w 666517"/>
                <a:gd name="connsiteY0" fmla="*/ 7137 h 837355"/>
                <a:gd name="connsiteX1" fmla="*/ 667851 w 666517"/>
                <a:gd name="connsiteY1" fmla="*/ 7137 h 837355"/>
                <a:gd name="connsiteX2" fmla="*/ 667851 w 666517"/>
                <a:gd name="connsiteY2" fmla="*/ 833740 h 837355"/>
                <a:gd name="connsiteX3" fmla="*/ 7141 w 666517"/>
                <a:gd name="connsiteY3" fmla="*/ 833740 h 8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517" h="837355">
                  <a:moveTo>
                    <a:pt x="7141" y="7137"/>
                  </a:moveTo>
                  <a:lnTo>
                    <a:pt x="667851" y="7137"/>
                  </a:lnTo>
                  <a:lnTo>
                    <a:pt x="667851" y="833740"/>
                  </a:lnTo>
                  <a:lnTo>
                    <a:pt x="7141" y="8337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" name="Forma libre 1696">
              <a:extLst>
                <a:ext uri="{FF2B5EF4-FFF2-40B4-BE49-F238E27FC236}">
                  <a16:creationId xmlns:a16="http://schemas.microsoft.com/office/drawing/2014/main" id="{65EDE626-94E5-2A42-9CFF-4BF6D501D4EC}"/>
                </a:ext>
              </a:extLst>
            </p:cNvPr>
            <p:cNvSpPr/>
            <p:nvPr/>
          </p:nvSpPr>
          <p:spPr>
            <a:xfrm>
              <a:off x="4015666" y="7564872"/>
              <a:ext cx="3111833" cy="233232"/>
            </a:xfrm>
            <a:custGeom>
              <a:avLst/>
              <a:gdLst>
                <a:gd name="connsiteX0" fmla="*/ 370394 w 380867"/>
                <a:gd name="connsiteY0" fmla="*/ 7137 h 28546"/>
                <a:gd name="connsiteX1" fmla="*/ 15425 w 380867"/>
                <a:gd name="connsiteY1" fmla="*/ 7137 h 28546"/>
                <a:gd name="connsiteX2" fmla="*/ 7141 w 380867"/>
                <a:gd name="connsiteY2" fmla="*/ 15795 h 28546"/>
                <a:gd name="connsiteX3" fmla="*/ 15425 w 380867"/>
                <a:gd name="connsiteY3" fmla="*/ 24455 h 28546"/>
                <a:gd name="connsiteX4" fmla="*/ 370394 w 380867"/>
                <a:gd name="connsiteY4" fmla="*/ 24455 h 28546"/>
                <a:gd name="connsiteX5" fmla="*/ 378678 w 380867"/>
                <a:gd name="connsiteY5" fmla="*/ 15795 h 28546"/>
                <a:gd name="connsiteX6" fmla="*/ 370394 w 380867"/>
                <a:gd name="connsiteY6" fmla="*/ 7137 h 2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67" h="28546">
                  <a:moveTo>
                    <a:pt x="37039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5"/>
                    <a:pt x="15425" y="24455"/>
                  </a:cubicBezTo>
                  <a:lnTo>
                    <a:pt x="370394" y="24455"/>
                  </a:lnTo>
                  <a:cubicBezTo>
                    <a:pt x="374964" y="24455"/>
                    <a:pt x="378678" y="20553"/>
                    <a:pt x="378678" y="15795"/>
                  </a:cubicBezTo>
                  <a:cubicBezTo>
                    <a:pt x="378678" y="11038"/>
                    <a:pt x="375059" y="7137"/>
                    <a:pt x="370394" y="71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" name="Forma libre 1697">
              <a:extLst>
                <a:ext uri="{FF2B5EF4-FFF2-40B4-BE49-F238E27FC236}">
                  <a16:creationId xmlns:a16="http://schemas.microsoft.com/office/drawing/2014/main" id="{DEBD33F8-068E-B747-9883-21DA502932FB}"/>
                </a:ext>
              </a:extLst>
            </p:cNvPr>
            <p:cNvSpPr/>
            <p:nvPr/>
          </p:nvSpPr>
          <p:spPr>
            <a:xfrm>
              <a:off x="4016442" y="8049221"/>
              <a:ext cx="1633710" cy="233232"/>
            </a:xfrm>
            <a:custGeom>
              <a:avLst/>
              <a:gdLst>
                <a:gd name="connsiteX0" fmla="*/ 190054 w 199955"/>
                <a:gd name="connsiteY0" fmla="*/ 7137 h 28546"/>
                <a:gd name="connsiteX1" fmla="*/ 15425 w 199955"/>
                <a:gd name="connsiteY1" fmla="*/ 7137 h 28546"/>
                <a:gd name="connsiteX2" fmla="*/ 7141 w 199955"/>
                <a:gd name="connsiteY2" fmla="*/ 15795 h 28546"/>
                <a:gd name="connsiteX3" fmla="*/ 15425 w 199955"/>
                <a:gd name="connsiteY3" fmla="*/ 24455 h 28546"/>
                <a:gd name="connsiteX4" fmla="*/ 190054 w 199955"/>
                <a:gd name="connsiteY4" fmla="*/ 24455 h 28546"/>
                <a:gd name="connsiteX5" fmla="*/ 198337 w 199955"/>
                <a:gd name="connsiteY5" fmla="*/ 15795 h 28546"/>
                <a:gd name="connsiteX6" fmla="*/ 190054 w 199955"/>
                <a:gd name="connsiteY6" fmla="*/ 7137 h 2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955" h="28546">
                  <a:moveTo>
                    <a:pt x="19005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5"/>
                    <a:pt x="15425" y="24455"/>
                  </a:cubicBezTo>
                  <a:lnTo>
                    <a:pt x="190054" y="24455"/>
                  </a:lnTo>
                  <a:cubicBezTo>
                    <a:pt x="194624" y="24455"/>
                    <a:pt x="198337" y="20553"/>
                    <a:pt x="198337" y="15795"/>
                  </a:cubicBezTo>
                  <a:cubicBezTo>
                    <a:pt x="198337" y="11038"/>
                    <a:pt x="194624" y="7137"/>
                    <a:pt x="190054" y="71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" name="Forma libre 1698">
              <a:extLst>
                <a:ext uri="{FF2B5EF4-FFF2-40B4-BE49-F238E27FC236}">
                  <a16:creationId xmlns:a16="http://schemas.microsoft.com/office/drawing/2014/main" id="{DDAB445B-E48C-B841-90A8-FD5801445E73}"/>
                </a:ext>
              </a:extLst>
            </p:cNvPr>
            <p:cNvSpPr/>
            <p:nvPr/>
          </p:nvSpPr>
          <p:spPr>
            <a:xfrm>
              <a:off x="2847955" y="7497237"/>
              <a:ext cx="855759" cy="855186"/>
            </a:xfrm>
            <a:custGeom>
              <a:avLst/>
              <a:gdLst>
                <a:gd name="connsiteX0" fmla="*/ 7141 w 104738"/>
                <a:gd name="connsiteY0" fmla="*/ 7137 h 104669"/>
                <a:gd name="connsiteX1" fmla="*/ 7141 w 104738"/>
                <a:gd name="connsiteY1" fmla="*/ 100387 h 104669"/>
                <a:gd name="connsiteX2" fmla="*/ 100454 w 104738"/>
                <a:gd name="connsiteY2" fmla="*/ 100387 h 104669"/>
                <a:gd name="connsiteX3" fmla="*/ 100454 w 104738"/>
                <a:gd name="connsiteY3" fmla="*/ 7137 h 104669"/>
                <a:gd name="connsiteX4" fmla="*/ 7141 w 104738"/>
                <a:gd name="connsiteY4" fmla="*/ 7137 h 104669"/>
                <a:gd name="connsiteX5" fmla="*/ 82458 w 104738"/>
                <a:gd name="connsiteY5" fmla="*/ 82689 h 104669"/>
                <a:gd name="connsiteX6" fmla="*/ 25137 w 104738"/>
                <a:gd name="connsiteY6" fmla="*/ 82689 h 104669"/>
                <a:gd name="connsiteX7" fmla="*/ 25137 w 104738"/>
                <a:gd name="connsiteY7" fmla="*/ 24835 h 104669"/>
                <a:gd name="connsiteX8" fmla="*/ 82458 w 104738"/>
                <a:gd name="connsiteY8" fmla="*/ 24835 h 104669"/>
                <a:gd name="connsiteX9" fmla="*/ 82458 w 104738"/>
                <a:gd name="connsiteY9" fmla="*/ 82689 h 10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38" h="104669">
                  <a:moveTo>
                    <a:pt x="7141" y="7137"/>
                  </a:moveTo>
                  <a:lnTo>
                    <a:pt x="7141" y="100387"/>
                  </a:lnTo>
                  <a:lnTo>
                    <a:pt x="100454" y="100387"/>
                  </a:lnTo>
                  <a:lnTo>
                    <a:pt x="100454" y="7137"/>
                  </a:lnTo>
                  <a:lnTo>
                    <a:pt x="7141" y="7137"/>
                  </a:lnTo>
                  <a:close/>
                  <a:moveTo>
                    <a:pt x="82458" y="82689"/>
                  </a:moveTo>
                  <a:lnTo>
                    <a:pt x="25137" y="82689"/>
                  </a:lnTo>
                  <a:lnTo>
                    <a:pt x="25137" y="24835"/>
                  </a:lnTo>
                  <a:lnTo>
                    <a:pt x="82458" y="24835"/>
                  </a:lnTo>
                  <a:lnTo>
                    <a:pt x="82458" y="8268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" name="Forma libre 1699">
              <a:extLst>
                <a:ext uri="{FF2B5EF4-FFF2-40B4-BE49-F238E27FC236}">
                  <a16:creationId xmlns:a16="http://schemas.microsoft.com/office/drawing/2014/main" id="{98E900E4-9B27-3F44-89C1-41F3B9584659}"/>
                </a:ext>
              </a:extLst>
            </p:cNvPr>
            <p:cNvSpPr/>
            <p:nvPr/>
          </p:nvSpPr>
          <p:spPr>
            <a:xfrm>
              <a:off x="3015995" y="7065750"/>
              <a:ext cx="933550" cy="1010678"/>
            </a:xfrm>
            <a:custGeom>
              <a:avLst/>
              <a:gdLst>
                <a:gd name="connsiteX0" fmla="*/ 40372 w 114260"/>
                <a:gd name="connsiteY0" fmla="*/ 84497 h 123700"/>
                <a:gd name="connsiteX1" fmla="*/ 7141 w 114260"/>
                <a:gd name="connsiteY1" fmla="*/ 45960 h 123700"/>
                <a:gd name="connsiteX2" fmla="*/ 39896 w 114260"/>
                <a:gd name="connsiteY2" fmla="*/ 120275 h 123700"/>
                <a:gd name="connsiteX3" fmla="*/ 115117 w 114260"/>
                <a:gd name="connsiteY3" fmla="*/ 7137 h 123700"/>
                <a:gd name="connsiteX4" fmla="*/ 40372 w 114260"/>
                <a:gd name="connsiteY4" fmla="*/ 84497 h 12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23700">
                  <a:moveTo>
                    <a:pt x="40372" y="84497"/>
                  </a:moveTo>
                  <a:cubicBezTo>
                    <a:pt x="37039" y="80596"/>
                    <a:pt x="15234" y="54238"/>
                    <a:pt x="7141" y="45960"/>
                  </a:cubicBezTo>
                  <a:cubicBezTo>
                    <a:pt x="10474" y="56998"/>
                    <a:pt x="39896" y="120275"/>
                    <a:pt x="39896" y="120275"/>
                  </a:cubicBezTo>
                  <a:cubicBezTo>
                    <a:pt x="39896" y="120275"/>
                    <a:pt x="110547" y="17984"/>
                    <a:pt x="115117" y="7137"/>
                  </a:cubicBezTo>
                  <a:cubicBezTo>
                    <a:pt x="105976" y="14559"/>
                    <a:pt x="55512" y="66989"/>
                    <a:pt x="40372" y="84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" name="Forma libre 1700">
              <a:extLst>
                <a:ext uri="{FF2B5EF4-FFF2-40B4-BE49-F238E27FC236}">
                  <a16:creationId xmlns:a16="http://schemas.microsoft.com/office/drawing/2014/main" id="{09BC166B-3DD5-BE43-A7B9-D2186A40802D}"/>
                </a:ext>
              </a:extLst>
            </p:cNvPr>
            <p:cNvSpPr/>
            <p:nvPr/>
          </p:nvSpPr>
          <p:spPr>
            <a:xfrm>
              <a:off x="4015666" y="8933176"/>
              <a:ext cx="3111833" cy="233232"/>
            </a:xfrm>
            <a:custGeom>
              <a:avLst/>
              <a:gdLst>
                <a:gd name="connsiteX0" fmla="*/ 370394 w 380867"/>
                <a:gd name="connsiteY0" fmla="*/ 7137 h 28546"/>
                <a:gd name="connsiteX1" fmla="*/ 15425 w 380867"/>
                <a:gd name="connsiteY1" fmla="*/ 7137 h 28546"/>
                <a:gd name="connsiteX2" fmla="*/ 7141 w 380867"/>
                <a:gd name="connsiteY2" fmla="*/ 15796 h 28546"/>
                <a:gd name="connsiteX3" fmla="*/ 15425 w 380867"/>
                <a:gd name="connsiteY3" fmla="*/ 24455 h 28546"/>
                <a:gd name="connsiteX4" fmla="*/ 370394 w 380867"/>
                <a:gd name="connsiteY4" fmla="*/ 24455 h 28546"/>
                <a:gd name="connsiteX5" fmla="*/ 378678 w 380867"/>
                <a:gd name="connsiteY5" fmla="*/ 15796 h 28546"/>
                <a:gd name="connsiteX6" fmla="*/ 370394 w 380867"/>
                <a:gd name="connsiteY6" fmla="*/ 7137 h 2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67" h="28546">
                  <a:moveTo>
                    <a:pt x="37039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6"/>
                  </a:cubicBezTo>
                  <a:cubicBezTo>
                    <a:pt x="7141" y="20554"/>
                    <a:pt x="10855" y="24455"/>
                    <a:pt x="15425" y="24455"/>
                  </a:cubicBezTo>
                  <a:lnTo>
                    <a:pt x="370394" y="24455"/>
                  </a:lnTo>
                  <a:cubicBezTo>
                    <a:pt x="374964" y="24455"/>
                    <a:pt x="378678" y="20554"/>
                    <a:pt x="378678" y="15796"/>
                  </a:cubicBezTo>
                  <a:cubicBezTo>
                    <a:pt x="378678" y="10943"/>
                    <a:pt x="375059" y="7137"/>
                    <a:pt x="370394" y="71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" name="Forma libre 1701">
              <a:extLst>
                <a:ext uri="{FF2B5EF4-FFF2-40B4-BE49-F238E27FC236}">
                  <a16:creationId xmlns:a16="http://schemas.microsoft.com/office/drawing/2014/main" id="{1C601E72-F387-684F-B56A-7E83EE145120}"/>
                </a:ext>
              </a:extLst>
            </p:cNvPr>
            <p:cNvSpPr/>
            <p:nvPr/>
          </p:nvSpPr>
          <p:spPr>
            <a:xfrm>
              <a:off x="4016442" y="9416748"/>
              <a:ext cx="1633710" cy="233232"/>
            </a:xfrm>
            <a:custGeom>
              <a:avLst/>
              <a:gdLst>
                <a:gd name="connsiteX0" fmla="*/ 190054 w 199955"/>
                <a:gd name="connsiteY0" fmla="*/ 7137 h 28546"/>
                <a:gd name="connsiteX1" fmla="*/ 15425 w 199955"/>
                <a:gd name="connsiteY1" fmla="*/ 7137 h 28546"/>
                <a:gd name="connsiteX2" fmla="*/ 7141 w 199955"/>
                <a:gd name="connsiteY2" fmla="*/ 15795 h 28546"/>
                <a:gd name="connsiteX3" fmla="*/ 15425 w 199955"/>
                <a:gd name="connsiteY3" fmla="*/ 24454 h 28546"/>
                <a:gd name="connsiteX4" fmla="*/ 190054 w 199955"/>
                <a:gd name="connsiteY4" fmla="*/ 24454 h 28546"/>
                <a:gd name="connsiteX5" fmla="*/ 198337 w 199955"/>
                <a:gd name="connsiteY5" fmla="*/ 15795 h 28546"/>
                <a:gd name="connsiteX6" fmla="*/ 190054 w 199955"/>
                <a:gd name="connsiteY6" fmla="*/ 7137 h 2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955" h="28546">
                  <a:moveTo>
                    <a:pt x="19005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4"/>
                    <a:pt x="15425" y="24454"/>
                  </a:cubicBezTo>
                  <a:lnTo>
                    <a:pt x="190054" y="24454"/>
                  </a:lnTo>
                  <a:cubicBezTo>
                    <a:pt x="194624" y="24454"/>
                    <a:pt x="198337" y="20553"/>
                    <a:pt x="198337" y="15795"/>
                  </a:cubicBezTo>
                  <a:cubicBezTo>
                    <a:pt x="198337" y="11038"/>
                    <a:pt x="194624" y="7137"/>
                    <a:pt x="190054" y="71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" name="Forma libre 1702">
              <a:extLst>
                <a:ext uri="{FF2B5EF4-FFF2-40B4-BE49-F238E27FC236}">
                  <a16:creationId xmlns:a16="http://schemas.microsoft.com/office/drawing/2014/main" id="{AE3A74BC-0FB7-E245-95AE-A8A06AEA83EA}"/>
                </a:ext>
              </a:extLst>
            </p:cNvPr>
            <p:cNvSpPr/>
            <p:nvPr/>
          </p:nvSpPr>
          <p:spPr>
            <a:xfrm>
              <a:off x="2847955" y="8864756"/>
              <a:ext cx="855759" cy="855186"/>
            </a:xfrm>
            <a:custGeom>
              <a:avLst/>
              <a:gdLst>
                <a:gd name="connsiteX0" fmla="*/ 7141 w 104738"/>
                <a:gd name="connsiteY0" fmla="*/ 7137 h 104669"/>
                <a:gd name="connsiteX1" fmla="*/ 7141 w 104738"/>
                <a:gd name="connsiteY1" fmla="*/ 100387 h 104669"/>
                <a:gd name="connsiteX2" fmla="*/ 100454 w 104738"/>
                <a:gd name="connsiteY2" fmla="*/ 100387 h 104669"/>
                <a:gd name="connsiteX3" fmla="*/ 100454 w 104738"/>
                <a:gd name="connsiteY3" fmla="*/ 7137 h 104669"/>
                <a:gd name="connsiteX4" fmla="*/ 7141 w 104738"/>
                <a:gd name="connsiteY4" fmla="*/ 7137 h 104669"/>
                <a:gd name="connsiteX5" fmla="*/ 82458 w 104738"/>
                <a:gd name="connsiteY5" fmla="*/ 82689 h 104669"/>
                <a:gd name="connsiteX6" fmla="*/ 25137 w 104738"/>
                <a:gd name="connsiteY6" fmla="*/ 82689 h 104669"/>
                <a:gd name="connsiteX7" fmla="*/ 25137 w 104738"/>
                <a:gd name="connsiteY7" fmla="*/ 24835 h 104669"/>
                <a:gd name="connsiteX8" fmla="*/ 82458 w 104738"/>
                <a:gd name="connsiteY8" fmla="*/ 24835 h 104669"/>
                <a:gd name="connsiteX9" fmla="*/ 82458 w 104738"/>
                <a:gd name="connsiteY9" fmla="*/ 82689 h 10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38" h="104669">
                  <a:moveTo>
                    <a:pt x="7141" y="7137"/>
                  </a:moveTo>
                  <a:lnTo>
                    <a:pt x="7141" y="100387"/>
                  </a:lnTo>
                  <a:lnTo>
                    <a:pt x="100454" y="100387"/>
                  </a:lnTo>
                  <a:lnTo>
                    <a:pt x="100454" y="7137"/>
                  </a:lnTo>
                  <a:lnTo>
                    <a:pt x="7141" y="7137"/>
                  </a:lnTo>
                  <a:close/>
                  <a:moveTo>
                    <a:pt x="82458" y="82689"/>
                  </a:moveTo>
                  <a:lnTo>
                    <a:pt x="25137" y="82689"/>
                  </a:lnTo>
                  <a:lnTo>
                    <a:pt x="25137" y="24835"/>
                  </a:lnTo>
                  <a:lnTo>
                    <a:pt x="82458" y="24835"/>
                  </a:lnTo>
                  <a:lnTo>
                    <a:pt x="82458" y="8268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" name="Forma libre 1703">
              <a:extLst>
                <a:ext uri="{FF2B5EF4-FFF2-40B4-BE49-F238E27FC236}">
                  <a16:creationId xmlns:a16="http://schemas.microsoft.com/office/drawing/2014/main" id="{C7510AD8-40F7-D040-AC1D-31A804B19B8E}"/>
                </a:ext>
              </a:extLst>
            </p:cNvPr>
            <p:cNvSpPr/>
            <p:nvPr/>
          </p:nvSpPr>
          <p:spPr>
            <a:xfrm>
              <a:off x="3015995" y="8433278"/>
              <a:ext cx="933550" cy="1010678"/>
            </a:xfrm>
            <a:custGeom>
              <a:avLst/>
              <a:gdLst>
                <a:gd name="connsiteX0" fmla="*/ 40372 w 114260"/>
                <a:gd name="connsiteY0" fmla="*/ 84497 h 123700"/>
                <a:gd name="connsiteX1" fmla="*/ 7141 w 114260"/>
                <a:gd name="connsiteY1" fmla="*/ 45960 h 123700"/>
                <a:gd name="connsiteX2" fmla="*/ 39896 w 114260"/>
                <a:gd name="connsiteY2" fmla="*/ 120275 h 123700"/>
                <a:gd name="connsiteX3" fmla="*/ 115117 w 114260"/>
                <a:gd name="connsiteY3" fmla="*/ 7137 h 123700"/>
                <a:gd name="connsiteX4" fmla="*/ 40372 w 114260"/>
                <a:gd name="connsiteY4" fmla="*/ 84497 h 12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23700">
                  <a:moveTo>
                    <a:pt x="40372" y="84497"/>
                  </a:moveTo>
                  <a:cubicBezTo>
                    <a:pt x="37039" y="80595"/>
                    <a:pt x="15234" y="54238"/>
                    <a:pt x="7141" y="45960"/>
                  </a:cubicBezTo>
                  <a:cubicBezTo>
                    <a:pt x="10474" y="56997"/>
                    <a:pt x="39896" y="120275"/>
                    <a:pt x="39896" y="120275"/>
                  </a:cubicBezTo>
                  <a:cubicBezTo>
                    <a:pt x="39896" y="120275"/>
                    <a:pt x="110547" y="17984"/>
                    <a:pt x="115117" y="7137"/>
                  </a:cubicBezTo>
                  <a:cubicBezTo>
                    <a:pt x="105976" y="14558"/>
                    <a:pt x="55512" y="66988"/>
                    <a:pt x="40372" y="84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" name="Forma libre 1704">
              <a:extLst>
                <a:ext uri="{FF2B5EF4-FFF2-40B4-BE49-F238E27FC236}">
                  <a16:creationId xmlns:a16="http://schemas.microsoft.com/office/drawing/2014/main" id="{BE1C3679-BD69-494B-A637-27F7420DD7F6}"/>
                </a:ext>
              </a:extLst>
            </p:cNvPr>
            <p:cNvSpPr/>
            <p:nvPr/>
          </p:nvSpPr>
          <p:spPr>
            <a:xfrm>
              <a:off x="4015666" y="10300702"/>
              <a:ext cx="3111833" cy="233232"/>
            </a:xfrm>
            <a:custGeom>
              <a:avLst/>
              <a:gdLst>
                <a:gd name="connsiteX0" fmla="*/ 370394 w 380867"/>
                <a:gd name="connsiteY0" fmla="*/ 7137 h 28546"/>
                <a:gd name="connsiteX1" fmla="*/ 15425 w 380867"/>
                <a:gd name="connsiteY1" fmla="*/ 7137 h 28546"/>
                <a:gd name="connsiteX2" fmla="*/ 7141 w 380867"/>
                <a:gd name="connsiteY2" fmla="*/ 15795 h 28546"/>
                <a:gd name="connsiteX3" fmla="*/ 15425 w 380867"/>
                <a:gd name="connsiteY3" fmla="*/ 24455 h 28546"/>
                <a:gd name="connsiteX4" fmla="*/ 370394 w 380867"/>
                <a:gd name="connsiteY4" fmla="*/ 24455 h 28546"/>
                <a:gd name="connsiteX5" fmla="*/ 378678 w 380867"/>
                <a:gd name="connsiteY5" fmla="*/ 15795 h 28546"/>
                <a:gd name="connsiteX6" fmla="*/ 370394 w 380867"/>
                <a:gd name="connsiteY6" fmla="*/ 7137 h 2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67" h="28546">
                  <a:moveTo>
                    <a:pt x="37039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5"/>
                    <a:pt x="15425" y="24455"/>
                  </a:cubicBezTo>
                  <a:lnTo>
                    <a:pt x="370394" y="24455"/>
                  </a:lnTo>
                  <a:cubicBezTo>
                    <a:pt x="374964" y="24455"/>
                    <a:pt x="378678" y="20553"/>
                    <a:pt x="378678" y="15795"/>
                  </a:cubicBezTo>
                  <a:cubicBezTo>
                    <a:pt x="378678" y="11038"/>
                    <a:pt x="375059" y="7137"/>
                    <a:pt x="370394" y="71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1705">
              <a:extLst>
                <a:ext uri="{FF2B5EF4-FFF2-40B4-BE49-F238E27FC236}">
                  <a16:creationId xmlns:a16="http://schemas.microsoft.com/office/drawing/2014/main" id="{02D0285C-42EE-5A47-8F51-B5D1335FC80C}"/>
                </a:ext>
              </a:extLst>
            </p:cNvPr>
            <p:cNvSpPr/>
            <p:nvPr/>
          </p:nvSpPr>
          <p:spPr>
            <a:xfrm>
              <a:off x="4016442" y="10785052"/>
              <a:ext cx="1633710" cy="233232"/>
            </a:xfrm>
            <a:custGeom>
              <a:avLst/>
              <a:gdLst>
                <a:gd name="connsiteX0" fmla="*/ 190054 w 199955"/>
                <a:gd name="connsiteY0" fmla="*/ 7137 h 28546"/>
                <a:gd name="connsiteX1" fmla="*/ 15425 w 199955"/>
                <a:gd name="connsiteY1" fmla="*/ 7137 h 28546"/>
                <a:gd name="connsiteX2" fmla="*/ 7141 w 199955"/>
                <a:gd name="connsiteY2" fmla="*/ 15795 h 28546"/>
                <a:gd name="connsiteX3" fmla="*/ 15425 w 199955"/>
                <a:gd name="connsiteY3" fmla="*/ 24455 h 28546"/>
                <a:gd name="connsiteX4" fmla="*/ 190054 w 199955"/>
                <a:gd name="connsiteY4" fmla="*/ 24455 h 28546"/>
                <a:gd name="connsiteX5" fmla="*/ 198337 w 199955"/>
                <a:gd name="connsiteY5" fmla="*/ 15795 h 28546"/>
                <a:gd name="connsiteX6" fmla="*/ 190054 w 199955"/>
                <a:gd name="connsiteY6" fmla="*/ 7137 h 2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955" h="28546">
                  <a:moveTo>
                    <a:pt x="19005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5"/>
                    <a:pt x="15425" y="24455"/>
                  </a:cubicBezTo>
                  <a:lnTo>
                    <a:pt x="190054" y="24455"/>
                  </a:lnTo>
                  <a:cubicBezTo>
                    <a:pt x="194624" y="24455"/>
                    <a:pt x="198337" y="20553"/>
                    <a:pt x="198337" y="15795"/>
                  </a:cubicBezTo>
                  <a:cubicBezTo>
                    <a:pt x="198337" y="10943"/>
                    <a:pt x="194624" y="7137"/>
                    <a:pt x="190054" y="71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" name="Forma libre 1706">
              <a:extLst>
                <a:ext uri="{FF2B5EF4-FFF2-40B4-BE49-F238E27FC236}">
                  <a16:creationId xmlns:a16="http://schemas.microsoft.com/office/drawing/2014/main" id="{75FF0F26-90F4-1A40-A434-44F328D1C2BD}"/>
                </a:ext>
              </a:extLst>
            </p:cNvPr>
            <p:cNvSpPr/>
            <p:nvPr/>
          </p:nvSpPr>
          <p:spPr>
            <a:xfrm>
              <a:off x="2847955" y="10232291"/>
              <a:ext cx="855759" cy="855186"/>
            </a:xfrm>
            <a:custGeom>
              <a:avLst/>
              <a:gdLst>
                <a:gd name="connsiteX0" fmla="*/ 7141 w 104738"/>
                <a:gd name="connsiteY0" fmla="*/ 7137 h 104669"/>
                <a:gd name="connsiteX1" fmla="*/ 7141 w 104738"/>
                <a:gd name="connsiteY1" fmla="*/ 100387 h 104669"/>
                <a:gd name="connsiteX2" fmla="*/ 100454 w 104738"/>
                <a:gd name="connsiteY2" fmla="*/ 100387 h 104669"/>
                <a:gd name="connsiteX3" fmla="*/ 100454 w 104738"/>
                <a:gd name="connsiteY3" fmla="*/ 7137 h 104669"/>
                <a:gd name="connsiteX4" fmla="*/ 7141 w 104738"/>
                <a:gd name="connsiteY4" fmla="*/ 7137 h 104669"/>
                <a:gd name="connsiteX5" fmla="*/ 82458 w 104738"/>
                <a:gd name="connsiteY5" fmla="*/ 82689 h 104669"/>
                <a:gd name="connsiteX6" fmla="*/ 25137 w 104738"/>
                <a:gd name="connsiteY6" fmla="*/ 82689 h 104669"/>
                <a:gd name="connsiteX7" fmla="*/ 25137 w 104738"/>
                <a:gd name="connsiteY7" fmla="*/ 24835 h 104669"/>
                <a:gd name="connsiteX8" fmla="*/ 82458 w 104738"/>
                <a:gd name="connsiteY8" fmla="*/ 24835 h 104669"/>
                <a:gd name="connsiteX9" fmla="*/ 82458 w 104738"/>
                <a:gd name="connsiteY9" fmla="*/ 82689 h 10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38" h="104669">
                  <a:moveTo>
                    <a:pt x="7141" y="7137"/>
                  </a:moveTo>
                  <a:lnTo>
                    <a:pt x="7141" y="100387"/>
                  </a:lnTo>
                  <a:lnTo>
                    <a:pt x="100454" y="100387"/>
                  </a:lnTo>
                  <a:lnTo>
                    <a:pt x="100454" y="7137"/>
                  </a:lnTo>
                  <a:lnTo>
                    <a:pt x="7141" y="7137"/>
                  </a:lnTo>
                  <a:close/>
                  <a:moveTo>
                    <a:pt x="82458" y="82689"/>
                  </a:moveTo>
                  <a:lnTo>
                    <a:pt x="25137" y="82689"/>
                  </a:lnTo>
                  <a:lnTo>
                    <a:pt x="25137" y="24835"/>
                  </a:lnTo>
                  <a:lnTo>
                    <a:pt x="82458" y="24835"/>
                  </a:lnTo>
                  <a:lnTo>
                    <a:pt x="82458" y="8268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1707">
              <a:extLst>
                <a:ext uri="{FF2B5EF4-FFF2-40B4-BE49-F238E27FC236}">
                  <a16:creationId xmlns:a16="http://schemas.microsoft.com/office/drawing/2014/main" id="{03B7A487-3420-ED44-A46B-ECB7B831D463}"/>
                </a:ext>
              </a:extLst>
            </p:cNvPr>
            <p:cNvSpPr/>
            <p:nvPr/>
          </p:nvSpPr>
          <p:spPr>
            <a:xfrm>
              <a:off x="3015995" y="9800806"/>
              <a:ext cx="933550" cy="1010678"/>
            </a:xfrm>
            <a:custGeom>
              <a:avLst/>
              <a:gdLst>
                <a:gd name="connsiteX0" fmla="*/ 40372 w 114260"/>
                <a:gd name="connsiteY0" fmla="*/ 84496 h 123700"/>
                <a:gd name="connsiteX1" fmla="*/ 7141 w 114260"/>
                <a:gd name="connsiteY1" fmla="*/ 45959 h 123700"/>
                <a:gd name="connsiteX2" fmla="*/ 39896 w 114260"/>
                <a:gd name="connsiteY2" fmla="*/ 120274 h 123700"/>
                <a:gd name="connsiteX3" fmla="*/ 115117 w 114260"/>
                <a:gd name="connsiteY3" fmla="*/ 7137 h 123700"/>
                <a:gd name="connsiteX4" fmla="*/ 40372 w 114260"/>
                <a:gd name="connsiteY4" fmla="*/ 84496 h 12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23700">
                  <a:moveTo>
                    <a:pt x="40372" y="84496"/>
                  </a:moveTo>
                  <a:cubicBezTo>
                    <a:pt x="37039" y="80595"/>
                    <a:pt x="15234" y="54237"/>
                    <a:pt x="7141" y="45959"/>
                  </a:cubicBezTo>
                  <a:cubicBezTo>
                    <a:pt x="10474" y="56997"/>
                    <a:pt x="39896" y="120274"/>
                    <a:pt x="39896" y="120274"/>
                  </a:cubicBezTo>
                  <a:cubicBezTo>
                    <a:pt x="39896" y="120274"/>
                    <a:pt x="110547" y="17984"/>
                    <a:pt x="115117" y="7137"/>
                  </a:cubicBezTo>
                  <a:cubicBezTo>
                    <a:pt x="105976" y="14558"/>
                    <a:pt x="55512" y="67084"/>
                    <a:pt x="40372" y="84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285507A3-A609-5B4D-8C76-E45E49B4E313}"/>
                </a:ext>
              </a:extLst>
            </p:cNvPr>
            <p:cNvSpPr txBox="1"/>
            <p:nvPr/>
          </p:nvSpPr>
          <p:spPr>
            <a:xfrm>
              <a:off x="2819185" y="5702725"/>
              <a:ext cx="43083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Mathematics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7A86358-40E5-074B-857F-BECF93BC117A}"/>
              </a:ext>
            </a:extLst>
          </p:cNvPr>
          <p:cNvGrpSpPr/>
          <p:nvPr/>
        </p:nvGrpSpPr>
        <p:grpSpPr>
          <a:xfrm>
            <a:off x="13059420" y="5224622"/>
            <a:ext cx="5445713" cy="6841526"/>
            <a:chOff x="10937286" y="5045948"/>
            <a:chExt cx="5445713" cy="6841526"/>
          </a:xfrm>
        </p:grpSpPr>
        <p:sp>
          <p:nvSpPr>
            <p:cNvPr id="26" name="Forma libre 1695">
              <a:extLst>
                <a:ext uri="{FF2B5EF4-FFF2-40B4-BE49-F238E27FC236}">
                  <a16:creationId xmlns:a16="http://schemas.microsoft.com/office/drawing/2014/main" id="{79FA59D6-9BF2-BB4F-8B15-3C04E34DA8BA}"/>
                </a:ext>
              </a:extLst>
            </p:cNvPr>
            <p:cNvSpPr/>
            <p:nvPr/>
          </p:nvSpPr>
          <p:spPr>
            <a:xfrm>
              <a:off x="10937286" y="5045948"/>
              <a:ext cx="5445713" cy="6841526"/>
            </a:xfrm>
            <a:custGeom>
              <a:avLst/>
              <a:gdLst>
                <a:gd name="connsiteX0" fmla="*/ 7141 w 666517"/>
                <a:gd name="connsiteY0" fmla="*/ 7137 h 837355"/>
                <a:gd name="connsiteX1" fmla="*/ 667851 w 666517"/>
                <a:gd name="connsiteY1" fmla="*/ 7137 h 837355"/>
                <a:gd name="connsiteX2" fmla="*/ 667851 w 666517"/>
                <a:gd name="connsiteY2" fmla="*/ 833740 h 837355"/>
                <a:gd name="connsiteX3" fmla="*/ 7141 w 666517"/>
                <a:gd name="connsiteY3" fmla="*/ 833740 h 8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517" h="837355">
                  <a:moveTo>
                    <a:pt x="7141" y="7137"/>
                  </a:moveTo>
                  <a:lnTo>
                    <a:pt x="667851" y="7137"/>
                  </a:lnTo>
                  <a:lnTo>
                    <a:pt x="667851" y="833740"/>
                  </a:lnTo>
                  <a:lnTo>
                    <a:pt x="7141" y="8337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1696">
              <a:extLst>
                <a:ext uri="{FF2B5EF4-FFF2-40B4-BE49-F238E27FC236}">
                  <a16:creationId xmlns:a16="http://schemas.microsoft.com/office/drawing/2014/main" id="{523B1544-9D6B-5349-A8FD-6355687BD693}"/>
                </a:ext>
              </a:extLst>
            </p:cNvPr>
            <p:cNvSpPr/>
            <p:nvPr/>
          </p:nvSpPr>
          <p:spPr>
            <a:xfrm>
              <a:off x="12702466" y="7564872"/>
              <a:ext cx="3111833" cy="233232"/>
            </a:xfrm>
            <a:custGeom>
              <a:avLst/>
              <a:gdLst>
                <a:gd name="connsiteX0" fmla="*/ 370394 w 380867"/>
                <a:gd name="connsiteY0" fmla="*/ 7137 h 28546"/>
                <a:gd name="connsiteX1" fmla="*/ 15425 w 380867"/>
                <a:gd name="connsiteY1" fmla="*/ 7137 h 28546"/>
                <a:gd name="connsiteX2" fmla="*/ 7141 w 380867"/>
                <a:gd name="connsiteY2" fmla="*/ 15795 h 28546"/>
                <a:gd name="connsiteX3" fmla="*/ 15425 w 380867"/>
                <a:gd name="connsiteY3" fmla="*/ 24455 h 28546"/>
                <a:gd name="connsiteX4" fmla="*/ 370394 w 380867"/>
                <a:gd name="connsiteY4" fmla="*/ 24455 h 28546"/>
                <a:gd name="connsiteX5" fmla="*/ 378678 w 380867"/>
                <a:gd name="connsiteY5" fmla="*/ 15795 h 28546"/>
                <a:gd name="connsiteX6" fmla="*/ 370394 w 380867"/>
                <a:gd name="connsiteY6" fmla="*/ 7137 h 2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67" h="28546">
                  <a:moveTo>
                    <a:pt x="37039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5"/>
                    <a:pt x="15425" y="24455"/>
                  </a:cubicBezTo>
                  <a:lnTo>
                    <a:pt x="370394" y="24455"/>
                  </a:lnTo>
                  <a:cubicBezTo>
                    <a:pt x="374964" y="24455"/>
                    <a:pt x="378678" y="20553"/>
                    <a:pt x="378678" y="15795"/>
                  </a:cubicBezTo>
                  <a:cubicBezTo>
                    <a:pt x="378678" y="11038"/>
                    <a:pt x="375059" y="7137"/>
                    <a:pt x="370394" y="71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1697">
              <a:extLst>
                <a:ext uri="{FF2B5EF4-FFF2-40B4-BE49-F238E27FC236}">
                  <a16:creationId xmlns:a16="http://schemas.microsoft.com/office/drawing/2014/main" id="{BECE500E-8DC9-1C49-9524-568FE9C5C685}"/>
                </a:ext>
              </a:extLst>
            </p:cNvPr>
            <p:cNvSpPr/>
            <p:nvPr/>
          </p:nvSpPr>
          <p:spPr>
            <a:xfrm>
              <a:off x="12703242" y="8049221"/>
              <a:ext cx="1633710" cy="233232"/>
            </a:xfrm>
            <a:custGeom>
              <a:avLst/>
              <a:gdLst>
                <a:gd name="connsiteX0" fmla="*/ 190054 w 199955"/>
                <a:gd name="connsiteY0" fmla="*/ 7137 h 28546"/>
                <a:gd name="connsiteX1" fmla="*/ 15425 w 199955"/>
                <a:gd name="connsiteY1" fmla="*/ 7137 h 28546"/>
                <a:gd name="connsiteX2" fmla="*/ 7141 w 199955"/>
                <a:gd name="connsiteY2" fmla="*/ 15795 h 28546"/>
                <a:gd name="connsiteX3" fmla="*/ 15425 w 199955"/>
                <a:gd name="connsiteY3" fmla="*/ 24455 h 28546"/>
                <a:gd name="connsiteX4" fmla="*/ 190054 w 199955"/>
                <a:gd name="connsiteY4" fmla="*/ 24455 h 28546"/>
                <a:gd name="connsiteX5" fmla="*/ 198337 w 199955"/>
                <a:gd name="connsiteY5" fmla="*/ 15795 h 28546"/>
                <a:gd name="connsiteX6" fmla="*/ 190054 w 199955"/>
                <a:gd name="connsiteY6" fmla="*/ 7137 h 2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955" h="28546">
                  <a:moveTo>
                    <a:pt x="19005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5"/>
                    <a:pt x="15425" y="24455"/>
                  </a:cubicBezTo>
                  <a:lnTo>
                    <a:pt x="190054" y="24455"/>
                  </a:lnTo>
                  <a:cubicBezTo>
                    <a:pt x="194624" y="24455"/>
                    <a:pt x="198337" y="20553"/>
                    <a:pt x="198337" y="15795"/>
                  </a:cubicBezTo>
                  <a:cubicBezTo>
                    <a:pt x="198337" y="11038"/>
                    <a:pt x="194624" y="7137"/>
                    <a:pt x="190054" y="71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1698">
              <a:extLst>
                <a:ext uri="{FF2B5EF4-FFF2-40B4-BE49-F238E27FC236}">
                  <a16:creationId xmlns:a16="http://schemas.microsoft.com/office/drawing/2014/main" id="{7EA36B82-6D91-BB48-9DE0-F82BDD482B44}"/>
                </a:ext>
              </a:extLst>
            </p:cNvPr>
            <p:cNvSpPr/>
            <p:nvPr/>
          </p:nvSpPr>
          <p:spPr>
            <a:xfrm>
              <a:off x="11534755" y="7497237"/>
              <a:ext cx="855759" cy="855186"/>
            </a:xfrm>
            <a:custGeom>
              <a:avLst/>
              <a:gdLst>
                <a:gd name="connsiteX0" fmla="*/ 7141 w 104738"/>
                <a:gd name="connsiteY0" fmla="*/ 7137 h 104669"/>
                <a:gd name="connsiteX1" fmla="*/ 7141 w 104738"/>
                <a:gd name="connsiteY1" fmla="*/ 100387 h 104669"/>
                <a:gd name="connsiteX2" fmla="*/ 100454 w 104738"/>
                <a:gd name="connsiteY2" fmla="*/ 100387 h 104669"/>
                <a:gd name="connsiteX3" fmla="*/ 100454 w 104738"/>
                <a:gd name="connsiteY3" fmla="*/ 7137 h 104669"/>
                <a:gd name="connsiteX4" fmla="*/ 7141 w 104738"/>
                <a:gd name="connsiteY4" fmla="*/ 7137 h 104669"/>
                <a:gd name="connsiteX5" fmla="*/ 82458 w 104738"/>
                <a:gd name="connsiteY5" fmla="*/ 82689 h 104669"/>
                <a:gd name="connsiteX6" fmla="*/ 25137 w 104738"/>
                <a:gd name="connsiteY6" fmla="*/ 82689 h 104669"/>
                <a:gd name="connsiteX7" fmla="*/ 25137 w 104738"/>
                <a:gd name="connsiteY7" fmla="*/ 24835 h 104669"/>
                <a:gd name="connsiteX8" fmla="*/ 82458 w 104738"/>
                <a:gd name="connsiteY8" fmla="*/ 24835 h 104669"/>
                <a:gd name="connsiteX9" fmla="*/ 82458 w 104738"/>
                <a:gd name="connsiteY9" fmla="*/ 82689 h 10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38" h="104669">
                  <a:moveTo>
                    <a:pt x="7141" y="7137"/>
                  </a:moveTo>
                  <a:lnTo>
                    <a:pt x="7141" y="100387"/>
                  </a:lnTo>
                  <a:lnTo>
                    <a:pt x="100454" y="100387"/>
                  </a:lnTo>
                  <a:lnTo>
                    <a:pt x="100454" y="7137"/>
                  </a:lnTo>
                  <a:lnTo>
                    <a:pt x="7141" y="7137"/>
                  </a:lnTo>
                  <a:close/>
                  <a:moveTo>
                    <a:pt x="82458" y="82689"/>
                  </a:moveTo>
                  <a:lnTo>
                    <a:pt x="25137" y="82689"/>
                  </a:lnTo>
                  <a:lnTo>
                    <a:pt x="25137" y="24835"/>
                  </a:lnTo>
                  <a:lnTo>
                    <a:pt x="82458" y="24835"/>
                  </a:lnTo>
                  <a:lnTo>
                    <a:pt x="82458" y="8268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1699">
              <a:extLst>
                <a:ext uri="{FF2B5EF4-FFF2-40B4-BE49-F238E27FC236}">
                  <a16:creationId xmlns:a16="http://schemas.microsoft.com/office/drawing/2014/main" id="{66C8EB12-678B-2F45-98B0-3991C8D4F705}"/>
                </a:ext>
              </a:extLst>
            </p:cNvPr>
            <p:cNvSpPr/>
            <p:nvPr/>
          </p:nvSpPr>
          <p:spPr>
            <a:xfrm>
              <a:off x="11702795" y="7065750"/>
              <a:ext cx="933550" cy="1010678"/>
            </a:xfrm>
            <a:custGeom>
              <a:avLst/>
              <a:gdLst>
                <a:gd name="connsiteX0" fmla="*/ 40372 w 114260"/>
                <a:gd name="connsiteY0" fmla="*/ 84497 h 123700"/>
                <a:gd name="connsiteX1" fmla="*/ 7141 w 114260"/>
                <a:gd name="connsiteY1" fmla="*/ 45960 h 123700"/>
                <a:gd name="connsiteX2" fmla="*/ 39896 w 114260"/>
                <a:gd name="connsiteY2" fmla="*/ 120275 h 123700"/>
                <a:gd name="connsiteX3" fmla="*/ 115117 w 114260"/>
                <a:gd name="connsiteY3" fmla="*/ 7137 h 123700"/>
                <a:gd name="connsiteX4" fmla="*/ 40372 w 114260"/>
                <a:gd name="connsiteY4" fmla="*/ 84497 h 12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23700">
                  <a:moveTo>
                    <a:pt x="40372" y="84497"/>
                  </a:moveTo>
                  <a:cubicBezTo>
                    <a:pt x="37039" y="80596"/>
                    <a:pt x="15234" y="54238"/>
                    <a:pt x="7141" y="45960"/>
                  </a:cubicBezTo>
                  <a:cubicBezTo>
                    <a:pt x="10474" y="56998"/>
                    <a:pt x="39896" y="120275"/>
                    <a:pt x="39896" y="120275"/>
                  </a:cubicBezTo>
                  <a:cubicBezTo>
                    <a:pt x="39896" y="120275"/>
                    <a:pt x="110547" y="17984"/>
                    <a:pt x="115117" y="7137"/>
                  </a:cubicBezTo>
                  <a:cubicBezTo>
                    <a:pt x="105976" y="14559"/>
                    <a:pt x="55512" y="66989"/>
                    <a:pt x="40372" y="84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1700">
              <a:extLst>
                <a:ext uri="{FF2B5EF4-FFF2-40B4-BE49-F238E27FC236}">
                  <a16:creationId xmlns:a16="http://schemas.microsoft.com/office/drawing/2014/main" id="{5555E785-FB3E-6749-97DB-1E29C7E2F7FA}"/>
                </a:ext>
              </a:extLst>
            </p:cNvPr>
            <p:cNvSpPr/>
            <p:nvPr/>
          </p:nvSpPr>
          <p:spPr>
            <a:xfrm>
              <a:off x="12702466" y="8933176"/>
              <a:ext cx="3111833" cy="233232"/>
            </a:xfrm>
            <a:custGeom>
              <a:avLst/>
              <a:gdLst>
                <a:gd name="connsiteX0" fmla="*/ 370394 w 380867"/>
                <a:gd name="connsiteY0" fmla="*/ 7137 h 28546"/>
                <a:gd name="connsiteX1" fmla="*/ 15425 w 380867"/>
                <a:gd name="connsiteY1" fmla="*/ 7137 h 28546"/>
                <a:gd name="connsiteX2" fmla="*/ 7141 w 380867"/>
                <a:gd name="connsiteY2" fmla="*/ 15796 h 28546"/>
                <a:gd name="connsiteX3" fmla="*/ 15425 w 380867"/>
                <a:gd name="connsiteY3" fmla="*/ 24455 h 28546"/>
                <a:gd name="connsiteX4" fmla="*/ 370394 w 380867"/>
                <a:gd name="connsiteY4" fmla="*/ 24455 h 28546"/>
                <a:gd name="connsiteX5" fmla="*/ 378678 w 380867"/>
                <a:gd name="connsiteY5" fmla="*/ 15796 h 28546"/>
                <a:gd name="connsiteX6" fmla="*/ 370394 w 380867"/>
                <a:gd name="connsiteY6" fmla="*/ 7137 h 2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67" h="28546">
                  <a:moveTo>
                    <a:pt x="37039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6"/>
                  </a:cubicBezTo>
                  <a:cubicBezTo>
                    <a:pt x="7141" y="20554"/>
                    <a:pt x="10855" y="24455"/>
                    <a:pt x="15425" y="24455"/>
                  </a:cubicBezTo>
                  <a:lnTo>
                    <a:pt x="370394" y="24455"/>
                  </a:lnTo>
                  <a:cubicBezTo>
                    <a:pt x="374964" y="24455"/>
                    <a:pt x="378678" y="20554"/>
                    <a:pt x="378678" y="15796"/>
                  </a:cubicBezTo>
                  <a:cubicBezTo>
                    <a:pt x="378678" y="10943"/>
                    <a:pt x="375059" y="7137"/>
                    <a:pt x="370394" y="71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1701">
              <a:extLst>
                <a:ext uri="{FF2B5EF4-FFF2-40B4-BE49-F238E27FC236}">
                  <a16:creationId xmlns:a16="http://schemas.microsoft.com/office/drawing/2014/main" id="{5B8FEB9E-FE70-AF4D-AAD1-540447617799}"/>
                </a:ext>
              </a:extLst>
            </p:cNvPr>
            <p:cNvSpPr/>
            <p:nvPr/>
          </p:nvSpPr>
          <p:spPr>
            <a:xfrm>
              <a:off x="12703242" y="9416748"/>
              <a:ext cx="1633710" cy="233232"/>
            </a:xfrm>
            <a:custGeom>
              <a:avLst/>
              <a:gdLst>
                <a:gd name="connsiteX0" fmla="*/ 190054 w 199955"/>
                <a:gd name="connsiteY0" fmla="*/ 7137 h 28546"/>
                <a:gd name="connsiteX1" fmla="*/ 15425 w 199955"/>
                <a:gd name="connsiteY1" fmla="*/ 7137 h 28546"/>
                <a:gd name="connsiteX2" fmla="*/ 7141 w 199955"/>
                <a:gd name="connsiteY2" fmla="*/ 15795 h 28546"/>
                <a:gd name="connsiteX3" fmla="*/ 15425 w 199955"/>
                <a:gd name="connsiteY3" fmla="*/ 24454 h 28546"/>
                <a:gd name="connsiteX4" fmla="*/ 190054 w 199955"/>
                <a:gd name="connsiteY4" fmla="*/ 24454 h 28546"/>
                <a:gd name="connsiteX5" fmla="*/ 198337 w 199955"/>
                <a:gd name="connsiteY5" fmla="*/ 15795 h 28546"/>
                <a:gd name="connsiteX6" fmla="*/ 190054 w 199955"/>
                <a:gd name="connsiteY6" fmla="*/ 7137 h 2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955" h="28546">
                  <a:moveTo>
                    <a:pt x="19005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4"/>
                    <a:pt x="15425" y="24454"/>
                  </a:cubicBezTo>
                  <a:lnTo>
                    <a:pt x="190054" y="24454"/>
                  </a:lnTo>
                  <a:cubicBezTo>
                    <a:pt x="194624" y="24454"/>
                    <a:pt x="198337" y="20553"/>
                    <a:pt x="198337" y="15795"/>
                  </a:cubicBezTo>
                  <a:cubicBezTo>
                    <a:pt x="198337" y="11038"/>
                    <a:pt x="194624" y="7137"/>
                    <a:pt x="190054" y="71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1702">
              <a:extLst>
                <a:ext uri="{FF2B5EF4-FFF2-40B4-BE49-F238E27FC236}">
                  <a16:creationId xmlns:a16="http://schemas.microsoft.com/office/drawing/2014/main" id="{6591CA01-3526-294A-BED1-61506BF964E8}"/>
                </a:ext>
              </a:extLst>
            </p:cNvPr>
            <p:cNvSpPr/>
            <p:nvPr/>
          </p:nvSpPr>
          <p:spPr>
            <a:xfrm>
              <a:off x="11534755" y="8864756"/>
              <a:ext cx="855759" cy="855186"/>
            </a:xfrm>
            <a:custGeom>
              <a:avLst/>
              <a:gdLst>
                <a:gd name="connsiteX0" fmla="*/ 7141 w 104738"/>
                <a:gd name="connsiteY0" fmla="*/ 7137 h 104669"/>
                <a:gd name="connsiteX1" fmla="*/ 7141 w 104738"/>
                <a:gd name="connsiteY1" fmla="*/ 100387 h 104669"/>
                <a:gd name="connsiteX2" fmla="*/ 100454 w 104738"/>
                <a:gd name="connsiteY2" fmla="*/ 100387 h 104669"/>
                <a:gd name="connsiteX3" fmla="*/ 100454 w 104738"/>
                <a:gd name="connsiteY3" fmla="*/ 7137 h 104669"/>
                <a:gd name="connsiteX4" fmla="*/ 7141 w 104738"/>
                <a:gd name="connsiteY4" fmla="*/ 7137 h 104669"/>
                <a:gd name="connsiteX5" fmla="*/ 82458 w 104738"/>
                <a:gd name="connsiteY5" fmla="*/ 82689 h 104669"/>
                <a:gd name="connsiteX6" fmla="*/ 25137 w 104738"/>
                <a:gd name="connsiteY6" fmla="*/ 82689 h 104669"/>
                <a:gd name="connsiteX7" fmla="*/ 25137 w 104738"/>
                <a:gd name="connsiteY7" fmla="*/ 24835 h 104669"/>
                <a:gd name="connsiteX8" fmla="*/ 82458 w 104738"/>
                <a:gd name="connsiteY8" fmla="*/ 24835 h 104669"/>
                <a:gd name="connsiteX9" fmla="*/ 82458 w 104738"/>
                <a:gd name="connsiteY9" fmla="*/ 82689 h 10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38" h="104669">
                  <a:moveTo>
                    <a:pt x="7141" y="7137"/>
                  </a:moveTo>
                  <a:lnTo>
                    <a:pt x="7141" y="100387"/>
                  </a:lnTo>
                  <a:lnTo>
                    <a:pt x="100454" y="100387"/>
                  </a:lnTo>
                  <a:lnTo>
                    <a:pt x="100454" y="7137"/>
                  </a:lnTo>
                  <a:lnTo>
                    <a:pt x="7141" y="7137"/>
                  </a:lnTo>
                  <a:close/>
                  <a:moveTo>
                    <a:pt x="82458" y="82689"/>
                  </a:moveTo>
                  <a:lnTo>
                    <a:pt x="25137" y="82689"/>
                  </a:lnTo>
                  <a:lnTo>
                    <a:pt x="25137" y="24835"/>
                  </a:lnTo>
                  <a:lnTo>
                    <a:pt x="82458" y="24835"/>
                  </a:lnTo>
                  <a:lnTo>
                    <a:pt x="82458" y="8268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1703">
              <a:extLst>
                <a:ext uri="{FF2B5EF4-FFF2-40B4-BE49-F238E27FC236}">
                  <a16:creationId xmlns:a16="http://schemas.microsoft.com/office/drawing/2014/main" id="{D98785FA-4C8C-6344-95C7-DA81987951A3}"/>
                </a:ext>
              </a:extLst>
            </p:cNvPr>
            <p:cNvSpPr/>
            <p:nvPr/>
          </p:nvSpPr>
          <p:spPr>
            <a:xfrm>
              <a:off x="11702795" y="8433278"/>
              <a:ext cx="933550" cy="1010678"/>
            </a:xfrm>
            <a:custGeom>
              <a:avLst/>
              <a:gdLst>
                <a:gd name="connsiteX0" fmla="*/ 40372 w 114260"/>
                <a:gd name="connsiteY0" fmla="*/ 84497 h 123700"/>
                <a:gd name="connsiteX1" fmla="*/ 7141 w 114260"/>
                <a:gd name="connsiteY1" fmla="*/ 45960 h 123700"/>
                <a:gd name="connsiteX2" fmla="*/ 39896 w 114260"/>
                <a:gd name="connsiteY2" fmla="*/ 120275 h 123700"/>
                <a:gd name="connsiteX3" fmla="*/ 115117 w 114260"/>
                <a:gd name="connsiteY3" fmla="*/ 7137 h 123700"/>
                <a:gd name="connsiteX4" fmla="*/ 40372 w 114260"/>
                <a:gd name="connsiteY4" fmla="*/ 84497 h 12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23700">
                  <a:moveTo>
                    <a:pt x="40372" y="84497"/>
                  </a:moveTo>
                  <a:cubicBezTo>
                    <a:pt x="37039" y="80595"/>
                    <a:pt x="15234" y="54238"/>
                    <a:pt x="7141" y="45960"/>
                  </a:cubicBezTo>
                  <a:cubicBezTo>
                    <a:pt x="10474" y="56997"/>
                    <a:pt x="39896" y="120275"/>
                    <a:pt x="39896" y="120275"/>
                  </a:cubicBezTo>
                  <a:cubicBezTo>
                    <a:pt x="39896" y="120275"/>
                    <a:pt x="110547" y="17984"/>
                    <a:pt x="115117" y="7137"/>
                  </a:cubicBezTo>
                  <a:cubicBezTo>
                    <a:pt x="105976" y="14558"/>
                    <a:pt x="55512" y="66988"/>
                    <a:pt x="40372" y="844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1704">
              <a:extLst>
                <a:ext uri="{FF2B5EF4-FFF2-40B4-BE49-F238E27FC236}">
                  <a16:creationId xmlns:a16="http://schemas.microsoft.com/office/drawing/2014/main" id="{CA8A2FE4-C943-0244-8FE6-6A2CDD1CA1F4}"/>
                </a:ext>
              </a:extLst>
            </p:cNvPr>
            <p:cNvSpPr/>
            <p:nvPr/>
          </p:nvSpPr>
          <p:spPr>
            <a:xfrm>
              <a:off x="12702466" y="10300702"/>
              <a:ext cx="3111833" cy="233232"/>
            </a:xfrm>
            <a:custGeom>
              <a:avLst/>
              <a:gdLst>
                <a:gd name="connsiteX0" fmla="*/ 370394 w 380867"/>
                <a:gd name="connsiteY0" fmla="*/ 7137 h 28546"/>
                <a:gd name="connsiteX1" fmla="*/ 15425 w 380867"/>
                <a:gd name="connsiteY1" fmla="*/ 7137 h 28546"/>
                <a:gd name="connsiteX2" fmla="*/ 7141 w 380867"/>
                <a:gd name="connsiteY2" fmla="*/ 15795 h 28546"/>
                <a:gd name="connsiteX3" fmla="*/ 15425 w 380867"/>
                <a:gd name="connsiteY3" fmla="*/ 24455 h 28546"/>
                <a:gd name="connsiteX4" fmla="*/ 370394 w 380867"/>
                <a:gd name="connsiteY4" fmla="*/ 24455 h 28546"/>
                <a:gd name="connsiteX5" fmla="*/ 378678 w 380867"/>
                <a:gd name="connsiteY5" fmla="*/ 15795 h 28546"/>
                <a:gd name="connsiteX6" fmla="*/ 370394 w 380867"/>
                <a:gd name="connsiteY6" fmla="*/ 7137 h 2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867" h="28546">
                  <a:moveTo>
                    <a:pt x="37039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5"/>
                    <a:pt x="15425" y="24455"/>
                  </a:cubicBezTo>
                  <a:lnTo>
                    <a:pt x="370394" y="24455"/>
                  </a:lnTo>
                  <a:cubicBezTo>
                    <a:pt x="374964" y="24455"/>
                    <a:pt x="378678" y="20553"/>
                    <a:pt x="378678" y="15795"/>
                  </a:cubicBezTo>
                  <a:cubicBezTo>
                    <a:pt x="378678" y="11038"/>
                    <a:pt x="375059" y="7137"/>
                    <a:pt x="370394" y="71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1705">
              <a:extLst>
                <a:ext uri="{FF2B5EF4-FFF2-40B4-BE49-F238E27FC236}">
                  <a16:creationId xmlns:a16="http://schemas.microsoft.com/office/drawing/2014/main" id="{0EFEFF84-189C-2149-9A03-629EE11A13D5}"/>
                </a:ext>
              </a:extLst>
            </p:cNvPr>
            <p:cNvSpPr/>
            <p:nvPr/>
          </p:nvSpPr>
          <p:spPr>
            <a:xfrm>
              <a:off x="12703242" y="10785052"/>
              <a:ext cx="1633710" cy="233232"/>
            </a:xfrm>
            <a:custGeom>
              <a:avLst/>
              <a:gdLst>
                <a:gd name="connsiteX0" fmla="*/ 190054 w 199955"/>
                <a:gd name="connsiteY0" fmla="*/ 7137 h 28546"/>
                <a:gd name="connsiteX1" fmla="*/ 15425 w 199955"/>
                <a:gd name="connsiteY1" fmla="*/ 7137 h 28546"/>
                <a:gd name="connsiteX2" fmla="*/ 7141 w 199955"/>
                <a:gd name="connsiteY2" fmla="*/ 15795 h 28546"/>
                <a:gd name="connsiteX3" fmla="*/ 15425 w 199955"/>
                <a:gd name="connsiteY3" fmla="*/ 24455 h 28546"/>
                <a:gd name="connsiteX4" fmla="*/ 190054 w 199955"/>
                <a:gd name="connsiteY4" fmla="*/ 24455 h 28546"/>
                <a:gd name="connsiteX5" fmla="*/ 198337 w 199955"/>
                <a:gd name="connsiteY5" fmla="*/ 15795 h 28546"/>
                <a:gd name="connsiteX6" fmla="*/ 190054 w 199955"/>
                <a:gd name="connsiteY6" fmla="*/ 7137 h 2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955" h="28546">
                  <a:moveTo>
                    <a:pt x="19005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5"/>
                    <a:pt x="15425" y="24455"/>
                  </a:cubicBezTo>
                  <a:lnTo>
                    <a:pt x="190054" y="24455"/>
                  </a:lnTo>
                  <a:cubicBezTo>
                    <a:pt x="194624" y="24455"/>
                    <a:pt x="198337" y="20553"/>
                    <a:pt x="198337" y="15795"/>
                  </a:cubicBezTo>
                  <a:cubicBezTo>
                    <a:pt x="198337" y="10943"/>
                    <a:pt x="194624" y="7137"/>
                    <a:pt x="190054" y="71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1706">
              <a:extLst>
                <a:ext uri="{FF2B5EF4-FFF2-40B4-BE49-F238E27FC236}">
                  <a16:creationId xmlns:a16="http://schemas.microsoft.com/office/drawing/2014/main" id="{76F3007F-BC9A-1D43-9A6E-0923BC6F4ED0}"/>
                </a:ext>
              </a:extLst>
            </p:cNvPr>
            <p:cNvSpPr/>
            <p:nvPr/>
          </p:nvSpPr>
          <p:spPr>
            <a:xfrm>
              <a:off x="11534755" y="10232291"/>
              <a:ext cx="855759" cy="855186"/>
            </a:xfrm>
            <a:custGeom>
              <a:avLst/>
              <a:gdLst>
                <a:gd name="connsiteX0" fmla="*/ 7141 w 104738"/>
                <a:gd name="connsiteY0" fmla="*/ 7137 h 104669"/>
                <a:gd name="connsiteX1" fmla="*/ 7141 w 104738"/>
                <a:gd name="connsiteY1" fmla="*/ 100387 h 104669"/>
                <a:gd name="connsiteX2" fmla="*/ 100454 w 104738"/>
                <a:gd name="connsiteY2" fmla="*/ 100387 h 104669"/>
                <a:gd name="connsiteX3" fmla="*/ 100454 w 104738"/>
                <a:gd name="connsiteY3" fmla="*/ 7137 h 104669"/>
                <a:gd name="connsiteX4" fmla="*/ 7141 w 104738"/>
                <a:gd name="connsiteY4" fmla="*/ 7137 h 104669"/>
                <a:gd name="connsiteX5" fmla="*/ 82458 w 104738"/>
                <a:gd name="connsiteY5" fmla="*/ 82689 h 104669"/>
                <a:gd name="connsiteX6" fmla="*/ 25137 w 104738"/>
                <a:gd name="connsiteY6" fmla="*/ 82689 h 104669"/>
                <a:gd name="connsiteX7" fmla="*/ 25137 w 104738"/>
                <a:gd name="connsiteY7" fmla="*/ 24835 h 104669"/>
                <a:gd name="connsiteX8" fmla="*/ 82458 w 104738"/>
                <a:gd name="connsiteY8" fmla="*/ 24835 h 104669"/>
                <a:gd name="connsiteX9" fmla="*/ 82458 w 104738"/>
                <a:gd name="connsiteY9" fmla="*/ 82689 h 10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38" h="104669">
                  <a:moveTo>
                    <a:pt x="7141" y="7137"/>
                  </a:moveTo>
                  <a:lnTo>
                    <a:pt x="7141" y="100387"/>
                  </a:lnTo>
                  <a:lnTo>
                    <a:pt x="100454" y="100387"/>
                  </a:lnTo>
                  <a:lnTo>
                    <a:pt x="100454" y="7137"/>
                  </a:lnTo>
                  <a:lnTo>
                    <a:pt x="7141" y="7137"/>
                  </a:lnTo>
                  <a:close/>
                  <a:moveTo>
                    <a:pt x="82458" y="82689"/>
                  </a:moveTo>
                  <a:lnTo>
                    <a:pt x="25137" y="82689"/>
                  </a:lnTo>
                  <a:lnTo>
                    <a:pt x="25137" y="24835"/>
                  </a:lnTo>
                  <a:lnTo>
                    <a:pt x="82458" y="24835"/>
                  </a:lnTo>
                  <a:lnTo>
                    <a:pt x="82458" y="8268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1707">
              <a:extLst>
                <a:ext uri="{FF2B5EF4-FFF2-40B4-BE49-F238E27FC236}">
                  <a16:creationId xmlns:a16="http://schemas.microsoft.com/office/drawing/2014/main" id="{7DA313B1-9E31-1043-9B81-60E01A0A7928}"/>
                </a:ext>
              </a:extLst>
            </p:cNvPr>
            <p:cNvSpPr/>
            <p:nvPr/>
          </p:nvSpPr>
          <p:spPr>
            <a:xfrm>
              <a:off x="11702795" y="9800806"/>
              <a:ext cx="933550" cy="1010678"/>
            </a:xfrm>
            <a:custGeom>
              <a:avLst/>
              <a:gdLst>
                <a:gd name="connsiteX0" fmla="*/ 40372 w 114260"/>
                <a:gd name="connsiteY0" fmla="*/ 84496 h 123700"/>
                <a:gd name="connsiteX1" fmla="*/ 7141 w 114260"/>
                <a:gd name="connsiteY1" fmla="*/ 45959 h 123700"/>
                <a:gd name="connsiteX2" fmla="*/ 39896 w 114260"/>
                <a:gd name="connsiteY2" fmla="*/ 120274 h 123700"/>
                <a:gd name="connsiteX3" fmla="*/ 115117 w 114260"/>
                <a:gd name="connsiteY3" fmla="*/ 7137 h 123700"/>
                <a:gd name="connsiteX4" fmla="*/ 40372 w 114260"/>
                <a:gd name="connsiteY4" fmla="*/ 84496 h 12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23700">
                  <a:moveTo>
                    <a:pt x="40372" y="84496"/>
                  </a:moveTo>
                  <a:cubicBezTo>
                    <a:pt x="37039" y="80595"/>
                    <a:pt x="15234" y="54237"/>
                    <a:pt x="7141" y="45959"/>
                  </a:cubicBezTo>
                  <a:cubicBezTo>
                    <a:pt x="10474" y="56997"/>
                    <a:pt x="39896" y="120274"/>
                    <a:pt x="39896" y="120274"/>
                  </a:cubicBezTo>
                  <a:cubicBezTo>
                    <a:pt x="39896" y="120274"/>
                    <a:pt x="110547" y="17984"/>
                    <a:pt x="115117" y="7137"/>
                  </a:cubicBezTo>
                  <a:cubicBezTo>
                    <a:pt x="105976" y="14558"/>
                    <a:pt x="55512" y="67084"/>
                    <a:pt x="40372" y="844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7F2A7A13-FBE7-434F-AF08-4413DDA2ED65}"/>
                </a:ext>
              </a:extLst>
            </p:cNvPr>
            <p:cNvSpPr txBox="1"/>
            <p:nvPr/>
          </p:nvSpPr>
          <p:spPr>
            <a:xfrm>
              <a:off x="12058229" y="5702725"/>
              <a:ext cx="320382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Chemical Test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9EB0F7E-28D7-6943-B527-283DA4DACD4C}"/>
              </a:ext>
            </a:extLst>
          </p:cNvPr>
          <p:cNvGrpSpPr/>
          <p:nvPr/>
        </p:nvGrpSpPr>
        <p:grpSpPr>
          <a:xfrm>
            <a:off x="7816408" y="5224622"/>
            <a:ext cx="3850754" cy="2031326"/>
            <a:chOff x="12096208" y="5049883"/>
            <a:chExt cx="3850754" cy="2031326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A4AB6CCE-EF2F-F144-B1FD-555D83FF973F}"/>
                </a:ext>
              </a:extLst>
            </p:cNvPr>
            <p:cNvSpPr txBox="1"/>
            <p:nvPr/>
          </p:nvSpPr>
          <p:spPr>
            <a:xfrm>
              <a:off x="12096208" y="5049883"/>
              <a:ext cx="3850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Answer 1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B55E89C8-908E-8249-A501-EAE964B2B7C7}"/>
                </a:ext>
              </a:extLst>
            </p:cNvPr>
            <p:cNvSpPr/>
            <p:nvPr/>
          </p:nvSpPr>
          <p:spPr>
            <a:xfrm>
              <a:off x="12096208" y="5696214"/>
              <a:ext cx="385075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7B713C-7137-084B-B591-77E25976C58D}"/>
              </a:ext>
            </a:extLst>
          </p:cNvPr>
          <p:cNvGrpSpPr/>
          <p:nvPr/>
        </p:nvGrpSpPr>
        <p:grpSpPr>
          <a:xfrm>
            <a:off x="7816408" y="7680712"/>
            <a:ext cx="3850754" cy="2031326"/>
            <a:chOff x="12096208" y="5049883"/>
            <a:chExt cx="3850754" cy="2031326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533C631C-FCAA-8E4F-9D3B-70E23297DD73}"/>
                </a:ext>
              </a:extLst>
            </p:cNvPr>
            <p:cNvSpPr txBox="1"/>
            <p:nvPr/>
          </p:nvSpPr>
          <p:spPr>
            <a:xfrm>
              <a:off x="12096208" y="5049883"/>
              <a:ext cx="3850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Answer 2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1D640624-3905-0149-BA44-7F2F37CF20ED}"/>
                </a:ext>
              </a:extLst>
            </p:cNvPr>
            <p:cNvSpPr/>
            <p:nvPr/>
          </p:nvSpPr>
          <p:spPr>
            <a:xfrm>
              <a:off x="12096208" y="5696214"/>
              <a:ext cx="385075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8D642F6-4049-8F41-8EDA-BC3CAD20639C}"/>
              </a:ext>
            </a:extLst>
          </p:cNvPr>
          <p:cNvGrpSpPr/>
          <p:nvPr/>
        </p:nvGrpSpPr>
        <p:grpSpPr>
          <a:xfrm>
            <a:off x="7816408" y="10106899"/>
            <a:ext cx="3850754" cy="2031326"/>
            <a:chOff x="12096208" y="5049883"/>
            <a:chExt cx="3850754" cy="2031326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B8252D6B-9201-2646-9FAE-7B13D15B8D06}"/>
                </a:ext>
              </a:extLst>
            </p:cNvPr>
            <p:cNvSpPr txBox="1"/>
            <p:nvPr/>
          </p:nvSpPr>
          <p:spPr>
            <a:xfrm>
              <a:off x="12096208" y="5049883"/>
              <a:ext cx="3850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Answer 3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E188BA42-F9FD-4D46-9597-7D0C04C75B50}"/>
                </a:ext>
              </a:extLst>
            </p:cNvPr>
            <p:cNvSpPr/>
            <p:nvPr/>
          </p:nvSpPr>
          <p:spPr>
            <a:xfrm>
              <a:off x="12096208" y="5696214"/>
              <a:ext cx="385075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359A25-51EA-B049-92BD-AA404464E441}"/>
              </a:ext>
            </a:extLst>
          </p:cNvPr>
          <p:cNvGrpSpPr/>
          <p:nvPr/>
        </p:nvGrpSpPr>
        <p:grpSpPr>
          <a:xfrm>
            <a:off x="18995976" y="5224622"/>
            <a:ext cx="3850754" cy="2031326"/>
            <a:chOff x="12096208" y="5049883"/>
            <a:chExt cx="3850754" cy="2031326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7C215EE1-1CB5-3145-9AC1-2383830FE947}"/>
                </a:ext>
              </a:extLst>
            </p:cNvPr>
            <p:cNvSpPr txBox="1"/>
            <p:nvPr/>
          </p:nvSpPr>
          <p:spPr>
            <a:xfrm>
              <a:off x="12096208" y="5049883"/>
              <a:ext cx="3850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Answer 1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6A0BEAD4-770C-9D46-8B47-568E40825663}"/>
                </a:ext>
              </a:extLst>
            </p:cNvPr>
            <p:cNvSpPr/>
            <p:nvPr/>
          </p:nvSpPr>
          <p:spPr>
            <a:xfrm>
              <a:off x="12096208" y="5696214"/>
              <a:ext cx="385075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2A5084A-BBBD-6942-933E-4A837584FD89}"/>
              </a:ext>
            </a:extLst>
          </p:cNvPr>
          <p:cNvGrpSpPr/>
          <p:nvPr/>
        </p:nvGrpSpPr>
        <p:grpSpPr>
          <a:xfrm>
            <a:off x="18995976" y="7680712"/>
            <a:ext cx="3850754" cy="2031326"/>
            <a:chOff x="12096208" y="5049883"/>
            <a:chExt cx="3850754" cy="2031326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2117BD1B-FADB-4042-B320-415B96E4A998}"/>
                </a:ext>
              </a:extLst>
            </p:cNvPr>
            <p:cNvSpPr txBox="1"/>
            <p:nvPr/>
          </p:nvSpPr>
          <p:spPr>
            <a:xfrm>
              <a:off x="12096208" y="5049883"/>
              <a:ext cx="3850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Answer 2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E97540E0-ABED-0540-8FB2-244321FAEA64}"/>
                </a:ext>
              </a:extLst>
            </p:cNvPr>
            <p:cNvSpPr/>
            <p:nvPr/>
          </p:nvSpPr>
          <p:spPr>
            <a:xfrm>
              <a:off x="12096208" y="5696214"/>
              <a:ext cx="385075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207C10-9260-EA46-8D7C-A3468E9CDE0B}"/>
              </a:ext>
            </a:extLst>
          </p:cNvPr>
          <p:cNvGrpSpPr/>
          <p:nvPr/>
        </p:nvGrpSpPr>
        <p:grpSpPr>
          <a:xfrm>
            <a:off x="18995976" y="10106899"/>
            <a:ext cx="3850754" cy="2031326"/>
            <a:chOff x="12096208" y="5049883"/>
            <a:chExt cx="3850754" cy="2031326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8748BE70-1B5F-DC4A-AC90-54C7AA466686}"/>
                </a:ext>
              </a:extLst>
            </p:cNvPr>
            <p:cNvSpPr txBox="1"/>
            <p:nvPr/>
          </p:nvSpPr>
          <p:spPr>
            <a:xfrm>
              <a:off x="12096208" y="5049883"/>
              <a:ext cx="3850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Answer 3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1DA28DCB-4299-0048-9827-0AA168F62E1C}"/>
                </a:ext>
              </a:extLst>
            </p:cNvPr>
            <p:cNvSpPr/>
            <p:nvPr/>
          </p:nvSpPr>
          <p:spPr>
            <a:xfrm>
              <a:off x="12096208" y="5696214"/>
              <a:ext cx="385075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05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5" name="Freeform 974">
            <a:extLst>
              <a:ext uri="{FF2B5EF4-FFF2-40B4-BE49-F238E27FC236}">
                <a16:creationId xmlns:a16="http://schemas.microsoft.com/office/drawing/2014/main" id="{E45764EF-005F-F340-8591-81F87A26BD5E}"/>
              </a:ext>
            </a:extLst>
          </p:cNvPr>
          <p:cNvSpPr/>
          <p:nvPr/>
        </p:nvSpPr>
        <p:spPr>
          <a:xfrm>
            <a:off x="10061197" y="3442648"/>
            <a:ext cx="9503" cy="9504"/>
          </a:xfrm>
          <a:custGeom>
            <a:avLst/>
            <a:gdLst/>
            <a:ahLst/>
            <a:cxnLst/>
            <a:rect l="l" t="t" r="r" b="b"/>
            <a:pathLst>
              <a:path w="9503" h="9504"/>
            </a:pathLst>
          </a:custGeom>
          <a:solidFill>
            <a:srgbClr val="00B3FE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650FE1-C71A-D74A-A0AC-C72A9E32CC39}"/>
              </a:ext>
            </a:extLst>
          </p:cNvPr>
          <p:cNvGrpSpPr/>
          <p:nvPr/>
        </p:nvGrpSpPr>
        <p:grpSpPr>
          <a:xfrm>
            <a:off x="3169500" y="5284049"/>
            <a:ext cx="17762220" cy="6525119"/>
            <a:chOff x="1645920" y="5284049"/>
            <a:chExt cx="17762220" cy="652511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2C7B3D2-59F6-1345-BBFE-637CA388A6A8}"/>
                </a:ext>
              </a:extLst>
            </p:cNvPr>
            <p:cNvGrpSpPr/>
            <p:nvPr/>
          </p:nvGrpSpPr>
          <p:grpSpPr>
            <a:xfrm>
              <a:off x="1645920" y="5284049"/>
              <a:ext cx="8759952" cy="6525119"/>
              <a:chOff x="1005840" y="5574320"/>
              <a:chExt cx="8759952" cy="6525119"/>
            </a:xfrm>
          </p:grpSpPr>
          <p:sp>
            <p:nvSpPr>
              <p:cNvPr id="7" name="Forma libre 1796">
                <a:extLst>
                  <a:ext uri="{FF2B5EF4-FFF2-40B4-BE49-F238E27FC236}">
                    <a16:creationId xmlns:a16="http://schemas.microsoft.com/office/drawing/2014/main" id="{AC858636-B4CD-714F-A5C4-5C93B1BB3F89}"/>
                  </a:ext>
                </a:extLst>
              </p:cNvPr>
              <p:cNvSpPr/>
              <p:nvPr/>
            </p:nvSpPr>
            <p:spPr>
              <a:xfrm>
                <a:off x="2683427" y="5574320"/>
                <a:ext cx="7082365" cy="5277232"/>
              </a:xfrm>
              <a:custGeom>
                <a:avLst/>
                <a:gdLst>
                  <a:gd name="connsiteX0" fmla="*/ 1046243 w 1085471"/>
                  <a:gd name="connsiteY0" fmla="*/ 801768 h 808809"/>
                  <a:gd name="connsiteX1" fmla="*/ 45228 w 1085471"/>
                  <a:gd name="connsiteY1" fmla="*/ 801768 h 808809"/>
                  <a:gd name="connsiteX2" fmla="*/ 7141 w 1085471"/>
                  <a:gd name="connsiteY2" fmla="*/ 763707 h 808809"/>
                  <a:gd name="connsiteX3" fmla="*/ 7141 w 1085471"/>
                  <a:gd name="connsiteY3" fmla="*/ 45198 h 808809"/>
                  <a:gd name="connsiteX4" fmla="*/ 45228 w 1085471"/>
                  <a:gd name="connsiteY4" fmla="*/ 7137 h 808809"/>
                  <a:gd name="connsiteX5" fmla="*/ 1046243 w 1085471"/>
                  <a:gd name="connsiteY5" fmla="*/ 7137 h 808809"/>
                  <a:gd name="connsiteX6" fmla="*/ 1084329 w 1085471"/>
                  <a:gd name="connsiteY6" fmla="*/ 45198 h 808809"/>
                  <a:gd name="connsiteX7" fmla="*/ 1084329 w 1085471"/>
                  <a:gd name="connsiteY7" fmla="*/ 763707 h 808809"/>
                  <a:gd name="connsiteX8" fmla="*/ 1046243 w 1085471"/>
                  <a:gd name="connsiteY8" fmla="*/ 801768 h 808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5471" h="808809">
                    <a:moveTo>
                      <a:pt x="1046243" y="801768"/>
                    </a:moveTo>
                    <a:lnTo>
                      <a:pt x="45228" y="801768"/>
                    </a:lnTo>
                    <a:cubicBezTo>
                      <a:pt x="24280" y="801768"/>
                      <a:pt x="7141" y="784641"/>
                      <a:pt x="7141" y="763707"/>
                    </a:cubicBezTo>
                    <a:lnTo>
                      <a:pt x="7141" y="45198"/>
                    </a:lnTo>
                    <a:cubicBezTo>
                      <a:pt x="7141" y="24264"/>
                      <a:pt x="24280" y="7137"/>
                      <a:pt x="45228" y="7137"/>
                    </a:cubicBezTo>
                    <a:lnTo>
                      <a:pt x="1046243" y="7137"/>
                    </a:lnTo>
                    <a:cubicBezTo>
                      <a:pt x="1067190" y="7137"/>
                      <a:pt x="1084329" y="24264"/>
                      <a:pt x="1084329" y="45198"/>
                    </a:cubicBezTo>
                    <a:lnTo>
                      <a:pt x="1084329" y="763707"/>
                    </a:lnTo>
                    <a:cubicBezTo>
                      <a:pt x="1084329" y="784641"/>
                      <a:pt x="1067190" y="801768"/>
                      <a:pt x="1046243" y="8017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" name="Forma libre 1797">
                <a:extLst>
                  <a:ext uri="{FF2B5EF4-FFF2-40B4-BE49-F238E27FC236}">
                    <a16:creationId xmlns:a16="http://schemas.microsoft.com/office/drawing/2014/main" id="{E658FDF3-DAE6-B94D-9891-23EC96F1ADD0}"/>
                  </a:ext>
                </a:extLst>
              </p:cNvPr>
              <p:cNvSpPr/>
              <p:nvPr/>
            </p:nvSpPr>
            <p:spPr>
              <a:xfrm>
                <a:off x="2963616" y="5845630"/>
                <a:ext cx="3230549" cy="4718464"/>
              </a:xfrm>
              <a:custGeom>
                <a:avLst/>
                <a:gdLst>
                  <a:gd name="connsiteX0" fmla="*/ 42085 w 495127"/>
                  <a:gd name="connsiteY0" fmla="*/ 7137 h 723170"/>
                  <a:gd name="connsiteX1" fmla="*/ 7141 w 495127"/>
                  <a:gd name="connsiteY1" fmla="*/ 42059 h 723170"/>
                  <a:gd name="connsiteX2" fmla="*/ 7141 w 495127"/>
                  <a:gd name="connsiteY2" fmla="*/ 683682 h 723170"/>
                  <a:gd name="connsiteX3" fmla="*/ 42085 w 495127"/>
                  <a:gd name="connsiteY3" fmla="*/ 718604 h 723170"/>
                  <a:gd name="connsiteX4" fmla="*/ 487986 w 495127"/>
                  <a:gd name="connsiteY4" fmla="*/ 718604 h 723170"/>
                  <a:gd name="connsiteX5" fmla="*/ 487986 w 495127"/>
                  <a:gd name="connsiteY5" fmla="*/ 7232 h 723170"/>
                  <a:gd name="connsiteX6" fmla="*/ 42085 w 495127"/>
                  <a:gd name="connsiteY6" fmla="*/ 7232 h 723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5127" h="723170">
                    <a:moveTo>
                      <a:pt x="42085" y="7137"/>
                    </a:moveTo>
                    <a:cubicBezTo>
                      <a:pt x="22852" y="7137"/>
                      <a:pt x="7141" y="22837"/>
                      <a:pt x="7141" y="42059"/>
                    </a:cubicBezTo>
                    <a:lnTo>
                      <a:pt x="7141" y="683682"/>
                    </a:lnTo>
                    <a:cubicBezTo>
                      <a:pt x="7141" y="702903"/>
                      <a:pt x="22852" y="718604"/>
                      <a:pt x="42085" y="718604"/>
                    </a:cubicBezTo>
                    <a:lnTo>
                      <a:pt x="487986" y="718604"/>
                    </a:lnTo>
                    <a:lnTo>
                      <a:pt x="487986" y="7232"/>
                    </a:lnTo>
                    <a:lnTo>
                      <a:pt x="42085" y="723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" name="Forma libre 1798">
                <a:extLst>
                  <a:ext uri="{FF2B5EF4-FFF2-40B4-BE49-F238E27FC236}">
                    <a16:creationId xmlns:a16="http://schemas.microsoft.com/office/drawing/2014/main" id="{76871E96-784D-2E41-9D55-AB68AD8217E8}"/>
                  </a:ext>
                </a:extLst>
              </p:cNvPr>
              <p:cNvSpPr/>
              <p:nvPr/>
            </p:nvSpPr>
            <p:spPr>
              <a:xfrm>
                <a:off x="6294189" y="5845630"/>
                <a:ext cx="3230549" cy="4718464"/>
              </a:xfrm>
              <a:custGeom>
                <a:avLst/>
                <a:gdLst>
                  <a:gd name="connsiteX0" fmla="*/ 453041 w 495127"/>
                  <a:gd name="connsiteY0" fmla="*/ 7137 h 723170"/>
                  <a:gd name="connsiteX1" fmla="*/ 7141 w 495127"/>
                  <a:gd name="connsiteY1" fmla="*/ 7137 h 723170"/>
                  <a:gd name="connsiteX2" fmla="*/ 7141 w 495127"/>
                  <a:gd name="connsiteY2" fmla="*/ 718509 h 723170"/>
                  <a:gd name="connsiteX3" fmla="*/ 453041 w 495127"/>
                  <a:gd name="connsiteY3" fmla="*/ 718509 h 723170"/>
                  <a:gd name="connsiteX4" fmla="*/ 487986 w 495127"/>
                  <a:gd name="connsiteY4" fmla="*/ 683587 h 723170"/>
                  <a:gd name="connsiteX5" fmla="*/ 487986 w 495127"/>
                  <a:gd name="connsiteY5" fmla="*/ 41963 h 723170"/>
                  <a:gd name="connsiteX6" fmla="*/ 453041 w 495127"/>
                  <a:gd name="connsiteY6" fmla="*/ 7137 h 723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5127" h="723170">
                    <a:moveTo>
                      <a:pt x="453041" y="7137"/>
                    </a:moveTo>
                    <a:lnTo>
                      <a:pt x="7141" y="7137"/>
                    </a:lnTo>
                    <a:lnTo>
                      <a:pt x="7141" y="718509"/>
                    </a:lnTo>
                    <a:lnTo>
                      <a:pt x="453041" y="718509"/>
                    </a:lnTo>
                    <a:cubicBezTo>
                      <a:pt x="472275" y="718509"/>
                      <a:pt x="487986" y="702808"/>
                      <a:pt x="487986" y="683587"/>
                    </a:cubicBezTo>
                    <a:lnTo>
                      <a:pt x="487986" y="41963"/>
                    </a:lnTo>
                    <a:cubicBezTo>
                      <a:pt x="487986" y="22837"/>
                      <a:pt x="472275" y="7137"/>
                      <a:pt x="453041" y="713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" name="Forma libre 1800">
                <a:extLst>
                  <a:ext uri="{FF2B5EF4-FFF2-40B4-BE49-F238E27FC236}">
                    <a16:creationId xmlns:a16="http://schemas.microsoft.com/office/drawing/2014/main" id="{3AB10C47-7CCD-D844-B798-07D9BA3AD536}"/>
                  </a:ext>
                </a:extLst>
              </p:cNvPr>
              <p:cNvSpPr/>
              <p:nvPr/>
            </p:nvSpPr>
            <p:spPr>
              <a:xfrm>
                <a:off x="6626563" y="6655839"/>
                <a:ext cx="2547166" cy="248343"/>
              </a:xfrm>
              <a:custGeom>
                <a:avLst/>
                <a:gdLst>
                  <a:gd name="connsiteX0" fmla="*/ 388009 w 390388"/>
                  <a:gd name="connsiteY0" fmla="*/ 19887 h 38061"/>
                  <a:gd name="connsiteX1" fmla="*/ 388009 w 390388"/>
                  <a:gd name="connsiteY1" fmla="*/ 23979 h 38061"/>
                  <a:gd name="connsiteX2" fmla="*/ 375250 w 390388"/>
                  <a:gd name="connsiteY2" fmla="*/ 36730 h 38061"/>
                  <a:gd name="connsiteX3" fmla="*/ 19900 w 390388"/>
                  <a:gd name="connsiteY3" fmla="*/ 36730 h 38061"/>
                  <a:gd name="connsiteX4" fmla="*/ 7141 w 390388"/>
                  <a:gd name="connsiteY4" fmla="*/ 23979 h 38061"/>
                  <a:gd name="connsiteX5" fmla="*/ 7141 w 390388"/>
                  <a:gd name="connsiteY5" fmla="*/ 19887 h 38061"/>
                  <a:gd name="connsiteX6" fmla="*/ 19900 w 390388"/>
                  <a:gd name="connsiteY6" fmla="*/ 7137 h 38061"/>
                  <a:gd name="connsiteX7" fmla="*/ 375250 w 390388"/>
                  <a:gd name="connsiteY7" fmla="*/ 7137 h 38061"/>
                  <a:gd name="connsiteX8" fmla="*/ 388009 w 390388"/>
                  <a:gd name="connsiteY8" fmla="*/ 19887 h 3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388" h="38061">
                    <a:moveTo>
                      <a:pt x="388009" y="19887"/>
                    </a:moveTo>
                    <a:lnTo>
                      <a:pt x="388009" y="23979"/>
                    </a:lnTo>
                    <a:cubicBezTo>
                      <a:pt x="388009" y="31020"/>
                      <a:pt x="382296" y="36730"/>
                      <a:pt x="375250" y="36730"/>
                    </a:cubicBezTo>
                    <a:lnTo>
                      <a:pt x="19900" y="36730"/>
                    </a:lnTo>
                    <a:cubicBezTo>
                      <a:pt x="12854" y="36730"/>
                      <a:pt x="7141" y="31020"/>
                      <a:pt x="7141" y="23979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137"/>
                      <a:pt x="388009" y="12846"/>
                      <a:pt x="388009" y="198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" name="Forma libre 1801">
                <a:extLst>
                  <a:ext uri="{FF2B5EF4-FFF2-40B4-BE49-F238E27FC236}">
                    <a16:creationId xmlns:a16="http://schemas.microsoft.com/office/drawing/2014/main" id="{65668B49-9220-5147-ACFB-F0A134EA327E}"/>
                  </a:ext>
                </a:extLst>
              </p:cNvPr>
              <p:cNvSpPr/>
              <p:nvPr/>
            </p:nvSpPr>
            <p:spPr>
              <a:xfrm>
                <a:off x="6626563" y="7372308"/>
                <a:ext cx="2547166" cy="248343"/>
              </a:xfrm>
              <a:custGeom>
                <a:avLst/>
                <a:gdLst>
                  <a:gd name="connsiteX0" fmla="*/ 388009 w 390388"/>
                  <a:gd name="connsiteY0" fmla="*/ 19887 h 38061"/>
                  <a:gd name="connsiteX1" fmla="*/ 388009 w 390388"/>
                  <a:gd name="connsiteY1" fmla="*/ 23979 h 38061"/>
                  <a:gd name="connsiteX2" fmla="*/ 375250 w 390388"/>
                  <a:gd name="connsiteY2" fmla="*/ 36729 h 38061"/>
                  <a:gd name="connsiteX3" fmla="*/ 19900 w 390388"/>
                  <a:gd name="connsiteY3" fmla="*/ 36729 h 38061"/>
                  <a:gd name="connsiteX4" fmla="*/ 7141 w 390388"/>
                  <a:gd name="connsiteY4" fmla="*/ 23979 h 38061"/>
                  <a:gd name="connsiteX5" fmla="*/ 7141 w 390388"/>
                  <a:gd name="connsiteY5" fmla="*/ 19887 h 38061"/>
                  <a:gd name="connsiteX6" fmla="*/ 19900 w 390388"/>
                  <a:gd name="connsiteY6" fmla="*/ 7137 h 38061"/>
                  <a:gd name="connsiteX7" fmla="*/ 375250 w 390388"/>
                  <a:gd name="connsiteY7" fmla="*/ 7137 h 38061"/>
                  <a:gd name="connsiteX8" fmla="*/ 388009 w 390388"/>
                  <a:gd name="connsiteY8" fmla="*/ 19887 h 3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388" h="38061">
                    <a:moveTo>
                      <a:pt x="388009" y="19887"/>
                    </a:moveTo>
                    <a:lnTo>
                      <a:pt x="388009" y="23979"/>
                    </a:lnTo>
                    <a:cubicBezTo>
                      <a:pt x="388009" y="31020"/>
                      <a:pt x="382296" y="36729"/>
                      <a:pt x="375250" y="36729"/>
                    </a:cubicBezTo>
                    <a:lnTo>
                      <a:pt x="19900" y="36729"/>
                    </a:lnTo>
                    <a:cubicBezTo>
                      <a:pt x="12854" y="36729"/>
                      <a:pt x="7141" y="31020"/>
                      <a:pt x="7141" y="23979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232"/>
                      <a:pt x="388009" y="12941"/>
                      <a:pt x="388009" y="198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" name="Forma libre 1802">
                <a:extLst>
                  <a:ext uri="{FF2B5EF4-FFF2-40B4-BE49-F238E27FC236}">
                    <a16:creationId xmlns:a16="http://schemas.microsoft.com/office/drawing/2014/main" id="{2D22B2A8-B327-8544-85EA-4F9009966386}"/>
                  </a:ext>
                </a:extLst>
              </p:cNvPr>
              <p:cNvSpPr/>
              <p:nvPr/>
            </p:nvSpPr>
            <p:spPr>
              <a:xfrm>
                <a:off x="6626563" y="8089385"/>
                <a:ext cx="2547166" cy="248343"/>
              </a:xfrm>
              <a:custGeom>
                <a:avLst/>
                <a:gdLst>
                  <a:gd name="connsiteX0" fmla="*/ 388009 w 390388"/>
                  <a:gd name="connsiteY0" fmla="*/ 19887 h 38061"/>
                  <a:gd name="connsiteX1" fmla="*/ 388009 w 390388"/>
                  <a:gd name="connsiteY1" fmla="*/ 23979 h 38061"/>
                  <a:gd name="connsiteX2" fmla="*/ 375250 w 390388"/>
                  <a:gd name="connsiteY2" fmla="*/ 36729 h 38061"/>
                  <a:gd name="connsiteX3" fmla="*/ 19900 w 390388"/>
                  <a:gd name="connsiteY3" fmla="*/ 36729 h 38061"/>
                  <a:gd name="connsiteX4" fmla="*/ 7141 w 390388"/>
                  <a:gd name="connsiteY4" fmla="*/ 23979 h 38061"/>
                  <a:gd name="connsiteX5" fmla="*/ 7141 w 390388"/>
                  <a:gd name="connsiteY5" fmla="*/ 19887 h 38061"/>
                  <a:gd name="connsiteX6" fmla="*/ 19900 w 390388"/>
                  <a:gd name="connsiteY6" fmla="*/ 7137 h 38061"/>
                  <a:gd name="connsiteX7" fmla="*/ 375250 w 390388"/>
                  <a:gd name="connsiteY7" fmla="*/ 7137 h 38061"/>
                  <a:gd name="connsiteX8" fmla="*/ 388009 w 390388"/>
                  <a:gd name="connsiteY8" fmla="*/ 19887 h 3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388" h="38061">
                    <a:moveTo>
                      <a:pt x="388009" y="19887"/>
                    </a:moveTo>
                    <a:lnTo>
                      <a:pt x="388009" y="23979"/>
                    </a:lnTo>
                    <a:cubicBezTo>
                      <a:pt x="388009" y="31020"/>
                      <a:pt x="382296" y="36729"/>
                      <a:pt x="375250" y="36729"/>
                    </a:cubicBezTo>
                    <a:lnTo>
                      <a:pt x="19900" y="36729"/>
                    </a:lnTo>
                    <a:cubicBezTo>
                      <a:pt x="12854" y="36729"/>
                      <a:pt x="7141" y="31020"/>
                      <a:pt x="7141" y="23979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137"/>
                      <a:pt x="388009" y="12846"/>
                      <a:pt x="388009" y="198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" name="Forma libre 1803">
                <a:extLst>
                  <a:ext uri="{FF2B5EF4-FFF2-40B4-BE49-F238E27FC236}">
                    <a16:creationId xmlns:a16="http://schemas.microsoft.com/office/drawing/2014/main" id="{19EB1726-49AC-3C45-B738-E826AB3B218F}"/>
                  </a:ext>
                </a:extLst>
              </p:cNvPr>
              <p:cNvSpPr/>
              <p:nvPr/>
            </p:nvSpPr>
            <p:spPr>
              <a:xfrm>
                <a:off x="6626563" y="8805847"/>
                <a:ext cx="2547166" cy="248343"/>
              </a:xfrm>
              <a:custGeom>
                <a:avLst/>
                <a:gdLst>
                  <a:gd name="connsiteX0" fmla="*/ 388009 w 390388"/>
                  <a:gd name="connsiteY0" fmla="*/ 19887 h 38061"/>
                  <a:gd name="connsiteX1" fmla="*/ 388009 w 390388"/>
                  <a:gd name="connsiteY1" fmla="*/ 23979 h 38061"/>
                  <a:gd name="connsiteX2" fmla="*/ 375250 w 390388"/>
                  <a:gd name="connsiteY2" fmla="*/ 36730 h 38061"/>
                  <a:gd name="connsiteX3" fmla="*/ 19900 w 390388"/>
                  <a:gd name="connsiteY3" fmla="*/ 36730 h 38061"/>
                  <a:gd name="connsiteX4" fmla="*/ 7141 w 390388"/>
                  <a:gd name="connsiteY4" fmla="*/ 23979 h 38061"/>
                  <a:gd name="connsiteX5" fmla="*/ 7141 w 390388"/>
                  <a:gd name="connsiteY5" fmla="*/ 19887 h 38061"/>
                  <a:gd name="connsiteX6" fmla="*/ 19900 w 390388"/>
                  <a:gd name="connsiteY6" fmla="*/ 7137 h 38061"/>
                  <a:gd name="connsiteX7" fmla="*/ 375250 w 390388"/>
                  <a:gd name="connsiteY7" fmla="*/ 7137 h 38061"/>
                  <a:gd name="connsiteX8" fmla="*/ 388009 w 390388"/>
                  <a:gd name="connsiteY8" fmla="*/ 19887 h 3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388" h="38061">
                    <a:moveTo>
                      <a:pt x="388009" y="19887"/>
                    </a:moveTo>
                    <a:lnTo>
                      <a:pt x="388009" y="23979"/>
                    </a:lnTo>
                    <a:cubicBezTo>
                      <a:pt x="388009" y="31020"/>
                      <a:pt x="382296" y="36730"/>
                      <a:pt x="375250" y="36730"/>
                    </a:cubicBezTo>
                    <a:lnTo>
                      <a:pt x="19900" y="36730"/>
                    </a:lnTo>
                    <a:cubicBezTo>
                      <a:pt x="12854" y="36730"/>
                      <a:pt x="7141" y="31020"/>
                      <a:pt x="7141" y="23979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137"/>
                      <a:pt x="388009" y="12846"/>
                      <a:pt x="388009" y="198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5" name="Forma libre 1804">
                <a:extLst>
                  <a:ext uri="{FF2B5EF4-FFF2-40B4-BE49-F238E27FC236}">
                    <a16:creationId xmlns:a16="http://schemas.microsoft.com/office/drawing/2014/main" id="{74508BB2-4B93-984B-9F59-D65C0D1BAE68}"/>
                  </a:ext>
                </a:extLst>
              </p:cNvPr>
              <p:cNvSpPr/>
              <p:nvPr/>
            </p:nvSpPr>
            <p:spPr>
              <a:xfrm>
                <a:off x="6626563" y="9522310"/>
                <a:ext cx="2547166" cy="248343"/>
              </a:xfrm>
              <a:custGeom>
                <a:avLst/>
                <a:gdLst>
                  <a:gd name="connsiteX0" fmla="*/ 388009 w 390388"/>
                  <a:gd name="connsiteY0" fmla="*/ 19887 h 38061"/>
                  <a:gd name="connsiteX1" fmla="*/ 388009 w 390388"/>
                  <a:gd name="connsiteY1" fmla="*/ 23978 h 38061"/>
                  <a:gd name="connsiteX2" fmla="*/ 375250 w 390388"/>
                  <a:gd name="connsiteY2" fmla="*/ 36729 h 38061"/>
                  <a:gd name="connsiteX3" fmla="*/ 19900 w 390388"/>
                  <a:gd name="connsiteY3" fmla="*/ 36729 h 38061"/>
                  <a:gd name="connsiteX4" fmla="*/ 7141 w 390388"/>
                  <a:gd name="connsiteY4" fmla="*/ 23978 h 38061"/>
                  <a:gd name="connsiteX5" fmla="*/ 7141 w 390388"/>
                  <a:gd name="connsiteY5" fmla="*/ 19887 h 38061"/>
                  <a:gd name="connsiteX6" fmla="*/ 19900 w 390388"/>
                  <a:gd name="connsiteY6" fmla="*/ 7137 h 38061"/>
                  <a:gd name="connsiteX7" fmla="*/ 375250 w 390388"/>
                  <a:gd name="connsiteY7" fmla="*/ 7137 h 38061"/>
                  <a:gd name="connsiteX8" fmla="*/ 388009 w 390388"/>
                  <a:gd name="connsiteY8" fmla="*/ 19887 h 3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388" h="38061">
                    <a:moveTo>
                      <a:pt x="388009" y="19887"/>
                    </a:moveTo>
                    <a:lnTo>
                      <a:pt x="388009" y="23978"/>
                    </a:lnTo>
                    <a:cubicBezTo>
                      <a:pt x="388009" y="31020"/>
                      <a:pt x="382296" y="36729"/>
                      <a:pt x="375250" y="36729"/>
                    </a:cubicBezTo>
                    <a:lnTo>
                      <a:pt x="19900" y="36729"/>
                    </a:lnTo>
                    <a:cubicBezTo>
                      <a:pt x="12854" y="36729"/>
                      <a:pt x="7141" y="31020"/>
                      <a:pt x="7141" y="23978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232"/>
                      <a:pt x="388009" y="12941"/>
                      <a:pt x="388009" y="198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6" name="Forma libre 1805">
                <a:extLst>
                  <a:ext uri="{FF2B5EF4-FFF2-40B4-BE49-F238E27FC236}">
                    <a16:creationId xmlns:a16="http://schemas.microsoft.com/office/drawing/2014/main" id="{BCF4A88A-82FF-5C4A-B881-2991D2E03969}"/>
                  </a:ext>
                </a:extLst>
              </p:cNvPr>
              <p:cNvSpPr/>
              <p:nvPr/>
            </p:nvSpPr>
            <p:spPr>
              <a:xfrm>
                <a:off x="3302195" y="6655839"/>
                <a:ext cx="2547166" cy="248343"/>
              </a:xfrm>
              <a:custGeom>
                <a:avLst/>
                <a:gdLst>
                  <a:gd name="connsiteX0" fmla="*/ 388009 w 390388"/>
                  <a:gd name="connsiteY0" fmla="*/ 19887 h 38061"/>
                  <a:gd name="connsiteX1" fmla="*/ 388009 w 390388"/>
                  <a:gd name="connsiteY1" fmla="*/ 23979 h 38061"/>
                  <a:gd name="connsiteX2" fmla="*/ 375250 w 390388"/>
                  <a:gd name="connsiteY2" fmla="*/ 36730 h 38061"/>
                  <a:gd name="connsiteX3" fmla="*/ 19900 w 390388"/>
                  <a:gd name="connsiteY3" fmla="*/ 36730 h 38061"/>
                  <a:gd name="connsiteX4" fmla="*/ 7141 w 390388"/>
                  <a:gd name="connsiteY4" fmla="*/ 23979 h 38061"/>
                  <a:gd name="connsiteX5" fmla="*/ 7141 w 390388"/>
                  <a:gd name="connsiteY5" fmla="*/ 19887 h 38061"/>
                  <a:gd name="connsiteX6" fmla="*/ 19900 w 390388"/>
                  <a:gd name="connsiteY6" fmla="*/ 7137 h 38061"/>
                  <a:gd name="connsiteX7" fmla="*/ 375250 w 390388"/>
                  <a:gd name="connsiteY7" fmla="*/ 7137 h 38061"/>
                  <a:gd name="connsiteX8" fmla="*/ 388009 w 390388"/>
                  <a:gd name="connsiteY8" fmla="*/ 19887 h 3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388" h="38061">
                    <a:moveTo>
                      <a:pt x="388009" y="19887"/>
                    </a:moveTo>
                    <a:lnTo>
                      <a:pt x="388009" y="23979"/>
                    </a:lnTo>
                    <a:cubicBezTo>
                      <a:pt x="388009" y="31020"/>
                      <a:pt x="382296" y="36730"/>
                      <a:pt x="375250" y="36730"/>
                    </a:cubicBezTo>
                    <a:lnTo>
                      <a:pt x="19900" y="36730"/>
                    </a:lnTo>
                    <a:cubicBezTo>
                      <a:pt x="12854" y="36730"/>
                      <a:pt x="7141" y="31020"/>
                      <a:pt x="7141" y="23979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137"/>
                      <a:pt x="388009" y="12846"/>
                      <a:pt x="388009" y="198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7" name="Forma libre 1806">
                <a:extLst>
                  <a:ext uri="{FF2B5EF4-FFF2-40B4-BE49-F238E27FC236}">
                    <a16:creationId xmlns:a16="http://schemas.microsoft.com/office/drawing/2014/main" id="{B0F98119-A5D2-2342-862F-9591F4F8E47E}"/>
                  </a:ext>
                </a:extLst>
              </p:cNvPr>
              <p:cNvSpPr/>
              <p:nvPr/>
            </p:nvSpPr>
            <p:spPr>
              <a:xfrm>
                <a:off x="3302195" y="7372308"/>
                <a:ext cx="2547166" cy="248343"/>
              </a:xfrm>
              <a:custGeom>
                <a:avLst/>
                <a:gdLst>
                  <a:gd name="connsiteX0" fmla="*/ 388009 w 390388"/>
                  <a:gd name="connsiteY0" fmla="*/ 19887 h 38061"/>
                  <a:gd name="connsiteX1" fmla="*/ 388009 w 390388"/>
                  <a:gd name="connsiteY1" fmla="*/ 23979 h 38061"/>
                  <a:gd name="connsiteX2" fmla="*/ 375250 w 390388"/>
                  <a:gd name="connsiteY2" fmla="*/ 36729 h 38061"/>
                  <a:gd name="connsiteX3" fmla="*/ 19900 w 390388"/>
                  <a:gd name="connsiteY3" fmla="*/ 36729 h 38061"/>
                  <a:gd name="connsiteX4" fmla="*/ 7141 w 390388"/>
                  <a:gd name="connsiteY4" fmla="*/ 23979 h 38061"/>
                  <a:gd name="connsiteX5" fmla="*/ 7141 w 390388"/>
                  <a:gd name="connsiteY5" fmla="*/ 19887 h 38061"/>
                  <a:gd name="connsiteX6" fmla="*/ 19900 w 390388"/>
                  <a:gd name="connsiteY6" fmla="*/ 7137 h 38061"/>
                  <a:gd name="connsiteX7" fmla="*/ 375250 w 390388"/>
                  <a:gd name="connsiteY7" fmla="*/ 7137 h 38061"/>
                  <a:gd name="connsiteX8" fmla="*/ 388009 w 390388"/>
                  <a:gd name="connsiteY8" fmla="*/ 19887 h 3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388" h="38061">
                    <a:moveTo>
                      <a:pt x="388009" y="19887"/>
                    </a:moveTo>
                    <a:lnTo>
                      <a:pt x="388009" y="23979"/>
                    </a:lnTo>
                    <a:cubicBezTo>
                      <a:pt x="388009" y="31020"/>
                      <a:pt x="382296" y="36729"/>
                      <a:pt x="375250" y="36729"/>
                    </a:cubicBezTo>
                    <a:lnTo>
                      <a:pt x="19900" y="36729"/>
                    </a:lnTo>
                    <a:cubicBezTo>
                      <a:pt x="12854" y="36729"/>
                      <a:pt x="7141" y="31020"/>
                      <a:pt x="7141" y="23979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232"/>
                      <a:pt x="388009" y="12941"/>
                      <a:pt x="388009" y="198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8" name="Forma libre 1807">
                <a:extLst>
                  <a:ext uri="{FF2B5EF4-FFF2-40B4-BE49-F238E27FC236}">
                    <a16:creationId xmlns:a16="http://schemas.microsoft.com/office/drawing/2014/main" id="{A427FA5E-51A9-5946-8837-9CFFCA857BFD}"/>
                  </a:ext>
                </a:extLst>
              </p:cNvPr>
              <p:cNvSpPr/>
              <p:nvPr/>
            </p:nvSpPr>
            <p:spPr>
              <a:xfrm>
                <a:off x="3302195" y="8089385"/>
                <a:ext cx="2547166" cy="248343"/>
              </a:xfrm>
              <a:custGeom>
                <a:avLst/>
                <a:gdLst>
                  <a:gd name="connsiteX0" fmla="*/ 388009 w 390388"/>
                  <a:gd name="connsiteY0" fmla="*/ 19887 h 38061"/>
                  <a:gd name="connsiteX1" fmla="*/ 388009 w 390388"/>
                  <a:gd name="connsiteY1" fmla="*/ 23979 h 38061"/>
                  <a:gd name="connsiteX2" fmla="*/ 375250 w 390388"/>
                  <a:gd name="connsiteY2" fmla="*/ 36729 h 38061"/>
                  <a:gd name="connsiteX3" fmla="*/ 19900 w 390388"/>
                  <a:gd name="connsiteY3" fmla="*/ 36729 h 38061"/>
                  <a:gd name="connsiteX4" fmla="*/ 7141 w 390388"/>
                  <a:gd name="connsiteY4" fmla="*/ 23979 h 38061"/>
                  <a:gd name="connsiteX5" fmla="*/ 7141 w 390388"/>
                  <a:gd name="connsiteY5" fmla="*/ 19887 h 38061"/>
                  <a:gd name="connsiteX6" fmla="*/ 19900 w 390388"/>
                  <a:gd name="connsiteY6" fmla="*/ 7137 h 38061"/>
                  <a:gd name="connsiteX7" fmla="*/ 375250 w 390388"/>
                  <a:gd name="connsiteY7" fmla="*/ 7137 h 38061"/>
                  <a:gd name="connsiteX8" fmla="*/ 388009 w 390388"/>
                  <a:gd name="connsiteY8" fmla="*/ 19887 h 3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388" h="38061">
                    <a:moveTo>
                      <a:pt x="388009" y="19887"/>
                    </a:moveTo>
                    <a:lnTo>
                      <a:pt x="388009" y="23979"/>
                    </a:lnTo>
                    <a:cubicBezTo>
                      <a:pt x="388009" y="31020"/>
                      <a:pt x="382296" y="36729"/>
                      <a:pt x="375250" y="36729"/>
                    </a:cubicBezTo>
                    <a:lnTo>
                      <a:pt x="19900" y="36729"/>
                    </a:lnTo>
                    <a:cubicBezTo>
                      <a:pt x="12854" y="36729"/>
                      <a:pt x="7141" y="31020"/>
                      <a:pt x="7141" y="23979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137"/>
                      <a:pt x="388009" y="12846"/>
                      <a:pt x="388009" y="19887"/>
                    </a:cubicBezTo>
                    <a:close/>
                  </a:path>
                </a:pathLst>
              </a:custGeom>
              <a:solidFill>
                <a:srgbClr val="C0C1C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9" name="Forma libre 1808">
                <a:extLst>
                  <a:ext uri="{FF2B5EF4-FFF2-40B4-BE49-F238E27FC236}">
                    <a16:creationId xmlns:a16="http://schemas.microsoft.com/office/drawing/2014/main" id="{908C73D2-EEC5-094B-905F-6FFFB6ED7378}"/>
                  </a:ext>
                </a:extLst>
              </p:cNvPr>
              <p:cNvSpPr/>
              <p:nvPr/>
            </p:nvSpPr>
            <p:spPr>
              <a:xfrm>
                <a:off x="3302195" y="8805847"/>
                <a:ext cx="2547166" cy="248343"/>
              </a:xfrm>
              <a:custGeom>
                <a:avLst/>
                <a:gdLst>
                  <a:gd name="connsiteX0" fmla="*/ 388009 w 390388"/>
                  <a:gd name="connsiteY0" fmla="*/ 19887 h 38061"/>
                  <a:gd name="connsiteX1" fmla="*/ 388009 w 390388"/>
                  <a:gd name="connsiteY1" fmla="*/ 23979 h 38061"/>
                  <a:gd name="connsiteX2" fmla="*/ 375250 w 390388"/>
                  <a:gd name="connsiteY2" fmla="*/ 36730 h 38061"/>
                  <a:gd name="connsiteX3" fmla="*/ 19900 w 390388"/>
                  <a:gd name="connsiteY3" fmla="*/ 36730 h 38061"/>
                  <a:gd name="connsiteX4" fmla="*/ 7141 w 390388"/>
                  <a:gd name="connsiteY4" fmla="*/ 23979 h 38061"/>
                  <a:gd name="connsiteX5" fmla="*/ 7141 w 390388"/>
                  <a:gd name="connsiteY5" fmla="*/ 19887 h 38061"/>
                  <a:gd name="connsiteX6" fmla="*/ 19900 w 390388"/>
                  <a:gd name="connsiteY6" fmla="*/ 7137 h 38061"/>
                  <a:gd name="connsiteX7" fmla="*/ 375250 w 390388"/>
                  <a:gd name="connsiteY7" fmla="*/ 7137 h 38061"/>
                  <a:gd name="connsiteX8" fmla="*/ 388009 w 390388"/>
                  <a:gd name="connsiteY8" fmla="*/ 19887 h 3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388" h="38061">
                    <a:moveTo>
                      <a:pt x="388009" y="19887"/>
                    </a:moveTo>
                    <a:lnTo>
                      <a:pt x="388009" y="23979"/>
                    </a:lnTo>
                    <a:cubicBezTo>
                      <a:pt x="388009" y="31020"/>
                      <a:pt x="382296" y="36730"/>
                      <a:pt x="375250" y="36730"/>
                    </a:cubicBezTo>
                    <a:lnTo>
                      <a:pt x="19900" y="36730"/>
                    </a:lnTo>
                    <a:cubicBezTo>
                      <a:pt x="12854" y="36730"/>
                      <a:pt x="7141" y="31020"/>
                      <a:pt x="7141" y="23979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137"/>
                      <a:pt x="388009" y="12846"/>
                      <a:pt x="388009" y="19887"/>
                    </a:cubicBezTo>
                    <a:close/>
                  </a:path>
                </a:pathLst>
              </a:custGeom>
              <a:solidFill>
                <a:srgbClr val="C0C1C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0" name="Forma libre 1809">
                <a:extLst>
                  <a:ext uri="{FF2B5EF4-FFF2-40B4-BE49-F238E27FC236}">
                    <a16:creationId xmlns:a16="http://schemas.microsoft.com/office/drawing/2014/main" id="{5F03EAFA-1029-B742-93CA-A63B5BE39D1D}"/>
                  </a:ext>
                </a:extLst>
              </p:cNvPr>
              <p:cNvSpPr/>
              <p:nvPr/>
            </p:nvSpPr>
            <p:spPr>
              <a:xfrm>
                <a:off x="3302195" y="9522310"/>
                <a:ext cx="2547166" cy="248343"/>
              </a:xfrm>
              <a:custGeom>
                <a:avLst/>
                <a:gdLst>
                  <a:gd name="connsiteX0" fmla="*/ 388009 w 390388"/>
                  <a:gd name="connsiteY0" fmla="*/ 19887 h 38061"/>
                  <a:gd name="connsiteX1" fmla="*/ 388009 w 390388"/>
                  <a:gd name="connsiteY1" fmla="*/ 23978 h 38061"/>
                  <a:gd name="connsiteX2" fmla="*/ 375250 w 390388"/>
                  <a:gd name="connsiteY2" fmla="*/ 36729 h 38061"/>
                  <a:gd name="connsiteX3" fmla="*/ 19900 w 390388"/>
                  <a:gd name="connsiteY3" fmla="*/ 36729 h 38061"/>
                  <a:gd name="connsiteX4" fmla="*/ 7141 w 390388"/>
                  <a:gd name="connsiteY4" fmla="*/ 23978 h 38061"/>
                  <a:gd name="connsiteX5" fmla="*/ 7141 w 390388"/>
                  <a:gd name="connsiteY5" fmla="*/ 19887 h 38061"/>
                  <a:gd name="connsiteX6" fmla="*/ 19900 w 390388"/>
                  <a:gd name="connsiteY6" fmla="*/ 7137 h 38061"/>
                  <a:gd name="connsiteX7" fmla="*/ 375250 w 390388"/>
                  <a:gd name="connsiteY7" fmla="*/ 7137 h 38061"/>
                  <a:gd name="connsiteX8" fmla="*/ 388009 w 390388"/>
                  <a:gd name="connsiteY8" fmla="*/ 19887 h 3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388" h="38061">
                    <a:moveTo>
                      <a:pt x="388009" y="19887"/>
                    </a:moveTo>
                    <a:lnTo>
                      <a:pt x="388009" y="23978"/>
                    </a:lnTo>
                    <a:cubicBezTo>
                      <a:pt x="388009" y="31020"/>
                      <a:pt x="382296" y="36729"/>
                      <a:pt x="375250" y="36729"/>
                    </a:cubicBezTo>
                    <a:lnTo>
                      <a:pt x="19900" y="36729"/>
                    </a:lnTo>
                    <a:cubicBezTo>
                      <a:pt x="12854" y="36729"/>
                      <a:pt x="7141" y="31020"/>
                      <a:pt x="7141" y="23978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232"/>
                      <a:pt x="388009" y="12941"/>
                      <a:pt x="388009" y="198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27DE803-43E2-3345-B362-1313412336DB}"/>
                  </a:ext>
                </a:extLst>
              </p:cNvPr>
              <p:cNvGrpSpPr/>
              <p:nvPr/>
            </p:nvGrpSpPr>
            <p:grpSpPr>
              <a:xfrm>
                <a:off x="1005840" y="7075635"/>
                <a:ext cx="4814981" cy="5023804"/>
                <a:chOff x="1525855" y="7349955"/>
                <a:chExt cx="4307964" cy="4494798"/>
              </a:xfrm>
            </p:grpSpPr>
            <p:sp>
              <p:nvSpPr>
                <p:cNvPr id="21" name="Forma libre 1810">
                  <a:extLst>
                    <a:ext uri="{FF2B5EF4-FFF2-40B4-BE49-F238E27FC236}">
                      <a16:creationId xmlns:a16="http://schemas.microsoft.com/office/drawing/2014/main" id="{3EA7AA8E-7FCB-A348-A25B-29E80CFB263F}"/>
                    </a:ext>
                  </a:extLst>
                </p:cNvPr>
                <p:cNvSpPr/>
                <p:nvPr/>
              </p:nvSpPr>
              <p:spPr>
                <a:xfrm>
                  <a:off x="3122022" y="7435011"/>
                  <a:ext cx="2609294" cy="2607572"/>
                </a:xfrm>
                <a:custGeom>
                  <a:avLst/>
                  <a:gdLst>
                    <a:gd name="connsiteX0" fmla="*/ 397149 w 399910"/>
                    <a:gd name="connsiteY0" fmla="*/ 202012 h 399647"/>
                    <a:gd name="connsiteX1" fmla="*/ 202145 w 399910"/>
                    <a:gd name="connsiteY1" fmla="*/ 396887 h 399647"/>
                    <a:gd name="connsiteX2" fmla="*/ 7141 w 399910"/>
                    <a:gd name="connsiteY2" fmla="*/ 202012 h 399647"/>
                    <a:gd name="connsiteX3" fmla="*/ 202145 w 399910"/>
                    <a:gd name="connsiteY3" fmla="*/ 7137 h 399647"/>
                    <a:gd name="connsiteX4" fmla="*/ 397149 w 399910"/>
                    <a:gd name="connsiteY4" fmla="*/ 202012 h 39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910" h="399647">
                      <a:moveTo>
                        <a:pt x="397149" y="202012"/>
                      </a:moveTo>
                      <a:cubicBezTo>
                        <a:pt x="397149" y="309639"/>
                        <a:pt x="309843" y="396887"/>
                        <a:pt x="202145" y="396887"/>
                      </a:cubicBezTo>
                      <a:cubicBezTo>
                        <a:pt x="94447" y="396887"/>
                        <a:pt x="7141" y="309639"/>
                        <a:pt x="7141" y="202012"/>
                      </a:cubicBezTo>
                      <a:cubicBezTo>
                        <a:pt x="7141" y="94385"/>
                        <a:pt x="94447" y="7137"/>
                        <a:pt x="202145" y="7137"/>
                      </a:cubicBezTo>
                      <a:cubicBezTo>
                        <a:pt x="309843" y="7137"/>
                        <a:pt x="397149" y="94385"/>
                        <a:pt x="397149" y="20201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22" name="Forma libre 1811">
                  <a:extLst>
                    <a:ext uri="{FF2B5EF4-FFF2-40B4-BE49-F238E27FC236}">
                      <a16:creationId xmlns:a16="http://schemas.microsoft.com/office/drawing/2014/main" id="{D81AF4CC-817B-A449-B5B2-F2F54817DF7E}"/>
                    </a:ext>
                  </a:extLst>
                </p:cNvPr>
                <p:cNvSpPr/>
                <p:nvPr/>
              </p:nvSpPr>
              <p:spPr>
                <a:xfrm>
                  <a:off x="1525855" y="9547606"/>
                  <a:ext cx="2236539" cy="2297147"/>
                </a:xfrm>
                <a:custGeom>
                  <a:avLst/>
                  <a:gdLst>
                    <a:gd name="connsiteX0" fmla="*/ 17925 w 342780"/>
                    <a:gd name="connsiteY0" fmla="*/ 334586 h 352070"/>
                    <a:gd name="connsiteX1" fmla="*/ 17925 w 342780"/>
                    <a:gd name="connsiteY1" fmla="*/ 334586 h 352070"/>
                    <a:gd name="connsiteX2" fmla="*/ 17925 w 342780"/>
                    <a:gd name="connsiteY2" fmla="*/ 282251 h 352070"/>
                    <a:gd name="connsiteX3" fmla="*/ 280913 w 342780"/>
                    <a:gd name="connsiteY3" fmla="*/ 17913 h 352070"/>
                    <a:gd name="connsiteX4" fmla="*/ 333283 w 342780"/>
                    <a:gd name="connsiteY4" fmla="*/ 17913 h 352070"/>
                    <a:gd name="connsiteX5" fmla="*/ 333283 w 342780"/>
                    <a:gd name="connsiteY5" fmla="*/ 17913 h 352070"/>
                    <a:gd name="connsiteX6" fmla="*/ 333283 w 342780"/>
                    <a:gd name="connsiteY6" fmla="*/ 70248 h 352070"/>
                    <a:gd name="connsiteX7" fmla="*/ 70294 w 342780"/>
                    <a:gd name="connsiteY7" fmla="*/ 334586 h 352070"/>
                    <a:gd name="connsiteX8" fmla="*/ 17925 w 342780"/>
                    <a:gd name="connsiteY8" fmla="*/ 334586 h 352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2780" h="352070">
                      <a:moveTo>
                        <a:pt x="17925" y="334586"/>
                      </a:moveTo>
                      <a:lnTo>
                        <a:pt x="17925" y="334586"/>
                      </a:lnTo>
                      <a:cubicBezTo>
                        <a:pt x="3547" y="320218"/>
                        <a:pt x="3547" y="296619"/>
                        <a:pt x="17925" y="282251"/>
                      </a:cubicBezTo>
                      <a:lnTo>
                        <a:pt x="280913" y="17913"/>
                      </a:lnTo>
                      <a:cubicBezTo>
                        <a:pt x="295291" y="3544"/>
                        <a:pt x="318905" y="3544"/>
                        <a:pt x="333283" y="17913"/>
                      </a:cubicBezTo>
                      <a:lnTo>
                        <a:pt x="333283" y="17913"/>
                      </a:lnTo>
                      <a:cubicBezTo>
                        <a:pt x="347661" y="32281"/>
                        <a:pt x="347661" y="55879"/>
                        <a:pt x="333283" y="70248"/>
                      </a:cubicBezTo>
                      <a:lnTo>
                        <a:pt x="70294" y="334586"/>
                      </a:lnTo>
                      <a:cubicBezTo>
                        <a:pt x="55916" y="348954"/>
                        <a:pt x="32397" y="348954"/>
                        <a:pt x="17925" y="33458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23" name="Forma libre 1812">
                  <a:extLst>
                    <a:ext uri="{FF2B5EF4-FFF2-40B4-BE49-F238E27FC236}">
                      <a16:creationId xmlns:a16="http://schemas.microsoft.com/office/drawing/2014/main" id="{1D2A1301-4E65-6041-9582-F6EE1C08D459}"/>
                    </a:ext>
                  </a:extLst>
                </p:cNvPr>
                <p:cNvSpPr/>
                <p:nvPr/>
              </p:nvSpPr>
              <p:spPr>
                <a:xfrm>
                  <a:off x="2976025" y="7349955"/>
                  <a:ext cx="2857794" cy="2855914"/>
                </a:xfrm>
                <a:custGeom>
                  <a:avLst/>
                  <a:gdLst>
                    <a:gd name="connsiteX0" fmla="*/ 424381 w 437997"/>
                    <a:gd name="connsiteY0" fmla="*/ 142065 h 437708"/>
                    <a:gd name="connsiteX1" fmla="*/ 376772 w 437997"/>
                    <a:gd name="connsiteY1" fmla="*/ 70509 h 437708"/>
                    <a:gd name="connsiteX2" fmla="*/ 223664 w 437997"/>
                    <a:gd name="connsiteY2" fmla="*/ 7137 h 437708"/>
                    <a:gd name="connsiteX3" fmla="*/ 70556 w 437997"/>
                    <a:gd name="connsiteY3" fmla="*/ 70509 h 437708"/>
                    <a:gd name="connsiteX4" fmla="*/ 7427 w 437997"/>
                    <a:gd name="connsiteY4" fmla="*/ 213145 h 437708"/>
                    <a:gd name="connsiteX5" fmla="*/ 7141 w 437997"/>
                    <a:gd name="connsiteY5" fmla="*/ 223517 h 437708"/>
                    <a:gd name="connsiteX6" fmla="*/ 70556 w 437997"/>
                    <a:gd name="connsiteY6" fmla="*/ 376524 h 437708"/>
                    <a:gd name="connsiteX7" fmla="*/ 152061 w 437997"/>
                    <a:gd name="connsiteY7" fmla="*/ 427812 h 437708"/>
                    <a:gd name="connsiteX8" fmla="*/ 172152 w 437997"/>
                    <a:gd name="connsiteY8" fmla="*/ 433712 h 437708"/>
                    <a:gd name="connsiteX9" fmla="*/ 202906 w 437997"/>
                    <a:gd name="connsiteY9" fmla="*/ 438946 h 437708"/>
                    <a:gd name="connsiteX10" fmla="*/ 244422 w 437997"/>
                    <a:gd name="connsiteY10" fmla="*/ 438946 h 437708"/>
                    <a:gd name="connsiteX11" fmla="*/ 264988 w 437997"/>
                    <a:gd name="connsiteY11" fmla="*/ 435995 h 437708"/>
                    <a:gd name="connsiteX12" fmla="*/ 376772 w 437997"/>
                    <a:gd name="connsiteY12" fmla="*/ 376619 h 437708"/>
                    <a:gd name="connsiteX13" fmla="*/ 420097 w 437997"/>
                    <a:gd name="connsiteY13" fmla="*/ 314769 h 437708"/>
                    <a:gd name="connsiteX14" fmla="*/ 427999 w 437997"/>
                    <a:gd name="connsiteY14" fmla="*/ 295263 h 437708"/>
                    <a:gd name="connsiteX15" fmla="*/ 433903 w 437997"/>
                    <a:gd name="connsiteY15" fmla="*/ 275185 h 437708"/>
                    <a:gd name="connsiteX16" fmla="*/ 437902 w 437997"/>
                    <a:gd name="connsiteY16" fmla="*/ 254727 h 437708"/>
                    <a:gd name="connsiteX17" fmla="*/ 424381 w 437997"/>
                    <a:gd name="connsiteY17" fmla="*/ 142065 h 437708"/>
                    <a:gd name="connsiteX18" fmla="*/ 223760 w 437997"/>
                    <a:gd name="connsiteY18" fmla="*/ 394604 h 437708"/>
                    <a:gd name="connsiteX19" fmla="*/ 52465 w 437997"/>
                    <a:gd name="connsiteY19" fmla="*/ 223422 h 437708"/>
                    <a:gd name="connsiteX20" fmla="*/ 223760 w 437997"/>
                    <a:gd name="connsiteY20" fmla="*/ 52239 h 437708"/>
                    <a:gd name="connsiteX21" fmla="*/ 395055 w 437997"/>
                    <a:gd name="connsiteY21" fmla="*/ 223422 h 437708"/>
                    <a:gd name="connsiteX22" fmla="*/ 223760 w 437997"/>
                    <a:gd name="connsiteY22" fmla="*/ 394604 h 437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37997" h="437708">
                      <a:moveTo>
                        <a:pt x="424381" y="142065"/>
                      </a:moveTo>
                      <a:cubicBezTo>
                        <a:pt x="413812" y="115993"/>
                        <a:pt x="397911" y="91633"/>
                        <a:pt x="376772" y="70509"/>
                      </a:cubicBezTo>
                      <a:cubicBezTo>
                        <a:pt x="334497" y="28260"/>
                        <a:pt x="279080" y="7137"/>
                        <a:pt x="223664" y="7137"/>
                      </a:cubicBezTo>
                      <a:cubicBezTo>
                        <a:pt x="168249" y="7137"/>
                        <a:pt x="112832" y="28260"/>
                        <a:pt x="70556" y="70509"/>
                      </a:cubicBezTo>
                      <a:cubicBezTo>
                        <a:pt x="30945" y="110093"/>
                        <a:pt x="9903" y="161286"/>
                        <a:pt x="7427" y="213145"/>
                      </a:cubicBezTo>
                      <a:cubicBezTo>
                        <a:pt x="7237" y="216570"/>
                        <a:pt x="7141" y="220091"/>
                        <a:pt x="7141" y="223517"/>
                      </a:cubicBezTo>
                      <a:cubicBezTo>
                        <a:pt x="7141" y="278897"/>
                        <a:pt x="28279" y="334276"/>
                        <a:pt x="70556" y="376524"/>
                      </a:cubicBezTo>
                      <a:cubicBezTo>
                        <a:pt x="94360" y="400313"/>
                        <a:pt x="122258" y="417346"/>
                        <a:pt x="152061" y="427812"/>
                      </a:cubicBezTo>
                      <a:cubicBezTo>
                        <a:pt x="158632" y="430096"/>
                        <a:pt x="165392" y="432094"/>
                        <a:pt x="172152" y="433712"/>
                      </a:cubicBezTo>
                      <a:cubicBezTo>
                        <a:pt x="182340" y="436186"/>
                        <a:pt x="192623" y="437899"/>
                        <a:pt x="202906" y="438946"/>
                      </a:cubicBezTo>
                      <a:cubicBezTo>
                        <a:pt x="216714" y="440278"/>
                        <a:pt x="230615" y="440278"/>
                        <a:pt x="244422" y="438946"/>
                      </a:cubicBezTo>
                      <a:cubicBezTo>
                        <a:pt x="251277" y="438280"/>
                        <a:pt x="258228" y="437328"/>
                        <a:pt x="264988" y="435995"/>
                      </a:cubicBezTo>
                      <a:cubicBezTo>
                        <a:pt x="305932" y="428098"/>
                        <a:pt x="345066" y="408306"/>
                        <a:pt x="376772" y="376619"/>
                      </a:cubicBezTo>
                      <a:cubicBezTo>
                        <a:pt x="395245" y="358160"/>
                        <a:pt x="409718" y="337131"/>
                        <a:pt x="420097" y="314769"/>
                      </a:cubicBezTo>
                      <a:cubicBezTo>
                        <a:pt x="423049" y="308394"/>
                        <a:pt x="425714" y="301828"/>
                        <a:pt x="427999" y="295263"/>
                      </a:cubicBezTo>
                      <a:cubicBezTo>
                        <a:pt x="430284" y="288697"/>
                        <a:pt x="432285" y="281942"/>
                        <a:pt x="433903" y="275185"/>
                      </a:cubicBezTo>
                      <a:cubicBezTo>
                        <a:pt x="435522" y="268429"/>
                        <a:pt x="436855" y="261578"/>
                        <a:pt x="437902" y="254727"/>
                      </a:cubicBezTo>
                      <a:cubicBezTo>
                        <a:pt x="443520" y="216761"/>
                        <a:pt x="438949" y="177843"/>
                        <a:pt x="424381" y="142065"/>
                      </a:cubicBezTo>
                      <a:close/>
                      <a:moveTo>
                        <a:pt x="223760" y="394604"/>
                      </a:moveTo>
                      <a:cubicBezTo>
                        <a:pt x="129209" y="394604"/>
                        <a:pt x="52465" y="318005"/>
                        <a:pt x="52465" y="223422"/>
                      </a:cubicBezTo>
                      <a:cubicBezTo>
                        <a:pt x="52465" y="128838"/>
                        <a:pt x="129113" y="52239"/>
                        <a:pt x="223760" y="52239"/>
                      </a:cubicBezTo>
                      <a:cubicBezTo>
                        <a:pt x="318405" y="52239"/>
                        <a:pt x="395055" y="128838"/>
                        <a:pt x="395055" y="223422"/>
                      </a:cubicBezTo>
                      <a:cubicBezTo>
                        <a:pt x="395055" y="318005"/>
                        <a:pt x="318310" y="394604"/>
                        <a:pt x="223760" y="3946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24" name="Forma libre 1813">
                  <a:extLst>
                    <a:ext uri="{FF2B5EF4-FFF2-40B4-BE49-F238E27FC236}">
                      <a16:creationId xmlns:a16="http://schemas.microsoft.com/office/drawing/2014/main" id="{849B3C9A-DDDD-6E41-9B50-72B4B34FEA4A}"/>
                    </a:ext>
                  </a:extLst>
                </p:cNvPr>
                <p:cNvSpPr/>
                <p:nvPr/>
              </p:nvSpPr>
              <p:spPr>
                <a:xfrm>
                  <a:off x="3846412" y="8096216"/>
                  <a:ext cx="1118266" cy="1303789"/>
                </a:xfrm>
                <a:custGeom>
                  <a:avLst/>
                  <a:gdLst>
                    <a:gd name="connsiteX0" fmla="*/ 60081 w 171390"/>
                    <a:gd name="connsiteY0" fmla="*/ 148631 h 199823"/>
                    <a:gd name="connsiteX1" fmla="*/ 48560 w 171390"/>
                    <a:gd name="connsiteY1" fmla="*/ 196208 h 199823"/>
                    <a:gd name="connsiteX2" fmla="*/ 7141 w 171390"/>
                    <a:gd name="connsiteY2" fmla="*/ 196208 h 199823"/>
                    <a:gd name="connsiteX3" fmla="*/ 60653 w 171390"/>
                    <a:gd name="connsiteY3" fmla="*/ 7137 h 199823"/>
                    <a:gd name="connsiteX4" fmla="*/ 114356 w 171390"/>
                    <a:gd name="connsiteY4" fmla="*/ 7137 h 199823"/>
                    <a:gd name="connsiteX5" fmla="*/ 168438 w 171390"/>
                    <a:gd name="connsiteY5" fmla="*/ 196208 h 199823"/>
                    <a:gd name="connsiteX6" fmla="*/ 125020 w 171390"/>
                    <a:gd name="connsiteY6" fmla="*/ 196208 h 199823"/>
                    <a:gd name="connsiteX7" fmla="*/ 113499 w 171390"/>
                    <a:gd name="connsiteY7" fmla="*/ 148631 h 199823"/>
                    <a:gd name="connsiteX8" fmla="*/ 60081 w 171390"/>
                    <a:gd name="connsiteY8" fmla="*/ 148631 h 199823"/>
                    <a:gd name="connsiteX9" fmla="*/ 106167 w 171390"/>
                    <a:gd name="connsiteY9" fmla="*/ 119228 h 199823"/>
                    <a:gd name="connsiteX10" fmla="*/ 87028 w 171390"/>
                    <a:gd name="connsiteY10" fmla="*/ 38537 h 199823"/>
                    <a:gd name="connsiteX11" fmla="*/ 86076 w 171390"/>
                    <a:gd name="connsiteY11" fmla="*/ 38537 h 199823"/>
                    <a:gd name="connsiteX12" fmla="*/ 67413 w 171390"/>
                    <a:gd name="connsiteY12" fmla="*/ 119228 h 199823"/>
                    <a:gd name="connsiteX13" fmla="*/ 106167 w 171390"/>
                    <a:gd name="connsiteY13" fmla="*/ 119228 h 199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1390" h="199823">
                      <a:moveTo>
                        <a:pt x="60081" y="148631"/>
                      </a:moveTo>
                      <a:lnTo>
                        <a:pt x="48560" y="196208"/>
                      </a:lnTo>
                      <a:lnTo>
                        <a:pt x="7141" y="196208"/>
                      </a:lnTo>
                      <a:lnTo>
                        <a:pt x="60653" y="7137"/>
                      </a:lnTo>
                      <a:lnTo>
                        <a:pt x="114356" y="7137"/>
                      </a:lnTo>
                      <a:lnTo>
                        <a:pt x="168438" y="196208"/>
                      </a:lnTo>
                      <a:lnTo>
                        <a:pt x="125020" y="196208"/>
                      </a:lnTo>
                      <a:lnTo>
                        <a:pt x="113499" y="148631"/>
                      </a:lnTo>
                      <a:lnTo>
                        <a:pt x="60081" y="148631"/>
                      </a:lnTo>
                      <a:close/>
                      <a:moveTo>
                        <a:pt x="106167" y="119228"/>
                      </a:moveTo>
                      <a:cubicBezTo>
                        <a:pt x="97597" y="83070"/>
                        <a:pt x="90647" y="56617"/>
                        <a:pt x="87028" y="38537"/>
                      </a:cubicBezTo>
                      <a:lnTo>
                        <a:pt x="86076" y="38537"/>
                      </a:lnTo>
                      <a:cubicBezTo>
                        <a:pt x="83219" y="55951"/>
                        <a:pt x="75983" y="84402"/>
                        <a:pt x="67413" y="119228"/>
                      </a:cubicBezTo>
                      <a:lnTo>
                        <a:pt x="106167" y="119228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10" name="Forma libre 1799">
                <a:extLst>
                  <a:ext uri="{FF2B5EF4-FFF2-40B4-BE49-F238E27FC236}">
                    <a16:creationId xmlns:a16="http://schemas.microsoft.com/office/drawing/2014/main" id="{02AF7D5C-A117-4D48-80B4-D18E9F6526CB}"/>
                  </a:ext>
                </a:extLst>
              </p:cNvPr>
              <p:cNvSpPr/>
              <p:nvPr/>
            </p:nvSpPr>
            <p:spPr>
              <a:xfrm>
                <a:off x="6054571" y="5845636"/>
                <a:ext cx="342550" cy="4718464"/>
              </a:xfrm>
              <a:custGeom>
                <a:avLst/>
                <a:gdLst>
                  <a:gd name="connsiteX0" fmla="*/ 7142 w 38086"/>
                  <a:gd name="connsiteY0" fmla="*/ 7136 h 723170"/>
                  <a:gd name="connsiteX1" fmla="*/ 36659 w 38086"/>
                  <a:gd name="connsiteY1" fmla="*/ 7136 h 723170"/>
                  <a:gd name="connsiteX2" fmla="*/ 36659 w 38086"/>
                  <a:gd name="connsiteY2" fmla="*/ 718508 h 723170"/>
                  <a:gd name="connsiteX3" fmla="*/ 7142 w 38086"/>
                  <a:gd name="connsiteY3" fmla="*/ 718508 h 723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86" h="723170">
                    <a:moveTo>
                      <a:pt x="7142" y="7136"/>
                    </a:moveTo>
                    <a:lnTo>
                      <a:pt x="36659" y="7136"/>
                    </a:lnTo>
                    <a:lnTo>
                      <a:pt x="36659" y="718508"/>
                    </a:lnTo>
                    <a:lnTo>
                      <a:pt x="7142" y="71850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DF88C8-54CA-7843-95FB-C3C72185B989}"/>
                </a:ext>
              </a:extLst>
            </p:cNvPr>
            <p:cNvGrpSpPr/>
            <p:nvPr/>
          </p:nvGrpSpPr>
          <p:grpSpPr>
            <a:xfrm>
              <a:off x="11554758" y="5343905"/>
              <a:ext cx="7853382" cy="5157519"/>
              <a:chOff x="14275098" y="5135196"/>
              <a:chExt cx="7853382" cy="5157519"/>
            </a:xfrm>
          </p:grpSpPr>
          <p:sp>
            <p:nvSpPr>
              <p:cNvPr id="28" name="Rectangle 56">
                <a:extLst>
                  <a:ext uri="{FF2B5EF4-FFF2-40B4-BE49-F238E27FC236}">
                    <a16:creationId xmlns:a16="http://schemas.microsoft.com/office/drawing/2014/main" id="{80973104-FC53-394D-BB4A-B6BC5C6CF739}"/>
                  </a:ext>
                </a:extLst>
              </p:cNvPr>
              <p:cNvSpPr/>
              <p:nvPr/>
            </p:nvSpPr>
            <p:spPr>
              <a:xfrm>
                <a:off x="14673945" y="5135196"/>
                <a:ext cx="745453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sp>
            <p:nvSpPr>
              <p:cNvPr id="29" name="Rectangle 56">
                <a:extLst>
                  <a:ext uri="{FF2B5EF4-FFF2-40B4-BE49-F238E27FC236}">
                    <a16:creationId xmlns:a16="http://schemas.microsoft.com/office/drawing/2014/main" id="{77E178FF-324B-0848-9A5E-F328CDA0609C}"/>
                  </a:ext>
                </a:extLst>
              </p:cNvPr>
              <p:cNvSpPr/>
              <p:nvPr/>
            </p:nvSpPr>
            <p:spPr>
              <a:xfrm>
                <a:off x="14673945" y="7019414"/>
                <a:ext cx="745453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sp>
            <p:nvSpPr>
              <p:cNvPr id="30" name="Rectangle 56">
                <a:extLst>
                  <a:ext uri="{FF2B5EF4-FFF2-40B4-BE49-F238E27FC236}">
                    <a16:creationId xmlns:a16="http://schemas.microsoft.com/office/drawing/2014/main" id="{CD03D33C-CB27-8E47-9C1A-6C6D38691B07}"/>
                  </a:ext>
                </a:extLst>
              </p:cNvPr>
              <p:cNvSpPr/>
              <p:nvPr/>
            </p:nvSpPr>
            <p:spPr>
              <a:xfrm>
                <a:off x="14673945" y="8907720"/>
                <a:ext cx="745453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83F24AB-0FE5-7544-A5CD-30ED8ED0B4C5}"/>
                  </a:ext>
                </a:extLst>
              </p:cNvPr>
              <p:cNvSpPr/>
              <p:nvPr/>
            </p:nvSpPr>
            <p:spPr>
              <a:xfrm>
                <a:off x="14275098" y="5248776"/>
                <a:ext cx="287933" cy="2879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D082891-8EA9-8C47-B924-17F24B9240E5}"/>
                  </a:ext>
                </a:extLst>
              </p:cNvPr>
              <p:cNvSpPr/>
              <p:nvPr/>
            </p:nvSpPr>
            <p:spPr>
              <a:xfrm>
                <a:off x="14275098" y="7151148"/>
                <a:ext cx="287933" cy="2879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D6F64A-876C-2746-835A-99AF11ADF7AB}"/>
                  </a:ext>
                </a:extLst>
              </p:cNvPr>
              <p:cNvSpPr/>
              <p:nvPr/>
            </p:nvSpPr>
            <p:spPr>
              <a:xfrm>
                <a:off x="14275098" y="9053520"/>
                <a:ext cx="287933" cy="2879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413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5" name="Freeform 974">
            <a:extLst>
              <a:ext uri="{FF2B5EF4-FFF2-40B4-BE49-F238E27FC236}">
                <a16:creationId xmlns:a16="http://schemas.microsoft.com/office/drawing/2014/main" id="{E45764EF-005F-F340-8591-81F87A26BD5E}"/>
              </a:ext>
            </a:extLst>
          </p:cNvPr>
          <p:cNvSpPr/>
          <p:nvPr/>
        </p:nvSpPr>
        <p:spPr>
          <a:xfrm>
            <a:off x="9847232" y="3442648"/>
            <a:ext cx="9503" cy="9504"/>
          </a:xfrm>
          <a:custGeom>
            <a:avLst/>
            <a:gdLst/>
            <a:ahLst/>
            <a:cxnLst/>
            <a:rect l="l" t="t" r="r" b="b"/>
            <a:pathLst>
              <a:path w="9503" h="9504"/>
            </a:pathLst>
          </a:custGeom>
          <a:solidFill>
            <a:srgbClr val="00B3FE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B2B8BD-9D4F-5A49-8B0B-4201AFBCAE53}"/>
              </a:ext>
            </a:extLst>
          </p:cNvPr>
          <p:cNvGrpSpPr/>
          <p:nvPr/>
        </p:nvGrpSpPr>
        <p:grpSpPr>
          <a:xfrm>
            <a:off x="5505118" y="6953553"/>
            <a:ext cx="5178236" cy="4379135"/>
            <a:chOff x="5505118" y="6953553"/>
            <a:chExt cx="5178236" cy="43791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3EA3A98-8D26-5748-BBD7-D44552E51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8531" y="8903392"/>
              <a:ext cx="543385" cy="2333392"/>
            </a:xfrm>
            <a:custGeom>
              <a:avLst/>
              <a:gdLst>
                <a:gd name="T0" fmla="*/ 42 w 77"/>
                <a:gd name="T1" fmla="*/ 319 h 320"/>
                <a:gd name="T2" fmla="*/ 42 w 77"/>
                <a:gd name="T3" fmla="*/ 319 h 320"/>
                <a:gd name="T4" fmla="*/ 42 w 77"/>
                <a:gd name="T5" fmla="*/ 319 h 320"/>
                <a:gd name="T6" fmla="*/ 0 w 77"/>
                <a:gd name="T7" fmla="*/ 285 h 320"/>
                <a:gd name="T8" fmla="*/ 0 w 77"/>
                <a:gd name="T9" fmla="*/ 33 h 320"/>
                <a:gd name="T10" fmla="*/ 42 w 77"/>
                <a:gd name="T11" fmla="*/ 0 h 320"/>
                <a:gd name="T12" fmla="*/ 76 w 77"/>
                <a:gd name="T13" fmla="*/ 33 h 320"/>
                <a:gd name="T14" fmla="*/ 76 w 77"/>
                <a:gd name="T15" fmla="*/ 285 h 320"/>
                <a:gd name="T16" fmla="*/ 42 w 77"/>
                <a:gd name="T17" fmla="*/ 31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320">
                  <a:moveTo>
                    <a:pt x="42" y="319"/>
                  </a:moveTo>
                  <a:lnTo>
                    <a:pt x="42" y="319"/>
                  </a:lnTo>
                  <a:lnTo>
                    <a:pt x="42" y="319"/>
                  </a:lnTo>
                  <a:cubicBezTo>
                    <a:pt x="17" y="319"/>
                    <a:pt x="0" y="302"/>
                    <a:pt x="0" y="28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7"/>
                    <a:pt x="17" y="0"/>
                    <a:pt x="42" y="0"/>
                  </a:cubicBezTo>
                  <a:cubicBezTo>
                    <a:pt x="59" y="0"/>
                    <a:pt x="76" y="17"/>
                    <a:pt x="76" y="33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302"/>
                    <a:pt x="59" y="319"/>
                    <a:pt x="42" y="31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84F53C9-4799-9943-84E0-86B6892D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18" y="6953553"/>
              <a:ext cx="5178236" cy="447502"/>
            </a:xfrm>
            <a:custGeom>
              <a:avLst/>
              <a:gdLst>
                <a:gd name="T0" fmla="*/ 714 w 715"/>
                <a:gd name="T1" fmla="*/ 51 h 60"/>
                <a:gd name="T2" fmla="*/ 714 w 715"/>
                <a:gd name="T3" fmla="*/ 51 h 60"/>
                <a:gd name="T4" fmla="*/ 663 w 715"/>
                <a:gd name="T5" fmla="*/ 0 h 60"/>
                <a:gd name="T6" fmla="*/ 663 w 715"/>
                <a:gd name="T7" fmla="*/ 0 h 60"/>
                <a:gd name="T8" fmla="*/ 51 w 715"/>
                <a:gd name="T9" fmla="*/ 0 h 60"/>
                <a:gd name="T10" fmla="*/ 51 w 715"/>
                <a:gd name="T11" fmla="*/ 0 h 60"/>
                <a:gd name="T12" fmla="*/ 0 w 715"/>
                <a:gd name="T13" fmla="*/ 51 h 60"/>
                <a:gd name="T14" fmla="*/ 0 w 715"/>
                <a:gd name="T15" fmla="*/ 59 h 60"/>
                <a:gd name="T16" fmla="*/ 714 w 715"/>
                <a:gd name="T17" fmla="*/ 59 h 60"/>
                <a:gd name="T18" fmla="*/ 714 w 715"/>
                <a:gd name="T1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5" h="60">
                  <a:moveTo>
                    <a:pt x="714" y="51"/>
                  </a:moveTo>
                  <a:lnTo>
                    <a:pt x="714" y="51"/>
                  </a:lnTo>
                  <a:cubicBezTo>
                    <a:pt x="714" y="25"/>
                    <a:pt x="688" y="0"/>
                    <a:pt x="663" y="0"/>
                  </a:cubicBezTo>
                  <a:lnTo>
                    <a:pt x="663" y="0"/>
                  </a:lnTo>
                  <a:cubicBezTo>
                    <a:pt x="51" y="0"/>
                    <a:pt x="51" y="0"/>
                    <a:pt x="51" y="0"/>
                  </a:cubicBezTo>
                  <a:lnTo>
                    <a:pt x="51" y="0"/>
                  </a:lnTo>
                  <a:cubicBezTo>
                    <a:pt x="25" y="0"/>
                    <a:pt x="0" y="25"/>
                    <a:pt x="0" y="5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714" y="59"/>
                    <a:pt x="714" y="59"/>
                    <a:pt x="714" y="59"/>
                  </a:cubicBezTo>
                  <a:lnTo>
                    <a:pt x="714" y="5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74B3FF8-D319-3C4E-BB9C-4B2BED0C1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18" y="10054112"/>
              <a:ext cx="5178236" cy="447502"/>
            </a:xfrm>
            <a:custGeom>
              <a:avLst/>
              <a:gdLst>
                <a:gd name="T0" fmla="*/ 0 w 715"/>
                <a:gd name="T1" fmla="*/ 8 h 60"/>
                <a:gd name="T2" fmla="*/ 0 w 715"/>
                <a:gd name="T3" fmla="*/ 8 h 60"/>
                <a:gd name="T4" fmla="*/ 51 w 715"/>
                <a:gd name="T5" fmla="*/ 59 h 60"/>
                <a:gd name="T6" fmla="*/ 663 w 715"/>
                <a:gd name="T7" fmla="*/ 59 h 60"/>
                <a:gd name="T8" fmla="*/ 714 w 715"/>
                <a:gd name="T9" fmla="*/ 8 h 60"/>
                <a:gd name="T10" fmla="*/ 714 w 715"/>
                <a:gd name="T11" fmla="*/ 0 h 60"/>
                <a:gd name="T12" fmla="*/ 0 w 715"/>
                <a:gd name="T13" fmla="*/ 0 h 60"/>
                <a:gd name="T14" fmla="*/ 0 w 715"/>
                <a:gd name="T15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60">
                  <a:moveTo>
                    <a:pt x="0" y="8"/>
                  </a:moveTo>
                  <a:lnTo>
                    <a:pt x="0" y="8"/>
                  </a:lnTo>
                  <a:cubicBezTo>
                    <a:pt x="0" y="34"/>
                    <a:pt x="25" y="59"/>
                    <a:pt x="51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88" y="59"/>
                    <a:pt x="714" y="34"/>
                    <a:pt x="714" y="8"/>
                  </a:cubicBezTo>
                  <a:cubicBezTo>
                    <a:pt x="714" y="0"/>
                    <a:pt x="714" y="0"/>
                    <a:pt x="71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F2C4B1B-F5F4-DC42-82C4-457B39E95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18" y="7369100"/>
              <a:ext cx="5178236" cy="2685011"/>
            </a:xfrm>
            <a:custGeom>
              <a:avLst/>
              <a:gdLst>
                <a:gd name="T0" fmla="*/ 0 w 715"/>
                <a:gd name="T1" fmla="*/ 0 h 370"/>
                <a:gd name="T2" fmla="*/ 0 w 715"/>
                <a:gd name="T3" fmla="*/ 369 h 370"/>
                <a:gd name="T4" fmla="*/ 714 w 715"/>
                <a:gd name="T5" fmla="*/ 369 h 370"/>
                <a:gd name="T6" fmla="*/ 714 w 715"/>
                <a:gd name="T7" fmla="*/ 0 h 370"/>
                <a:gd name="T8" fmla="*/ 0 w 715"/>
                <a:gd name="T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370">
                  <a:moveTo>
                    <a:pt x="0" y="0"/>
                  </a:moveTo>
                  <a:lnTo>
                    <a:pt x="0" y="369"/>
                  </a:lnTo>
                  <a:lnTo>
                    <a:pt x="714" y="369"/>
                  </a:lnTo>
                  <a:lnTo>
                    <a:pt x="714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3A54C35-0501-F54D-8BAF-2CDF69FB2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6389" y="10118040"/>
              <a:ext cx="319644" cy="319644"/>
            </a:xfrm>
            <a:custGeom>
              <a:avLst/>
              <a:gdLst>
                <a:gd name="T0" fmla="*/ 42 w 43"/>
                <a:gd name="T1" fmla="*/ 26 h 44"/>
                <a:gd name="T2" fmla="*/ 42 w 43"/>
                <a:gd name="T3" fmla="*/ 26 h 44"/>
                <a:gd name="T4" fmla="*/ 25 w 43"/>
                <a:gd name="T5" fmla="*/ 43 h 44"/>
                <a:gd name="T6" fmla="*/ 0 w 43"/>
                <a:gd name="T7" fmla="*/ 26 h 44"/>
                <a:gd name="T8" fmla="*/ 25 w 43"/>
                <a:gd name="T9" fmla="*/ 0 h 44"/>
                <a:gd name="T10" fmla="*/ 42 w 43"/>
                <a:gd name="T11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4">
                  <a:moveTo>
                    <a:pt x="42" y="26"/>
                  </a:moveTo>
                  <a:lnTo>
                    <a:pt x="42" y="26"/>
                  </a:lnTo>
                  <a:cubicBezTo>
                    <a:pt x="42" y="34"/>
                    <a:pt x="34" y="43"/>
                    <a:pt x="25" y="43"/>
                  </a:cubicBezTo>
                  <a:cubicBezTo>
                    <a:pt x="8" y="43"/>
                    <a:pt x="0" y="34"/>
                    <a:pt x="0" y="26"/>
                  </a:cubicBezTo>
                  <a:cubicBezTo>
                    <a:pt x="0" y="9"/>
                    <a:pt x="8" y="0"/>
                    <a:pt x="25" y="0"/>
                  </a:cubicBezTo>
                  <a:cubicBezTo>
                    <a:pt x="34" y="0"/>
                    <a:pt x="42" y="9"/>
                    <a:pt x="42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40CA82E-0A29-C24B-A238-802D1C551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2452" y="10949115"/>
              <a:ext cx="3963588" cy="383573"/>
            </a:xfrm>
            <a:custGeom>
              <a:avLst/>
              <a:gdLst>
                <a:gd name="T0" fmla="*/ 546 w 547"/>
                <a:gd name="T1" fmla="*/ 50 h 51"/>
                <a:gd name="T2" fmla="*/ 546 w 547"/>
                <a:gd name="T3" fmla="*/ 50 h 51"/>
                <a:gd name="T4" fmla="*/ 504 w 547"/>
                <a:gd name="T5" fmla="*/ 0 h 51"/>
                <a:gd name="T6" fmla="*/ 42 w 547"/>
                <a:gd name="T7" fmla="*/ 0 h 51"/>
                <a:gd name="T8" fmla="*/ 0 w 547"/>
                <a:gd name="T9" fmla="*/ 50 h 51"/>
                <a:gd name="T10" fmla="*/ 546 w 547"/>
                <a:gd name="T11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7" h="51">
                  <a:moveTo>
                    <a:pt x="546" y="50"/>
                  </a:moveTo>
                  <a:lnTo>
                    <a:pt x="546" y="50"/>
                  </a:lnTo>
                  <a:cubicBezTo>
                    <a:pt x="546" y="17"/>
                    <a:pt x="529" y="0"/>
                    <a:pt x="50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7" y="0"/>
                    <a:pt x="0" y="17"/>
                    <a:pt x="0" y="50"/>
                  </a:cubicBezTo>
                  <a:lnTo>
                    <a:pt x="546" y="5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1DC68D39-0F4F-0946-92D0-5ACC46FB3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434" y="5611047"/>
            <a:ext cx="3100539" cy="5721641"/>
          </a:xfrm>
          <a:custGeom>
            <a:avLst/>
            <a:gdLst>
              <a:gd name="T0" fmla="*/ 386 w 429"/>
              <a:gd name="T1" fmla="*/ 788 h 789"/>
              <a:gd name="T2" fmla="*/ 386 w 429"/>
              <a:gd name="T3" fmla="*/ 788 h 789"/>
              <a:gd name="T4" fmla="*/ 50 w 429"/>
              <a:gd name="T5" fmla="*/ 788 h 789"/>
              <a:gd name="T6" fmla="*/ 0 w 429"/>
              <a:gd name="T7" fmla="*/ 746 h 789"/>
              <a:gd name="T8" fmla="*/ 0 w 429"/>
              <a:gd name="T9" fmla="*/ 41 h 789"/>
              <a:gd name="T10" fmla="*/ 50 w 429"/>
              <a:gd name="T11" fmla="*/ 0 h 789"/>
              <a:gd name="T12" fmla="*/ 386 w 429"/>
              <a:gd name="T13" fmla="*/ 0 h 789"/>
              <a:gd name="T14" fmla="*/ 428 w 429"/>
              <a:gd name="T15" fmla="*/ 41 h 789"/>
              <a:gd name="T16" fmla="*/ 428 w 429"/>
              <a:gd name="T17" fmla="*/ 746 h 789"/>
              <a:gd name="T18" fmla="*/ 386 w 429"/>
              <a:gd name="T19" fmla="*/ 78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9" h="789">
                <a:moveTo>
                  <a:pt x="386" y="788"/>
                </a:moveTo>
                <a:lnTo>
                  <a:pt x="386" y="788"/>
                </a:lnTo>
                <a:cubicBezTo>
                  <a:pt x="50" y="788"/>
                  <a:pt x="50" y="788"/>
                  <a:pt x="50" y="788"/>
                </a:cubicBezTo>
                <a:cubicBezTo>
                  <a:pt x="25" y="788"/>
                  <a:pt x="0" y="772"/>
                  <a:pt x="0" y="74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25" y="0"/>
                  <a:pt x="50" y="0"/>
                </a:cubicBezTo>
                <a:cubicBezTo>
                  <a:pt x="386" y="0"/>
                  <a:pt x="386" y="0"/>
                  <a:pt x="386" y="0"/>
                </a:cubicBezTo>
                <a:cubicBezTo>
                  <a:pt x="403" y="0"/>
                  <a:pt x="428" y="16"/>
                  <a:pt x="428" y="41"/>
                </a:cubicBezTo>
                <a:cubicBezTo>
                  <a:pt x="428" y="746"/>
                  <a:pt x="428" y="746"/>
                  <a:pt x="428" y="746"/>
                </a:cubicBezTo>
                <a:cubicBezTo>
                  <a:pt x="428" y="772"/>
                  <a:pt x="403" y="788"/>
                  <a:pt x="386" y="78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10184B2-0170-2741-AEC9-2A362EE25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48" y="6218381"/>
            <a:ext cx="1885910" cy="255715"/>
          </a:xfrm>
          <a:custGeom>
            <a:avLst/>
            <a:gdLst>
              <a:gd name="T0" fmla="*/ 243 w 261"/>
              <a:gd name="T1" fmla="*/ 0 h 35"/>
              <a:gd name="T2" fmla="*/ 243 w 261"/>
              <a:gd name="T3" fmla="*/ 0 h 35"/>
              <a:gd name="T4" fmla="*/ 17 w 261"/>
              <a:gd name="T5" fmla="*/ 0 h 35"/>
              <a:gd name="T6" fmla="*/ 0 w 261"/>
              <a:gd name="T7" fmla="*/ 17 h 35"/>
              <a:gd name="T8" fmla="*/ 17 w 261"/>
              <a:gd name="T9" fmla="*/ 34 h 35"/>
              <a:gd name="T10" fmla="*/ 243 w 261"/>
              <a:gd name="T11" fmla="*/ 34 h 35"/>
              <a:gd name="T12" fmla="*/ 260 w 261"/>
              <a:gd name="T13" fmla="*/ 17 h 35"/>
              <a:gd name="T14" fmla="*/ 243 w 261"/>
              <a:gd name="T15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35">
                <a:moveTo>
                  <a:pt x="243" y="0"/>
                </a:moveTo>
                <a:lnTo>
                  <a:pt x="243" y="0"/>
                </a:ln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9"/>
                  <a:pt x="0" y="17"/>
                </a:cubicBezTo>
                <a:cubicBezTo>
                  <a:pt x="0" y="26"/>
                  <a:pt x="8" y="34"/>
                  <a:pt x="17" y="34"/>
                </a:cubicBezTo>
                <a:cubicBezTo>
                  <a:pt x="243" y="34"/>
                  <a:pt x="243" y="34"/>
                  <a:pt x="243" y="34"/>
                </a:cubicBezTo>
                <a:cubicBezTo>
                  <a:pt x="252" y="34"/>
                  <a:pt x="260" y="26"/>
                  <a:pt x="260" y="17"/>
                </a:cubicBezTo>
                <a:cubicBezTo>
                  <a:pt x="260" y="9"/>
                  <a:pt x="252" y="0"/>
                  <a:pt x="24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AEEE4BC-3604-3C40-81EC-D842F7EE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48" y="6889623"/>
            <a:ext cx="1885910" cy="255715"/>
          </a:xfrm>
          <a:custGeom>
            <a:avLst/>
            <a:gdLst>
              <a:gd name="T0" fmla="*/ 243 w 261"/>
              <a:gd name="T1" fmla="*/ 0 h 34"/>
              <a:gd name="T2" fmla="*/ 243 w 261"/>
              <a:gd name="T3" fmla="*/ 0 h 34"/>
              <a:gd name="T4" fmla="*/ 17 w 261"/>
              <a:gd name="T5" fmla="*/ 0 h 34"/>
              <a:gd name="T6" fmla="*/ 0 w 261"/>
              <a:gd name="T7" fmla="*/ 17 h 34"/>
              <a:gd name="T8" fmla="*/ 17 w 261"/>
              <a:gd name="T9" fmla="*/ 33 h 34"/>
              <a:gd name="T10" fmla="*/ 243 w 261"/>
              <a:gd name="T11" fmla="*/ 33 h 34"/>
              <a:gd name="T12" fmla="*/ 260 w 261"/>
              <a:gd name="T13" fmla="*/ 17 h 34"/>
              <a:gd name="T14" fmla="*/ 243 w 261"/>
              <a:gd name="T1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34">
                <a:moveTo>
                  <a:pt x="243" y="0"/>
                </a:moveTo>
                <a:lnTo>
                  <a:pt x="243" y="0"/>
                </a:ln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25"/>
                  <a:pt x="8" y="33"/>
                  <a:pt x="17" y="33"/>
                </a:cubicBezTo>
                <a:cubicBezTo>
                  <a:pt x="243" y="33"/>
                  <a:pt x="243" y="33"/>
                  <a:pt x="243" y="33"/>
                </a:cubicBezTo>
                <a:cubicBezTo>
                  <a:pt x="252" y="33"/>
                  <a:pt x="260" y="25"/>
                  <a:pt x="260" y="17"/>
                </a:cubicBezTo>
                <a:cubicBezTo>
                  <a:pt x="260" y="8"/>
                  <a:pt x="252" y="0"/>
                  <a:pt x="24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C1105B9-A5AE-A64C-A4F2-3FE308A50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48" y="7560887"/>
            <a:ext cx="1885910" cy="255715"/>
          </a:xfrm>
          <a:custGeom>
            <a:avLst/>
            <a:gdLst>
              <a:gd name="T0" fmla="*/ 243 w 261"/>
              <a:gd name="T1" fmla="*/ 0 h 35"/>
              <a:gd name="T2" fmla="*/ 243 w 261"/>
              <a:gd name="T3" fmla="*/ 0 h 35"/>
              <a:gd name="T4" fmla="*/ 17 w 261"/>
              <a:gd name="T5" fmla="*/ 0 h 35"/>
              <a:gd name="T6" fmla="*/ 0 w 261"/>
              <a:gd name="T7" fmla="*/ 17 h 35"/>
              <a:gd name="T8" fmla="*/ 17 w 261"/>
              <a:gd name="T9" fmla="*/ 34 h 35"/>
              <a:gd name="T10" fmla="*/ 243 w 261"/>
              <a:gd name="T11" fmla="*/ 34 h 35"/>
              <a:gd name="T12" fmla="*/ 260 w 261"/>
              <a:gd name="T13" fmla="*/ 17 h 35"/>
              <a:gd name="T14" fmla="*/ 243 w 261"/>
              <a:gd name="T15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35">
                <a:moveTo>
                  <a:pt x="243" y="0"/>
                </a:moveTo>
                <a:lnTo>
                  <a:pt x="243" y="0"/>
                </a:ln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25"/>
                  <a:pt x="8" y="34"/>
                  <a:pt x="17" y="34"/>
                </a:cubicBezTo>
                <a:cubicBezTo>
                  <a:pt x="243" y="34"/>
                  <a:pt x="243" y="34"/>
                  <a:pt x="243" y="34"/>
                </a:cubicBezTo>
                <a:cubicBezTo>
                  <a:pt x="252" y="34"/>
                  <a:pt x="260" y="25"/>
                  <a:pt x="260" y="17"/>
                </a:cubicBezTo>
                <a:cubicBezTo>
                  <a:pt x="260" y="8"/>
                  <a:pt x="252" y="0"/>
                  <a:pt x="24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05DF2A0-F59A-CD43-8F27-C0B7D12B8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082" y="9574635"/>
            <a:ext cx="671242" cy="607334"/>
          </a:xfrm>
          <a:custGeom>
            <a:avLst/>
            <a:gdLst>
              <a:gd name="T0" fmla="*/ 92 w 93"/>
              <a:gd name="T1" fmla="*/ 42 h 85"/>
              <a:gd name="T2" fmla="*/ 92 w 93"/>
              <a:gd name="T3" fmla="*/ 42 h 85"/>
              <a:gd name="T4" fmla="*/ 50 w 93"/>
              <a:gd name="T5" fmla="*/ 84 h 85"/>
              <a:gd name="T6" fmla="*/ 0 w 93"/>
              <a:gd name="T7" fmla="*/ 42 h 85"/>
              <a:gd name="T8" fmla="*/ 50 w 93"/>
              <a:gd name="T9" fmla="*/ 0 h 85"/>
              <a:gd name="T10" fmla="*/ 92 w 93"/>
              <a:gd name="T11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85">
                <a:moveTo>
                  <a:pt x="92" y="42"/>
                </a:moveTo>
                <a:lnTo>
                  <a:pt x="92" y="42"/>
                </a:lnTo>
                <a:cubicBezTo>
                  <a:pt x="92" y="67"/>
                  <a:pt x="67" y="84"/>
                  <a:pt x="50" y="84"/>
                </a:cubicBezTo>
                <a:cubicBezTo>
                  <a:pt x="25" y="84"/>
                  <a:pt x="0" y="67"/>
                  <a:pt x="0" y="42"/>
                </a:cubicBezTo>
                <a:cubicBezTo>
                  <a:pt x="0" y="17"/>
                  <a:pt x="25" y="0"/>
                  <a:pt x="50" y="0"/>
                </a:cubicBezTo>
                <a:cubicBezTo>
                  <a:pt x="67" y="0"/>
                  <a:pt x="92" y="17"/>
                  <a:pt x="92" y="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FE0F9-3F32-F34D-B7FD-4BD8F919E73B}"/>
              </a:ext>
            </a:extLst>
          </p:cNvPr>
          <p:cNvSpPr txBox="1"/>
          <p:nvPr/>
        </p:nvSpPr>
        <p:spPr>
          <a:xfrm>
            <a:off x="11760896" y="6666852"/>
            <a:ext cx="49508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4F399-1A1F-714D-8226-95C750F19AD3}"/>
              </a:ext>
            </a:extLst>
          </p:cNvPr>
          <p:cNvSpPr txBox="1"/>
          <p:nvPr/>
        </p:nvSpPr>
        <p:spPr>
          <a:xfrm>
            <a:off x="17789327" y="6666852"/>
            <a:ext cx="49508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0CC8F5-451F-604D-98A6-99D62829B4E6}"/>
              </a:ext>
            </a:extLst>
          </p:cNvPr>
          <p:cNvGrpSpPr/>
          <p:nvPr/>
        </p:nvGrpSpPr>
        <p:grpSpPr>
          <a:xfrm>
            <a:off x="11760896" y="5614334"/>
            <a:ext cx="10927463" cy="771950"/>
            <a:chOff x="11760896" y="5323114"/>
            <a:chExt cx="10927463" cy="77195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570FC35-50BC-2841-9A28-D476C52F421E}"/>
                </a:ext>
              </a:extLst>
            </p:cNvPr>
            <p:cNvSpPr/>
            <p:nvPr/>
          </p:nvSpPr>
          <p:spPr>
            <a:xfrm>
              <a:off x="11760896" y="5323114"/>
              <a:ext cx="4899032" cy="77195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200518-0116-B64F-95FF-DB797969003A}"/>
                </a:ext>
              </a:extLst>
            </p:cNvPr>
            <p:cNvSpPr txBox="1"/>
            <p:nvPr/>
          </p:nvSpPr>
          <p:spPr>
            <a:xfrm>
              <a:off x="12411045" y="5405801"/>
              <a:ext cx="36505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Class 1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3F719A8-D897-524E-804D-F480BB9D8D7B}"/>
                </a:ext>
              </a:extLst>
            </p:cNvPr>
            <p:cNvSpPr/>
            <p:nvPr/>
          </p:nvSpPr>
          <p:spPr>
            <a:xfrm>
              <a:off x="17789327" y="5323114"/>
              <a:ext cx="4899032" cy="77195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6574D4-1C79-9B4A-852E-872000F29428}"/>
                </a:ext>
              </a:extLst>
            </p:cNvPr>
            <p:cNvSpPr txBox="1"/>
            <p:nvPr/>
          </p:nvSpPr>
          <p:spPr>
            <a:xfrm>
              <a:off x="18439476" y="5405801"/>
              <a:ext cx="36505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93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5" name="Freeform 974">
            <a:extLst>
              <a:ext uri="{FF2B5EF4-FFF2-40B4-BE49-F238E27FC236}">
                <a16:creationId xmlns:a16="http://schemas.microsoft.com/office/drawing/2014/main" id="{E45764EF-005F-F340-8591-81F87A26BD5E}"/>
              </a:ext>
            </a:extLst>
          </p:cNvPr>
          <p:cNvSpPr/>
          <p:nvPr/>
        </p:nvSpPr>
        <p:spPr>
          <a:xfrm>
            <a:off x="9847232" y="3442648"/>
            <a:ext cx="9503" cy="9504"/>
          </a:xfrm>
          <a:custGeom>
            <a:avLst/>
            <a:gdLst/>
            <a:ahLst/>
            <a:cxnLst/>
            <a:rect l="l" t="t" r="r" b="b"/>
            <a:pathLst>
              <a:path w="9503" h="9504"/>
            </a:pathLst>
          </a:custGeom>
          <a:solidFill>
            <a:srgbClr val="00B3FE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orma libre 660">
            <a:extLst>
              <a:ext uri="{FF2B5EF4-FFF2-40B4-BE49-F238E27FC236}">
                <a16:creationId xmlns:a16="http://schemas.microsoft.com/office/drawing/2014/main" id="{98A33789-0A36-DB4A-888D-1E828C82B402}"/>
              </a:ext>
            </a:extLst>
          </p:cNvPr>
          <p:cNvSpPr/>
          <p:nvPr/>
        </p:nvSpPr>
        <p:spPr>
          <a:xfrm>
            <a:off x="9433836" y="7290579"/>
            <a:ext cx="1581676" cy="2658336"/>
          </a:xfrm>
          <a:custGeom>
            <a:avLst/>
            <a:gdLst>
              <a:gd name="connsiteX0" fmla="*/ 7141 w 209477"/>
              <a:gd name="connsiteY0" fmla="*/ 325807 h 352070"/>
              <a:gd name="connsiteX1" fmla="*/ 30279 w 209477"/>
              <a:gd name="connsiteY1" fmla="*/ 348930 h 352070"/>
              <a:gd name="connsiteX2" fmla="*/ 187101 w 209477"/>
              <a:gd name="connsiteY2" fmla="*/ 348930 h 352070"/>
              <a:gd name="connsiteX3" fmla="*/ 210239 w 209477"/>
              <a:gd name="connsiteY3" fmla="*/ 325807 h 352070"/>
              <a:gd name="connsiteX4" fmla="*/ 210239 w 209477"/>
              <a:gd name="connsiteY4" fmla="*/ 7137 h 352070"/>
              <a:gd name="connsiteX5" fmla="*/ 7141 w 209477"/>
              <a:gd name="connsiteY5" fmla="*/ 7137 h 352070"/>
              <a:gd name="connsiteX6" fmla="*/ 7141 w 209477"/>
              <a:gd name="connsiteY6" fmla="*/ 325807 h 3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477" h="352070">
                <a:moveTo>
                  <a:pt x="7141" y="325807"/>
                </a:moveTo>
                <a:cubicBezTo>
                  <a:pt x="7141" y="338558"/>
                  <a:pt x="17520" y="348930"/>
                  <a:pt x="30279" y="348930"/>
                </a:cubicBezTo>
                <a:lnTo>
                  <a:pt x="187101" y="348930"/>
                </a:lnTo>
                <a:cubicBezTo>
                  <a:pt x="199860" y="348930"/>
                  <a:pt x="210239" y="338558"/>
                  <a:pt x="210239" y="325807"/>
                </a:cubicBezTo>
                <a:lnTo>
                  <a:pt x="210239" y="7137"/>
                </a:lnTo>
                <a:lnTo>
                  <a:pt x="7141" y="7137"/>
                </a:lnTo>
                <a:lnTo>
                  <a:pt x="7141" y="32580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661">
            <a:extLst>
              <a:ext uri="{FF2B5EF4-FFF2-40B4-BE49-F238E27FC236}">
                <a16:creationId xmlns:a16="http://schemas.microsoft.com/office/drawing/2014/main" id="{FC0B1223-FFAE-3343-8C2E-CBC7A3158A4D}"/>
              </a:ext>
            </a:extLst>
          </p:cNvPr>
          <p:cNvSpPr/>
          <p:nvPr/>
        </p:nvSpPr>
        <p:spPr>
          <a:xfrm>
            <a:off x="9433836" y="4655235"/>
            <a:ext cx="1581676" cy="718469"/>
          </a:xfrm>
          <a:custGeom>
            <a:avLst/>
            <a:gdLst>
              <a:gd name="connsiteX0" fmla="*/ 210239 w 209477"/>
              <a:gd name="connsiteY0" fmla="*/ 30259 h 95154"/>
              <a:gd name="connsiteX1" fmla="*/ 187101 w 209477"/>
              <a:gd name="connsiteY1" fmla="*/ 7137 h 95154"/>
              <a:gd name="connsiteX2" fmla="*/ 30279 w 209477"/>
              <a:gd name="connsiteY2" fmla="*/ 7137 h 95154"/>
              <a:gd name="connsiteX3" fmla="*/ 7141 w 209477"/>
              <a:gd name="connsiteY3" fmla="*/ 30259 h 95154"/>
              <a:gd name="connsiteX4" fmla="*/ 7141 w 209477"/>
              <a:gd name="connsiteY4" fmla="*/ 92585 h 95154"/>
              <a:gd name="connsiteX5" fmla="*/ 210239 w 209477"/>
              <a:gd name="connsiteY5" fmla="*/ 92585 h 95154"/>
              <a:gd name="connsiteX6" fmla="*/ 210239 w 209477"/>
              <a:gd name="connsiteY6" fmla="*/ 30259 h 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477" h="95154">
                <a:moveTo>
                  <a:pt x="210239" y="30259"/>
                </a:moveTo>
                <a:cubicBezTo>
                  <a:pt x="210239" y="17508"/>
                  <a:pt x="199860" y="7137"/>
                  <a:pt x="187101" y="7137"/>
                </a:cubicBezTo>
                <a:lnTo>
                  <a:pt x="30279" y="7137"/>
                </a:lnTo>
                <a:cubicBezTo>
                  <a:pt x="17520" y="7137"/>
                  <a:pt x="7141" y="17508"/>
                  <a:pt x="7141" y="30259"/>
                </a:cubicBezTo>
                <a:lnTo>
                  <a:pt x="7141" y="92585"/>
                </a:lnTo>
                <a:lnTo>
                  <a:pt x="210239" y="92585"/>
                </a:lnTo>
                <a:lnTo>
                  <a:pt x="210239" y="3025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662">
            <a:extLst>
              <a:ext uri="{FF2B5EF4-FFF2-40B4-BE49-F238E27FC236}">
                <a16:creationId xmlns:a16="http://schemas.microsoft.com/office/drawing/2014/main" id="{BBF897EE-5F06-E145-A5F8-17E441EC76C1}"/>
              </a:ext>
            </a:extLst>
          </p:cNvPr>
          <p:cNvSpPr/>
          <p:nvPr/>
        </p:nvSpPr>
        <p:spPr>
          <a:xfrm>
            <a:off x="9433836" y="5300418"/>
            <a:ext cx="1581676" cy="2083562"/>
          </a:xfrm>
          <a:custGeom>
            <a:avLst/>
            <a:gdLst>
              <a:gd name="connsiteX0" fmla="*/ 7141 w 209477"/>
              <a:gd name="connsiteY0" fmla="*/ 7137 h 275946"/>
              <a:gd name="connsiteX1" fmla="*/ 210239 w 209477"/>
              <a:gd name="connsiteY1" fmla="*/ 7137 h 275946"/>
              <a:gd name="connsiteX2" fmla="*/ 210239 w 209477"/>
              <a:gd name="connsiteY2" fmla="*/ 270618 h 275946"/>
              <a:gd name="connsiteX3" fmla="*/ 7141 w 209477"/>
              <a:gd name="connsiteY3" fmla="*/ 270618 h 2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477" h="275946">
                <a:moveTo>
                  <a:pt x="7141" y="7137"/>
                </a:moveTo>
                <a:lnTo>
                  <a:pt x="210239" y="7137"/>
                </a:lnTo>
                <a:lnTo>
                  <a:pt x="210239" y="270618"/>
                </a:lnTo>
                <a:lnTo>
                  <a:pt x="7141" y="2706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663">
            <a:extLst>
              <a:ext uri="{FF2B5EF4-FFF2-40B4-BE49-F238E27FC236}">
                <a16:creationId xmlns:a16="http://schemas.microsoft.com/office/drawing/2014/main" id="{1959C1C8-9040-8444-871B-AD76CEFD18C4}"/>
              </a:ext>
            </a:extLst>
          </p:cNvPr>
          <p:cNvSpPr/>
          <p:nvPr/>
        </p:nvSpPr>
        <p:spPr>
          <a:xfrm>
            <a:off x="9810558" y="5650312"/>
            <a:ext cx="862731" cy="862164"/>
          </a:xfrm>
          <a:custGeom>
            <a:avLst/>
            <a:gdLst>
              <a:gd name="connsiteX0" fmla="*/ 7141 w 114260"/>
              <a:gd name="connsiteY0" fmla="*/ 7137 h 114184"/>
              <a:gd name="connsiteX1" fmla="*/ 110452 w 114260"/>
              <a:gd name="connsiteY1" fmla="*/ 7137 h 114184"/>
              <a:gd name="connsiteX2" fmla="*/ 110452 w 114260"/>
              <a:gd name="connsiteY2" fmla="*/ 110379 h 114184"/>
              <a:gd name="connsiteX3" fmla="*/ 7141 w 114260"/>
              <a:gd name="connsiteY3" fmla="*/ 110379 h 11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60" h="114184">
                <a:moveTo>
                  <a:pt x="7141" y="7137"/>
                </a:moveTo>
                <a:lnTo>
                  <a:pt x="110452" y="7137"/>
                </a:lnTo>
                <a:lnTo>
                  <a:pt x="110452" y="110379"/>
                </a:lnTo>
                <a:lnTo>
                  <a:pt x="7141" y="11037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664">
            <a:extLst>
              <a:ext uri="{FF2B5EF4-FFF2-40B4-BE49-F238E27FC236}">
                <a16:creationId xmlns:a16="http://schemas.microsoft.com/office/drawing/2014/main" id="{B7A6958D-CC8C-3344-B5DB-38185AEAA30D}"/>
              </a:ext>
            </a:extLst>
          </p:cNvPr>
          <p:cNvSpPr/>
          <p:nvPr/>
        </p:nvSpPr>
        <p:spPr>
          <a:xfrm>
            <a:off x="9796899" y="8473900"/>
            <a:ext cx="862731" cy="862164"/>
          </a:xfrm>
          <a:custGeom>
            <a:avLst/>
            <a:gdLst>
              <a:gd name="connsiteX0" fmla="*/ 113974 w 114260"/>
              <a:gd name="connsiteY0" fmla="*/ 60518 h 114184"/>
              <a:gd name="connsiteX1" fmla="*/ 60558 w 114260"/>
              <a:gd name="connsiteY1" fmla="*/ 113899 h 114184"/>
              <a:gd name="connsiteX2" fmla="*/ 7141 w 114260"/>
              <a:gd name="connsiteY2" fmla="*/ 60518 h 114184"/>
              <a:gd name="connsiteX3" fmla="*/ 60558 w 114260"/>
              <a:gd name="connsiteY3" fmla="*/ 7137 h 114184"/>
              <a:gd name="connsiteX4" fmla="*/ 113974 w 114260"/>
              <a:gd name="connsiteY4" fmla="*/ 60518 h 11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14184">
                <a:moveTo>
                  <a:pt x="113974" y="60518"/>
                </a:moveTo>
                <a:cubicBezTo>
                  <a:pt x="113974" y="90000"/>
                  <a:pt x="90059" y="113899"/>
                  <a:pt x="60558" y="113899"/>
                </a:cubicBezTo>
                <a:cubicBezTo>
                  <a:pt x="31057" y="113899"/>
                  <a:pt x="7141" y="90000"/>
                  <a:pt x="7141" y="60518"/>
                </a:cubicBezTo>
                <a:cubicBezTo>
                  <a:pt x="7141" y="31036"/>
                  <a:pt x="31057" y="7137"/>
                  <a:pt x="60558" y="7137"/>
                </a:cubicBezTo>
                <a:cubicBezTo>
                  <a:pt x="90059" y="7137"/>
                  <a:pt x="113974" y="31036"/>
                  <a:pt x="113974" y="60518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665">
            <a:extLst>
              <a:ext uri="{FF2B5EF4-FFF2-40B4-BE49-F238E27FC236}">
                <a16:creationId xmlns:a16="http://schemas.microsoft.com/office/drawing/2014/main" id="{910F1979-7089-154C-8451-A36BE47FCF7D}"/>
              </a:ext>
            </a:extLst>
          </p:cNvPr>
          <p:cNvSpPr/>
          <p:nvPr/>
        </p:nvSpPr>
        <p:spPr>
          <a:xfrm>
            <a:off x="11370669" y="7290579"/>
            <a:ext cx="1581676" cy="2658336"/>
          </a:xfrm>
          <a:custGeom>
            <a:avLst/>
            <a:gdLst>
              <a:gd name="connsiteX0" fmla="*/ 7141 w 209477"/>
              <a:gd name="connsiteY0" fmla="*/ 325807 h 352070"/>
              <a:gd name="connsiteX1" fmla="*/ 30279 w 209477"/>
              <a:gd name="connsiteY1" fmla="*/ 348930 h 352070"/>
              <a:gd name="connsiteX2" fmla="*/ 187101 w 209477"/>
              <a:gd name="connsiteY2" fmla="*/ 348930 h 352070"/>
              <a:gd name="connsiteX3" fmla="*/ 210239 w 209477"/>
              <a:gd name="connsiteY3" fmla="*/ 325807 h 352070"/>
              <a:gd name="connsiteX4" fmla="*/ 210239 w 209477"/>
              <a:gd name="connsiteY4" fmla="*/ 7137 h 352070"/>
              <a:gd name="connsiteX5" fmla="*/ 7141 w 209477"/>
              <a:gd name="connsiteY5" fmla="*/ 7137 h 352070"/>
              <a:gd name="connsiteX6" fmla="*/ 7141 w 209477"/>
              <a:gd name="connsiteY6" fmla="*/ 325807 h 3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477" h="352070">
                <a:moveTo>
                  <a:pt x="7141" y="325807"/>
                </a:moveTo>
                <a:cubicBezTo>
                  <a:pt x="7141" y="338558"/>
                  <a:pt x="17520" y="348930"/>
                  <a:pt x="30279" y="348930"/>
                </a:cubicBezTo>
                <a:lnTo>
                  <a:pt x="187101" y="348930"/>
                </a:lnTo>
                <a:cubicBezTo>
                  <a:pt x="199860" y="348930"/>
                  <a:pt x="210239" y="338558"/>
                  <a:pt x="210239" y="325807"/>
                </a:cubicBezTo>
                <a:lnTo>
                  <a:pt x="210239" y="7137"/>
                </a:lnTo>
                <a:lnTo>
                  <a:pt x="7141" y="7137"/>
                </a:lnTo>
                <a:lnTo>
                  <a:pt x="7141" y="325807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666">
            <a:extLst>
              <a:ext uri="{FF2B5EF4-FFF2-40B4-BE49-F238E27FC236}">
                <a16:creationId xmlns:a16="http://schemas.microsoft.com/office/drawing/2014/main" id="{96BFFC53-AE7B-B448-B202-88ABFF3DC81B}"/>
              </a:ext>
            </a:extLst>
          </p:cNvPr>
          <p:cNvSpPr/>
          <p:nvPr/>
        </p:nvSpPr>
        <p:spPr>
          <a:xfrm>
            <a:off x="11370669" y="4655235"/>
            <a:ext cx="1581676" cy="718469"/>
          </a:xfrm>
          <a:custGeom>
            <a:avLst/>
            <a:gdLst>
              <a:gd name="connsiteX0" fmla="*/ 210239 w 209477"/>
              <a:gd name="connsiteY0" fmla="*/ 30259 h 95154"/>
              <a:gd name="connsiteX1" fmla="*/ 187101 w 209477"/>
              <a:gd name="connsiteY1" fmla="*/ 7137 h 95154"/>
              <a:gd name="connsiteX2" fmla="*/ 30279 w 209477"/>
              <a:gd name="connsiteY2" fmla="*/ 7137 h 95154"/>
              <a:gd name="connsiteX3" fmla="*/ 7141 w 209477"/>
              <a:gd name="connsiteY3" fmla="*/ 30259 h 95154"/>
              <a:gd name="connsiteX4" fmla="*/ 7141 w 209477"/>
              <a:gd name="connsiteY4" fmla="*/ 92585 h 95154"/>
              <a:gd name="connsiteX5" fmla="*/ 210239 w 209477"/>
              <a:gd name="connsiteY5" fmla="*/ 92585 h 95154"/>
              <a:gd name="connsiteX6" fmla="*/ 210239 w 209477"/>
              <a:gd name="connsiteY6" fmla="*/ 30259 h 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477" h="95154">
                <a:moveTo>
                  <a:pt x="210239" y="30259"/>
                </a:moveTo>
                <a:cubicBezTo>
                  <a:pt x="210239" y="17508"/>
                  <a:pt x="199860" y="7137"/>
                  <a:pt x="187101" y="7137"/>
                </a:cubicBezTo>
                <a:lnTo>
                  <a:pt x="30279" y="7137"/>
                </a:lnTo>
                <a:cubicBezTo>
                  <a:pt x="17520" y="7137"/>
                  <a:pt x="7141" y="17508"/>
                  <a:pt x="7141" y="30259"/>
                </a:cubicBezTo>
                <a:lnTo>
                  <a:pt x="7141" y="92585"/>
                </a:lnTo>
                <a:lnTo>
                  <a:pt x="210239" y="92585"/>
                </a:lnTo>
                <a:lnTo>
                  <a:pt x="210239" y="3025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667">
            <a:extLst>
              <a:ext uri="{FF2B5EF4-FFF2-40B4-BE49-F238E27FC236}">
                <a16:creationId xmlns:a16="http://schemas.microsoft.com/office/drawing/2014/main" id="{2A706D56-63E5-744C-BF7E-18B9FC2E3C3B}"/>
              </a:ext>
            </a:extLst>
          </p:cNvPr>
          <p:cNvSpPr/>
          <p:nvPr/>
        </p:nvSpPr>
        <p:spPr>
          <a:xfrm>
            <a:off x="11370669" y="5300418"/>
            <a:ext cx="1581676" cy="2083562"/>
          </a:xfrm>
          <a:custGeom>
            <a:avLst/>
            <a:gdLst>
              <a:gd name="connsiteX0" fmla="*/ 7141 w 209477"/>
              <a:gd name="connsiteY0" fmla="*/ 7137 h 275946"/>
              <a:gd name="connsiteX1" fmla="*/ 210239 w 209477"/>
              <a:gd name="connsiteY1" fmla="*/ 7137 h 275946"/>
              <a:gd name="connsiteX2" fmla="*/ 210239 w 209477"/>
              <a:gd name="connsiteY2" fmla="*/ 270618 h 275946"/>
              <a:gd name="connsiteX3" fmla="*/ 7141 w 209477"/>
              <a:gd name="connsiteY3" fmla="*/ 270618 h 2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477" h="275946">
                <a:moveTo>
                  <a:pt x="7141" y="7137"/>
                </a:moveTo>
                <a:lnTo>
                  <a:pt x="210239" y="7137"/>
                </a:lnTo>
                <a:lnTo>
                  <a:pt x="210239" y="270618"/>
                </a:lnTo>
                <a:lnTo>
                  <a:pt x="7141" y="2706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668">
            <a:extLst>
              <a:ext uri="{FF2B5EF4-FFF2-40B4-BE49-F238E27FC236}">
                <a16:creationId xmlns:a16="http://schemas.microsoft.com/office/drawing/2014/main" id="{57BBA1CB-3368-CE44-BF7B-A8C8F0EFA5D0}"/>
              </a:ext>
            </a:extLst>
          </p:cNvPr>
          <p:cNvSpPr/>
          <p:nvPr/>
        </p:nvSpPr>
        <p:spPr>
          <a:xfrm>
            <a:off x="11747391" y="5650312"/>
            <a:ext cx="862731" cy="862164"/>
          </a:xfrm>
          <a:custGeom>
            <a:avLst/>
            <a:gdLst>
              <a:gd name="connsiteX0" fmla="*/ 7141 w 114260"/>
              <a:gd name="connsiteY0" fmla="*/ 7137 h 114184"/>
              <a:gd name="connsiteX1" fmla="*/ 110452 w 114260"/>
              <a:gd name="connsiteY1" fmla="*/ 7137 h 114184"/>
              <a:gd name="connsiteX2" fmla="*/ 110452 w 114260"/>
              <a:gd name="connsiteY2" fmla="*/ 110379 h 114184"/>
              <a:gd name="connsiteX3" fmla="*/ 7141 w 114260"/>
              <a:gd name="connsiteY3" fmla="*/ 110379 h 11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60" h="114184">
                <a:moveTo>
                  <a:pt x="7141" y="7137"/>
                </a:moveTo>
                <a:lnTo>
                  <a:pt x="110452" y="7137"/>
                </a:lnTo>
                <a:lnTo>
                  <a:pt x="110452" y="110379"/>
                </a:lnTo>
                <a:lnTo>
                  <a:pt x="7141" y="11037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669">
            <a:extLst>
              <a:ext uri="{FF2B5EF4-FFF2-40B4-BE49-F238E27FC236}">
                <a16:creationId xmlns:a16="http://schemas.microsoft.com/office/drawing/2014/main" id="{43EADEA7-9C20-F549-814A-289B0858E3AB}"/>
              </a:ext>
            </a:extLst>
          </p:cNvPr>
          <p:cNvSpPr/>
          <p:nvPr/>
        </p:nvSpPr>
        <p:spPr>
          <a:xfrm>
            <a:off x="11734457" y="8473900"/>
            <a:ext cx="862731" cy="862164"/>
          </a:xfrm>
          <a:custGeom>
            <a:avLst/>
            <a:gdLst>
              <a:gd name="connsiteX0" fmla="*/ 113975 w 114260"/>
              <a:gd name="connsiteY0" fmla="*/ 60518 h 114184"/>
              <a:gd name="connsiteX1" fmla="*/ 60558 w 114260"/>
              <a:gd name="connsiteY1" fmla="*/ 113899 h 114184"/>
              <a:gd name="connsiteX2" fmla="*/ 7142 w 114260"/>
              <a:gd name="connsiteY2" fmla="*/ 60518 h 114184"/>
              <a:gd name="connsiteX3" fmla="*/ 60558 w 114260"/>
              <a:gd name="connsiteY3" fmla="*/ 7137 h 114184"/>
              <a:gd name="connsiteX4" fmla="*/ 113975 w 114260"/>
              <a:gd name="connsiteY4" fmla="*/ 60518 h 11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14184">
                <a:moveTo>
                  <a:pt x="113975" y="60518"/>
                </a:moveTo>
                <a:cubicBezTo>
                  <a:pt x="113975" y="90000"/>
                  <a:pt x="90059" y="113899"/>
                  <a:pt x="60558" y="113899"/>
                </a:cubicBezTo>
                <a:cubicBezTo>
                  <a:pt x="31057" y="113899"/>
                  <a:pt x="7142" y="90000"/>
                  <a:pt x="7142" y="60518"/>
                </a:cubicBezTo>
                <a:cubicBezTo>
                  <a:pt x="7142" y="31036"/>
                  <a:pt x="31057" y="7137"/>
                  <a:pt x="60558" y="7137"/>
                </a:cubicBezTo>
                <a:cubicBezTo>
                  <a:pt x="90059" y="7137"/>
                  <a:pt x="113975" y="31036"/>
                  <a:pt x="113975" y="60518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670">
            <a:extLst>
              <a:ext uri="{FF2B5EF4-FFF2-40B4-BE49-F238E27FC236}">
                <a16:creationId xmlns:a16="http://schemas.microsoft.com/office/drawing/2014/main" id="{6E2572B2-69EA-5840-99AC-66B444752DE6}"/>
              </a:ext>
            </a:extLst>
          </p:cNvPr>
          <p:cNvSpPr/>
          <p:nvPr/>
        </p:nvSpPr>
        <p:spPr>
          <a:xfrm>
            <a:off x="13361421" y="7290579"/>
            <a:ext cx="1581676" cy="2658336"/>
          </a:xfrm>
          <a:custGeom>
            <a:avLst/>
            <a:gdLst>
              <a:gd name="connsiteX0" fmla="*/ 7141 w 209477"/>
              <a:gd name="connsiteY0" fmla="*/ 325807 h 352070"/>
              <a:gd name="connsiteX1" fmla="*/ 30279 w 209477"/>
              <a:gd name="connsiteY1" fmla="*/ 348930 h 352070"/>
              <a:gd name="connsiteX2" fmla="*/ 187101 w 209477"/>
              <a:gd name="connsiteY2" fmla="*/ 348930 h 352070"/>
              <a:gd name="connsiteX3" fmla="*/ 210239 w 209477"/>
              <a:gd name="connsiteY3" fmla="*/ 325807 h 352070"/>
              <a:gd name="connsiteX4" fmla="*/ 210239 w 209477"/>
              <a:gd name="connsiteY4" fmla="*/ 7137 h 352070"/>
              <a:gd name="connsiteX5" fmla="*/ 7141 w 209477"/>
              <a:gd name="connsiteY5" fmla="*/ 7137 h 352070"/>
              <a:gd name="connsiteX6" fmla="*/ 7141 w 209477"/>
              <a:gd name="connsiteY6" fmla="*/ 325807 h 3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477" h="352070">
                <a:moveTo>
                  <a:pt x="7141" y="325807"/>
                </a:moveTo>
                <a:cubicBezTo>
                  <a:pt x="7141" y="338558"/>
                  <a:pt x="17520" y="348930"/>
                  <a:pt x="30279" y="348930"/>
                </a:cubicBezTo>
                <a:lnTo>
                  <a:pt x="187101" y="348930"/>
                </a:lnTo>
                <a:cubicBezTo>
                  <a:pt x="199860" y="348930"/>
                  <a:pt x="210239" y="338558"/>
                  <a:pt x="210239" y="325807"/>
                </a:cubicBezTo>
                <a:lnTo>
                  <a:pt x="210239" y="7137"/>
                </a:lnTo>
                <a:lnTo>
                  <a:pt x="7141" y="7137"/>
                </a:lnTo>
                <a:lnTo>
                  <a:pt x="7141" y="32580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671">
            <a:extLst>
              <a:ext uri="{FF2B5EF4-FFF2-40B4-BE49-F238E27FC236}">
                <a16:creationId xmlns:a16="http://schemas.microsoft.com/office/drawing/2014/main" id="{91BA20B2-CF08-D145-8290-51D0B6D25804}"/>
              </a:ext>
            </a:extLst>
          </p:cNvPr>
          <p:cNvSpPr/>
          <p:nvPr/>
        </p:nvSpPr>
        <p:spPr>
          <a:xfrm>
            <a:off x="13362138" y="4655235"/>
            <a:ext cx="1581676" cy="718469"/>
          </a:xfrm>
          <a:custGeom>
            <a:avLst/>
            <a:gdLst>
              <a:gd name="connsiteX0" fmla="*/ 210239 w 209477"/>
              <a:gd name="connsiteY0" fmla="*/ 30259 h 95154"/>
              <a:gd name="connsiteX1" fmla="*/ 187101 w 209477"/>
              <a:gd name="connsiteY1" fmla="*/ 7137 h 95154"/>
              <a:gd name="connsiteX2" fmla="*/ 30279 w 209477"/>
              <a:gd name="connsiteY2" fmla="*/ 7137 h 95154"/>
              <a:gd name="connsiteX3" fmla="*/ 7141 w 209477"/>
              <a:gd name="connsiteY3" fmla="*/ 30259 h 95154"/>
              <a:gd name="connsiteX4" fmla="*/ 7141 w 209477"/>
              <a:gd name="connsiteY4" fmla="*/ 92585 h 95154"/>
              <a:gd name="connsiteX5" fmla="*/ 210239 w 209477"/>
              <a:gd name="connsiteY5" fmla="*/ 92585 h 95154"/>
              <a:gd name="connsiteX6" fmla="*/ 210239 w 209477"/>
              <a:gd name="connsiteY6" fmla="*/ 30259 h 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477" h="95154">
                <a:moveTo>
                  <a:pt x="210239" y="30259"/>
                </a:moveTo>
                <a:cubicBezTo>
                  <a:pt x="210239" y="17508"/>
                  <a:pt x="199860" y="7137"/>
                  <a:pt x="187101" y="7137"/>
                </a:cubicBezTo>
                <a:lnTo>
                  <a:pt x="30279" y="7137"/>
                </a:lnTo>
                <a:cubicBezTo>
                  <a:pt x="17520" y="7137"/>
                  <a:pt x="7141" y="17508"/>
                  <a:pt x="7141" y="30259"/>
                </a:cubicBezTo>
                <a:lnTo>
                  <a:pt x="7141" y="92585"/>
                </a:lnTo>
                <a:lnTo>
                  <a:pt x="210239" y="92585"/>
                </a:lnTo>
                <a:lnTo>
                  <a:pt x="210239" y="3025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672">
            <a:extLst>
              <a:ext uri="{FF2B5EF4-FFF2-40B4-BE49-F238E27FC236}">
                <a16:creationId xmlns:a16="http://schemas.microsoft.com/office/drawing/2014/main" id="{C5B8C7D6-06F4-4942-9891-DF4830E76EB4}"/>
              </a:ext>
            </a:extLst>
          </p:cNvPr>
          <p:cNvSpPr/>
          <p:nvPr/>
        </p:nvSpPr>
        <p:spPr>
          <a:xfrm>
            <a:off x="13361421" y="5300418"/>
            <a:ext cx="1581676" cy="2083562"/>
          </a:xfrm>
          <a:custGeom>
            <a:avLst/>
            <a:gdLst>
              <a:gd name="connsiteX0" fmla="*/ 7141 w 209477"/>
              <a:gd name="connsiteY0" fmla="*/ 7137 h 275946"/>
              <a:gd name="connsiteX1" fmla="*/ 210239 w 209477"/>
              <a:gd name="connsiteY1" fmla="*/ 7137 h 275946"/>
              <a:gd name="connsiteX2" fmla="*/ 210239 w 209477"/>
              <a:gd name="connsiteY2" fmla="*/ 270618 h 275946"/>
              <a:gd name="connsiteX3" fmla="*/ 7141 w 209477"/>
              <a:gd name="connsiteY3" fmla="*/ 270618 h 27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477" h="275946">
                <a:moveTo>
                  <a:pt x="7141" y="7137"/>
                </a:moveTo>
                <a:lnTo>
                  <a:pt x="210239" y="7137"/>
                </a:lnTo>
                <a:lnTo>
                  <a:pt x="210239" y="270618"/>
                </a:lnTo>
                <a:lnTo>
                  <a:pt x="7141" y="2706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673">
            <a:extLst>
              <a:ext uri="{FF2B5EF4-FFF2-40B4-BE49-F238E27FC236}">
                <a16:creationId xmlns:a16="http://schemas.microsoft.com/office/drawing/2014/main" id="{0101ACB4-39AC-7C4F-BDDE-39D79A0D7B44}"/>
              </a:ext>
            </a:extLst>
          </p:cNvPr>
          <p:cNvSpPr/>
          <p:nvPr/>
        </p:nvSpPr>
        <p:spPr>
          <a:xfrm>
            <a:off x="13738150" y="5650312"/>
            <a:ext cx="862731" cy="862164"/>
          </a:xfrm>
          <a:custGeom>
            <a:avLst/>
            <a:gdLst>
              <a:gd name="connsiteX0" fmla="*/ 7141 w 114260"/>
              <a:gd name="connsiteY0" fmla="*/ 7137 h 114184"/>
              <a:gd name="connsiteX1" fmla="*/ 110452 w 114260"/>
              <a:gd name="connsiteY1" fmla="*/ 7137 h 114184"/>
              <a:gd name="connsiteX2" fmla="*/ 110452 w 114260"/>
              <a:gd name="connsiteY2" fmla="*/ 110379 h 114184"/>
              <a:gd name="connsiteX3" fmla="*/ 7141 w 114260"/>
              <a:gd name="connsiteY3" fmla="*/ 110379 h 11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60" h="114184">
                <a:moveTo>
                  <a:pt x="7141" y="7137"/>
                </a:moveTo>
                <a:lnTo>
                  <a:pt x="110452" y="7137"/>
                </a:lnTo>
                <a:lnTo>
                  <a:pt x="110452" y="110379"/>
                </a:lnTo>
                <a:lnTo>
                  <a:pt x="7141" y="11037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674">
            <a:extLst>
              <a:ext uri="{FF2B5EF4-FFF2-40B4-BE49-F238E27FC236}">
                <a16:creationId xmlns:a16="http://schemas.microsoft.com/office/drawing/2014/main" id="{750AFE5C-9248-AE4C-A303-7AEDABB2B115}"/>
              </a:ext>
            </a:extLst>
          </p:cNvPr>
          <p:cNvSpPr/>
          <p:nvPr/>
        </p:nvSpPr>
        <p:spPr>
          <a:xfrm>
            <a:off x="13725209" y="8473900"/>
            <a:ext cx="862731" cy="862164"/>
          </a:xfrm>
          <a:custGeom>
            <a:avLst/>
            <a:gdLst>
              <a:gd name="connsiteX0" fmla="*/ 113975 w 114260"/>
              <a:gd name="connsiteY0" fmla="*/ 60518 h 114184"/>
              <a:gd name="connsiteX1" fmla="*/ 60558 w 114260"/>
              <a:gd name="connsiteY1" fmla="*/ 113899 h 114184"/>
              <a:gd name="connsiteX2" fmla="*/ 7142 w 114260"/>
              <a:gd name="connsiteY2" fmla="*/ 60518 h 114184"/>
              <a:gd name="connsiteX3" fmla="*/ 60558 w 114260"/>
              <a:gd name="connsiteY3" fmla="*/ 7137 h 114184"/>
              <a:gd name="connsiteX4" fmla="*/ 113975 w 114260"/>
              <a:gd name="connsiteY4" fmla="*/ 60518 h 11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14184">
                <a:moveTo>
                  <a:pt x="113975" y="60518"/>
                </a:moveTo>
                <a:cubicBezTo>
                  <a:pt x="113975" y="90000"/>
                  <a:pt x="90059" y="113899"/>
                  <a:pt x="60558" y="113899"/>
                </a:cubicBezTo>
                <a:cubicBezTo>
                  <a:pt x="31057" y="113899"/>
                  <a:pt x="7142" y="90000"/>
                  <a:pt x="7142" y="60518"/>
                </a:cubicBezTo>
                <a:cubicBezTo>
                  <a:pt x="7142" y="31036"/>
                  <a:pt x="31057" y="7137"/>
                  <a:pt x="60558" y="7137"/>
                </a:cubicBezTo>
                <a:cubicBezTo>
                  <a:pt x="90059" y="7137"/>
                  <a:pt x="113975" y="31036"/>
                  <a:pt x="113975" y="60518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74DE808-7FF3-534C-BACE-278F45587724}"/>
              </a:ext>
            </a:extLst>
          </p:cNvPr>
          <p:cNvCxnSpPr/>
          <p:nvPr/>
        </p:nvCxnSpPr>
        <p:spPr>
          <a:xfrm>
            <a:off x="16465915" y="12320975"/>
            <a:ext cx="5902644" cy="0"/>
          </a:xfrm>
          <a:prstGeom prst="line">
            <a:avLst/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198F0B0-9893-1147-848D-59F25530A3D5}"/>
              </a:ext>
            </a:extLst>
          </p:cNvPr>
          <p:cNvCxnSpPr>
            <a:cxnSpLocks/>
          </p:cNvCxnSpPr>
          <p:nvPr/>
        </p:nvCxnSpPr>
        <p:spPr>
          <a:xfrm>
            <a:off x="16465915" y="12320975"/>
            <a:ext cx="4309376" cy="0"/>
          </a:xfrm>
          <a:prstGeom prst="line">
            <a:avLst/>
          </a:prstGeom>
          <a:ln w="317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riangle 73">
            <a:extLst>
              <a:ext uri="{FF2B5EF4-FFF2-40B4-BE49-F238E27FC236}">
                <a16:creationId xmlns:a16="http://schemas.microsoft.com/office/drawing/2014/main" id="{B1AA6BD3-6C06-F444-BA9B-AA1635BE6B5B}"/>
              </a:ext>
            </a:extLst>
          </p:cNvPr>
          <p:cNvSpPr/>
          <p:nvPr/>
        </p:nvSpPr>
        <p:spPr>
          <a:xfrm flipH="1">
            <a:off x="21955444" y="10888441"/>
            <a:ext cx="413115" cy="3561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3A7B01-EA20-8A45-8D69-AB27D0AFE2AC}"/>
              </a:ext>
            </a:extLst>
          </p:cNvPr>
          <p:cNvSpPr txBox="1"/>
          <p:nvPr/>
        </p:nvSpPr>
        <p:spPr>
          <a:xfrm flipH="1">
            <a:off x="16347247" y="11323696"/>
            <a:ext cx="2330539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75%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4138509-8444-1C47-9BB7-8FD2D5844055}"/>
              </a:ext>
            </a:extLst>
          </p:cNvPr>
          <p:cNvSpPr/>
          <p:nvPr/>
        </p:nvSpPr>
        <p:spPr>
          <a:xfrm flipH="1">
            <a:off x="16347247" y="10740887"/>
            <a:ext cx="4146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Science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3DD5C13-8DB2-AC4D-AD95-AB70822BE963}"/>
              </a:ext>
            </a:extLst>
          </p:cNvPr>
          <p:cNvCxnSpPr/>
          <p:nvPr/>
        </p:nvCxnSpPr>
        <p:spPr>
          <a:xfrm>
            <a:off x="9259682" y="12320975"/>
            <a:ext cx="5902644" cy="0"/>
          </a:xfrm>
          <a:prstGeom prst="line">
            <a:avLst/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DA6C063-F4AA-A14E-929F-1FC2E4421CFA}"/>
              </a:ext>
            </a:extLst>
          </p:cNvPr>
          <p:cNvCxnSpPr>
            <a:cxnSpLocks/>
          </p:cNvCxnSpPr>
          <p:nvPr/>
        </p:nvCxnSpPr>
        <p:spPr>
          <a:xfrm>
            <a:off x="9259682" y="12320975"/>
            <a:ext cx="3214018" cy="0"/>
          </a:xfrm>
          <a:prstGeom prst="line">
            <a:avLst/>
          </a:prstGeom>
          <a:ln w="317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riangle 80">
            <a:extLst>
              <a:ext uri="{FF2B5EF4-FFF2-40B4-BE49-F238E27FC236}">
                <a16:creationId xmlns:a16="http://schemas.microsoft.com/office/drawing/2014/main" id="{D7AE7E88-A77D-CA40-9AE4-6FC1FBF7040D}"/>
              </a:ext>
            </a:extLst>
          </p:cNvPr>
          <p:cNvSpPr/>
          <p:nvPr/>
        </p:nvSpPr>
        <p:spPr>
          <a:xfrm rot="10800000" flipH="1">
            <a:off x="14749211" y="10888441"/>
            <a:ext cx="413115" cy="3561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CF0E8D-2D21-2448-8958-B4886C65C5F6}"/>
              </a:ext>
            </a:extLst>
          </p:cNvPr>
          <p:cNvSpPr txBox="1"/>
          <p:nvPr/>
        </p:nvSpPr>
        <p:spPr>
          <a:xfrm flipH="1">
            <a:off x="9174056" y="11323696"/>
            <a:ext cx="1860892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30A1ED-B4DE-2847-9F1D-FD822777E096}"/>
              </a:ext>
            </a:extLst>
          </p:cNvPr>
          <p:cNvSpPr/>
          <p:nvPr/>
        </p:nvSpPr>
        <p:spPr>
          <a:xfrm flipH="1">
            <a:off x="9174055" y="10740887"/>
            <a:ext cx="4146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Chemical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60E1F19-9578-3D47-AA99-052C4874131F}"/>
              </a:ext>
            </a:extLst>
          </p:cNvPr>
          <p:cNvCxnSpPr/>
          <p:nvPr/>
        </p:nvCxnSpPr>
        <p:spPr>
          <a:xfrm>
            <a:off x="2000943" y="12320975"/>
            <a:ext cx="5902644" cy="0"/>
          </a:xfrm>
          <a:prstGeom prst="line">
            <a:avLst/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DF3F527-3F1C-3044-B27F-4A48C5529732}"/>
              </a:ext>
            </a:extLst>
          </p:cNvPr>
          <p:cNvCxnSpPr>
            <a:cxnSpLocks/>
          </p:cNvCxnSpPr>
          <p:nvPr/>
        </p:nvCxnSpPr>
        <p:spPr>
          <a:xfrm>
            <a:off x="2000943" y="12320975"/>
            <a:ext cx="5041808" cy="0"/>
          </a:xfrm>
          <a:prstGeom prst="line">
            <a:avLst/>
          </a:prstGeom>
          <a:ln w="317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iangle 87">
            <a:extLst>
              <a:ext uri="{FF2B5EF4-FFF2-40B4-BE49-F238E27FC236}">
                <a16:creationId xmlns:a16="http://schemas.microsoft.com/office/drawing/2014/main" id="{0614A085-C6C9-2449-935F-3807858528F9}"/>
              </a:ext>
            </a:extLst>
          </p:cNvPr>
          <p:cNvSpPr/>
          <p:nvPr/>
        </p:nvSpPr>
        <p:spPr>
          <a:xfrm flipH="1">
            <a:off x="7490472" y="10888441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D43FB7-F929-6741-AD46-710A25D9F183}"/>
              </a:ext>
            </a:extLst>
          </p:cNvPr>
          <p:cNvSpPr txBox="1"/>
          <p:nvPr/>
        </p:nvSpPr>
        <p:spPr>
          <a:xfrm flipH="1">
            <a:off x="1913859" y="11323696"/>
            <a:ext cx="2676896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90%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E17875D-47F6-DF41-9CBF-34B6FF3A0B97}"/>
              </a:ext>
            </a:extLst>
          </p:cNvPr>
          <p:cNvSpPr/>
          <p:nvPr/>
        </p:nvSpPr>
        <p:spPr>
          <a:xfrm flipH="1">
            <a:off x="1913858" y="10740887"/>
            <a:ext cx="4146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Mathematics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73445A1D-32E6-4C40-844D-1D1E02F21169}"/>
              </a:ext>
            </a:extLst>
          </p:cNvPr>
          <p:cNvSpPr/>
          <p:nvPr/>
        </p:nvSpPr>
        <p:spPr>
          <a:xfrm>
            <a:off x="3575569" y="6119662"/>
            <a:ext cx="48681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22303FCA-1087-A54E-9751-915CCCDC4D37}"/>
              </a:ext>
            </a:extLst>
          </p:cNvPr>
          <p:cNvSpPr/>
          <p:nvPr/>
        </p:nvSpPr>
        <p:spPr>
          <a:xfrm flipH="1">
            <a:off x="15903429" y="6119662"/>
            <a:ext cx="48681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259830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C95F36C-30D2-5843-8A2E-D7294FCB7D6F}"/>
              </a:ext>
            </a:extLst>
          </p:cNvPr>
          <p:cNvSpPr/>
          <p:nvPr/>
        </p:nvSpPr>
        <p:spPr>
          <a:xfrm>
            <a:off x="11520744" y="4908751"/>
            <a:ext cx="10060318" cy="1361433"/>
          </a:xfrm>
          <a:custGeom>
            <a:avLst/>
            <a:gdLst>
              <a:gd name="connsiteX0" fmla="*/ 1153766 w 1237366"/>
              <a:gd name="connsiteY0" fmla="*/ 167450 h 167449"/>
              <a:gd name="connsiteX1" fmla="*/ 83696 w 1237366"/>
              <a:gd name="connsiteY1" fmla="*/ 167450 h 167449"/>
              <a:gd name="connsiteX2" fmla="*/ 0 w 1237366"/>
              <a:gd name="connsiteY2" fmla="*/ 83725 h 167449"/>
              <a:gd name="connsiteX3" fmla="*/ 0 w 1237366"/>
              <a:gd name="connsiteY3" fmla="*/ 83725 h 167449"/>
              <a:gd name="connsiteX4" fmla="*/ 83601 w 1237366"/>
              <a:gd name="connsiteY4" fmla="*/ 0 h 167449"/>
              <a:gd name="connsiteX5" fmla="*/ 83696 w 1237366"/>
              <a:gd name="connsiteY5" fmla="*/ 0 h 167449"/>
              <a:gd name="connsiteX6" fmla="*/ 1153766 w 1237366"/>
              <a:gd name="connsiteY6" fmla="*/ 0 h 167449"/>
              <a:gd name="connsiteX7" fmla="*/ 1237367 w 1237366"/>
              <a:gd name="connsiteY7" fmla="*/ 83534 h 167449"/>
              <a:gd name="connsiteX8" fmla="*/ 1237367 w 1237366"/>
              <a:gd name="connsiteY8" fmla="*/ 83725 h 167449"/>
              <a:gd name="connsiteX9" fmla="*/ 1237367 w 1237366"/>
              <a:gd name="connsiteY9" fmla="*/ 83725 h 167449"/>
              <a:gd name="connsiteX10" fmla="*/ 1153766 w 1237366"/>
              <a:gd name="connsiteY10" fmla="*/ 167450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7366" h="167449">
                <a:moveTo>
                  <a:pt x="1153766" y="167450"/>
                </a:moveTo>
                <a:lnTo>
                  <a:pt x="83696" y="167450"/>
                </a:lnTo>
                <a:cubicBezTo>
                  <a:pt x="37511" y="167450"/>
                  <a:pt x="57" y="129978"/>
                  <a:pt x="0" y="83725"/>
                </a:cubicBezTo>
                <a:lnTo>
                  <a:pt x="0" y="83725"/>
                </a:lnTo>
                <a:cubicBezTo>
                  <a:pt x="0" y="37481"/>
                  <a:pt x="37425" y="0"/>
                  <a:pt x="83601" y="0"/>
                </a:cubicBezTo>
                <a:cubicBezTo>
                  <a:pt x="83629" y="0"/>
                  <a:pt x="83667" y="0"/>
                  <a:pt x="83696" y="0"/>
                </a:cubicBezTo>
                <a:lnTo>
                  <a:pt x="1153766" y="0"/>
                </a:lnTo>
                <a:cubicBezTo>
                  <a:pt x="1199884" y="-57"/>
                  <a:pt x="1237310" y="37348"/>
                  <a:pt x="1237367" y="83534"/>
                </a:cubicBezTo>
                <a:cubicBezTo>
                  <a:pt x="1237367" y="83601"/>
                  <a:pt x="1237367" y="83658"/>
                  <a:pt x="1237367" y="83725"/>
                </a:cubicBezTo>
                <a:lnTo>
                  <a:pt x="1237367" y="83725"/>
                </a:lnTo>
                <a:cubicBezTo>
                  <a:pt x="1237367" y="129969"/>
                  <a:pt x="1199941" y="167450"/>
                  <a:pt x="1153766" y="1674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6E1611D-D8C6-0844-8531-65923D30B92E}"/>
              </a:ext>
            </a:extLst>
          </p:cNvPr>
          <p:cNvSpPr/>
          <p:nvPr/>
        </p:nvSpPr>
        <p:spPr>
          <a:xfrm>
            <a:off x="11520744" y="6844810"/>
            <a:ext cx="10060318" cy="1361433"/>
          </a:xfrm>
          <a:custGeom>
            <a:avLst/>
            <a:gdLst>
              <a:gd name="connsiteX0" fmla="*/ 1153766 w 1237366"/>
              <a:gd name="connsiteY0" fmla="*/ 167449 h 167449"/>
              <a:gd name="connsiteX1" fmla="*/ 83696 w 1237366"/>
              <a:gd name="connsiteY1" fmla="*/ 167449 h 167449"/>
              <a:gd name="connsiteX2" fmla="*/ 0 w 1237366"/>
              <a:gd name="connsiteY2" fmla="*/ 83725 h 167449"/>
              <a:gd name="connsiteX3" fmla="*/ 0 w 1237366"/>
              <a:gd name="connsiteY3" fmla="*/ 83725 h 167449"/>
              <a:gd name="connsiteX4" fmla="*/ 83601 w 1237366"/>
              <a:gd name="connsiteY4" fmla="*/ 0 h 167449"/>
              <a:gd name="connsiteX5" fmla="*/ 83696 w 1237366"/>
              <a:gd name="connsiteY5" fmla="*/ 0 h 167449"/>
              <a:gd name="connsiteX6" fmla="*/ 1153766 w 1237366"/>
              <a:gd name="connsiteY6" fmla="*/ 0 h 167449"/>
              <a:gd name="connsiteX7" fmla="*/ 1237367 w 1237366"/>
              <a:gd name="connsiteY7" fmla="*/ 83534 h 167449"/>
              <a:gd name="connsiteX8" fmla="*/ 1237367 w 1237366"/>
              <a:gd name="connsiteY8" fmla="*/ 83725 h 167449"/>
              <a:gd name="connsiteX9" fmla="*/ 1237367 w 1237366"/>
              <a:gd name="connsiteY9" fmla="*/ 83725 h 167449"/>
              <a:gd name="connsiteX10" fmla="*/ 1153766 w 1237366"/>
              <a:gd name="connsiteY10" fmla="*/ 167449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7366" h="167449">
                <a:moveTo>
                  <a:pt x="1153766" y="167449"/>
                </a:moveTo>
                <a:lnTo>
                  <a:pt x="83696" y="167449"/>
                </a:lnTo>
                <a:cubicBezTo>
                  <a:pt x="37511" y="167449"/>
                  <a:pt x="57" y="129978"/>
                  <a:pt x="0" y="83725"/>
                </a:cubicBezTo>
                <a:lnTo>
                  <a:pt x="0" y="83725"/>
                </a:lnTo>
                <a:cubicBezTo>
                  <a:pt x="0" y="37481"/>
                  <a:pt x="37425" y="0"/>
                  <a:pt x="83601" y="0"/>
                </a:cubicBezTo>
                <a:cubicBezTo>
                  <a:pt x="83629" y="0"/>
                  <a:pt x="83667" y="0"/>
                  <a:pt x="83696" y="0"/>
                </a:cubicBezTo>
                <a:lnTo>
                  <a:pt x="1153766" y="0"/>
                </a:lnTo>
                <a:cubicBezTo>
                  <a:pt x="1199884" y="-57"/>
                  <a:pt x="1237310" y="37347"/>
                  <a:pt x="1237367" y="83534"/>
                </a:cubicBezTo>
                <a:cubicBezTo>
                  <a:pt x="1237367" y="83601"/>
                  <a:pt x="1237367" y="83658"/>
                  <a:pt x="1237367" y="83725"/>
                </a:cubicBezTo>
                <a:lnTo>
                  <a:pt x="1237367" y="83725"/>
                </a:lnTo>
                <a:cubicBezTo>
                  <a:pt x="1237367" y="129969"/>
                  <a:pt x="1199941" y="167449"/>
                  <a:pt x="1153766" y="1674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3AA9B52-D3EA-554F-96BD-E487C6EAEEFD}"/>
              </a:ext>
            </a:extLst>
          </p:cNvPr>
          <p:cNvSpPr/>
          <p:nvPr/>
        </p:nvSpPr>
        <p:spPr>
          <a:xfrm>
            <a:off x="11520744" y="8780869"/>
            <a:ext cx="10060318" cy="1361433"/>
          </a:xfrm>
          <a:custGeom>
            <a:avLst/>
            <a:gdLst>
              <a:gd name="connsiteX0" fmla="*/ 1153766 w 1237366"/>
              <a:gd name="connsiteY0" fmla="*/ 167449 h 167449"/>
              <a:gd name="connsiteX1" fmla="*/ 83696 w 1237366"/>
              <a:gd name="connsiteY1" fmla="*/ 167449 h 167449"/>
              <a:gd name="connsiteX2" fmla="*/ 0 w 1237366"/>
              <a:gd name="connsiteY2" fmla="*/ 83725 h 167449"/>
              <a:gd name="connsiteX3" fmla="*/ 0 w 1237366"/>
              <a:gd name="connsiteY3" fmla="*/ 83725 h 167449"/>
              <a:gd name="connsiteX4" fmla="*/ 83601 w 1237366"/>
              <a:gd name="connsiteY4" fmla="*/ 0 h 167449"/>
              <a:gd name="connsiteX5" fmla="*/ 83696 w 1237366"/>
              <a:gd name="connsiteY5" fmla="*/ 0 h 167449"/>
              <a:gd name="connsiteX6" fmla="*/ 1153766 w 1237366"/>
              <a:gd name="connsiteY6" fmla="*/ 0 h 167449"/>
              <a:gd name="connsiteX7" fmla="*/ 1237367 w 1237366"/>
              <a:gd name="connsiteY7" fmla="*/ 83534 h 167449"/>
              <a:gd name="connsiteX8" fmla="*/ 1237367 w 1237366"/>
              <a:gd name="connsiteY8" fmla="*/ 83725 h 167449"/>
              <a:gd name="connsiteX9" fmla="*/ 1237367 w 1237366"/>
              <a:gd name="connsiteY9" fmla="*/ 83725 h 167449"/>
              <a:gd name="connsiteX10" fmla="*/ 1153766 w 1237366"/>
              <a:gd name="connsiteY10" fmla="*/ 167449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7366" h="167449">
                <a:moveTo>
                  <a:pt x="1153766" y="167449"/>
                </a:moveTo>
                <a:lnTo>
                  <a:pt x="83696" y="167449"/>
                </a:lnTo>
                <a:cubicBezTo>
                  <a:pt x="37511" y="167449"/>
                  <a:pt x="57" y="129978"/>
                  <a:pt x="0" y="83725"/>
                </a:cubicBezTo>
                <a:lnTo>
                  <a:pt x="0" y="83725"/>
                </a:lnTo>
                <a:cubicBezTo>
                  <a:pt x="0" y="37481"/>
                  <a:pt x="37425" y="0"/>
                  <a:pt x="83601" y="0"/>
                </a:cubicBezTo>
                <a:cubicBezTo>
                  <a:pt x="83629" y="0"/>
                  <a:pt x="83667" y="0"/>
                  <a:pt x="83696" y="0"/>
                </a:cubicBezTo>
                <a:lnTo>
                  <a:pt x="1153766" y="0"/>
                </a:lnTo>
                <a:cubicBezTo>
                  <a:pt x="1199884" y="-57"/>
                  <a:pt x="1237310" y="37347"/>
                  <a:pt x="1237367" y="83534"/>
                </a:cubicBezTo>
                <a:cubicBezTo>
                  <a:pt x="1237367" y="83601"/>
                  <a:pt x="1237367" y="83658"/>
                  <a:pt x="1237367" y="83725"/>
                </a:cubicBezTo>
                <a:lnTo>
                  <a:pt x="1237367" y="83725"/>
                </a:lnTo>
                <a:cubicBezTo>
                  <a:pt x="1237367" y="129969"/>
                  <a:pt x="1199941" y="167449"/>
                  <a:pt x="1153766" y="1674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C6971A0-401E-DD4D-A326-8732276B8886}"/>
              </a:ext>
            </a:extLst>
          </p:cNvPr>
          <p:cNvSpPr/>
          <p:nvPr/>
        </p:nvSpPr>
        <p:spPr>
          <a:xfrm>
            <a:off x="11520744" y="10716928"/>
            <a:ext cx="10060318" cy="1361433"/>
          </a:xfrm>
          <a:custGeom>
            <a:avLst/>
            <a:gdLst>
              <a:gd name="connsiteX0" fmla="*/ 1153766 w 1237366"/>
              <a:gd name="connsiteY0" fmla="*/ 167449 h 167449"/>
              <a:gd name="connsiteX1" fmla="*/ 83696 w 1237366"/>
              <a:gd name="connsiteY1" fmla="*/ 167449 h 167449"/>
              <a:gd name="connsiteX2" fmla="*/ 0 w 1237366"/>
              <a:gd name="connsiteY2" fmla="*/ 83725 h 167449"/>
              <a:gd name="connsiteX3" fmla="*/ 0 w 1237366"/>
              <a:gd name="connsiteY3" fmla="*/ 83725 h 167449"/>
              <a:gd name="connsiteX4" fmla="*/ 83601 w 1237366"/>
              <a:gd name="connsiteY4" fmla="*/ 0 h 167449"/>
              <a:gd name="connsiteX5" fmla="*/ 83696 w 1237366"/>
              <a:gd name="connsiteY5" fmla="*/ 0 h 167449"/>
              <a:gd name="connsiteX6" fmla="*/ 1153766 w 1237366"/>
              <a:gd name="connsiteY6" fmla="*/ 0 h 167449"/>
              <a:gd name="connsiteX7" fmla="*/ 1237367 w 1237366"/>
              <a:gd name="connsiteY7" fmla="*/ 83534 h 167449"/>
              <a:gd name="connsiteX8" fmla="*/ 1237367 w 1237366"/>
              <a:gd name="connsiteY8" fmla="*/ 83725 h 167449"/>
              <a:gd name="connsiteX9" fmla="*/ 1237367 w 1237366"/>
              <a:gd name="connsiteY9" fmla="*/ 83725 h 167449"/>
              <a:gd name="connsiteX10" fmla="*/ 1153766 w 1237366"/>
              <a:gd name="connsiteY10" fmla="*/ 167449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7366" h="167449">
                <a:moveTo>
                  <a:pt x="1153766" y="167449"/>
                </a:moveTo>
                <a:lnTo>
                  <a:pt x="83696" y="167449"/>
                </a:lnTo>
                <a:cubicBezTo>
                  <a:pt x="37511" y="167449"/>
                  <a:pt x="57" y="129978"/>
                  <a:pt x="0" y="83725"/>
                </a:cubicBezTo>
                <a:lnTo>
                  <a:pt x="0" y="83725"/>
                </a:lnTo>
                <a:cubicBezTo>
                  <a:pt x="0" y="37481"/>
                  <a:pt x="37425" y="0"/>
                  <a:pt x="83601" y="0"/>
                </a:cubicBezTo>
                <a:cubicBezTo>
                  <a:pt x="83629" y="0"/>
                  <a:pt x="83667" y="0"/>
                  <a:pt x="83696" y="0"/>
                </a:cubicBezTo>
                <a:lnTo>
                  <a:pt x="1153766" y="0"/>
                </a:lnTo>
                <a:cubicBezTo>
                  <a:pt x="1199884" y="-57"/>
                  <a:pt x="1237310" y="37347"/>
                  <a:pt x="1237367" y="83534"/>
                </a:cubicBezTo>
                <a:cubicBezTo>
                  <a:pt x="1237367" y="83601"/>
                  <a:pt x="1237367" y="83658"/>
                  <a:pt x="1237367" y="83725"/>
                </a:cubicBezTo>
                <a:lnTo>
                  <a:pt x="1237367" y="83725"/>
                </a:lnTo>
                <a:cubicBezTo>
                  <a:pt x="1237367" y="129969"/>
                  <a:pt x="1199941" y="167449"/>
                  <a:pt x="1153766" y="1674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348CC69-282E-3D46-8882-5A1B7DE0A3DA}"/>
              </a:ext>
            </a:extLst>
          </p:cNvPr>
          <p:cNvSpPr/>
          <p:nvPr/>
        </p:nvSpPr>
        <p:spPr>
          <a:xfrm>
            <a:off x="11398426" y="4794775"/>
            <a:ext cx="1580896" cy="1583240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1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1551FFA-435E-3844-BBA9-7D125EB37D53}"/>
              </a:ext>
            </a:extLst>
          </p:cNvPr>
          <p:cNvSpPr/>
          <p:nvPr/>
        </p:nvSpPr>
        <p:spPr>
          <a:xfrm>
            <a:off x="11398922" y="6730175"/>
            <a:ext cx="1580896" cy="1583240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2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1F8440C-60B4-0B4F-93C7-9ABCBAA6CE5D}"/>
              </a:ext>
            </a:extLst>
          </p:cNvPr>
          <p:cNvSpPr/>
          <p:nvPr/>
        </p:nvSpPr>
        <p:spPr>
          <a:xfrm>
            <a:off x="11398653" y="8666356"/>
            <a:ext cx="1580896" cy="1583240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3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803671A-6C39-2947-A475-6897F5635565}"/>
              </a:ext>
            </a:extLst>
          </p:cNvPr>
          <p:cNvSpPr/>
          <p:nvPr/>
        </p:nvSpPr>
        <p:spPr>
          <a:xfrm>
            <a:off x="11398377" y="10602537"/>
            <a:ext cx="1580896" cy="1583240"/>
          </a:xfrm>
          <a:custGeom>
            <a:avLst/>
            <a:gdLst>
              <a:gd name="connsiteX0" fmla="*/ 167201 w 167201"/>
              <a:gd name="connsiteY0" fmla="*/ 83725 h 167449"/>
              <a:gd name="connsiteX1" fmla="*/ 83601 w 167201"/>
              <a:gd name="connsiteY1" fmla="*/ 167449 h 167449"/>
              <a:gd name="connsiteX2" fmla="*/ 0 w 167201"/>
              <a:gd name="connsiteY2" fmla="*/ 83725 h 167449"/>
              <a:gd name="connsiteX3" fmla="*/ 83601 w 167201"/>
              <a:gd name="connsiteY3" fmla="*/ 0 h 167449"/>
              <a:gd name="connsiteX4" fmla="*/ 167201 w 167201"/>
              <a:gd name="connsiteY4" fmla="*/ 83725 h 167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01" h="167449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AF17509-132D-A442-9CAA-53C7B9E37D37}"/>
              </a:ext>
            </a:extLst>
          </p:cNvPr>
          <p:cNvGrpSpPr/>
          <p:nvPr/>
        </p:nvGrpSpPr>
        <p:grpSpPr>
          <a:xfrm>
            <a:off x="2796588" y="4794775"/>
            <a:ext cx="5212167" cy="7391002"/>
            <a:chOff x="3272445" y="4794775"/>
            <a:chExt cx="5212167" cy="739100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2C77F27-6C8F-CF4A-959F-3574964A5076}"/>
                </a:ext>
              </a:extLst>
            </p:cNvPr>
            <p:cNvGrpSpPr/>
            <p:nvPr/>
          </p:nvGrpSpPr>
          <p:grpSpPr>
            <a:xfrm>
              <a:off x="5740992" y="8183121"/>
              <a:ext cx="274362" cy="569462"/>
              <a:chOff x="5740992" y="8183121"/>
              <a:chExt cx="274362" cy="569462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3A45307-0C8F-AB44-8521-73EEBC248CF6}"/>
                  </a:ext>
                </a:extLst>
              </p:cNvPr>
              <p:cNvSpPr/>
              <p:nvPr/>
            </p:nvSpPr>
            <p:spPr>
              <a:xfrm>
                <a:off x="5878173" y="8211594"/>
                <a:ext cx="71072" cy="71184"/>
              </a:xfrm>
              <a:custGeom>
                <a:avLst/>
                <a:gdLst>
                  <a:gd name="connsiteX0" fmla="*/ 0 w 9510"/>
                  <a:gd name="connsiteY0" fmla="*/ 0 h 9525"/>
                  <a:gd name="connsiteX1" fmla="*/ 0 w 951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0" h="9525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B9DEF1A-0B43-D441-8D53-1B763FC7C101}"/>
                  </a:ext>
                </a:extLst>
              </p:cNvPr>
              <p:cNvSpPr/>
              <p:nvPr/>
            </p:nvSpPr>
            <p:spPr>
              <a:xfrm>
                <a:off x="5849737" y="8183121"/>
                <a:ext cx="56857" cy="345949"/>
              </a:xfrm>
              <a:custGeom>
                <a:avLst/>
                <a:gdLst>
                  <a:gd name="connsiteX0" fmla="*/ 3804 w 7608"/>
                  <a:gd name="connsiteY0" fmla="*/ 46292 h 46291"/>
                  <a:gd name="connsiteX1" fmla="*/ 0 w 7608"/>
                  <a:gd name="connsiteY1" fmla="*/ 42482 h 46291"/>
                  <a:gd name="connsiteX2" fmla="*/ 0 w 7608"/>
                  <a:gd name="connsiteY2" fmla="*/ 3810 h 46291"/>
                  <a:gd name="connsiteX3" fmla="*/ 3804 w 7608"/>
                  <a:gd name="connsiteY3" fmla="*/ 0 h 46291"/>
                  <a:gd name="connsiteX4" fmla="*/ 7609 w 7608"/>
                  <a:gd name="connsiteY4" fmla="*/ 3810 h 46291"/>
                  <a:gd name="connsiteX5" fmla="*/ 7609 w 7608"/>
                  <a:gd name="connsiteY5" fmla="*/ 42482 h 46291"/>
                  <a:gd name="connsiteX6" fmla="*/ 3804 w 7608"/>
                  <a:gd name="connsiteY6" fmla="*/ 46292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08" h="46291">
                    <a:moveTo>
                      <a:pt x="3804" y="46292"/>
                    </a:moveTo>
                    <a:cubicBezTo>
                      <a:pt x="1703" y="46292"/>
                      <a:pt x="0" y="44587"/>
                      <a:pt x="0" y="42482"/>
                    </a:cubicBezTo>
                    <a:lnTo>
                      <a:pt x="0" y="3810"/>
                    </a:lnTo>
                    <a:cubicBezTo>
                      <a:pt x="0" y="1705"/>
                      <a:pt x="1703" y="0"/>
                      <a:pt x="3804" y="0"/>
                    </a:cubicBezTo>
                    <a:cubicBezTo>
                      <a:pt x="5905" y="0"/>
                      <a:pt x="7609" y="1705"/>
                      <a:pt x="7609" y="3810"/>
                    </a:cubicBezTo>
                    <a:lnTo>
                      <a:pt x="7609" y="42482"/>
                    </a:lnTo>
                    <a:cubicBezTo>
                      <a:pt x="7609" y="44587"/>
                      <a:pt x="5905" y="46292"/>
                      <a:pt x="3804" y="4629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CB136C6C-6DAF-2E44-A4CD-2B4EF00E5DAF}"/>
                  </a:ext>
                </a:extLst>
              </p:cNvPr>
              <p:cNvSpPr/>
              <p:nvPr/>
            </p:nvSpPr>
            <p:spPr>
              <a:xfrm>
                <a:off x="5740992" y="8477818"/>
                <a:ext cx="274362" cy="274765"/>
              </a:xfrm>
              <a:custGeom>
                <a:avLst/>
                <a:gdLst>
                  <a:gd name="connsiteX0" fmla="*/ 18356 w 36712"/>
                  <a:gd name="connsiteY0" fmla="*/ 36767 h 36766"/>
                  <a:gd name="connsiteX1" fmla="*/ 0 w 36712"/>
                  <a:gd name="connsiteY1" fmla="*/ 18383 h 36766"/>
                  <a:gd name="connsiteX2" fmla="*/ 18356 w 36712"/>
                  <a:gd name="connsiteY2" fmla="*/ 0 h 36766"/>
                  <a:gd name="connsiteX3" fmla="*/ 36712 w 36712"/>
                  <a:gd name="connsiteY3" fmla="*/ 18383 h 36766"/>
                  <a:gd name="connsiteX4" fmla="*/ 18356 w 36712"/>
                  <a:gd name="connsiteY4" fmla="*/ 36767 h 36766"/>
                  <a:gd name="connsiteX5" fmla="*/ 18356 w 36712"/>
                  <a:gd name="connsiteY5" fmla="*/ 8192 h 36766"/>
                  <a:gd name="connsiteX6" fmla="*/ 8666 w 36712"/>
                  <a:gd name="connsiteY6" fmla="*/ 19917 h 36766"/>
                  <a:gd name="connsiteX7" fmla="*/ 18356 w 36712"/>
                  <a:gd name="connsiteY7" fmla="*/ 29623 h 36766"/>
                  <a:gd name="connsiteX8" fmla="*/ 30066 w 36712"/>
                  <a:gd name="connsiteY8" fmla="*/ 19917 h 36766"/>
                  <a:gd name="connsiteX9" fmla="*/ 20376 w 36712"/>
                  <a:gd name="connsiteY9" fmla="*/ 8192 h 36766"/>
                  <a:gd name="connsiteX10" fmla="*/ 18356 w 36712"/>
                  <a:gd name="connsiteY10" fmla="*/ 8192 h 3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712" h="36766">
                    <a:moveTo>
                      <a:pt x="18356" y="36767"/>
                    </a:moveTo>
                    <a:cubicBezTo>
                      <a:pt x="8218" y="36767"/>
                      <a:pt x="0" y="28537"/>
                      <a:pt x="0" y="18383"/>
                    </a:cubicBezTo>
                    <a:cubicBezTo>
                      <a:pt x="0" y="8230"/>
                      <a:pt x="8218" y="0"/>
                      <a:pt x="18356" y="0"/>
                    </a:cubicBezTo>
                    <a:cubicBezTo>
                      <a:pt x="28494" y="0"/>
                      <a:pt x="36712" y="8230"/>
                      <a:pt x="36712" y="18383"/>
                    </a:cubicBezTo>
                    <a:cubicBezTo>
                      <a:pt x="36712" y="28537"/>
                      <a:pt x="28494" y="36767"/>
                      <a:pt x="18356" y="36767"/>
                    </a:cubicBezTo>
                    <a:close/>
                    <a:moveTo>
                      <a:pt x="18356" y="8192"/>
                    </a:moveTo>
                    <a:cubicBezTo>
                      <a:pt x="12447" y="8754"/>
                      <a:pt x="8108" y="14002"/>
                      <a:pt x="8666" y="19917"/>
                    </a:cubicBezTo>
                    <a:cubicBezTo>
                      <a:pt x="9151" y="25060"/>
                      <a:pt x="13218" y="29137"/>
                      <a:pt x="18356" y="29623"/>
                    </a:cubicBezTo>
                    <a:cubicBezTo>
                      <a:pt x="24265" y="30185"/>
                      <a:pt x="29508" y="25841"/>
                      <a:pt x="30066" y="19917"/>
                    </a:cubicBezTo>
                    <a:cubicBezTo>
                      <a:pt x="30623" y="14002"/>
                      <a:pt x="26285" y="8754"/>
                      <a:pt x="20376" y="8192"/>
                    </a:cubicBezTo>
                    <a:cubicBezTo>
                      <a:pt x="19704" y="8125"/>
                      <a:pt x="19028" y="8125"/>
                      <a:pt x="18356" y="819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FBF1259-C1CE-B448-AE21-19467ADAAC8B}"/>
                </a:ext>
              </a:extLst>
            </p:cNvPr>
            <p:cNvSpPr/>
            <p:nvPr/>
          </p:nvSpPr>
          <p:spPr>
            <a:xfrm>
              <a:off x="3590870" y="4844607"/>
              <a:ext cx="4575302" cy="3366987"/>
            </a:xfrm>
            <a:custGeom>
              <a:avLst/>
              <a:gdLst>
                <a:gd name="connsiteX0" fmla="*/ 0 w 612215"/>
                <a:gd name="connsiteY0" fmla="*/ 0 h 450532"/>
                <a:gd name="connsiteX1" fmla="*/ 612216 w 612215"/>
                <a:gd name="connsiteY1" fmla="*/ 0 h 450532"/>
                <a:gd name="connsiteX2" fmla="*/ 612216 w 612215"/>
                <a:gd name="connsiteY2" fmla="*/ 450533 h 450532"/>
                <a:gd name="connsiteX3" fmla="*/ 0 w 612215"/>
                <a:gd name="connsiteY3" fmla="*/ 450533 h 4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215" h="450532">
                  <a:moveTo>
                    <a:pt x="0" y="0"/>
                  </a:moveTo>
                  <a:lnTo>
                    <a:pt x="612216" y="0"/>
                  </a:lnTo>
                  <a:lnTo>
                    <a:pt x="612216" y="450533"/>
                  </a:lnTo>
                  <a:lnTo>
                    <a:pt x="0" y="45053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5D6054F-6236-E241-A28E-BC40AA07FB77}"/>
                </a:ext>
              </a:extLst>
            </p:cNvPr>
            <p:cNvSpPr/>
            <p:nvPr/>
          </p:nvSpPr>
          <p:spPr>
            <a:xfrm>
              <a:off x="3272445" y="4794775"/>
              <a:ext cx="5212167" cy="156597"/>
            </a:xfrm>
            <a:custGeom>
              <a:avLst/>
              <a:gdLst>
                <a:gd name="connsiteX0" fmla="*/ 0 w 697433"/>
                <a:gd name="connsiteY0" fmla="*/ 0 h 20954"/>
                <a:gd name="connsiteX1" fmla="*/ 697433 w 697433"/>
                <a:gd name="connsiteY1" fmla="*/ 0 h 20954"/>
                <a:gd name="connsiteX2" fmla="*/ 697433 w 697433"/>
                <a:gd name="connsiteY2" fmla="*/ 20955 h 20954"/>
                <a:gd name="connsiteX3" fmla="*/ 0 w 697433"/>
                <a:gd name="connsiteY3" fmla="*/ 20955 h 2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433" h="20954">
                  <a:moveTo>
                    <a:pt x="0" y="0"/>
                  </a:moveTo>
                  <a:lnTo>
                    <a:pt x="697433" y="0"/>
                  </a:lnTo>
                  <a:lnTo>
                    <a:pt x="697433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chemeClr val="tx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B3B5F70-EB63-0F4D-B8AB-EDA057759DC1}"/>
                </a:ext>
              </a:extLst>
            </p:cNvPr>
            <p:cNvSpPr/>
            <p:nvPr/>
          </p:nvSpPr>
          <p:spPr>
            <a:xfrm>
              <a:off x="4452081" y="9153686"/>
              <a:ext cx="747269" cy="1085685"/>
            </a:xfrm>
            <a:custGeom>
              <a:avLst/>
              <a:gdLst>
                <a:gd name="connsiteX0" fmla="*/ 9878 w 99991"/>
                <a:gd name="connsiteY0" fmla="*/ 111112 h 145274"/>
                <a:gd name="connsiteX1" fmla="*/ 3505 w 99991"/>
                <a:gd name="connsiteY1" fmla="*/ 87110 h 145274"/>
                <a:gd name="connsiteX2" fmla="*/ 2840 w 99991"/>
                <a:gd name="connsiteY2" fmla="*/ 79775 h 145274"/>
                <a:gd name="connsiteX3" fmla="*/ 81 w 99991"/>
                <a:gd name="connsiteY3" fmla="*/ 46247 h 145274"/>
                <a:gd name="connsiteX4" fmla="*/ 81 w 99991"/>
                <a:gd name="connsiteY4" fmla="*/ 27769 h 145274"/>
                <a:gd name="connsiteX5" fmla="*/ 11399 w 99991"/>
                <a:gd name="connsiteY5" fmla="*/ 4242 h 145274"/>
                <a:gd name="connsiteX6" fmla="*/ 38315 w 99991"/>
                <a:gd name="connsiteY6" fmla="*/ 813 h 145274"/>
                <a:gd name="connsiteX7" fmla="*/ 82065 w 99991"/>
                <a:gd name="connsiteY7" fmla="*/ 3004 h 145274"/>
                <a:gd name="connsiteX8" fmla="*/ 99946 w 99991"/>
                <a:gd name="connsiteY8" fmla="*/ 38722 h 145274"/>
                <a:gd name="connsiteX9" fmla="*/ 97568 w 99991"/>
                <a:gd name="connsiteY9" fmla="*/ 60630 h 145274"/>
                <a:gd name="connsiteX10" fmla="*/ 97568 w 99991"/>
                <a:gd name="connsiteY10" fmla="*/ 84061 h 145274"/>
                <a:gd name="connsiteX11" fmla="*/ 79592 w 99991"/>
                <a:gd name="connsiteY11" fmla="*/ 132829 h 145274"/>
                <a:gd name="connsiteX12" fmla="*/ 41549 w 99991"/>
                <a:gd name="connsiteY12" fmla="*/ 145212 h 145274"/>
                <a:gd name="connsiteX13" fmla="*/ 15489 w 99991"/>
                <a:gd name="connsiteY13" fmla="*/ 124733 h 145274"/>
                <a:gd name="connsiteX14" fmla="*/ 9878 w 99991"/>
                <a:gd name="connsiteY14" fmla="*/ 111112 h 14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991" h="145274">
                  <a:moveTo>
                    <a:pt x="9878" y="111112"/>
                  </a:moveTo>
                  <a:cubicBezTo>
                    <a:pt x="6932" y="103350"/>
                    <a:pt x="4796" y="95311"/>
                    <a:pt x="3505" y="87110"/>
                  </a:cubicBezTo>
                  <a:cubicBezTo>
                    <a:pt x="3505" y="84633"/>
                    <a:pt x="2935" y="82252"/>
                    <a:pt x="2840" y="79775"/>
                  </a:cubicBezTo>
                  <a:cubicBezTo>
                    <a:pt x="3447" y="68526"/>
                    <a:pt x="2519" y="57249"/>
                    <a:pt x="81" y="46247"/>
                  </a:cubicBezTo>
                  <a:cubicBezTo>
                    <a:pt x="81" y="39961"/>
                    <a:pt x="81" y="33865"/>
                    <a:pt x="81" y="27769"/>
                  </a:cubicBezTo>
                  <a:cubicBezTo>
                    <a:pt x="-657" y="18453"/>
                    <a:pt x="3667" y="9471"/>
                    <a:pt x="11399" y="4242"/>
                  </a:cubicBezTo>
                  <a:cubicBezTo>
                    <a:pt x="19766" y="222"/>
                    <a:pt x="29208" y="-987"/>
                    <a:pt x="38315" y="813"/>
                  </a:cubicBezTo>
                  <a:cubicBezTo>
                    <a:pt x="52677" y="2528"/>
                    <a:pt x="68274" y="-3188"/>
                    <a:pt x="82065" y="3004"/>
                  </a:cubicBezTo>
                  <a:cubicBezTo>
                    <a:pt x="95856" y="9195"/>
                    <a:pt x="100516" y="23863"/>
                    <a:pt x="99946" y="38722"/>
                  </a:cubicBezTo>
                  <a:cubicBezTo>
                    <a:pt x="99623" y="46066"/>
                    <a:pt x="98829" y="53381"/>
                    <a:pt x="97568" y="60630"/>
                  </a:cubicBezTo>
                  <a:cubicBezTo>
                    <a:pt x="96236" y="68440"/>
                    <a:pt x="97568" y="76156"/>
                    <a:pt x="97568" y="84061"/>
                  </a:cubicBezTo>
                  <a:cubicBezTo>
                    <a:pt x="94042" y="101130"/>
                    <a:pt x="87983" y="117561"/>
                    <a:pt x="79592" y="132829"/>
                  </a:cubicBezTo>
                  <a:cubicBezTo>
                    <a:pt x="70082" y="144545"/>
                    <a:pt x="55245" y="145593"/>
                    <a:pt x="41549" y="145212"/>
                  </a:cubicBezTo>
                  <a:cubicBezTo>
                    <a:pt x="29697" y="143859"/>
                    <a:pt x="19616" y="135944"/>
                    <a:pt x="15489" y="124733"/>
                  </a:cubicBezTo>
                  <a:cubicBezTo>
                    <a:pt x="13777" y="120637"/>
                    <a:pt x="11780" y="116065"/>
                    <a:pt x="9878" y="111112"/>
                  </a:cubicBezTo>
                  <a:close/>
                </a:path>
              </a:pathLst>
            </a:custGeom>
            <a:solidFill>
              <a:srgbClr val="231F20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29CBCA-8461-1D45-81C4-38593F6D119A}"/>
                </a:ext>
              </a:extLst>
            </p:cNvPr>
            <p:cNvGrpSpPr/>
            <p:nvPr/>
          </p:nvGrpSpPr>
          <p:grpSpPr>
            <a:xfrm>
              <a:off x="4274215" y="8866470"/>
              <a:ext cx="1047369" cy="1073922"/>
              <a:chOff x="4274215" y="8866470"/>
              <a:chExt cx="1047369" cy="1073922"/>
            </a:xfrm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B2536D38-35C3-9441-B847-703EEDB8C06B}"/>
                  </a:ext>
                </a:extLst>
              </p:cNvPr>
              <p:cNvSpPr/>
              <p:nvPr/>
            </p:nvSpPr>
            <p:spPr>
              <a:xfrm>
                <a:off x="4279036" y="8921833"/>
                <a:ext cx="1028865" cy="1018559"/>
              </a:xfrm>
              <a:custGeom>
                <a:avLst/>
                <a:gdLst>
                  <a:gd name="connsiteX0" fmla="*/ 135845 w 137671"/>
                  <a:gd name="connsiteY0" fmla="*/ 59174 h 136292"/>
                  <a:gd name="connsiteX1" fmla="*/ 135845 w 137671"/>
                  <a:gd name="connsiteY1" fmla="*/ 42220 h 136292"/>
                  <a:gd name="connsiteX2" fmla="*/ 104459 w 137671"/>
                  <a:gd name="connsiteY2" fmla="*/ 6787 h 136292"/>
                  <a:gd name="connsiteX3" fmla="*/ 90764 w 137671"/>
                  <a:gd name="connsiteY3" fmla="*/ 7739 h 136292"/>
                  <a:gd name="connsiteX4" fmla="*/ 71742 w 137671"/>
                  <a:gd name="connsiteY4" fmla="*/ 1072 h 136292"/>
                  <a:gd name="connsiteX5" fmla="*/ 51579 w 137671"/>
                  <a:gd name="connsiteY5" fmla="*/ 1072 h 136292"/>
                  <a:gd name="connsiteX6" fmla="*/ 19432 w 137671"/>
                  <a:gd name="connsiteY6" fmla="*/ 22217 h 136292"/>
                  <a:gd name="connsiteX7" fmla="*/ 9921 w 137671"/>
                  <a:gd name="connsiteY7" fmla="*/ 29551 h 136292"/>
                  <a:gd name="connsiteX8" fmla="*/ 6402 w 137671"/>
                  <a:gd name="connsiteY8" fmla="*/ 32599 h 136292"/>
                  <a:gd name="connsiteX9" fmla="*/ 2503 w 137671"/>
                  <a:gd name="connsiteY9" fmla="*/ 75938 h 136292"/>
                  <a:gd name="connsiteX10" fmla="*/ 14677 w 137671"/>
                  <a:gd name="connsiteY10" fmla="*/ 108895 h 136292"/>
                  <a:gd name="connsiteX11" fmla="*/ 27041 w 137671"/>
                  <a:gd name="connsiteY11" fmla="*/ 133279 h 136292"/>
                  <a:gd name="connsiteX12" fmla="*/ 54813 w 137671"/>
                  <a:gd name="connsiteY12" fmla="*/ 135374 h 136292"/>
                  <a:gd name="connsiteX13" fmla="*/ 109215 w 137671"/>
                  <a:gd name="connsiteY13" fmla="*/ 133374 h 136292"/>
                  <a:gd name="connsiteX14" fmla="*/ 126429 w 137671"/>
                  <a:gd name="connsiteY14" fmla="*/ 126135 h 136292"/>
                  <a:gd name="connsiteX15" fmla="*/ 129949 w 137671"/>
                  <a:gd name="connsiteY15" fmla="*/ 117181 h 136292"/>
                  <a:gd name="connsiteX16" fmla="*/ 135180 w 137671"/>
                  <a:gd name="connsiteY16" fmla="*/ 100513 h 136292"/>
                  <a:gd name="connsiteX17" fmla="*/ 135845 w 137671"/>
                  <a:gd name="connsiteY17" fmla="*/ 59174 h 13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7671" h="136292">
                    <a:moveTo>
                      <a:pt x="135845" y="59174"/>
                    </a:moveTo>
                    <a:cubicBezTo>
                      <a:pt x="136601" y="53545"/>
                      <a:pt x="136601" y="47849"/>
                      <a:pt x="135845" y="42220"/>
                    </a:cubicBezTo>
                    <a:cubicBezTo>
                      <a:pt x="133372" y="26122"/>
                      <a:pt x="123101" y="6787"/>
                      <a:pt x="104459" y="6787"/>
                    </a:cubicBezTo>
                    <a:cubicBezTo>
                      <a:pt x="99894" y="6787"/>
                      <a:pt x="94948" y="7739"/>
                      <a:pt x="90764" y="7739"/>
                    </a:cubicBezTo>
                    <a:cubicBezTo>
                      <a:pt x="83440" y="7739"/>
                      <a:pt x="78875" y="2596"/>
                      <a:pt x="71742" y="1072"/>
                    </a:cubicBezTo>
                    <a:cubicBezTo>
                      <a:pt x="65097" y="-357"/>
                      <a:pt x="58224" y="-357"/>
                      <a:pt x="51579" y="1072"/>
                    </a:cubicBezTo>
                    <a:cubicBezTo>
                      <a:pt x="38368" y="3272"/>
                      <a:pt x="26696" y="10949"/>
                      <a:pt x="19432" y="22217"/>
                    </a:cubicBezTo>
                    <a:cubicBezTo>
                      <a:pt x="15505" y="23474"/>
                      <a:pt x="12141" y="26075"/>
                      <a:pt x="9921" y="29551"/>
                    </a:cubicBezTo>
                    <a:cubicBezTo>
                      <a:pt x="8478" y="30209"/>
                      <a:pt x="7256" y="31266"/>
                      <a:pt x="6402" y="32599"/>
                    </a:cubicBezTo>
                    <a:cubicBezTo>
                      <a:pt x="-473" y="45992"/>
                      <a:pt x="-1872" y="61536"/>
                      <a:pt x="2503" y="75938"/>
                    </a:cubicBezTo>
                    <a:cubicBezTo>
                      <a:pt x="5075" y="87416"/>
                      <a:pt x="9169" y="98503"/>
                      <a:pt x="14677" y="108895"/>
                    </a:cubicBezTo>
                    <a:cubicBezTo>
                      <a:pt x="15052" y="118439"/>
                      <a:pt x="19567" y="127344"/>
                      <a:pt x="27041" y="133279"/>
                    </a:cubicBezTo>
                    <a:cubicBezTo>
                      <a:pt x="34269" y="138136"/>
                      <a:pt x="46063" y="135755"/>
                      <a:pt x="54813" y="135374"/>
                    </a:cubicBezTo>
                    <a:cubicBezTo>
                      <a:pt x="73169" y="134612"/>
                      <a:pt x="90764" y="128135"/>
                      <a:pt x="109215" y="133374"/>
                    </a:cubicBezTo>
                    <a:cubicBezTo>
                      <a:pt x="115913" y="134945"/>
                      <a:pt x="122863" y="132031"/>
                      <a:pt x="126429" y="126135"/>
                    </a:cubicBezTo>
                    <a:cubicBezTo>
                      <a:pt x="128182" y="123411"/>
                      <a:pt x="129379" y="120372"/>
                      <a:pt x="129949" y="117181"/>
                    </a:cubicBezTo>
                    <a:cubicBezTo>
                      <a:pt x="132500" y="111914"/>
                      <a:pt x="134263" y="106294"/>
                      <a:pt x="135180" y="100513"/>
                    </a:cubicBezTo>
                    <a:cubicBezTo>
                      <a:pt x="138260" y="86930"/>
                      <a:pt x="138486" y="72852"/>
                      <a:pt x="135845" y="59174"/>
                    </a:cubicBez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88E4F44-480E-D940-BFB2-544FCBE035DF}"/>
                  </a:ext>
                </a:extLst>
              </p:cNvPr>
              <p:cNvSpPr/>
              <p:nvPr/>
            </p:nvSpPr>
            <p:spPr>
              <a:xfrm>
                <a:off x="5122703" y="9546448"/>
                <a:ext cx="126031" cy="263010"/>
              </a:xfrm>
              <a:custGeom>
                <a:avLst/>
                <a:gdLst>
                  <a:gd name="connsiteX0" fmla="*/ 1556 w 16864"/>
                  <a:gd name="connsiteY0" fmla="*/ 29982 h 35193"/>
                  <a:gd name="connsiteX1" fmla="*/ 985 w 16864"/>
                  <a:gd name="connsiteY1" fmla="*/ 28458 h 35193"/>
                  <a:gd name="connsiteX2" fmla="*/ 985 w 16864"/>
                  <a:gd name="connsiteY2" fmla="*/ 26934 h 35193"/>
                  <a:gd name="connsiteX3" fmla="*/ 985 w 16864"/>
                  <a:gd name="connsiteY3" fmla="*/ 24172 h 35193"/>
                  <a:gd name="connsiteX4" fmla="*/ 985 w 16864"/>
                  <a:gd name="connsiteY4" fmla="*/ 22934 h 35193"/>
                  <a:gd name="connsiteX5" fmla="*/ 4219 w 16864"/>
                  <a:gd name="connsiteY5" fmla="*/ 11599 h 35193"/>
                  <a:gd name="connsiteX6" fmla="*/ 1471 w 16864"/>
                  <a:gd name="connsiteY6" fmla="*/ 9218 h 35193"/>
                  <a:gd name="connsiteX7" fmla="*/ 1841 w 16864"/>
                  <a:gd name="connsiteY7" fmla="*/ 7694 h 35193"/>
                  <a:gd name="connsiteX8" fmla="*/ 12969 w 16864"/>
                  <a:gd name="connsiteY8" fmla="*/ 550 h 35193"/>
                  <a:gd name="connsiteX9" fmla="*/ 16393 w 16864"/>
                  <a:gd name="connsiteY9" fmla="*/ 14552 h 35193"/>
                  <a:gd name="connsiteX10" fmla="*/ 2317 w 16864"/>
                  <a:gd name="connsiteY10" fmla="*/ 35126 h 35193"/>
                  <a:gd name="connsiteX11" fmla="*/ 1556 w 16864"/>
                  <a:gd name="connsiteY11" fmla="*/ 29982 h 3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864" h="35193">
                    <a:moveTo>
                      <a:pt x="1556" y="29982"/>
                    </a:moveTo>
                    <a:cubicBezTo>
                      <a:pt x="1200" y="29553"/>
                      <a:pt x="999" y="29020"/>
                      <a:pt x="985" y="28458"/>
                    </a:cubicBezTo>
                    <a:cubicBezTo>
                      <a:pt x="938" y="27953"/>
                      <a:pt x="938" y="27439"/>
                      <a:pt x="985" y="26934"/>
                    </a:cubicBezTo>
                    <a:cubicBezTo>
                      <a:pt x="545" y="26067"/>
                      <a:pt x="545" y="25039"/>
                      <a:pt x="985" y="24172"/>
                    </a:cubicBezTo>
                    <a:cubicBezTo>
                      <a:pt x="985" y="24172"/>
                      <a:pt x="985" y="23410"/>
                      <a:pt x="985" y="22934"/>
                    </a:cubicBezTo>
                    <a:cubicBezTo>
                      <a:pt x="1265" y="18971"/>
                      <a:pt x="2366" y="15114"/>
                      <a:pt x="4219" y="11599"/>
                    </a:cubicBezTo>
                    <a:cubicBezTo>
                      <a:pt x="2805" y="11704"/>
                      <a:pt x="1574" y="10637"/>
                      <a:pt x="1471" y="9218"/>
                    </a:cubicBezTo>
                    <a:cubicBezTo>
                      <a:pt x="1433" y="8684"/>
                      <a:pt x="1562" y="8151"/>
                      <a:pt x="1841" y="7694"/>
                    </a:cubicBezTo>
                    <a:cubicBezTo>
                      <a:pt x="3934" y="4074"/>
                      <a:pt x="8024" y="-1831"/>
                      <a:pt x="12969" y="550"/>
                    </a:cubicBezTo>
                    <a:cubicBezTo>
                      <a:pt x="17915" y="2931"/>
                      <a:pt x="16964" y="10075"/>
                      <a:pt x="16393" y="14552"/>
                    </a:cubicBezTo>
                    <a:cubicBezTo>
                      <a:pt x="15347" y="22648"/>
                      <a:pt x="13159" y="36269"/>
                      <a:pt x="2317" y="35126"/>
                    </a:cubicBezTo>
                    <a:cubicBezTo>
                      <a:pt x="-631" y="34745"/>
                      <a:pt x="-631" y="31316"/>
                      <a:pt x="1556" y="2998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1DEE4C88-927C-9141-BB10-DD922C949DCC}"/>
                  </a:ext>
                </a:extLst>
              </p:cNvPr>
              <p:cNvSpPr/>
              <p:nvPr/>
            </p:nvSpPr>
            <p:spPr>
              <a:xfrm>
                <a:off x="4411987" y="9559101"/>
                <a:ext cx="107691" cy="266784"/>
              </a:xfrm>
              <a:custGeom>
                <a:avLst/>
                <a:gdLst>
                  <a:gd name="connsiteX0" fmla="*/ 3260 w 14410"/>
                  <a:gd name="connsiteY0" fmla="*/ 1619 h 35698"/>
                  <a:gd name="connsiteX1" fmla="*/ 6303 w 14410"/>
                  <a:gd name="connsiteY1" fmla="*/ 0 h 35698"/>
                  <a:gd name="connsiteX2" fmla="*/ 12580 w 14410"/>
                  <a:gd name="connsiteY2" fmla="*/ 7239 h 35698"/>
                  <a:gd name="connsiteX3" fmla="*/ 11149 w 14410"/>
                  <a:gd name="connsiteY3" fmla="*/ 11163 h 35698"/>
                  <a:gd name="connsiteX4" fmla="*/ 10964 w 14410"/>
                  <a:gd name="connsiteY4" fmla="*/ 11239 h 35698"/>
                  <a:gd name="connsiteX5" fmla="*/ 13532 w 14410"/>
                  <a:gd name="connsiteY5" fmla="*/ 23431 h 35698"/>
                  <a:gd name="connsiteX6" fmla="*/ 12010 w 14410"/>
                  <a:gd name="connsiteY6" fmla="*/ 27432 h 35698"/>
                  <a:gd name="connsiteX7" fmla="*/ 12010 w 14410"/>
                  <a:gd name="connsiteY7" fmla="*/ 27432 h 35698"/>
                  <a:gd name="connsiteX8" fmla="*/ 13912 w 14410"/>
                  <a:gd name="connsiteY8" fmla="*/ 30575 h 35698"/>
                  <a:gd name="connsiteX9" fmla="*/ 10013 w 14410"/>
                  <a:gd name="connsiteY9" fmla="*/ 34862 h 35698"/>
                  <a:gd name="connsiteX10" fmla="*/ 1167 w 14410"/>
                  <a:gd name="connsiteY10" fmla="*/ 16288 h 35698"/>
                  <a:gd name="connsiteX11" fmla="*/ 1167 w 14410"/>
                  <a:gd name="connsiteY11" fmla="*/ 15145 h 35698"/>
                  <a:gd name="connsiteX12" fmla="*/ 3260 w 14410"/>
                  <a:gd name="connsiteY12" fmla="*/ 1619 h 3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10" h="35698">
                    <a:moveTo>
                      <a:pt x="3260" y="1619"/>
                    </a:moveTo>
                    <a:cubicBezTo>
                      <a:pt x="4043" y="724"/>
                      <a:pt x="5125" y="152"/>
                      <a:pt x="6303" y="0"/>
                    </a:cubicBezTo>
                    <a:cubicBezTo>
                      <a:pt x="9632" y="0"/>
                      <a:pt x="11534" y="3810"/>
                      <a:pt x="12580" y="7239"/>
                    </a:cubicBezTo>
                    <a:cubicBezTo>
                      <a:pt x="13266" y="8715"/>
                      <a:pt x="12625" y="10478"/>
                      <a:pt x="11149" y="11163"/>
                    </a:cubicBezTo>
                    <a:cubicBezTo>
                      <a:pt x="11088" y="11192"/>
                      <a:pt x="11026" y="11211"/>
                      <a:pt x="10964" y="11239"/>
                    </a:cubicBezTo>
                    <a:cubicBezTo>
                      <a:pt x="12200" y="16097"/>
                      <a:pt x="12961" y="21241"/>
                      <a:pt x="13532" y="23431"/>
                    </a:cubicBezTo>
                    <a:cubicBezTo>
                      <a:pt x="14059" y="24955"/>
                      <a:pt x="13418" y="26641"/>
                      <a:pt x="12010" y="27432"/>
                    </a:cubicBezTo>
                    <a:lnTo>
                      <a:pt x="12010" y="27432"/>
                    </a:lnTo>
                    <a:cubicBezTo>
                      <a:pt x="12566" y="28527"/>
                      <a:pt x="13201" y="29575"/>
                      <a:pt x="13912" y="30575"/>
                    </a:cubicBezTo>
                    <a:cubicBezTo>
                      <a:pt x="15719" y="33528"/>
                      <a:pt x="12200" y="37433"/>
                      <a:pt x="10013" y="34862"/>
                    </a:cubicBezTo>
                    <a:cubicBezTo>
                      <a:pt x="5634" y="29461"/>
                      <a:pt x="2602" y="23098"/>
                      <a:pt x="1167" y="16288"/>
                    </a:cubicBezTo>
                    <a:lnTo>
                      <a:pt x="1167" y="15145"/>
                    </a:lnTo>
                    <a:cubicBezTo>
                      <a:pt x="-640" y="11239"/>
                      <a:pt x="-640" y="3429"/>
                      <a:pt x="3260" y="1619"/>
                    </a:cubicBez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167E4A59-7E2D-FF47-B86D-7FA6DBD7715B}"/>
                  </a:ext>
                </a:extLst>
              </p:cNvPr>
              <p:cNvSpPr/>
              <p:nvPr/>
            </p:nvSpPr>
            <p:spPr>
              <a:xfrm>
                <a:off x="4274215" y="8866470"/>
                <a:ext cx="1047369" cy="733114"/>
              </a:xfrm>
              <a:custGeom>
                <a:avLst/>
                <a:gdLst>
                  <a:gd name="connsiteX0" fmla="*/ 137157 w 140147"/>
                  <a:gd name="connsiteY0" fmla="*/ 35244 h 98097"/>
                  <a:gd name="connsiteX1" fmla="*/ 126695 w 140147"/>
                  <a:gd name="connsiteY1" fmla="*/ 14099 h 98097"/>
                  <a:gd name="connsiteX2" fmla="*/ 103393 w 140147"/>
                  <a:gd name="connsiteY2" fmla="*/ 2002 h 98097"/>
                  <a:gd name="connsiteX3" fmla="*/ 74861 w 140147"/>
                  <a:gd name="connsiteY3" fmla="*/ 4193 h 98097"/>
                  <a:gd name="connsiteX4" fmla="*/ 70105 w 140147"/>
                  <a:gd name="connsiteY4" fmla="*/ 2573 h 98097"/>
                  <a:gd name="connsiteX5" fmla="*/ 31015 w 140147"/>
                  <a:gd name="connsiteY5" fmla="*/ 4097 h 98097"/>
                  <a:gd name="connsiteX6" fmla="*/ 18937 w 140147"/>
                  <a:gd name="connsiteY6" fmla="*/ 14575 h 98097"/>
                  <a:gd name="connsiteX7" fmla="*/ 7143 w 140147"/>
                  <a:gd name="connsiteY7" fmla="*/ 24671 h 98097"/>
                  <a:gd name="connsiteX8" fmla="*/ 16083 w 140147"/>
                  <a:gd name="connsiteY8" fmla="*/ 68963 h 98097"/>
                  <a:gd name="connsiteX9" fmla="*/ 29399 w 140147"/>
                  <a:gd name="connsiteY9" fmla="*/ 97538 h 98097"/>
                  <a:gd name="connsiteX10" fmla="*/ 29399 w 140147"/>
                  <a:gd name="connsiteY10" fmla="*/ 89632 h 98097"/>
                  <a:gd name="connsiteX11" fmla="*/ 26735 w 140147"/>
                  <a:gd name="connsiteY11" fmla="*/ 74678 h 98097"/>
                  <a:gd name="connsiteX12" fmla="*/ 53271 w 140147"/>
                  <a:gd name="connsiteY12" fmla="*/ 57818 h 98097"/>
                  <a:gd name="connsiteX13" fmla="*/ 57170 w 140147"/>
                  <a:gd name="connsiteY13" fmla="*/ 55913 h 98097"/>
                  <a:gd name="connsiteX14" fmla="*/ 65350 w 140147"/>
                  <a:gd name="connsiteY14" fmla="*/ 52961 h 98097"/>
                  <a:gd name="connsiteX15" fmla="*/ 83135 w 140147"/>
                  <a:gd name="connsiteY15" fmla="*/ 38006 h 98097"/>
                  <a:gd name="connsiteX16" fmla="*/ 116138 w 140147"/>
                  <a:gd name="connsiteY16" fmla="*/ 60771 h 98097"/>
                  <a:gd name="connsiteX17" fmla="*/ 125649 w 140147"/>
                  <a:gd name="connsiteY17" fmla="*/ 82107 h 98097"/>
                  <a:gd name="connsiteX18" fmla="*/ 131070 w 140147"/>
                  <a:gd name="connsiteY18" fmla="*/ 81440 h 98097"/>
                  <a:gd name="connsiteX19" fmla="*/ 131641 w 140147"/>
                  <a:gd name="connsiteY19" fmla="*/ 80012 h 98097"/>
                  <a:gd name="connsiteX20" fmla="*/ 131641 w 140147"/>
                  <a:gd name="connsiteY20" fmla="*/ 67629 h 98097"/>
                  <a:gd name="connsiteX21" fmla="*/ 133733 w 140147"/>
                  <a:gd name="connsiteY21" fmla="*/ 67629 h 98097"/>
                  <a:gd name="connsiteX22" fmla="*/ 138039 w 140147"/>
                  <a:gd name="connsiteY22" fmla="*/ 66553 h 98097"/>
                  <a:gd name="connsiteX23" fmla="*/ 138298 w 140147"/>
                  <a:gd name="connsiteY23" fmla="*/ 66010 h 98097"/>
                  <a:gd name="connsiteX24" fmla="*/ 137157 w 140147"/>
                  <a:gd name="connsiteY24" fmla="*/ 35244 h 98097"/>
                  <a:gd name="connsiteX25" fmla="*/ 60214 w 140147"/>
                  <a:gd name="connsiteY25" fmla="*/ 7717 h 98097"/>
                  <a:gd name="connsiteX26" fmla="*/ 37388 w 140147"/>
                  <a:gd name="connsiteY26" fmla="*/ 10193 h 98097"/>
                  <a:gd name="connsiteX27" fmla="*/ 30350 w 140147"/>
                  <a:gd name="connsiteY27" fmla="*/ 11241 h 98097"/>
                  <a:gd name="connsiteX28" fmla="*/ 35961 w 140147"/>
                  <a:gd name="connsiteY28" fmla="*/ 8669 h 98097"/>
                  <a:gd name="connsiteX29" fmla="*/ 66396 w 140147"/>
                  <a:gd name="connsiteY29" fmla="*/ 8098 h 98097"/>
                  <a:gd name="connsiteX30" fmla="*/ 60214 w 140147"/>
                  <a:gd name="connsiteY30" fmla="*/ 7241 h 9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0147" h="98097">
                    <a:moveTo>
                      <a:pt x="137157" y="35244"/>
                    </a:moveTo>
                    <a:cubicBezTo>
                      <a:pt x="135992" y="27262"/>
                      <a:pt x="132329" y="19861"/>
                      <a:pt x="126695" y="14099"/>
                    </a:cubicBezTo>
                    <a:cubicBezTo>
                      <a:pt x="120441" y="7650"/>
                      <a:pt x="112263" y="3402"/>
                      <a:pt x="103393" y="2002"/>
                    </a:cubicBezTo>
                    <a:cubicBezTo>
                      <a:pt x="93828" y="1554"/>
                      <a:pt x="84245" y="2288"/>
                      <a:pt x="74861" y="4193"/>
                    </a:cubicBezTo>
                    <a:lnTo>
                      <a:pt x="70105" y="2573"/>
                    </a:lnTo>
                    <a:cubicBezTo>
                      <a:pt x="57273" y="-1322"/>
                      <a:pt x="43507" y="-779"/>
                      <a:pt x="31015" y="4097"/>
                    </a:cubicBezTo>
                    <a:cubicBezTo>
                      <a:pt x="26149" y="6479"/>
                      <a:pt x="21987" y="10088"/>
                      <a:pt x="18937" y="14575"/>
                    </a:cubicBezTo>
                    <a:cubicBezTo>
                      <a:pt x="14178" y="16832"/>
                      <a:pt x="10108" y="20318"/>
                      <a:pt x="7143" y="24671"/>
                    </a:cubicBezTo>
                    <a:cubicBezTo>
                      <a:pt x="-3129" y="39054"/>
                      <a:pt x="-4080" y="64010"/>
                      <a:pt x="16083" y="68963"/>
                    </a:cubicBezTo>
                    <a:cubicBezTo>
                      <a:pt x="16083" y="80869"/>
                      <a:pt x="18937" y="93632"/>
                      <a:pt x="29399" y="97538"/>
                    </a:cubicBezTo>
                    <a:cubicBezTo>
                      <a:pt x="37293" y="100490"/>
                      <a:pt x="30064" y="90870"/>
                      <a:pt x="29399" y="89632"/>
                    </a:cubicBezTo>
                    <a:cubicBezTo>
                      <a:pt x="26234" y="85336"/>
                      <a:pt x="25250" y="79802"/>
                      <a:pt x="26735" y="74678"/>
                    </a:cubicBezTo>
                    <a:cubicBezTo>
                      <a:pt x="30254" y="63724"/>
                      <a:pt x="44235" y="62105"/>
                      <a:pt x="53271" y="57818"/>
                    </a:cubicBezTo>
                    <a:lnTo>
                      <a:pt x="57170" y="55913"/>
                    </a:lnTo>
                    <a:cubicBezTo>
                      <a:pt x="60001" y="55247"/>
                      <a:pt x="62745" y="54256"/>
                      <a:pt x="65350" y="52961"/>
                    </a:cubicBezTo>
                    <a:cubicBezTo>
                      <a:pt x="72063" y="48998"/>
                      <a:pt x="78073" y="43940"/>
                      <a:pt x="83135" y="38006"/>
                    </a:cubicBezTo>
                    <a:cubicBezTo>
                      <a:pt x="93597" y="46579"/>
                      <a:pt x="106342" y="51437"/>
                      <a:pt x="116138" y="60771"/>
                    </a:cubicBezTo>
                    <a:cubicBezTo>
                      <a:pt x="121353" y="66781"/>
                      <a:pt x="124663" y="74211"/>
                      <a:pt x="125649" y="82107"/>
                    </a:cubicBezTo>
                    <a:cubicBezTo>
                      <a:pt x="126315" y="85250"/>
                      <a:pt x="130594" y="84203"/>
                      <a:pt x="131070" y="81440"/>
                    </a:cubicBezTo>
                    <a:cubicBezTo>
                      <a:pt x="131387" y="81021"/>
                      <a:pt x="131584" y="80536"/>
                      <a:pt x="131641" y="80012"/>
                    </a:cubicBezTo>
                    <a:cubicBezTo>
                      <a:pt x="132067" y="75897"/>
                      <a:pt x="132067" y="71744"/>
                      <a:pt x="131641" y="67629"/>
                    </a:cubicBezTo>
                    <a:cubicBezTo>
                      <a:pt x="132309" y="67915"/>
                      <a:pt x="133064" y="67915"/>
                      <a:pt x="133733" y="67629"/>
                    </a:cubicBezTo>
                    <a:cubicBezTo>
                      <a:pt x="135219" y="68524"/>
                      <a:pt x="137147" y="68039"/>
                      <a:pt x="138039" y="66553"/>
                    </a:cubicBezTo>
                    <a:cubicBezTo>
                      <a:pt x="138143" y="66381"/>
                      <a:pt x="138230" y="66200"/>
                      <a:pt x="138298" y="66010"/>
                    </a:cubicBezTo>
                    <a:cubicBezTo>
                      <a:pt x="141107" y="55885"/>
                      <a:pt x="140708" y="45131"/>
                      <a:pt x="137157" y="35244"/>
                    </a:cubicBezTo>
                    <a:close/>
                    <a:moveTo>
                      <a:pt x="60214" y="7717"/>
                    </a:moveTo>
                    <a:cubicBezTo>
                      <a:pt x="52700" y="7717"/>
                      <a:pt x="44901" y="9336"/>
                      <a:pt x="37388" y="10193"/>
                    </a:cubicBezTo>
                    <a:lnTo>
                      <a:pt x="30350" y="11241"/>
                    </a:lnTo>
                    <a:cubicBezTo>
                      <a:pt x="32097" y="10136"/>
                      <a:pt x="33984" y="9269"/>
                      <a:pt x="35961" y="8669"/>
                    </a:cubicBezTo>
                    <a:cubicBezTo>
                      <a:pt x="45902" y="5955"/>
                      <a:pt x="56360" y="5764"/>
                      <a:pt x="66396" y="8098"/>
                    </a:cubicBezTo>
                    <a:cubicBezTo>
                      <a:pt x="64366" y="7622"/>
                      <a:pt x="62297" y="7336"/>
                      <a:pt x="60214" y="724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74297F8-082C-6E4E-AE73-B9107F0C9397}"/>
                </a:ext>
              </a:extLst>
            </p:cNvPr>
            <p:cNvSpPr/>
            <p:nvPr/>
          </p:nvSpPr>
          <p:spPr>
            <a:xfrm>
              <a:off x="3685046" y="11358626"/>
              <a:ext cx="4231288" cy="523912"/>
            </a:xfrm>
            <a:custGeom>
              <a:avLst/>
              <a:gdLst>
                <a:gd name="connsiteX0" fmla="*/ 27391 w 566183"/>
                <a:gd name="connsiteY0" fmla="*/ 0 h 70104"/>
                <a:gd name="connsiteX1" fmla="*/ 538792 w 566183"/>
                <a:gd name="connsiteY1" fmla="*/ 0 h 70104"/>
                <a:gd name="connsiteX2" fmla="*/ 566183 w 566183"/>
                <a:gd name="connsiteY2" fmla="*/ 27432 h 70104"/>
                <a:gd name="connsiteX3" fmla="*/ 566183 w 566183"/>
                <a:gd name="connsiteY3" fmla="*/ 70104 h 70104"/>
                <a:gd name="connsiteX4" fmla="*/ 566183 w 566183"/>
                <a:gd name="connsiteY4" fmla="*/ 70104 h 70104"/>
                <a:gd name="connsiteX5" fmla="*/ 0 w 566183"/>
                <a:gd name="connsiteY5" fmla="*/ 70104 h 70104"/>
                <a:gd name="connsiteX6" fmla="*/ 0 w 566183"/>
                <a:gd name="connsiteY6" fmla="*/ 70104 h 70104"/>
                <a:gd name="connsiteX7" fmla="*/ 0 w 566183"/>
                <a:gd name="connsiteY7" fmla="*/ 27432 h 70104"/>
                <a:gd name="connsiteX8" fmla="*/ 27391 w 566183"/>
                <a:gd name="connsiteY8" fmla="*/ 0 h 7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183" h="70104">
                  <a:moveTo>
                    <a:pt x="27391" y="0"/>
                  </a:moveTo>
                  <a:lnTo>
                    <a:pt x="538792" y="0"/>
                  </a:lnTo>
                  <a:cubicBezTo>
                    <a:pt x="553924" y="0"/>
                    <a:pt x="566183" y="12278"/>
                    <a:pt x="566183" y="27432"/>
                  </a:cubicBezTo>
                  <a:lnTo>
                    <a:pt x="566183" y="70104"/>
                  </a:lnTo>
                  <a:lnTo>
                    <a:pt x="566183" y="70104"/>
                  </a:lnTo>
                  <a:lnTo>
                    <a:pt x="0" y="70104"/>
                  </a:lnTo>
                  <a:lnTo>
                    <a:pt x="0" y="70104"/>
                  </a:lnTo>
                  <a:lnTo>
                    <a:pt x="0" y="27432"/>
                  </a:lnTo>
                  <a:cubicBezTo>
                    <a:pt x="0" y="12278"/>
                    <a:pt x="12263" y="0"/>
                    <a:pt x="2739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0241FA3-3FBE-8F4F-BCA4-9CAC52B0E435}"/>
                </a:ext>
              </a:extLst>
            </p:cNvPr>
            <p:cNvSpPr/>
            <p:nvPr/>
          </p:nvSpPr>
          <p:spPr>
            <a:xfrm>
              <a:off x="6091758" y="8909173"/>
              <a:ext cx="1297883" cy="1238739"/>
            </a:xfrm>
            <a:custGeom>
              <a:avLst/>
              <a:gdLst>
                <a:gd name="connsiteX0" fmla="*/ 145517 w 173668"/>
                <a:gd name="connsiteY0" fmla="*/ 80298 h 165754"/>
                <a:gd name="connsiteX1" fmla="*/ 144661 w 173668"/>
                <a:gd name="connsiteY1" fmla="*/ 74298 h 165754"/>
                <a:gd name="connsiteX2" fmla="*/ 131916 w 173668"/>
                <a:gd name="connsiteY2" fmla="*/ 27435 h 165754"/>
                <a:gd name="connsiteX3" fmla="*/ 18451 w 173668"/>
                <a:gd name="connsiteY3" fmla="*/ 33626 h 165754"/>
                <a:gd name="connsiteX4" fmla="*/ 15883 w 173668"/>
                <a:gd name="connsiteY4" fmla="*/ 60963 h 165754"/>
                <a:gd name="connsiteX5" fmla="*/ 15883 w 173668"/>
                <a:gd name="connsiteY5" fmla="*/ 116398 h 165754"/>
                <a:gd name="connsiteX6" fmla="*/ 0 w 173668"/>
                <a:gd name="connsiteY6" fmla="*/ 133353 h 165754"/>
                <a:gd name="connsiteX7" fmla="*/ 951 w 173668"/>
                <a:gd name="connsiteY7" fmla="*/ 134496 h 165754"/>
                <a:gd name="connsiteX8" fmla="*/ 1427 w 173668"/>
                <a:gd name="connsiteY8" fmla="*/ 135162 h 165754"/>
                <a:gd name="connsiteX9" fmla="*/ 1427 w 173668"/>
                <a:gd name="connsiteY9" fmla="*/ 135162 h 165754"/>
                <a:gd name="connsiteX10" fmla="*/ 4185 w 173668"/>
                <a:gd name="connsiteY10" fmla="*/ 138306 h 165754"/>
                <a:gd name="connsiteX11" fmla="*/ 114036 w 173668"/>
                <a:gd name="connsiteY11" fmla="*/ 160499 h 165754"/>
                <a:gd name="connsiteX12" fmla="*/ 150748 w 173668"/>
                <a:gd name="connsiteY12" fmla="*/ 145068 h 165754"/>
                <a:gd name="connsiteX13" fmla="*/ 173669 w 173668"/>
                <a:gd name="connsiteY13" fmla="*/ 123637 h 165754"/>
                <a:gd name="connsiteX14" fmla="*/ 145517 w 173668"/>
                <a:gd name="connsiteY14" fmla="*/ 80298 h 16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668" h="165754">
                  <a:moveTo>
                    <a:pt x="145517" y="80298"/>
                  </a:moveTo>
                  <a:cubicBezTo>
                    <a:pt x="145136" y="78270"/>
                    <a:pt x="144851" y="76269"/>
                    <a:pt x="144661" y="74298"/>
                  </a:cubicBezTo>
                  <a:cubicBezTo>
                    <a:pt x="143966" y="57915"/>
                    <a:pt x="139620" y="41903"/>
                    <a:pt x="131916" y="27435"/>
                  </a:cubicBezTo>
                  <a:cubicBezTo>
                    <a:pt x="107188" y="-10665"/>
                    <a:pt x="38329" y="-9522"/>
                    <a:pt x="18451" y="33626"/>
                  </a:cubicBezTo>
                  <a:cubicBezTo>
                    <a:pt x="14934" y="42284"/>
                    <a:pt x="14041" y="51800"/>
                    <a:pt x="15883" y="60963"/>
                  </a:cubicBezTo>
                  <a:cubicBezTo>
                    <a:pt x="23488" y="78660"/>
                    <a:pt x="23488" y="98701"/>
                    <a:pt x="15883" y="116398"/>
                  </a:cubicBezTo>
                  <a:cubicBezTo>
                    <a:pt x="12656" y="123685"/>
                    <a:pt x="7057" y="129666"/>
                    <a:pt x="0" y="133353"/>
                  </a:cubicBezTo>
                  <a:lnTo>
                    <a:pt x="951" y="134496"/>
                  </a:lnTo>
                  <a:lnTo>
                    <a:pt x="1427" y="135162"/>
                  </a:lnTo>
                  <a:lnTo>
                    <a:pt x="1427" y="135162"/>
                  </a:lnTo>
                  <a:lnTo>
                    <a:pt x="4185" y="138306"/>
                  </a:lnTo>
                  <a:cubicBezTo>
                    <a:pt x="33288" y="168595"/>
                    <a:pt x="75897" y="170119"/>
                    <a:pt x="114036" y="160499"/>
                  </a:cubicBezTo>
                  <a:cubicBezTo>
                    <a:pt x="126894" y="156984"/>
                    <a:pt x="139239" y="151803"/>
                    <a:pt x="150748" y="145068"/>
                  </a:cubicBezTo>
                  <a:cubicBezTo>
                    <a:pt x="158832" y="140592"/>
                    <a:pt x="171196" y="133543"/>
                    <a:pt x="173669" y="123637"/>
                  </a:cubicBezTo>
                  <a:cubicBezTo>
                    <a:pt x="153886" y="120684"/>
                    <a:pt x="148085" y="98682"/>
                    <a:pt x="145517" y="80298"/>
                  </a:cubicBezTo>
                  <a:close/>
                </a:path>
              </a:pathLst>
            </a:custGeom>
            <a:solidFill>
              <a:schemeClr val="tx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DF327DB-AC56-5E46-B9F2-0701E44D4B9F}"/>
                </a:ext>
              </a:extLst>
            </p:cNvPr>
            <p:cNvSpPr/>
            <p:nvPr/>
          </p:nvSpPr>
          <p:spPr>
            <a:xfrm>
              <a:off x="6290453" y="9176980"/>
              <a:ext cx="691936" cy="872358"/>
            </a:xfrm>
            <a:custGeom>
              <a:avLst/>
              <a:gdLst>
                <a:gd name="connsiteX0" fmla="*/ 5370 w 92587"/>
                <a:gd name="connsiteY0" fmla="*/ 10460 h 116729"/>
                <a:gd name="connsiteX1" fmla="*/ 12598 w 92587"/>
                <a:gd name="connsiteY1" fmla="*/ 5316 h 116729"/>
                <a:gd name="connsiteX2" fmla="*/ 33903 w 92587"/>
                <a:gd name="connsiteY2" fmla="*/ 3507 h 116729"/>
                <a:gd name="connsiteX3" fmla="*/ 68047 w 92587"/>
                <a:gd name="connsiteY3" fmla="*/ 4650 h 116729"/>
                <a:gd name="connsiteX4" fmla="*/ 76702 w 92587"/>
                <a:gd name="connsiteY4" fmla="*/ 35225 h 116729"/>
                <a:gd name="connsiteX5" fmla="*/ 78033 w 92587"/>
                <a:gd name="connsiteY5" fmla="*/ 41797 h 116729"/>
                <a:gd name="connsiteX6" fmla="*/ 78033 w 92587"/>
                <a:gd name="connsiteY6" fmla="*/ 41797 h 116729"/>
                <a:gd name="connsiteX7" fmla="*/ 86308 w 92587"/>
                <a:gd name="connsiteY7" fmla="*/ 38273 h 116729"/>
                <a:gd name="connsiteX8" fmla="*/ 92299 w 92587"/>
                <a:gd name="connsiteY8" fmla="*/ 42369 h 116729"/>
                <a:gd name="connsiteX9" fmla="*/ 83835 w 92587"/>
                <a:gd name="connsiteY9" fmla="*/ 64372 h 116729"/>
                <a:gd name="connsiteX10" fmla="*/ 83835 w 92587"/>
                <a:gd name="connsiteY10" fmla="*/ 64372 h 116729"/>
                <a:gd name="connsiteX11" fmla="*/ 84310 w 92587"/>
                <a:gd name="connsiteY11" fmla="*/ 75420 h 116729"/>
                <a:gd name="connsiteX12" fmla="*/ 66240 w 92587"/>
                <a:gd name="connsiteY12" fmla="*/ 107710 h 116729"/>
                <a:gd name="connsiteX13" fmla="*/ 37707 w 92587"/>
                <a:gd name="connsiteY13" fmla="*/ 115330 h 116729"/>
                <a:gd name="connsiteX14" fmla="*/ 15832 w 92587"/>
                <a:gd name="connsiteY14" fmla="*/ 93804 h 116729"/>
                <a:gd name="connsiteX15" fmla="*/ 4799 w 92587"/>
                <a:gd name="connsiteY15" fmla="*/ 59323 h 116729"/>
                <a:gd name="connsiteX16" fmla="*/ 5370 w 92587"/>
                <a:gd name="connsiteY16" fmla="*/ 10460 h 11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87" h="116729">
                  <a:moveTo>
                    <a:pt x="5370" y="10460"/>
                  </a:moveTo>
                  <a:cubicBezTo>
                    <a:pt x="7412" y="8279"/>
                    <a:pt x="9869" y="6526"/>
                    <a:pt x="12598" y="5316"/>
                  </a:cubicBezTo>
                  <a:cubicBezTo>
                    <a:pt x="18400" y="2554"/>
                    <a:pt x="27816" y="4840"/>
                    <a:pt x="33903" y="3507"/>
                  </a:cubicBezTo>
                  <a:cubicBezTo>
                    <a:pt x="44460" y="1221"/>
                    <a:pt x="59106" y="-3637"/>
                    <a:pt x="68047" y="4650"/>
                  </a:cubicBezTo>
                  <a:cubicBezTo>
                    <a:pt x="76987" y="12936"/>
                    <a:pt x="74990" y="24557"/>
                    <a:pt x="76702" y="35225"/>
                  </a:cubicBezTo>
                  <a:cubicBezTo>
                    <a:pt x="76702" y="37416"/>
                    <a:pt x="77558" y="39607"/>
                    <a:pt x="78033" y="41797"/>
                  </a:cubicBezTo>
                  <a:lnTo>
                    <a:pt x="78033" y="41797"/>
                  </a:lnTo>
                  <a:cubicBezTo>
                    <a:pt x="80221" y="39587"/>
                    <a:pt x="83197" y="38321"/>
                    <a:pt x="86308" y="38273"/>
                  </a:cubicBezTo>
                  <a:cubicBezTo>
                    <a:pt x="88990" y="38168"/>
                    <a:pt x="91424" y="39835"/>
                    <a:pt x="92299" y="42369"/>
                  </a:cubicBezTo>
                  <a:cubicBezTo>
                    <a:pt x="93612" y="50693"/>
                    <a:pt x="90388" y="59085"/>
                    <a:pt x="83835" y="64372"/>
                  </a:cubicBezTo>
                  <a:lnTo>
                    <a:pt x="83835" y="64372"/>
                  </a:lnTo>
                  <a:cubicBezTo>
                    <a:pt x="84520" y="68010"/>
                    <a:pt x="84681" y="71734"/>
                    <a:pt x="84310" y="75420"/>
                  </a:cubicBezTo>
                  <a:cubicBezTo>
                    <a:pt x="82094" y="87917"/>
                    <a:pt x="75722" y="99300"/>
                    <a:pt x="66240" y="107710"/>
                  </a:cubicBezTo>
                  <a:cubicBezTo>
                    <a:pt x="59116" y="115759"/>
                    <a:pt x="47884" y="118759"/>
                    <a:pt x="37707" y="115330"/>
                  </a:cubicBezTo>
                  <a:cubicBezTo>
                    <a:pt x="27410" y="112054"/>
                    <a:pt x="19288" y="104053"/>
                    <a:pt x="15832" y="93804"/>
                  </a:cubicBezTo>
                  <a:cubicBezTo>
                    <a:pt x="10006" y="83117"/>
                    <a:pt x="6262" y="71410"/>
                    <a:pt x="4799" y="59323"/>
                  </a:cubicBezTo>
                  <a:cubicBezTo>
                    <a:pt x="3848" y="44178"/>
                    <a:pt x="-5853" y="22747"/>
                    <a:pt x="5370" y="10460"/>
                  </a:cubicBezTo>
                  <a:close/>
                </a:path>
              </a:pathLst>
            </a:custGeom>
            <a:solidFill>
              <a:schemeClr val="tx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28B5A24-B386-9D44-970E-BE66DFABA1EC}"/>
                </a:ext>
              </a:extLst>
            </p:cNvPr>
            <p:cNvSpPr/>
            <p:nvPr/>
          </p:nvSpPr>
          <p:spPr>
            <a:xfrm>
              <a:off x="4012005" y="9786179"/>
              <a:ext cx="1715113" cy="2097069"/>
            </a:xfrm>
            <a:custGeom>
              <a:avLst/>
              <a:gdLst>
                <a:gd name="connsiteX0" fmla="*/ 229498 w 229497"/>
                <a:gd name="connsiteY0" fmla="*/ 280606 h 280606"/>
                <a:gd name="connsiteX1" fmla="*/ 0 w 229497"/>
                <a:gd name="connsiteY1" fmla="*/ 280606 h 280606"/>
                <a:gd name="connsiteX2" fmla="*/ 0 w 229497"/>
                <a:gd name="connsiteY2" fmla="*/ 114967 h 280606"/>
                <a:gd name="connsiteX3" fmla="*/ 114796 w 229497"/>
                <a:gd name="connsiteY3" fmla="*/ 0 h 280606"/>
                <a:gd name="connsiteX4" fmla="*/ 114796 w 229497"/>
                <a:gd name="connsiteY4" fmla="*/ 0 h 280606"/>
                <a:gd name="connsiteX5" fmla="*/ 229498 w 229497"/>
                <a:gd name="connsiteY5" fmla="*/ 114967 h 28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497" h="280606">
                  <a:moveTo>
                    <a:pt x="229498" y="280606"/>
                  </a:moveTo>
                  <a:lnTo>
                    <a:pt x="0" y="280606"/>
                  </a:lnTo>
                  <a:lnTo>
                    <a:pt x="0" y="114967"/>
                  </a:lnTo>
                  <a:cubicBezTo>
                    <a:pt x="157" y="51540"/>
                    <a:pt x="51462" y="162"/>
                    <a:pt x="114796" y="0"/>
                  </a:cubicBezTo>
                  <a:lnTo>
                    <a:pt x="114796" y="0"/>
                  </a:lnTo>
                  <a:cubicBezTo>
                    <a:pt x="178094" y="210"/>
                    <a:pt x="229341" y="51578"/>
                    <a:pt x="229498" y="114967"/>
                  </a:cubicBezTo>
                  <a:close/>
                </a:path>
              </a:pathLst>
            </a:custGeom>
            <a:solidFill>
              <a:schemeClr val="accent1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E07458F5-049B-E841-8FD8-C299E4643B56}"/>
                </a:ext>
              </a:extLst>
            </p:cNvPr>
            <p:cNvSpPr/>
            <p:nvPr/>
          </p:nvSpPr>
          <p:spPr>
            <a:xfrm>
              <a:off x="5878521" y="9786179"/>
              <a:ext cx="1715823" cy="2097069"/>
            </a:xfrm>
            <a:custGeom>
              <a:avLst/>
              <a:gdLst>
                <a:gd name="connsiteX0" fmla="*/ 229593 w 229592"/>
                <a:gd name="connsiteY0" fmla="*/ 280606 h 280606"/>
                <a:gd name="connsiteX1" fmla="*/ 0 w 229592"/>
                <a:gd name="connsiteY1" fmla="*/ 280606 h 280606"/>
                <a:gd name="connsiteX2" fmla="*/ 0 w 229592"/>
                <a:gd name="connsiteY2" fmla="*/ 114967 h 280606"/>
                <a:gd name="connsiteX3" fmla="*/ 114796 w 229592"/>
                <a:gd name="connsiteY3" fmla="*/ 0 h 280606"/>
                <a:gd name="connsiteX4" fmla="*/ 114796 w 229592"/>
                <a:gd name="connsiteY4" fmla="*/ 0 h 280606"/>
                <a:gd name="connsiteX5" fmla="*/ 229593 w 229592"/>
                <a:gd name="connsiteY5" fmla="*/ 114967 h 28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592" h="280606">
                  <a:moveTo>
                    <a:pt x="229593" y="280606"/>
                  </a:moveTo>
                  <a:lnTo>
                    <a:pt x="0" y="280606"/>
                  </a:lnTo>
                  <a:lnTo>
                    <a:pt x="0" y="114967"/>
                  </a:lnTo>
                  <a:cubicBezTo>
                    <a:pt x="157" y="51540"/>
                    <a:pt x="51462" y="162"/>
                    <a:pt x="114796" y="0"/>
                  </a:cubicBezTo>
                  <a:lnTo>
                    <a:pt x="114796" y="0"/>
                  </a:lnTo>
                  <a:cubicBezTo>
                    <a:pt x="178129" y="152"/>
                    <a:pt x="229441" y="51540"/>
                    <a:pt x="229593" y="114967"/>
                  </a:cubicBezTo>
                  <a:close/>
                </a:path>
              </a:pathLst>
            </a:custGeom>
            <a:solidFill>
              <a:schemeClr val="accent1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133224AF-E37E-8E42-841A-CF5D49005AAB}"/>
                </a:ext>
              </a:extLst>
            </p:cNvPr>
            <p:cNvSpPr/>
            <p:nvPr/>
          </p:nvSpPr>
          <p:spPr>
            <a:xfrm>
              <a:off x="3685046" y="11861897"/>
              <a:ext cx="4231288" cy="323880"/>
            </a:xfrm>
            <a:custGeom>
              <a:avLst/>
              <a:gdLst>
                <a:gd name="connsiteX0" fmla="*/ 0 w 566183"/>
                <a:gd name="connsiteY0" fmla="*/ 0 h 43338"/>
                <a:gd name="connsiteX1" fmla="*/ 566183 w 566183"/>
                <a:gd name="connsiteY1" fmla="*/ 0 h 43338"/>
                <a:gd name="connsiteX2" fmla="*/ 566183 w 566183"/>
                <a:gd name="connsiteY2" fmla="*/ 43339 h 43338"/>
                <a:gd name="connsiteX3" fmla="*/ 0 w 566183"/>
                <a:gd name="connsiteY3" fmla="*/ 43339 h 4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183" h="43338">
                  <a:moveTo>
                    <a:pt x="0" y="0"/>
                  </a:moveTo>
                  <a:lnTo>
                    <a:pt x="566183" y="0"/>
                  </a:lnTo>
                  <a:lnTo>
                    <a:pt x="566183" y="43339"/>
                  </a:lnTo>
                  <a:lnTo>
                    <a:pt x="0" y="43339"/>
                  </a:lnTo>
                  <a:close/>
                </a:path>
              </a:pathLst>
            </a:custGeom>
            <a:solidFill>
              <a:schemeClr val="accent1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B5A14AC-33BA-2045-97C1-94EAFA54BEE9}"/>
                </a:ext>
              </a:extLst>
            </p:cNvPr>
            <p:cNvGrpSpPr/>
            <p:nvPr/>
          </p:nvGrpSpPr>
          <p:grpSpPr>
            <a:xfrm>
              <a:off x="4105207" y="7525854"/>
              <a:ext cx="3545915" cy="339993"/>
              <a:chOff x="4099790" y="7579759"/>
              <a:chExt cx="3545915" cy="339993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EA9FC5E9-36CB-7B44-B60D-EECB766A067E}"/>
                  </a:ext>
                </a:extLst>
              </p:cNvPr>
              <p:cNvSpPr/>
              <p:nvPr/>
            </p:nvSpPr>
            <p:spPr>
              <a:xfrm>
                <a:off x="4099791" y="7786644"/>
                <a:ext cx="2695282" cy="133108"/>
              </a:xfrm>
              <a:custGeom>
                <a:avLst/>
                <a:gdLst>
                  <a:gd name="connsiteX0" fmla="*/ 0 w 360652"/>
                  <a:gd name="connsiteY0" fmla="*/ 0 h 17811"/>
                  <a:gd name="connsiteX1" fmla="*/ 360653 w 360652"/>
                  <a:gd name="connsiteY1" fmla="*/ 0 h 17811"/>
                  <a:gd name="connsiteX2" fmla="*/ 360653 w 360652"/>
                  <a:gd name="connsiteY2" fmla="*/ 17812 h 17811"/>
                  <a:gd name="connsiteX3" fmla="*/ 0 w 360652"/>
                  <a:gd name="connsiteY3" fmla="*/ 17812 h 17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652" h="17811">
                    <a:moveTo>
                      <a:pt x="0" y="0"/>
                    </a:moveTo>
                    <a:lnTo>
                      <a:pt x="360653" y="0"/>
                    </a:lnTo>
                    <a:lnTo>
                      <a:pt x="360653" y="17812"/>
                    </a:lnTo>
                    <a:lnTo>
                      <a:pt x="0" y="17812"/>
                    </a:lnTo>
                    <a:close/>
                  </a:path>
                </a:pathLst>
              </a:custGeom>
              <a:solidFill>
                <a:srgbClr val="D1D3D4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BA26FF8C-06FF-EB49-A532-6F900F820454}"/>
                  </a:ext>
                </a:extLst>
              </p:cNvPr>
              <p:cNvSpPr/>
              <p:nvPr/>
            </p:nvSpPr>
            <p:spPr>
              <a:xfrm>
                <a:off x="4099790" y="7579759"/>
                <a:ext cx="3545915" cy="133108"/>
              </a:xfrm>
              <a:custGeom>
                <a:avLst/>
                <a:gdLst>
                  <a:gd name="connsiteX0" fmla="*/ 0 w 360652"/>
                  <a:gd name="connsiteY0" fmla="*/ 0 h 17811"/>
                  <a:gd name="connsiteX1" fmla="*/ 360653 w 360652"/>
                  <a:gd name="connsiteY1" fmla="*/ 0 h 17811"/>
                  <a:gd name="connsiteX2" fmla="*/ 360653 w 360652"/>
                  <a:gd name="connsiteY2" fmla="*/ 17812 h 17811"/>
                  <a:gd name="connsiteX3" fmla="*/ 0 w 360652"/>
                  <a:gd name="connsiteY3" fmla="*/ 17812 h 17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652" h="17811">
                    <a:moveTo>
                      <a:pt x="0" y="0"/>
                    </a:moveTo>
                    <a:lnTo>
                      <a:pt x="360653" y="0"/>
                    </a:lnTo>
                    <a:lnTo>
                      <a:pt x="360653" y="17812"/>
                    </a:lnTo>
                    <a:lnTo>
                      <a:pt x="0" y="17812"/>
                    </a:lnTo>
                    <a:close/>
                  </a:path>
                </a:pathLst>
              </a:custGeom>
              <a:solidFill>
                <a:srgbClr val="D1D3D4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8F9463E3-9BB9-FE48-B678-CF73FC5E1912}"/>
                </a:ext>
              </a:extLst>
            </p:cNvPr>
            <p:cNvSpPr/>
            <p:nvPr/>
          </p:nvSpPr>
          <p:spPr>
            <a:xfrm>
              <a:off x="4753977" y="5405953"/>
              <a:ext cx="747677" cy="748786"/>
            </a:xfrm>
            <a:custGeom>
              <a:avLst/>
              <a:gdLst>
                <a:gd name="connsiteX0" fmla="*/ 167201 w 167201"/>
                <a:gd name="connsiteY0" fmla="*/ 83725 h 167449"/>
                <a:gd name="connsiteX1" fmla="*/ 83601 w 167201"/>
                <a:gd name="connsiteY1" fmla="*/ 167449 h 167449"/>
                <a:gd name="connsiteX2" fmla="*/ 0 w 167201"/>
                <a:gd name="connsiteY2" fmla="*/ 83725 h 167449"/>
                <a:gd name="connsiteX3" fmla="*/ 83601 w 167201"/>
                <a:gd name="connsiteY3" fmla="*/ 0 h 167449"/>
                <a:gd name="connsiteX4" fmla="*/ 167201 w 167201"/>
                <a:gd name="connsiteY4" fmla="*/ 83725 h 16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01" h="167449">
                  <a:moveTo>
                    <a:pt x="167201" y="83725"/>
                  </a:moveTo>
                  <a:cubicBezTo>
                    <a:pt x="167201" y="129965"/>
                    <a:pt x="129772" y="167449"/>
                    <a:pt x="83601" y="167449"/>
                  </a:cubicBezTo>
                  <a:cubicBezTo>
                    <a:pt x="37429" y="167449"/>
                    <a:pt x="0" y="129965"/>
                    <a:pt x="0" y="83725"/>
                  </a:cubicBezTo>
                  <a:cubicBezTo>
                    <a:pt x="0" y="37485"/>
                    <a:pt x="37429" y="0"/>
                    <a:pt x="83601" y="0"/>
                  </a:cubicBezTo>
                  <a:cubicBezTo>
                    <a:pt x="129772" y="0"/>
                    <a:pt x="167201" y="37485"/>
                    <a:pt x="167201" y="83725"/>
                  </a:cubicBezTo>
                  <a:close/>
                </a:path>
              </a:pathLst>
            </a:custGeom>
            <a:solidFill>
              <a:schemeClr val="accent1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</a:t>
              </a: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F794809-98A7-4E49-BBAD-F255D073B276}"/>
                </a:ext>
              </a:extLst>
            </p:cNvPr>
            <p:cNvSpPr/>
            <p:nvPr/>
          </p:nvSpPr>
          <p:spPr>
            <a:xfrm>
              <a:off x="5256600" y="6321291"/>
              <a:ext cx="747677" cy="748786"/>
            </a:xfrm>
            <a:custGeom>
              <a:avLst/>
              <a:gdLst>
                <a:gd name="connsiteX0" fmla="*/ 167201 w 167201"/>
                <a:gd name="connsiteY0" fmla="*/ 83725 h 167449"/>
                <a:gd name="connsiteX1" fmla="*/ 83601 w 167201"/>
                <a:gd name="connsiteY1" fmla="*/ 167449 h 167449"/>
                <a:gd name="connsiteX2" fmla="*/ 0 w 167201"/>
                <a:gd name="connsiteY2" fmla="*/ 83725 h 167449"/>
                <a:gd name="connsiteX3" fmla="*/ 83601 w 167201"/>
                <a:gd name="connsiteY3" fmla="*/ 0 h 167449"/>
                <a:gd name="connsiteX4" fmla="*/ 167201 w 167201"/>
                <a:gd name="connsiteY4" fmla="*/ 83725 h 16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01" h="167449">
                  <a:moveTo>
                    <a:pt x="167201" y="83725"/>
                  </a:moveTo>
                  <a:cubicBezTo>
                    <a:pt x="167201" y="129965"/>
                    <a:pt x="129772" y="167449"/>
                    <a:pt x="83601" y="167449"/>
                  </a:cubicBezTo>
                  <a:cubicBezTo>
                    <a:pt x="37429" y="167449"/>
                    <a:pt x="0" y="129965"/>
                    <a:pt x="0" y="83725"/>
                  </a:cubicBezTo>
                  <a:cubicBezTo>
                    <a:pt x="0" y="37485"/>
                    <a:pt x="37429" y="0"/>
                    <a:pt x="83601" y="0"/>
                  </a:cubicBezTo>
                  <a:cubicBezTo>
                    <a:pt x="129772" y="0"/>
                    <a:pt x="167201" y="37485"/>
                    <a:pt x="167201" y="83725"/>
                  </a:cubicBezTo>
                  <a:close/>
                </a:path>
              </a:pathLst>
            </a:custGeom>
            <a:solidFill>
              <a:schemeClr val="accent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</a:t>
              </a: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BEFB2FF3-4836-8945-8116-5E91EE366757}"/>
                </a:ext>
              </a:extLst>
            </p:cNvPr>
            <p:cNvSpPr/>
            <p:nvPr/>
          </p:nvSpPr>
          <p:spPr>
            <a:xfrm>
              <a:off x="5786568" y="5405953"/>
              <a:ext cx="747677" cy="748786"/>
            </a:xfrm>
            <a:custGeom>
              <a:avLst/>
              <a:gdLst>
                <a:gd name="connsiteX0" fmla="*/ 167201 w 167201"/>
                <a:gd name="connsiteY0" fmla="*/ 83725 h 167449"/>
                <a:gd name="connsiteX1" fmla="*/ 83601 w 167201"/>
                <a:gd name="connsiteY1" fmla="*/ 167449 h 167449"/>
                <a:gd name="connsiteX2" fmla="*/ 0 w 167201"/>
                <a:gd name="connsiteY2" fmla="*/ 83725 h 167449"/>
                <a:gd name="connsiteX3" fmla="*/ 83601 w 167201"/>
                <a:gd name="connsiteY3" fmla="*/ 0 h 167449"/>
                <a:gd name="connsiteX4" fmla="*/ 167201 w 167201"/>
                <a:gd name="connsiteY4" fmla="*/ 83725 h 16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01" h="167449">
                  <a:moveTo>
                    <a:pt x="167201" y="83725"/>
                  </a:moveTo>
                  <a:cubicBezTo>
                    <a:pt x="167201" y="129965"/>
                    <a:pt x="129772" y="167449"/>
                    <a:pt x="83601" y="167449"/>
                  </a:cubicBezTo>
                  <a:cubicBezTo>
                    <a:pt x="37429" y="167449"/>
                    <a:pt x="0" y="129965"/>
                    <a:pt x="0" y="83725"/>
                  </a:cubicBezTo>
                  <a:cubicBezTo>
                    <a:pt x="0" y="37485"/>
                    <a:pt x="37429" y="0"/>
                    <a:pt x="83601" y="0"/>
                  </a:cubicBezTo>
                  <a:cubicBezTo>
                    <a:pt x="129772" y="0"/>
                    <a:pt x="167201" y="37485"/>
                    <a:pt x="167201" y="83725"/>
                  </a:cubicBezTo>
                  <a:close/>
                </a:path>
              </a:pathLst>
            </a:custGeom>
            <a:solidFill>
              <a:schemeClr val="accent3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</a:t>
              </a: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411B1A28-A8B8-7F41-ABAF-46026292A66A}"/>
                </a:ext>
              </a:extLst>
            </p:cNvPr>
            <p:cNvSpPr/>
            <p:nvPr/>
          </p:nvSpPr>
          <p:spPr>
            <a:xfrm>
              <a:off x="6288955" y="6322487"/>
              <a:ext cx="747677" cy="748786"/>
            </a:xfrm>
            <a:custGeom>
              <a:avLst/>
              <a:gdLst>
                <a:gd name="connsiteX0" fmla="*/ 167201 w 167201"/>
                <a:gd name="connsiteY0" fmla="*/ 83725 h 167449"/>
                <a:gd name="connsiteX1" fmla="*/ 83601 w 167201"/>
                <a:gd name="connsiteY1" fmla="*/ 167449 h 167449"/>
                <a:gd name="connsiteX2" fmla="*/ 0 w 167201"/>
                <a:gd name="connsiteY2" fmla="*/ 83725 h 167449"/>
                <a:gd name="connsiteX3" fmla="*/ 83601 w 167201"/>
                <a:gd name="connsiteY3" fmla="*/ 0 h 167449"/>
                <a:gd name="connsiteX4" fmla="*/ 167201 w 167201"/>
                <a:gd name="connsiteY4" fmla="*/ 83725 h 16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01" h="167449">
                  <a:moveTo>
                    <a:pt x="167201" y="83725"/>
                  </a:moveTo>
                  <a:cubicBezTo>
                    <a:pt x="167201" y="129965"/>
                    <a:pt x="129772" y="167449"/>
                    <a:pt x="83601" y="167449"/>
                  </a:cubicBezTo>
                  <a:cubicBezTo>
                    <a:pt x="37429" y="167449"/>
                    <a:pt x="0" y="129965"/>
                    <a:pt x="0" y="83725"/>
                  </a:cubicBezTo>
                  <a:cubicBezTo>
                    <a:pt x="0" y="37485"/>
                    <a:pt x="37429" y="0"/>
                    <a:pt x="83601" y="0"/>
                  </a:cubicBezTo>
                  <a:cubicBezTo>
                    <a:pt x="129772" y="0"/>
                    <a:pt x="167201" y="37485"/>
                    <a:pt x="167201" y="83725"/>
                  </a:cubicBezTo>
                  <a:close/>
                </a:path>
              </a:pathLst>
            </a:custGeom>
            <a:solidFill>
              <a:schemeClr val="accent4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4</a:t>
              </a:r>
            </a:p>
          </p:txBody>
        </p:sp>
      </p:grpSp>
      <p:sp>
        <p:nvSpPr>
          <p:cNvPr id="91" name="Rectangle 56">
            <a:extLst>
              <a:ext uri="{FF2B5EF4-FFF2-40B4-BE49-F238E27FC236}">
                <a16:creationId xmlns:a16="http://schemas.microsoft.com/office/drawing/2014/main" id="{D10B7697-017A-D54C-82B8-9D0241BF1218}"/>
              </a:ext>
            </a:extLst>
          </p:cNvPr>
          <p:cNvSpPr/>
          <p:nvPr/>
        </p:nvSpPr>
        <p:spPr>
          <a:xfrm>
            <a:off x="13314641" y="5126337"/>
            <a:ext cx="79311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64F7842F-24AE-804D-8AF0-4877E62A1F39}"/>
              </a:ext>
            </a:extLst>
          </p:cNvPr>
          <p:cNvSpPr/>
          <p:nvPr/>
        </p:nvSpPr>
        <p:spPr>
          <a:xfrm>
            <a:off x="13314641" y="7051389"/>
            <a:ext cx="79311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B1BC3942-2F6B-AD40-AFCF-DFA5228601F0}"/>
              </a:ext>
            </a:extLst>
          </p:cNvPr>
          <p:cNvSpPr/>
          <p:nvPr/>
        </p:nvSpPr>
        <p:spPr>
          <a:xfrm>
            <a:off x="13314641" y="8976442"/>
            <a:ext cx="79311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E71472BB-6B2D-D548-8AAA-0C1F9EBCCCD7}"/>
              </a:ext>
            </a:extLst>
          </p:cNvPr>
          <p:cNvSpPr/>
          <p:nvPr/>
        </p:nvSpPr>
        <p:spPr>
          <a:xfrm>
            <a:off x="13314641" y="10901494"/>
            <a:ext cx="79311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5F4E586-5298-874A-B97D-31265ACFA133}"/>
              </a:ext>
            </a:extLst>
          </p:cNvPr>
          <p:cNvSpPr/>
          <p:nvPr/>
        </p:nvSpPr>
        <p:spPr>
          <a:xfrm flipH="1">
            <a:off x="7442126" y="5280224"/>
            <a:ext cx="3512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Class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9A45708-ECF1-8B40-AD2C-39C31AE83988}"/>
              </a:ext>
            </a:extLst>
          </p:cNvPr>
          <p:cNvSpPr/>
          <p:nvPr/>
        </p:nvSpPr>
        <p:spPr>
          <a:xfrm flipH="1">
            <a:off x="7442126" y="7253403"/>
            <a:ext cx="3512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Class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818BF60-415F-564C-9C94-8DC73315A3A5}"/>
              </a:ext>
            </a:extLst>
          </p:cNvPr>
          <p:cNvSpPr/>
          <p:nvPr/>
        </p:nvSpPr>
        <p:spPr>
          <a:xfrm flipH="1">
            <a:off x="7442126" y="9178456"/>
            <a:ext cx="3512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Class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5448264-E4B7-A84B-9231-C848C20DEECB}"/>
              </a:ext>
            </a:extLst>
          </p:cNvPr>
          <p:cNvSpPr/>
          <p:nvPr/>
        </p:nvSpPr>
        <p:spPr>
          <a:xfrm flipH="1">
            <a:off x="7442126" y="11055382"/>
            <a:ext cx="3512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Class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5114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5DEE74-FB73-4540-B9BE-27CF9DE00C14}"/>
              </a:ext>
            </a:extLst>
          </p:cNvPr>
          <p:cNvGrpSpPr/>
          <p:nvPr/>
        </p:nvGrpSpPr>
        <p:grpSpPr>
          <a:xfrm>
            <a:off x="1780951" y="4833939"/>
            <a:ext cx="1048454" cy="3509051"/>
            <a:chOff x="2281921" y="4622578"/>
            <a:chExt cx="1048454" cy="3509051"/>
          </a:xfrm>
        </p:grpSpPr>
        <p:sp>
          <p:nvSpPr>
            <p:cNvPr id="5" name="Forma libre 660">
              <a:extLst>
                <a:ext uri="{FF2B5EF4-FFF2-40B4-BE49-F238E27FC236}">
                  <a16:creationId xmlns:a16="http://schemas.microsoft.com/office/drawing/2014/main" id="{60B08E53-FBEA-EE42-822E-FDDFB050CE6A}"/>
                </a:ext>
              </a:extLst>
            </p:cNvPr>
            <p:cNvSpPr/>
            <p:nvPr/>
          </p:nvSpPr>
          <p:spPr>
            <a:xfrm>
              <a:off x="2281921" y="6369483"/>
              <a:ext cx="1048454" cy="1762146"/>
            </a:xfrm>
            <a:custGeom>
              <a:avLst/>
              <a:gdLst>
                <a:gd name="connsiteX0" fmla="*/ 7141 w 209477"/>
                <a:gd name="connsiteY0" fmla="*/ 325807 h 352070"/>
                <a:gd name="connsiteX1" fmla="*/ 30279 w 209477"/>
                <a:gd name="connsiteY1" fmla="*/ 348930 h 352070"/>
                <a:gd name="connsiteX2" fmla="*/ 187101 w 209477"/>
                <a:gd name="connsiteY2" fmla="*/ 348930 h 352070"/>
                <a:gd name="connsiteX3" fmla="*/ 210239 w 209477"/>
                <a:gd name="connsiteY3" fmla="*/ 325807 h 352070"/>
                <a:gd name="connsiteX4" fmla="*/ 210239 w 209477"/>
                <a:gd name="connsiteY4" fmla="*/ 7137 h 352070"/>
                <a:gd name="connsiteX5" fmla="*/ 7141 w 209477"/>
                <a:gd name="connsiteY5" fmla="*/ 7137 h 352070"/>
                <a:gd name="connsiteX6" fmla="*/ 7141 w 209477"/>
                <a:gd name="connsiteY6" fmla="*/ 325807 h 3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352070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" name="Forma libre 661">
              <a:extLst>
                <a:ext uri="{FF2B5EF4-FFF2-40B4-BE49-F238E27FC236}">
                  <a16:creationId xmlns:a16="http://schemas.microsoft.com/office/drawing/2014/main" id="{C2A04150-41A7-3447-8753-331E720F7002}"/>
                </a:ext>
              </a:extLst>
            </p:cNvPr>
            <p:cNvSpPr/>
            <p:nvPr/>
          </p:nvSpPr>
          <p:spPr>
            <a:xfrm>
              <a:off x="2281921" y="4622578"/>
              <a:ext cx="1048454" cy="476256"/>
            </a:xfrm>
            <a:custGeom>
              <a:avLst/>
              <a:gdLst>
                <a:gd name="connsiteX0" fmla="*/ 210239 w 209477"/>
                <a:gd name="connsiteY0" fmla="*/ 30259 h 95154"/>
                <a:gd name="connsiteX1" fmla="*/ 187101 w 209477"/>
                <a:gd name="connsiteY1" fmla="*/ 7137 h 95154"/>
                <a:gd name="connsiteX2" fmla="*/ 30279 w 209477"/>
                <a:gd name="connsiteY2" fmla="*/ 7137 h 95154"/>
                <a:gd name="connsiteX3" fmla="*/ 7141 w 209477"/>
                <a:gd name="connsiteY3" fmla="*/ 30259 h 95154"/>
                <a:gd name="connsiteX4" fmla="*/ 7141 w 209477"/>
                <a:gd name="connsiteY4" fmla="*/ 92585 h 95154"/>
                <a:gd name="connsiteX5" fmla="*/ 210239 w 209477"/>
                <a:gd name="connsiteY5" fmla="*/ 92585 h 95154"/>
                <a:gd name="connsiteX6" fmla="*/ 210239 w 209477"/>
                <a:gd name="connsiteY6" fmla="*/ 30259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95154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" name="Forma libre 662">
              <a:extLst>
                <a:ext uri="{FF2B5EF4-FFF2-40B4-BE49-F238E27FC236}">
                  <a16:creationId xmlns:a16="http://schemas.microsoft.com/office/drawing/2014/main" id="{C5E64D97-37B7-7D4A-91EC-B07BEDB9E4CB}"/>
                </a:ext>
              </a:extLst>
            </p:cNvPr>
            <p:cNvSpPr/>
            <p:nvPr/>
          </p:nvSpPr>
          <p:spPr>
            <a:xfrm>
              <a:off x="2281921" y="5050254"/>
              <a:ext cx="1048454" cy="1381142"/>
            </a:xfrm>
            <a:custGeom>
              <a:avLst/>
              <a:gdLst>
                <a:gd name="connsiteX0" fmla="*/ 7141 w 209477"/>
                <a:gd name="connsiteY0" fmla="*/ 7137 h 275946"/>
                <a:gd name="connsiteX1" fmla="*/ 210239 w 209477"/>
                <a:gd name="connsiteY1" fmla="*/ 7137 h 275946"/>
                <a:gd name="connsiteX2" fmla="*/ 210239 w 209477"/>
                <a:gd name="connsiteY2" fmla="*/ 270618 h 275946"/>
                <a:gd name="connsiteX3" fmla="*/ 7141 w 209477"/>
                <a:gd name="connsiteY3" fmla="*/ 270618 h 2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477" h="275946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" name="Forma libre 663">
              <a:extLst>
                <a:ext uri="{FF2B5EF4-FFF2-40B4-BE49-F238E27FC236}">
                  <a16:creationId xmlns:a16="http://schemas.microsoft.com/office/drawing/2014/main" id="{975A84C0-76A1-F94C-84FB-08DEB2229AB2}"/>
                </a:ext>
              </a:extLst>
            </p:cNvPr>
            <p:cNvSpPr/>
            <p:nvPr/>
          </p:nvSpPr>
          <p:spPr>
            <a:xfrm>
              <a:off x="2531641" y="5282190"/>
              <a:ext cx="571883" cy="571507"/>
            </a:xfrm>
            <a:custGeom>
              <a:avLst/>
              <a:gdLst>
                <a:gd name="connsiteX0" fmla="*/ 7141 w 114260"/>
                <a:gd name="connsiteY0" fmla="*/ 7137 h 114184"/>
                <a:gd name="connsiteX1" fmla="*/ 110452 w 114260"/>
                <a:gd name="connsiteY1" fmla="*/ 7137 h 114184"/>
                <a:gd name="connsiteX2" fmla="*/ 110452 w 114260"/>
                <a:gd name="connsiteY2" fmla="*/ 110379 h 114184"/>
                <a:gd name="connsiteX3" fmla="*/ 7141 w 114260"/>
                <a:gd name="connsiteY3" fmla="*/ 110379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60" h="114184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" name="Forma libre 664">
              <a:extLst>
                <a:ext uri="{FF2B5EF4-FFF2-40B4-BE49-F238E27FC236}">
                  <a16:creationId xmlns:a16="http://schemas.microsoft.com/office/drawing/2014/main" id="{2E5BFB76-AC0F-234F-8679-8A3532619278}"/>
                </a:ext>
              </a:extLst>
            </p:cNvPr>
            <p:cNvSpPr/>
            <p:nvPr/>
          </p:nvSpPr>
          <p:spPr>
            <a:xfrm>
              <a:off x="2522587" y="7153878"/>
              <a:ext cx="571883" cy="571507"/>
            </a:xfrm>
            <a:custGeom>
              <a:avLst/>
              <a:gdLst>
                <a:gd name="connsiteX0" fmla="*/ 113974 w 114260"/>
                <a:gd name="connsiteY0" fmla="*/ 60518 h 114184"/>
                <a:gd name="connsiteX1" fmla="*/ 60558 w 114260"/>
                <a:gd name="connsiteY1" fmla="*/ 113899 h 114184"/>
                <a:gd name="connsiteX2" fmla="*/ 7141 w 114260"/>
                <a:gd name="connsiteY2" fmla="*/ 60518 h 114184"/>
                <a:gd name="connsiteX3" fmla="*/ 60558 w 114260"/>
                <a:gd name="connsiteY3" fmla="*/ 7137 h 114184"/>
                <a:gd name="connsiteX4" fmla="*/ 113974 w 114260"/>
                <a:gd name="connsiteY4" fmla="*/ 60518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14184">
                  <a:moveTo>
                    <a:pt x="113974" y="60518"/>
                  </a:moveTo>
                  <a:cubicBezTo>
                    <a:pt x="113974" y="90000"/>
                    <a:pt x="90059" y="113899"/>
                    <a:pt x="60558" y="113899"/>
                  </a:cubicBezTo>
                  <a:cubicBezTo>
                    <a:pt x="31057" y="113899"/>
                    <a:pt x="7141" y="90000"/>
                    <a:pt x="7141" y="60518"/>
                  </a:cubicBezTo>
                  <a:cubicBezTo>
                    <a:pt x="7141" y="31036"/>
                    <a:pt x="31057" y="7137"/>
                    <a:pt x="60558" y="7137"/>
                  </a:cubicBezTo>
                  <a:cubicBezTo>
                    <a:pt x="90059" y="7137"/>
                    <a:pt x="113974" y="31036"/>
                    <a:pt x="113974" y="6051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425F12-9039-724B-8987-7E60550D31F2}"/>
              </a:ext>
            </a:extLst>
          </p:cNvPr>
          <p:cNvGrpSpPr/>
          <p:nvPr/>
        </p:nvGrpSpPr>
        <p:grpSpPr>
          <a:xfrm>
            <a:off x="7057061" y="8844755"/>
            <a:ext cx="1048454" cy="3509051"/>
            <a:chOff x="3565800" y="4622578"/>
            <a:chExt cx="1048454" cy="3509051"/>
          </a:xfrm>
        </p:grpSpPr>
        <p:sp>
          <p:nvSpPr>
            <p:cNvPr id="10" name="Forma libre 665">
              <a:extLst>
                <a:ext uri="{FF2B5EF4-FFF2-40B4-BE49-F238E27FC236}">
                  <a16:creationId xmlns:a16="http://schemas.microsoft.com/office/drawing/2014/main" id="{82033A02-F7A7-7E42-84CB-7840F3D273F0}"/>
                </a:ext>
              </a:extLst>
            </p:cNvPr>
            <p:cNvSpPr/>
            <p:nvPr/>
          </p:nvSpPr>
          <p:spPr>
            <a:xfrm>
              <a:off x="3565800" y="6369483"/>
              <a:ext cx="1048454" cy="1762146"/>
            </a:xfrm>
            <a:custGeom>
              <a:avLst/>
              <a:gdLst>
                <a:gd name="connsiteX0" fmla="*/ 7141 w 209477"/>
                <a:gd name="connsiteY0" fmla="*/ 325807 h 352070"/>
                <a:gd name="connsiteX1" fmla="*/ 30279 w 209477"/>
                <a:gd name="connsiteY1" fmla="*/ 348930 h 352070"/>
                <a:gd name="connsiteX2" fmla="*/ 187101 w 209477"/>
                <a:gd name="connsiteY2" fmla="*/ 348930 h 352070"/>
                <a:gd name="connsiteX3" fmla="*/ 210239 w 209477"/>
                <a:gd name="connsiteY3" fmla="*/ 325807 h 352070"/>
                <a:gd name="connsiteX4" fmla="*/ 210239 w 209477"/>
                <a:gd name="connsiteY4" fmla="*/ 7137 h 352070"/>
                <a:gd name="connsiteX5" fmla="*/ 7141 w 209477"/>
                <a:gd name="connsiteY5" fmla="*/ 7137 h 352070"/>
                <a:gd name="connsiteX6" fmla="*/ 7141 w 209477"/>
                <a:gd name="connsiteY6" fmla="*/ 325807 h 3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352070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" name="Forma libre 666">
              <a:extLst>
                <a:ext uri="{FF2B5EF4-FFF2-40B4-BE49-F238E27FC236}">
                  <a16:creationId xmlns:a16="http://schemas.microsoft.com/office/drawing/2014/main" id="{54FD2E93-D4A2-C345-8A93-3DC5A1730E0B}"/>
                </a:ext>
              </a:extLst>
            </p:cNvPr>
            <p:cNvSpPr/>
            <p:nvPr/>
          </p:nvSpPr>
          <p:spPr>
            <a:xfrm>
              <a:off x="3565800" y="4622578"/>
              <a:ext cx="1048454" cy="476256"/>
            </a:xfrm>
            <a:custGeom>
              <a:avLst/>
              <a:gdLst>
                <a:gd name="connsiteX0" fmla="*/ 210239 w 209477"/>
                <a:gd name="connsiteY0" fmla="*/ 30259 h 95154"/>
                <a:gd name="connsiteX1" fmla="*/ 187101 w 209477"/>
                <a:gd name="connsiteY1" fmla="*/ 7137 h 95154"/>
                <a:gd name="connsiteX2" fmla="*/ 30279 w 209477"/>
                <a:gd name="connsiteY2" fmla="*/ 7137 h 95154"/>
                <a:gd name="connsiteX3" fmla="*/ 7141 w 209477"/>
                <a:gd name="connsiteY3" fmla="*/ 30259 h 95154"/>
                <a:gd name="connsiteX4" fmla="*/ 7141 w 209477"/>
                <a:gd name="connsiteY4" fmla="*/ 92585 h 95154"/>
                <a:gd name="connsiteX5" fmla="*/ 210239 w 209477"/>
                <a:gd name="connsiteY5" fmla="*/ 92585 h 95154"/>
                <a:gd name="connsiteX6" fmla="*/ 210239 w 209477"/>
                <a:gd name="connsiteY6" fmla="*/ 30259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95154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" name="Forma libre 667">
              <a:extLst>
                <a:ext uri="{FF2B5EF4-FFF2-40B4-BE49-F238E27FC236}">
                  <a16:creationId xmlns:a16="http://schemas.microsoft.com/office/drawing/2014/main" id="{B5CB27B3-2935-8A48-ACDC-273DE7F950D2}"/>
                </a:ext>
              </a:extLst>
            </p:cNvPr>
            <p:cNvSpPr/>
            <p:nvPr/>
          </p:nvSpPr>
          <p:spPr>
            <a:xfrm>
              <a:off x="3565800" y="5050254"/>
              <a:ext cx="1048454" cy="1381142"/>
            </a:xfrm>
            <a:custGeom>
              <a:avLst/>
              <a:gdLst>
                <a:gd name="connsiteX0" fmla="*/ 7141 w 209477"/>
                <a:gd name="connsiteY0" fmla="*/ 7137 h 275946"/>
                <a:gd name="connsiteX1" fmla="*/ 210239 w 209477"/>
                <a:gd name="connsiteY1" fmla="*/ 7137 h 275946"/>
                <a:gd name="connsiteX2" fmla="*/ 210239 w 209477"/>
                <a:gd name="connsiteY2" fmla="*/ 270618 h 275946"/>
                <a:gd name="connsiteX3" fmla="*/ 7141 w 209477"/>
                <a:gd name="connsiteY3" fmla="*/ 270618 h 2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477" h="275946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" name="Forma libre 668">
              <a:extLst>
                <a:ext uri="{FF2B5EF4-FFF2-40B4-BE49-F238E27FC236}">
                  <a16:creationId xmlns:a16="http://schemas.microsoft.com/office/drawing/2014/main" id="{625CBA8A-5C72-264B-94EC-5EED355FD294}"/>
                </a:ext>
              </a:extLst>
            </p:cNvPr>
            <p:cNvSpPr/>
            <p:nvPr/>
          </p:nvSpPr>
          <p:spPr>
            <a:xfrm>
              <a:off x="3815520" y="5282190"/>
              <a:ext cx="571883" cy="571507"/>
            </a:xfrm>
            <a:custGeom>
              <a:avLst/>
              <a:gdLst>
                <a:gd name="connsiteX0" fmla="*/ 7141 w 114260"/>
                <a:gd name="connsiteY0" fmla="*/ 7137 h 114184"/>
                <a:gd name="connsiteX1" fmla="*/ 110452 w 114260"/>
                <a:gd name="connsiteY1" fmla="*/ 7137 h 114184"/>
                <a:gd name="connsiteX2" fmla="*/ 110452 w 114260"/>
                <a:gd name="connsiteY2" fmla="*/ 110379 h 114184"/>
                <a:gd name="connsiteX3" fmla="*/ 7141 w 114260"/>
                <a:gd name="connsiteY3" fmla="*/ 110379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60" h="114184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" name="Forma libre 669">
              <a:extLst>
                <a:ext uri="{FF2B5EF4-FFF2-40B4-BE49-F238E27FC236}">
                  <a16:creationId xmlns:a16="http://schemas.microsoft.com/office/drawing/2014/main" id="{4754C172-4A7A-ED45-B159-7D908B7F00D9}"/>
                </a:ext>
              </a:extLst>
            </p:cNvPr>
            <p:cNvSpPr/>
            <p:nvPr/>
          </p:nvSpPr>
          <p:spPr>
            <a:xfrm>
              <a:off x="3806947" y="7153878"/>
              <a:ext cx="571883" cy="571507"/>
            </a:xfrm>
            <a:custGeom>
              <a:avLst/>
              <a:gdLst>
                <a:gd name="connsiteX0" fmla="*/ 113975 w 114260"/>
                <a:gd name="connsiteY0" fmla="*/ 60518 h 114184"/>
                <a:gd name="connsiteX1" fmla="*/ 60558 w 114260"/>
                <a:gd name="connsiteY1" fmla="*/ 113899 h 114184"/>
                <a:gd name="connsiteX2" fmla="*/ 7142 w 114260"/>
                <a:gd name="connsiteY2" fmla="*/ 60518 h 114184"/>
                <a:gd name="connsiteX3" fmla="*/ 60558 w 114260"/>
                <a:gd name="connsiteY3" fmla="*/ 7137 h 114184"/>
                <a:gd name="connsiteX4" fmla="*/ 113975 w 114260"/>
                <a:gd name="connsiteY4" fmla="*/ 60518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14184">
                  <a:moveTo>
                    <a:pt x="113975" y="60518"/>
                  </a:moveTo>
                  <a:cubicBezTo>
                    <a:pt x="113975" y="90000"/>
                    <a:pt x="90059" y="113899"/>
                    <a:pt x="60558" y="113899"/>
                  </a:cubicBezTo>
                  <a:cubicBezTo>
                    <a:pt x="31057" y="113899"/>
                    <a:pt x="7142" y="90000"/>
                    <a:pt x="7142" y="60518"/>
                  </a:cubicBezTo>
                  <a:cubicBezTo>
                    <a:pt x="7142" y="31036"/>
                    <a:pt x="31057" y="7137"/>
                    <a:pt x="60558" y="7137"/>
                  </a:cubicBezTo>
                  <a:cubicBezTo>
                    <a:pt x="90059" y="7137"/>
                    <a:pt x="113975" y="31036"/>
                    <a:pt x="113975" y="6051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C8B14B-F59D-C24D-95B7-F430A1A23107}"/>
              </a:ext>
            </a:extLst>
          </p:cNvPr>
          <p:cNvGrpSpPr/>
          <p:nvPr/>
        </p:nvGrpSpPr>
        <p:grpSpPr>
          <a:xfrm>
            <a:off x="10920758" y="4833939"/>
            <a:ext cx="1048930" cy="3509051"/>
            <a:chOff x="4885421" y="4622578"/>
            <a:chExt cx="1048930" cy="3509051"/>
          </a:xfrm>
        </p:grpSpPr>
        <p:sp>
          <p:nvSpPr>
            <p:cNvPr id="15" name="Forma libre 670">
              <a:extLst>
                <a:ext uri="{FF2B5EF4-FFF2-40B4-BE49-F238E27FC236}">
                  <a16:creationId xmlns:a16="http://schemas.microsoft.com/office/drawing/2014/main" id="{0612C8E6-306B-1B4A-9503-7D25C23AE8ED}"/>
                </a:ext>
              </a:extLst>
            </p:cNvPr>
            <p:cNvSpPr/>
            <p:nvPr/>
          </p:nvSpPr>
          <p:spPr>
            <a:xfrm>
              <a:off x="4885421" y="6369483"/>
              <a:ext cx="1048454" cy="1762146"/>
            </a:xfrm>
            <a:custGeom>
              <a:avLst/>
              <a:gdLst>
                <a:gd name="connsiteX0" fmla="*/ 7141 w 209477"/>
                <a:gd name="connsiteY0" fmla="*/ 325807 h 352070"/>
                <a:gd name="connsiteX1" fmla="*/ 30279 w 209477"/>
                <a:gd name="connsiteY1" fmla="*/ 348930 h 352070"/>
                <a:gd name="connsiteX2" fmla="*/ 187101 w 209477"/>
                <a:gd name="connsiteY2" fmla="*/ 348930 h 352070"/>
                <a:gd name="connsiteX3" fmla="*/ 210239 w 209477"/>
                <a:gd name="connsiteY3" fmla="*/ 325807 h 352070"/>
                <a:gd name="connsiteX4" fmla="*/ 210239 w 209477"/>
                <a:gd name="connsiteY4" fmla="*/ 7137 h 352070"/>
                <a:gd name="connsiteX5" fmla="*/ 7141 w 209477"/>
                <a:gd name="connsiteY5" fmla="*/ 7137 h 352070"/>
                <a:gd name="connsiteX6" fmla="*/ 7141 w 209477"/>
                <a:gd name="connsiteY6" fmla="*/ 325807 h 3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352070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671">
              <a:extLst>
                <a:ext uri="{FF2B5EF4-FFF2-40B4-BE49-F238E27FC236}">
                  <a16:creationId xmlns:a16="http://schemas.microsoft.com/office/drawing/2014/main" id="{A205D7F5-7CD3-B04F-886C-404DE4122C7B}"/>
                </a:ext>
              </a:extLst>
            </p:cNvPr>
            <p:cNvSpPr/>
            <p:nvPr/>
          </p:nvSpPr>
          <p:spPr>
            <a:xfrm>
              <a:off x="4885897" y="4622578"/>
              <a:ext cx="1048454" cy="476256"/>
            </a:xfrm>
            <a:custGeom>
              <a:avLst/>
              <a:gdLst>
                <a:gd name="connsiteX0" fmla="*/ 210239 w 209477"/>
                <a:gd name="connsiteY0" fmla="*/ 30259 h 95154"/>
                <a:gd name="connsiteX1" fmla="*/ 187101 w 209477"/>
                <a:gd name="connsiteY1" fmla="*/ 7137 h 95154"/>
                <a:gd name="connsiteX2" fmla="*/ 30279 w 209477"/>
                <a:gd name="connsiteY2" fmla="*/ 7137 h 95154"/>
                <a:gd name="connsiteX3" fmla="*/ 7141 w 209477"/>
                <a:gd name="connsiteY3" fmla="*/ 30259 h 95154"/>
                <a:gd name="connsiteX4" fmla="*/ 7141 w 209477"/>
                <a:gd name="connsiteY4" fmla="*/ 92585 h 95154"/>
                <a:gd name="connsiteX5" fmla="*/ 210239 w 209477"/>
                <a:gd name="connsiteY5" fmla="*/ 92585 h 95154"/>
                <a:gd name="connsiteX6" fmla="*/ 210239 w 209477"/>
                <a:gd name="connsiteY6" fmla="*/ 30259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95154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" name="Forma libre 672">
              <a:extLst>
                <a:ext uri="{FF2B5EF4-FFF2-40B4-BE49-F238E27FC236}">
                  <a16:creationId xmlns:a16="http://schemas.microsoft.com/office/drawing/2014/main" id="{11AA5F98-68ED-2145-9497-779BF7634C2D}"/>
                </a:ext>
              </a:extLst>
            </p:cNvPr>
            <p:cNvSpPr/>
            <p:nvPr/>
          </p:nvSpPr>
          <p:spPr>
            <a:xfrm>
              <a:off x="4885421" y="5050254"/>
              <a:ext cx="1048454" cy="1381142"/>
            </a:xfrm>
            <a:custGeom>
              <a:avLst/>
              <a:gdLst>
                <a:gd name="connsiteX0" fmla="*/ 7141 w 209477"/>
                <a:gd name="connsiteY0" fmla="*/ 7137 h 275946"/>
                <a:gd name="connsiteX1" fmla="*/ 210239 w 209477"/>
                <a:gd name="connsiteY1" fmla="*/ 7137 h 275946"/>
                <a:gd name="connsiteX2" fmla="*/ 210239 w 209477"/>
                <a:gd name="connsiteY2" fmla="*/ 270618 h 275946"/>
                <a:gd name="connsiteX3" fmla="*/ 7141 w 209477"/>
                <a:gd name="connsiteY3" fmla="*/ 270618 h 2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477" h="275946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673">
              <a:extLst>
                <a:ext uri="{FF2B5EF4-FFF2-40B4-BE49-F238E27FC236}">
                  <a16:creationId xmlns:a16="http://schemas.microsoft.com/office/drawing/2014/main" id="{3AADE547-1985-0E4D-9FC3-83C743A9FF7B}"/>
                </a:ext>
              </a:extLst>
            </p:cNvPr>
            <p:cNvSpPr/>
            <p:nvPr/>
          </p:nvSpPr>
          <p:spPr>
            <a:xfrm>
              <a:off x="5135146" y="5282190"/>
              <a:ext cx="571883" cy="571507"/>
            </a:xfrm>
            <a:custGeom>
              <a:avLst/>
              <a:gdLst>
                <a:gd name="connsiteX0" fmla="*/ 7141 w 114260"/>
                <a:gd name="connsiteY0" fmla="*/ 7137 h 114184"/>
                <a:gd name="connsiteX1" fmla="*/ 110452 w 114260"/>
                <a:gd name="connsiteY1" fmla="*/ 7137 h 114184"/>
                <a:gd name="connsiteX2" fmla="*/ 110452 w 114260"/>
                <a:gd name="connsiteY2" fmla="*/ 110379 h 114184"/>
                <a:gd name="connsiteX3" fmla="*/ 7141 w 114260"/>
                <a:gd name="connsiteY3" fmla="*/ 110379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60" h="114184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Forma libre 674">
              <a:extLst>
                <a:ext uri="{FF2B5EF4-FFF2-40B4-BE49-F238E27FC236}">
                  <a16:creationId xmlns:a16="http://schemas.microsoft.com/office/drawing/2014/main" id="{C3960E9C-9330-E547-B0A4-D7C9E17E8AFB}"/>
                </a:ext>
              </a:extLst>
            </p:cNvPr>
            <p:cNvSpPr/>
            <p:nvPr/>
          </p:nvSpPr>
          <p:spPr>
            <a:xfrm>
              <a:off x="5126567" y="7153878"/>
              <a:ext cx="571883" cy="571507"/>
            </a:xfrm>
            <a:custGeom>
              <a:avLst/>
              <a:gdLst>
                <a:gd name="connsiteX0" fmla="*/ 113975 w 114260"/>
                <a:gd name="connsiteY0" fmla="*/ 60518 h 114184"/>
                <a:gd name="connsiteX1" fmla="*/ 60558 w 114260"/>
                <a:gd name="connsiteY1" fmla="*/ 113899 h 114184"/>
                <a:gd name="connsiteX2" fmla="*/ 7142 w 114260"/>
                <a:gd name="connsiteY2" fmla="*/ 60518 h 114184"/>
                <a:gd name="connsiteX3" fmla="*/ 60558 w 114260"/>
                <a:gd name="connsiteY3" fmla="*/ 7137 h 114184"/>
                <a:gd name="connsiteX4" fmla="*/ 113975 w 114260"/>
                <a:gd name="connsiteY4" fmla="*/ 60518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14184">
                  <a:moveTo>
                    <a:pt x="113975" y="60518"/>
                  </a:moveTo>
                  <a:cubicBezTo>
                    <a:pt x="113975" y="90000"/>
                    <a:pt x="90059" y="113899"/>
                    <a:pt x="60558" y="113899"/>
                  </a:cubicBezTo>
                  <a:cubicBezTo>
                    <a:pt x="31057" y="113899"/>
                    <a:pt x="7142" y="90000"/>
                    <a:pt x="7142" y="60518"/>
                  </a:cubicBezTo>
                  <a:cubicBezTo>
                    <a:pt x="7142" y="31036"/>
                    <a:pt x="31057" y="7137"/>
                    <a:pt x="60558" y="7137"/>
                  </a:cubicBezTo>
                  <a:cubicBezTo>
                    <a:pt x="90059" y="7137"/>
                    <a:pt x="113975" y="31036"/>
                    <a:pt x="113975" y="60518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4435AD-2ED1-3D4C-9341-F9658D261E52}"/>
              </a:ext>
            </a:extLst>
          </p:cNvPr>
          <p:cNvGrpSpPr/>
          <p:nvPr/>
        </p:nvGrpSpPr>
        <p:grpSpPr>
          <a:xfrm>
            <a:off x="16208307" y="8844755"/>
            <a:ext cx="1048454" cy="3509051"/>
            <a:chOff x="3565800" y="4622578"/>
            <a:chExt cx="1048454" cy="3509051"/>
          </a:xfrm>
        </p:grpSpPr>
        <p:sp>
          <p:nvSpPr>
            <p:cNvPr id="28" name="Forma libre 665">
              <a:extLst>
                <a:ext uri="{FF2B5EF4-FFF2-40B4-BE49-F238E27FC236}">
                  <a16:creationId xmlns:a16="http://schemas.microsoft.com/office/drawing/2014/main" id="{75589835-7F6B-F640-8556-C3F3B3E6269C}"/>
                </a:ext>
              </a:extLst>
            </p:cNvPr>
            <p:cNvSpPr/>
            <p:nvPr/>
          </p:nvSpPr>
          <p:spPr>
            <a:xfrm>
              <a:off x="3565800" y="6369483"/>
              <a:ext cx="1048454" cy="1762146"/>
            </a:xfrm>
            <a:custGeom>
              <a:avLst/>
              <a:gdLst>
                <a:gd name="connsiteX0" fmla="*/ 7141 w 209477"/>
                <a:gd name="connsiteY0" fmla="*/ 325807 h 352070"/>
                <a:gd name="connsiteX1" fmla="*/ 30279 w 209477"/>
                <a:gd name="connsiteY1" fmla="*/ 348930 h 352070"/>
                <a:gd name="connsiteX2" fmla="*/ 187101 w 209477"/>
                <a:gd name="connsiteY2" fmla="*/ 348930 h 352070"/>
                <a:gd name="connsiteX3" fmla="*/ 210239 w 209477"/>
                <a:gd name="connsiteY3" fmla="*/ 325807 h 352070"/>
                <a:gd name="connsiteX4" fmla="*/ 210239 w 209477"/>
                <a:gd name="connsiteY4" fmla="*/ 7137 h 352070"/>
                <a:gd name="connsiteX5" fmla="*/ 7141 w 209477"/>
                <a:gd name="connsiteY5" fmla="*/ 7137 h 352070"/>
                <a:gd name="connsiteX6" fmla="*/ 7141 w 209477"/>
                <a:gd name="connsiteY6" fmla="*/ 325807 h 3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352070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666">
              <a:extLst>
                <a:ext uri="{FF2B5EF4-FFF2-40B4-BE49-F238E27FC236}">
                  <a16:creationId xmlns:a16="http://schemas.microsoft.com/office/drawing/2014/main" id="{6428A0AC-C6F9-594B-9317-CDE310989FE7}"/>
                </a:ext>
              </a:extLst>
            </p:cNvPr>
            <p:cNvSpPr/>
            <p:nvPr/>
          </p:nvSpPr>
          <p:spPr>
            <a:xfrm>
              <a:off x="3565800" y="4622578"/>
              <a:ext cx="1048454" cy="476256"/>
            </a:xfrm>
            <a:custGeom>
              <a:avLst/>
              <a:gdLst>
                <a:gd name="connsiteX0" fmla="*/ 210239 w 209477"/>
                <a:gd name="connsiteY0" fmla="*/ 30259 h 95154"/>
                <a:gd name="connsiteX1" fmla="*/ 187101 w 209477"/>
                <a:gd name="connsiteY1" fmla="*/ 7137 h 95154"/>
                <a:gd name="connsiteX2" fmla="*/ 30279 w 209477"/>
                <a:gd name="connsiteY2" fmla="*/ 7137 h 95154"/>
                <a:gd name="connsiteX3" fmla="*/ 7141 w 209477"/>
                <a:gd name="connsiteY3" fmla="*/ 30259 h 95154"/>
                <a:gd name="connsiteX4" fmla="*/ 7141 w 209477"/>
                <a:gd name="connsiteY4" fmla="*/ 92585 h 95154"/>
                <a:gd name="connsiteX5" fmla="*/ 210239 w 209477"/>
                <a:gd name="connsiteY5" fmla="*/ 92585 h 95154"/>
                <a:gd name="connsiteX6" fmla="*/ 210239 w 209477"/>
                <a:gd name="connsiteY6" fmla="*/ 30259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95154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667">
              <a:extLst>
                <a:ext uri="{FF2B5EF4-FFF2-40B4-BE49-F238E27FC236}">
                  <a16:creationId xmlns:a16="http://schemas.microsoft.com/office/drawing/2014/main" id="{6C598075-5AE4-A647-8E77-5F402982108A}"/>
                </a:ext>
              </a:extLst>
            </p:cNvPr>
            <p:cNvSpPr/>
            <p:nvPr/>
          </p:nvSpPr>
          <p:spPr>
            <a:xfrm>
              <a:off x="3565800" y="5050254"/>
              <a:ext cx="1048454" cy="1381142"/>
            </a:xfrm>
            <a:custGeom>
              <a:avLst/>
              <a:gdLst>
                <a:gd name="connsiteX0" fmla="*/ 7141 w 209477"/>
                <a:gd name="connsiteY0" fmla="*/ 7137 h 275946"/>
                <a:gd name="connsiteX1" fmla="*/ 210239 w 209477"/>
                <a:gd name="connsiteY1" fmla="*/ 7137 h 275946"/>
                <a:gd name="connsiteX2" fmla="*/ 210239 w 209477"/>
                <a:gd name="connsiteY2" fmla="*/ 270618 h 275946"/>
                <a:gd name="connsiteX3" fmla="*/ 7141 w 209477"/>
                <a:gd name="connsiteY3" fmla="*/ 270618 h 2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477" h="275946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668">
              <a:extLst>
                <a:ext uri="{FF2B5EF4-FFF2-40B4-BE49-F238E27FC236}">
                  <a16:creationId xmlns:a16="http://schemas.microsoft.com/office/drawing/2014/main" id="{383E42E6-ECED-2143-A14C-502C4429D022}"/>
                </a:ext>
              </a:extLst>
            </p:cNvPr>
            <p:cNvSpPr/>
            <p:nvPr/>
          </p:nvSpPr>
          <p:spPr>
            <a:xfrm>
              <a:off x="3815520" y="5282190"/>
              <a:ext cx="571883" cy="571507"/>
            </a:xfrm>
            <a:custGeom>
              <a:avLst/>
              <a:gdLst>
                <a:gd name="connsiteX0" fmla="*/ 7141 w 114260"/>
                <a:gd name="connsiteY0" fmla="*/ 7137 h 114184"/>
                <a:gd name="connsiteX1" fmla="*/ 110452 w 114260"/>
                <a:gd name="connsiteY1" fmla="*/ 7137 h 114184"/>
                <a:gd name="connsiteX2" fmla="*/ 110452 w 114260"/>
                <a:gd name="connsiteY2" fmla="*/ 110379 h 114184"/>
                <a:gd name="connsiteX3" fmla="*/ 7141 w 114260"/>
                <a:gd name="connsiteY3" fmla="*/ 110379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60" h="114184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669">
              <a:extLst>
                <a:ext uri="{FF2B5EF4-FFF2-40B4-BE49-F238E27FC236}">
                  <a16:creationId xmlns:a16="http://schemas.microsoft.com/office/drawing/2014/main" id="{F0306349-09AC-8341-A9F1-C4FE32756A19}"/>
                </a:ext>
              </a:extLst>
            </p:cNvPr>
            <p:cNvSpPr/>
            <p:nvPr/>
          </p:nvSpPr>
          <p:spPr>
            <a:xfrm>
              <a:off x="3806947" y="7153878"/>
              <a:ext cx="571883" cy="571507"/>
            </a:xfrm>
            <a:custGeom>
              <a:avLst/>
              <a:gdLst>
                <a:gd name="connsiteX0" fmla="*/ 113975 w 114260"/>
                <a:gd name="connsiteY0" fmla="*/ 60518 h 114184"/>
                <a:gd name="connsiteX1" fmla="*/ 60558 w 114260"/>
                <a:gd name="connsiteY1" fmla="*/ 113899 h 114184"/>
                <a:gd name="connsiteX2" fmla="*/ 7142 w 114260"/>
                <a:gd name="connsiteY2" fmla="*/ 60518 h 114184"/>
                <a:gd name="connsiteX3" fmla="*/ 60558 w 114260"/>
                <a:gd name="connsiteY3" fmla="*/ 7137 h 114184"/>
                <a:gd name="connsiteX4" fmla="*/ 113975 w 114260"/>
                <a:gd name="connsiteY4" fmla="*/ 60518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14184">
                  <a:moveTo>
                    <a:pt x="113975" y="60518"/>
                  </a:moveTo>
                  <a:cubicBezTo>
                    <a:pt x="113975" y="90000"/>
                    <a:pt x="90059" y="113899"/>
                    <a:pt x="60558" y="113899"/>
                  </a:cubicBezTo>
                  <a:cubicBezTo>
                    <a:pt x="31057" y="113899"/>
                    <a:pt x="7142" y="90000"/>
                    <a:pt x="7142" y="60518"/>
                  </a:cubicBezTo>
                  <a:cubicBezTo>
                    <a:pt x="7142" y="31036"/>
                    <a:pt x="31057" y="7137"/>
                    <a:pt x="60558" y="7137"/>
                  </a:cubicBezTo>
                  <a:cubicBezTo>
                    <a:pt x="90059" y="7137"/>
                    <a:pt x="113975" y="31036"/>
                    <a:pt x="113975" y="60518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8DDAE2-29B3-E147-9873-E267D65B71DE}"/>
              </a:ext>
            </a:extLst>
          </p:cNvPr>
          <p:cNvGrpSpPr/>
          <p:nvPr/>
        </p:nvGrpSpPr>
        <p:grpSpPr>
          <a:xfrm>
            <a:off x="3426290" y="5688236"/>
            <a:ext cx="4896382" cy="2711771"/>
            <a:chOff x="4771322" y="5382282"/>
            <a:chExt cx="4896382" cy="2711771"/>
          </a:xfrm>
        </p:grpSpPr>
        <p:sp>
          <p:nvSpPr>
            <p:cNvPr id="24" name="Rectangle 56">
              <a:extLst>
                <a:ext uri="{FF2B5EF4-FFF2-40B4-BE49-F238E27FC236}">
                  <a16:creationId xmlns:a16="http://schemas.microsoft.com/office/drawing/2014/main" id="{DDECAAFE-C8FF-E740-8DF2-908ECB05F993}"/>
                </a:ext>
              </a:extLst>
            </p:cNvPr>
            <p:cNvSpPr/>
            <p:nvPr/>
          </p:nvSpPr>
          <p:spPr>
            <a:xfrm>
              <a:off x="4771322" y="6278171"/>
              <a:ext cx="486817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561F2329-4CB9-1D48-9128-B81A8E3A876B}"/>
                </a:ext>
              </a:extLst>
            </p:cNvPr>
            <p:cNvSpPr txBox="1"/>
            <p:nvPr/>
          </p:nvSpPr>
          <p:spPr>
            <a:xfrm>
              <a:off x="4771322" y="538228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Mathematics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949CE6-8319-334F-8B04-F74296A2DBA9}"/>
              </a:ext>
            </a:extLst>
          </p:cNvPr>
          <p:cNvGrpSpPr/>
          <p:nvPr/>
        </p:nvGrpSpPr>
        <p:grpSpPr>
          <a:xfrm>
            <a:off x="8702400" y="9666730"/>
            <a:ext cx="4896382" cy="2711771"/>
            <a:chOff x="4771322" y="5382282"/>
            <a:chExt cx="4896382" cy="2711771"/>
          </a:xfrm>
        </p:grpSpPr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D429CC60-3096-8940-A857-B4FFD8D822F7}"/>
                </a:ext>
              </a:extLst>
            </p:cNvPr>
            <p:cNvSpPr/>
            <p:nvPr/>
          </p:nvSpPr>
          <p:spPr>
            <a:xfrm>
              <a:off x="4771322" y="6278171"/>
              <a:ext cx="486817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3EE45410-63CA-E94C-92FA-0319F829EFB6}"/>
                </a:ext>
              </a:extLst>
            </p:cNvPr>
            <p:cNvSpPr txBox="1"/>
            <p:nvPr/>
          </p:nvSpPr>
          <p:spPr>
            <a:xfrm>
              <a:off x="4771322" y="538228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Science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CE78B9-AF14-4446-97FB-A243F774E77F}"/>
              </a:ext>
            </a:extLst>
          </p:cNvPr>
          <p:cNvGrpSpPr/>
          <p:nvPr/>
        </p:nvGrpSpPr>
        <p:grpSpPr>
          <a:xfrm>
            <a:off x="12550331" y="5688236"/>
            <a:ext cx="4896382" cy="2711771"/>
            <a:chOff x="4771322" y="5382282"/>
            <a:chExt cx="4896382" cy="2711771"/>
          </a:xfrm>
        </p:grpSpPr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4FD1690A-B22F-214E-9B8E-459ECB259344}"/>
                </a:ext>
              </a:extLst>
            </p:cNvPr>
            <p:cNvSpPr/>
            <p:nvPr/>
          </p:nvSpPr>
          <p:spPr>
            <a:xfrm>
              <a:off x="4771322" y="6278171"/>
              <a:ext cx="486817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ED09A458-400F-CD49-A602-363EE097D2FF}"/>
                </a:ext>
              </a:extLst>
            </p:cNvPr>
            <p:cNvSpPr txBox="1"/>
            <p:nvPr/>
          </p:nvSpPr>
          <p:spPr>
            <a:xfrm>
              <a:off x="4771322" y="538228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Physic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87B725-377B-B345-9142-0B1DBA52B6A6}"/>
              </a:ext>
            </a:extLst>
          </p:cNvPr>
          <p:cNvGrpSpPr/>
          <p:nvPr/>
        </p:nvGrpSpPr>
        <p:grpSpPr>
          <a:xfrm>
            <a:off x="17826441" y="9666730"/>
            <a:ext cx="4896382" cy="2711771"/>
            <a:chOff x="4771322" y="5382282"/>
            <a:chExt cx="4896382" cy="2711771"/>
          </a:xfrm>
        </p:grpSpPr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A6F12D2E-0369-3942-A173-700DB9F77FC0}"/>
                </a:ext>
              </a:extLst>
            </p:cNvPr>
            <p:cNvSpPr/>
            <p:nvPr/>
          </p:nvSpPr>
          <p:spPr>
            <a:xfrm>
              <a:off x="4771322" y="6278171"/>
              <a:ext cx="486817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285EEE0C-F023-3F42-969F-54137BF3811E}"/>
                </a:ext>
              </a:extLst>
            </p:cNvPr>
            <p:cNvSpPr txBox="1"/>
            <p:nvPr/>
          </p:nvSpPr>
          <p:spPr>
            <a:xfrm>
              <a:off x="4771322" y="538228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20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5" name="Freeform 974">
            <a:extLst>
              <a:ext uri="{FF2B5EF4-FFF2-40B4-BE49-F238E27FC236}">
                <a16:creationId xmlns:a16="http://schemas.microsoft.com/office/drawing/2014/main" id="{E45764EF-005F-F340-8591-81F87A26BD5E}"/>
              </a:ext>
            </a:extLst>
          </p:cNvPr>
          <p:cNvSpPr/>
          <p:nvPr/>
        </p:nvSpPr>
        <p:spPr>
          <a:xfrm>
            <a:off x="10061197" y="3442648"/>
            <a:ext cx="9503" cy="9504"/>
          </a:xfrm>
          <a:custGeom>
            <a:avLst/>
            <a:gdLst/>
            <a:ahLst/>
            <a:cxnLst/>
            <a:rect l="l" t="t" r="r" b="b"/>
            <a:pathLst>
              <a:path w="9503" h="9504"/>
            </a:pathLst>
          </a:custGeom>
          <a:solidFill>
            <a:srgbClr val="00B3FE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DA2664-55B2-D745-A5D0-E8670DCFC6F3}"/>
              </a:ext>
            </a:extLst>
          </p:cNvPr>
          <p:cNvGrpSpPr/>
          <p:nvPr/>
        </p:nvGrpSpPr>
        <p:grpSpPr>
          <a:xfrm>
            <a:off x="2668308" y="4787705"/>
            <a:ext cx="4704110" cy="7458774"/>
            <a:chOff x="2250872" y="5643752"/>
            <a:chExt cx="1822132" cy="2889148"/>
          </a:xfrm>
        </p:grpSpPr>
        <p:sp>
          <p:nvSpPr>
            <p:cNvPr id="3708" name="Freeform 3707">
              <a:extLst>
                <a:ext uri="{FF2B5EF4-FFF2-40B4-BE49-F238E27FC236}">
                  <a16:creationId xmlns:a16="http://schemas.microsoft.com/office/drawing/2014/main" id="{9767F7E3-C715-BC4C-8596-A800F6D7C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342" y="6612268"/>
              <a:ext cx="541711" cy="574552"/>
            </a:xfrm>
            <a:custGeom>
              <a:avLst/>
              <a:gdLst>
                <a:gd name="T0" fmla="*/ 143 w 144"/>
                <a:gd name="T1" fmla="*/ 76 h 153"/>
                <a:gd name="T2" fmla="*/ 143 w 144"/>
                <a:gd name="T3" fmla="*/ 76 h 153"/>
                <a:gd name="T4" fmla="*/ 76 w 144"/>
                <a:gd name="T5" fmla="*/ 152 h 153"/>
                <a:gd name="T6" fmla="*/ 0 w 144"/>
                <a:gd name="T7" fmla="*/ 76 h 153"/>
                <a:gd name="T8" fmla="*/ 76 w 144"/>
                <a:gd name="T9" fmla="*/ 0 h 153"/>
                <a:gd name="T10" fmla="*/ 143 w 144"/>
                <a:gd name="T11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53">
                  <a:moveTo>
                    <a:pt x="143" y="76"/>
                  </a:moveTo>
                  <a:lnTo>
                    <a:pt x="143" y="76"/>
                  </a:lnTo>
                  <a:cubicBezTo>
                    <a:pt x="143" y="118"/>
                    <a:pt x="118" y="152"/>
                    <a:pt x="76" y="152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18" y="0"/>
                    <a:pt x="143" y="34"/>
                    <a:pt x="143" y="76"/>
                  </a:cubicBezTo>
                </a:path>
              </a:pathLst>
            </a:custGeom>
            <a:solidFill>
              <a:srgbClr val="9371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09" name="Freeform 3708">
              <a:extLst>
                <a:ext uri="{FF2B5EF4-FFF2-40B4-BE49-F238E27FC236}">
                  <a16:creationId xmlns:a16="http://schemas.microsoft.com/office/drawing/2014/main" id="{20A811C3-F5DA-5040-9F5B-2AAD12B93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823" y="6612268"/>
              <a:ext cx="525301" cy="574552"/>
            </a:xfrm>
            <a:custGeom>
              <a:avLst/>
              <a:gdLst>
                <a:gd name="T0" fmla="*/ 142 w 143"/>
                <a:gd name="T1" fmla="*/ 76 h 153"/>
                <a:gd name="T2" fmla="*/ 142 w 143"/>
                <a:gd name="T3" fmla="*/ 76 h 153"/>
                <a:gd name="T4" fmla="*/ 67 w 143"/>
                <a:gd name="T5" fmla="*/ 152 h 153"/>
                <a:gd name="T6" fmla="*/ 0 w 143"/>
                <a:gd name="T7" fmla="*/ 76 h 153"/>
                <a:gd name="T8" fmla="*/ 67 w 143"/>
                <a:gd name="T9" fmla="*/ 0 h 153"/>
                <a:gd name="T10" fmla="*/ 142 w 143"/>
                <a:gd name="T11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53">
                  <a:moveTo>
                    <a:pt x="142" y="76"/>
                  </a:moveTo>
                  <a:lnTo>
                    <a:pt x="142" y="76"/>
                  </a:lnTo>
                  <a:cubicBezTo>
                    <a:pt x="142" y="118"/>
                    <a:pt x="109" y="152"/>
                    <a:pt x="67" y="152"/>
                  </a:cubicBezTo>
                  <a:cubicBezTo>
                    <a:pt x="33" y="152"/>
                    <a:pt x="0" y="118"/>
                    <a:pt x="0" y="76"/>
                  </a:cubicBezTo>
                  <a:cubicBezTo>
                    <a:pt x="0" y="34"/>
                    <a:pt x="33" y="0"/>
                    <a:pt x="67" y="0"/>
                  </a:cubicBezTo>
                  <a:cubicBezTo>
                    <a:pt x="109" y="0"/>
                    <a:pt x="142" y="34"/>
                    <a:pt x="142" y="76"/>
                  </a:cubicBezTo>
                </a:path>
              </a:pathLst>
            </a:custGeom>
            <a:solidFill>
              <a:srgbClr val="9371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10" name="Freeform 3709">
              <a:extLst>
                <a:ext uri="{FF2B5EF4-FFF2-40B4-BE49-F238E27FC236}">
                  <a16:creationId xmlns:a16="http://schemas.microsoft.com/office/drawing/2014/main" id="{F2520639-0576-7D49-9F0A-A2F9B7F42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921" y="5906402"/>
              <a:ext cx="886445" cy="1789297"/>
            </a:xfrm>
            <a:custGeom>
              <a:avLst/>
              <a:gdLst>
                <a:gd name="T0" fmla="*/ 235 w 236"/>
                <a:gd name="T1" fmla="*/ 143 h 480"/>
                <a:gd name="T2" fmla="*/ 235 w 236"/>
                <a:gd name="T3" fmla="*/ 143 h 480"/>
                <a:gd name="T4" fmla="*/ 117 w 236"/>
                <a:gd name="T5" fmla="*/ 0 h 480"/>
                <a:gd name="T6" fmla="*/ 0 w 236"/>
                <a:gd name="T7" fmla="*/ 143 h 480"/>
                <a:gd name="T8" fmla="*/ 67 w 236"/>
                <a:gd name="T9" fmla="*/ 278 h 480"/>
                <a:gd name="T10" fmla="*/ 67 w 236"/>
                <a:gd name="T11" fmla="*/ 428 h 480"/>
                <a:gd name="T12" fmla="*/ 117 w 236"/>
                <a:gd name="T13" fmla="*/ 479 h 480"/>
                <a:gd name="T14" fmla="*/ 168 w 236"/>
                <a:gd name="T15" fmla="*/ 428 h 480"/>
                <a:gd name="T16" fmla="*/ 168 w 236"/>
                <a:gd name="T17" fmla="*/ 278 h 480"/>
                <a:gd name="T18" fmla="*/ 235 w 236"/>
                <a:gd name="T19" fmla="*/ 143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480">
                  <a:moveTo>
                    <a:pt x="235" y="143"/>
                  </a:moveTo>
                  <a:lnTo>
                    <a:pt x="235" y="143"/>
                  </a:lnTo>
                  <a:cubicBezTo>
                    <a:pt x="235" y="59"/>
                    <a:pt x="184" y="0"/>
                    <a:pt x="117" y="0"/>
                  </a:cubicBezTo>
                  <a:cubicBezTo>
                    <a:pt x="50" y="0"/>
                    <a:pt x="0" y="59"/>
                    <a:pt x="0" y="143"/>
                  </a:cubicBezTo>
                  <a:cubicBezTo>
                    <a:pt x="0" y="202"/>
                    <a:pt x="25" y="252"/>
                    <a:pt x="67" y="278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7" y="454"/>
                    <a:pt x="92" y="479"/>
                    <a:pt x="117" y="479"/>
                  </a:cubicBezTo>
                  <a:cubicBezTo>
                    <a:pt x="143" y="479"/>
                    <a:pt x="168" y="454"/>
                    <a:pt x="168" y="428"/>
                  </a:cubicBezTo>
                  <a:cubicBezTo>
                    <a:pt x="168" y="278"/>
                    <a:pt x="168" y="278"/>
                    <a:pt x="168" y="278"/>
                  </a:cubicBezTo>
                  <a:cubicBezTo>
                    <a:pt x="210" y="252"/>
                    <a:pt x="235" y="202"/>
                    <a:pt x="235" y="143"/>
                  </a:cubicBezTo>
                </a:path>
              </a:pathLst>
            </a:custGeom>
            <a:solidFill>
              <a:srgbClr val="FFCD9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11" name="Freeform 3710">
              <a:extLst>
                <a:ext uri="{FF2B5EF4-FFF2-40B4-BE49-F238E27FC236}">
                  <a16:creationId xmlns:a16="http://schemas.microsoft.com/office/drawing/2014/main" id="{5FB86007-5355-6743-9DB0-AECEBD2CC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427" y="7777782"/>
              <a:ext cx="98494" cy="755118"/>
            </a:xfrm>
            <a:custGeom>
              <a:avLst/>
              <a:gdLst>
                <a:gd name="T0" fmla="*/ 8 w 26"/>
                <a:gd name="T1" fmla="*/ 0 h 202"/>
                <a:gd name="T2" fmla="*/ 8 w 26"/>
                <a:gd name="T3" fmla="*/ 0 h 202"/>
                <a:gd name="T4" fmla="*/ 0 w 26"/>
                <a:gd name="T5" fmla="*/ 9 h 202"/>
                <a:gd name="T6" fmla="*/ 0 w 26"/>
                <a:gd name="T7" fmla="*/ 201 h 202"/>
                <a:gd name="T8" fmla="*/ 25 w 26"/>
                <a:gd name="T9" fmla="*/ 201 h 202"/>
                <a:gd name="T10" fmla="*/ 25 w 26"/>
                <a:gd name="T11" fmla="*/ 9 h 202"/>
                <a:gd name="T12" fmla="*/ 8 w 26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2">
                  <a:moveTo>
                    <a:pt x="8" y="0"/>
                  </a:moveTo>
                  <a:lnTo>
                    <a:pt x="8" y="0"/>
                  </a:lnTo>
                  <a:lnTo>
                    <a:pt x="0" y="9"/>
                  </a:lnTo>
                  <a:cubicBezTo>
                    <a:pt x="0" y="201"/>
                    <a:pt x="0" y="201"/>
                    <a:pt x="0" y="201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6" y="0"/>
                    <a:pt x="8" y="0"/>
                  </a:cubicBezTo>
                </a:path>
              </a:pathLst>
            </a:custGeom>
            <a:solidFill>
              <a:srgbClr val="5FA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12" name="Freeform 3711">
              <a:extLst>
                <a:ext uri="{FF2B5EF4-FFF2-40B4-BE49-F238E27FC236}">
                  <a16:creationId xmlns:a16="http://schemas.microsoft.com/office/drawing/2014/main" id="{019D269C-2036-E64A-B43E-D10D85260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449" y="7744951"/>
              <a:ext cx="98494" cy="787949"/>
            </a:xfrm>
            <a:custGeom>
              <a:avLst/>
              <a:gdLst>
                <a:gd name="T0" fmla="*/ 9 w 26"/>
                <a:gd name="T1" fmla="*/ 0 h 210"/>
                <a:gd name="T2" fmla="*/ 9 w 26"/>
                <a:gd name="T3" fmla="*/ 0 h 210"/>
                <a:gd name="T4" fmla="*/ 0 w 26"/>
                <a:gd name="T5" fmla="*/ 17 h 210"/>
                <a:gd name="T6" fmla="*/ 0 w 26"/>
                <a:gd name="T7" fmla="*/ 209 h 210"/>
                <a:gd name="T8" fmla="*/ 25 w 26"/>
                <a:gd name="T9" fmla="*/ 209 h 210"/>
                <a:gd name="T10" fmla="*/ 25 w 26"/>
                <a:gd name="T11" fmla="*/ 17 h 210"/>
                <a:gd name="T12" fmla="*/ 9 w 26"/>
                <a:gd name="T1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10">
                  <a:moveTo>
                    <a:pt x="9" y="0"/>
                  </a:moveTo>
                  <a:lnTo>
                    <a:pt x="9" y="0"/>
                  </a:lnTo>
                  <a:cubicBezTo>
                    <a:pt x="0" y="0"/>
                    <a:pt x="0" y="8"/>
                    <a:pt x="0" y="17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5" y="209"/>
                    <a:pt x="25" y="209"/>
                    <a:pt x="25" y="209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8"/>
                    <a:pt x="17" y="0"/>
                    <a:pt x="9" y="0"/>
                  </a:cubicBezTo>
                </a:path>
              </a:pathLst>
            </a:custGeom>
            <a:solidFill>
              <a:srgbClr val="5FA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13" name="Freeform 3712">
              <a:extLst>
                <a:ext uri="{FF2B5EF4-FFF2-40B4-BE49-F238E27FC236}">
                  <a16:creationId xmlns:a16="http://schemas.microsoft.com/office/drawing/2014/main" id="{153AAE96-181A-5847-9BA2-ABCE3EA68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101" y="5709414"/>
              <a:ext cx="1280421" cy="1034179"/>
            </a:xfrm>
            <a:custGeom>
              <a:avLst/>
              <a:gdLst>
                <a:gd name="T0" fmla="*/ 277 w 345"/>
                <a:gd name="T1" fmla="*/ 277 h 278"/>
                <a:gd name="T2" fmla="*/ 277 w 345"/>
                <a:gd name="T3" fmla="*/ 277 h 278"/>
                <a:gd name="T4" fmla="*/ 252 w 345"/>
                <a:gd name="T5" fmla="*/ 126 h 278"/>
                <a:gd name="T6" fmla="*/ 176 w 345"/>
                <a:gd name="T7" fmla="*/ 126 h 278"/>
                <a:gd name="T8" fmla="*/ 93 w 345"/>
                <a:gd name="T9" fmla="*/ 134 h 278"/>
                <a:gd name="T10" fmla="*/ 76 w 345"/>
                <a:gd name="T11" fmla="*/ 269 h 278"/>
                <a:gd name="T12" fmla="*/ 84 w 345"/>
                <a:gd name="T13" fmla="*/ 42 h 278"/>
                <a:gd name="T14" fmla="*/ 285 w 345"/>
                <a:gd name="T15" fmla="*/ 67 h 278"/>
                <a:gd name="T16" fmla="*/ 277 w 345"/>
                <a:gd name="T17" fmla="*/ 27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278">
                  <a:moveTo>
                    <a:pt x="277" y="277"/>
                  </a:moveTo>
                  <a:lnTo>
                    <a:pt x="277" y="277"/>
                  </a:lnTo>
                  <a:cubicBezTo>
                    <a:pt x="277" y="277"/>
                    <a:pt x="311" y="143"/>
                    <a:pt x="252" y="126"/>
                  </a:cubicBezTo>
                  <a:cubicBezTo>
                    <a:pt x="235" y="118"/>
                    <a:pt x="210" y="126"/>
                    <a:pt x="176" y="126"/>
                  </a:cubicBezTo>
                  <a:cubicBezTo>
                    <a:pt x="143" y="126"/>
                    <a:pt x="109" y="118"/>
                    <a:pt x="93" y="134"/>
                  </a:cubicBezTo>
                  <a:cubicBezTo>
                    <a:pt x="59" y="151"/>
                    <a:pt x="76" y="260"/>
                    <a:pt x="76" y="269"/>
                  </a:cubicBezTo>
                  <a:cubicBezTo>
                    <a:pt x="0" y="202"/>
                    <a:pt x="34" y="84"/>
                    <a:pt x="84" y="42"/>
                  </a:cubicBezTo>
                  <a:cubicBezTo>
                    <a:pt x="143" y="0"/>
                    <a:pt x="243" y="8"/>
                    <a:pt x="285" y="67"/>
                  </a:cubicBezTo>
                  <a:cubicBezTo>
                    <a:pt x="344" y="160"/>
                    <a:pt x="277" y="277"/>
                    <a:pt x="277" y="277"/>
                  </a:cubicBezTo>
                </a:path>
              </a:pathLst>
            </a:custGeom>
            <a:solidFill>
              <a:srgbClr val="9371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14" name="Freeform 3713">
              <a:extLst>
                <a:ext uri="{FF2B5EF4-FFF2-40B4-BE49-F238E27FC236}">
                  <a16:creationId xmlns:a16="http://schemas.microsoft.com/office/drawing/2014/main" id="{D4000F21-5682-F641-8E12-BEF99208A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124" y="7777782"/>
              <a:ext cx="65662" cy="755118"/>
            </a:xfrm>
            <a:custGeom>
              <a:avLst/>
              <a:gdLst>
                <a:gd name="T0" fmla="*/ 9 w 18"/>
                <a:gd name="T1" fmla="*/ 0 h 202"/>
                <a:gd name="T2" fmla="*/ 9 w 18"/>
                <a:gd name="T3" fmla="*/ 0 h 202"/>
                <a:gd name="T4" fmla="*/ 0 w 18"/>
                <a:gd name="T5" fmla="*/ 9 h 202"/>
                <a:gd name="T6" fmla="*/ 0 w 18"/>
                <a:gd name="T7" fmla="*/ 201 h 202"/>
                <a:gd name="T8" fmla="*/ 17 w 18"/>
                <a:gd name="T9" fmla="*/ 201 h 202"/>
                <a:gd name="T10" fmla="*/ 17 w 18"/>
                <a:gd name="T11" fmla="*/ 9 h 202"/>
                <a:gd name="T12" fmla="*/ 9 w 18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2">
                  <a:moveTo>
                    <a:pt x="9" y="0"/>
                  </a:moveTo>
                  <a:lnTo>
                    <a:pt x="9" y="0"/>
                  </a:lnTo>
                  <a:cubicBezTo>
                    <a:pt x="0" y="0"/>
                    <a:pt x="0" y="9"/>
                    <a:pt x="0" y="9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7" y="201"/>
                    <a:pt x="17" y="201"/>
                    <a:pt x="17" y="201"/>
                  </a:cubicBezTo>
                  <a:cubicBezTo>
                    <a:pt x="17" y="9"/>
                    <a:pt x="17" y="9"/>
                    <a:pt x="17" y="9"/>
                  </a:cubicBezTo>
                  <a:lnTo>
                    <a:pt x="9" y="0"/>
                  </a:lnTo>
                </a:path>
              </a:pathLst>
            </a:custGeom>
            <a:solidFill>
              <a:srgbClr val="5FA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15" name="Freeform 3714">
              <a:extLst>
                <a:ext uri="{FF2B5EF4-FFF2-40B4-BE49-F238E27FC236}">
                  <a16:creationId xmlns:a16="http://schemas.microsoft.com/office/drawing/2014/main" id="{F7A3C1E3-77F9-174A-9B0A-F3358E236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366" y="6989832"/>
              <a:ext cx="1690806" cy="1526647"/>
            </a:xfrm>
            <a:custGeom>
              <a:avLst/>
              <a:gdLst>
                <a:gd name="T0" fmla="*/ 445 w 454"/>
                <a:gd name="T1" fmla="*/ 193 h 412"/>
                <a:gd name="T2" fmla="*/ 445 w 454"/>
                <a:gd name="T3" fmla="*/ 193 h 412"/>
                <a:gd name="T4" fmla="*/ 445 w 454"/>
                <a:gd name="T5" fmla="*/ 185 h 412"/>
                <a:gd name="T6" fmla="*/ 319 w 454"/>
                <a:gd name="T7" fmla="*/ 34 h 412"/>
                <a:gd name="T8" fmla="*/ 311 w 454"/>
                <a:gd name="T9" fmla="*/ 34 h 412"/>
                <a:gd name="T10" fmla="*/ 311 w 454"/>
                <a:gd name="T11" fmla="*/ 17 h 412"/>
                <a:gd name="T12" fmla="*/ 269 w 454"/>
                <a:gd name="T13" fmla="*/ 0 h 412"/>
                <a:gd name="T14" fmla="*/ 218 w 454"/>
                <a:gd name="T15" fmla="*/ 42 h 412"/>
                <a:gd name="T16" fmla="*/ 168 w 454"/>
                <a:gd name="T17" fmla="*/ 0 h 412"/>
                <a:gd name="T18" fmla="*/ 126 w 454"/>
                <a:gd name="T19" fmla="*/ 17 h 412"/>
                <a:gd name="T20" fmla="*/ 126 w 454"/>
                <a:gd name="T21" fmla="*/ 34 h 412"/>
                <a:gd name="T22" fmla="*/ 0 w 454"/>
                <a:gd name="T23" fmla="*/ 185 h 412"/>
                <a:gd name="T24" fmla="*/ 0 w 454"/>
                <a:gd name="T25" fmla="*/ 193 h 412"/>
                <a:gd name="T26" fmla="*/ 0 w 454"/>
                <a:gd name="T27" fmla="*/ 353 h 412"/>
                <a:gd name="T28" fmla="*/ 0 w 454"/>
                <a:gd name="T29" fmla="*/ 369 h 412"/>
                <a:gd name="T30" fmla="*/ 34 w 454"/>
                <a:gd name="T31" fmla="*/ 411 h 412"/>
                <a:gd name="T32" fmla="*/ 67 w 454"/>
                <a:gd name="T33" fmla="*/ 411 h 412"/>
                <a:gd name="T34" fmla="*/ 76 w 454"/>
                <a:gd name="T35" fmla="*/ 411 h 412"/>
                <a:gd name="T36" fmla="*/ 76 w 454"/>
                <a:gd name="T37" fmla="*/ 219 h 412"/>
                <a:gd name="T38" fmla="*/ 84 w 454"/>
                <a:gd name="T39" fmla="*/ 210 h 412"/>
                <a:gd name="T40" fmla="*/ 101 w 454"/>
                <a:gd name="T41" fmla="*/ 219 h 412"/>
                <a:gd name="T42" fmla="*/ 101 w 454"/>
                <a:gd name="T43" fmla="*/ 411 h 412"/>
                <a:gd name="T44" fmla="*/ 101 w 454"/>
                <a:gd name="T45" fmla="*/ 411 h 412"/>
                <a:gd name="T46" fmla="*/ 218 w 454"/>
                <a:gd name="T47" fmla="*/ 411 h 412"/>
                <a:gd name="T48" fmla="*/ 353 w 454"/>
                <a:gd name="T49" fmla="*/ 411 h 412"/>
                <a:gd name="T50" fmla="*/ 361 w 454"/>
                <a:gd name="T51" fmla="*/ 411 h 412"/>
                <a:gd name="T52" fmla="*/ 361 w 454"/>
                <a:gd name="T53" fmla="*/ 219 h 412"/>
                <a:gd name="T54" fmla="*/ 370 w 454"/>
                <a:gd name="T55" fmla="*/ 210 h 412"/>
                <a:gd name="T56" fmla="*/ 378 w 454"/>
                <a:gd name="T57" fmla="*/ 219 h 412"/>
                <a:gd name="T58" fmla="*/ 378 w 454"/>
                <a:gd name="T59" fmla="*/ 411 h 412"/>
                <a:gd name="T60" fmla="*/ 386 w 454"/>
                <a:gd name="T61" fmla="*/ 411 h 412"/>
                <a:gd name="T62" fmla="*/ 420 w 454"/>
                <a:gd name="T63" fmla="*/ 411 h 412"/>
                <a:gd name="T64" fmla="*/ 453 w 454"/>
                <a:gd name="T65" fmla="*/ 369 h 412"/>
                <a:gd name="T66" fmla="*/ 453 w 454"/>
                <a:gd name="T67" fmla="*/ 344 h 412"/>
                <a:gd name="T68" fmla="*/ 445 w 454"/>
                <a:gd name="T69" fmla="*/ 193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4" h="412">
                  <a:moveTo>
                    <a:pt x="445" y="193"/>
                  </a:moveTo>
                  <a:lnTo>
                    <a:pt x="445" y="193"/>
                  </a:lnTo>
                  <a:cubicBezTo>
                    <a:pt x="445" y="185"/>
                    <a:pt x="445" y="185"/>
                    <a:pt x="445" y="185"/>
                  </a:cubicBezTo>
                  <a:cubicBezTo>
                    <a:pt x="445" y="101"/>
                    <a:pt x="386" y="67"/>
                    <a:pt x="319" y="34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1" y="17"/>
                    <a:pt x="311" y="17"/>
                    <a:pt x="311" y="17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18" y="42"/>
                    <a:pt x="218" y="42"/>
                    <a:pt x="218" y="4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50" y="42"/>
                    <a:pt x="0" y="109"/>
                    <a:pt x="0" y="18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5"/>
                    <a:pt x="17" y="411"/>
                    <a:pt x="34" y="411"/>
                  </a:cubicBezTo>
                  <a:cubicBezTo>
                    <a:pt x="67" y="411"/>
                    <a:pt x="67" y="411"/>
                    <a:pt x="67" y="411"/>
                  </a:cubicBezTo>
                  <a:cubicBezTo>
                    <a:pt x="76" y="411"/>
                    <a:pt x="76" y="411"/>
                    <a:pt x="76" y="411"/>
                  </a:cubicBezTo>
                  <a:cubicBezTo>
                    <a:pt x="76" y="219"/>
                    <a:pt x="76" y="219"/>
                    <a:pt x="76" y="219"/>
                  </a:cubicBezTo>
                  <a:cubicBezTo>
                    <a:pt x="76" y="210"/>
                    <a:pt x="84" y="210"/>
                    <a:pt x="84" y="210"/>
                  </a:cubicBezTo>
                  <a:cubicBezTo>
                    <a:pt x="92" y="210"/>
                    <a:pt x="101" y="210"/>
                    <a:pt x="101" y="219"/>
                  </a:cubicBezTo>
                  <a:cubicBezTo>
                    <a:pt x="101" y="411"/>
                    <a:pt x="101" y="411"/>
                    <a:pt x="101" y="411"/>
                  </a:cubicBezTo>
                  <a:lnTo>
                    <a:pt x="101" y="411"/>
                  </a:lnTo>
                  <a:cubicBezTo>
                    <a:pt x="218" y="411"/>
                    <a:pt x="218" y="411"/>
                    <a:pt x="218" y="411"/>
                  </a:cubicBezTo>
                  <a:cubicBezTo>
                    <a:pt x="353" y="411"/>
                    <a:pt x="353" y="411"/>
                    <a:pt x="353" y="411"/>
                  </a:cubicBezTo>
                  <a:cubicBezTo>
                    <a:pt x="361" y="411"/>
                    <a:pt x="361" y="411"/>
                    <a:pt x="361" y="411"/>
                  </a:cubicBezTo>
                  <a:cubicBezTo>
                    <a:pt x="361" y="219"/>
                    <a:pt x="361" y="219"/>
                    <a:pt x="361" y="219"/>
                  </a:cubicBezTo>
                  <a:cubicBezTo>
                    <a:pt x="361" y="210"/>
                    <a:pt x="370" y="210"/>
                    <a:pt x="370" y="210"/>
                  </a:cubicBezTo>
                  <a:cubicBezTo>
                    <a:pt x="378" y="210"/>
                    <a:pt x="378" y="210"/>
                    <a:pt x="378" y="219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86" y="411"/>
                    <a:pt x="386" y="411"/>
                    <a:pt x="386" y="411"/>
                  </a:cubicBezTo>
                  <a:cubicBezTo>
                    <a:pt x="420" y="411"/>
                    <a:pt x="420" y="411"/>
                    <a:pt x="420" y="411"/>
                  </a:cubicBezTo>
                  <a:cubicBezTo>
                    <a:pt x="445" y="411"/>
                    <a:pt x="453" y="386"/>
                    <a:pt x="453" y="369"/>
                  </a:cubicBezTo>
                  <a:cubicBezTo>
                    <a:pt x="453" y="344"/>
                    <a:pt x="453" y="344"/>
                    <a:pt x="453" y="344"/>
                  </a:cubicBezTo>
                  <a:lnTo>
                    <a:pt x="445" y="1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16" name="Freeform 3715">
              <a:extLst>
                <a:ext uri="{FF2B5EF4-FFF2-40B4-BE49-F238E27FC236}">
                  <a16:creationId xmlns:a16="http://schemas.microsoft.com/office/drawing/2014/main" id="{782A3199-2D97-004E-BC5A-7A52CC082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727" y="8270250"/>
              <a:ext cx="16421" cy="246229"/>
            </a:xfrm>
            <a:custGeom>
              <a:avLst/>
              <a:gdLst>
                <a:gd name="T0" fmla="*/ 0 w 1"/>
                <a:gd name="T1" fmla="*/ 0 h 68"/>
                <a:gd name="T2" fmla="*/ 0 w 1"/>
                <a:gd name="T3" fmla="*/ 0 h 68"/>
                <a:gd name="T4" fmla="*/ 0 w 1"/>
                <a:gd name="T5" fmla="*/ 67 h 68"/>
                <a:gd name="T6" fmla="*/ 0 w 1"/>
                <a:gd name="T7" fmla="*/ 67 h 68"/>
                <a:gd name="T8" fmla="*/ 0 w 1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8">
                  <a:moveTo>
                    <a:pt x="0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rgbClr val="5060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17" name="Freeform 3716">
              <a:extLst>
                <a:ext uri="{FF2B5EF4-FFF2-40B4-BE49-F238E27FC236}">
                  <a16:creationId xmlns:a16="http://schemas.microsoft.com/office/drawing/2014/main" id="{94D8FF15-0730-2D40-9444-6A2046C58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764" y="7876276"/>
              <a:ext cx="98494" cy="656624"/>
            </a:xfrm>
            <a:custGeom>
              <a:avLst/>
              <a:gdLst>
                <a:gd name="T0" fmla="*/ 17 w 26"/>
                <a:gd name="T1" fmla="*/ 0 h 177"/>
                <a:gd name="T2" fmla="*/ 17 w 26"/>
                <a:gd name="T3" fmla="*/ 0 h 177"/>
                <a:gd name="T4" fmla="*/ 8 w 26"/>
                <a:gd name="T5" fmla="*/ 9 h 177"/>
                <a:gd name="T6" fmla="*/ 0 w 26"/>
                <a:gd name="T7" fmla="*/ 176 h 177"/>
                <a:gd name="T8" fmla="*/ 17 w 26"/>
                <a:gd name="T9" fmla="*/ 176 h 177"/>
                <a:gd name="T10" fmla="*/ 25 w 26"/>
                <a:gd name="T11" fmla="*/ 9 h 177"/>
                <a:gd name="T12" fmla="*/ 17 w 2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77">
                  <a:moveTo>
                    <a:pt x="17" y="0"/>
                  </a:moveTo>
                  <a:lnTo>
                    <a:pt x="17" y="0"/>
                  </a:lnTo>
                  <a:cubicBezTo>
                    <a:pt x="8" y="0"/>
                    <a:pt x="8" y="9"/>
                    <a:pt x="8" y="9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17" y="0"/>
                  </a:lnTo>
                </a:path>
              </a:pathLst>
            </a:custGeom>
            <a:solidFill>
              <a:srgbClr val="5060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18" name="Freeform 3717">
              <a:extLst>
                <a:ext uri="{FF2B5EF4-FFF2-40B4-BE49-F238E27FC236}">
                  <a16:creationId xmlns:a16="http://schemas.microsoft.com/office/drawing/2014/main" id="{BE0F831F-8E1C-C942-9FA6-F23F16AC5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618" y="7876276"/>
              <a:ext cx="98494" cy="656624"/>
            </a:xfrm>
            <a:custGeom>
              <a:avLst/>
              <a:gdLst>
                <a:gd name="T0" fmla="*/ 8 w 26"/>
                <a:gd name="T1" fmla="*/ 0 h 177"/>
                <a:gd name="T2" fmla="*/ 8 w 26"/>
                <a:gd name="T3" fmla="*/ 0 h 177"/>
                <a:gd name="T4" fmla="*/ 0 w 26"/>
                <a:gd name="T5" fmla="*/ 9 h 177"/>
                <a:gd name="T6" fmla="*/ 8 w 26"/>
                <a:gd name="T7" fmla="*/ 176 h 177"/>
                <a:gd name="T8" fmla="*/ 25 w 26"/>
                <a:gd name="T9" fmla="*/ 176 h 177"/>
                <a:gd name="T10" fmla="*/ 17 w 26"/>
                <a:gd name="T11" fmla="*/ 9 h 177"/>
                <a:gd name="T12" fmla="*/ 8 w 2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77">
                  <a:moveTo>
                    <a:pt x="8" y="0"/>
                  </a:moveTo>
                  <a:lnTo>
                    <a:pt x="8" y="0"/>
                  </a:lnTo>
                  <a:lnTo>
                    <a:pt x="0" y="9"/>
                  </a:lnTo>
                  <a:cubicBezTo>
                    <a:pt x="8" y="176"/>
                    <a:pt x="8" y="176"/>
                    <a:pt x="8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0"/>
                    <a:pt x="8" y="0"/>
                  </a:cubicBezTo>
                </a:path>
              </a:pathLst>
            </a:custGeom>
            <a:solidFill>
              <a:srgbClr val="5060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19" name="Freeform 3718">
              <a:extLst>
                <a:ext uri="{FF2B5EF4-FFF2-40B4-BE49-F238E27FC236}">
                  <a16:creationId xmlns:a16="http://schemas.microsoft.com/office/drawing/2014/main" id="{D84A8C7D-A491-0A43-ADE8-DFC71F177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872" y="7055494"/>
              <a:ext cx="1822132" cy="1477406"/>
            </a:xfrm>
            <a:custGeom>
              <a:avLst/>
              <a:gdLst>
                <a:gd name="T0" fmla="*/ 478 w 488"/>
                <a:gd name="T1" fmla="*/ 109 h 395"/>
                <a:gd name="T2" fmla="*/ 478 w 488"/>
                <a:gd name="T3" fmla="*/ 109 h 395"/>
                <a:gd name="T4" fmla="*/ 445 w 488"/>
                <a:gd name="T5" fmla="*/ 50 h 395"/>
                <a:gd name="T6" fmla="*/ 378 w 488"/>
                <a:gd name="T7" fmla="*/ 17 h 395"/>
                <a:gd name="T8" fmla="*/ 336 w 488"/>
                <a:gd name="T9" fmla="*/ 0 h 395"/>
                <a:gd name="T10" fmla="*/ 310 w 488"/>
                <a:gd name="T11" fmla="*/ 34 h 395"/>
                <a:gd name="T12" fmla="*/ 168 w 488"/>
                <a:gd name="T13" fmla="*/ 34 h 395"/>
                <a:gd name="T14" fmla="*/ 151 w 488"/>
                <a:gd name="T15" fmla="*/ 0 h 395"/>
                <a:gd name="T16" fmla="*/ 151 w 488"/>
                <a:gd name="T17" fmla="*/ 0 h 395"/>
                <a:gd name="T18" fmla="*/ 109 w 488"/>
                <a:gd name="T19" fmla="*/ 17 h 395"/>
                <a:gd name="T20" fmla="*/ 42 w 488"/>
                <a:gd name="T21" fmla="*/ 50 h 395"/>
                <a:gd name="T22" fmla="*/ 8 w 488"/>
                <a:gd name="T23" fmla="*/ 117 h 395"/>
                <a:gd name="T24" fmla="*/ 0 w 488"/>
                <a:gd name="T25" fmla="*/ 369 h 395"/>
                <a:gd name="T26" fmla="*/ 25 w 488"/>
                <a:gd name="T27" fmla="*/ 394 h 395"/>
                <a:gd name="T28" fmla="*/ 84 w 488"/>
                <a:gd name="T29" fmla="*/ 394 h 395"/>
                <a:gd name="T30" fmla="*/ 84 w 488"/>
                <a:gd name="T31" fmla="*/ 394 h 395"/>
                <a:gd name="T32" fmla="*/ 101 w 488"/>
                <a:gd name="T33" fmla="*/ 394 h 395"/>
                <a:gd name="T34" fmla="*/ 101 w 488"/>
                <a:gd name="T35" fmla="*/ 394 h 395"/>
                <a:gd name="T36" fmla="*/ 243 w 488"/>
                <a:gd name="T37" fmla="*/ 394 h 395"/>
                <a:gd name="T38" fmla="*/ 243 w 488"/>
                <a:gd name="T39" fmla="*/ 352 h 395"/>
                <a:gd name="T40" fmla="*/ 243 w 488"/>
                <a:gd name="T41" fmla="*/ 352 h 395"/>
                <a:gd name="T42" fmla="*/ 243 w 488"/>
                <a:gd name="T43" fmla="*/ 352 h 395"/>
                <a:gd name="T44" fmla="*/ 243 w 488"/>
                <a:gd name="T45" fmla="*/ 394 h 395"/>
                <a:gd name="T46" fmla="*/ 386 w 488"/>
                <a:gd name="T47" fmla="*/ 394 h 395"/>
                <a:gd name="T48" fmla="*/ 386 w 488"/>
                <a:gd name="T49" fmla="*/ 386 h 395"/>
                <a:gd name="T50" fmla="*/ 403 w 488"/>
                <a:gd name="T51" fmla="*/ 386 h 395"/>
                <a:gd name="T52" fmla="*/ 403 w 488"/>
                <a:gd name="T53" fmla="*/ 394 h 395"/>
                <a:gd name="T54" fmla="*/ 462 w 488"/>
                <a:gd name="T55" fmla="*/ 394 h 395"/>
                <a:gd name="T56" fmla="*/ 487 w 488"/>
                <a:gd name="T57" fmla="*/ 369 h 395"/>
                <a:gd name="T58" fmla="*/ 478 w 488"/>
                <a:gd name="T59" fmla="*/ 1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8" h="395">
                  <a:moveTo>
                    <a:pt x="478" y="109"/>
                  </a:moveTo>
                  <a:lnTo>
                    <a:pt x="478" y="109"/>
                  </a:lnTo>
                  <a:cubicBezTo>
                    <a:pt x="478" y="76"/>
                    <a:pt x="462" y="59"/>
                    <a:pt x="445" y="50"/>
                  </a:cubicBezTo>
                  <a:cubicBezTo>
                    <a:pt x="378" y="17"/>
                    <a:pt x="378" y="17"/>
                    <a:pt x="378" y="17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10" y="34"/>
                    <a:pt x="310" y="34"/>
                    <a:pt x="310" y="34"/>
                  </a:cubicBezTo>
                  <a:cubicBezTo>
                    <a:pt x="285" y="92"/>
                    <a:pt x="201" y="92"/>
                    <a:pt x="168" y="34"/>
                  </a:cubicBezTo>
                  <a:cubicBezTo>
                    <a:pt x="151" y="0"/>
                    <a:pt x="151" y="0"/>
                    <a:pt x="151" y="0"/>
                  </a:cubicBezTo>
                  <a:lnTo>
                    <a:pt x="151" y="0"/>
                  </a:lnTo>
                  <a:cubicBezTo>
                    <a:pt x="109" y="17"/>
                    <a:pt x="109" y="17"/>
                    <a:pt x="109" y="17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25" y="59"/>
                    <a:pt x="8" y="76"/>
                    <a:pt x="8" y="117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8"/>
                    <a:pt x="17" y="394"/>
                    <a:pt x="25" y="394"/>
                  </a:cubicBezTo>
                  <a:cubicBezTo>
                    <a:pt x="84" y="394"/>
                    <a:pt x="84" y="394"/>
                    <a:pt x="84" y="394"/>
                  </a:cubicBezTo>
                  <a:lnTo>
                    <a:pt x="84" y="394"/>
                  </a:lnTo>
                  <a:cubicBezTo>
                    <a:pt x="101" y="394"/>
                    <a:pt x="101" y="394"/>
                    <a:pt x="101" y="394"/>
                  </a:cubicBezTo>
                  <a:lnTo>
                    <a:pt x="101" y="394"/>
                  </a:lnTo>
                  <a:cubicBezTo>
                    <a:pt x="243" y="394"/>
                    <a:pt x="243" y="394"/>
                    <a:pt x="243" y="394"/>
                  </a:cubicBezTo>
                  <a:cubicBezTo>
                    <a:pt x="243" y="352"/>
                    <a:pt x="243" y="352"/>
                    <a:pt x="243" y="352"/>
                  </a:cubicBezTo>
                  <a:lnTo>
                    <a:pt x="243" y="352"/>
                  </a:lnTo>
                  <a:lnTo>
                    <a:pt x="243" y="352"/>
                  </a:lnTo>
                  <a:cubicBezTo>
                    <a:pt x="243" y="394"/>
                    <a:pt x="243" y="394"/>
                    <a:pt x="243" y="394"/>
                  </a:cubicBezTo>
                  <a:cubicBezTo>
                    <a:pt x="386" y="394"/>
                    <a:pt x="386" y="394"/>
                    <a:pt x="386" y="394"/>
                  </a:cubicBezTo>
                  <a:cubicBezTo>
                    <a:pt x="386" y="386"/>
                    <a:pt x="386" y="386"/>
                    <a:pt x="386" y="386"/>
                  </a:cubicBezTo>
                  <a:cubicBezTo>
                    <a:pt x="403" y="386"/>
                    <a:pt x="403" y="386"/>
                    <a:pt x="403" y="386"/>
                  </a:cubicBezTo>
                  <a:cubicBezTo>
                    <a:pt x="403" y="394"/>
                    <a:pt x="403" y="394"/>
                    <a:pt x="403" y="394"/>
                  </a:cubicBezTo>
                  <a:cubicBezTo>
                    <a:pt x="462" y="394"/>
                    <a:pt x="462" y="394"/>
                    <a:pt x="462" y="394"/>
                  </a:cubicBezTo>
                  <a:cubicBezTo>
                    <a:pt x="470" y="394"/>
                    <a:pt x="487" y="378"/>
                    <a:pt x="487" y="369"/>
                  </a:cubicBezTo>
                  <a:lnTo>
                    <a:pt x="478" y="1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20" name="Freeform 3719">
              <a:extLst>
                <a:ext uri="{FF2B5EF4-FFF2-40B4-BE49-F238E27FC236}">
                  <a16:creationId xmlns:a16="http://schemas.microsoft.com/office/drawing/2014/main" id="{7614946F-423D-0448-ADD1-B4A4C8DDA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534" y="5807908"/>
              <a:ext cx="32831" cy="607373"/>
            </a:xfrm>
            <a:custGeom>
              <a:avLst/>
              <a:gdLst>
                <a:gd name="T0" fmla="*/ 8 w 9"/>
                <a:gd name="T1" fmla="*/ 160 h 161"/>
                <a:gd name="T2" fmla="*/ 8 w 9"/>
                <a:gd name="T3" fmla="*/ 160 h 161"/>
                <a:gd name="T4" fmla="*/ 0 w 9"/>
                <a:gd name="T5" fmla="*/ 151 h 161"/>
                <a:gd name="T6" fmla="*/ 0 w 9"/>
                <a:gd name="T7" fmla="*/ 0 h 161"/>
                <a:gd name="T8" fmla="*/ 8 w 9"/>
                <a:gd name="T9" fmla="*/ 0 h 161"/>
                <a:gd name="T10" fmla="*/ 8 w 9"/>
                <a:gd name="T11" fmla="*/ 0 h 161"/>
                <a:gd name="T12" fmla="*/ 8 w 9"/>
                <a:gd name="T13" fmla="*/ 151 h 161"/>
                <a:gd name="T14" fmla="*/ 8 w 9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1">
                  <a:moveTo>
                    <a:pt x="8" y="160"/>
                  </a:moveTo>
                  <a:lnTo>
                    <a:pt x="8" y="160"/>
                  </a:lnTo>
                  <a:cubicBezTo>
                    <a:pt x="0" y="160"/>
                    <a:pt x="0" y="160"/>
                    <a:pt x="0" y="1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8" y="0"/>
                  </a:cubicBezTo>
                  <a:lnTo>
                    <a:pt x="8" y="0"/>
                  </a:lnTo>
                  <a:cubicBezTo>
                    <a:pt x="8" y="151"/>
                    <a:pt x="8" y="151"/>
                    <a:pt x="8" y="151"/>
                  </a:cubicBezTo>
                  <a:cubicBezTo>
                    <a:pt x="8" y="160"/>
                    <a:pt x="8" y="160"/>
                    <a:pt x="8" y="160"/>
                  </a:cubicBezTo>
                </a:path>
              </a:pathLst>
            </a:custGeom>
            <a:solidFill>
              <a:srgbClr val="C683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21" name="Freeform 3720">
              <a:extLst>
                <a:ext uri="{FF2B5EF4-FFF2-40B4-BE49-F238E27FC236}">
                  <a16:creationId xmlns:a16="http://schemas.microsoft.com/office/drawing/2014/main" id="{9A6FEE72-5F1F-D045-AF04-E16BF421E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703" y="6152630"/>
              <a:ext cx="98494" cy="311902"/>
            </a:xfrm>
            <a:custGeom>
              <a:avLst/>
              <a:gdLst>
                <a:gd name="T0" fmla="*/ 17 w 27"/>
                <a:gd name="T1" fmla="*/ 84 h 85"/>
                <a:gd name="T2" fmla="*/ 17 w 27"/>
                <a:gd name="T3" fmla="*/ 84 h 85"/>
                <a:gd name="T4" fmla="*/ 9 w 27"/>
                <a:gd name="T5" fmla="*/ 84 h 85"/>
                <a:gd name="T6" fmla="*/ 0 w 27"/>
                <a:gd name="T7" fmla="*/ 67 h 85"/>
                <a:gd name="T8" fmla="*/ 0 w 27"/>
                <a:gd name="T9" fmla="*/ 16 h 85"/>
                <a:gd name="T10" fmla="*/ 9 w 27"/>
                <a:gd name="T11" fmla="*/ 0 h 85"/>
                <a:gd name="T12" fmla="*/ 17 w 27"/>
                <a:gd name="T13" fmla="*/ 0 h 85"/>
                <a:gd name="T14" fmla="*/ 26 w 27"/>
                <a:gd name="T15" fmla="*/ 16 h 85"/>
                <a:gd name="T16" fmla="*/ 26 w 27"/>
                <a:gd name="T17" fmla="*/ 67 h 85"/>
                <a:gd name="T18" fmla="*/ 17 w 27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85">
                  <a:moveTo>
                    <a:pt x="17" y="84"/>
                  </a:moveTo>
                  <a:lnTo>
                    <a:pt x="17" y="84"/>
                  </a:ln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0" y="75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9" y="0"/>
                    <a:pt x="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26" y="8"/>
                    <a:pt x="26" y="16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75"/>
                    <a:pt x="26" y="84"/>
                    <a:pt x="17" y="84"/>
                  </a:cubicBezTo>
                </a:path>
              </a:pathLst>
            </a:custGeom>
            <a:solidFill>
              <a:srgbClr val="C683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22" name="Freeform 3721">
              <a:extLst>
                <a:ext uri="{FF2B5EF4-FFF2-40B4-BE49-F238E27FC236}">
                  <a16:creationId xmlns:a16="http://schemas.microsoft.com/office/drawing/2014/main" id="{CAD8E08E-8F10-1C43-AE10-780992DC7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258" y="5742245"/>
              <a:ext cx="1001359" cy="508879"/>
            </a:xfrm>
            <a:custGeom>
              <a:avLst/>
              <a:gdLst>
                <a:gd name="T0" fmla="*/ 8 w 270"/>
                <a:gd name="T1" fmla="*/ 0 h 136"/>
                <a:gd name="T2" fmla="*/ 8 w 270"/>
                <a:gd name="T3" fmla="*/ 0 h 136"/>
                <a:gd name="T4" fmla="*/ 0 w 270"/>
                <a:gd name="T5" fmla="*/ 101 h 136"/>
                <a:gd name="T6" fmla="*/ 269 w 270"/>
                <a:gd name="T7" fmla="*/ 101 h 136"/>
                <a:gd name="T8" fmla="*/ 252 w 270"/>
                <a:gd name="T9" fmla="*/ 0 h 136"/>
                <a:gd name="T10" fmla="*/ 8 w 270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36">
                  <a:moveTo>
                    <a:pt x="8" y="0"/>
                  </a:moveTo>
                  <a:lnTo>
                    <a:pt x="8" y="0"/>
                  </a:lnTo>
                  <a:cubicBezTo>
                    <a:pt x="8" y="0"/>
                    <a:pt x="0" y="34"/>
                    <a:pt x="0" y="101"/>
                  </a:cubicBezTo>
                  <a:cubicBezTo>
                    <a:pt x="42" y="135"/>
                    <a:pt x="227" y="135"/>
                    <a:pt x="269" y="101"/>
                  </a:cubicBezTo>
                  <a:cubicBezTo>
                    <a:pt x="260" y="59"/>
                    <a:pt x="252" y="0"/>
                    <a:pt x="252" y="0"/>
                  </a:cubicBezTo>
                  <a:lnTo>
                    <a:pt x="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23" name="Freeform 3722">
              <a:extLst>
                <a:ext uri="{FF2B5EF4-FFF2-40B4-BE49-F238E27FC236}">
                  <a16:creationId xmlns:a16="http://schemas.microsoft.com/office/drawing/2014/main" id="{383A04B5-7DA5-534A-8E2E-9A34CEB30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534" y="5643752"/>
              <a:ext cx="1690806" cy="344723"/>
            </a:xfrm>
            <a:custGeom>
              <a:avLst/>
              <a:gdLst>
                <a:gd name="T0" fmla="*/ 0 w 454"/>
                <a:gd name="T1" fmla="*/ 42 h 94"/>
                <a:gd name="T2" fmla="*/ 0 w 454"/>
                <a:gd name="T3" fmla="*/ 42 h 94"/>
                <a:gd name="T4" fmla="*/ 226 w 454"/>
                <a:gd name="T5" fmla="*/ 0 h 94"/>
                <a:gd name="T6" fmla="*/ 226 w 454"/>
                <a:gd name="T7" fmla="*/ 0 h 94"/>
                <a:gd name="T8" fmla="*/ 445 w 454"/>
                <a:gd name="T9" fmla="*/ 42 h 94"/>
                <a:gd name="T10" fmla="*/ 445 w 454"/>
                <a:gd name="T11" fmla="*/ 42 h 94"/>
                <a:gd name="T12" fmla="*/ 226 w 454"/>
                <a:gd name="T13" fmla="*/ 93 h 94"/>
                <a:gd name="T14" fmla="*/ 226 w 454"/>
                <a:gd name="T15" fmla="*/ 93 h 94"/>
                <a:gd name="T16" fmla="*/ 0 w 454"/>
                <a:gd name="T17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94">
                  <a:moveTo>
                    <a:pt x="0" y="42"/>
                  </a:moveTo>
                  <a:lnTo>
                    <a:pt x="0" y="42"/>
                  </a:lnTo>
                  <a:cubicBezTo>
                    <a:pt x="226" y="0"/>
                    <a:pt x="226" y="0"/>
                    <a:pt x="226" y="0"/>
                  </a:cubicBezTo>
                  <a:lnTo>
                    <a:pt x="226" y="0"/>
                  </a:lnTo>
                  <a:cubicBezTo>
                    <a:pt x="445" y="42"/>
                    <a:pt x="445" y="42"/>
                    <a:pt x="445" y="42"/>
                  </a:cubicBezTo>
                  <a:cubicBezTo>
                    <a:pt x="453" y="42"/>
                    <a:pt x="453" y="42"/>
                    <a:pt x="445" y="42"/>
                  </a:cubicBezTo>
                  <a:cubicBezTo>
                    <a:pt x="226" y="93"/>
                    <a:pt x="226" y="93"/>
                    <a:pt x="226" y="93"/>
                  </a:cubicBezTo>
                  <a:lnTo>
                    <a:pt x="226" y="93"/>
                  </a:lnTo>
                  <a:cubicBezTo>
                    <a:pt x="0" y="42"/>
                    <a:pt x="0" y="42"/>
                    <a:pt x="0" y="42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E70FC84-CB56-F04E-A2BE-1B648D348659}"/>
              </a:ext>
            </a:extLst>
          </p:cNvPr>
          <p:cNvGrpSpPr/>
          <p:nvPr/>
        </p:nvGrpSpPr>
        <p:grpSpPr>
          <a:xfrm>
            <a:off x="4748713" y="9899896"/>
            <a:ext cx="3976024" cy="2516099"/>
            <a:chOff x="4748713" y="9899896"/>
            <a:chExt cx="3976024" cy="2516099"/>
          </a:xfrm>
        </p:grpSpPr>
        <p:sp>
          <p:nvSpPr>
            <p:cNvPr id="3661" name="Freeform 3660">
              <a:extLst>
                <a:ext uri="{FF2B5EF4-FFF2-40B4-BE49-F238E27FC236}">
                  <a16:creationId xmlns:a16="http://schemas.microsoft.com/office/drawing/2014/main" id="{0ED53587-92D7-E040-BC47-4F0D7593131F}"/>
                </a:ext>
              </a:extLst>
            </p:cNvPr>
            <p:cNvSpPr/>
            <p:nvPr/>
          </p:nvSpPr>
          <p:spPr>
            <a:xfrm>
              <a:off x="4748713" y="9899896"/>
              <a:ext cx="3976024" cy="2516099"/>
            </a:xfrm>
            <a:custGeom>
              <a:avLst/>
              <a:gdLst>
                <a:gd name="connsiteX0" fmla="*/ 0 w 678126"/>
                <a:gd name="connsiteY0" fmla="*/ 0 h 429131"/>
                <a:gd name="connsiteX1" fmla="*/ 678126 w 678126"/>
                <a:gd name="connsiteY1" fmla="*/ 0 h 429131"/>
                <a:gd name="connsiteX2" fmla="*/ 678126 w 678126"/>
                <a:gd name="connsiteY2" fmla="*/ 429131 h 429131"/>
                <a:gd name="connsiteX3" fmla="*/ 0 w 678126"/>
                <a:gd name="connsiteY3" fmla="*/ 429131 h 42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126" h="429131">
                  <a:moveTo>
                    <a:pt x="0" y="0"/>
                  </a:moveTo>
                  <a:lnTo>
                    <a:pt x="678126" y="0"/>
                  </a:lnTo>
                  <a:lnTo>
                    <a:pt x="678126" y="429131"/>
                  </a:lnTo>
                  <a:lnTo>
                    <a:pt x="0" y="42913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2" name="Freeform 3661">
              <a:extLst>
                <a:ext uri="{FF2B5EF4-FFF2-40B4-BE49-F238E27FC236}">
                  <a16:creationId xmlns:a16="http://schemas.microsoft.com/office/drawing/2014/main" id="{E1C3AEFC-7198-BF44-9AEF-FC7B5C20E251}"/>
                </a:ext>
              </a:extLst>
            </p:cNvPr>
            <p:cNvSpPr/>
            <p:nvPr/>
          </p:nvSpPr>
          <p:spPr>
            <a:xfrm>
              <a:off x="4861914" y="10040420"/>
              <a:ext cx="3749620" cy="2234486"/>
            </a:xfrm>
            <a:custGeom>
              <a:avLst/>
              <a:gdLst>
                <a:gd name="connsiteX0" fmla="*/ 0 w 639512"/>
                <a:gd name="connsiteY0" fmla="*/ 0 h 381101"/>
                <a:gd name="connsiteX1" fmla="*/ 639512 w 639512"/>
                <a:gd name="connsiteY1" fmla="*/ 0 h 381101"/>
                <a:gd name="connsiteX2" fmla="*/ 639512 w 639512"/>
                <a:gd name="connsiteY2" fmla="*/ 381101 h 381101"/>
                <a:gd name="connsiteX3" fmla="*/ 0 w 639512"/>
                <a:gd name="connsiteY3" fmla="*/ 381101 h 3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512" h="381101">
                  <a:moveTo>
                    <a:pt x="0" y="0"/>
                  </a:moveTo>
                  <a:lnTo>
                    <a:pt x="639512" y="0"/>
                  </a:lnTo>
                  <a:lnTo>
                    <a:pt x="639512" y="381101"/>
                  </a:lnTo>
                  <a:lnTo>
                    <a:pt x="0" y="381101"/>
                  </a:lnTo>
                  <a:close/>
                </a:path>
              </a:pathLst>
            </a:custGeom>
            <a:solidFill>
              <a:srgbClr val="FFFFFF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3" name="Freeform 3662">
              <a:extLst>
                <a:ext uri="{FF2B5EF4-FFF2-40B4-BE49-F238E27FC236}">
                  <a16:creationId xmlns:a16="http://schemas.microsoft.com/office/drawing/2014/main" id="{3D9E7912-8494-CA4D-848D-BFB22D73447D}"/>
                </a:ext>
              </a:extLst>
            </p:cNvPr>
            <p:cNvSpPr/>
            <p:nvPr/>
          </p:nvSpPr>
          <p:spPr>
            <a:xfrm>
              <a:off x="5204869" y="10564048"/>
              <a:ext cx="3094943" cy="77513"/>
            </a:xfrm>
            <a:custGeom>
              <a:avLst/>
              <a:gdLst>
                <a:gd name="connsiteX0" fmla="*/ 0 w 527854"/>
                <a:gd name="connsiteY0" fmla="*/ 0 h 13220"/>
                <a:gd name="connsiteX1" fmla="*/ 527854 w 527854"/>
                <a:gd name="connsiteY1" fmla="*/ 0 h 13220"/>
                <a:gd name="connsiteX2" fmla="*/ 527854 w 527854"/>
                <a:gd name="connsiteY2" fmla="*/ 13220 h 13220"/>
                <a:gd name="connsiteX3" fmla="*/ 0 w 527854"/>
                <a:gd name="connsiteY3" fmla="*/ 13220 h 1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854" h="13220">
                  <a:moveTo>
                    <a:pt x="0" y="0"/>
                  </a:moveTo>
                  <a:lnTo>
                    <a:pt x="527854" y="0"/>
                  </a:lnTo>
                  <a:lnTo>
                    <a:pt x="527854" y="13220"/>
                  </a:lnTo>
                  <a:lnTo>
                    <a:pt x="0" y="132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4" name="Freeform 3663">
              <a:extLst>
                <a:ext uri="{FF2B5EF4-FFF2-40B4-BE49-F238E27FC236}">
                  <a16:creationId xmlns:a16="http://schemas.microsoft.com/office/drawing/2014/main" id="{06124DFE-0A71-6E4B-BDDF-6A0CC7D88C3A}"/>
                </a:ext>
              </a:extLst>
            </p:cNvPr>
            <p:cNvSpPr/>
            <p:nvPr/>
          </p:nvSpPr>
          <p:spPr>
            <a:xfrm>
              <a:off x="5204869" y="10729671"/>
              <a:ext cx="3094943" cy="77513"/>
            </a:xfrm>
            <a:custGeom>
              <a:avLst/>
              <a:gdLst>
                <a:gd name="connsiteX0" fmla="*/ 0 w 527854"/>
                <a:gd name="connsiteY0" fmla="*/ 0 h 13220"/>
                <a:gd name="connsiteX1" fmla="*/ 527854 w 527854"/>
                <a:gd name="connsiteY1" fmla="*/ 0 h 13220"/>
                <a:gd name="connsiteX2" fmla="*/ 527854 w 527854"/>
                <a:gd name="connsiteY2" fmla="*/ 13220 h 13220"/>
                <a:gd name="connsiteX3" fmla="*/ 0 w 527854"/>
                <a:gd name="connsiteY3" fmla="*/ 13220 h 1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854" h="13220">
                  <a:moveTo>
                    <a:pt x="0" y="0"/>
                  </a:moveTo>
                  <a:lnTo>
                    <a:pt x="527854" y="0"/>
                  </a:lnTo>
                  <a:lnTo>
                    <a:pt x="527854" y="13220"/>
                  </a:lnTo>
                  <a:lnTo>
                    <a:pt x="0" y="132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5" name="Freeform 3664">
              <a:extLst>
                <a:ext uri="{FF2B5EF4-FFF2-40B4-BE49-F238E27FC236}">
                  <a16:creationId xmlns:a16="http://schemas.microsoft.com/office/drawing/2014/main" id="{4C53746D-06EF-9841-BBAA-5639740138CF}"/>
                </a:ext>
              </a:extLst>
            </p:cNvPr>
            <p:cNvSpPr/>
            <p:nvPr/>
          </p:nvSpPr>
          <p:spPr>
            <a:xfrm>
              <a:off x="5204869" y="10895292"/>
              <a:ext cx="3094943" cy="77513"/>
            </a:xfrm>
            <a:custGeom>
              <a:avLst/>
              <a:gdLst>
                <a:gd name="connsiteX0" fmla="*/ 0 w 527854"/>
                <a:gd name="connsiteY0" fmla="*/ 0 h 13220"/>
                <a:gd name="connsiteX1" fmla="*/ 527854 w 527854"/>
                <a:gd name="connsiteY1" fmla="*/ 0 h 13220"/>
                <a:gd name="connsiteX2" fmla="*/ 527854 w 527854"/>
                <a:gd name="connsiteY2" fmla="*/ 13220 h 13220"/>
                <a:gd name="connsiteX3" fmla="*/ 0 w 527854"/>
                <a:gd name="connsiteY3" fmla="*/ 13220 h 1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854" h="13220">
                  <a:moveTo>
                    <a:pt x="0" y="0"/>
                  </a:moveTo>
                  <a:lnTo>
                    <a:pt x="527854" y="0"/>
                  </a:lnTo>
                  <a:lnTo>
                    <a:pt x="527854" y="13220"/>
                  </a:lnTo>
                  <a:lnTo>
                    <a:pt x="0" y="132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6" name="Freeform 3665">
              <a:extLst>
                <a:ext uri="{FF2B5EF4-FFF2-40B4-BE49-F238E27FC236}">
                  <a16:creationId xmlns:a16="http://schemas.microsoft.com/office/drawing/2014/main" id="{D14D3BB2-D3F9-F342-9962-8BA0124109C9}"/>
                </a:ext>
              </a:extLst>
            </p:cNvPr>
            <p:cNvSpPr/>
            <p:nvPr/>
          </p:nvSpPr>
          <p:spPr>
            <a:xfrm>
              <a:off x="5204869" y="11060909"/>
              <a:ext cx="3094943" cy="77513"/>
            </a:xfrm>
            <a:custGeom>
              <a:avLst/>
              <a:gdLst>
                <a:gd name="connsiteX0" fmla="*/ 0 w 527854"/>
                <a:gd name="connsiteY0" fmla="*/ 0 h 13220"/>
                <a:gd name="connsiteX1" fmla="*/ 527854 w 527854"/>
                <a:gd name="connsiteY1" fmla="*/ 0 h 13220"/>
                <a:gd name="connsiteX2" fmla="*/ 527854 w 527854"/>
                <a:gd name="connsiteY2" fmla="*/ 13220 h 13220"/>
                <a:gd name="connsiteX3" fmla="*/ 0 w 527854"/>
                <a:gd name="connsiteY3" fmla="*/ 13220 h 1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854" h="13220">
                  <a:moveTo>
                    <a:pt x="0" y="0"/>
                  </a:moveTo>
                  <a:lnTo>
                    <a:pt x="527854" y="0"/>
                  </a:lnTo>
                  <a:lnTo>
                    <a:pt x="527854" y="13220"/>
                  </a:lnTo>
                  <a:lnTo>
                    <a:pt x="0" y="132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7" name="Freeform 3666">
              <a:extLst>
                <a:ext uri="{FF2B5EF4-FFF2-40B4-BE49-F238E27FC236}">
                  <a16:creationId xmlns:a16="http://schemas.microsoft.com/office/drawing/2014/main" id="{A92790AC-0F0B-F847-B386-183126A97826}"/>
                </a:ext>
              </a:extLst>
            </p:cNvPr>
            <p:cNvSpPr/>
            <p:nvPr/>
          </p:nvSpPr>
          <p:spPr>
            <a:xfrm>
              <a:off x="5204869" y="11226535"/>
              <a:ext cx="3094943" cy="77513"/>
            </a:xfrm>
            <a:custGeom>
              <a:avLst/>
              <a:gdLst>
                <a:gd name="connsiteX0" fmla="*/ 0 w 527854"/>
                <a:gd name="connsiteY0" fmla="*/ 0 h 13220"/>
                <a:gd name="connsiteX1" fmla="*/ 527854 w 527854"/>
                <a:gd name="connsiteY1" fmla="*/ 0 h 13220"/>
                <a:gd name="connsiteX2" fmla="*/ 527854 w 527854"/>
                <a:gd name="connsiteY2" fmla="*/ 13220 h 13220"/>
                <a:gd name="connsiteX3" fmla="*/ 0 w 527854"/>
                <a:gd name="connsiteY3" fmla="*/ 13220 h 1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854" h="13220">
                  <a:moveTo>
                    <a:pt x="0" y="0"/>
                  </a:moveTo>
                  <a:lnTo>
                    <a:pt x="527854" y="0"/>
                  </a:lnTo>
                  <a:lnTo>
                    <a:pt x="527854" y="13220"/>
                  </a:lnTo>
                  <a:lnTo>
                    <a:pt x="0" y="132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8" name="Freeform 3667">
              <a:extLst>
                <a:ext uri="{FF2B5EF4-FFF2-40B4-BE49-F238E27FC236}">
                  <a16:creationId xmlns:a16="http://schemas.microsoft.com/office/drawing/2014/main" id="{3A31D043-5738-7B42-9A4E-4D489D45B86A}"/>
                </a:ext>
              </a:extLst>
            </p:cNvPr>
            <p:cNvSpPr/>
            <p:nvPr/>
          </p:nvSpPr>
          <p:spPr>
            <a:xfrm>
              <a:off x="5592988" y="11783064"/>
              <a:ext cx="288303" cy="360239"/>
            </a:xfrm>
            <a:custGeom>
              <a:avLst/>
              <a:gdLst>
                <a:gd name="connsiteX0" fmla="*/ 24633 w 49171"/>
                <a:gd name="connsiteY0" fmla="*/ 0 h 61440"/>
                <a:gd name="connsiteX1" fmla="*/ 0 w 49171"/>
                <a:gd name="connsiteY1" fmla="*/ 50217 h 61440"/>
                <a:gd name="connsiteX2" fmla="*/ 19497 w 49171"/>
                <a:gd name="connsiteY2" fmla="*/ 39946 h 61440"/>
                <a:gd name="connsiteX3" fmla="*/ 22541 w 49171"/>
                <a:gd name="connsiteY3" fmla="*/ 61440 h 61440"/>
                <a:gd name="connsiteX4" fmla="*/ 49171 w 49171"/>
                <a:gd name="connsiteY4" fmla="*/ 5136 h 61440"/>
                <a:gd name="connsiteX5" fmla="*/ 24633 w 49171"/>
                <a:gd name="connsiteY5" fmla="*/ 0 h 6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71" h="61440">
                  <a:moveTo>
                    <a:pt x="24633" y="0"/>
                  </a:moveTo>
                  <a:lnTo>
                    <a:pt x="0" y="50217"/>
                  </a:lnTo>
                  <a:lnTo>
                    <a:pt x="19497" y="39946"/>
                  </a:lnTo>
                  <a:lnTo>
                    <a:pt x="22541" y="61440"/>
                  </a:lnTo>
                  <a:lnTo>
                    <a:pt x="49171" y="5136"/>
                  </a:lnTo>
                  <a:lnTo>
                    <a:pt x="2463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9" name="Freeform 3668">
              <a:extLst>
                <a:ext uri="{FF2B5EF4-FFF2-40B4-BE49-F238E27FC236}">
                  <a16:creationId xmlns:a16="http://schemas.microsoft.com/office/drawing/2014/main" id="{FC5BF7FA-2232-594F-A93C-AA6B7C2C75F2}"/>
                </a:ext>
              </a:extLst>
            </p:cNvPr>
            <p:cNvSpPr/>
            <p:nvPr/>
          </p:nvSpPr>
          <p:spPr>
            <a:xfrm>
              <a:off x="5916979" y="11783064"/>
              <a:ext cx="288303" cy="360239"/>
            </a:xfrm>
            <a:custGeom>
              <a:avLst/>
              <a:gdLst>
                <a:gd name="connsiteX0" fmla="*/ 24633 w 49171"/>
                <a:gd name="connsiteY0" fmla="*/ 0 h 61440"/>
                <a:gd name="connsiteX1" fmla="*/ 49171 w 49171"/>
                <a:gd name="connsiteY1" fmla="*/ 50217 h 61440"/>
                <a:gd name="connsiteX2" fmla="*/ 29674 w 49171"/>
                <a:gd name="connsiteY2" fmla="*/ 39946 h 61440"/>
                <a:gd name="connsiteX3" fmla="*/ 26631 w 49171"/>
                <a:gd name="connsiteY3" fmla="*/ 61440 h 61440"/>
                <a:gd name="connsiteX4" fmla="*/ 0 w 49171"/>
                <a:gd name="connsiteY4" fmla="*/ 5136 h 61440"/>
                <a:gd name="connsiteX5" fmla="*/ 24633 w 49171"/>
                <a:gd name="connsiteY5" fmla="*/ 0 h 6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71" h="61440">
                  <a:moveTo>
                    <a:pt x="24633" y="0"/>
                  </a:moveTo>
                  <a:lnTo>
                    <a:pt x="49171" y="50217"/>
                  </a:lnTo>
                  <a:lnTo>
                    <a:pt x="29674" y="39946"/>
                  </a:lnTo>
                  <a:lnTo>
                    <a:pt x="26631" y="61440"/>
                  </a:lnTo>
                  <a:lnTo>
                    <a:pt x="0" y="5136"/>
                  </a:lnTo>
                  <a:lnTo>
                    <a:pt x="2463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0" name="Freeform 3669">
              <a:extLst>
                <a:ext uri="{FF2B5EF4-FFF2-40B4-BE49-F238E27FC236}">
                  <a16:creationId xmlns:a16="http://schemas.microsoft.com/office/drawing/2014/main" id="{42BD8F26-D707-4144-B246-DB4616618445}"/>
                </a:ext>
              </a:extLst>
            </p:cNvPr>
            <p:cNvSpPr/>
            <p:nvPr/>
          </p:nvSpPr>
          <p:spPr>
            <a:xfrm>
              <a:off x="5664917" y="11412788"/>
              <a:ext cx="468431" cy="468427"/>
            </a:xfrm>
            <a:custGeom>
              <a:avLst/>
              <a:gdLst>
                <a:gd name="connsiteX0" fmla="*/ 79892 w 79893"/>
                <a:gd name="connsiteY0" fmla="*/ 39660 h 79892"/>
                <a:gd name="connsiteX1" fmla="*/ 40232 w 79893"/>
                <a:gd name="connsiteY1" fmla="*/ 79891 h 79892"/>
                <a:gd name="connsiteX2" fmla="*/ 1 w 79893"/>
                <a:gd name="connsiteY2" fmla="*/ 40222 h 79892"/>
                <a:gd name="connsiteX3" fmla="*/ 39662 w 79893"/>
                <a:gd name="connsiteY3" fmla="*/ 0 h 79892"/>
                <a:gd name="connsiteX4" fmla="*/ 40422 w 79893"/>
                <a:gd name="connsiteY4" fmla="*/ 0 h 79892"/>
                <a:gd name="connsiteX5" fmla="*/ 79892 w 79893"/>
                <a:gd name="connsiteY5" fmla="*/ 39660 h 7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93" h="79892">
                  <a:moveTo>
                    <a:pt x="79892" y="39660"/>
                  </a:moveTo>
                  <a:cubicBezTo>
                    <a:pt x="80044" y="61726"/>
                    <a:pt x="62288" y="79730"/>
                    <a:pt x="40232" y="79891"/>
                  </a:cubicBezTo>
                  <a:cubicBezTo>
                    <a:pt x="18167" y="80044"/>
                    <a:pt x="163" y="62287"/>
                    <a:pt x="1" y="40222"/>
                  </a:cubicBezTo>
                  <a:cubicBezTo>
                    <a:pt x="-151" y="18166"/>
                    <a:pt x="17606" y="152"/>
                    <a:pt x="39662" y="0"/>
                  </a:cubicBezTo>
                  <a:cubicBezTo>
                    <a:pt x="39918" y="0"/>
                    <a:pt x="40165" y="0"/>
                    <a:pt x="40422" y="0"/>
                  </a:cubicBezTo>
                  <a:cubicBezTo>
                    <a:pt x="62183" y="257"/>
                    <a:pt x="79740" y="17890"/>
                    <a:pt x="79892" y="39660"/>
                  </a:cubicBezTo>
                  <a:close/>
                </a:path>
              </a:pathLst>
            </a:custGeom>
            <a:solidFill>
              <a:schemeClr val="accent1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1" name="Freeform 3670">
              <a:extLst>
                <a:ext uri="{FF2B5EF4-FFF2-40B4-BE49-F238E27FC236}">
                  <a16:creationId xmlns:a16="http://schemas.microsoft.com/office/drawing/2014/main" id="{B7954C19-429A-7347-A527-BD1959CCD17B}"/>
                </a:ext>
              </a:extLst>
            </p:cNvPr>
            <p:cNvSpPr/>
            <p:nvPr/>
          </p:nvSpPr>
          <p:spPr>
            <a:xfrm>
              <a:off x="5734632" y="11478031"/>
              <a:ext cx="334586" cy="334585"/>
            </a:xfrm>
            <a:custGeom>
              <a:avLst/>
              <a:gdLst>
                <a:gd name="connsiteX0" fmla="*/ 57065 w 57065"/>
                <a:gd name="connsiteY0" fmla="*/ 28533 h 57065"/>
                <a:gd name="connsiteX1" fmla="*/ 28533 w 57065"/>
                <a:gd name="connsiteY1" fmla="*/ 57065 h 57065"/>
                <a:gd name="connsiteX2" fmla="*/ 0 w 57065"/>
                <a:gd name="connsiteY2" fmla="*/ 28533 h 57065"/>
                <a:gd name="connsiteX3" fmla="*/ 28533 w 57065"/>
                <a:gd name="connsiteY3" fmla="*/ 0 h 57065"/>
                <a:gd name="connsiteX4" fmla="*/ 57065 w 57065"/>
                <a:gd name="connsiteY4" fmla="*/ 28533 h 5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5" h="57065">
                  <a:moveTo>
                    <a:pt x="57065" y="28533"/>
                  </a:moveTo>
                  <a:cubicBezTo>
                    <a:pt x="57065" y="44292"/>
                    <a:pt x="44292" y="57065"/>
                    <a:pt x="28533" y="57065"/>
                  </a:cubicBezTo>
                  <a:cubicBezTo>
                    <a:pt x="12773" y="57065"/>
                    <a:pt x="0" y="44292"/>
                    <a:pt x="0" y="28533"/>
                  </a:cubicBezTo>
                  <a:cubicBezTo>
                    <a:pt x="0" y="12773"/>
                    <a:pt x="12773" y="0"/>
                    <a:pt x="28533" y="0"/>
                  </a:cubicBezTo>
                  <a:cubicBezTo>
                    <a:pt x="44292" y="0"/>
                    <a:pt x="57065" y="12773"/>
                    <a:pt x="57065" y="285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E988DE-4939-6548-8157-CA198589753F}"/>
                </a:ext>
              </a:extLst>
            </p:cNvPr>
            <p:cNvGrpSpPr/>
            <p:nvPr/>
          </p:nvGrpSpPr>
          <p:grpSpPr>
            <a:xfrm>
              <a:off x="5940479" y="10274074"/>
              <a:ext cx="1968317" cy="1611604"/>
              <a:chOff x="28441312" y="9604878"/>
              <a:chExt cx="4567047" cy="3739374"/>
            </a:xfrm>
          </p:grpSpPr>
          <p:sp>
            <p:nvSpPr>
              <p:cNvPr id="3672" name="Freeform 3671">
                <a:extLst>
                  <a:ext uri="{FF2B5EF4-FFF2-40B4-BE49-F238E27FC236}">
                    <a16:creationId xmlns:a16="http://schemas.microsoft.com/office/drawing/2014/main" id="{97F465C2-D94D-8144-8D92-C3A4291E5F62}"/>
                  </a:ext>
                </a:extLst>
              </p:cNvPr>
              <p:cNvSpPr/>
              <p:nvPr/>
            </p:nvSpPr>
            <p:spPr>
              <a:xfrm>
                <a:off x="28441312" y="9604878"/>
                <a:ext cx="341404" cy="446452"/>
              </a:xfrm>
              <a:custGeom>
                <a:avLst/>
                <a:gdLst>
                  <a:gd name="connsiteX0" fmla="*/ 15109 w 25095"/>
                  <a:gd name="connsiteY0" fmla="*/ 0 h 32817"/>
                  <a:gd name="connsiteX1" fmla="*/ 24620 w 25095"/>
                  <a:gd name="connsiteY1" fmla="*/ 4090 h 32817"/>
                  <a:gd name="connsiteX2" fmla="*/ 20625 w 25095"/>
                  <a:gd name="connsiteY2" fmla="*/ 8560 h 32817"/>
                  <a:gd name="connsiteX3" fmla="*/ 15299 w 25095"/>
                  <a:gd name="connsiteY3" fmla="*/ 6182 h 32817"/>
                  <a:gd name="connsiteX4" fmla="*/ 7405 w 25095"/>
                  <a:gd name="connsiteY4" fmla="*/ 16359 h 32817"/>
                  <a:gd name="connsiteX5" fmla="*/ 15109 w 25095"/>
                  <a:gd name="connsiteY5" fmla="*/ 26631 h 32817"/>
                  <a:gd name="connsiteX6" fmla="*/ 21101 w 25095"/>
                  <a:gd name="connsiteY6" fmla="*/ 23872 h 32817"/>
                  <a:gd name="connsiteX7" fmla="*/ 25095 w 25095"/>
                  <a:gd name="connsiteY7" fmla="*/ 28152 h 32817"/>
                  <a:gd name="connsiteX8" fmla="*/ 15014 w 25095"/>
                  <a:gd name="connsiteY8" fmla="*/ 32813 h 32817"/>
                  <a:gd name="connsiteX9" fmla="*/ 6 w 25095"/>
                  <a:gd name="connsiteY9" fmla="*/ 18537 h 32817"/>
                  <a:gd name="connsiteX10" fmla="*/ 82 w 25095"/>
                  <a:gd name="connsiteY10" fmla="*/ 16644 h 32817"/>
                  <a:gd name="connsiteX11" fmla="*/ 13806 w 25095"/>
                  <a:gd name="connsiteY11" fmla="*/ 67 h 32817"/>
                  <a:gd name="connsiteX12" fmla="*/ 15109 w 25095"/>
                  <a:gd name="connsiteY12" fmla="*/ 0 h 3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095" h="32817">
                    <a:moveTo>
                      <a:pt x="15109" y="0"/>
                    </a:moveTo>
                    <a:cubicBezTo>
                      <a:pt x="18695" y="48"/>
                      <a:pt x="22119" y="1522"/>
                      <a:pt x="24620" y="4090"/>
                    </a:cubicBezTo>
                    <a:lnTo>
                      <a:pt x="20625" y="8560"/>
                    </a:lnTo>
                    <a:cubicBezTo>
                      <a:pt x="19256" y="7067"/>
                      <a:pt x="17325" y="6201"/>
                      <a:pt x="15299" y="6182"/>
                    </a:cubicBezTo>
                    <a:cubicBezTo>
                      <a:pt x="10924" y="6182"/>
                      <a:pt x="7405" y="9986"/>
                      <a:pt x="7405" y="16359"/>
                    </a:cubicBezTo>
                    <a:cubicBezTo>
                      <a:pt x="7405" y="22731"/>
                      <a:pt x="10449" y="26631"/>
                      <a:pt x="15109" y="26631"/>
                    </a:cubicBezTo>
                    <a:cubicBezTo>
                      <a:pt x="17420" y="26669"/>
                      <a:pt x="19627" y="25651"/>
                      <a:pt x="21101" y="23872"/>
                    </a:cubicBezTo>
                    <a:lnTo>
                      <a:pt x="25095" y="28152"/>
                    </a:lnTo>
                    <a:cubicBezTo>
                      <a:pt x="22594" y="31120"/>
                      <a:pt x="18895" y="32832"/>
                      <a:pt x="15014" y="32813"/>
                    </a:cubicBezTo>
                    <a:cubicBezTo>
                      <a:pt x="6930" y="33012"/>
                      <a:pt x="206" y="26621"/>
                      <a:pt x="6" y="18537"/>
                    </a:cubicBezTo>
                    <a:cubicBezTo>
                      <a:pt x="-13" y="17900"/>
                      <a:pt x="15" y="17272"/>
                      <a:pt x="82" y="16644"/>
                    </a:cubicBezTo>
                    <a:cubicBezTo>
                      <a:pt x="-707" y="8274"/>
                      <a:pt x="5437" y="856"/>
                      <a:pt x="13806" y="67"/>
                    </a:cubicBezTo>
                    <a:cubicBezTo>
                      <a:pt x="14234" y="28"/>
                      <a:pt x="14672" y="0"/>
                      <a:pt x="1510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3" name="Freeform 3672">
                <a:extLst>
                  <a:ext uri="{FF2B5EF4-FFF2-40B4-BE49-F238E27FC236}">
                    <a16:creationId xmlns:a16="http://schemas.microsoft.com/office/drawing/2014/main" id="{ED146FBF-2FEF-5342-8801-E3E287E8E097}"/>
                  </a:ext>
                </a:extLst>
              </p:cNvPr>
              <p:cNvSpPr/>
              <p:nvPr/>
            </p:nvSpPr>
            <p:spPr>
              <a:xfrm>
                <a:off x="28847418" y="9612631"/>
                <a:ext cx="280767" cy="434739"/>
              </a:xfrm>
              <a:custGeom>
                <a:avLst/>
                <a:gdLst>
                  <a:gd name="connsiteX0" fmla="*/ 0 w 20638"/>
                  <a:gd name="connsiteY0" fmla="*/ 0 h 31956"/>
                  <a:gd name="connsiteX1" fmla="*/ 19783 w 20638"/>
                  <a:gd name="connsiteY1" fmla="*/ 0 h 31956"/>
                  <a:gd name="connsiteX2" fmla="*/ 19783 w 20638"/>
                  <a:gd name="connsiteY2" fmla="*/ 5992 h 31956"/>
                  <a:gd name="connsiteX3" fmla="*/ 7133 w 20638"/>
                  <a:gd name="connsiteY3" fmla="*/ 5992 h 31956"/>
                  <a:gd name="connsiteX4" fmla="*/ 7133 w 20638"/>
                  <a:gd name="connsiteY4" fmla="*/ 12364 h 31956"/>
                  <a:gd name="connsiteX5" fmla="*/ 17881 w 20638"/>
                  <a:gd name="connsiteY5" fmla="*/ 12364 h 31956"/>
                  <a:gd name="connsiteX6" fmla="*/ 17881 w 20638"/>
                  <a:gd name="connsiteY6" fmla="*/ 18356 h 31956"/>
                  <a:gd name="connsiteX7" fmla="*/ 7133 w 20638"/>
                  <a:gd name="connsiteY7" fmla="*/ 18356 h 31956"/>
                  <a:gd name="connsiteX8" fmla="*/ 7133 w 20638"/>
                  <a:gd name="connsiteY8" fmla="*/ 25679 h 31956"/>
                  <a:gd name="connsiteX9" fmla="*/ 20639 w 20638"/>
                  <a:gd name="connsiteY9" fmla="*/ 25679 h 31956"/>
                  <a:gd name="connsiteX10" fmla="*/ 20639 w 20638"/>
                  <a:gd name="connsiteY10" fmla="*/ 31957 h 31956"/>
                  <a:gd name="connsiteX11" fmla="*/ 381 w 20638"/>
                  <a:gd name="connsiteY11" fmla="*/ 31957 h 3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38" h="31956">
                    <a:moveTo>
                      <a:pt x="0" y="0"/>
                    </a:moveTo>
                    <a:lnTo>
                      <a:pt x="19783" y="0"/>
                    </a:lnTo>
                    <a:lnTo>
                      <a:pt x="19783" y="5992"/>
                    </a:lnTo>
                    <a:lnTo>
                      <a:pt x="7133" y="5992"/>
                    </a:lnTo>
                    <a:lnTo>
                      <a:pt x="7133" y="12364"/>
                    </a:lnTo>
                    <a:lnTo>
                      <a:pt x="17881" y="12364"/>
                    </a:lnTo>
                    <a:lnTo>
                      <a:pt x="17881" y="18356"/>
                    </a:lnTo>
                    <a:lnTo>
                      <a:pt x="7133" y="18356"/>
                    </a:lnTo>
                    <a:lnTo>
                      <a:pt x="7133" y="25679"/>
                    </a:lnTo>
                    <a:lnTo>
                      <a:pt x="20639" y="25679"/>
                    </a:lnTo>
                    <a:lnTo>
                      <a:pt x="20639" y="31957"/>
                    </a:lnTo>
                    <a:lnTo>
                      <a:pt x="381" y="31957"/>
                    </a:ln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4" name="Freeform 3673">
                <a:extLst>
                  <a:ext uri="{FF2B5EF4-FFF2-40B4-BE49-F238E27FC236}">
                    <a16:creationId xmlns:a16="http://schemas.microsoft.com/office/drawing/2014/main" id="{75406535-7BE4-3D4E-8A7E-FA821C68C0E4}"/>
                  </a:ext>
                </a:extLst>
              </p:cNvPr>
              <p:cNvSpPr/>
              <p:nvPr/>
            </p:nvSpPr>
            <p:spPr>
              <a:xfrm>
                <a:off x="29209703" y="9616522"/>
                <a:ext cx="342872" cy="430863"/>
              </a:xfrm>
              <a:custGeom>
                <a:avLst/>
                <a:gdLst>
                  <a:gd name="connsiteX0" fmla="*/ 17119 w 25203"/>
                  <a:gd name="connsiteY0" fmla="*/ 31671 h 31671"/>
                  <a:gd name="connsiteX1" fmla="*/ 11128 w 25203"/>
                  <a:gd name="connsiteY1" fmla="*/ 20258 h 31671"/>
                  <a:gd name="connsiteX2" fmla="*/ 7133 w 25203"/>
                  <a:gd name="connsiteY2" fmla="*/ 20258 h 31671"/>
                  <a:gd name="connsiteX3" fmla="*/ 7133 w 25203"/>
                  <a:gd name="connsiteY3" fmla="*/ 31671 h 31671"/>
                  <a:gd name="connsiteX4" fmla="*/ 0 w 25203"/>
                  <a:gd name="connsiteY4" fmla="*/ 31671 h 31671"/>
                  <a:gd name="connsiteX5" fmla="*/ 0 w 25203"/>
                  <a:gd name="connsiteY5" fmla="*/ 0 h 31671"/>
                  <a:gd name="connsiteX6" fmla="*/ 11413 w 25203"/>
                  <a:gd name="connsiteY6" fmla="*/ 0 h 31671"/>
                  <a:gd name="connsiteX7" fmla="*/ 23682 w 25203"/>
                  <a:gd name="connsiteY7" fmla="*/ 9511 h 31671"/>
                  <a:gd name="connsiteX8" fmla="*/ 17975 w 25203"/>
                  <a:gd name="connsiteY8" fmla="*/ 19022 h 31671"/>
                  <a:gd name="connsiteX9" fmla="*/ 25204 w 25203"/>
                  <a:gd name="connsiteY9" fmla="*/ 31671 h 31671"/>
                  <a:gd name="connsiteX10" fmla="*/ 7133 w 25203"/>
                  <a:gd name="connsiteY10" fmla="*/ 14552 h 31671"/>
                  <a:gd name="connsiteX11" fmla="*/ 10842 w 25203"/>
                  <a:gd name="connsiteY11" fmla="*/ 14552 h 31671"/>
                  <a:gd name="connsiteX12" fmla="*/ 16644 w 25203"/>
                  <a:gd name="connsiteY12" fmla="*/ 9891 h 31671"/>
                  <a:gd name="connsiteX13" fmla="*/ 10842 w 25203"/>
                  <a:gd name="connsiteY13" fmla="*/ 5707 h 31671"/>
                  <a:gd name="connsiteX14" fmla="*/ 7133 w 25203"/>
                  <a:gd name="connsiteY14" fmla="*/ 5707 h 3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3" h="31671">
                    <a:moveTo>
                      <a:pt x="17119" y="31671"/>
                    </a:moveTo>
                    <a:lnTo>
                      <a:pt x="11128" y="20258"/>
                    </a:lnTo>
                    <a:lnTo>
                      <a:pt x="7133" y="20258"/>
                    </a:lnTo>
                    <a:lnTo>
                      <a:pt x="7133" y="31671"/>
                    </a:lnTo>
                    <a:lnTo>
                      <a:pt x="0" y="31671"/>
                    </a:lnTo>
                    <a:lnTo>
                      <a:pt x="0" y="0"/>
                    </a:lnTo>
                    <a:lnTo>
                      <a:pt x="11413" y="0"/>
                    </a:lnTo>
                    <a:cubicBezTo>
                      <a:pt x="18166" y="0"/>
                      <a:pt x="23682" y="2283"/>
                      <a:pt x="23682" y="9511"/>
                    </a:cubicBezTo>
                    <a:cubicBezTo>
                      <a:pt x="24015" y="13582"/>
                      <a:pt x="21723" y="17405"/>
                      <a:pt x="17975" y="19022"/>
                    </a:cubicBezTo>
                    <a:lnTo>
                      <a:pt x="25204" y="31671"/>
                    </a:lnTo>
                    <a:close/>
                    <a:moveTo>
                      <a:pt x="7133" y="14552"/>
                    </a:moveTo>
                    <a:lnTo>
                      <a:pt x="10842" y="14552"/>
                    </a:lnTo>
                    <a:cubicBezTo>
                      <a:pt x="14552" y="14552"/>
                      <a:pt x="16644" y="12935"/>
                      <a:pt x="16644" y="9891"/>
                    </a:cubicBezTo>
                    <a:cubicBezTo>
                      <a:pt x="16644" y="6848"/>
                      <a:pt x="14552" y="5707"/>
                      <a:pt x="10842" y="5707"/>
                    </a:cubicBezTo>
                    <a:lnTo>
                      <a:pt x="7133" y="5707"/>
                    </a:ln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5" name="Freeform 3674">
                <a:extLst>
                  <a:ext uri="{FF2B5EF4-FFF2-40B4-BE49-F238E27FC236}">
                    <a16:creationId xmlns:a16="http://schemas.microsoft.com/office/drawing/2014/main" id="{8BE0C654-CA19-5A43-A4BD-AE0146A8AA38}"/>
                  </a:ext>
                </a:extLst>
              </p:cNvPr>
              <p:cNvSpPr/>
              <p:nvPr/>
            </p:nvSpPr>
            <p:spPr>
              <a:xfrm>
                <a:off x="29569398" y="9612631"/>
                <a:ext cx="335120" cy="434739"/>
              </a:xfrm>
              <a:custGeom>
                <a:avLst/>
                <a:gdLst>
                  <a:gd name="connsiteX0" fmla="*/ 8750 w 24633"/>
                  <a:gd name="connsiteY0" fmla="*/ 5992 h 31956"/>
                  <a:gd name="connsiteX1" fmla="*/ 0 w 24633"/>
                  <a:gd name="connsiteY1" fmla="*/ 5992 h 31956"/>
                  <a:gd name="connsiteX2" fmla="*/ 0 w 24633"/>
                  <a:gd name="connsiteY2" fmla="*/ 0 h 31956"/>
                  <a:gd name="connsiteX3" fmla="*/ 24633 w 24633"/>
                  <a:gd name="connsiteY3" fmla="*/ 0 h 31956"/>
                  <a:gd name="connsiteX4" fmla="*/ 24633 w 24633"/>
                  <a:gd name="connsiteY4" fmla="*/ 5992 h 31956"/>
                  <a:gd name="connsiteX5" fmla="*/ 15883 w 24633"/>
                  <a:gd name="connsiteY5" fmla="*/ 5992 h 31956"/>
                  <a:gd name="connsiteX6" fmla="*/ 15883 w 24633"/>
                  <a:gd name="connsiteY6" fmla="*/ 31957 h 31956"/>
                  <a:gd name="connsiteX7" fmla="*/ 8750 w 24633"/>
                  <a:gd name="connsiteY7" fmla="*/ 31957 h 3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633" h="31956">
                    <a:moveTo>
                      <a:pt x="8750" y="5992"/>
                    </a:moveTo>
                    <a:lnTo>
                      <a:pt x="0" y="5992"/>
                    </a:lnTo>
                    <a:lnTo>
                      <a:pt x="0" y="0"/>
                    </a:lnTo>
                    <a:lnTo>
                      <a:pt x="24633" y="0"/>
                    </a:lnTo>
                    <a:lnTo>
                      <a:pt x="24633" y="5992"/>
                    </a:lnTo>
                    <a:lnTo>
                      <a:pt x="15883" y="5992"/>
                    </a:lnTo>
                    <a:lnTo>
                      <a:pt x="15883" y="31957"/>
                    </a:lnTo>
                    <a:lnTo>
                      <a:pt x="8750" y="31957"/>
                    </a:ln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6" name="Freeform 3675">
                <a:extLst>
                  <a:ext uri="{FF2B5EF4-FFF2-40B4-BE49-F238E27FC236}">
                    <a16:creationId xmlns:a16="http://schemas.microsoft.com/office/drawing/2014/main" id="{78295CB6-3E62-0443-ACC1-48A3D60BFADB}"/>
                  </a:ext>
                </a:extLst>
              </p:cNvPr>
              <p:cNvSpPr/>
              <p:nvPr/>
            </p:nvSpPr>
            <p:spPr>
              <a:xfrm>
                <a:off x="29971802" y="9612631"/>
                <a:ext cx="97039" cy="434739"/>
              </a:xfrm>
              <a:custGeom>
                <a:avLst/>
                <a:gdLst>
                  <a:gd name="connsiteX0" fmla="*/ 0 w 7133"/>
                  <a:gd name="connsiteY0" fmla="*/ 0 h 31956"/>
                  <a:gd name="connsiteX1" fmla="*/ 7133 w 7133"/>
                  <a:gd name="connsiteY1" fmla="*/ 0 h 31956"/>
                  <a:gd name="connsiteX2" fmla="*/ 7133 w 7133"/>
                  <a:gd name="connsiteY2" fmla="*/ 31957 h 31956"/>
                  <a:gd name="connsiteX3" fmla="*/ 0 w 7133"/>
                  <a:gd name="connsiteY3" fmla="*/ 31957 h 3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3" h="31956">
                    <a:moveTo>
                      <a:pt x="0" y="0"/>
                    </a:moveTo>
                    <a:lnTo>
                      <a:pt x="7133" y="0"/>
                    </a:lnTo>
                    <a:lnTo>
                      <a:pt x="7133" y="31957"/>
                    </a:lnTo>
                    <a:lnTo>
                      <a:pt x="0" y="31957"/>
                    </a:ln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7" name="Freeform 3676">
                <a:extLst>
                  <a:ext uri="{FF2B5EF4-FFF2-40B4-BE49-F238E27FC236}">
                    <a16:creationId xmlns:a16="http://schemas.microsoft.com/office/drawing/2014/main" id="{0485ECA4-0EE5-E845-9EF6-1D0D6C4D2A2C}"/>
                  </a:ext>
                </a:extLst>
              </p:cNvPr>
              <p:cNvSpPr/>
              <p:nvPr/>
            </p:nvSpPr>
            <p:spPr>
              <a:xfrm>
                <a:off x="30171066" y="9612631"/>
                <a:ext cx="271704" cy="434739"/>
              </a:xfrm>
              <a:custGeom>
                <a:avLst/>
                <a:gdLst>
                  <a:gd name="connsiteX0" fmla="*/ 0 w 19972"/>
                  <a:gd name="connsiteY0" fmla="*/ 0 h 31956"/>
                  <a:gd name="connsiteX1" fmla="*/ 19973 w 19972"/>
                  <a:gd name="connsiteY1" fmla="*/ 0 h 31956"/>
                  <a:gd name="connsiteX2" fmla="*/ 19973 w 19972"/>
                  <a:gd name="connsiteY2" fmla="*/ 5992 h 31956"/>
                  <a:gd name="connsiteX3" fmla="*/ 7133 w 19972"/>
                  <a:gd name="connsiteY3" fmla="*/ 5992 h 31956"/>
                  <a:gd name="connsiteX4" fmla="*/ 7133 w 19972"/>
                  <a:gd name="connsiteY4" fmla="*/ 12935 h 31956"/>
                  <a:gd name="connsiteX5" fmla="*/ 18451 w 19972"/>
                  <a:gd name="connsiteY5" fmla="*/ 12935 h 31956"/>
                  <a:gd name="connsiteX6" fmla="*/ 18451 w 19972"/>
                  <a:gd name="connsiteY6" fmla="*/ 19022 h 31956"/>
                  <a:gd name="connsiteX7" fmla="*/ 7418 w 19972"/>
                  <a:gd name="connsiteY7" fmla="*/ 19022 h 31956"/>
                  <a:gd name="connsiteX8" fmla="*/ 7418 w 19972"/>
                  <a:gd name="connsiteY8" fmla="*/ 31957 h 31956"/>
                  <a:gd name="connsiteX9" fmla="*/ 285 w 19972"/>
                  <a:gd name="connsiteY9" fmla="*/ 31957 h 3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972" h="31956">
                    <a:moveTo>
                      <a:pt x="0" y="0"/>
                    </a:moveTo>
                    <a:lnTo>
                      <a:pt x="19973" y="0"/>
                    </a:lnTo>
                    <a:lnTo>
                      <a:pt x="19973" y="5992"/>
                    </a:lnTo>
                    <a:lnTo>
                      <a:pt x="7133" y="5992"/>
                    </a:lnTo>
                    <a:lnTo>
                      <a:pt x="7133" y="12935"/>
                    </a:lnTo>
                    <a:lnTo>
                      <a:pt x="18451" y="12935"/>
                    </a:lnTo>
                    <a:lnTo>
                      <a:pt x="18451" y="19022"/>
                    </a:lnTo>
                    <a:lnTo>
                      <a:pt x="7418" y="19022"/>
                    </a:lnTo>
                    <a:lnTo>
                      <a:pt x="7418" y="31957"/>
                    </a:lnTo>
                    <a:lnTo>
                      <a:pt x="285" y="31957"/>
                    </a:ln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8" name="Freeform 3677">
                <a:extLst>
                  <a:ext uri="{FF2B5EF4-FFF2-40B4-BE49-F238E27FC236}">
                    <a16:creationId xmlns:a16="http://schemas.microsoft.com/office/drawing/2014/main" id="{6FF61F3D-CCD1-184B-90C2-E79E2307F3A9}"/>
                  </a:ext>
                </a:extLst>
              </p:cNvPr>
              <p:cNvSpPr/>
              <p:nvPr/>
            </p:nvSpPr>
            <p:spPr>
              <a:xfrm>
                <a:off x="30517845" y="9612631"/>
                <a:ext cx="98333" cy="434739"/>
              </a:xfrm>
              <a:custGeom>
                <a:avLst/>
                <a:gdLst>
                  <a:gd name="connsiteX0" fmla="*/ 0 w 7228"/>
                  <a:gd name="connsiteY0" fmla="*/ 0 h 31956"/>
                  <a:gd name="connsiteX1" fmla="*/ 7228 w 7228"/>
                  <a:gd name="connsiteY1" fmla="*/ 0 h 31956"/>
                  <a:gd name="connsiteX2" fmla="*/ 7228 w 7228"/>
                  <a:gd name="connsiteY2" fmla="*/ 31957 h 31956"/>
                  <a:gd name="connsiteX3" fmla="*/ 0 w 7228"/>
                  <a:gd name="connsiteY3" fmla="*/ 31957 h 3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28" h="31956">
                    <a:moveTo>
                      <a:pt x="0" y="0"/>
                    </a:moveTo>
                    <a:lnTo>
                      <a:pt x="7228" y="0"/>
                    </a:lnTo>
                    <a:lnTo>
                      <a:pt x="7228" y="31957"/>
                    </a:lnTo>
                    <a:lnTo>
                      <a:pt x="0" y="31957"/>
                    </a:ln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9" name="Freeform 3678">
                <a:extLst>
                  <a:ext uri="{FF2B5EF4-FFF2-40B4-BE49-F238E27FC236}">
                    <a16:creationId xmlns:a16="http://schemas.microsoft.com/office/drawing/2014/main" id="{D7A801E2-3677-FD4E-A307-6E355684526A}"/>
                  </a:ext>
                </a:extLst>
              </p:cNvPr>
              <p:cNvSpPr/>
              <p:nvPr/>
            </p:nvSpPr>
            <p:spPr>
              <a:xfrm>
                <a:off x="30696576" y="9604878"/>
                <a:ext cx="341404" cy="446452"/>
              </a:xfrm>
              <a:custGeom>
                <a:avLst/>
                <a:gdLst>
                  <a:gd name="connsiteX0" fmla="*/ 15109 w 25095"/>
                  <a:gd name="connsiteY0" fmla="*/ 0 h 32817"/>
                  <a:gd name="connsiteX1" fmla="*/ 24620 w 25095"/>
                  <a:gd name="connsiteY1" fmla="*/ 4090 h 32817"/>
                  <a:gd name="connsiteX2" fmla="*/ 20720 w 25095"/>
                  <a:gd name="connsiteY2" fmla="*/ 8560 h 32817"/>
                  <a:gd name="connsiteX3" fmla="*/ 15299 w 25095"/>
                  <a:gd name="connsiteY3" fmla="*/ 6182 h 32817"/>
                  <a:gd name="connsiteX4" fmla="*/ 7500 w 25095"/>
                  <a:gd name="connsiteY4" fmla="*/ 16359 h 32817"/>
                  <a:gd name="connsiteX5" fmla="*/ 15109 w 25095"/>
                  <a:gd name="connsiteY5" fmla="*/ 26631 h 32817"/>
                  <a:gd name="connsiteX6" fmla="*/ 21196 w 25095"/>
                  <a:gd name="connsiteY6" fmla="*/ 23872 h 32817"/>
                  <a:gd name="connsiteX7" fmla="*/ 25096 w 25095"/>
                  <a:gd name="connsiteY7" fmla="*/ 28152 h 32817"/>
                  <a:gd name="connsiteX8" fmla="*/ 15014 w 25095"/>
                  <a:gd name="connsiteY8" fmla="*/ 32813 h 32817"/>
                  <a:gd name="connsiteX9" fmla="*/ 6 w 25095"/>
                  <a:gd name="connsiteY9" fmla="*/ 18537 h 32817"/>
                  <a:gd name="connsiteX10" fmla="*/ 82 w 25095"/>
                  <a:gd name="connsiteY10" fmla="*/ 16644 h 32817"/>
                  <a:gd name="connsiteX11" fmla="*/ 14006 w 25095"/>
                  <a:gd name="connsiteY11" fmla="*/ 57 h 32817"/>
                  <a:gd name="connsiteX12" fmla="*/ 15109 w 25095"/>
                  <a:gd name="connsiteY12" fmla="*/ 0 h 3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095" h="32817">
                    <a:moveTo>
                      <a:pt x="15109" y="0"/>
                    </a:moveTo>
                    <a:cubicBezTo>
                      <a:pt x="18704" y="9"/>
                      <a:pt x="22138" y="1493"/>
                      <a:pt x="24620" y="4090"/>
                    </a:cubicBezTo>
                    <a:lnTo>
                      <a:pt x="20720" y="8560"/>
                    </a:lnTo>
                    <a:cubicBezTo>
                      <a:pt x="19332" y="7038"/>
                      <a:pt x="17363" y="6173"/>
                      <a:pt x="15299" y="6182"/>
                    </a:cubicBezTo>
                    <a:cubicBezTo>
                      <a:pt x="10924" y="6182"/>
                      <a:pt x="7500" y="9986"/>
                      <a:pt x="7500" y="16359"/>
                    </a:cubicBezTo>
                    <a:cubicBezTo>
                      <a:pt x="7500" y="22731"/>
                      <a:pt x="10449" y="26631"/>
                      <a:pt x="15109" y="26631"/>
                    </a:cubicBezTo>
                    <a:cubicBezTo>
                      <a:pt x="17449" y="26669"/>
                      <a:pt x="19684" y="25660"/>
                      <a:pt x="21196" y="23872"/>
                    </a:cubicBezTo>
                    <a:lnTo>
                      <a:pt x="25096" y="28152"/>
                    </a:lnTo>
                    <a:cubicBezTo>
                      <a:pt x="22613" y="31158"/>
                      <a:pt x="18904" y="32870"/>
                      <a:pt x="15014" y="32813"/>
                    </a:cubicBezTo>
                    <a:cubicBezTo>
                      <a:pt x="6930" y="33012"/>
                      <a:pt x="206" y="26621"/>
                      <a:pt x="6" y="18537"/>
                    </a:cubicBezTo>
                    <a:cubicBezTo>
                      <a:pt x="-13" y="17900"/>
                      <a:pt x="15" y="17272"/>
                      <a:pt x="82" y="16644"/>
                    </a:cubicBezTo>
                    <a:cubicBezTo>
                      <a:pt x="-650" y="8217"/>
                      <a:pt x="5579" y="789"/>
                      <a:pt x="14006" y="57"/>
                    </a:cubicBezTo>
                    <a:cubicBezTo>
                      <a:pt x="14367" y="28"/>
                      <a:pt x="14738" y="9"/>
                      <a:pt x="1510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0" name="Freeform 3679">
                <a:extLst>
                  <a:ext uri="{FF2B5EF4-FFF2-40B4-BE49-F238E27FC236}">
                    <a16:creationId xmlns:a16="http://schemas.microsoft.com/office/drawing/2014/main" id="{D51305EE-16A7-4442-BBC6-57B8CF64D14D}"/>
                  </a:ext>
                </a:extLst>
              </p:cNvPr>
              <p:cNvSpPr/>
              <p:nvPr/>
            </p:nvSpPr>
            <p:spPr>
              <a:xfrm>
                <a:off x="31050919" y="9612631"/>
                <a:ext cx="381697" cy="430863"/>
              </a:xfrm>
              <a:custGeom>
                <a:avLst/>
                <a:gdLst>
                  <a:gd name="connsiteX0" fmla="*/ 18736 w 28057"/>
                  <a:gd name="connsiteY0" fmla="*/ 24158 h 31671"/>
                  <a:gd name="connsiteX1" fmla="*/ 9226 w 28057"/>
                  <a:gd name="connsiteY1" fmla="*/ 24158 h 31671"/>
                  <a:gd name="connsiteX2" fmla="*/ 7228 w 28057"/>
                  <a:gd name="connsiteY2" fmla="*/ 31671 h 31671"/>
                  <a:gd name="connsiteX3" fmla="*/ 0 w 28057"/>
                  <a:gd name="connsiteY3" fmla="*/ 31671 h 31671"/>
                  <a:gd name="connsiteX4" fmla="*/ 9511 w 28057"/>
                  <a:gd name="connsiteY4" fmla="*/ 0 h 31671"/>
                  <a:gd name="connsiteX5" fmla="*/ 18071 w 28057"/>
                  <a:gd name="connsiteY5" fmla="*/ 0 h 31671"/>
                  <a:gd name="connsiteX6" fmla="*/ 28057 w 28057"/>
                  <a:gd name="connsiteY6" fmla="*/ 31671 h 31671"/>
                  <a:gd name="connsiteX7" fmla="*/ 20353 w 28057"/>
                  <a:gd name="connsiteY7" fmla="*/ 31671 h 31671"/>
                  <a:gd name="connsiteX8" fmla="*/ 17215 w 28057"/>
                  <a:gd name="connsiteY8" fmla="*/ 18546 h 31671"/>
                  <a:gd name="connsiteX9" fmla="*/ 16454 w 28057"/>
                  <a:gd name="connsiteY9" fmla="*/ 15598 h 31671"/>
                  <a:gd name="connsiteX10" fmla="*/ 13886 w 28057"/>
                  <a:gd name="connsiteY10" fmla="*/ 5421 h 31671"/>
                  <a:gd name="connsiteX11" fmla="*/ 13886 w 28057"/>
                  <a:gd name="connsiteY11" fmla="*/ 5421 h 31671"/>
                  <a:gd name="connsiteX12" fmla="*/ 11413 w 28057"/>
                  <a:gd name="connsiteY12" fmla="*/ 15598 h 31671"/>
                  <a:gd name="connsiteX13" fmla="*/ 10652 w 28057"/>
                  <a:gd name="connsiteY13" fmla="*/ 18546 h 3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057" h="31671">
                    <a:moveTo>
                      <a:pt x="18736" y="24158"/>
                    </a:moveTo>
                    <a:lnTo>
                      <a:pt x="9226" y="24158"/>
                    </a:lnTo>
                    <a:lnTo>
                      <a:pt x="7228" y="31671"/>
                    </a:lnTo>
                    <a:lnTo>
                      <a:pt x="0" y="31671"/>
                    </a:lnTo>
                    <a:lnTo>
                      <a:pt x="9511" y="0"/>
                    </a:lnTo>
                    <a:lnTo>
                      <a:pt x="18071" y="0"/>
                    </a:lnTo>
                    <a:lnTo>
                      <a:pt x="28057" y="31671"/>
                    </a:lnTo>
                    <a:lnTo>
                      <a:pt x="20353" y="31671"/>
                    </a:lnTo>
                    <a:close/>
                    <a:moveTo>
                      <a:pt x="17215" y="18546"/>
                    </a:moveTo>
                    <a:lnTo>
                      <a:pt x="16454" y="15598"/>
                    </a:lnTo>
                    <a:cubicBezTo>
                      <a:pt x="15598" y="12459"/>
                      <a:pt x="14742" y="8750"/>
                      <a:pt x="13886" y="5421"/>
                    </a:cubicBezTo>
                    <a:lnTo>
                      <a:pt x="13886" y="5421"/>
                    </a:lnTo>
                    <a:cubicBezTo>
                      <a:pt x="13125" y="8750"/>
                      <a:pt x="12269" y="12459"/>
                      <a:pt x="11413" y="15598"/>
                    </a:cubicBezTo>
                    <a:lnTo>
                      <a:pt x="10652" y="18546"/>
                    </a:ln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1" name="Freeform 3680">
                <a:extLst>
                  <a:ext uri="{FF2B5EF4-FFF2-40B4-BE49-F238E27FC236}">
                    <a16:creationId xmlns:a16="http://schemas.microsoft.com/office/drawing/2014/main" id="{BA953342-A0A2-FF44-AAEF-95AE34AD9B19}"/>
                  </a:ext>
                </a:extLst>
              </p:cNvPr>
              <p:cNvSpPr/>
              <p:nvPr/>
            </p:nvSpPr>
            <p:spPr>
              <a:xfrm>
                <a:off x="31420987" y="9612631"/>
                <a:ext cx="335120" cy="434739"/>
              </a:xfrm>
              <a:custGeom>
                <a:avLst/>
                <a:gdLst>
                  <a:gd name="connsiteX0" fmla="*/ 8750 w 24633"/>
                  <a:gd name="connsiteY0" fmla="*/ 5992 h 31956"/>
                  <a:gd name="connsiteX1" fmla="*/ 0 w 24633"/>
                  <a:gd name="connsiteY1" fmla="*/ 5992 h 31956"/>
                  <a:gd name="connsiteX2" fmla="*/ 0 w 24633"/>
                  <a:gd name="connsiteY2" fmla="*/ 0 h 31956"/>
                  <a:gd name="connsiteX3" fmla="*/ 24633 w 24633"/>
                  <a:gd name="connsiteY3" fmla="*/ 0 h 31956"/>
                  <a:gd name="connsiteX4" fmla="*/ 24633 w 24633"/>
                  <a:gd name="connsiteY4" fmla="*/ 5992 h 31956"/>
                  <a:gd name="connsiteX5" fmla="*/ 15883 w 24633"/>
                  <a:gd name="connsiteY5" fmla="*/ 5992 h 31956"/>
                  <a:gd name="connsiteX6" fmla="*/ 15883 w 24633"/>
                  <a:gd name="connsiteY6" fmla="*/ 31957 h 31956"/>
                  <a:gd name="connsiteX7" fmla="*/ 8750 w 24633"/>
                  <a:gd name="connsiteY7" fmla="*/ 31957 h 3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633" h="31956">
                    <a:moveTo>
                      <a:pt x="8750" y="5992"/>
                    </a:moveTo>
                    <a:lnTo>
                      <a:pt x="0" y="5992"/>
                    </a:lnTo>
                    <a:lnTo>
                      <a:pt x="0" y="0"/>
                    </a:lnTo>
                    <a:lnTo>
                      <a:pt x="24633" y="0"/>
                    </a:lnTo>
                    <a:lnTo>
                      <a:pt x="24633" y="5992"/>
                    </a:lnTo>
                    <a:lnTo>
                      <a:pt x="15883" y="5992"/>
                    </a:lnTo>
                    <a:lnTo>
                      <a:pt x="15883" y="31957"/>
                    </a:lnTo>
                    <a:lnTo>
                      <a:pt x="8750" y="31957"/>
                    </a:ln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2" name="Freeform 3681">
                <a:extLst>
                  <a:ext uri="{FF2B5EF4-FFF2-40B4-BE49-F238E27FC236}">
                    <a16:creationId xmlns:a16="http://schemas.microsoft.com/office/drawing/2014/main" id="{1978F0D7-6925-6149-AB26-FBB158B38F0D}"/>
                  </a:ext>
                </a:extLst>
              </p:cNvPr>
              <p:cNvSpPr/>
              <p:nvPr/>
            </p:nvSpPr>
            <p:spPr>
              <a:xfrm>
                <a:off x="31823391" y="9612631"/>
                <a:ext cx="280767" cy="434739"/>
              </a:xfrm>
              <a:custGeom>
                <a:avLst/>
                <a:gdLst>
                  <a:gd name="connsiteX0" fmla="*/ 0 w 20638"/>
                  <a:gd name="connsiteY0" fmla="*/ 0 h 31956"/>
                  <a:gd name="connsiteX1" fmla="*/ 19878 w 20638"/>
                  <a:gd name="connsiteY1" fmla="*/ 0 h 31956"/>
                  <a:gd name="connsiteX2" fmla="*/ 19878 w 20638"/>
                  <a:gd name="connsiteY2" fmla="*/ 5992 h 31956"/>
                  <a:gd name="connsiteX3" fmla="*/ 7133 w 20638"/>
                  <a:gd name="connsiteY3" fmla="*/ 5992 h 31956"/>
                  <a:gd name="connsiteX4" fmla="*/ 7133 w 20638"/>
                  <a:gd name="connsiteY4" fmla="*/ 12364 h 31956"/>
                  <a:gd name="connsiteX5" fmla="*/ 17976 w 20638"/>
                  <a:gd name="connsiteY5" fmla="*/ 12364 h 31956"/>
                  <a:gd name="connsiteX6" fmla="*/ 17976 w 20638"/>
                  <a:gd name="connsiteY6" fmla="*/ 18356 h 31956"/>
                  <a:gd name="connsiteX7" fmla="*/ 7133 w 20638"/>
                  <a:gd name="connsiteY7" fmla="*/ 18356 h 31956"/>
                  <a:gd name="connsiteX8" fmla="*/ 7133 w 20638"/>
                  <a:gd name="connsiteY8" fmla="*/ 25679 h 31956"/>
                  <a:gd name="connsiteX9" fmla="*/ 20639 w 20638"/>
                  <a:gd name="connsiteY9" fmla="*/ 25679 h 31956"/>
                  <a:gd name="connsiteX10" fmla="*/ 20639 w 20638"/>
                  <a:gd name="connsiteY10" fmla="*/ 31957 h 31956"/>
                  <a:gd name="connsiteX11" fmla="*/ 285 w 20638"/>
                  <a:gd name="connsiteY11" fmla="*/ 31957 h 3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38" h="31956">
                    <a:moveTo>
                      <a:pt x="0" y="0"/>
                    </a:moveTo>
                    <a:lnTo>
                      <a:pt x="19878" y="0"/>
                    </a:lnTo>
                    <a:lnTo>
                      <a:pt x="19878" y="5992"/>
                    </a:lnTo>
                    <a:lnTo>
                      <a:pt x="7133" y="5992"/>
                    </a:lnTo>
                    <a:lnTo>
                      <a:pt x="7133" y="12364"/>
                    </a:lnTo>
                    <a:lnTo>
                      <a:pt x="17976" y="12364"/>
                    </a:lnTo>
                    <a:lnTo>
                      <a:pt x="17976" y="18356"/>
                    </a:lnTo>
                    <a:lnTo>
                      <a:pt x="7133" y="18356"/>
                    </a:lnTo>
                    <a:lnTo>
                      <a:pt x="7133" y="25679"/>
                    </a:lnTo>
                    <a:lnTo>
                      <a:pt x="20639" y="25679"/>
                    </a:lnTo>
                    <a:lnTo>
                      <a:pt x="20639" y="31957"/>
                    </a:lnTo>
                    <a:lnTo>
                      <a:pt x="285" y="31957"/>
                    </a:ln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3" name="Freeform 3682">
                <a:extLst>
                  <a:ext uri="{FF2B5EF4-FFF2-40B4-BE49-F238E27FC236}">
                    <a16:creationId xmlns:a16="http://schemas.microsoft.com/office/drawing/2014/main" id="{95E2467B-AD95-2E4A-916C-2BB9AE882C94}"/>
                  </a:ext>
                </a:extLst>
              </p:cNvPr>
              <p:cNvSpPr/>
              <p:nvPr/>
            </p:nvSpPr>
            <p:spPr>
              <a:xfrm>
                <a:off x="31266506" y="12199746"/>
                <a:ext cx="1741853" cy="1144506"/>
              </a:xfrm>
              <a:custGeom>
                <a:avLst/>
                <a:gdLst>
                  <a:gd name="connsiteX0" fmla="*/ 34846 w 128036"/>
                  <a:gd name="connsiteY0" fmla="*/ 84127 h 84128"/>
                  <a:gd name="connsiteX1" fmla="*/ 22577 w 128036"/>
                  <a:gd name="connsiteY1" fmla="*/ 79657 h 84128"/>
                  <a:gd name="connsiteX2" fmla="*/ 18012 w 128036"/>
                  <a:gd name="connsiteY2" fmla="*/ 79657 h 84128"/>
                  <a:gd name="connsiteX3" fmla="*/ 3365 w 128036"/>
                  <a:gd name="connsiteY3" fmla="*/ 71097 h 84128"/>
                  <a:gd name="connsiteX4" fmla="*/ 417 w 128036"/>
                  <a:gd name="connsiteY4" fmla="*/ 57401 h 84128"/>
                  <a:gd name="connsiteX5" fmla="*/ 2890 w 128036"/>
                  <a:gd name="connsiteY5" fmla="*/ 56070 h 84128"/>
                  <a:gd name="connsiteX6" fmla="*/ 4316 w 128036"/>
                  <a:gd name="connsiteY6" fmla="*/ 58447 h 84128"/>
                  <a:gd name="connsiteX7" fmla="*/ 6599 w 128036"/>
                  <a:gd name="connsiteY7" fmla="*/ 68814 h 84128"/>
                  <a:gd name="connsiteX8" fmla="*/ 18298 w 128036"/>
                  <a:gd name="connsiteY8" fmla="*/ 75757 h 84128"/>
                  <a:gd name="connsiteX9" fmla="*/ 18963 w 128036"/>
                  <a:gd name="connsiteY9" fmla="*/ 75757 h 84128"/>
                  <a:gd name="connsiteX10" fmla="*/ 11925 w 128036"/>
                  <a:gd name="connsiteY10" fmla="*/ 61206 h 84128"/>
                  <a:gd name="connsiteX11" fmla="*/ 8216 w 128036"/>
                  <a:gd name="connsiteY11" fmla="*/ 26966 h 84128"/>
                  <a:gd name="connsiteX12" fmla="*/ 24765 w 128036"/>
                  <a:gd name="connsiteY12" fmla="*/ 241 h 84128"/>
                  <a:gd name="connsiteX13" fmla="*/ 46640 w 128036"/>
                  <a:gd name="connsiteY13" fmla="*/ 11844 h 84128"/>
                  <a:gd name="connsiteX14" fmla="*/ 50539 w 128036"/>
                  <a:gd name="connsiteY14" fmla="*/ 36382 h 84128"/>
                  <a:gd name="connsiteX15" fmla="*/ 50539 w 128036"/>
                  <a:gd name="connsiteY15" fmla="*/ 38760 h 84128"/>
                  <a:gd name="connsiteX16" fmla="*/ 54819 w 128036"/>
                  <a:gd name="connsiteY16" fmla="*/ 32863 h 84128"/>
                  <a:gd name="connsiteX17" fmla="*/ 60906 w 128036"/>
                  <a:gd name="connsiteY17" fmla="*/ 31722 h 84128"/>
                  <a:gd name="connsiteX18" fmla="*/ 65567 w 128036"/>
                  <a:gd name="connsiteY18" fmla="*/ 35241 h 84128"/>
                  <a:gd name="connsiteX19" fmla="*/ 65567 w 128036"/>
                  <a:gd name="connsiteY19" fmla="*/ 49031 h 84128"/>
                  <a:gd name="connsiteX20" fmla="*/ 56056 w 128036"/>
                  <a:gd name="connsiteY20" fmla="*/ 71858 h 84128"/>
                  <a:gd name="connsiteX21" fmla="*/ 57768 w 128036"/>
                  <a:gd name="connsiteY21" fmla="*/ 73475 h 84128"/>
                  <a:gd name="connsiteX22" fmla="*/ 71463 w 128036"/>
                  <a:gd name="connsiteY22" fmla="*/ 69385 h 84128"/>
                  <a:gd name="connsiteX23" fmla="*/ 75172 w 128036"/>
                  <a:gd name="connsiteY23" fmla="*/ 59113 h 84128"/>
                  <a:gd name="connsiteX24" fmla="*/ 76124 w 128036"/>
                  <a:gd name="connsiteY24" fmla="*/ 51504 h 84128"/>
                  <a:gd name="connsiteX25" fmla="*/ 78863 w 128036"/>
                  <a:gd name="connsiteY25" fmla="*/ 50810 h 84128"/>
                  <a:gd name="connsiteX26" fmla="*/ 79833 w 128036"/>
                  <a:gd name="connsiteY26" fmla="*/ 52646 h 84128"/>
                  <a:gd name="connsiteX27" fmla="*/ 79167 w 128036"/>
                  <a:gd name="connsiteY27" fmla="*/ 58923 h 84128"/>
                  <a:gd name="connsiteX28" fmla="*/ 79167 w 128036"/>
                  <a:gd name="connsiteY28" fmla="*/ 59969 h 84128"/>
                  <a:gd name="connsiteX29" fmla="*/ 84208 w 128036"/>
                  <a:gd name="connsiteY29" fmla="*/ 64249 h 84128"/>
                  <a:gd name="connsiteX30" fmla="*/ 90390 w 128036"/>
                  <a:gd name="connsiteY30" fmla="*/ 62252 h 84128"/>
                  <a:gd name="connsiteX31" fmla="*/ 92863 w 128036"/>
                  <a:gd name="connsiteY31" fmla="*/ 57686 h 84128"/>
                  <a:gd name="connsiteX32" fmla="*/ 92863 w 128036"/>
                  <a:gd name="connsiteY32" fmla="*/ 55594 h 84128"/>
                  <a:gd name="connsiteX33" fmla="*/ 95250 w 128036"/>
                  <a:gd name="connsiteY33" fmla="*/ 54082 h 84128"/>
                  <a:gd name="connsiteX34" fmla="*/ 96762 w 128036"/>
                  <a:gd name="connsiteY34" fmla="*/ 55594 h 84128"/>
                  <a:gd name="connsiteX35" fmla="*/ 96762 w 128036"/>
                  <a:gd name="connsiteY35" fmla="*/ 57401 h 84128"/>
                  <a:gd name="connsiteX36" fmla="*/ 97713 w 128036"/>
                  <a:gd name="connsiteY36" fmla="*/ 58923 h 84128"/>
                  <a:gd name="connsiteX37" fmla="*/ 103134 w 128036"/>
                  <a:gd name="connsiteY37" fmla="*/ 60730 h 84128"/>
                  <a:gd name="connsiteX38" fmla="*/ 111885 w 128036"/>
                  <a:gd name="connsiteY38" fmla="*/ 55784 h 84128"/>
                  <a:gd name="connsiteX39" fmla="*/ 113216 w 128036"/>
                  <a:gd name="connsiteY39" fmla="*/ 54833 h 84128"/>
                  <a:gd name="connsiteX40" fmla="*/ 126531 w 128036"/>
                  <a:gd name="connsiteY40" fmla="*/ 50363 h 84128"/>
                  <a:gd name="connsiteX41" fmla="*/ 127977 w 128036"/>
                  <a:gd name="connsiteY41" fmla="*/ 52788 h 84128"/>
                  <a:gd name="connsiteX42" fmla="*/ 125675 w 128036"/>
                  <a:gd name="connsiteY42" fmla="*/ 54263 h 84128"/>
                  <a:gd name="connsiteX43" fmla="*/ 115594 w 128036"/>
                  <a:gd name="connsiteY43" fmla="*/ 57972 h 84128"/>
                  <a:gd name="connsiteX44" fmla="*/ 114357 w 128036"/>
                  <a:gd name="connsiteY44" fmla="*/ 58923 h 84128"/>
                  <a:gd name="connsiteX45" fmla="*/ 103705 w 128036"/>
                  <a:gd name="connsiteY45" fmla="*/ 64629 h 84128"/>
                  <a:gd name="connsiteX46" fmla="*/ 95335 w 128036"/>
                  <a:gd name="connsiteY46" fmla="*/ 62061 h 84128"/>
                  <a:gd name="connsiteX47" fmla="*/ 93053 w 128036"/>
                  <a:gd name="connsiteY47" fmla="*/ 65105 h 84128"/>
                  <a:gd name="connsiteX48" fmla="*/ 83542 w 128036"/>
                  <a:gd name="connsiteY48" fmla="*/ 68053 h 84128"/>
                  <a:gd name="connsiteX49" fmla="*/ 77645 w 128036"/>
                  <a:gd name="connsiteY49" fmla="*/ 64629 h 84128"/>
                  <a:gd name="connsiteX50" fmla="*/ 74412 w 128036"/>
                  <a:gd name="connsiteY50" fmla="*/ 71477 h 84128"/>
                  <a:gd name="connsiteX51" fmla="*/ 55390 w 128036"/>
                  <a:gd name="connsiteY51" fmla="*/ 76708 h 84128"/>
                  <a:gd name="connsiteX52" fmla="*/ 53393 w 128036"/>
                  <a:gd name="connsiteY52" fmla="*/ 74901 h 84128"/>
                  <a:gd name="connsiteX53" fmla="*/ 34846 w 128036"/>
                  <a:gd name="connsiteY53" fmla="*/ 84127 h 84128"/>
                  <a:gd name="connsiteX54" fmla="*/ 27808 w 128036"/>
                  <a:gd name="connsiteY54" fmla="*/ 78420 h 84128"/>
                  <a:gd name="connsiteX55" fmla="*/ 30091 w 128036"/>
                  <a:gd name="connsiteY55" fmla="*/ 79466 h 84128"/>
                  <a:gd name="connsiteX56" fmla="*/ 51490 w 128036"/>
                  <a:gd name="connsiteY56" fmla="*/ 71763 h 84128"/>
                  <a:gd name="connsiteX57" fmla="*/ 49208 w 128036"/>
                  <a:gd name="connsiteY57" fmla="*/ 63773 h 84128"/>
                  <a:gd name="connsiteX58" fmla="*/ 48447 w 128036"/>
                  <a:gd name="connsiteY58" fmla="*/ 52646 h 84128"/>
                  <a:gd name="connsiteX59" fmla="*/ 43406 w 128036"/>
                  <a:gd name="connsiteY59" fmla="*/ 65105 h 84128"/>
                  <a:gd name="connsiteX60" fmla="*/ 27808 w 128036"/>
                  <a:gd name="connsiteY60" fmla="*/ 78420 h 84128"/>
                  <a:gd name="connsiteX61" fmla="*/ 28379 w 128036"/>
                  <a:gd name="connsiteY61" fmla="*/ 3855 h 84128"/>
                  <a:gd name="connsiteX62" fmla="*/ 25621 w 128036"/>
                  <a:gd name="connsiteY62" fmla="*/ 3855 h 84128"/>
                  <a:gd name="connsiteX63" fmla="*/ 12115 w 128036"/>
                  <a:gd name="connsiteY63" fmla="*/ 26966 h 84128"/>
                  <a:gd name="connsiteX64" fmla="*/ 15729 w 128036"/>
                  <a:gd name="connsiteY64" fmla="*/ 59779 h 84128"/>
                  <a:gd name="connsiteX65" fmla="*/ 23814 w 128036"/>
                  <a:gd name="connsiteY65" fmla="*/ 75091 h 84128"/>
                  <a:gd name="connsiteX66" fmla="*/ 40077 w 128036"/>
                  <a:gd name="connsiteY66" fmla="*/ 62632 h 84128"/>
                  <a:gd name="connsiteX67" fmla="*/ 46640 w 128036"/>
                  <a:gd name="connsiteY67" fmla="*/ 35907 h 84128"/>
                  <a:gd name="connsiteX68" fmla="*/ 43216 w 128036"/>
                  <a:gd name="connsiteY68" fmla="*/ 13366 h 84128"/>
                  <a:gd name="connsiteX69" fmla="*/ 28379 w 128036"/>
                  <a:gd name="connsiteY69" fmla="*/ 3474 h 84128"/>
                  <a:gd name="connsiteX70" fmla="*/ 59004 w 128036"/>
                  <a:gd name="connsiteY70" fmla="*/ 35526 h 84128"/>
                  <a:gd name="connsiteX71" fmla="*/ 57007 w 128036"/>
                  <a:gd name="connsiteY71" fmla="*/ 36287 h 84128"/>
                  <a:gd name="connsiteX72" fmla="*/ 52822 w 128036"/>
                  <a:gd name="connsiteY72" fmla="*/ 45132 h 84128"/>
                  <a:gd name="connsiteX73" fmla="*/ 52822 w 128036"/>
                  <a:gd name="connsiteY73" fmla="*/ 63203 h 84128"/>
                  <a:gd name="connsiteX74" fmla="*/ 53868 w 128036"/>
                  <a:gd name="connsiteY74" fmla="*/ 67958 h 84128"/>
                  <a:gd name="connsiteX75" fmla="*/ 61762 w 128036"/>
                  <a:gd name="connsiteY75" fmla="*/ 47985 h 84128"/>
                  <a:gd name="connsiteX76" fmla="*/ 61762 w 128036"/>
                  <a:gd name="connsiteY76" fmla="*/ 37333 h 84128"/>
                  <a:gd name="connsiteX77" fmla="*/ 59575 w 128036"/>
                  <a:gd name="connsiteY77" fmla="*/ 35621 h 84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28036" h="84128">
                    <a:moveTo>
                      <a:pt x="34846" y="84127"/>
                    </a:moveTo>
                    <a:cubicBezTo>
                      <a:pt x="30348" y="84184"/>
                      <a:pt x="25982" y="82595"/>
                      <a:pt x="22577" y="79657"/>
                    </a:cubicBezTo>
                    <a:cubicBezTo>
                      <a:pt x="21065" y="79847"/>
                      <a:pt x="19524" y="79847"/>
                      <a:pt x="18012" y="79657"/>
                    </a:cubicBezTo>
                    <a:cubicBezTo>
                      <a:pt x="12096" y="79143"/>
                      <a:pt x="6713" y="76004"/>
                      <a:pt x="3365" y="71097"/>
                    </a:cubicBezTo>
                    <a:cubicBezTo>
                      <a:pt x="407" y="67197"/>
                      <a:pt x="-677" y="62176"/>
                      <a:pt x="417" y="57401"/>
                    </a:cubicBezTo>
                    <a:cubicBezTo>
                      <a:pt x="740" y="56355"/>
                      <a:pt x="1844" y="55765"/>
                      <a:pt x="2890" y="56070"/>
                    </a:cubicBezTo>
                    <a:cubicBezTo>
                      <a:pt x="3926" y="56345"/>
                      <a:pt x="4554" y="57401"/>
                      <a:pt x="4316" y="58447"/>
                    </a:cubicBezTo>
                    <a:cubicBezTo>
                      <a:pt x="3432" y="62071"/>
                      <a:pt x="4278" y="65894"/>
                      <a:pt x="6599" y="68814"/>
                    </a:cubicBezTo>
                    <a:cubicBezTo>
                      <a:pt x="9319" y="72695"/>
                      <a:pt x="13580" y="75225"/>
                      <a:pt x="18298" y="75757"/>
                    </a:cubicBezTo>
                    <a:lnTo>
                      <a:pt x="18963" y="75757"/>
                    </a:lnTo>
                    <a:cubicBezTo>
                      <a:pt x="15701" y="71401"/>
                      <a:pt x="13314" y="66465"/>
                      <a:pt x="11925" y="61206"/>
                    </a:cubicBezTo>
                    <a:cubicBezTo>
                      <a:pt x="8615" y="50116"/>
                      <a:pt x="7360" y="38513"/>
                      <a:pt x="8216" y="26966"/>
                    </a:cubicBezTo>
                    <a:cubicBezTo>
                      <a:pt x="8216" y="21545"/>
                      <a:pt x="10879" y="3569"/>
                      <a:pt x="24765" y="241"/>
                    </a:cubicBezTo>
                    <a:cubicBezTo>
                      <a:pt x="33819" y="-1148"/>
                      <a:pt x="42712" y="3569"/>
                      <a:pt x="46640" y="11844"/>
                    </a:cubicBezTo>
                    <a:cubicBezTo>
                      <a:pt x="50092" y="19529"/>
                      <a:pt x="51433" y="28003"/>
                      <a:pt x="50539" y="36382"/>
                    </a:cubicBezTo>
                    <a:cubicBezTo>
                      <a:pt x="50539" y="37143"/>
                      <a:pt x="50539" y="37904"/>
                      <a:pt x="50539" y="38760"/>
                    </a:cubicBezTo>
                    <a:cubicBezTo>
                      <a:pt x="51424" y="36458"/>
                      <a:pt x="52907" y="34423"/>
                      <a:pt x="54819" y="32863"/>
                    </a:cubicBezTo>
                    <a:cubicBezTo>
                      <a:pt x="56598" y="31646"/>
                      <a:pt x="58804" y="31237"/>
                      <a:pt x="60906" y="31722"/>
                    </a:cubicBezTo>
                    <a:cubicBezTo>
                      <a:pt x="62884" y="32188"/>
                      <a:pt x="64577" y="33462"/>
                      <a:pt x="65567" y="35241"/>
                    </a:cubicBezTo>
                    <a:cubicBezTo>
                      <a:pt x="67288" y="39673"/>
                      <a:pt x="67288" y="44600"/>
                      <a:pt x="65567" y="49031"/>
                    </a:cubicBezTo>
                    <a:cubicBezTo>
                      <a:pt x="63693" y="57116"/>
                      <a:pt x="60478" y="64829"/>
                      <a:pt x="56056" y="71858"/>
                    </a:cubicBezTo>
                    <a:cubicBezTo>
                      <a:pt x="56550" y="72466"/>
                      <a:pt x="57130" y="73018"/>
                      <a:pt x="57768" y="73475"/>
                    </a:cubicBezTo>
                    <a:cubicBezTo>
                      <a:pt x="62713" y="75786"/>
                      <a:pt x="68601" y="74026"/>
                      <a:pt x="71463" y="69385"/>
                    </a:cubicBezTo>
                    <a:cubicBezTo>
                      <a:pt x="73423" y="66265"/>
                      <a:pt x="74687" y="62765"/>
                      <a:pt x="75172" y="59113"/>
                    </a:cubicBezTo>
                    <a:cubicBezTo>
                      <a:pt x="74516" y="56545"/>
                      <a:pt x="74859" y="53825"/>
                      <a:pt x="76124" y="51504"/>
                    </a:cubicBezTo>
                    <a:cubicBezTo>
                      <a:pt x="76685" y="50553"/>
                      <a:pt x="77912" y="50249"/>
                      <a:pt x="78863" y="50810"/>
                    </a:cubicBezTo>
                    <a:cubicBezTo>
                      <a:pt x="79500" y="51191"/>
                      <a:pt x="79880" y="51904"/>
                      <a:pt x="79833" y="52646"/>
                    </a:cubicBezTo>
                    <a:cubicBezTo>
                      <a:pt x="79833" y="54643"/>
                      <a:pt x="79833" y="56735"/>
                      <a:pt x="79167" y="58923"/>
                    </a:cubicBezTo>
                    <a:cubicBezTo>
                      <a:pt x="79167" y="58923"/>
                      <a:pt x="79167" y="59684"/>
                      <a:pt x="79167" y="59969"/>
                    </a:cubicBezTo>
                    <a:cubicBezTo>
                      <a:pt x="80061" y="62128"/>
                      <a:pt x="81935" y="63716"/>
                      <a:pt x="84208" y="64249"/>
                    </a:cubicBezTo>
                    <a:cubicBezTo>
                      <a:pt x="86472" y="64668"/>
                      <a:pt x="88792" y="63916"/>
                      <a:pt x="90390" y="62252"/>
                    </a:cubicBezTo>
                    <a:cubicBezTo>
                      <a:pt x="91731" y="61072"/>
                      <a:pt x="92606" y="59455"/>
                      <a:pt x="92863" y="57686"/>
                    </a:cubicBezTo>
                    <a:cubicBezTo>
                      <a:pt x="92720" y="56992"/>
                      <a:pt x="92720" y="56288"/>
                      <a:pt x="92863" y="55594"/>
                    </a:cubicBezTo>
                    <a:cubicBezTo>
                      <a:pt x="93101" y="54519"/>
                      <a:pt x="94166" y="53835"/>
                      <a:pt x="95250" y="54082"/>
                    </a:cubicBezTo>
                    <a:cubicBezTo>
                      <a:pt x="96001" y="54243"/>
                      <a:pt x="96591" y="54833"/>
                      <a:pt x="96762" y="55594"/>
                    </a:cubicBezTo>
                    <a:cubicBezTo>
                      <a:pt x="96857" y="56193"/>
                      <a:pt x="96857" y="56802"/>
                      <a:pt x="96762" y="57401"/>
                    </a:cubicBezTo>
                    <a:cubicBezTo>
                      <a:pt x="96962" y="57972"/>
                      <a:pt x="97285" y="58495"/>
                      <a:pt x="97713" y="58923"/>
                    </a:cubicBezTo>
                    <a:cubicBezTo>
                      <a:pt x="99159" y="60311"/>
                      <a:pt x="101147" y="60977"/>
                      <a:pt x="103134" y="60730"/>
                    </a:cubicBezTo>
                    <a:cubicBezTo>
                      <a:pt x="106425" y="59855"/>
                      <a:pt x="109440" y="58152"/>
                      <a:pt x="111885" y="55784"/>
                    </a:cubicBezTo>
                    <a:lnTo>
                      <a:pt x="113216" y="54833"/>
                    </a:lnTo>
                    <a:cubicBezTo>
                      <a:pt x="116792" y="51476"/>
                      <a:pt x="121652" y="49840"/>
                      <a:pt x="126531" y="50363"/>
                    </a:cubicBezTo>
                    <a:cubicBezTo>
                      <a:pt x="127596" y="50639"/>
                      <a:pt x="128243" y="51723"/>
                      <a:pt x="127977" y="52788"/>
                    </a:cubicBezTo>
                    <a:cubicBezTo>
                      <a:pt x="127711" y="53806"/>
                      <a:pt x="126712" y="54453"/>
                      <a:pt x="125675" y="54263"/>
                    </a:cubicBezTo>
                    <a:cubicBezTo>
                      <a:pt x="121919" y="53882"/>
                      <a:pt x="118209" y="55252"/>
                      <a:pt x="115594" y="57972"/>
                    </a:cubicBezTo>
                    <a:lnTo>
                      <a:pt x="114357" y="58923"/>
                    </a:lnTo>
                    <a:cubicBezTo>
                      <a:pt x="111361" y="61710"/>
                      <a:pt x="107690" y="63678"/>
                      <a:pt x="103705" y="64629"/>
                    </a:cubicBezTo>
                    <a:cubicBezTo>
                      <a:pt x="100671" y="65038"/>
                      <a:pt x="97618" y="64097"/>
                      <a:pt x="95335" y="62061"/>
                    </a:cubicBezTo>
                    <a:cubicBezTo>
                      <a:pt x="94746" y="63193"/>
                      <a:pt x="93976" y="64220"/>
                      <a:pt x="93053" y="65105"/>
                    </a:cubicBezTo>
                    <a:cubicBezTo>
                      <a:pt x="90494" y="67483"/>
                      <a:pt x="86995" y="68567"/>
                      <a:pt x="83542" y="68053"/>
                    </a:cubicBezTo>
                    <a:cubicBezTo>
                      <a:pt x="81260" y="67578"/>
                      <a:pt x="79186" y="66379"/>
                      <a:pt x="77645" y="64629"/>
                    </a:cubicBezTo>
                    <a:cubicBezTo>
                      <a:pt x="76942" y="67074"/>
                      <a:pt x="75848" y="69385"/>
                      <a:pt x="74412" y="71477"/>
                    </a:cubicBezTo>
                    <a:cubicBezTo>
                      <a:pt x="70398" y="77907"/>
                      <a:pt x="62124" y="80189"/>
                      <a:pt x="55390" y="76708"/>
                    </a:cubicBezTo>
                    <a:cubicBezTo>
                      <a:pt x="54658" y="76185"/>
                      <a:pt x="53992" y="75576"/>
                      <a:pt x="53393" y="74901"/>
                    </a:cubicBezTo>
                    <a:cubicBezTo>
                      <a:pt x="48685" y="80322"/>
                      <a:pt x="42008" y="83642"/>
                      <a:pt x="34846" y="84127"/>
                    </a:cubicBezTo>
                    <a:close/>
                    <a:moveTo>
                      <a:pt x="27808" y="78420"/>
                    </a:moveTo>
                    <a:lnTo>
                      <a:pt x="30091" y="79466"/>
                    </a:lnTo>
                    <a:cubicBezTo>
                      <a:pt x="38118" y="81293"/>
                      <a:pt x="46469" y="78278"/>
                      <a:pt x="51490" y="71763"/>
                    </a:cubicBezTo>
                    <a:cubicBezTo>
                      <a:pt x="50330" y="69233"/>
                      <a:pt x="49560" y="66541"/>
                      <a:pt x="49208" y="63773"/>
                    </a:cubicBezTo>
                    <a:cubicBezTo>
                      <a:pt x="48618" y="60093"/>
                      <a:pt x="48361" y="56374"/>
                      <a:pt x="48447" y="52646"/>
                    </a:cubicBezTo>
                    <a:cubicBezTo>
                      <a:pt x="47353" y="57011"/>
                      <a:pt x="45660" y="61206"/>
                      <a:pt x="43406" y="65105"/>
                    </a:cubicBezTo>
                    <a:cubicBezTo>
                      <a:pt x="39897" y="71211"/>
                      <a:pt x="34390" y="75909"/>
                      <a:pt x="27808" y="78420"/>
                    </a:cubicBezTo>
                    <a:close/>
                    <a:moveTo>
                      <a:pt x="28379" y="3855"/>
                    </a:moveTo>
                    <a:cubicBezTo>
                      <a:pt x="27466" y="3769"/>
                      <a:pt x="26534" y="3769"/>
                      <a:pt x="25621" y="3855"/>
                    </a:cubicBezTo>
                    <a:cubicBezTo>
                      <a:pt x="16776" y="5947"/>
                      <a:pt x="12781" y="17170"/>
                      <a:pt x="12115" y="26966"/>
                    </a:cubicBezTo>
                    <a:cubicBezTo>
                      <a:pt x="11364" y="38027"/>
                      <a:pt x="12591" y="49146"/>
                      <a:pt x="15729" y="59779"/>
                    </a:cubicBezTo>
                    <a:cubicBezTo>
                      <a:pt x="17147" y="65466"/>
                      <a:pt x="19914" y="70716"/>
                      <a:pt x="23814" y="75091"/>
                    </a:cubicBezTo>
                    <a:cubicBezTo>
                      <a:pt x="30652" y="73227"/>
                      <a:pt x="36492" y="68757"/>
                      <a:pt x="40077" y="62632"/>
                    </a:cubicBezTo>
                    <a:cubicBezTo>
                      <a:pt x="44338" y="54367"/>
                      <a:pt x="46583" y="45208"/>
                      <a:pt x="46640" y="35907"/>
                    </a:cubicBezTo>
                    <a:cubicBezTo>
                      <a:pt x="47448" y="28222"/>
                      <a:pt x="46269" y="20461"/>
                      <a:pt x="43216" y="13366"/>
                    </a:cubicBezTo>
                    <a:cubicBezTo>
                      <a:pt x="40315" y="7726"/>
                      <a:pt x="34704" y="3988"/>
                      <a:pt x="28379" y="3474"/>
                    </a:cubicBezTo>
                    <a:close/>
                    <a:moveTo>
                      <a:pt x="59004" y="35526"/>
                    </a:moveTo>
                    <a:cubicBezTo>
                      <a:pt x="58272" y="35564"/>
                      <a:pt x="57577" y="35830"/>
                      <a:pt x="57007" y="36287"/>
                    </a:cubicBezTo>
                    <a:cubicBezTo>
                      <a:pt x="54534" y="38589"/>
                      <a:pt x="53031" y="41756"/>
                      <a:pt x="52822" y="45132"/>
                    </a:cubicBezTo>
                    <a:cubicBezTo>
                      <a:pt x="52061" y="51133"/>
                      <a:pt x="52061" y="57201"/>
                      <a:pt x="52822" y="63203"/>
                    </a:cubicBezTo>
                    <a:cubicBezTo>
                      <a:pt x="53079" y="64810"/>
                      <a:pt x="53421" y="66398"/>
                      <a:pt x="53868" y="67958"/>
                    </a:cubicBezTo>
                    <a:cubicBezTo>
                      <a:pt x="57387" y="61691"/>
                      <a:pt x="60050" y="54966"/>
                      <a:pt x="61762" y="47985"/>
                    </a:cubicBezTo>
                    <a:cubicBezTo>
                      <a:pt x="63122" y="44561"/>
                      <a:pt x="63122" y="40757"/>
                      <a:pt x="61762" y="37333"/>
                    </a:cubicBezTo>
                    <a:cubicBezTo>
                      <a:pt x="61315" y="36468"/>
                      <a:pt x="60516" y="35850"/>
                      <a:pt x="59575" y="356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726" name="Freeform 3725">
            <a:extLst>
              <a:ext uri="{FF2B5EF4-FFF2-40B4-BE49-F238E27FC236}">
                <a16:creationId xmlns:a16="http://schemas.microsoft.com/office/drawing/2014/main" id="{BB9C3F0F-DC1C-F94B-9176-6943F97B05D2}"/>
              </a:ext>
            </a:extLst>
          </p:cNvPr>
          <p:cNvSpPr/>
          <p:nvPr/>
        </p:nvSpPr>
        <p:spPr>
          <a:xfrm>
            <a:off x="10588629" y="5713810"/>
            <a:ext cx="721080" cy="901000"/>
          </a:xfrm>
          <a:custGeom>
            <a:avLst/>
            <a:gdLst>
              <a:gd name="connsiteX0" fmla="*/ 24633 w 49171"/>
              <a:gd name="connsiteY0" fmla="*/ 0 h 61440"/>
              <a:gd name="connsiteX1" fmla="*/ 0 w 49171"/>
              <a:gd name="connsiteY1" fmla="*/ 50217 h 61440"/>
              <a:gd name="connsiteX2" fmla="*/ 19497 w 49171"/>
              <a:gd name="connsiteY2" fmla="*/ 39946 h 61440"/>
              <a:gd name="connsiteX3" fmla="*/ 22541 w 49171"/>
              <a:gd name="connsiteY3" fmla="*/ 61440 h 61440"/>
              <a:gd name="connsiteX4" fmla="*/ 49171 w 49171"/>
              <a:gd name="connsiteY4" fmla="*/ 5136 h 61440"/>
              <a:gd name="connsiteX5" fmla="*/ 24633 w 49171"/>
              <a:gd name="connsiteY5" fmla="*/ 0 h 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71" h="61440">
                <a:moveTo>
                  <a:pt x="24633" y="0"/>
                </a:moveTo>
                <a:lnTo>
                  <a:pt x="0" y="50217"/>
                </a:lnTo>
                <a:lnTo>
                  <a:pt x="19497" y="39946"/>
                </a:lnTo>
                <a:lnTo>
                  <a:pt x="22541" y="61440"/>
                </a:lnTo>
                <a:lnTo>
                  <a:pt x="49171" y="5136"/>
                </a:lnTo>
                <a:lnTo>
                  <a:pt x="24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27" name="Freeform 3726">
            <a:extLst>
              <a:ext uri="{FF2B5EF4-FFF2-40B4-BE49-F238E27FC236}">
                <a16:creationId xmlns:a16="http://schemas.microsoft.com/office/drawing/2014/main" id="{ECA0E86E-E6A2-9B42-A7D1-CD2D2C9CC447}"/>
              </a:ext>
            </a:extLst>
          </p:cNvPr>
          <p:cNvSpPr/>
          <p:nvPr/>
        </p:nvSpPr>
        <p:spPr>
          <a:xfrm>
            <a:off x="11398968" y="5713810"/>
            <a:ext cx="721080" cy="901000"/>
          </a:xfrm>
          <a:custGeom>
            <a:avLst/>
            <a:gdLst>
              <a:gd name="connsiteX0" fmla="*/ 24633 w 49171"/>
              <a:gd name="connsiteY0" fmla="*/ 0 h 61440"/>
              <a:gd name="connsiteX1" fmla="*/ 49171 w 49171"/>
              <a:gd name="connsiteY1" fmla="*/ 50217 h 61440"/>
              <a:gd name="connsiteX2" fmla="*/ 29674 w 49171"/>
              <a:gd name="connsiteY2" fmla="*/ 39946 h 61440"/>
              <a:gd name="connsiteX3" fmla="*/ 26631 w 49171"/>
              <a:gd name="connsiteY3" fmla="*/ 61440 h 61440"/>
              <a:gd name="connsiteX4" fmla="*/ 0 w 49171"/>
              <a:gd name="connsiteY4" fmla="*/ 5136 h 61440"/>
              <a:gd name="connsiteX5" fmla="*/ 24633 w 49171"/>
              <a:gd name="connsiteY5" fmla="*/ 0 h 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71" h="61440">
                <a:moveTo>
                  <a:pt x="24633" y="0"/>
                </a:moveTo>
                <a:lnTo>
                  <a:pt x="49171" y="50217"/>
                </a:lnTo>
                <a:lnTo>
                  <a:pt x="29674" y="39946"/>
                </a:lnTo>
                <a:lnTo>
                  <a:pt x="26631" y="61440"/>
                </a:lnTo>
                <a:lnTo>
                  <a:pt x="0" y="5136"/>
                </a:lnTo>
                <a:lnTo>
                  <a:pt x="24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28" name="Freeform 3727">
            <a:extLst>
              <a:ext uri="{FF2B5EF4-FFF2-40B4-BE49-F238E27FC236}">
                <a16:creationId xmlns:a16="http://schemas.microsoft.com/office/drawing/2014/main" id="{6ECDC8B9-1545-5C42-A067-A2DE2C02D192}"/>
              </a:ext>
            </a:extLst>
          </p:cNvPr>
          <p:cNvSpPr/>
          <p:nvPr/>
        </p:nvSpPr>
        <p:spPr>
          <a:xfrm>
            <a:off x="10768532" y="4787706"/>
            <a:ext cx="1171601" cy="1171591"/>
          </a:xfrm>
          <a:custGeom>
            <a:avLst/>
            <a:gdLst>
              <a:gd name="connsiteX0" fmla="*/ 79892 w 79893"/>
              <a:gd name="connsiteY0" fmla="*/ 39660 h 79892"/>
              <a:gd name="connsiteX1" fmla="*/ 40232 w 79893"/>
              <a:gd name="connsiteY1" fmla="*/ 79891 h 79892"/>
              <a:gd name="connsiteX2" fmla="*/ 1 w 79893"/>
              <a:gd name="connsiteY2" fmla="*/ 40222 h 79892"/>
              <a:gd name="connsiteX3" fmla="*/ 39662 w 79893"/>
              <a:gd name="connsiteY3" fmla="*/ 0 h 79892"/>
              <a:gd name="connsiteX4" fmla="*/ 40422 w 79893"/>
              <a:gd name="connsiteY4" fmla="*/ 0 h 79892"/>
              <a:gd name="connsiteX5" fmla="*/ 79892 w 79893"/>
              <a:gd name="connsiteY5" fmla="*/ 39660 h 7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893" h="79892">
                <a:moveTo>
                  <a:pt x="79892" y="39660"/>
                </a:moveTo>
                <a:cubicBezTo>
                  <a:pt x="80044" y="61726"/>
                  <a:pt x="62288" y="79730"/>
                  <a:pt x="40232" y="79891"/>
                </a:cubicBezTo>
                <a:cubicBezTo>
                  <a:pt x="18167" y="80044"/>
                  <a:pt x="163" y="62287"/>
                  <a:pt x="1" y="40222"/>
                </a:cubicBezTo>
                <a:cubicBezTo>
                  <a:pt x="-151" y="18166"/>
                  <a:pt x="17606" y="152"/>
                  <a:pt x="39662" y="0"/>
                </a:cubicBezTo>
                <a:cubicBezTo>
                  <a:pt x="39918" y="0"/>
                  <a:pt x="40165" y="0"/>
                  <a:pt x="40422" y="0"/>
                </a:cubicBezTo>
                <a:cubicBezTo>
                  <a:pt x="62183" y="257"/>
                  <a:pt x="79740" y="17890"/>
                  <a:pt x="79892" y="39660"/>
                </a:cubicBezTo>
                <a:close/>
              </a:path>
            </a:pathLst>
          </a:custGeom>
          <a:solidFill>
            <a:schemeClr val="accent1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29" name="Freeform 3728">
            <a:extLst>
              <a:ext uri="{FF2B5EF4-FFF2-40B4-BE49-F238E27FC236}">
                <a16:creationId xmlns:a16="http://schemas.microsoft.com/office/drawing/2014/main" id="{B6627F5D-E5B0-7D49-BAF6-3E44F4E617A7}"/>
              </a:ext>
            </a:extLst>
          </p:cNvPr>
          <p:cNvSpPr/>
          <p:nvPr/>
        </p:nvSpPr>
        <p:spPr>
          <a:xfrm>
            <a:off x="10921632" y="4950886"/>
            <a:ext cx="836839" cy="836836"/>
          </a:xfrm>
          <a:custGeom>
            <a:avLst/>
            <a:gdLst>
              <a:gd name="connsiteX0" fmla="*/ 57065 w 57065"/>
              <a:gd name="connsiteY0" fmla="*/ 28533 h 57065"/>
              <a:gd name="connsiteX1" fmla="*/ 28533 w 57065"/>
              <a:gd name="connsiteY1" fmla="*/ 57065 h 57065"/>
              <a:gd name="connsiteX2" fmla="*/ 0 w 57065"/>
              <a:gd name="connsiteY2" fmla="*/ 28533 h 57065"/>
              <a:gd name="connsiteX3" fmla="*/ 28533 w 57065"/>
              <a:gd name="connsiteY3" fmla="*/ 0 h 57065"/>
              <a:gd name="connsiteX4" fmla="*/ 57065 w 57065"/>
              <a:gd name="connsiteY4" fmla="*/ 28533 h 5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65" h="57065">
                <a:moveTo>
                  <a:pt x="57065" y="28533"/>
                </a:moveTo>
                <a:cubicBezTo>
                  <a:pt x="57065" y="44292"/>
                  <a:pt x="44292" y="57065"/>
                  <a:pt x="28533" y="57065"/>
                </a:cubicBezTo>
                <a:cubicBezTo>
                  <a:pt x="12773" y="57065"/>
                  <a:pt x="0" y="44292"/>
                  <a:pt x="0" y="28533"/>
                </a:cubicBezTo>
                <a:cubicBezTo>
                  <a:pt x="0" y="12773"/>
                  <a:pt x="12773" y="0"/>
                  <a:pt x="28533" y="0"/>
                </a:cubicBezTo>
                <a:cubicBezTo>
                  <a:pt x="44292" y="0"/>
                  <a:pt x="57065" y="12773"/>
                  <a:pt x="57065" y="2853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100</a:t>
            </a:r>
          </a:p>
        </p:txBody>
      </p:sp>
      <p:sp>
        <p:nvSpPr>
          <p:cNvPr id="3731" name="Freeform 3730">
            <a:extLst>
              <a:ext uri="{FF2B5EF4-FFF2-40B4-BE49-F238E27FC236}">
                <a16:creationId xmlns:a16="http://schemas.microsoft.com/office/drawing/2014/main" id="{5338FA6F-A41C-B94A-A0DB-78755C071879}"/>
              </a:ext>
            </a:extLst>
          </p:cNvPr>
          <p:cNvSpPr/>
          <p:nvPr/>
        </p:nvSpPr>
        <p:spPr>
          <a:xfrm>
            <a:off x="10588629" y="8614402"/>
            <a:ext cx="721080" cy="901000"/>
          </a:xfrm>
          <a:custGeom>
            <a:avLst/>
            <a:gdLst>
              <a:gd name="connsiteX0" fmla="*/ 24633 w 49171"/>
              <a:gd name="connsiteY0" fmla="*/ 0 h 61440"/>
              <a:gd name="connsiteX1" fmla="*/ 0 w 49171"/>
              <a:gd name="connsiteY1" fmla="*/ 50217 h 61440"/>
              <a:gd name="connsiteX2" fmla="*/ 19497 w 49171"/>
              <a:gd name="connsiteY2" fmla="*/ 39946 h 61440"/>
              <a:gd name="connsiteX3" fmla="*/ 22541 w 49171"/>
              <a:gd name="connsiteY3" fmla="*/ 61440 h 61440"/>
              <a:gd name="connsiteX4" fmla="*/ 49171 w 49171"/>
              <a:gd name="connsiteY4" fmla="*/ 5136 h 61440"/>
              <a:gd name="connsiteX5" fmla="*/ 24633 w 49171"/>
              <a:gd name="connsiteY5" fmla="*/ 0 h 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71" h="61440">
                <a:moveTo>
                  <a:pt x="24633" y="0"/>
                </a:moveTo>
                <a:lnTo>
                  <a:pt x="0" y="50217"/>
                </a:lnTo>
                <a:lnTo>
                  <a:pt x="19497" y="39946"/>
                </a:lnTo>
                <a:lnTo>
                  <a:pt x="22541" y="61440"/>
                </a:lnTo>
                <a:lnTo>
                  <a:pt x="49171" y="5136"/>
                </a:lnTo>
                <a:lnTo>
                  <a:pt x="2463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32" name="Freeform 3731">
            <a:extLst>
              <a:ext uri="{FF2B5EF4-FFF2-40B4-BE49-F238E27FC236}">
                <a16:creationId xmlns:a16="http://schemas.microsoft.com/office/drawing/2014/main" id="{E8B9092A-D4FA-754F-80A2-89017D2EEC54}"/>
              </a:ext>
            </a:extLst>
          </p:cNvPr>
          <p:cNvSpPr/>
          <p:nvPr/>
        </p:nvSpPr>
        <p:spPr>
          <a:xfrm>
            <a:off x="11398968" y="8614402"/>
            <a:ext cx="721080" cy="901000"/>
          </a:xfrm>
          <a:custGeom>
            <a:avLst/>
            <a:gdLst>
              <a:gd name="connsiteX0" fmla="*/ 24633 w 49171"/>
              <a:gd name="connsiteY0" fmla="*/ 0 h 61440"/>
              <a:gd name="connsiteX1" fmla="*/ 49171 w 49171"/>
              <a:gd name="connsiteY1" fmla="*/ 50217 h 61440"/>
              <a:gd name="connsiteX2" fmla="*/ 29674 w 49171"/>
              <a:gd name="connsiteY2" fmla="*/ 39946 h 61440"/>
              <a:gd name="connsiteX3" fmla="*/ 26631 w 49171"/>
              <a:gd name="connsiteY3" fmla="*/ 61440 h 61440"/>
              <a:gd name="connsiteX4" fmla="*/ 0 w 49171"/>
              <a:gd name="connsiteY4" fmla="*/ 5136 h 61440"/>
              <a:gd name="connsiteX5" fmla="*/ 24633 w 49171"/>
              <a:gd name="connsiteY5" fmla="*/ 0 h 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71" h="61440">
                <a:moveTo>
                  <a:pt x="24633" y="0"/>
                </a:moveTo>
                <a:lnTo>
                  <a:pt x="49171" y="50217"/>
                </a:lnTo>
                <a:lnTo>
                  <a:pt x="29674" y="39946"/>
                </a:lnTo>
                <a:lnTo>
                  <a:pt x="26631" y="61440"/>
                </a:lnTo>
                <a:lnTo>
                  <a:pt x="0" y="5136"/>
                </a:lnTo>
                <a:lnTo>
                  <a:pt x="2463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33" name="Freeform 3732">
            <a:extLst>
              <a:ext uri="{FF2B5EF4-FFF2-40B4-BE49-F238E27FC236}">
                <a16:creationId xmlns:a16="http://schemas.microsoft.com/office/drawing/2014/main" id="{06F5A061-F5E7-FC48-8E2F-E344D5A5C79F}"/>
              </a:ext>
            </a:extLst>
          </p:cNvPr>
          <p:cNvSpPr/>
          <p:nvPr/>
        </p:nvSpPr>
        <p:spPr>
          <a:xfrm>
            <a:off x="10768532" y="7688298"/>
            <a:ext cx="1171601" cy="1171591"/>
          </a:xfrm>
          <a:custGeom>
            <a:avLst/>
            <a:gdLst>
              <a:gd name="connsiteX0" fmla="*/ 79892 w 79893"/>
              <a:gd name="connsiteY0" fmla="*/ 39660 h 79892"/>
              <a:gd name="connsiteX1" fmla="*/ 40232 w 79893"/>
              <a:gd name="connsiteY1" fmla="*/ 79891 h 79892"/>
              <a:gd name="connsiteX2" fmla="*/ 1 w 79893"/>
              <a:gd name="connsiteY2" fmla="*/ 40222 h 79892"/>
              <a:gd name="connsiteX3" fmla="*/ 39662 w 79893"/>
              <a:gd name="connsiteY3" fmla="*/ 0 h 79892"/>
              <a:gd name="connsiteX4" fmla="*/ 40422 w 79893"/>
              <a:gd name="connsiteY4" fmla="*/ 0 h 79892"/>
              <a:gd name="connsiteX5" fmla="*/ 79892 w 79893"/>
              <a:gd name="connsiteY5" fmla="*/ 39660 h 7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893" h="79892">
                <a:moveTo>
                  <a:pt x="79892" y="39660"/>
                </a:moveTo>
                <a:cubicBezTo>
                  <a:pt x="80044" y="61726"/>
                  <a:pt x="62288" y="79730"/>
                  <a:pt x="40232" y="79891"/>
                </a:cubicBezTo>
                <a:cubicBezTo>
                  <a:pt x="18167" y="80044"/>
                  <a:pt x="163" y="62287"/>
                  <a:pt x="1" y="40222"/>
                </a:cubicBezTo>
                <a:cubicBezTo>
                  <a:pt x="-151" y="18166"/>
                  <a:pt x="17606" y="152"/>
                  <a:pt x="39662" y="0"/>
                </a:cubicBezTo>
                <a:cubicBezTo>
                  <a:pt x="39918" y="0"/>
                  <a:pt x="40165" y="0"/>
                  <a:pt x="40422" y="0"/>
                </a:cubicBezTo>
                <a:cubicBezTo>
                  <a:pt x="62183" y="257"/>
                  <a:pt x="79740" y="17890"/>
                  <a:pt x="79892" y="39660"/>
                </a:cubicBezTo>
                <a:close/>
              </a:path>
            </a:pathLst>
          </a:custGeom>
          <a:solidFill>
            <a:schemeClr val="accent2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34" name="Freeform 3733">
            <a:extLst>
              <a:ext uri="{FF2B5EF4-FFF2-40B4-BE49-F238E27FC236}">
                <a16:creationId xmlns:a16="http://schemas.microsoft.com/office/drawing/2014/main" id="{FFDA23CE-127F-3643-B69D-94D19F2B7E97}"/>
              </a:ext>
            </a:extLst>
          </p:cNvPr>
          <p:cNvSpPr/>
          <p:nvPr/>
        </p:nvSpPr>
        <p:spPr>
          <a:xfrm>
            <a:off x="10921632" y="7851478"/>
            <a:ext cx="836839" cy="836836"/>
          </a:xfrm>
          <a:custGeom>
            <a:avLst/>
            <a:gdLst>
              <a:gd name="connsiteX0" fmla="*/ 57065 w 57065"/>
              <a:gd name="connsiteY0" fmla="*/ 28533 h 57065"/>
              <a:gd name="connsiteX1" fmla="*/ 28533 w 57065"/>
              <a:gd name="connsiteY1" fmla="*/ 57065 h 57065"/>
              <a:gd name="connsiteX2" fmla="*/ 0 w 57065"/>
              <a:gd name="connsiteY2" fmla="*/ 28533 h 57065"/>
              <a:gd name="connsiteX3" fmla="*/ 28533 w 57065"/>
              <a:gd name="connsiteY3" fmla="*/ 0 h 57065"/>
              <a:gd name="connsiteX4" fmla="*/ 57065 w 57065"/>
              <a:gd name="connsiteY4" fmla="*/ 28533 h 5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65" h="57065">
                <a:moveTo>
                  <a:pt x="57065" y="28533"/>
                </a:moveTo>
                <a:cubicBezTo>
                  <a:pt x="57065" y="44292"/>
                  <a:pt x="44292" y="57065"/>
                  <a:pt x="28533" y="57065"/>
                </a:cubicBezTo>
                <a:cubicBezTo>
                  <a:pt x="12773" y="57065"/>
                  <a:pt x="0" y="44292"/>
                  <a:pt x="0" y="28533"/>
                </a:cubicBezTo>
                <a:cubicBezTo>
                  <a:pt x="0" y="12773"/>
                  <a:pt x="12773" y="0"/>
                  <a:pt x="28533" y="0"/>
                </a:cubicBezTo>
                <a:cubicBezTo>
                  <a:pt x="44292" y="0"/>
                  <a:pt x="57065" y="12773"/>
                  <a:pt x="57065" y="285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90</a:t>
            </a:r>
          </a:p>
        </p:txBody>
      </p:sp>
      <p:sp>
        <p:nvSpPr>
          <p:cNvPr id="3736" name="Freeform 3735">
            <a:extLst>
              <a:ext uri="{FF2B5EF4-FFF2-40B4-BE49-F238E27FC236}">
                <a16:creationId xmlns:a16="http://schemas.microsoft.com/office/drawing/2014/main" id="{D67858A4-517C-1744-A447-569AF0514BD9}"/>
              </a:ext>
            </a:extLst>
          </p:cNvPr>
          <p:cNvSpPr/>
          <p:nvPr/>
        </p:nvSpPr>
        <p:spPr>
          <a:xfrm>
            <a:off x="10588629" y="11514995"/>
            <a:ext cx="721080" cy="901000"/>
          </a:xfrm>
          <a:custGeom>
            <a:avLst/>
            <a:gdLst>
              <a:gd name="connsiteX0" fmla="*/ 24633 w 49171"/>
              <a:gd name="connsiteY0" fmla="*/ 0 h 61440"/>
              <a:gd name="connsiteX1" fmla="*/ 0 w 49171"/>
              <a:gd name="connsiteY1" fmla="*/ 50217 h 61440"/>
              <a:gd name="connsiteX2" fmla="*/ 19497 w 49171"/>
              <a:gd name="connsiteY2" fmla="*/ 39946 h 61440"/>
              <a:gd name="connsiteX3" fmla="*/ 22541 w 49171"/>
              <a:gd name="connsiteY3" fmla="*/ 61440 h 61440"/>
              <a:gd name="connsiteX4" fmla="*/ 49171 w 49171"/>
              <a:gd name="connsiteY4" fmla="*/ 5136 h 61440"/>
              <a:gd name="connsiteX5" fmla="*/ 24633 w 49171"/>
              <a:gd name="connsiteY5" fmla="*/ 0 h 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71" h="61440">
                <a:moveTo>
                  <a:pt x="24633" y="0"/>
                </a:moveTo>
                <a:lnTo>
                  <a:pt x="0" y="50217"/>
                </a:lnTo>
                <a:lnTo>
                  <a:pt x="19497" y="39946"/>
                </a:lnTo>
                <a:lnTo>
                  <a:pt x="22541" y="61440"/>
                </a:lnTo>
                <a:lnTo>
                  <a:pt x="49171" y="5136"/>
                </a:lnTo>
                <a:lnTo>
                  <a:pt x="24633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37" name="Freeform 3736">
            <a:extLst>
              <a:ext uri="{FF2B5EF4-FFF2-40B4-BE49-F238E27FC236}">
                <a16:creationId xmlns:a16="http://schemas.microsoft.com/office/drawing/2014/main" id="{A547259E-E436-D441-BA1A-37CBA85FEAEA}"/>
              </a:ext>
            </a:extLst>
          </p:cNvPr>
          <p:cNvSpPr/>
          <p:nvPr/>
        </p:nvSpPr>
        <p:spPr>
          <a:xfrm>
            <a:off x="11398968" y="11514995"/>
            <a:ext cx="721080" cy="901000"/>
          </a:xfrm>
          <a:custGeom>
            <a:avLst/>
            <a:gdLst>
              <a:gd name="connsiteX0" fmla="*/ 24633 w 49171"/>
              <a:gd name="connsiteY0" fmla="*/ 0 h 61440"/>
              <a:gd name="connsiteX1" fmla="*/ 49171 w 49171"/>
              <a:gd name="connsiteY1" fmla="*/ 50217 h 61440"/>
              <a:gd name="connsiteX2" fmla="*/ 29674 w 49171"/>
              <a:gd name="connsiteY2" fmla="*/ 39946 h 61440"/>
              <a:gd name="connsiteX3" fmla="*/ 26631 w 49171"/>
              <a:gd name="connsiteY3" fmla="*/ 61440 h 61440"/>
              <a:gd name="connsiteX4" fmla="*/ 0 w 49171"/>
              <a:gd name="connsiteY4" fmla="*/ 5136 h 61440"/>
              <a:gd name="connsiteX5" fmla="*/ 24633 w 49171"/>
              <a:gd name="connsiteY5" fmla="*/ 0 h 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71" h="61440">
                <a:moveTo>
                  <a:pt x="24633" y="0"/>
                </a:moveTo>
                <a:lnTo>
                  <a:pt x="49171" y="50217"/>
                </a:lnTo>
                <a:lnTo>
                  <a:pt x="29674" y="39946"/>
                </a:lnTo>
                <a:lnTo>
                  <a:pt x="26631" y="61440"/>
                </a:lnTo>
                <a:lnTo>
                  <a:pt x="0" y="5136"/>
                </a:lnTo>
                <a:lnTo>
                  <a:pt x="24633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38" name="Freeform 3737">
            <a:extLst>
              <a:ext uri="{FF2B5EF4-FFF2-40B4-BE49-F238E27FC236}">
                <a16:creationId xmlns:a16="http://schemas.microsoft.com/office/drawing/2014/main" id="{3F9382A5-5DD3-7643-A6B5-0B72583916D2}"/>
              </a:ext>
            </a:extLst>
          </p:cNvPr>
          <p:cNvSpPr/>
          <p:nvPr/>
        </p:nvSpPr>
        <p:spPr>
          <a:xfrm>
            <a:off x="10768532" y="10588891"/>
            <a:ext cx="1171601" cy="1171591"/>
          </a:xfrm>
          <a:custGeom>
            <a:avLst/>
            <a:gdLst>
              <a:gd name="connsiteX0" fmla="*/ 79892 w 79893"/>
              <a:gd name="connsiteY0" fmla="*/ 39660 h 79892"/>
              <a:gd name="connsiteX1" fmla="*/ 40232 w 79893"/>
              <a:gd name="connsiteY1" fmla="*/ 79891 h 79892"/>
              <a:gd name="connsiteX2" fmla="*/ 1 w 79893"/>
              <a:gd name="connsiteY2" fmla="*/ 40222 h 79892"/>
              <a:gd name="connsiteX3" fmla="*/ 39662 w 79893"/>
              <a:gd name="connsiteY3" fmla="*/ 0 h 79892"/>
              <a:gd name="connsiteX4" fmla="*/ 40422 w 79893"/>
              <a:gd name="connsiteY4" fmla="*/ 0 h 79892"/>
              <a:gd name="connsiteX5" fmla="*/ 79892 w 79893"/>
              <a:gd name="connsiteY5" fmla="*/ 39660 h 7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893" h="79892">
                <a:moveTo>
                  <a:pt x="79892" y="39660"/>
                </a:moveTo>
                <a:cubicBezTo>
                  <a:pt x="80044" y="61726"/>
                  <a:pt x="62288" y="79730"/>
                  <a:pt x="40232" y="79891"/>
                </a:cubicBezTo>
                <a:cubicBezTo>
                  <a:pt x="18167" y="80044"/>
                  <a:pt x="163" y="62287"/>
                  <a:pt x="1" y="40222"/>
                </a:cubicBezTo>
                <a:cubicBezTo>
                  <a:pt x="-151" y="18166"/>
                  <a:pt x="17606" y="152"/>
                  <a:pt x="39662" y="0"/>
                </a:cubicBezTo>
                <a:cubicBezTo>
                  <a:pt x="39918" y="0"/>
                  <a:pt x="40165" y="0"/>
                  <a:pt x="40422" y="0"/>
                </a:cubicBezTo>
                <a:cubicBezTo>
                  <a:pt x="62183" y="257"/>
                  <a:pt x="79740" y="17890"/>
                  <a:pt x="79892" y="39660"/>
                </a:cubicBezTo>
                <a:close/>
              </a:path>
            </a:pathLst>
          </a:custGeom>
          <a:solidFill>
            <a:schemeClr val="accent3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39" name="Freeform 3738">
            <a:extLst>
              <a:ext uri="{FF2B5EF4-FFF2-40B4-BE49-F238E27FC236}">
                <a16:creationId xmlns:a16="http://schemas.microsoft.com/office/drawing/2014/main" id="{1CCD1B72-F6EE-A547-B945-4C73CD7C4060}"/>
              </a:ext>
            </a:extLst>
          </p:cNvPr>
          <p:cNvSpPr/>
          <p:nvPr/>
        </p:nvSpPr>
        <p:spPr>
          <a:xfrm>
            <a:off x="10921632" y="10752071"/>
            <a:ext cx="836839" cy="836836"/>
          </a:xfrm>
          <a:custGeom>
            <a:avLst/>
            <a:gdLst>
              <a:gd name="connsiteX0" fmla="*/ 57065 w 57065"/>
              <a:gd name="connsiteY0" fmla="*/ 28533 h 57065"/>
              <a:gd name="connsiteX1" fmla="*/ 28533 w 57065"/>
              <a:gd name="connsiteY1" fmla="*/ 57065 h 57065"/>
              <a:gd name="connsiteX2" fmla="*/ 0 w 57065"/>
              <a:gd name="connsiteY2" fmla="*/ 28533 h 57065"/>
              <a:gd name="connsiteX3" fmla="*/ 28533 w 57065"/>
              <a:gd name="connsiteY3" fmla="*/ 0 h 57065"/>
              <a:gd name="connsiteX4" fmla="*/ 57065 w 57065"/>
              <a:gd name="connsiteY4" fmla="*/ 28533 h 5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65" h="57065">
                <a:moveTo>
                  <a:pt x="57065" y="28533"/>
                </a:moveTo>
                <a:cubicBezTo>
                  <a:pt x="57065" y="44292"/>
                  <a:pt x="44292" y="57065"/>
                  <a:pt x="28533" y="57065"/>
                </a:cubicBezTo>
                <a:cubicBezTo>
                  <a:pt x="12773" y="57065"/>
                  <a:pt x="0" y="44292"/>
                  <a:pt x="0" y="28533"/>
                </a:cubicBezTo>
                <a:cubicBezTo>
                  <a:pt x="0" y="12773"/>
                  <a:pt x="12773" y="0"/>
                  <a:pt x="28533" y="0"/>
                </a:cubicBezTo>
                <a:cubicBezTo>
                  <a:pt x="44292" y="0"/>
                  <a:pt x="57065" y="12773"/>
                  <a:pt x="57065" y="2853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97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E2FAEF-AF40-C244-B098-CD56D551E39D}"/>
              </a:ext>
            </a:extLst>
          </p:cNvPr>
          <p:cNvGrpSpPr/>
          <p:nvPr/>
        </p:nvGrpSpPr>
        <p:grpSpPr>
          <a:xfrm>
            <a:off x="12437519" y="4802377"/>
            <a:ext cx="9664137" cy="1553351"/>
            <a:chOff x="12981432" y="4779320"/>
            <a:chExt cx="9664137" cy="1553351"/>
          </a:xfrm>
        </p:grpSpPr>
        <p:sp>
          <p:nvSpPr>
            <p:cNvPr id="3740" name="CuadroTexto 395">
              <a:extLst>
                <a:ext uri="{FF2B5EF4-FFF2-40B4-BE49-F238E27FC236}">
                  <a16:creationId xmlns:a16="http://schemas.microsoft.com/office/drawing/2014/main" id="{33861D14-2264-0042-A098-DF954B1CDAD6}"/>
                </a:ext>
              </a:extLst>
            </p:cNvPr>
            <p:cNvSpPr txBox="1"/>
            <p:nvPr/>
          </p:nvSpPr>
          <p:spPr>
            <a:xfrm>
              <a:off x="13010002" y="4779320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Mathematics</a:t>
              </a:r>
            </a:p>
          </p:txBody>
        </p:sp>
        <p:sp>
          <p:nvSpPr>
            <p:cNvPr id="3741" name="Rectangle 56">
              <a:extLst>
                <a:ext uri="{FF2B5EF4-FFF2-40B4-BE49-F238E27FC236}">
                  <a16:creationId xmlns:a16="http://schemas.microsoft.com/office/drawing/2014/main" id="{35F1C7EF-065E-124D-990D-316E7C400300}"/>
                </a:ext>
              </a:extLst>
            </p:cNvPr>
            <p:cNvSpPr/>
            <p:nvPr/>
          </p:nvSpPr>
          <p:spPr>
            <a:xfrm>
              <a:off x="12981432" y="5378564"/>
              <a:ext cx="9664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3742" name="Group 3741">
            <a:extLst>
              <a:ext uri="{FF2B5EF4-FFF2-40B4-BE49-F238E27FC236}">
                <a16:creationId xmlns:a16="http://schemas.microsoft.com/office/drawing/2014/main" id="{AB47CE57-0F14-4347-88C2-17E0866E2658}"/>
              </a:ext>
            </a:extLst>
          </p:cNvPr>
          <p:cNvGrpSpPr/>
          <p:nvPr/>
        </p:nvGrpSpPr>
        <p:grpSpPr>
          <a:xfrm>
            <a:off x="12437519" y="7655655"/>
            <a:ext cx="9664137" cy="1553351"/>
            <a:chOff x="12981432" y="4779320"/>
            <a:chExt cx="9664137" cy="1553351"/>
          </a:xfrm>
        </p:grpSpPr>
        <p:sp>
          <p:nvSpPr>
            <p:cNvPr id="3743" name="CuadroTexto 395">
              <a:extLst>
                <a:ext uri="{FF2B5EF4-FFF2-40B4-BE49-F238E27FC236}">
                  <a16:creationId xmlns:a16="http://schemas.microsoft.com/office/drawing/2014/main" id="{3B2B05EB-578C-C841-973A-B62BBDB9B6FD}"/>
                </a:ext>
              </a:extLst>
            </p:cNvPr>
            <p:cNvSpPr txBox="1"/>
            <p:nvPr/>
          </p:nvSpPr>
          <p:spPr>
            <a:xfrm>
              <a:off x="13010002" y="4779320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Science</a:t>
              </a:r>
            </a:p>
          </p:txBody>
        </p:sp>
        <p:sp>
          <p:nvSpPr>
            <p:cNvPr id="3744" name="Rectangle 56">
              <a:extLst>
                <a:ext uri="{FF2B5EF4-FFF2-40B4-BE49-F238E27FC236}">
                  <a16:creationId xmlns:a16="http://schemas.microsoft.com/office/drawing/2014/main" id="{E41B1FC3-03E0-074A-B5C6-D08FCE3BEE49}"/>
                </a:ext>
              </a:extLst>
            </p:cNvPr>
            <p:cNvSpPr/>
            <p:nvPr/>
          </p:nvSpPr>
          <p:spPr>
            <a:xfrm>
              <a:off x="12981432" y="5378564"/>
              <a:ext cx="9664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3745" name="Group 3744">
            <a:extLst>
              <a:ext uri="{FF2B5EF4-FFF2-40B4-BE49-F238E27FC236}">
                <a16:creationId xmlns:a16="http://schemas.microsoft.com/office/drawing/2014/main" id="{22E0879B-1376-C849-B1BA-31FA93A09C16}"/>
              </a:ext>
            </a:extLst>
          </p:cNvPr>
          <p:cNvGrpSpPr/>
          <p:nvPr/>
        </p:nvGrpSpPr>
        <p:grpSpPr>
          <a:xfrm>
            <a:off x="12437519" y="10449859"/>
            <a:ext cx="9664137" cy="1553351"/>
            <a:chOff x="12981432" y="4779320"/>
            <a:chExt cx="9664137" cy="1553351"/>
          </a:xfrm>
        </p:grpSpPr>
        <p:sp>
          <p:nvSpPr>
            <p:cNvPr id="3746" name="CuadroTexto 395">
              <a:extLst>
                <a:ext uri="{FF2B5EF4-FFF2-40B4-BE49-F238E27FC236}">
                  <a16:creationId xmlns:a16="http://schemas.microsoft.com/office/drawing/2014/main" id="{07D12F3B-6F05-484A-82FF-24A751F9EFD2}"/>
                </a:ext>
              </a:extLst>
            </p:cNvPr>
            <p:cNvSpPr txBox="1"/>
            <p:nvPr/>
          </p:nvSpPr>
          <p:spPr>
            <a:xfrm>
              <a:off x="13010002" y="4779320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Chemical</a:t>
              </a:r>
            </a:p>
          </p:txBody>
        </p:sp>
        <p:sp>
          <p:nvSpPr>
            <p:cNvPr id="3747" name="Rectangle 56">
              <a:extLst>
                <a:ext uri="{FF2B5EF4-FFF2-40B4-BE49-F238E27FC236}">
                  <a16:creationId xmlns:a16="http://schemas.microsoft.com/office/drawing/2014/main" id="{3EE58FC6-A157-AE4E-8F0F-6824826C738F}"/>
                </a:ext>
              </a:extLst>
            </p:cNvPr>
            <p:cNvSpPr/>
            <p:nvPr/>
          </p:nvSpPr>
          <p:spPr>
            <a:xfrm>
              <a:off x="12981432" y="5378564"/>
              <a:ext cx="9664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527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Freeform 1060">
            <a:extLst>
              <a:ext uri="{FF2B5EF4-FFF2-40B4-BE49-F238E27FC236}">
                <a16:creationId xmlns:a16="http://schemas.microsoft.com/office/drawing/2014/main" id="{EB9417C2-9EC1-5E40-B562-D73297A17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4771" y="8000239"/>
            <a:ext cx="3977162" cy="4412748"/>
          </a:xfrm>
          <a:custGeom>
            <a:avLst/>
            <a:gdLst>
              <a:gd name="T0" fmla="*/ 806 w 924"/>
              <a:gd name="T1" fmla="*/ 605 h 1026"/>
              <a:gd name="T2" fmla="*/ 806 w 924"/>
              <a:gd name="T3" fmla="*/ 605 h 1026"/>
              <a:gd name="T4" fmla="*/ 906 w 924"/>
              <a:gd name="T5" fmla="*/ 328 h 1026"/>
              <a:gd name="T6" fmla="*/ 579 w 924"/>
              <a:gd name="T7" fmla="*/ 17 h 1026"/>
              <a:gd name="T8" fmla="*/ 285 w 924"/>
              <a:gd name="T9" fmla="*/ 84 h 1026"/>
              <a:gd name="T10" fmla="*/ 159 w 924"/>
              <a:gd name="T11" fmla="*/ 277 h 1026"/>
              <a:gd name="T12" fmla="*/ 142 w 924"/>
              <a:gd name="T13" fmla="*/ 387 h 1026"/>
              <a:gd name="T14" fmla="*/ 59 w 924"/>
              <a:gd name="T15" fmla="*/ 487 h 1026"/>
              <a:gd name="T16" fmla="*/ 8 w 924"/>
              <a:gd name="T17" fmla="*/ 555 h 1026"/>
              <a:gd name="T18" fmla="*/ 67 w 924"/>
              <a:gd name="T19" fmla="*/ 588 h 1026"/>
              <a:gd name="T20" fmla="*/ 59 w 924"/>
              <a:gd name="T21" fmla="*/ 622 h 1026"/>
              <a:gd name="T22" fmla="*/ 50 w 924"/>
              <a:gd name="T23" fmla="*/ 630 h 1026"/>
              <a:gd name="T24" fmla="*/ 59 w 924"/>
              <a:gd name="T25" fmla="*/ 647 h 1026"/>
              <a:gd name="T26" fmla="*/ 75 w 924"/>
              <a:gd name="T27" fmla="*/ 664 h 1026"/>
              <a:gd name="T28" fmla="*/ 67 w 924"/>
              <a:gd name="T29" fmla="*/ 672 h 1026"/>
              <a:gd name="T30" fmla="*/ 67 w 924"/>
              <a:gd name="T31" fmla="*/ 697 h 1026"/>
              <a:gd name="T32" fmla="*/ 92 w 924"/>
              <a:gd name="T33" fmla="*/ 722 h 1026"/>
              <a:gd name="T34" fmla="*/ 84 w 924"/>
              <a:gd name="T35" fmla="*/ 806 h 1026"/>
              <a:gd name="T36" fmla="*/ 201 w 924"/>
              <a:gd name="T37" fmla="*/ 840 h 1026"/>
              <a:gd name="T38" fmla="*/ 285 w 924"/>
              <a:gd name="T39" fmla="*/ 899 h 1026"/>
              <a:gd name="T40" fmla="*/ 319 w 924"/>
              <a:gd name="T41" fmla="*/ 999 h 1026"/>
              <a:gd name="T42" fmla="*/ 352 w 924"/>
              <a:gd name="T43" fmla="*/ 1025 h 1026"/>
              <a:gd name="T44" fmla="*/ 696 w 924"/>
              <a:gd name="T45" fmla="*/ 1025 h 1026"/>
              <a:gd name="T46" fmla="*/ 738 w 924"/>
              <a:gd name="T47" fmla="*/ 982 h 1026"/>
              <a:gd name="T48" fmla="*/ 713 w 924"/>
              <a:gd name="T49" fmla="*/ 773 h 1026"/>
              <a:gd name="T50" fmla="*/ 806 w 924"/>
              <a:gd name="T51" fmla="*/ 60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24" h="1026">
                <a:moveTo>
                  <a:pt x="806" y="605"/>
                </a:moveTo>
                <a:lnTo>
                  <a:pt x="806" y="605"/>
                </a:lnTo>
                <a:cubicBezTo>
                  <a:pt x="856" y="546"/>
                  <a:pt x="923" y="437"/>
                  <a:pt x="906" y="328"/>
                </a:cubicBezTo>
                <a:cubicBezTo>
                  <a:pt x="890" y="227"/>
                  <a:pt x="806" y="42"/>
                  <a:pt x="579" y="17"/>
                </a:cubicBezTo>
                <a:cubicBezTo>
                  <a:pt x="512" y="9"/>
                  <a:pt x="394" y="0"/>
                  <a:pt x="285" y="84"/>
                </a:cubicBezTo>
                <a:cubicBezTo>
                  <a:pt x="193" y="152"/>
                  <a:pt x="159" y="235"/>
                  <a:pt x="159" y="277"/>
                </a:cubicBezTo>
                <a:cubicBezTo>
                  <a:pt x="159" y="319"/>
                  <a:pt x="159" y="344"/>
                  <a:pt x="142" y="387"/>
                </a:cubicBezTo>
                <a:cubicBezTo>
                  <a:pt x="134" y="429"/>
                  <a:pt x="67" y="479"/>
                  <a:pt x="59" y="487"/>
                </a:cubicBezTo>
                <a:cubicBezTo>
                  <a:pt x="25" y="512"/>
                  <a:pt x="0" y="529"/>
                  <a:pt x="8" y="555"/>
                </a:cubicBezTo>
                <a:cubicBezTo>
                  <a:pt x="25" y="571"/>
                  <a:pt x="67" y="579"/>
                  <a:pt x="67" y="588"/>
                </a:cubicBezTo>
                <a:cubicBezTo>
                  <a:pt x="75" y="596"/>
                  <a:pt x="59" y="613"/>
                  <a:pt x="59" y="622"/>
                </a:cubicBezTo>
                <a:cubicBezTo>
                  <a:pt x="50" y="622"/>
                  <a:pt x="50" y="630"/>
                  <a:pt x="50" y="630"/>
                </a:cubicBezTo>
                <a:cubicBezTo>
                  <a:pt x="50" y="638"/>
                  <a:pt x="50" y="647"/>
                  <a:pt x="59" y="647"/>
                </a:cubicBezTo>
                <a:cubicBezTo>
                  <a:pt x="59" y="655"/>
                  <a:pt x="67" y="655"/>
                  <a:pt x="75" y="664"/>
                </a:cubicBezTo>
                <a:cubicBezTo>
                  <a:pt x="67" y="672"/>
                  <a:pt x="67" y="672"/>
                  <a:pt x="67" y="672"/>
                </a:cubicBezTo>
                <a:cubicBezTo>
                  <a:pt x="59" y="680"/>
                  <a:pt x="59" y="689"/>
                  <a:pt x="67" y="697"/>
                </a:cubicBezTo>
                <a:cubicBezTo>
                  <a:pt x="84" y="705"/>
                  <a:pt x="84" y="705"/>
                  <a:pt x="92" y="722"/>
                </a:cubicBezTo>
                <a:cubicBezTo>
                  <a:pt x="92" y="739"/>
                  <a:pt x="75" y="773"/>
                  <a:pt x="84" y="806"/>
                </a:cubicBezTo>
                <a:cubicBezTo>
                  <a:pt x="92" y="840"/>
                  <a:pt x="168" y="831"/>
                  <a:pt x="201" y="840"/>
                </a:cubicBezTo>
                <a:cubicBezTo>
                  <a:pt x="235" y="848"/>
                  <a:pt x="260" y="848"/>
                  <a:pt x="285" y="899"/>
                </a:cubicBezTo>
                <a:cubicBezTo>
                  <a:pt x="294" y="924"/>
                  <a:pt x="302" y="966"/>
                  <a:pt x="319" y="999"/>
                </a:cubicBezTo>
                <a:cubicBezTo>
                  <a:pt x="319" y="1016"/>
                  <a:pt x="336" y="1025"/>
                  <a:pt x="352" y="1025"/>
                </a:cubicBezTo>
                <a:cubicBezTo>
                  <a:pt x="696" y="1025"/>
                  <a:pt x="696" y="1025"/>
                  <a:pt x="696" y="1025"/>
                </a:cubicBezTo>
                <a:cubicBezTo>
                  <a:pt x="722" y="1025"/>
                  <a:pt x="738" y="999"/>
                  <a:pt x="738" y="982"/>
                </a:cubicBezTo>
                <a:cubicBezTo>
                  <a:pt x="722" y="915"/>
                  <a:pt x="705" y="823"/>
                  <a:pt x="713" y="773"/>
                </a:cubicBezTo>
                <a:cubicBezTo>
                  <a:pt x="722" y="722"/>
                  <a:pt x="764" y="655"/>
                  <a:pt x="806" y="60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8E3BEB6D-207C-6847-89BE-57C376EBFB47}"/>
              </a:ext>
            </a:extLst>
          </p:cNvPr>
          <p:cNvGrpSpPr/>
          <p:nvPr/>
        </p:nvGrpSpPr>
        <p:grpSpPr>
          <a:xfrm>
            <a:off x="14513669" y="8719914"/>
            <a:ext cx="2045398" cy="2140091"/>
            <a:chOff x="14494730" y="5909721"/>
            <a:chExt cx="2045398" cy="2140091"/>
          </a:xfrm>
          <a:solidFill>
            <a:schemeClr val="accent2"/>
          </a:solidFill>
        </p:grpSpPr>
        <p:sp>
          <p:nvSpPr>
            <p:cNvPr id="1062" name="Freeform 1061">
              <a:extLst>
                <a:ext uri="{FF2B5EF4-FFF2-40B4-BE49-F238E27FC236}">
                  <a16:creationId xmlns:a16="http://schemas.microsoft.com/office/drawing/2014/main" id="{FF85D7FD-D7C8-A04B-9F49-1A9AA482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6985" y="7860424"/>
              <a:ext cx="321955" cy="189388"/>
            </a:xfrm>
            <a:custGeom>
              <a:avLst/>
              <a:gdLst>
                <a:gd name="T0" fmla="*/ 59 w 77"/>
                <a:gd name="T1" fmla="*/ 42 h 43"/>
                <a:gd name="T2" fmla="*/ 59 w 77"/>
                <a:gd name="T3" fmla="*/ 42 h 43"/>
                <a:gd name="T4" fmla="*/ 17 w 77"/>
                <a:gd name="T5" fmla="*/ 42 h 43"/>
                <a:gd name="T6" fmla="*/ 0 w 77"/>
                <a:gd name="T7" fmla="*/ 16 h 43"/>
                <a:gd name="T8" fmla="*/ 0 w 77"/>
                <a:gd name="T9" fmla="*/ 16 h 43"/>
                <a:gd name="T10" fmla="*/ 17 w 77"/>
                <a:gd name="T11" fmla="*/ 0 h 43"/>
                <a:gd name="T12" fmla="*/ 59 w 77"/>
                <a:gd name="T13" fmla="*/ 0 h 43"/>
                <a:gd name="T14" fmla="*/ 76 w 77"/>
                <a:gd name="T15" fmla="*/ 16 h 43"/>
                <a:gd name="T16" fmla="*/ 76 w 77"/>
                <a:gd name="T17" fmla="*/ 16 h 43"/>
                <a:gd name="T18" fmla="*/ 59 w 77"/>
                <a:gd name="T1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43">
                  <a:moveTo>
                    <a:pt x="59" y="42"/>
                  </a:moveTo>
                  <a:lnTo>
                    <a:pt x="59" y="42"/>
                  </a:lnTo>
                  <a:cubicBezTo>
                    <a:pt x="17" y="42"/>
                    <a:pt x="17" y="42"/>
                    <a:pt x="17" y="42"/>
                  </a:cubicBezTo>
                  <a:cubicBezTo>
                    <a:pt x="8" y="42"/>
                    <a:pt x="0" y="33"/>
                    <a:pt x="0" y="16"/>
                  </a:cubicBezTo>
                  <a:lnTo>
                    <a:pt x="0" y="16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7" y="0"/>
                    <a:pt x="76" y="8"/>
                    <a:pt x="76" y="16"/>
                  </a:cubicBezTo>
                  <a:lnTo>
                    <a:pt x="76" y="16"/>
                  </a:lnTo>
                  <a:cubicBezTo>
                    <a:pt x="76" y="33"/>
                    <a:pt x="67" y="42"/>
                    <a:pt x="59" y="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3" name="Freeform 1062">
              <a:extLst>
                <a:ext uri="{FF2B5EF4-FFF2-40B4-BE49-F238E27FC236}">
                  <a16:creationId xmlns:a16="http://schemas.microsoft.com/office/drawing/2014/main" id="{AF3D7C57-8648-EE49-ACD3-6812BA178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7141" y="6553640"/>
              <a:ext cx="1022699" cy="1193151"/>
            </a:xfrm>
            <a:custGeom>
              <a:avLst/>
              <a:gdLst>
                <a:gd name="T0" fmla="*/ 76 w 236"/>
                <a:gd name="T1" fmla="*/ 252 h 278"/>
                <a:gd name="T2" fmla="*/ 76 w 236"/>
                <a:gd name="T3" fmla="*/ 252 h 278"/>
                <a:gd name="T4" fmla="*/ 92 w 236"/>
                <a:gd name="T5" fmla="*/ 277 h 278"/>
                <a:gd name="T6" fmla="*/ 151 w 236"/>
                <a:gd name="T7" fmla="*/ 277 h 278"/>
                <a:gd name="T8" fmla="*/ 176 w 236"/>
                <a:gd name="T9" fmla="*/ 252 h 278"/>
                <a:gd name="T10" fmla="*/ 176 w 236"/>
                <a:gd name="T11" fmla="*/ 210 h 278"/>
                <a:gd name="T12" fmla="*/ 235 w 236"/>
                <a:gd name="T13" fmla="*/ 110 h 278"/>
                <a:gd name="T14" fmla="*/ 126 w 236"/>
                <a:gd name="T15" fmla="*/ 0 h 278"/>
                <a:gd name="T16" fmla="*/ 17 w 236"/>
                <a:gd name="T17" fmla="*/ 93 h 278"/>
                <a:gd name="T18" fmla="*/ 67 w 236"/>
                <a:gd name="T19" fmla="*/ 210 h 278"/>
                <a:gd name="T20" fmla="*/ 76 w 236"/>
                <a:gd name="T21" fmla="*/ 25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78">
                  <a:moveTo>
                    <a:pt x="76" y="252"/>
                  </a:moveTo>
                  <a:lnTo>
                    <a:pt x="76" y="252"/>
                  </a:lnTo>
                  <a:cubicBezTo>
                    <a:pt x="76" y="260"/>
                    <a:pt x="84" y="277"/>
                    <a:pt x="92" y="277"/>
                  </a:cubicBezTo>
                  <a:cubicBezTo>
                    <a:pt x="151" y="277"/>
                    <a:pt x="151" y="277"/>
                    <a:pt x="151" y="277"/>
                  </a:cubicBezTo>
                  <a:cubicBezTo>
                    <a:pt x="168" y="277"/>
                    <a:pt x="176" y="260"/>
                    <a:pt x="176" y="252"/>
                  </a:cubicBezTo>
                  <a:cubicBezTo>
                    <a:pt x="176" y="252"/>
                    <a:pt x="168" y="219"/>
                    <a:pt x="176" y="210"/>
                  </a:cubicBezTo>
                  <a:cubicBezTo>
                    <a:pt x="201" y="177"/>
                    <a:pt x="235" y="151"/>
                    <a:pt x="235" y="110"/>
                  </a:cubicBezTo>
                  <a:cubicBezTo>
                    <a:pt x="235" y="51"/>
                    <a:pt x="185" y="0"/>
                    <a:pt x="126" y="0"/>
                  </a:cubicBezTo>
                  <a:cubicBezTo>
                    <a:pt x="67" y="0"/>
                    <a:pt x="25" y="34"/>
                    <a:pt x="17" y="93"/>
                  </a:cubicBezTo>
                  <a:cubicBezTo>
                    <a:pt x="0" y="143"/>
                    <a:pt x="42" y="177"/>
                    <a:pt x="67" y="210"/>
                  </a:cubicBezTo>
                  <a:cubicBezTo>
                    <a:pt x="76" y="219"/>
                    <a:pt x="76" y="252"/>
                    <a:pt x="76" y="2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4" name="Freeform 1063">
              <a:extLst>
                <a:ext uri="{FF2B5EF4-FFF2-40B4-BE49-F238E27FC236}">
                  <a16:creationId xmlns:a16="http://schemas.microsoft.com/office/drawing/2014/main" id="{B2802F19-526B-654A-8620-E47AA7332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8496" y="5909721"/>
              <a:ext cx="75755" cy="435599"/>
            </a:xfrm>
            <a:custGeom>
              <a:avLst/>
              <a:gdLst>
                <a:gd name="T0" fmla="*/ 8 w 17"/>
                <a:gd name="T1" fmla="*/ 101 h 102"/>
                <a:gd name="T2" fmla="*/ 8 w 17"/>
                <a:gd name="T3" fmla="*/ 101 h 102"/>
                <a:gd name="T4" fmla="*/ 0 w 17"/>
                <a:gd name="T5" fmla="*/ 93 h 102"/>
                <a:gd name="T6" fmla="*/ 0 w 17"/>
                <a:gd name="T7" fmla="*/ 9 h 102"/>
                <a:gd name="T8" fmla="*/ 8 w 17"/>
                <a:gd name="T9" fmla="*/ 0 h 102"/>
                <a:gd name="T10" fmla="*/ 16 w 17"/>
                <a:gd name="T11" fmla="*/ 9 h 102"/>
                <a:gd name="T12" fmla="*/ 16 w 17"/>
                <a:gd name="T13" fmla="*/ 93 h 102"/>
                <a:gd name="T14" fmla="*/ 8 w 17"/>
                <a:gd name="T15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02">
                  <a:moveTo>
                    <a:pt x="8" y="101"/>
                  </a:moveTo>
                  <a:lnTo>
                    <a:pt x="8" y="101"/>
                  </a:lnTo>
                  <a:cubicBezTo>
                    <a:pt x="0" y="101"/>
                    <a:pt x="0" y="101"/>
                    <a:pt x="0" y="9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8" y="0"/>
                  </a:cubicBezTo>
                  <a:cubicBezTo>
                    <a:pt x="16" y="0"/>
                    <a:pt x="16" y="0"/>
                    <a:pt x="16" y="9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101"/>
                    <a:pt x="16" y="101"/>
                    <a:pt x="8" y="10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5" name="Freeform 1064">
              <a:extLst>
                <a:ext uri="{FF2B5EF4-FFF2-40B4-BE49-F238E27FC236}">
                  <a16:creationId xmlns:a16="http://schemas.microsoft.com/office/drawing/2014/main" id="{B36E801C-5067-4C42-8176-F83B5EC15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2452" y="6080176"/>
              <a:ext cx="284077" cy="397709"/>
            </a:xfrm>
            <a:custGeom>
              <a:avLst/>
              <a:gdLst>
                <a:gd name="T0" fmla="*/ 67 w 68"/>
                <a:gd name="T1" fmla="*/ 93 h 94"/>
                <a:gd name="T2" fmla="*/ 67 w 68"/>
                <a:gd name="T3" fmla="*/ 93 h 94"/>
                <a:gd name="T4" fmla="*/ 50 w 68"/>
                <a:gd name="T5" fmla="*/ 93 h 94"/>
                <a:gd name="T6" fmla="*/ 0 w 68"/>
                <a:gd name="T7" fmla="*/ 17 h 94"/>
                <a:gd name="T8" fmla="*/ 8 w 68"/>
                <a:gd name="T9" fmla="*/ 0 h 94"/>
                <a:gd name="T10" fmla="*/ 17 w 68"/>
                <a:gd name="T11" fmla="*/ 9 h 94"/>
                <a:gd name="T12" fmla="*/ 67 w 68"/>
                <a:gd name="T13" fmla="*/ 76 h 94"/>
                <a:gd name="T14" fmla="*/ 67 w 68"/>
                <a:gd name="T15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94">
                  <a:moveTo>
                    <a:pt x="67" y="93"/>
                  </a:moveTo>
                  <a:lnTo>
                    <a:pt x="67" y="93"/>
                  </a:lnTo>
                  <a:cubicBezTo>
                    <a:pt x="59" y="93"/>
                    <a:pt x="59" y="93"/>
                    <a:pt x="50" y="9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0" y="9"/>
                    <a:pt x="8" y="0"/>
                  </a:cubicBezTo>
                  <a:cubicBezTo>
                    <a:pt x="8" y="0"/>
                    <a:pt x="17" y="0"/>
                    <a:pt x="17" y="9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84"/>
                    <a:pt x="67" y="93"/>
                    <a:pt x="67" y="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6" name="Freeform 1065">
              <a:extLst>
                <a:ext uri="{FF2B5EF4-FFF2-40B4-BE49-F238E27FC236}">
                  <a16:creationId xmlns:a16="http://schemas.microsoft.com/office/drawing/2014/main" id="{444C3D3D-991D-6A4C-9D3E-17EE30E0F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4730" y="6515762"/>
              <a:ext cx="435600" cy="284088"/>
            </a:xfrm>
            <a:custGeom>
              <a:avLst/>
              <a:gdLst>
                <a:gd name="T0" fmla="*/ 100 w 101"/>
                <a:gd name="T1" fmla="*/ 59 h 68"/>
                <a:gd name="T2" fmla="*/ 100 w 101"/>
                <a:gd name="T3" fmla="*/ 59 h 68"/>
                <a:gd name="T4" fmla="*/ 83 w 101"/>
                <a:gd name="T5" fmla="*/ 59 h 68"/>
                <a:gd name="T6" fmla="*/ 8 w 101"/>
                <a:gd name="T7" fmla="*/ 17 h 68"/>
                <a:gd name="T8" fmla="*/ 8 w 101"/>
                <a:gd name="T9" fmla="*/ 8 h 68"/>
                <a:gd name="T10" fmla="*/ 16 w 101"/>
                <a:gd name="T11" fmla="*/ 8 h 68"/>
                <a:gd name="T12" fmla="*/ 100 w 101"/>
                <a:gd name="T13" fmla="*/ 42 h 68"/>
                <a:gd name="T14" fmla="*/ 100 w 101"/>
                <a:gd name="T15" fmla="*/ 5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68">
                  <a:moveTo>
                    <a:pt x="100" y="59"/>
                  </a:moveTo>
                  <a:lnTo>
                    <a:pt x="100" y="59"/>
                  </a:lnTo>
                  <a:cubicBezTo>
                    <a:pt x="100" y="59"/>
                    <a:pt x="92" y="67"/>
                    <a:pt x="83" y="5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0" y="17"/>
                    <a:pt x="8" y="8"/>
                  </a:cubicBezTo>
                  <a:cubicBezTo>
                    <a:pt x="8" y="0"/>
                    <a:pt x="16" y="0"/>
                    <a:pt x="16" y="8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50"/>
                    <a:pt x="100" y="50"/>
                    <a:pt x="100" y="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7" name="Freeform 1066">
              <a:extLst>
                <a:ext uri="{FF2B5EF4-FFF2-40B4-BE49-F238E27FC236}">
                  <a16:creationId xmlns:a16="http://schemas.microsoft.com/office/drawing/2014/main" id="{92EE5699-0330-CF42-A3C1-9CDBD1CE8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8329" y="6080176"/>
              <a:ext cx="303022" cy="397709"/>
            </a:xfrm>
            <a:custGeom>
              <a:avLst/>
              <a:gdLst>
                <a:gd name="T0" fmla="*/ 9 w 69"/>
                <a:gd name="T1" fmla="*/ 93 h 94"/>
                <a:gd name="T2" fmla="*/ 9 w 69"/>
                <a:gd name="T3" fmla="*/ 93 h 94"/>
                <a:gd name="T4" fmla="*/ 17 w 69"/>
                <a:gd name="T5" fmla="*/ 93 h 94"/>
                <a:gd name="T6" fmla="*/ 68 w 69"/>
                <a:gd name="T7" fmla="*/ 17 h 94"/>
                <a:gd name="T8" fmla="*/ 68 w 69"/>
                <a:gd name="T9" fmla="*/ 0 h 94"/>
                <a:gd name="T10" fmla="*/ 51 w 69"/>
                <a:gd name="T11" fmla="*/ 9 h 94"/>
                <a:gd name="T12" fmla="*/ 0 w 69"/>
                <a:gd name="T13" fmla="*/ 76 h 94"/>
                <a:gd name="T14" fmla="*/ 9 w 69"/>
                <a:gd name="T15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94">
                  <a:moveTo>
                    <a:pt x="9" y="93"/>
                  </a:moveTo>
                  <a:lnTo>
                    <a:pt x="9" y="93"/>
                  </a:lnTo>
                  <a:lnTo>
                    <a:pt x="17" y="93"/>
                  </a:lnTo>
                  <a:cubicBezTo>
                    <a:pt x="68" y="17"/>
                    <a:pt x="68" y="17"/>
                    <a:pt x="68" y="17"/>
                  </a:cubicBezTo>
                  <a:cubicBezTo>
                    <a:pt x="68" y="9"/>
                    <a:pt x="68" y="9"/>
                    <a:pt x="68" y="0"/>
                  </a:cubicBezTo>
                  <a:cubicBezTo>
                    <a:pt x="59" y="0"/>
                    <a:pt x="59" y="0"/>
                    <a:pt x="51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93"/>
                    <a:pt x="9" y="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8" name="Freeform 1067">
              <a:extLst>
                <a:ext uri="{FF2B5EF4-FFF2-40B4-BE49-F238E27FC236}">
                  <a16:creationId xmlns:a16="http://schemas.microsoft.com/office/drawing/2014/main" id="{CBE72259-E5FE-684C-A2AE-9BA2BE36B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4540" y="6515762"/>
              <a:ext cx="435588" cy="284088"/>
            </a:xfrm>
            <a:custGeom>
              <a:avLst/>
              <a:gdLst>
                <a:gd name="T0" fmla="*/ 0 w 102"/>
                <a:gd name="T1" fmla="*/ 59 h 68"/>
                <a:gd name="T2" fmla="*/ 0 w 102"/>
                <a:gd name="T3" fmla="*/ 59 h 68"/>
                <a:gd name="T4" fmla="*/ 17 w 102"/>
                <a:gd name="T5" fmla="*/ 59 h 68"/>
                <a:gd name="T6" fmla="*/ 93 w 102"/>
                <a:gd name="T7" fmla="*/ 17 h 68"/>
                <a:gd name="T8" fmla="*/ 101 w 102"/>
                <a:gd name="T9" fmla="*/ 8 h 68"/>
                <a:gd name="T10" fmla="*/ 84 w 102"/>
                <a:gd name="T11" fmla="*/ 8 h 68"/>
                <a:gd name="T12" fmla="*/ 9 w 102"/>
                <a:gd name="T13" fmla="*/ 42 h 68"/>
                <a:gd name="T14" fmla="*/ 0 w 102"/>
                <a:gd name="T15" fmla="*/ 5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68">
                  <a:moveTo>
                    <a:pt x="0" y="59"/>
                  </a:moveTo>
                  <a:lnTo>
                    <a:pt x="0" y="59"/>
                  </a:lnTo>
                  <a:cubicBezTo>
                    <a:pt x="9" y="59"/>
                    <a:pt x="9" y="67"/>
                    <a:pt x="17" y="59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101" y="17"/>
                    <a:pt x="101" y="17"/>
                    <a:pt x="101" y="8"/>
                  </a:cubicBezTo>
                  <a:cubicBezTo>
                    <a:pt x="93" y="0"/>
                    <a:pt x="93" y="0"/>
                    <a:pt x="84" y="8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0" y="50"/>
                    <a:pt x="0" y="50"/>
                    <a:pt x="0" y="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70" name="Freeform 1069">
            <a:extLst>
              <a:ext uri="{FF2B5EF4-FFF2-40B4-BE49-F238E27FC236}">
                <a16:creationId xmlns:a16="http://schemas.microsoft.com/office/drawing/2014/main" id="{11808D06-EC40-194D-93CB-ED9BCB8C60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93594" y="8000239"/>
            <a:ext cx="3977162" cy="4412748"/>
          </a:xfrm>
          <a:custGeom>
            <a:avLst/>
            <a:gdLst>
              <a:gd name="T0" fmla="*/ 806 w 924"/>
              <a:gd name="T1" fmla="*/ 605 h 1026"/>
              <a:gd name="T2" fmla="*/ 806 w 924"/>
              <a:gd name="T3" fmla="*/ 605 h 1026"/>
              <a:gd name="T4" fmla="*/ 906 w 924"/>
              <a:gd name="T5" fmla="*/ 328 h 1026"/>
              <a:gd name="T6" fmla="*/ 579 w 924"/>
              <a:gd name="T7" fmla="*/ 17 h 1026"/>
              <a:gd name="T8" fmla="*/ 285 w 924"/>
              <a:gd name="T9" fmla="*/ 84 h 1026"/>
              <a:gd name="T10" fmla="*/ 159 w 924"/>
              <a:gd name="T11" fmla="*/ 277 h 1026"/>
              <a:gd name="T12" fmla="*/ 142 w 924"/>
              <a:gd name="T13" fmla="*/ 387 h 1026"/>
              <a:gd name="T14" fmla="*/ 59 w 924"/>
              <a:gd name="T15" fmla="*/ 487 h 1026"/>
              <a:gd name="T16" fmla="*/ 8 w 924"/>
              <a:gd name="T17" fmla="*/ 555 h 1026"/>
              <a:gd name="T18" fmla="*/ 67 w 924"/>
              <a:gd name="T19" fmla="*/ 588 h 1026"/>
              <a:gd name="T20" fmla="*/ 59 w 924"/>
              <a:gd name="T21" fmla="*/ 622 h 1026"/>
              <a:gd name="T22" fmla="*/ 50 w 924"/>
              <a:gd name="T23" fmla="*/ 630 h 1026"/>
              <a:gd name="T24" fmla="*/ 59 w 924"/>
              <a:gd name="T25" fmla="*/ 647 h 1026"/>
              <a:gd name="T26" fmla="*/ 75 w 924"/>
              <a:gd name="T27" fmla="*/ 664 h 1026"/>
              <a:gd name="T28" fmla="*/ 67 w 924"/>
              <a:gd name="T29" fmla="*/ 672 h 1026"/>
              <a:gd name="T30" fmla="*/ 67 w 924"/>
              <a:gd name="T31" fmla="*/ 697 h 1026"/>
              <a:gd name="T32" fmla="*/ 92 w 924"/>
              <a:gd name="T33" fmla="*/ 722 h 1026"/>
              <a:gd name="T34" fmla="*/ 84 w 924"/>
              <a:gd name="T35" fmla="*/ 806 h 1026"/>
              <a:gd name="T36" fmla="*/ 201 w 924"/>
              <a:gd name="T37" fmla="*/ 840 h 1026"/>
              <a:gd name="T38" fmla="*/ 285 w 924"/>
              <a:gd name="T39" fmla="*/ 899 h 1026"/>
              <a:gd name="T40" fmla="*/ 319 w 924"/>
              <a:gd name="T41" fmla="*/ 999 h 1026"/>
              <a:gd name="T42" fmla="*/ 352 w 924"/>
              <a:gd name="T43" fmla="*/ 1025 h 1026"/>
              <a:gd name="T44" fmla="*/ 696 w 924"/>
              <a:gd name="T45" fmla="*/ 1025 h 1026"/>
              <a:gd name="T46" fmla="*/ 738 w 924"/>
              <a:gd name="T47" fmla="*/ 982 h 1026"/>
              <a:gd name="T48" fmla="*/ 713 w 924"/>
              <a:gd name="T49" fmla="*/ 773 h 1026"/>
              <a:gd name="T50" fmla="*/ 806 w 924"/>
              <a:gd name="T51" fmla="*/ 605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24" h="1026">
                <a:moveTo>
                  <a:pt x="806" y="605"/>
                </a:moveTo>
                <a:lnTo>
                  <a:pt x="806" y="605"/>
                </a:lnTo>
                <a:cubicBezTo>
                  <a:pt x="856" y="546"/>
                  <a:pt x="923" y="437"/>
                  <a:pt x="906" y="328"/>
                </a:cubicBezTo>
                <a:cubicBezTo>
                  <a:pt x="890" y="227"/>
                  <a:pt x="806" y="42"/>
                  <a:pt x="579" y="17"/>
                </a:cubicBezTo>
                <a:cubicBezTo>
                  <a:pt x="512" y="9"/>
                  <a:pt x="394" y="0"/>
                  <a:pt x="285" y="84"/>
                </a:cubicBezTo>
                <a:cubicBezTo>
                  <a:pt x="193" y="152"/>
                  <a:pt x="159" y="235"/>
                  <a:pt x="159" y="277"/>
                </a:cubicBezTo>
                <a:cubicBezTo>
                  <a:pt x="159" y="319"/>
                  <a:pt x="159" y="344"/>
                  <a:pt x="142" y="387"/>
                </a:cubicBezTo>
                <a:cubicBezTo>
                  <a:pt x="134" y="429"/>
                  <a:pt x="67" y="479"/>
                  <a:pt x="59" y="487"/>
                </a:cubicBezTo>
                <a:cubicBezTo>
                  <a:pt x="25" y="512"/>
                  <a:pt x="0" y="529"/>
                  <a:pt x="8" y="555"/>
                </a:cubicBezTo>
                <a:cubicBezTo>
                  <a:pt x="25" y="571"/>
                  <a:pt x="67" y="579"/>
                  <a:pt x="67" y="588"/>
                </a:cubicBezTo>
                <a:cubicBezTo>
                  <a:pt x="75" y="596"/>
                  <a:pt x="59" y="613"/>
                  <a:pt x="59" y="622"/>
                </a:cubicBezTo>
                <a:cubicBezTo>
                  <a:pt x="50" y="622"/>
                  <a:pt x="50" y="630"/>
                  <a:pt x="50" y="630"/>
                </a:cubicBezTo>
                <a:cubicBezTo>
                  <a:pt x="50" y="638"/>
                  <a:pt x="50" y="647"/>
                  <a:pt x="59" y="647"/>
                </a:cubicBezTo>
                <a:cubicBezTo>
                  <a:pt x="59" y="655"/>
                  <a:pt x="67" y="655"/>
                  <a:pt x="75" y="664"/>
                </a:cubicBezTo>
                <a:cubicBezTo>
                  <a:pt x="67" y="672"/>
                  <a:pt x="67" y="672"/>
                  <a:pt x="67" y="672"/>
                </a:cubicBezTo>
                <a:cubicBezTo>
                  <a:pt x="59" y="680"/>
                  <a:pt x="59" y="689"/>
                  <a:pt x="67" y="697"/>
                </a:cubicBezTo>
                <a:cubicBezTo>
                  <a:pt x="84" y="705"/>
                  <a:pt x="84" y="705"/>
                  <a:pt x="92" y="722"/>
                </a:cubicBezTo>
                <a:cubicBezTo>
                  <a:pt x="92" y="739"/>
                  <a:pt x="75" y="773"/>
                  <a:pt x="84" y="806"/>
                </a:cubicBezTo>
                <a:cubicBezTo>
                  <a:pt x="92" y="840"/>
                  <a:pt x="168" y="831"/>
                  <a:pt x="201" y="840"/>
                </a:cubicBezTo>
                <a:cubicBezTo>
                  <a:pt x="235" y="848"/>
                  <a:pt x="260" y="848"/>
                  <a:pt x="285" y="899"/>
                </a:cubicBezTo>
                <a:cubicBezTo>
                  <a:pt x="294" y="924"/>
                  <a:pt x="302" y="966"/>
                  <a:pt x="319" y="999"/>
                </a:cubicBezTo>
                <a:cubicBezTo>
                  <a:pt x="319" y="1016"/>
                  <a:pt x="336" y="1025"/>
                  <a:pt x="352" y="1025"/>
                </a:cubicBezTo>
                <a:cubicBezTo>
                  <a:pt x="696" y="1025"/>
                  <a:pt x="696" y="1025"/>
                  <a:pt x="696" y="1025"/>
                </a:cubicBezTo>
                <a:cubicBezTo>
                  <a:pt x="722" y="1025"/>
                  <a:pt x="738" y="999"/>
                  <a:pt x="738" y="982"/>
                </a:cubicBezTo>
                <a:cubicBezTo>
                  <a:pt x="722" y="915"/>
                  <a:pt x="705" y="823"/>
                  <a:pt x="713" y="773"/>
                </a:cubicBezTo>
                <a:cubicBezTo>
                  <a:pt x="722" y="722"/>
                  <a:pt x="764" y="655"/>
                  <a:pt x="806" y="60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2C73042E-51FC-6247-8BCA-3EC8C9DF6A90}"/>
              </a:ext>
            </a:extLst>
          </p:cNvPr>
          <p:cNvGrpSpPr/>
          <p:nvPr/>
        </p:nvGrpSpPr>
        <p:grpSpPr>
          <a:xfrm>
            <a:off x="7856460" y="8719914"/>
            <a:ext cx="2045398" cy="2140091"/>
            <a:chOff x="7837521" y="5909721"/>
            <a:chExt cx="2045398" cy="2140091"/>
          </a:xfrm>
        </p:grpSpPr>
        <p:sp>
          <p:nvSpPr>
            <p:cNvPr id="1071" name="Freeform 1070">
              <a:extLst>
                <a:ext uri="{FF2B5EF4-FFF2-40B4-BE49-F238E27FC236}">
                  <a16:creationId xmlns:a16="http://schemas.microsoft.com/office/drawing/2014/main" id="{9289B11A-6220-5945-8E86-D13C746662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708709" y="7860424"/>
              <a:ext cx="321955" cy="189388"/>
            </a:xfrm>
            <a:custGeom>
              <a:avLst/>
              <a:gdLst>
                <a:gd name="T0" fmla="*/ 59 w 77"/>
                <a:gd name="T1" fmla="*/ 42 h 43"/>
                <a:gd name="T2" fmla="*/ 59 w 77"/>
                <a:gd name="T3" fmla="*/ 42 h 43"/>
                <a:gd name="T4" fmla="*/ 17 w 77"/>
                <a:gd name="T5" fmla="*/ 42 h 43"/>
                <a:gd name="T6" fmla="*/ 0 w 77"/>
                <a:gd name="T7" fmla="*/ 16 h 43"/>
                <a:gd name="T8" fmla="*/ 0 w 77"/>
                <a:gd name="T9" fmla="*/ 16 h 43"/>
                <a:gd name="T10" fmla="*/ 17 w 77"/>
                <a:gd name="T11" fmla="*/ 0 h 43"/>
                <a:gd name="T12" fmla="*/ 59 w 77"/>
                <a:gd name="T13" fmla="*/ 0 h 43"/>
                <a:gd name="T14" fmla="*/ 76 w 77"/>
                <a:gd name="T15" fmla="*/ 16 h 43"/>
                <a:gd name="T16" fmla="*/ 76 w 77"/>
                <a:gd name="T17" fmla="*/ 16 h 43"/>
                <a:gd name="T18" fmla="*/ 59 w 77"/>
                <a:gd name="T1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43">
                  <a:moveTo>
                    <a:pt x="59" y="42"/>
                  </a:moveTo>
                  <a:lnTo>
                    <a:pt x="59" y="42"/>
                  </a:lnTo>
                  <a:cubicBezTo>
                    <a:pt x="17" y="42"/>
                    <a:pt x="17" y="42"/>
                    <a:pt x="17" y="42"/>
                  </a:cubicBezTo>
                  <a:cubicBezTo>
                    <a:pt x="8" y="42"/>
                    <a:pt x="0" y="33"/>
                    <a:pt x="0" y="16"/>
                  </a:cubicBezTo>
                  <a:lnTo>
                    <a:pt x="0" y="16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7" y="0"/>
                    <a:pt x="76" y="8"/>
                    <a:pt x="76" y="16"/>
                  </a:cubicBezTo>
                  <a:lnTo>
                    <a:pt x="76" y="16"/>
                  </a:lnTo>
                  <a:cubicBezTo>
                    <a:pt x="76" y="33"/>
                    <a:pt x="67" y="42"/>
                    <a:pt x="59" y="4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2" name="Freeform 1071">
              <a:extLst>
                <a:ext uri="{FF2B5EF4-FFF2-40B4-BE49-F238E27FC236}">
                  <a16:creationId xmlns:a16="http://schemas.microsoft.com/office/drawing/2014/main" id="{5782FDB3-4F81-1842-A4B9-FD315A0606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67810" y="6553640"/>
              <a:ext cx="1022699" cy="1193151"/>
            </a:xfrm>
            <a:custGeom>
              <a:avLst/>
              <a:gdLst>
                <a:gd name="T0" fmla="*/ 76 w 236"/>
                <a:gd name="T1" fmla="*/ 252 h 278"/>
                <a:gd name="T2" fmla="*/ 76 w 236"/>
                <a:gd name="T3" fmla="*/ 252 h 278"/>
                <a:gd name="T4" fmla="*/ 92 w 236"/>
                <a:gd name="T5" fmla="*/ 277 h 278"/>
                <a:gd name="T6" fmla="*/ 151 w 236"/>
                <a:gd name="T7" fmla="*/ 277 h 278"/>
                <a:gd name="T8" fmla="*/ 176 w 236"/>
                <a:gd name="T9" fmla="*/ 252 h 278"/>
                <a:gd name="T10" fmla="*/ 176 w 236"/>
                <a:gd name="T11" fmla="*/ 210 h 278"/>
                <a:gd name="T12" fmla="*/ 235 w 236"/>
                <a:gd name="T13" fmla="*/ 110 h 278"/>
                <a:gd name="T14" fmla="*/ 126 w 236"/>
                <a:gd name="T15" fmla="*/ 0 h 278"/>
                <a:gd name="T16" fmla="*/ 17 w 236"/>
                <a:gd name="T17" fmla="*/ 93 h 278"/>
                <a:gd name="T18" fmla="*/ 67 w 236"/>
                <a:gd name="T19" fmla="*/ 210 h 278"/>
                <a:gd name="T20" fmla="*/ 76 w 236"/>
                <a:gd name="T21" fmla="*/ 25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278">
                  <a:moveTo>
                    <a:pt x="76" y="252"/>
                  </a:moveTo>
                  <a:lnTo>
                    <a:pt x="76" y="252"/>
                  </a:lnTo>
                  <a:cubicBezTo>
                    <a:pt x="76" y="260"/>
                    <a:pt x="84" y="277"/>
                    <a:pt x="92" y="277"/>
                  </a:cubicBezTo>
                  <a:cubicBezTo>
                    <a:pt x="151" y="277"/>
                    <a:pt x="151" y="277"/>
                    <a:pt x="151" y="277"/>
                  </a:cubicBezTo>
                  <a:cubicBezTo>
                    <a:pt x="168" y="277"/>
                    <a:pt x="176" y="260"/>
                    <a:pt x="176" y="252"/>
                  </a:cubicBezTo>
                  <a:cubicBezTo>
                    <a:pt x="176" y="252"/>
                    <a:pt x="168" y="219"/>
                    <a:pt x="176" y="210"/>
                  </a:cubicBezTo>
                  <a:cubicBezTo>
                    <a:pt x="201" y="177"/>
                    <a:pt x="235" y="151"/>
                    <a:pt x="235" y="110"/>
                  </a:cubicBezTo>
                  <a:cubicBezTo>
                    <a:pt x="235" y="51"/>
                    <a:pt x="185" y="0"/>
                    <a:pt x="126" y="0"/>
                  </a:cubicBezTo>
                  <a:cubicBezTo>
                    <a:pt x="67" y="0"/>
                    <a:pt x="25" y="34"/>
                    <a:pt x="17" y="93"/>
                  </a:cubicBezTo>
                  <a:cubicBezTo>
                    <a:pt x="0" y="143"/>
                    <a:pt x="42" y="177"/>
                    <a:pt x="67" y="210"/>
                  </a:cubicBezTo>
                  <a:cubicBezTo>
                    <a:pt x="76" y="219"/>
                    <a:pt x="76" y="252"/>
                    <a:pt x="76" y="2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2FAF507F-2BF3-8B43-9A09-1A22591A30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3398" y="5909721"/>
              <a:ext cx="75755" cy="435599"/>
            </a:xfrm>
            <a:custGeom>
              <a:avLst/>
              <a:gdLst>
                <a:gd name="T0" fmla="*/ 8 w 17"/>
                <a:gd name="T1" fmla="*/ 101 h 102"/>
                <a:gd name="T2" fmla="*/ 8 w 17"/>
                <a:gd name="T3" fmla="*/ 101 h 102"/>
                <a:gd name="T4" fmla="*/ 0 w 17"/>
                <a:gd name="T5" fmla="*/ 93 h 102"/>
                <a:gd name="T6" fmla="*/ 0 w 17"/>
                <a:gd name="T7" fmla="*/ 9 h 102"/>
                <a:gd name="T8" fmla="*/ 8 w 17"/>
                <a:gd name="T9" fmla="*/ 0 h 102"/>
                <a:gd name="T10" fmla="*/ 16 w 17"/>
                <a:gd name="T11" fmla="*/ 9 h 102"/>
                <a:gd name="T12" fmla="*/ 16 w 17"/>
                <a:gd name="T13" fmla="*/ 93 h 102"/>
                <a:gd name="T14" fmla="*/ 8 w 17"/>
                <a:gd name="T15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02">
                  <a:moveTo>
                    <a:pt x="8" y="101"/>
                  </a:moveTo>
                  <a:lnTo>
                    <a:pt x="8" y="101"/>
                  </a:lnTo>
                  <a:cubicBezTo>
                    <a:pt x="0" y="101"/>
                    <a:pt x="0" y="101"/>
                    <a:pt x="0" y="9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8" y="0"/>
                  </a:cubicBezTo>
                  <a:cubicBezTo>
                    <a:pt x="16" y="0"/>
                    <a:pt x="16" y="0"/>
                    <a:pt x="16" y="9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101"/>
                    <a:pt x="16" y="101"/>
                    <a:pt x="8" y="1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57FD6EA4-AB60-BB4C-877B-22DDAECC63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01120" y="6080176"/>
              <a:ext cx="284077" cy="397709"/>
            </a:xfrm>
            <a:custGeom>
              <a:avLst/>
              <a:gdLst>
                <a:gd name="T0" fmla="*/ 67 w 68"/>
                <a:gd name="T1" fmla="*/ 93 h 94"/>
                <a:gd name="T2" fmla="*/ 67 w 68"/>
                <a:gd name="T3" fmla="*/ 93 h 94"/>
                <a:gd name="T4" fmla="*/ 50 w 68"/>
                <a:gd name="T5" fmla="*/ 93 h 94"/>
                <a:gd name="T6" fmla="*/ 0 w 68"/>
                <a:gd name="T7" fmla="*/ 17 h 94"/>
                <a:gd name="T8" fmla="*/ 8 w 68"/>
                <a:gd name="T9" fmla="*/ 0 h 94"/>
                <a:gd name="T10" fmla="*/ 17 w 68"/>
                <a:gd name="T11" fmla="*/ 9 h 94"/>
                <a:gd name="T12" fmla="*/ 67 w 68"/>
                <a:gd name="T13" fmla="*/ 76 h 94"/>
                <a:gd name="T14" fmla="*/ 67 w 68"/>
                <a:gd name="T15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94">
                  <a:moveTo>
                    <a:pt x="67" y="93"/>
                  </a:moveTo>
                  <a:lnTo>
                    <a:pt x="67" y="93"/>
                  </a:lnTo>
                  <a:cubicBezTo>
                    <a:pt x="59" y="93"/>
                    <a:pt x="59" y="93"/>
                    <a:pt x="50" y="9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0" y="9"/>
                    <a:pt x="8" y="0"/>
                  </a:cubicBezTo>
                  <a:cubicBezTo>
                    <a:pt x="8" y="0"/>
                    <a:pt x="17" y="0"/>
                    <a:pt x="17" y="9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84"/>
                    <a:pt x="67" y="93"/>
                    <a:pt x="67" y="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A064B9A8-809A-404D-B385-A88A5AB606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447319" y="6515762"/>
              <a:ext cx="435600" cy="284088"/>
            </a:xfrm>
            <a:custGeom>
              <a:avLst/>
              <a:gdLst>
                <a:gd name="T0" fmla="*/ 100 w 101"/>
                <a:gd name="T1" fmla="*/ 59 h 68"/>
                <a:gd name="T2" fmla="*/ 100 w 101"/>
                <a:gd name="T3" fmla="*/ 59 h 68"/>
                <a:gd name="T4" fmla="*/ 83 w 101"/>
                <a:gd name="T5" fmla="*/ 59 h 68"/>
                <a:gd name="T6" fmla="*/ 8 w 101"/>
                <a:gd name="T7" fmla="*/ 17 h 68"/>
                <a:gd name="T8" fmla="*/ 8 w 101"/>
                <a:gd name="T9" fmla="*/ 8 h 68"/>
                <a:gd name="T10" fmla="*/ 16 w 101"/>
                <a:gd name="T11" fmla="*/ 8 h 68"/>
                <a:gd name="T12" fmla="*/ 100 w 101"/>
                <a:gd name="T13" fmla="*/ 42 h 68"/>
                <a:gd name="T14" fmla="*/ 100 w 101"/>
                <a:gd name="T15" fmla="*/ 5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68">
                  <a:moveTo>
                    <a:pt x="100" y="59"/>
                  </a:moveTo>
                  <a:lnTo>
                    <a:pt x="100" y="59"/>
                  </a:lnTo>
                  <a:cubicBezTo>
                    <a:pt x="100" y="59"/>
                    <a:pt x="92" y="67"/>
                    <a:pt x="83" y="5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0" y="17"/>
                    <a:pt x="8" y="8"/>
                  </a:cubicBezTo>
                  <a:cubicBezTo>
                    <a:pt x="8" y="0"/>
                    <a:pt x="16" y="0"/>
                    <a:pt x="16" y="8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50"/>
                    <a:pt x="100" y="50"/>
                    <a:pt x="100" y="5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387E0E84-C3CD-F448-AD89-EB6DC3BADC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216299" y="6080176"/>
              <a:ext cx="303022" cy="397709"/>
            </a:xfrm>
            <a:custGeom>
              <a:avLst/>
              <a:gdLst>
                <a:gd name="T0" fmla="*/ 9 w 69"/>
                <a:gd name="T1" fmla="*/ 93 h 94"/>
                <a:gd name="T2" fmla="*/ 9 w 69"/>
                <a:gd name="T3" fmla="*/ 93 h 94"/>
                <a:gd name="T4" fmla="*/ 17 w 69"/>
                <a:gd name="T5" fmla="*/ 93 h 94"/>
                <a:gd name="T6" fmla="*/ 68 w 69"/>
                <a:gd name="T7" fmla="*/ 17 h 94"/>
                <a:gd name="T8" fmla="*/ 68 w 69"/>
                <a:gd name="T9" fmla="*/ 0 h 94"/>
                <a:gd name="T10" fmla="*/ 51 w 69"/>
                <a:gd name="T11" fmla="*/ 9 h 94"/>
                <a:gd name="T12" fmla="*/ 0 w 69"/>
                <a:gd name="T13" fmla="*/ 76 h 94"/>
                <a:gd name="T14" fmla="*/ 9 w 69"/>
                <a:gd name="T15" fmla="*/ 9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94">
                  <a:moveTo>
                    <a:pt x="9" y="93"/>
                  </a:moveTo>
                  <a:lnTo>
                    <a:pt x="9" y="93"/>
                  </a:lnTo>
                  <a:lnTo>
                    <a:pt x="17" y="93"/>
                  </a:lnTo>
                  <a:cubicBezTo>
                    <a:pt x="68" y="17"/>
                    <a:pt x="68" y="17"/>
                    <a:pt x="68" y="17"/>
                  </a:cubicBezTo>
                  <a:cubicBezTo>
                    <a:pt x="68" y="9"/>
                    <a:pt x="68" y="9"/>
                    <a:pt x="68" y="0"/>
                  </a:cubicBezTo>
                  <a:cubicBezTo>
                    <a:pt x="59" y="0"/>
                    <a:pt x="59" y="0"/>
                    <a:pt x="51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93"/>
                    <a:pt x="9" y="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7" name="Freeform 1076">
              <a:extLst>
                <a:ext uri="{FF2B5EF4-FFF2-40B4-BE49-F238E27FC236}">
                  <a16:creationId xmlns:a16="http://schemas.microsoft.com/office/drawing/2014/main" id="{68E01A8F-7D78-3C43-BD0B-46BE2B2CF18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837521" y="6515762"/>
              <a:ext cx="435588" cy="284088"/>
            </a:xfrm>
            <a:custGeom>
              <a:avLst/>
              <a:gdLst>
                <a:gd name="T0" fmla="*/ 0 w 102"/>
                <a:gd name="T1" fmla="*/ 59 h 68"/>
                <a:gd name="T2" fmla="*/ 0 w 102"/>
                <a:gd name="T3" fmla="*/ 59 h 68"/>
                <a:gd name="T4" fmla="*/ 17 w 102"/>
                <a:gd name="T5" fmla="*/ 59 h 68"/>
                <a:gd name="T6" fmla="*/ 93 w 102"/>
                <a:gd name="T7" fmla="*/ 17 h 68"/>
                <a:gd name="T8" fmla="*/ 101 w 102"/>
                <a:gd name="T9" fmla="*/ 8 h 68"/>
                <a:gd name="T10" fmla="*/ 84 w 102"/>
                <a:gd name="T11" fmla="*/ 8 h 68"/>
                <a:gd name="T12" fmla="*/ 9 w 102"/>
                <a:gd name="T13" fmla="*/ 42 h 68"/>
                <a:gd name="T14" fmla="*/ 0 w 102"/>
                <a:gd name="T15" fmla="*/ 5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68">
                  <a:moveTo>
                    <a:pt x="0" y="59"/>
                  </a:moveTo>
                  <a:lnTo>
                    <a:pt x="0" y="59"/>
                  </a:lnTo>
                  <a:cubicBezTo>
                    <a:pt x="9" y="59"/>
                    <a:pt x="9" y="67"/>
                    <a:pt x="17" y="59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101" y="17"/>
                    <a:pt x="101" y="17"/>
                    <a:pt x="101" y="8"/>
                  </a:cubicBezTo>
                  <a:cubicBezTo>
                    <a:pt x="93" y="0"/>
                    <a:pt x="93" y="0"/>
                    <a:pt x="84" y="8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0" y="50"/>
                    <a:pt x="0" y="50"/>
                    <a:pt x="0" y="5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32E93E16-D150-C748-B614-FC5732C1AFD9}"/>
              </a:ext>
            </a:extLst>
          </p:cNvPr>
          <p:cNvGrpSpPr/>
          <p:nvPr/>
        </p:nvGrpSpPr>
        <p:grpSpPr>
          <a:xfrm>
            <a:off x="17809032" y="8604522"/>
            <a:ext cx="4896382" cy="2711771"/>
            <a:chOff x="4771322" y="5382282"/>
            <a:chExt cx="4896382" cy="2711771"/>
          </a:xfrm>
        </p:grpSpPr>
        <p:sp>
          <p:nvSpPr>
            <p:cNvPr id="1082" name="Rectangle 56">
              <a:extLst>
                <a:ext uri="{FF2B5EF4-FFF2-40B4-BE49-F238E27FC236}">
                  <a16:creationId xmlns:a16="http://schemas.microsoft.com/office/drawing/2014/main" id="{3D62154C-6DB5-E24B-80CF-1529F8F86EDE}"/>
                </a:ext>
              </a:extLst>
            </p:cNvPr>
            <p:cNvSpPr/>
            <p:nvPr/>
          </p:nvSpPr>
          <p:spPr>
            <a:xfrm>
              <a:off x="4771322" y="6278171"/>
              <a:ext cx="486817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1083" name="CuadroTexto 395">
              <a:extLst>
                <a:ext uri="{FF2B5EF4-FFF2-40B4-BE49-F238E27FC236}">
                  <a16:creationId xmlns:a16="http://schemas.microsoft.com/office/drawing/2014/main" id="{45E09F34-680E-8549-B68D-80FE0FC9990F}"/>
                </a:ext>
              </a:extLst>
            </p:cNvPr>
            <p:cNvSpPr txBox="1"/>
            <p:nvPr/>
          </p:nvSpPr>
          <p:spPr>
            <a:xfrm>
              <a:off x="4771322" y="538228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Result 2</a:t>
              </a:r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A2AB2B69-A9D4-C647-90D2-639E39C09736}"/>
              </a:ext>
            </a:extLst>
          </p:cNvPr>
          <p:cNvGrpSpPr/>
          <p:nvPr/>
        </p:nvGrpSpPr>
        <p:grpSpPr>
          <a:xfrm flipH="1">
            <a:off x="1672236" y="8604522"/>
            <a:ext cx="4896382" cy="2711771"/>
            <a:chOff x="4771322" y="5382282"/>
            <a:chExt cx="4896382" cy="2711771"/>
          </a:xfrm>
        </p:grpSpPr>
        <p:sp>
          <p:nvSpPr>
            <p:cNvPr id="1085" name="Rectangle 56">
              <a:extLst>
                <a:ext uri="{FF2B5EF4-FFF2-40B4-BE49-F238E27FC236}">
                  <a16:creationId xmlns:a16="http://schemas.microsoft.com/office/drawing/2014/main" id="{685B7FE5-8E97-8349-AB66-887B81DB05EF}"/>
                </a:ext>
              </a:extLst>
            </p:cNvPr>
            <p:cNvSpPr/>
            <p:nvPr/>
          </p:nvSpPr>
          <p:spPr>
            <a:xfrm>
              <a:off x="4771322" y="6278171"/>
              <a:ext cx="486817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1086" name="CuadroTexto 395">
              <a:extLst>
                <a:ext uri="{FF2B5EF4-FFF2-40B4-BE49-F238E27FC236}">
                  <a16:creationId xmlns:a16="http://schemas.microsoft.com/office/drawing/2014/main" id="{6C377FBE-4B92-9649-9FC4-DB04611FFF5E}"/>
                </a:ext>
              </a:extLst>
            </p:cNvPr>
            <p:cNvSpPr txBox="1"/>
            <p:nvPr/>
          </p:nvSpPr>
          <p:spPr>
            <a:xfrm>
              <a:off x="4771322" y="538228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Result 1</a:t>
              </a:r>
            </a:p>
          </p:txBody>
        </p:sp>
      </p:grpSp>
      <p:sp>
        <p:nvSpPr>
          <p:cNvPr id="1087" name="CuadroTexto 350">
            <a:extLst>
              <a:ext uri="{FF2B5EF4-FFF2-40B4-BE49-F238E27FC236}">
                <a16:creationId xmlns:a16="http://schemas.microsoft.com/office/drawing/2014/main" id="{4BBD9C51-2BB9-384B-BD39-30BBB66DBC30}"/>
              </a:ext>
            </a:extLst>
          </p:cNvPr>
          <p:cNvSpPr txBox="1"/>
          <p:nvPr/>
        </p:nvSpPr>
        <p:spPr>
          <a:xfrm>
            <a:off x="8148763" y="6601045"/>
            <a:ext cx="769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1088" name="CuadroTexto 350">
            <a:extLst>
              <a:ext uri="{FF2B5EF4-FFF2-40B4-BE49-F238E27FC236}">
                <a16:creationId xmlns:a16="http://schemas.microsoft.com/office/drawing/2014/main" id="{52ED765E-E9B5-E24B-A1EF-5CE868EF1D93}"/>
              </a:ext>
            </a:extLst>
          </p:cNvPr>
          <p:cNvSpPr txBox="1"/>
          <p:nvPr/>
        </p:nvSpPr>
        <p:spPr>
          <a:xfrm>
            <a:off x="13885653" y="4715922"/>
            <a:ext cx="14991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34</a:t>
            </a:r>
          </a:p>
        </p:txBody>
      </p:sp>
      <p:sp>
        <p:nvSpPr>
          <p:cNvPr id="1089" name="CuadroTexto 350">
            <a:extLst>
              <a:ext uri="{FF2B5EF4-FFF2-40B4-BE49-F238E27FC236}">
                <a16:creationId xmlns:a16="http://schemas.microsoft.com/office/drawing/2014/main" id="{A1C0CBAF-56F0-A64E-B952-3BC0DB08EDE2}"/>
              </a:ext>
            </a:extLst>
          </p:cNvPr>
          <p:cNvSpPr txBox="1"/>
          <p:nvPr/>
        </p:nvSpPr>
        <p:spPr>
          <a:xfrm>
            <a:off x="10183908" y="7002688"/>
            <a:ext cx="732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7</a:t>
            </a:r>
          </a:p>
        </p:txBody>
      </p:sp>
      <p:sp>
        <p:nvSpPr>
          <p:cNvPr id="1090" name="CuadroTexto 350">
            <a:extLst>
              <a:ext uri="{FF2B5EF4-FFF2-40B4-BE49-F238E27FC236}">
                <a16:creationId xmlns:a16="http://schemas.microsoft.com/office/drawing/2014/main" id="{B0ED2C06-8F4B-6748-A60B-C260533CF0D3}"/>
              </a:ext>
            </a:extLst>
          </p:cNvPr>
          <p:cNvSpPr txBox="1"/>
          <p:nvPr/>
        </p:nvSpPr>
        <p:spPr>
          <a:xfrm>
            <a:off x="9614729" y="5706550"/>
            <a:ext cx="7793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÷</a:t>
            </a:r>
          </a:p>
        </p:txBody>
      </p:sp>
      <p:sp>
        <p:nvSpPr>
          <p:cNvPr id="1091" name="CuadroTexto 350">
            <a:extLst>
              <a:ext uri="{FF2B5EF4-FFF2-40B4-BE49-F238E27FC236}">
                <a16:creationId xmlns:a16="http://schemas.microsoft.com/office/drawing/2014/main" id="{B2201622-1C06-E949-A98C-D7A5E2F7791B}"/>
              </a:ext>
            </a:extLst>
          </p:cNvPr>
          <p:cNvSpPr txBox="1"/>
          <p:nvPr/>
        </p:nvSpPr>
        <p:spPr>
          <a:xfrm>
            <a:off x="11025621" y="4953062"/>
            <a:ext cx="193995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14</a:t>
            </a:r>
          </a:p>
        </p:txBody>
      </p:sp>
      <p:sp>
        <p:nvSpPr>
          <p:cNvPr id="1092" name="CuadroTexto 350">
            <a:extLst>
              <a:ext uri="{FF2B5EF4-FFF2-40B4-BE49-F238E27FC236}">
                <a16:creationId xmlns:a16="http://schemas.microsoft.com/office/drawing/2014/main" id="{6CB27499-4883-0949-BDDC-2343E76589DF}"/>
              </a:ext>
            </a:extLst>
          </p:cNvPr>
          <p:cNvSpPr txBox="1"/>
          <p:nvPr/>
        </p:nvSpPr>
        <p:spPr>
          <a:xfrm>
            <a:off x="13838508" y="6188458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x</a:t>
            </a:r>
          </a:p>
        </p:txBody>
      </p:sp>
      <p:sp>
        <p:nvSpPr>
          <p:cNvPr id="1093" name="CuadroTexto 350">
            <a:extLst>
              <a:ext uri="{FF2B5EF4-FFF2-40B4-BE49-F238E27FC236}">
                <a16:creationId xmlns:a16="http://schemas.microsoft.com/office/drawing/2014/main" id="{0A14EA4E-CC64-F54D-96DF-B9650C4BA87C}"/>
              </a:ext>
            </a:extLst>
          </p:cNvPr>
          <p:cNvSpPr txBox="1"/>
          <p:nvPr/>
        </p:nvSpPr>
        <p:spPr>
          <a:xfrm>
            <a:off x="11607066" y="6943540"/>
            <a:ext cx="829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+</a:t>
            </a:r>
          </a:p>
        </p:txBody>
      </p:sp>
      <p:sp>
        <p:nvSpPr>
          <p:cNvPr id="1094" name="CuadroTexto 350">
            <a:extLst>
              <a:ext uri="{FF2B5EF4-FFF2-40B4-BE49-F238E27FC236}">
                <a16:creationId xmlns:a16="http://schemas.microsoft.com/office/drawing/2014/main" id="{D3FFEBA7-9EC9-054D-9FB1-B6E47D740925}"/>
              </a:ext>
            </a:extLst>
          </p:cNvPr>
          <p:cNvSpPr txBox="1"/>
          <p:nvPr/>
        </p:nvSpPr>
        <p:spPr>
          <a:xfrm>
            <a:off x="8664722" y="4557140"/>
            <a:ext cx="9733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9</a:t>
            </a:r>
          </a:p>
        </p:txBody>
      </p:sp>
      <p:sp>
        <p:nvSpPr>
          <p:cNvPr id="1095" name="CuadroTexto 350">
            <a:extLst>
              <a:ext uri="{FF2B5EF4-FFF2-40B4-BE49-F238E27FC236}">
                <a16:creationId xmlns:a16="http://schemas.microsoft.com/office/drawing/2014/main" id="{CF50C300-FA98-D04E-9F90-A8E1D7848C7C}"/>
              </a:ext>
            </a:extLst>
          </p:cNvPr>
          <p:cNvSpPr txBox="1"/>
          <p:nvPr/>
        </p:nvSpPr>
        <p:spPr>
          <a:xfrm>
            <a:off x="15384781" y="6351324"/>
            <a:ext cx="96052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1096" name="CuadroTexto 350">
            <a:extLst>
              <a:ext uri="{FF2B5EF4-FFF2-40B4-BE49-F238E27FC236}">
                <a16:creationId xmlns:a16="http://schemas.microsoft.com/office/drawing/2014/main" id="{88B83970-91F3-CC40-BF70-A48D1367F923}"/>
              </a:ext>
            </a:extLst>
          </p:cNvPr>
          <p:cNvSpPr txBox="1"/>
          <p:nvPr/>
        </p:nvSpPr>
        <p:spPr>
          <a:xfrm>
            <a:off x="6387476" y="5384844"/>
            <a:ext cx="16033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27</a:t>
            </a:r>
          </a:p>
        </p:txBody>
      </p:sp>
      <p:sp>
        <p:nvSpPr>
          <p:cNvPr id="1097" name="CuadroTexto 350">
            <a:extLst>
              <a:ext uri="{FF2B5EF4-FFF2-40B4-BE49-F238E27FC236}">
                <a16:creationId xmlns:a16="http://schemas.microsoft.com/office/drawing/2014/main" id="{2DBB83E1-9A8E-AB4E-B2E2-66012FE53B60}"/>
              </a:ext>
            </a:extLst>
          </p:cNvPr>
          <p:cNvSpPr txBox="1"/>
          <p:nvPr/>
        </p:nvSpPr>
        <p:spPr>
          <a:xfrm>
            <a:off x="13052803" y="7523142"/>
            <a:ext cx="5501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1098" name="CuadroTexto 350">
            <a:extLst>
              <a:ext uri="{FF2B5EF4-FFF2-40B4-BE49-F238E27FC236}">
                <a16:creationId xmlns:a16="http://schemas.microsoft.com/office/drawing/2014/main" id="{D009DBFE-DCBE-0E41-83CA-00143BB9E960}"/>
              </a:ext>
            </a:extLst>
          </p:cNvPr>
          <p:cNvSpPr txBox="1"/>
          <p:nvPr/>
        </p:nvSpPr>
        <p:spPr>
          <a:xfrm>
            <a:off x="11205838" y="8168600"/>
            <a:ext cx="4251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1</a:t>
            </a:r>
          </a:p>
        </p:txBody>
      </p:sp>
      <p:sp>
        <p:nvSpPr>
          <p:cNvPr id="1099" name="CuadroTexto 350">
            <a:extLst>
              <a:ext uri="{FF2B5EF4-FFF2-40B4-BE49-F238E27FC236}">
                <a16:creationId xmlns:a16="http://schemas.microsoft.com/office/drawing/2014/main" id="{9ABE9307-07CD-404A-927D-EC99344FD063}"/>
              </a:ext>
            </a:extLst>
          </p:cNvPr>
          <p:cNvSpPr txBox="1"/>
          <p:nvPr/>
        </p:nvSpPr>
        <p:spPr>
          <a:xfrm>
            <a:off x="16099177" y="4905734"/>
            <a:ext cx="10150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0946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6" name="Forma libre 1792">
            <a:extLst>
              <a:ext uri="{FF2B5EF4-FFF2-40B4-BE49-F238E27FC236}">
                <a16:creationId xmlns:a16="http://schemas.microsoft.com/office/drawing/2014/main" id="{3E58905E-28B9-EA43-BC65-777B92E56032}"/>
              </a:ext>
            </a:extLst>
          </p:cNvPr>
          <p:cNvSpPr/>
          <p:nvPr/>
        </p:nvSpPr>
        <p:spPr>
          <a:xfrm>
            <a:off x="2274580" y="5162619"/>
            <a:ext cx="3982688" cy="4388274"/>
          </a:xfrm>
          <a:custGeom>
            <a:avLst/>
            <a:gdLst>
              <a:gd name="connsiteX0" fmla="*/ 98654 w 742691"/>
              <a:gd name="connsiteY0" fmla="*/ 477904 h 818325"/>
              <a:gd name="connsiteX1" fmla="*/ 7150 w 742691"/>
              <a:gd name="connsiteY1" fmla="*/ 256481 h 818325"/>
              <a:gd name="connsiteX2" fmla="*/ 252333 w 742691"/>
              <a:gd name="connsiteY2" fmla="*/ 12601 h 818325"/>
              <a:gd name="connsiteX3" fmla="*/ 522273 w 742691"/>
              <a:gd name="connsiteY3" fmla="*/ 58370 h 818325"/>
              <a:gd name="connsiteX4" fmla="*/ 630630 w 742691"/>
              <a:gd name="connsiteY4" fmla="*/ 207381 h 818325"/>
              <a:gd name="connsiteX5" fmla="*/ 635676 w 742691"/>
              <a:gd name="connsiteY5" fmla="*/ 306056 h 818325"/>
              <a:gd name="connsiteX6" fmla="*/ 708898 w 742691"/>
              <a:gd name="connsiteY6" fmla="*/ 381608 h 818325"/>
              <a:gd name="connsiteX7" fmla="*/ 742415 w 742691"/>
              <a:gd name="connsiteY7" fmla="*/ 437179 h 818325"/>
              <a:gd name="connsiteX8" fmla="*/ 694235 w 742691"/>
              <a:gd name="connsiteY8" fmla="*/ 471909 h 818325"/>
              <a:gd name="connsiteX9" fmla="*/ 701566 w 742691"/>
              <a:gd name="connsiteY9" fmla="*/ 495222 h 818325"/>
              <a:gd name="connsiteX10" fmla="*/ 705185 w 742691"/>
              <a:gd name="connsiteY10" fmla="*/ 505499 h 818325"/>
              <a:gd name="connsiteX11" fmla="*/ 702233 w 742691"/>
              <a:gd name="connsiteY11" fmla="*/ 517393 h 818325"/>
              <a:gd name="connsiteX12" fmla="*/ 689950 w 742691"/>
              <a:gd name="connsiteY12" fmla="*/ 526433 h 818325"/>
              <a:gd name="connsiteX13" fmla="*/ 697949 w 742691"/>
              <a:gd name="connsiteY13" fmla="*/ 532713 h 818325"/>
              <a:gd name="connsiteX14" fmla="*/ 699281 w 742691"/>
              <a:gd name="connsiteY14" fmla="*/ 557643 h 818325"/>
              <a:gd name="connsiteX15" fmla="*/ 688236 w 742691"/>
              <a:gd name="connsiteY15" fmla="*/ 581527 h 818325"/>
              <a:gd name="connsiteX16" fmla="*/ 701662 w 742691"/>
              <a:gd name="connsiteY16" fmla="*/ 650323 h 818325"/>
              <a:gd name="connsiteX17" fmla="*/ 581308 w 742691"/>
              <a:gd name="connsiteY17" fmla="*/ 693428 h 818325"/>
              <a:gd name="connsiteX18" fmla="*/ 496945 w 742691"/>
              <a:gd name="connsiteY18" fmla="*/ 798003 h 818325"/>
              <a:gd name="connsiteX19" fmla="*/ 469713 w 742691"/>
              <a:gd name="connsiteY19" fmla="*/ 818080 h 818325"/>
              <a:gd name="connsiteX20" fmla="*/ 185777 w 742691"/>
              <a:gd name="connsiteY20" fmla="*/ 818080 h 818325"/>
              <a:gd name="connsiteX21" fmla="*/ 158164 w 742691"/>
              <a:gd name="connsiteY21" fmla="*/ 782873 h 818325"/>
              <a:gd name="connsiteX22" fmla="*/ 176541 w 742691"/>
              <a:gd name="connsiteY22" fmla="*/ 613785 h 818325"/>
              <a:gd name="connsiteX23" fmla="*/ 98654 w 742691"/>
              <a:gd name="connsiteY23" fmla="*/ 477904 h 81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2691" h="818325">
                <a:moveTo>
                  <a:pt x="98654" y="477904"/>
                </a:moveTo>
                <a:cubicBezTo>
                  <a:pt x="61804" y="429947"/>
                  <a:pt x="7912" y="344403"/>
                  <a:pt x="7150" y="256481"/>
                </a:cubicBezTo>
                <a:cubicBezTo>
                  <a:pt x="6293" y="153048"/>
                  <a:pt x="68374" y="30585"/>
                  <a:pt x="252333" y="12601"/>
                </a:cubicBezTo>
                <a:cubicBezTo>
                  <a:pt x="307464" y="7177"/>
                  <a:pt x="436578" y="-8238"/>
                  <a:pt x="522273" y="58370"/>
                </a:cubicBezTo>
                <a:cubicBezTo>
                  <a:pt x="594257" y="114415"/>
                  <a:pt x="619013" y="161898"/>
                  <a:pt x="630630" y="207381"/>
                </a:cubicBezTo>
                <a:cubicBezTo>
                  <a:pt x="643008" y="255720"/>
                  <a:pt x="624536" y="272752"/>
                  <a:pt x="635676" y="306056"/>
                </a:cubicBezTo>
                <a:cubicBezTo>
                  <a:pt x="645960" y="336981"/>
                  <a:pt x="671478" y="348875"/>
                  <a:pt x="708898" y="381608"/>
                </a:cubicBezTo>
                <a:cubicBezTo>
                  <a:pt x="735083" y="404446"/>
                  <a:pt x="750889" y="416245"/>
                  <a:pt x="742415" y="437179"/>
                </a:cubicBezTo>
                <a:cubicBezTo>
                  <a:pt x="731084" y="465534"/>
                  <a:pt x="698710" y="460777"/>
                  <a:pt x="694235" y="471909"/>
                </a:cubicBezTo>
                <a:cubicBezTo>
                  <a:pt x="691569" y="478570"/>
                  <a:pt x="696234" y="487895"/>
                  <a:pt x="701566" y="495222"/>
                </a:cubicBezTo>
                <a:cubicBezTo>
                  <a:pt x="703757" y="498267"/>
                  <a:pt x="704899" y="501788"/>
                  <a:pt x="705185" y="505499"/>
                </a:cubicBezTo>
                <a:cubicBezTo>
                  <a:pt x="705470" y="510162"/>
                  <a:pt x="705090" y="513777"/>
                  <a:pt x="702233" y="517393"/>
                </a:cubicBezTo>
                <a:cubicBezTo>
                  <a:pt x="699186" y="521294"/>
                  <a:pt x="694425" y="524435"/>
                  <a:pt x="689950" y="526433"/>
                </a:cubicBezTo>
                <a:cubicBezTo>
                  <a:pt x="690045" y="526433"/>
                  <a:pt x="697949" y="532713"/>
                  <a:pt x="697949" y="532713"/>
                </a:cubicBezTo>
                <a:cubicBezTo>
                  <a:pt x="702328" y="538803"/>
                  <a:pt x="705661" y="550031"/>
                  <a:pt x="699281" y="557643"/>
                </a:cubicBezTo>
                <a:cubicBezTo>
                  <a:pt x="695282" y="562401"/>
                  <a:pt x="690426" y="567634"/>
                  <a:pt x="688236" y="581527"/>
                </a:cubicBezTo>
                <a:cubicBezTo>
                  <a:pt x="686046" y="595420"/>
                  <a:pt x="708517" y="625298"/>
                  <a:pt x="701662" y="650323"/>
                </a:cubicBezTo>
                <a:cubicBezTo>
                  <a:pt x="692330" y="684484"/>
                  <a:pt x="645769" y="693428"/>
                  <a:pt x="581308" y="693428"/>
                </a:cubicBezTo>
                <a:cubicBezTo>
                  <a:pt x="533033" y="693428"/>
                  <a:pt x="505229" y="771169"/>
                  <a:pt x="496945" y="798003"/>
                </a:cubicBezTo>
                <a:cubicBezTo>
                  <a:pt x="493232" y="809897"/>
                  <a:pt x="482282" y="818080"/>
                  <a:pt x="469713" y="818080"/>
                </a:cubicBezTo>
                <a:lnTo>
                  <a:pt x="185777" y="818080"/>
                </a:lnTo>
                <a:cubicBezTo>
                  <a:pt x="167305" y="818080"/>
                  <a:pt x="153784" y="800857"/>
                  <a:pt x="158164" y="782873"/>
                </a:cubicBezTo>
                <a:cubicBezTo>
                  <a:pt x="171209" y="729587"/>
                  <a:pt x="185396" y="655462"/>
                  <a:pt x="176541" y="613785"/>
                </a:cubicBezTo>
                <a:cubicBezTo>
                  <a:pt x="167591" y="572392"/>
                  <a:pt x="133694" y="523483"/>
                  <a:pt x="98654" y="47790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37" name="Forma libre 1793">
            <a:extLst>
              <a:ext uri="{FF2B5EF4-FFF2-40B4-BE49-F238E27FC236}">
                <a16:creationId xmlns:a16="http://schemas.microsoft.com/office/drawing/2014/main" id="{D59FF740-80A9-A74B-85E2-1288EA388037}"/>
              </a:ext>
            </a:extLst>
          </p:cNvPr>
          <p:cNvSpPr/>
          <p:nvPr/>
        </p:nvSpPr>
        <p:spPr>
          <a:xfrm>
            <a:off x="2497467" y="5318598"/>
            <a:ext cx="2808309" cy="2347217"/>
          </a:xfrm>
          <a:custGeom>
            <a:avLst/>
            <a:gdLst>
              <a:gd name="connsiteX0" fmla="*/ 513084 w 523692"/>
              <a:gd name="connsiteY0" fmla="*/ 99317 h 437708"/>
              <a:gd name="connsiteX1" fmla="*/ 358738 w 523692"/>
              <a:gd name="connsiteY1" fmla="*/ 382496 h 437708"/>
              <a:gd name="connsiteX2" fmla="*/ 26431 w 523692"/>
              <a:gd name="connsiteY2" fmla="*/ 332920 h 437708"/>
              <a:gd name="connsiteX3" fmla="*/ 192393 w 523692"/>
              <a:gd name="connsiteY3" fmla="*/ 16819 h 437708"/>
              <a:gd name="connsiteX4" fmla="*/ 513084 w 523692"/>
              <a:gd name="connsiteY4" fmla="*/ 99317 h 43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692" h="437708">
                <a:moveTo>
                  <a:pt x="513084" y="99317"/>
                </a:moveTo>
                <a:cubicBezTo>
                  <a:pt x="546124" y="162309"/>
                  <a:pt x="500801" y="275923"/>
                  <a:pt x="358738" y="382496"/>
                </a:cubicBezTo>
                <a:cubicBezTo>
                  <a:pt x="226576" y="481551"/>
                  <a:pt x="79466" y="437590"/>
                  <a:pt x="26431" y="332920"/>
                </a:cubicBezTo>
                <a:cubicBezTo>
                  <a:pt x="-26605" y="228251"/>
                  <a:pt x="30049" y="49837"/>
                  <a:pt x="192393" y="16819"/>
                </a:cubicBezTo>
                <a:cubicBezTo>
                  <a:pt x="368545" y="-18864"/>
                  <a:pt x="488327" y="52120"/>
                  <a:pt x="513084" y="993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38" name="Forma libre 1794">
            <a:extLst>
              <a:ext uri="{FF2B5EF4-FFF2-40B4-BE49-F238E27FC236}">
                <a16:creationId xmlns:a16="http://schemas.microsoft.com/office/drawing/2014/main" id="{8FD3E6F4-8652-944F-A618-551C3D804D5C}"/>
              </a:ext>
            </a:extLst>
          </p:cNvPr>
          <p:cNvSpPr/>
          <p:nvPr/>
        </p:nvSpPr>
        <p:spPr>
          <a:xfrm>
            <a:off x="4031633" y="6021125"/>
            <a:ext cx="816963" cy="816425"/>
          </a:xfrm>
          <a:custGeom>
            <a:avLst/>
            <a:gdLst>
              <a:gd name="connsiteX0" fmla="*/ 154057 w 152346"/>
              <a:gd name="connsiteY0" fmla="*/ 84493 h 152246"/>
              <a:gd name="connsiteX1" fmla="*/ 152819 w 152346"/>
              <a:gd name="connsiteY1" fmla="*/ 66604 h 152246"/>
              <a:gd name="connsiteX2" fmla="*/ 147296 w 152346"/>
              <a:gd name="connsiteY2" fmla="*/ 49571 h 152246"/>
              <a:gd name="connsiteX3" fmla="*/ 131014 w 152346"/>
              <a:gd name="connsiteY3" fmla="*/ 52711 h 152246"/>
              <a:gd name="connsiteX4" fmla="*/ 126063 w 152346"/>
              <a:gd name="connsiteY4" fmla="*/ 45194 h 152246"/>
              <a:gd name="connsiteX5" fmla="*/ 135298 w 152346"/>
              <a:gd name="connsiteY5" fmla="*/ 31397 h 152246"/>
              <a:gd name="connsiteX6" fmla="*/ 105686 w 152346"/>
              <a:gd name="connsiteY6" fmla="*/ 11509 h 152246"/>
              <a:gd name="connsiteX7" fmla="*/ 96450 w 152346"/>
              <a:gd name="connsiteY7" fmla="*/ 25307 h 152246"/>
              <a:gd name="connsiteX8" fmla="*/ 87690 w 152346"/>
              <a:gd name="connsiteY8" fmla="*/ 23499 h 152246"/>
              <a:gd name="connsiteX9" fmla="*/ 84548 w 152346"/>
              <a:gd name="connsiteY9" fmla="*/ 7227 h 152246"/>
              <a:gd name="connsiteX10" fmla="*/ 66648 w 152346"/>
              <a:gd name="connsiteY10" fmla="*/ 8464 h 152246"/>
              <a:gd name="connsiteX11" fmla="*/ 49603 w 152346"/>
              <a:gd name="connsiteY11" fmla="*/ 13983 h 152246"/>
              <a:gd name="connsiteX12" fmla="*/ 52746 w 152346"/>
              <a:gd name="connsiteY12" fmla="*/ 30255 h 152246"/>
              <a:gd name="connsiteX13" fmla="*/ 45224 w 152346"/>
              <a:gd name="connsiteY13" fmla="*/ 35203 h 152246"/>
              <a:gd name="connsiteX14" fmla="*/ 31417 w 152346"/>
              <a:gd name="connsiteY14" fmla="*/ 25973 h 152246"/>
              <a:gd name="connsiteX15" fmla="*/ 11517 w 152346"/>
              <a:gd name="connsiteY15" fmla="*/ 55566 h 152246"/>
              <a:gd name="connsiteX16" fmla="*/ 25323 w 152346"/>
              <a:gd name="connsiteY16" fmla="*/ 64796 h 152246"/>
              <a:gd name="connsiteX17" fmla="*/ 23514 w 152346"/>
              <a:gd name="connsiteY17" fmla="*/ 73550 h 152246"/>
              <a:gd name="connsiteX18" fmla="*/ 7232 w 152346"/>
              <a:gd name="connsiteY18" fmla="*/ 76690 h 152246"/>
              <a:gd name="connsiteX19" fmla="*/ 8470 w 152346"/>
              <a:gd name="connsiteY19" fmla="*/ 94579 h 152246"/>
              <a:gd name="connsiteX20" fmla="*/ 13992 w 152346"/>
              <a:gd name="connsiteY20" fmla="*/ 111612 h 152246"/>
              <a:gd name="connsiteX21" fmla="*/ 30275 w 152346"/>
              <a:gd name="connsiteY21" fmla="*/ 108471 h 152246"/>
              <a:gd name="connsiteX22" fmla="*/ 35226 w 152346"/>
              <a:gd name="connsiteY22" fmla="*/ 115989 h 152246"/>
              <a:gd name="connsiteX23" fmla="*/ 25990 w 152346"/>
              <a:gd name="connsiteY23" fmla="*/ 129786 h 152246"/>
              <a:gd name="connsiteX24" fmla="*/ 55602 w 152346"/>
              <a:gd name="connsiteY24" fmla="*/ 149673 h 152246"/>
              <a:gd name="connsiteX25" fmla="*/ 64838 w 152346"/>
              <a:gd name="connsiteY25" fmla="*/ 135876 h 152246"/>
              <a:gd name="connsiteX26" fmla="*/ 73598 w 152346"/>
              <a:gd name="connsiteY26" fmla="*/ 137684 h 152246"/>
              <a:gd name="connsiteX27" fmla="*/ 76740 w 152346"/>
              <a:gd name="connsiteY27" fmla="*/ 153955 h 152246"/>
              <a:gd name="connsiteX28" fmla="*/ 94641 w 152346"/>
              <a:gd name="connsiteY28" fmla="*/ 152718 h 152246"/>
              <a:gd name="connsiteX29" fmla="*/ 111685 w 152346"/>
              <a:gd name="connsiteY29" fmla="*/ 147199 h 152246"/>
              <a:gd name="connsiteX30" fmla="*/ 108543 w 152346"/>
              <a:gd name="connsiteY30" fmla="*/ 130928 h 152246"/>
              <a:gd name="connsiteX31" fmla="*/ 116065 w 152346"/>
              <a:gd name="connsiteY31" fmla="*/ 125980 h 152246"/>
              <a:gd name="connsiteX32" fmla="*/ 129872 w 152346"/>
              <a:gd name="connsiteY32" fmla="*/ 135210 h 152246"/>
              <a:gd name="connsiteX33" fmla="*/ 149772 w 152346"/>
              <a:gd name="connsiteY33" fmla="*/ 105617 h 152246"/>
              <a:gd name="connsiteX34" fmla="*/ 135965 w 152346"/>
              <a:gd name="connsiteY34" fmla="*/ 96387 h 152246"/>
              <a:gd name="connsiteX35" fmla="*/ 137774 w 152346"/>
              <a:gd name="connsiteY35" fmla="*/ 87633 h 152246"/>
              <a:gd name="connsiteX36" fmla="*/ 154057 w 152346"/>
              <a:gd name="connsiteY36" fmla="*/ 84493 h 152246"/>
              <a:gd name="connsiteX37" fmla="*/ 86643 w 152346"/>
              <a:gd name="connsiteY37" fmla="*/ 111897 h 152246"/>
              <a:gd name="connsiteX38" fmla="*/ 49223 w 152346"/>
              <a:gd name="connsiteY38" fmla="*/ 86681 h 152246"/>
              <a:gd name="connsiteX39" fmla="*/ 74455 w 152346"/>
              <a:gd name="connsiteY39" fmla="*/ 49286 h 152246"/>
              <a:gd name="connsiteX40" fmla="*/ 111876 w 152346"/>
              <a:gd name="connsiteY40" fmla="*/ 74501 h 152246"/>
              <a:gd name="connsiteX41" fmla="*/ 86643 w 152346"/>
              <a:gd name="connsiteY41" fmla="*/ 111897 h 15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52346" h="152246">
                <a:moveTo>
                  <a:pt x="154057" y="84493"/>
                </a:moveTo>
                <a:cubicBezTo>
                  <a:pt x="154342" y="78593"/>
                  <a:pt x="153961" y="72599"/>
                  <a:pt x="152819" y="66604"/>
                </a:cubicBezTo>
                <a:cubicBezTo>
                  <a:pt x="151676" y="60609"/>
                  <a:pt x="149772" y="54900"/>
                  <a:pt x="147296" y="49571"/>
                </a:cubicBezTo>
                <a:lnTo>
                  <a:pt x="131014" y="52711"/>
                </a:lnTo>
                <a:cubicBezTo>
                  <a:pt x="129586" y="50047"/>
                  <a:pt x="127872" y="47573"/>
                  <a:pt x="126063" y="45194"/>
                </a:cubicBezTo>
                <a:lnTo>
                  <a:pt x="135298" y="31397"/>
                </a:lnTo>
                <a:cubicBezTo>
                  <a:pt x="127205" y="22452"/>
                  <a:pt x="117017" y="15601"/>
                  <a:pt x="105686" y="11509"/>
                </a:cubicBezTo>
                <a:lnTo>
                  <a:pt x="96450" y="25307"/>
                </a:lnTo>
                <a:cubicBezTo>
                  <a:pt x="93593" y="24451"/>
                  <a:pt x="90642" y="23879"/>
                  <a:pt x="87690" y="23499"/>
                </a:cubicBezTo>
                <a:lnTo>
                  <a:pt x="84548" y="7227"/>
                </a:lnTo>
                <a:cubicBezTo>
                  <a:pt x="78645" y="6942"/>
                  <a:pt x="72646" y="7323"/>
                  <a:pt x="66648" y="8464"/>
                </a:cubicBezTo>
                <a:cubicBezTo>
                  <a:pt x="60649" y="9606"/>
                  <a:pt x="54935" y="11509"/>
                  <a:pt x="49603" y="13983"/>
                </a:cubicBezTo>
                <a:lnTo>
                  <a:pt x="52746" y="30255"/>
                </a:lnTo>
                <a:cubicBezTo>
                  <a:pt x="50080" y="31682"/>
                  <a:pt x="47604" y="33395"/>
                  <a:pt x="45224" y="35203"/>
                </a:cubicBezTo>
                <a:lnTo>
                  <a:pt x="31417" y="25973"/>
                </a:lnTo>
                <a:cubicBezTo>
                  <a:pt x="22467" y="34061"/>
                  <a:pt x="15611" y="44242"/>
                  <a:pt x="11517" y="55566"/>
                </a:cubicBezTo>
                <a:lnTo>
                  <a:pt x="25323" y="64796"/>
                </a:lnTo>
                <a:cubicBezTo>
                  <a:pt x="24467" y="67650"/>
                  <a:pt x="23895" y="70600"/>
                  <a:pt x="23514" y="73550"/>
                </a:cubicBezTo>
                <a:lnTo>
                  <a:pt x="7232" y="76690"/>
                </a:lnTo>
                <a:cubicBezTo>
                  <a:pt x="6946" y="82590"/>
                  <a:pt x="7327" y="88584"/>
                  <a:pt x="8470" y="94579"/>
                </a:cubicBezTo>
                <a:cubicBezTo>
                  <a:pt x="9613" y="100574"/>
                  <a:pt x="11517" y="106283"/>
                  <a:pt x="13992" y="111612"/>
                </a:cubicBezTo>
                <a:lnTo>
                  <a:pt x="30275" y="108471"/>
                </a:lnTo>
                <a:cubicBezTo>
                  <a:pt x="31703" y="111136"/>
                  <a:pt x="33417" y="113610"/>
                  <a:pt x="35226" y="115989"/>
                </a:cubicBezTo>
                <a:lnTo>
                  <a:pt x="25990" y="129786"/>
                </a:lnTo>
                <a:cubicBezTo>
                  <a:pt x="34083" y="138730"/>
                  <a:pt x="44271" y="145582"/>
                  <a:pt x="55602" y="149673"/>
                </a:cubicBezTo>
                <a:lnTo>
                  <a:pt x="64838" y="135876"/>
                </a:lnTo>
                <a:cubicBezTo>
                  <a:pt x="67695" y="136732"/>
                  <a:pt x="70646" y="137303"/>
                  <a:pt x="73598" y="137684"/>
                </a:cubicBezTo>
                <a:lnTo>
                  <a:pt x="76740" y="153955"/>
                </a:lnTo>
                <a:cubicBezTo>
                  <a:pt x="82644" y="154240"/>
                  <a:pt x="88643" y="153860"/>
                  <a:pt x="94641" y="152718"/>
                </a:cubicBezTo>
                <a:cubicBezTo>
                  <a:pt x="100640" y="151576"/>
                  <a:pt x="106353" y="149673"/>
                  <a:pt x="111685" y="147199"/>
                </a:cubicBezTo>
                <a:lnTo>
                  <a:pt x="108543" y="130928"/>
                </a:lnTo>
                <a:cubicBezTo>
                  <a:pt x="111209" y="129501"/>
                  <a:pt x="113685" y="127788"/>
                  <a:pt x="116065" y="125980"/>
                </a:cubicBezTo>
                <a:lnTo>
                  <a:pt x="129872" y="135210"/>
                </a:lnTo>
                <a:cubicBezTo>
                  <a:pt x="138821" y="127122"/>
                  <a:pt x="145677" y="116940"/>
                  <a:pt x="149772" y="105617"/>
                </a:cubicBezTo>
                <a:lnTo>
                  <a:pt x="135965" y="96387"/>
                </a:lnTo>
                <a:cubicBezTo>
                  <a:pt x="136822" y="93532"/>
                  <a:pt x="137394" y="90582"/>
                  <a:pt x="137774" y="87633"/>
                </a:cubicBezTo>
                <a:lnTo>
                  <a:pt x="154057" y="84493"/>
                </a:lnTo>
                <a:close/>
                <a:moveTo>
                  <a:pt x="86643" y="111897"/>
                </a:moveTo>
                <a:cubicBezTo>
                  <a:pt x="69313" y="115227"/>
                  <a:pt x="52650" y="103999"/>
                  <a:pt x="49223" y="86681"/>
                </a:cubicBezTo>
                <a:cubicBezTo>
                  <a:pt x="45890" y="69363"/>
                  <a:pt x="57126" y="52711"/>
                  <a:pt x="74455" y="49286"/>
                </a:cubicBezTo>
                <a:cubicBezTo>
                  <a:pt x="91785" y="45955"/>
                  <a:pt x="108448" y="57183"/>
                  <a:pt x="111876" y="74501"/>
                </a:cubicBezTo>
                <a:cubicBezTo>
                  <a:pt x="115208" y="91819"/>
                  <a:pt x="103972" y="108567"/>
                  <a:pt x="86643" y="1118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39" name="Forma libre 1795">
            <a:extLst>
              <a:ext uri="{FF2B5EF4-FFF2-40B4-BE49-F238E27FC236}">
                <a16:creationId xmlns:a16="http://schemas.microsoft.com/office/drawing/2014/main" id="{217933E0-3F78-A34D-9320-9788DA84B9F2}"/>
              </a:ext>
            </a:extLst>
          </p:cNvPr>
          <p:cNvSpPr/>
          <p:nvPr/>
        </p:nvSpPr>
        <p:spPr>
          <a:xfrm>
            <a:off x="2831349" y="5749803"/>
            <a:ext cx="1225441" cy="1224636"/>
          </a:xfrm>
          <a:custGeom>
            <a:avLst/>
            <a:gdLst>
              <a:gd name="connsiteX0" fmla="*/ 228109 w 228520"/>
              <a:gd name="connsiteY0" fmla="*/ 123385 h 228369"/>
              <a:gd name="connsiteX1" fmla="*/ 226205 w 228520"/>
              <a:gd name="connsiteY1" fmla="*/ 96456 h 228369"/>
              <a:gd name="connsiteX2" fmla="*/ 217826 w 228520"/>
              <a:gd name="connsiteY2" fmla="*/ 70765 h 228369"/>
              <a:gd name="connsiteX3" fmla="*/ 193355 w 228520"/>
              <a:gd name="connsiteY3" fmla="*/ 75522 h 228369"/>
              <a:gd name="connsiteX4" fmla="*/ 185928 w 228520"/>
              <a:gd name="connsiteY4" fmla="*/ 64294 h 228369"/>
              <a:gd name="connsiteX5" fmla="*/ 199830 w 228520"/>
              <a:gd name="connsiteY5" fmla="*/ 43645 h 228369"/>
              <a:gd name="connsiteX6" fmla="*/ 155364 w 228520"/>
              <a:gd name="connsiteY6" fmla="*/ 13768 h 228369"/>
              <a:gd name="connsiteX7" fmla="*/ 141462 w 228520"/>
              <a:gd name="connsiteY7" fmla="*/ 34416 h 228369"/>
              <a:gd name="connsiteX8" fmla="*/ 128227 w 228520"/>
              <a:gd name="connsiteY8" fmla="*/ 31751 h 228369"/>
              <a:gd name="connsiteX9" fmla="*/ 123466 w 228520"/>
              <a:gd name="connsiteY9" fmla="*/ 7297 h 228369"/>
              <a:gd name="connsiteX10" fmla="*/ 96520 w 228520"/>
              <a:gd name="connsiteY10" fmla="*/ 9200 h 228369"/>
              <a:gd name="connsiteX11" fmla="*/ 70811 w 228520"/>
              <a:gd name="connsiteY11" fmla="*/ 17573 h 228369"/>
              <a:gd name="connsiteX12" fmla="*/ 75572 w 228520"/>
              <a:gd name="connsiteY12" fmla="*/ 42028 h 228369"/>
              <a:gd name="connsiteX13" fmla="*/ 64336 w 228520"/>
              <a:gd name="connsiteY13" fmla="*/ 49450 h 228369"/>
              <a:gd name="connsiteX14" fmla="*/ 43674 w 228520"/>
              <a:gd name="connsiteY14" fmla="*/ 35558 h 228369"/>
              <a:gd name="connsiteX15" fmla="*/ 13776 w 228520"/>
              <a:gd name="connsiteY15" fmla="*/ 79994 h 228369"/>
              <a:gd name="connsiteX16" fmla="*/ 34438 w 228520"/>
              <a:gd name="connsiteY16" fmla="*/ 93887 h 228369"/>
              <a:gd name="connsiteX17" fmla="*/ 31772 w 228520"/>
              <a:gd name="connsiteY17" fmla="*/ 107114 h 228369"/>
              <a:gd name="connsiteX18" fmla="*/ 7302 w 228520"/>
              <a:gd name="connsiteY18" fmla="*/ 111871 h 228369"/>
              <a:gd name="connsiteX19" fmla="*/ 9206 w 228520"/>
              <a:gd name="connsiteY19" fmla="*/ 138800 h 228369"/>
              <a:gd name="connsiteX20" fmla="*/ 17585 w 228520"/>
              <a:gd name="connsiteY20" fmla="*/ 164491 h 228369"/>
              <a:gd name="connsiteX21" fmla="*/ 42055 w 228520"/>
              <a:gd name="connsiteY21" fmla="*/ 159734 h 228369"/>
              <a:gd name="connsiteX22" fmla="*/ 49483 w 228520"/>
              <a:gd name="connsiteY22" fmla="*/ 170962 h 228369"/>
              <a:gd name="connsiteX23" fmla="*/ 35581 w 228520"/>
              <a:gd name="connsiteY23" fmla="*/ 191611 h 228369"/>
              <a:gd name="connsiteX24" fmla="*/ 80047 w 228520"/>
              <a:gd name="connsiteY24" fmla="*/ 221488 h 228369"/>
              <a:gd name="connsiteX25" fmla="*/ 93949 w 228520"/>
              <a:gd name="connsiteY25" fmla="*/ 200840 h 228369"/>
              <a:gd name="connsiteX26" fmla="*/ 107184 w 228520"/>
              <a:gd name="connsiteY26" fmla="*/ 203505 h 228369"/>
              <a:gd name="connsiteX27" fmla="*/ 111945 w 228520"/>
              <a:gd name="connsiteY27" fmla="*/ 227959 h 228369"/>
              <a:gd name="connsiteX28" fmla="*/ 138891 w 228520"/>
              <a:gd name="connsiteY28" fmla="*/ 226056 h 228369"/>
              <a:gd name="connsiteX29" fmla="*/ 164599 w 228520"/>
              <a:gd name="connsiteY29" fmla="*/ 217683 h 228369"/>
              <a:gd name="connsiteX30" fmla="*/ 159839 w 228520"/>
              <a:gd name="connsiteY30" fmla="*/ 193228 h 228369"/>
              <a:gd name="connsiteX31" fmla="*/ 171074 w 228520"/>
              <a:gd name="connsiteY31" fmla="*/ 185806 h 228369"/>
              <a:gd name="connsiteX32" fmla="*/ 191737 w 228520"/>
              <a:gd name="connsiteY32" fmla="*/ 199698 h 228369"/>
              <a:gd name="connsiteX33" fmla="*/ 221634 w 228520"/>
              <a:gd name="connsiteY33" fmla="*/ 155262 h 228369"/>
              <a:gd name="connsiteX34" fmla="*/ 200972 w 228520"/>
              <a:gd name="connsiteY34" fmla="*/ 141369 h 228369"/>
              <a:gd name="connsiteX35" fmla="*/ 203639 w 228520"/>
              <a:gd name="connsiteY35" fmla="*/ 128142 h 228369"/>
              <a:gd name="connsiteX36" fmla="*/ 228109 w 228520"/>
              <a:gd name="connsiteY36" fmla="*/ 123385 h 228369"/>
              <a:gd name="connsiteX37" fmla="*/ 126894 w 228520"/>
              <a:gd name="connsiteY37" fmla="*/ 164682 h 228369"/>
              <a:gd name="connsiteX38" fmla="*/ 70716 w 228520"/>
              <a:gd name="connsiteY38" fmla="*/ 126810 h 228369"/>
              <a:gd name="connsiteX39" fmla="*/ 108612 w 228520"/>
              <a:gd name="connsiteY39" fmla="*/ 70669 h 228369"/>
              <a:gd name="connsiteX40" fmla="*/ 164790 w 228520"/>
              <a:gd name="connsiteY40" fmla="*/ 108541 h 228369"/>
              <a:gd name="connsiteX41" fmla="*/ 126894 w 228520"/>
              <a:gd name="connsiteY41" fmla="*/ 164682 h 22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8520" h="228369">
                <a:moveTo>
                  <a:pt x="228109" y="123385"/>
                </a:moveTo>
                <a:cubicBezTo>
                  <a:pt x="228585" y="114535"/>
                  <a:pt x="228014" y="105496"/>
                  <a:pt x="226205" y="96456"/>
                </a:cubicBezTo>
                <a:cubicBezTo>
                  <a:pt x="224396" y="87417"/>
                  <a:pt x="221540" y="78853"/>
                  <a:pt x="217826" y="70765"/>
                </a:cubicBezTo>
                <a:lnTo>
                  <a:pt x="193355" y="75522"/>
                </a:lnTo>
                <a:cubicBezTo>
                  <a:pt x="191165" y="71526"/>
                  <a:pt x="188690" y="67815"/>
                  <a:pt x="185928" y="64294"/>
                </a:cubicBezTo>
                <a:lnTo>
                  <a:pt x="199830" y="43645"/>
                </a:lnTo>
                <a:cubicBezTo>
                  <a:pt x="187737" y="30229"/>
                  <a:pt x="172407" y="19952"/>
                  <a:pt x="155364" y="13768"/>
                </a:cubicBezTo>
                <a:lnTo>
                  <a:pt x="141462" y="34416"/>
                </a:lnTo>
                <a:cubicBezTo>
                  <a:pt x="137177" y="33179"/>
                  <a:pt x="132702" y="32322"/>
                  <a:pt x="128227" y="31751"/>
                </a:cubicBezTo>
                <a:lnTo>
                  <a:pt x="123466" y="7297"/>
                </a:lnTo>
                <a:cubicBezTo>
                  <a:pt x="114611" y="6821"/>
                  <a:pt x="105565" y="7392"/>
                  <a:pt x="96520" y="9200"/>
                </a:cubicBezTo>
                <a:cubicBezTo>
                  <a:pt x="87474" y="11008"/>
                  <a:pt x="78904" y="13862"/>
                  <a:pt x="70811" y="17573"/>
                </a:cubicBezTo>
                <a:lnTo>
                  <a:pt x="75572" y="42028"/>
                </a:lnTo>
                <a:cubicBezTo>
                  <a:pt x="71573" y="44216"/>
                  <a:pt x="67859" y="46690"/>
                  <a:pt x="64336" y="49450"/>
                </a:cubicBezTo>
                <a:lnTo>
                  <a:pt x="43674" y="35558"/>
                </a:lnTo>
                <a:cubicBezTo>
                  <a:pt x="30249" y="47642"/>
                  <a:pt x="19965" y="62962"/>
                  <a:pt x="13776" y="79994"/>
                </a:cubicBezTo>
                <a:lnTo>
                  <a:pt x="34438" y="93887"/>
                </a:lnTo>
                <a:cubicBezTo>
                  <a:pt x="33200" y="98169"/>
                  <a:pt x="32344" y="102641"/>
                  <a:pt x="31772" y="107114"/>
                </a:cubicBezTo>
                <a:lnTo>
                  <a:pt x="7302" y="111871"/>
                </a:lnTo>
                <a:cubicBezTo>
                  <a:pt x="6825" y="120721"/>
                  <a:pt x="7396" y="129760"/>
                  <a:pt x="9206" y="138800"/>
                </a:cubicBezTo>
                <a:cubicBezTo>
                  <a:pt x="11015" y="147839"/>
                  <a:pt x="13872" y="156403"/>
                  <a:pt x="17585" y="164491"/>
                </a:cubicBezTo>
                <a:lnTo>
                  <a:pt x="42055" y="159734"/>
                </a:lnTo>
                <a:cubicBezTo>
                  <a:pt x="44246" y="163730"/>
                  <a:pt x="46721" y="167441"/>
                  <a:pt x="49483" y="170962"/>
                </a:cubicBezTo>
                <a:lnTo>
                  <a:pt x="35581" y="191611"/>
                </a:lnTo>
                <a:cubicBezTo>
                  <a:pt x="47673" y="205027"/>
                  <a:pt x="63003" y="215304"/>
                  <a:pt x="80047" y="221488"/>
                </a:cubicBezTo>
                <a:lnTo>
                  <a:pt x="93949" y="200840"/>
                </a:lnTo>
                <a:cubicBezTo>
                  <a:pt x="98234" y="202077"/>
                  <a:pt x="102709" y="202933"/>
                  <a:pt x="107184" y="203505"/>
                </a:cubicBezTo>
                <a:lnTo>
                  <a:pt x="111945" y="227959"/>
                </a:lnTo>
                <a:cubicBezTo>
                  <a:pt x="120800" y="228435"/>
                  <a:pt x="129846" y="227864"/>
                  <a:pt x="138891" y="226056"/>
                </a:cubicBezTo>
                <a:cubicBezTo>
                  <a:pt x="147937" y="224248"/>
                  <a:pt x="156506" y="221393"/>
                  <a:pt x="164599" y="217683"/>
                </a:cubicBezTo>
                <a:lnTo>
                  <a:pt x="159839" y="193228"/>
                </a:lnTo>
                <a:cubicBezTo>
                  <a:pt x="163838" y="191039"/>
                  <a:pt x="167551" y="188566"/>
                  <a:pt x="171074" y="185806"/>
                </a:cubicBezTo>
                <a:lnTo>
                  <a:pt x="191737" y="199698"/>
                </a:lnTo>
                <a:cubicBezTo>
                  <a:pt x="205162" y="187614"/>
                  <a:pt x="215445" y="172294"/>
                  <a:pt x="221634" y="155262"/>
                </a:cubicBezTo>
                <a:lnTo>
                  <a:pt x="200972" y="141369"/>
                </a:lnTo>
                <a:cubicBezTo>
                  <a:pt x="202210" y="137087"/>
                  <a:pt x="203067" y="132615"/>
                  <a:pt x="203639" y="128142"/>
                </a:cubicBezTo>
                <a:lnTo>
                  <a:pt x="228109" y="123385"/>
                </a:lnTo>
                <a:close/>
                <a:moveTo>
                  <a:pt x="126894" y="164682"/>
                </a:moveTo>
                <a:cubicBezTo>
                  <a:pt x="100899" y="169725"/>
                  <a:pt x="75763" y="152787"/>
                  <a:pt x="70716" y="126810"/>
                </a:cubicBezTo>
                <a:cubicBezTo>
                  <a:pt x="65670" y="100833"/>
                  <a:pt x="82618" y="75712"/>
                  <a:pt x="108612" y="70669"/>
                </a:cubicBezTo>
                <a:cubicBezTo>
                  <a:pt x="134606" y="65626"/>
                  <a:pt x="159743" y="82564"/>
                  <a:pt x="164790" y="108541"/>
                </a:cubicBezTo>
                <a:cubicBezTo>
                  <a:pt x="169836" y="134423"/>
                  <a:pt x="152888" y="159543"/>
                  <a:pt x="126894" y="16468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3F53A8-C2C1-014B-B3A2-348DD1291A3C}"/>
              </a:ext>
            </a:extLst>
          </p:cNvPr>
          <p:cNvGrpSpPr/>
          <p:nvPr/>
        </p:nvGrpSpPr>
        <p:grpSpPr>
          <a:xfrm>
            <a:off x="8077930" y="5152676"/>
            <a:ext cx="8221790" cy="7047924"/>
            <a:chOff x="15848868" y="5815708"/>
            <a:chExt cx="6196858" cy="5312102"/>
          </a:xfrm>
        </p:grpSpPr>
        <p:sp>
          <p:nvSpPr>
            <p:cNvPr id="39" name="Forma libre 675">
              <a:extLst>
                <a:ext uri="{FF2B5EF4-FFF2-40B4-BE49-F238E27FC236}">
                  <a16:creationId xmlns:a16="http://schemas.microsoft.com/office/drawing/2014/main" id="{A06D6E84-62AF-704C-8FB2-01E27B04A11E}"/>
                </a:ext>
              </a:extLst>
            </p:cNvPr>
            <p:cNvSpPr/>
            <p:nvPr/>
          </p:nvSpPr>
          <p:spPr>
            <a:xfrm>
              <a:off x="18617141" y="8171846"/>
              <a:ext cx="688473" cy="2814607"/>
            </a:xfrm>
            <a:custGeom>
              <a:avLst/>
              <a:gdLst>
                <a:gd name="connsiteX0" fmla="*/ 53131 w 104738"/>
                <a:gd name="connsiteY0" fmla="*/ 428955 h 428193"/>
                <a:gd name="connsiteX1" fmla="*/ 53131 w 104738"/>
                <a:gd name="connsiteY1" fmla="*/ 428955 h 428193"/>
                <a:gd name="connsiteX2" fmla="*/ 7141 w 104738"/>
                <a:gd name="connsiteY2" fmla="*/ 382995 h 428193"/>
                <a:gd name="connsiteX3" fmla="*/ 7141 w 104738"/>
                <a:gd name="connsiteY3" fmla="*/ 53096 h 428193"/>
                <a:gd name="connsiteX4" fmla="*/ 53131 w 104738"/>
                <a:gd name="connsiteY4" fmla="*/ 7137 h 428193"/>
                <a:gd name="connsiteX5" fmla="*/ 53131 w 104738"/>
                <a:gd name="connsiteY5" fmla="*/ 7137 h 428193"/>
                <a:gd name="connsiteX6" fmla="*/ 99121 w 104738"/>
                <a:gd name="connsiteY6" fmla="*/ 53096 h 428193"/>
                <a:gd name="connsiteX7" fmla="*/ 99121 w 104738"/>
                <a:gd name="connsiteY7" fmla="*/ 382995 h 428193"/>
                <a:gd name="connsiteX8" fmla="*/ 53131 w 104738"/>
                <a:gd name="connsiteY8" fmla="*/ 428955 h 4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38" h="428193">
                  <a:moveTo>
                    <a:pt x="53131" y="428955"/>
                  </a:moveTo>
                  <a:lnTo>
                    <a:pt x="53131" y="428955"/>
                  </a:lnTo>
                  <a:cubicBezTo>
                    <a:pt x="27803" y="428955"/>
                    <a:pt x="7141" y="408211"/>
                    <a:pt x="7141" y="382995"/>
                  </a:cubicBezTo>
                  <a:lnTo>
                    <a:pt x="7141" y="53096"/>
                  </a:lnTo>
                  <a:cubicBezTo>
                    <a:pt x="7141" y="27785"/>
                    <a:pt x="27898" y="7137"/>
                    <a:pt x="53131" y="7137"/>
                  </a:cubicBezTo>
                  <a:lnTo>
                    <a:pt x="53131" y="7137"/>
                  </a:lnTo>
                  <a:cubicBezTo>
                    <a:pt x="78459" y="7137"/>
                    <a:pt x="99121" y="27880"/>
                    <a:pt x="99121" y="53096"/>
                  </a:cubicBezTo>
                  <a:lnTo>
                    <a:pt x="99121" y="382995"/>
                  </a:lnTo>
                  <a:cubicBezTo>
                    <a:pt x="99121" y="408211"/>
                    <a:pt x="78459" y="428955"/>
                    <a:pt x="53131" y="42895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676">
              <a:extLst>
                <a:ext uri="{FF2B5EF4-FFF2-40B4-BE49-F238E27FC236}">
                  <a16:creationId xmlns:a16="http://schemas.microsoft.com/office/drawing/2014/main" id="{D4D066A5-D729-0449-BAF8-7C3AC447F345}"/>
                </a:ext>
              </a:extLst>
            </p:cNvPr>
            <p:cNvSpPr/>
            <p:nvPr/>
          </p:nvSpPr>
          <p:spPr>
            <a:xfrm>
              <a:off x="15848868" y="5815708"/>
              <a:ext cx="6196227" cy="562924"/>
            </a:xfrm>
            <a:custGeom>
              <a:avLst/>
              <a:gdLst>
                <a:gd name="connsiteX0" fmla="*/ 941314 w 942646"/>
                <a:gd name="connsiteY0" fmla="*/ 77265 h 85638"/>
                <a:gd name="connsiteX1" fmla="*/ 871139 w 942646"/>
                <a:gd name="connsiteY1" fmla="*/ 7137 h 85638"/>
                <a:gd name="connsiteX2" fmla="*/ 868568 w 942646"/>
                <a:gd name="connsiteY2" fmla="*/ 7137 h 85638"/>
                <a:gd name="connsiteX3" fmla="*/ 79887 w 942646"/>
                <a:gd name="connsiteY3" fmla="*/ 7137 h 85638"/>
                <a:gd name="connsiteX4" fmla="*/ 77316 w 942646"/>
                <a:gd name="connsiteY4" fmla="*/ 7137 h 85638"/>
                <a:gd name="connsiteX5" fmla="*/ 7141 w 942646"/>
                <a:gd name="connsiteY5" fmla="*/ 77265 h 85638"/>
                <a:gd name="connsiteX6" fmla="*/ 7141 w 942646"/>
                <a:gd name="connsiteY6" fmla="*/ 82403 h 85638"/>
                <a:gd name="connsiteX7" fmla="*/ 941218 w 942646"/>
                <a:gd name="connsiteY7" fmla="*/ 82403 h 85638"/>
                <a:gd name="connsiteX8" fmla="*/ 941218 w 942646"/>
                <a:gd name="connsiteY8" fmla="*/ 77265 h 8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2646" h="85638">
                  <a:moveTo>
                    <a:pt x="941314" y="77265"/>
                  </a:moveTo>
                  <a:cubicBezTo>
                    <a:pt x="941314" y="38728"/>
                    <a:pt x="909702" y="7137"/>
                    <a:pt x="871139" y="7137"/>
                  </a:cubicBezTo>
                  <a:lnTo>
                    <a:pt x="868568" y="7137"/>
                  </a:lnTo>
                  <a:lnTo>
                    <a:pt x="79887" y="7137"/>
                  </a:lnTo>
                  <a:lnTo>
                    <a:pt x="77316" y="7137"/>
                  </a:lnTo>
                  <a:cubicBezTo>
                    <a:pt x="38753" y="7137"/>
                    <a:pt x="7141" y="38728"/>
                    <a:pt x="7141" y="77265"/>
                  </a:cubicBezTo>
                  <a:lnTo>
                    <a:pt x="7141" y="82403"/>
                  </a:lnTo>
                  <a:lnTo>
                    <a:pt x="941218" y="82403"/>
                  </a:lnTo>
                  <a:lnTo>
                    <a:pt x="941218" y="77265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677">
              <a:extLst>
                <a:ext uri="{FF2B5EF4-FFF2-40B4-BE49-F238E27FC236}">
                  <a16:creationId xmlns:a16="http://schemas.microsoft.com/office/drawing/2014/main" id="{0B37E47C-D64F-8C44-972A-36C292CE8F7E}"/>
                </a:ext>
              </a:extLst>
            </p:cNvPr>
            <p:cNvSpPr/>
            <p:nvPr/>
          </p:nvSpPr>
          <p:spPr>
            <a:xfrm>
              <a:off x="15849499" y="9549757"/>
              <a:ext cx="6196227" cy="562924"/>
            </a:xfrm>
            <a:custGeom>
              <a:avLst/>
              <a:gdLst>
                <a:gd name="connsiteX0" fmla="*/ 7141 w 942646"/>
                <a:gd name="connsiteY0" fmla="*/ 12275 h 85638"/>
                <a:gd name="connsiteX1" fmla="*/ 77316 w 942646"/>
                <a:gd name="connsiteY1" fmla="*/ 82403 h 85638"/>
                <a:gd name="connsiteX2" fmla="*/ 871139 w 942646"/>
                <a:gd name="connsiteY2" fmla="*/ 82403 h 85638"/>
                <a:gd name="connsiteX3" fmla="*/ 941314 w 942646"/>
                <a:gd name="connsiteY3" fmla="*/ 12275 h 85638"/>
                <a:gd name="connsiteX4" fmla="*/ 941314 w 942646"/>
                <a:gd name="connsiteY4" fmla="*/ 7137 h 85638"/>
                <a:gd name="connsiteX5" fmla="*/ 7237 w 942646"/>
                <a:gd name="connsiteY5" fmla="*/ 7137 h 85638"/>
                <a:gd name="connsiteX6" fmla="*/ 7237 w 942646"/>
                <a:gd name="connsiteY6" fmla="*/ 12275 h 8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2646" h="85638">
                  <a:moveTo>
                    <a:pt x="7141" y="12275"/>
                  </a:moveTo>
                  <a:cubicBezTo>
                    <a:pt x="7141" y="50812"/>
                    <a:pt x="38753" y="82403"/>
                    <a:pt x="77316" y="82403"/>
                  </a:cubicBezTo>
                  <a:lnTo>
                    <a:pt x="871139" y="82403"/>
                  </a:lnTo>
                  <a:cubicBezTo>
                    <a:pt x="909702" y="82403"/>
                    <a:pt x="941314" y="50812"/>
                    <a:pt x="941314" y="12275"/>
                  </a:cubicBezTo>
                  <a:lnTo>
                    <a:pt x="941314" y="7137"/>
                  </a:lnTo>
                  <a:lnTo>
                    <a:pt x="7237" y="7137"/>
                  </a:lnTo>
                  <a:lnTo>
                    <a:pt x="7237" y="12275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678">
              <a:extLst>
                <a:ext uri="{FF2B5EF4-FFF2-40B4-BE49-F238E27FC236}">
                  <a16:creationId xmlns:a16="http://schemas.microsoft.com/office/drawing/2014/main" id="{38326AA1-ECC0-3C40-8856-7BFF9D3D4BD9}"/>
                </a:ext>
              </a:extLst>
            </p:cNvPr>
            <p:cNvSpPr/>
            <p:nvPr/>
          </p:nvSpPr>
          <p:spPr>
            <a:xfrm>
              <a:off x="15849499" y="6310448"/>
              <a:ext cx="6196227" cy="3314987"/>
            </a:xfrm>
            <a:custGeom>
              <a:avLst/>
              <a:gdLst>
                <a:gd name="connsiteX0" fmla="*/ 7141 w 942646"/>
                <a:gd name="connsiteY0" fmla="*/ 7136 h 504316"/>
                <a:gd name="connsiteX1" fmla="*/ 941218 w 942646"/>
                <a:gd name="connsiteY1" fmla="*/ 7136 h 504316"/>
                <a:gd name="connsiteX2" fmla="*/ 941218 w 942646"/>
                <a:gd name="connsiteY2" fmla="*/ 499939 h 504316"/>
                <a:gd name="connsiteX3" fmla="*/ 7141 w 942646"/>
                <a:gd name="connsiteY3" fmla="*/ 499939 h 504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646" h="504316">
                  <a:moveTo>
                    <a:pt x="7141" y="7136"/>
                  </a:moveTo>
                  <a:lnTo>
                    <a:pt x="941218" y="7136"/>
                  </a:lnTo>
                  <a:lnTo>
                    <a:pt x="941218" y="499939"/>
                  </a:lnTo>
                  <a:lnTo>
                    <a:pt x="7141" y="49993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679">
              <a:extLst>
                <a:ext uri="{FF2B5EF4-FFF2-40B4-BE49-F238E27FC236}">
                  <a16:creationId xmlns:a16="http://schemas.microsoft.com/office/drawing/2014/main" id="{D2B02A49-D6B8-3E40-9B11-EDE85245791D}"/>
                </a:ext>
              </a:extLst>
            </p:cNvPr>
            <p:cNvSpPr/>
            <p:nvPr/>
          </p:nvSpPr>
          <p:spPr>
            <a:xfrm>
              <a:off x="18453165" y="5994585"/>
              <a:ext cx="1001410" cy="187639"/>
            </a:xfrm>
            <a:custGeom>
              <a:avLst/>
              <a:gdLst>
                <a:gd name="connsiteX0" fmla="*/ 138255 w 152346"/>
                <a:gd name="connsiteY0" fmla="*/ 28451 h 28546"/>
                <a:gd name="connsiteX1" fmla="*/ 17806 w 152346"/>
                <a:gd name="connsiteY1" fmla="*/ 28451 h 28546"/>
                <a:gd name="connsiteX2" fmla="*/ 7141 w 152346"/>
                <a:gd name="connsiteY2" fmla="*/ 17794 h 28546"/>
                <a:gd name="connsiteX3" fmla="*/ 7141 w 152346"/>
                <a:gd name="connsiteY3" fmla="*/ 17794 h 28546"/>
                <a:gd name="connsiteX4" fmla="*/ 17806 w 152346"/>
                <a:gd name="connsiteY4" fmla="*/ 7137 h 28546"/>
                <a:gd name="connsiteX5" fmla="*/ 138255 w 152346"/>
                <a:gd name="connsiteY5" fmla="*/ 7137 h 28546"/>
                <a:gd name="connsiteX6" fmla="*/ 148919 w 152346"/>
                <a:gd name="connsiteY6" fmla="*/ 17794 h 28546"/>
                <a:gd name="connsiteX7" fmla="*/ 148919 w 152346"/>
                <a:gd name="connsiteY7" fmla="*/ 17794 h 28546"/>
                <a:gd name="connsiteX8" fmla="*/ 138255 w 152346"/>
                <a:gd name="connsiteY8" fmla="*/ 28451 h 2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46" h="28546">
                  <a:moveTo>
                    <a:pt x="138255" y="28451"/>
                  </a:moveTo>
                  <a:lnTo>
                    <a:pt x="17806" y="28451"/>
                  </a:lnTo>
                  <a:cubicBezTo>
                    <a:pt x="11997" y="28451"/>
                    <a:pt x="7141" y="23693"/>
                    <a:pt x="7141" y="17794"/>
                  </a:cubicBezTo>
                  <a:lnTo>
                    <a:pt x="7141" y="17794"/>
                  </a:lnTo>
                  <a:cubicBezTo>
                    <a:pt x="7141" y="11990"/>
                    <a:pt x="11902" y="7137"/>
                    <a:pt x="17806" y="7137"/>
                  </a:cubicBezTo>
                  <a:lnTo>
                    <a:pt x="138255" y="7137"/>
                  </a:lnTo>
                  <a:cubicBezTo>
                    <a:pt x="144063" y="7137"/>
                    <a:pt x="148919" y="11894"/>
                    <a:pt x="148919" y="17794"/>
                  </a:cubicBezTo>
                  <a:lnTo>
                    <a:pt x="148919" y="17794"/>
                  </a:lnTo>
                  <a:cubicBezTo>
                    <a:pt x="148919" y="23598"/>
                    <a:pt x="144158" y="28451"/>
                    <a:pt x="138255" y="284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680">
              <a:extLst>
                <a:ext uri="{FF2B5EF4-FFF2-40B4-BE49-F238E27FC236}">
                  <a16:creationId xmlns:a16="http://schemas.microsoft.com/office/drawing/2014/main" id="{E695C78B-C1EF-0D4A-805E-2C28DF952476}"/>
                </a:ext>
              </a:extLst>
            </p:cNvPr>
            <p:cNvSpPr/>
            <p:nvPr/>
          </p:nvSpPr>
          <p:spPr>
            <a:xfrm>
              <a:off x="18756716" y="9634190"/>
              <a:ext cx="375528" cy="375278"/>
            </a:xfrm>
            <a:custGeom>
              <a:avLst/>
              <a:gdLst>
                <a:gd name="connsiteX0" fmla="*/ 56654 w 57130"/>
                <a:gd name="connsiteY0" fmla="*/ 31876 h 57092"/>
                <a:gd name="connsiteX1" fmla="*/ 31897 w 57130"/>
                <a:gd name="connsiteY1" fmla="*/ 56616 h 57092"/>
                <a:gd name="connsiteX2" fmla="*/ 7141 w 57130"/>
                <a:gd name="connsiteY2" fmla="*/ 31876 h 57092"/>
                <a:gd name="connsiteX3" fmla="*/ 31897 w 57130"/>
                <a:gd name="connsiteY3" fmla="*/ 7137 h 57092"/>
                <a:gd name="connsiteX4" fmla="*/ 56654 w 57130"/>
                <a:gd name="connsiteY4" fmla="*/ 31876 h 5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30" h="57092">
                  <a:moveTo>
                    <a:pt x="56654" y="31876"/>
                  </a:moveTo>
                  <a:cubicBezTo>
                    <a:pt x="56654" y="45540"/>
                    <a:pt x="45570" y="56616"/>
                    <a:pt x="31897" y="56616"/>
                  </a:cubicBezTo>
                  <a:cubicBezTo>
                    <a:pt x="18225" y="56616"/>
                    <a:pt x="7141" y="45540"/>
                    <a:pt x="7141" y="31876"/>
                  </a:cubicBezTo>
                  <a:cubicBezTo>
                    <a:pt x="7141" y="18213"/>
                    <a:pt x="18225" y="7137"/>
                    <a:pt x="31897" y="7137"/>
                  </a:cubicBezTo>
                  <a:cubicBezTo>
                    <a:pt x="45570" y="7137"/>
                    <a:pt x="56654" y="18213"/>
                    <a:pt x="56654" y="318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681">
              <a:extLst>
                <a:ext uri="{FF2B5EF4-FFF2-40B4-BE49-F238E27FC236}">
                  <a16:creationId xmlns:a16="http://schemas.microsoft.com/office/drawing/2014/main" id="{9C6633CB-D3A3-1347-9AB8-F725122E13F8}"/>
                </a:ext>
              </a:extLst>
            </p:cNvPr>
            <p:cNvSpPr/>
            <p:nvPr/>
          </p:nvSpPr>
          <p:spPr>
            <a:xfrm>
              <a:off x="17088742" y="7542000"/>
              <a:ext cx="625882" cy="1000753"/>
            </a:xfrm>
            <a:custGeom>
              <a:avLst/>
              <a:gdLst>
                <a:gd name="connsiteX0" fmla="*/ 85790 w 95216"/>
                <a:gd name="connsiteY0" fmla="*/ 149106 h 152246"/>
                <a:gd name="connsiteX1" fmla="*/ 14854 w 95216"/>
                <a:gd name="connsiteY1" fmla="*/ 149106 h 152246"/>
                <a:gd name="connsiteX2" fmla="*/ 7141 w 95216"/>
                <a:gd name="connsiteY2" fmla="*/ 140733 h 152246"/>
                <a:gd name="connsiteX3" fmla="*/ 7141 w 95216"/>
                <a:gd name="connsiteY3" fmla="*/ 15510 h 152246"/>
                <a:gd name="connsiteX4" fmla="*/ 14854 w 95216"/>
                <a:gd name="connsiteY4" fmla="*/ 7137 h 152246"/>
                <a:gd name="connsiteX5" fmla="*/ 85790 w 95216"/>
                <a:gd name="connsiteY5" fmla="*/ 7137 h 152246"/>
                <a:gd name="connsiteX6" fmla="*/ 93503 w 95216"/>
                <a:gd name="connsiteY6" fmla="*/ 15510 h 152246"/>
                <a:gd name="connsiteX7" fmla="*/ 93503 w 95216"/>
                <a:gd name="connsiteY7" fmla="*/ 15510 h 152246"/>
                <a:gd name="connsiteX8" fmla="*/ 85790 w 95216"/>
                <a:gd name="connsiteY8" fmla="*/ 23884 h 152246"/>
                <a:gd name="connsiteX9" fmla="*/ 29517 w 95216"/>
                <a:gd name="connsiteY9" fmla="*/ 23884 h 152246"/>
                <a:gd name="connsiteX10" fmla="*/ 24566 w 95216"/>
                <a:gd name="connsiteY10" fmla="*/ 29308 h 152246"/>
                <a:gd name="connsiteX11" fmla="*/ 24566 w 95216"/>
                <a:gd name="connsiteY11" fmla="*/ 57378 h 152246"/>
                <a:gd name="connsiteX12" fmla="*/ 29517 w 95216"/>
                <a:gd name="connsiteY12" fmla="*/ 62802 h 152246"/>
                <a:gd name="connsiteX13" fmla="*/ 85790 w 95216"/>
                <a:gd name="connsiteY13" fmla="*/ 62802 h 152246"/>
                <a:gd name="connsiteX14" fmla="*/ 93503 w 95216"/>
                <a:gd name="connsiteY14" fmla="*/ 71176 h 152246"/>
                <a:gd name="connsiteX15" fmla="*/ 93503 w 95216"/>
                <a:gd name="connsiteY15" fmla="*/ 71176 h 152246"/>
                <a:gd name="connsiteX16" fmla="*/ 85790 w 95216"/>
                <a:gd name="connsiteY16" fmla="*/ 79549 h 152246"/>
                <a:gd name="connsiteX17" fmla="*/ 29517 w 95216"/>
                <a:gd name="connsiteY17" fmla="*/ 79549 h 152246"/>
                <a:gd name="connsiteX18" fmla="*/ 24566 w 95216"/>
                <a:gd name="connsiteY18" fmla="*/ 84973 h 152246"/>
                <a:gd name="connsiteX19" fmla="*/ 24566 w 95216"/>
                <a:gd name="connsiteY19" fmla="*/ 126936 h 152246"/>
                <a:gd name="connsiteX20" fmla="*/ 29517 w 95216"/>
                <a:gd name="connsiteY20" fmla="*/ 132360 h 152246"/>
                <a:gd name="connsiteX21" fmla="*/ 85790 w 95216"/>
                <a:gd name="connsiteY21" fmla="*/ 132360 h 152246"/>
                <a:gd name="connsiteX22" fmla="*/ 93503 w 95216"/>
                <a:gd name="connsiteY22" fmla="*/ 140733 h 152246"/>
                <a:gd name="connsiteX23" fmla="*/ 93503 w 95216"/>
                <a:gd name="connsiteY23" fmla="*/ 140733 h 152246"/>
                <a:gd name="connsiteX24" fmla="*/ 85790 w 95216"/>
                <a:gd name="connsiteY24" fmla="*/ 149106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5216" h="152246">
                  <a:moveTo>
                    <a:pt x="85790" y="149106"/>
                  </a:moveTo>
                  <a:lnTo>
                    <a:pt x="14854" y="149106"/>
                  </a:lnTo>
                  <a:cubicBezTo>
                    <a:pt x="10569" y="149106"/>
                    <a:pt x="7141" y="145396"/>
                    <a:pt x="7141" y="140733"/>
                  </a:cubicBezTo>
                  <a:lnTo>
                    <a:pt x="7141" y="15510"/>
                  </a:lnTo>
                  <a:cubicBezTo>
                    <a:pt x="7141" y="10848"/>
                    <a:pt x="10569" y="7137"/>
                    <a:pt x="14854" y="7137"/>
                  </a:cubicBezTo>
                  <a:lnTo>
                    <a:pt x="85790" y="7137"/>
                  </a:lnTo>
                  <a:cubicBezTo>
                    <a:pt x="90075" y="7137"/>
                    <a:pt x="93503" y="10848"/>
                    <a:pt x="93503" y="15510"/>
                  </a:cubicBezTo>
                  <a:lnTo>
                    <a:pt x="93503" y="15510"/>
                  </a:lnTo>
                  <a:cubicBezTo>
                    <a:pt x="93503" y="20173"/>
                    <a:pt x="90075" y="23884"/>
                    <a:pt x="85790" y="23884"/>
                  </a:cubicBezTo>
                  <a:lnTo>
                    <a:pt x="29517" y="23884"/>
                  </a:lnTo>
                  <a:cubicBezTo>
                    <a:pt x="26756" y="23884"/>
                    <a:pt x="24566" y="26263"/>
                    <a:pt x="24566" y="29308"/>
                  </a:cubicBezTo>
                  <a:lnTo>
                    <a:pt x="24566" y="57378"/>
                  </a:lnTo>
                  <a:cubicBezTo>
                    <a:pt x="24566" y="60328"/>
                    <a:pt x="26851" y="62802"/>
                    <a:pt x="29517" y="62802"/>
                  </a:cubicBezTo>
                  <a:lnTo>
                    <a:pt x="85790" y="62802"/>
                  </a:lnTo>
                  <a:cubicBezTo>
                    <a:pt x="90075" y="62802"/>
                    <a:pt x="93503" y="66513"/>
                    <a:pt x="93503" y="71176"/>
                  </a:cubicBezTo>
                  <a:lnTo>
                    <a:pt x="93503" y="71176"/>
                  </a:lnTo>
                  <a:cubicBezTo>
                    <a:pt x="93503" y="75838"/>
                    <a:pt x="90075" y="79549"/>
                    <a:pt x="85790" y="79549"/>
                  </a:cubicBezTo>
                  <a:lnTo>
                    <a:pt x="29517" y="79549"/>
                  </a:lnTo>
                  <a:cubicBezTo>
                    <a:pt x="26756" y="79549"/>
                    <a:pt x="24566" y="81928"/>
                    <a:pt x="24566" y="84973"/>
                  </a:cubicBezTo>
                  <a:lnTo>
                    <a:pt x="24566" y="126936"/>
                  </a:lnTo>
                  <a:cubicBezTo>
                    <a:pt x="24566" y="129886"/>
                    <a:pt x="26851" y="132360"/>
                    <a:pt x="29517" y="132360"/>
                  </a:cubicBezTo>
                  <a:lnTo>
                    <a:pt x="85790" y="132360"/>
                  </a:lnTo>
                  <a:cubicBezTo>
                    <a:pt x="90075" y="132360"/>
                    <a:pt x="93503" y="136070"/>
                    <a:pt x="93503" y="140733"/>
                  </a:cubicBezTo>
                  <a:lnTo>
                    <a:pt x="93503" y="140733"/>
                  </a:lnTo>
                  <a:cubicBezTo>
                    <a:pt x="93598" y="145300"/>
                    <a:pt x="90075" y="149106"/>
                    <a:pt x="85790" y="14910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682">
              <a:extLst>
                <a:ext uri="{FF2B5EF4-FFF2-40B4-BE49-F238E27FC236}">
                  <a16:creationId xmlns:a16="http://schemas.microsoft.com/office/drawing/2014/main" id="{8A4ACA48-0531-3F4B-9175-E41A34958A3F}"/>
                </a:ext>
              </a:extLst>
            </p:cNvPr>
            <p:cNvSpPr/>
            <p:nvPr/>
          </p:nvSpPr>
          <p:spPr>
            <a:xfrm>
              <a:off x="17864835" y="7884754"/>
              <a:ext cx="751056" cy="437829"/>
            </a:xfrm>
            <a:custGeom>
              <a:avLst/>
              <a:gdLst>
                <a:gd name="connsiteX0" fmla="*/ 104643 w 114260"/>
                <a:gd name="connsiteY0" fmla="*/ 22361 h 66607"/>
                <a:gd name="connsiteX1" fmla="*/ 14187 w 114260"/>
                <a:gd name="connsiteY1" fmla="*/ 22361 h 66607"/>
                <a:gd name="connsiteX2" fmla="*/ 7141 w 114260"/>
                <a:gd name="connsiteY2" fmla="*/ 14749 h 66607"/>
                <a:gd name="connsiteX3" fmla="*/ 7141 w 114260"/>
                <a:gd name="connsiteY3" fmla="*/ 14749 h 66607"/>
                <a:gd name="connsiteX4" fmla="*/ 14187 w 114260"/>
                <a:gd name="connsiteY4" fmla="*/ 7137 h 66607"/>
                <a:gd name="connsiteX5" fmla="*/ 104643 w 114260"/>
                <a:gd name="connsiteY5" fmla="*/ 7137 h 66607"/>
                <a:gd name="connsiteX6" fmla="*/ 111689 w 114260"/>
                <a:gd name="connsiteY6" fmla="*/ 14749 h 66607"/>
                <a:gd name="connsiteX7" fmla="*/ 111689 w 114260"/>
                <a:gd name="connsiteY7" fmla="*/ 14749 h 66607"/>
                <a:gd name="connsiteX8" fmla="*/ 104643 w 114260"/>
                <a:gd name="connsiteY8" fmla="*/ 22361 h 66607"/>
                <a:gd name="connsiteX9" fmla="*/ 104643 w 114260"/>
                <a:gd name="connsiteY9" fmla="*/ 62421 h 66607"/>
                <a:gd name="connsiteX10" fmla="*/ 14187 w 114260"/>
                <a:gd name="connsiteY10" fmla="*/ 62421 h 66607"/>
                <a:gd name="connsiteX11" fmla="*/ 7141 w 114260"/>
                <a:gd name="connsiteY11" fmla="*/ 54808 h 66607"/>
                <a:gd name="connsiteX12" fmla="*/ 7141 w 114260"/>
                <a:gd name="connsiteY12" fmla="*/ 54808 h 66607"/>
                <a:gd name="connsiteX13" fmla="*/ 14187 w 114260"/>
                <a:gd name="connsiteY13" fmla="*/ 47196 h 66607"/>
                <a:gd name="connsiteX14" fmla="*/ 104643 w 114260"/>
                <a:gd name="connsiteY14" fmla="*/ 47196 h 66607"/>
                <a:gd name="connsiteX15" fmla="*/ 111689 w 114260"/>
                <a:gd name="connsiteY15" fmla="*/ 54808 h 66607"/>
                <a:gd name="connsiteX16" fmla="*/ 111689 w 114260"/>
                <a:gd name="connsiteY16" fmla="*/ 54808 h 66607"/>
                <a:gd name="connsiteX17" fmla="*/ 104643 w 114260"/>
                <a:gd name="connsiteY17" fmla="*/ 62421 h 6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260" h="66607">
                  <a:moveTo>
                    <a:pt x="104643" y="22361"/>
                  </a:moveTo>
                  <a:lnTo>
                    <a:pt x="14187" y="22361"/>
                  </a:lnTo>
                  <a:cubicBezTo>
                    <a:pt x="10283" y="22361"/>
                    <a:pt x="7141" y="18936"/>
                    <a:pt x="7141" y="14749"/>
                  </a:cubicBezTo>
                  <a:lnTo>
                    <a:pt x="7141" y="14749"/>
                  </a:lnTo>
                  <a:cubicBezTo>
                    <a:pt x="7141" y="10562"/>
                    <a:pt x="10283" y="7137"/>
                    <a:pt x="14187" y="7137"/>
                  </a:cubicBezTo>
                  <a:lnTo>
                    <a:pt x="104643" y="7137"/>
                  </a:lnTo>
                  <a:cubicBezTo>
                    <a:pt x="108547" y="7137"/>
                    <a:pt x="111689" y="10562"/>
                    <a:pt x="111689" y="14749"/>
                  </a:cubicBezTo>
                  <a:lnTo>
                    <a:pt x="111689" y="14749"/>
                  </a:lnTo>
                  <a:cubicBezTo>
                    <a:pt x="111689" y="18936"/>
                    <a:pt x="108547" y="22361"/>
                    <a:pt x="104643" y="22361"/>
                  </a:cubicBezTo>
                  <a:close/>
                  <a:moveTo>
                    <a:pt x="104643" y="62421"/>
                  </a:moveTo>
                  <a:lnTo>
                    <a:pt x="14187" y="62421"/>
                  </a:lnTo>
                  <a:cubicBezTo>
                    <a:pt x="10283" y="62421"/>
                    <a:pt x="7141" y="58995"/>
                    <a:pt x="7141" y="54808"/>
                  </a:cubicBezTo>
                  <a:lnTo>
                    <a:pt x="7141" y="54808"/>
                  </a:lnTo>
                  <a:cubicBezTo>
                    <a:pt x="7141" y="50621"/>
                    <a:pt x="10283" y="47196"/>
                    <a:pt x="14187" y="47196"/>
                  </a:cubicBezTo>
                  <a:lnTo>
                    <a:pt x="104643" y="47196"/>
                  </a:lnTo>
                  <a:cubicBezTo>
                    <a:pt x="108547" y="47196"/>
                    <a:pt x="111689" y="50621"/>
                    <a:pt x="111689" y="54808"/>
                  </a:cubicBezTo>
                  <a:lnTo>
                    <a:pt x="111689" y="54808"/>
                  </a:lnTo>
                  <a:cubicBezTo>
                    <a:pt x="111689" y="58995"/>
                    <a:pt x="108547" y="62421"/>
                    <a:pt x="104643" y="624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1534">
              <a:extLst>
                <a:ext uri="{FF2B5EF4-FFF2-40B4-BE49-F238E27FC236}">
                  <a16:creationId xmlns:a16="http://schemas.microsoft.com/office/drawing/2014/main" id="{9311A72C-8619-4E41-854D-A116F4630911}"/>
                </a:ext>
              </a:extLst>
            </p:cNvPr>
            <p:cNvSpPr/>
            <p:nvPr/>
          </p:nvSpPr>
          <p:spPr>
            <a:xfrm>
              <a:off x="18811169" y="7541369"/>
              <a:ext cx="813646" cy="1000753"/>
            </a:xfrm>
            <a:custGeom>
              <a:avLst/>
              <a:gdLst>
                <a:gd name="connsiteX0" fmla="*/ 116069 w 123781"/>
                <a:gd name="connsiteY0" fmla="*/ 149202 h 152246"/>
                <a:gd name="connsiteX1" fmla="*/ 114165 w 123781"/>
                <a:gd name="connsiteY1" fmla="*/ 149202 h 152246"/>
                <a:gd name="connsiteX2" fmla="*/ 106453 w 123781"/>
                <a:gd name="connsiteY2" fmla="*/ 140829 h 152246"/>
                <a:gd name="connsiteX3" fmla="*/ 106453 w 123781"/>
                <a:gd name="connsiteY3" fmla="*/ 34636 h 152246"/>
                <a:gd name="connsiteX4" fmla="*/ 103406 w 123781"/>
                <a:gd name="connsiteY4" fmla="*/ 33875 h 152246"/>
                <a:gd name="connsiteX5" fmla="*/ 72174 w 123781"/>
                <a:gd name="connsiteY5" fmla="*/ 105050 h 152246"/>
                <a:gd name="connsiteX6" fmla="*/ 64747 w 123781"/>
                <a:gd name="connsiteY6" fmla="*/ 110093 h 152246"/>
                <a:gd name="connsiteX7" fmla="*/ 64747 w 123781"/>
                <a:gd name="connsiteY7" fmla="*/ 110093 h 152246"/>
                <a:gd name="connsiteX8" fmla="*/ 57320 w 123781"/>
                <a:gd name="connsiteY8" fmla="*/ 104955 h 152246"/>
                <a:gd name="connsiteX9" fmla="*/ 26375 w 123781"/>
                <a:gd name="connsiteY9" fmla="*/ 33875 h 152246"/>
                <a:gd name="connsiteX10" fmla="*/ 23328 w 123781"/>
                <a:gd name="connsiteY10" fmla="*/ 34636 h 152246"/>
                <a:gd name="connsiteX11" fmla="*/ 23328 w 123781"/>
                <a:gd name="connsiteY11" fmla="*/ 140733 h 152246"/>
                <a:gd name="connsiteX12" fmla="*/ 15615 w 123781"/>
                <a:gd name="connsiteY12" fmla="*/ 149107 h 152246"/>
                <a:gd name="connsiteX13" fmla="*/ 14854 w 123781"/>
                <a:gd name="connsiteY13" fmla="*/ 149107 h 152246"/>
                <a:gd name="connsiteX14" fmla="*/ 7141 w 123781"/>
                <a:gd name="connsiteY14" fmla="*/ 140733 h 152246"/>
                <a:gd name="connsiteX15" fmla="*/ 7141 w 123781"/>
                <a:gd name="connsiteY15" fmla="*/ 15510 h 152246"/>
                <a:gd name="connsiteX16" fmla="*/ 14854 w 123781"/>
                <a:gd name="connsiteY16" fmla="*/ 7137 h 152246"/>
                <a:gd name="connsiteX17" fmla="*/ 25994 w 123781"/>
                <a:gd name="connsiteY17" fmla="*/ 7137 h 152246"/>
                <a:gd name="connsiteX18" fmla="*/ 32945 w 123781"/>
                <a:gd name="connsiteY18" fmla="*/ 11894 h 152246"/>
                <a:gd name="connsiteX19" fmla="*/ 65795 w 123781"/>
                <a:gd name="connsiteY19" fmla="*/ 86210 h 152246"/>
                <a:gd name="connsiteX20" fmla="*/ 97597 w 123781"/>
                <a:gd name="connsiteY20" fmla="*/ 11990 h 152246"/>
                <a:gd name="connsiteX21" fmla="*/ 104643 w 123781"/>
                <a:gd name="connsiteY21" fmla="*/ 7137 h 152246"/>
                <a:gd name="connsiteX22" fmla="*/ 116164 w 123781"/>
                <a:gd name="connsiteY22" fmla="*/ 7137 h 152246"/>
                <a:gd name="connsiteX23" fmla="*/ 123877 w 123781"/>
                <a:gd name="connsiteY23" fmla="*/ 15510 h 152246"/>
                <a:gd name="connsiteX24" fmla="*/ 123877 w 123781"/>
                <a:gd name="connsiteY24" fmla="*/ 140733 h 152246"/>
                <a:gd name="connsiteX25" fmla="*/ 116069 w 123781"/>
                <a:gd name="connsiteY25" fmla="*/ 149202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3781" h="152246">
                  <a:moveTo>
                    <a:pt x="116069" y="149202"/>
                  </a:moveTo>
                  <a:lnTo>
                    <a:pt x="114165" y="149202"/>
                  </a:lnTo>
                  <a:cubicBezTo>
                    <a:pt x="109880" y="149202"/>
                    <a:pt x="106453" y="145491"/>
                    <a:pt x="106453" y="140829"/>
                  </a:cubicBezTo>
                  <a:lnTo>
                    <a:pt x="106453" y="34636"/>
                  </a:lnTo>
                  <a:cubicBezTo>
                    <a:pt x="106453" y="32733"/>
                    <a:pt x="104072" y="32162"/>
                    <a:pt x="103406" y="33875"/>
                  </a:cubicBezTo>
                  <a:lnTo>
                    <a:pt x="72174" y="105050"/>
                  </a:lnTo>
                  <a:cubicBezTo>
                    <a:pt x="70841" y="108190"/>
                    <a:pt x="67890" y="110093"/>
                    <a:pt x="64747" y="110093"/>
                  </a:cubicBezTo>
                  <a:lnTo>
                    <a:pt x="64747" y="110093"/>
                  </a:lnTo>
                  <a:cubicBezTo>
                    <a:pt x="61605" y="110093"/>
                    <a:pt x="58654" y="108095"/>
                    <a:pt x="57320" y="104955"/>
                  </a:cubicBezTo>
                  <a:lnTo>
                    <a:pt x="26375" y="33875"/>
                  </a:lnTo>
                  <a:cubicBezTo>
                    <a:pt x="25613" y="32162"/>
                    <a:pt x="23328" y="32733"/>
                    <a:pt x="23328" y="34636"/>
                  </a:cubicBezTo>
                  <a:lnTo>
                    <a:pt x="23328" y="140733"/>
                  </a:lnTo>
                  <a:cubicBezTo>
                    <a:pt x="23328" y="145396"/>
                    <a:pt x="19900" y="149107"/>
                    <a:pt x="15615" y="149107"/>
                  </a:cubicBezTo>
                  <a:lnTo>
                    <a:pt x="14854" y="149107"/>
                  </a:lnTo>
                  <a:cubicBezTo>
                    <a:pt x="10569" y="149107"/>
                    <a:pt x="7141" y="145396"/>
                    <a:pt x="7141" y="140733"/>
                  </a:cubicBezTo>
                  <a:lnTo>
                    <a:pt x="7141" y="15510"/>
                  </a:lnTo>
                  <a:cubicBezTo>
                    <a:pt x="7141" y="10848"/>
                    <a:pt x="10569" y="7137"/>
                    <a:pt x="14854" y="7137"/>
                  </a:cubicBezTo>
                  <a:lnTo>
                    <a:pt x="25994" y="7137"/>
                  </a:lnTo>
                  <a:cubicBezTo>
                    <a:pt x="28946" y="7137"/>
                    <a:pt x="31707" y="8945"/>
                    <a:pt x="32945" y="11894"/>
                  </a:cubicBezTo>
                  <a:lnTo>
                    <a:pt x="65795" y="86210"/>
                  </a:lnTo>
                  <a:lnTo>
                    <a:pt x="97597" y="11990"/>
                  </a:lnTo>
                  <a:cubicBezTo>
                    <a:pt x="98835" y="9040"/>
                    <a:pt x="101596" y="7137"/>
                    <a:pt x="104643" y="7137"/>
                  </a:cubicBezTo>
                  <a:lnTo>
                    <a:pt x="116164" y="7137"/>
                  </a:lnTo>
                  <a:cubicBezTo>
                    <a:pt x="120449" y="7137"/>
                    <a:pt x="123877" y="10848"/>
                    <a:pt x="123877" y="15510"/>
                  </a:cubicBezTo>
                  <a:lnTo>
                    <a:pt x="123877" y="140733"/>
                  </a:lnTo>
                  <a:cubicBezTo>
                    <a:pt x="123877" y="145396"/>
                    <a:pt x="120354" y="149202"/>
                    <a:pt x="116069" y="1492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1535">
              <a:extLst>
                <a:ext uri="{FF2B5EF4-FFF2-40B4-BE49-F238E27FC236}">
                  <a16:creationId xmlns:a16="http://schemas.microsoft.com/office/drawing/2014/main" id="{6FB58073-2B46-7F46-BEE4-DAAF2C7F4C72}"/>
                </a:ext>
              </a:extLst>
            </p:cNvPr>
            <p:cNvSpPr/>
            <p:nvPr/>
          </p:nvSpPr>
          <p:spPr>
            <a:xfrm>
              <a:off x="19760631" y="7524489"/>
              <a:ext cx="751056" cy="1000753"/>
            </a:xfrm>
            <a:custGeom>
              <a:avLst/>
              <a:gdLst>
                <a:gd name="connsiteX0" fmla="*/ 115498 w 114260"/>
                <a:gd name="connsiteY0" fmla="*/ 140257 h 152246"/>
                <a:gd name="connsiteX1" fmla="*/ 107309 w 114260"/>
                <a:gd name="connsiteY1" fmla="*/ 145681 h 152246"/>
                <a:gd name="connsiteX2" fmla="*/ 97026 w 114260"/>
                <a:gd name="connsiteY2" fmla="*/ 149868 h 152246"/>
                <a:gd name="connsiteX3" fmla="*/ 85314 w 114260"/>
                <a:gd name="connsiteY3" fmla="*/ 153007 h 152246"/>
                <a:gd name="connsiteX4" fmla="*/ 71413 w 114260"/>
                <a:gd name="connsiteY4" fmla="*/ 154340 h 152246"/>
                <a:gd name="connsiteX5" fmla="*/ 45418 w 114260"/>
                <a:gd name="connsiteY5" fmla="*/ 149963 h 152246"/>
                <a:gd name="connsiteX6" fmla="*/ 25137 w 114260"/>
                <a:gd name="connsiteY6" fmla="*/ 136355 h 152246"/>
                <a:gd name="connsiteX7" fmla="*/ 11902 w 114260"/>
                <a:gd name="connsiteY7" fmla="*/ 113328 h 152246"/>
                <a:gd name="connsiteX8" fmla="*/ 7141 w 114260"/>
                <a:gd name="connsiteY8" fmla="*/ 80881 h 152246"/>
                <a:gd name="connsiteX9" fmla="*/ 11711 w 114260"/>
                <a:gd name="connsiteY9" fmla="*/ 49480 h 152246"/>
                <a:gd name="connsiteX10" fmla="*/ 24947 w 114260"/>
                <a:gd name="connsiteY10" fmla="*/ 26072 h 152246"/>
                <a:gd name="connsiteX11" fmla="*/ 45228 w 114260"/>
                <a:gd name="connsiteY11" fmla="*/ 11990 h 152246"/>
                <a:gd name="connsiteX12" fmla="*/ 71508 w 114260"/>
                <a:gd name="connsiteY12" fmla="*/ 7137 h 152246"/>
                <a:gd name="connsiteX13" fmla="*/ 92646 w 114260"/>
                <a:gd name="connsiteY13" fmla="*/ 9896 h 152246"/>
                <a:gd name="connsiteX14" fmla="*/ 114450 w 114260"/>
                <a:gd name="connsiteY14" fmla="*/ 18745 h 152246"/>
                <a:gd name="connsiteX15" fmla="*/ 116069 w 114260"/>
                <a:gd name="connsiteY15" fmla="*/ 21505 h 152246"/>
                <a:gd name="connsiteX16" fmla="*/ 116069 w 114260"/>
                <a:gd name="connsiteY16" fmla="*/ 36444 h 152246"/>
                <a:gd name="connsiteX17" fmla="*/ 111784 w 114260"/>
                <a:gd name="connsiteY17" fmla="*/ 39013 h 152246"/>
                <a:gd name="connsiteX18" fmla="*/ 93217 w 114260"/>
                <a:gd name="connsiteY18" fmla="*/ 27690 h 152246"/>
                <a:gd name="connsiteX19" fmla="*/ 70365 w 114260"/>
                <a:gd name="connsiteY19" fmla="*/ 23218 h 152246"/>
                <a:gd name="connsiteX20" fmla="*/ 52465 w 114260"/>
                <a:gd name="connsiteY20" fmla="*/ 26738 h 152246"/>
                <a:gd name="connsiteX21" fmla="*/ 38182 w 114260"/>
                <a:gd name="connsiteY21" fmla="*/ 37585 h 152246"/>
                <a:gd name="connsiteX22" fmla="*/ 28660 w 114260"/>
                <a:gd name="connsiteY22" fmla="*/ 55665 h 152246"/>
                <a:gd name="connsiteX23" fmla="*/ 25232 w 114260"/>
                <a:gd name="connsiteY23" fmla="*/ 80881 h 152246"/>
                <a:gd name="connsiteX24" fmla="*/ 28946 w 114260"/>
                <a:gd name="connsiteY24" fmla="*/ 106667 h 152246"/>
                <a:gd name="connsiteX25" fmla="*/ 38563 w 114260"/>
                <a:gd name="connsiteY25" fmla="*/ 124176 h 152246"/>
                <a:gd name="connsiteX26" fmla="*/ 52941 w 114260"/>
                <a:gd name="connsiteY26" fmla="*/ 134643 h 152246"/>
                <a:gd name="connsiteX27" fmla="*/ 70365 w 114260"/>
                <a:gd name="connsiteY27" fmla="*/ 138069 h 152246"/>
                <a:gd name="connsiteX28" fmla="*/ 93979 w 114260"/>
                <a:gd name="connsiteY28" fmla="*/ 133406 h 152246"/>
                <a:gd name="connsiteX29" fmla="*/ 112260 w 114260"/>
                <a:gd name="connsiteY29" fmla="*/ 121988 h 152246"/>
                <a:gd name="connsiteX30" fmla="*/ 115783 w 114260"/>
                <a:gd name="connsiteY30" fmla="*/ 124081 h 152246"/>
                <a:gd name="connsiteX31" fmla="*/ 115498 w 114260"/>
                <a:gd name="connsiteY31" fmla="*/ 140257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260" h="152246">
                  <a:moveTo>
                    <a:pt x="115498" y="140257"/>
                  </a:moveTo>
                  <a:cubicBezTo>
                    <a:pt x="114260" y="142065"/>
                    <a:pt x="109975" y="144349"/>
                    <a:pt x="107309" y="145681"/>
                  </a:cubicBezTo>
                  <a:cubicBezTo>
                    <a:pt x="104739" y="147013"/>
                    <a:pt x="101310" y="148440"/>
                    <a:pt x="97026" y="149868"/>
                  </a:cubicBezTo>
                  <a:cubicBezTo>
                    <a:pt x="93408" y="151105"/>
                    <a:pt x="89503" y="152151"/>
                    <a:pt x="85314" y="153007"/>
                  </a:cubicBezTo>
                  <a:cubicBezTo>
                    <a:pt x="81124" y="153864"/>
                    <a:pt x="76459" y="154340"/>
                    <a:pt x="71413" y="154340"/>
                  </a:cubicBezTo>
                  <a:cubicBezTo>
                    <a:pt x="61891" y="154340"/>
                    <a:pt x="53226" y="152913"/>
                    <a:pt x="45418" y="149963"/>
                  </a:cubicBezTo>
                  <a:cubicBezTo>
                    <a:pt x="37611" y="147108"/>
                    <a:pt x="30850" y="142541"/>
                    <a:pt x="25137" y="136355"/>
                  </a:cubicBezTo>
                  <a:cubicBezTo>
                    <a:pt x="19519" y="130361"/>
                    <a:pt x="15044" y="122653"/>
                    <a:pt x="11902" y="113328"/>
                  </a:cubicBezTo>
                  <a:cubicBezTo>
                    <a:pt x="8760" y="104003"/>
                    <a:pt x="7141" y="93156"/>
                    <a:pt x="7141" y="80881"/>
                  </a:cubicBezTo>
                  <a:cubicBezTo>
                    <a:pt x="7141" y="69177"/>
                    <a:pt x="8664" y="58710"/>
                    <a:pt x="11711" y="49480"/>
                  </a:cubicBezTo>
                  <a:cubicBezTo>
                    <a:pt x="14758" y="40250"/>
                    <a:pt x="19139" y="32447"/>
                    <a:pt x="24947" y="26072"/>
                  </a:cubicBezTo>
                  <a:cubicBezTo>
                    <a:pt x="30564" y="19887"/>
                    <a:pt x="37230" y="15224"/>
                    <a:pt x="45228" y="11990"/>
                  </a:cubicBezTo>
                  <a:cubicBezTo>
                    <a:pt x="53131" y="8754"/>
                    <a:pt x="61891" y="7137"/>
                    <a:pt x="71508" y="7137"/>
                  </a:cubicBezTo>
                  <a:cubicBezTo>
                    <a:pt x="78554" y="7137"/>
                    <a:pt x="85600" y="8088"/>
                    <a:pt x="92646" y="9896"/>
                  </a:cubicBezTo>
                  <a:cubicBezTo>
                    <a:pt x="99216" y="11609"/>
                    <a:pt x="106452" y="14558"/>
                    <a:pt x="114450" y="18745"/>
                  </a:cubicBezTo>
                  <a:cubicBezTo>
                    <a:pt x="115403" y="19221"/>
                    <a:pt x="116069" y="20363"/>
                    <a:pt x="116069" y="21505"/>
                  </a:cubicBezTo>
                  <a:lnTo>
                    <a:pt x="116069" y="36444"/>
                  </a:lnTo>
                  <a:cubicBezTo>
                    <a:pt x="116069" y="38822"/>
                    <a:pt x="113689" y="40250"/>
                    <a:pt x="111784" y="39013"/>
                  </a:cubicBezTo>
                  <a:cubicBezTo>
                    <a:pt x="106643" y="35397"/>
                    <a:pt x="97978" y="29688"/>
                    <a:pt x="93217" y="27690"/>
                  </a:cubicBezTo>
                  <a:cubicBezTo>
                    <a:pt x="86076" y="24740"/>
                    <a:pt x="78459" y="23218"/>
                    <a:pt x="70365" y="23218"/>
                  </a:cubicBezTo>
                  <a:cubicBezTo>
                    <a:pt x="63700" y="23218"/>
                    <a:pt x="57701" y="24359"/>
                    <a:pt x="52465" y="26738"/>
                  </a:cubicBezTo>
                  <a:cubicBezTo>
                    <a:pt x="47132" y="29022"/>
                    <a:pt x="42372" y="32638"/>
                    <a:pt x="38182" y="37585"/>
                  </a:cubicBezTo>
                  <a:cubicBezTo>
                    <a:pt x="34087" y="42343"/>
                    <a:pt x="30945" y="48338"/>
                    <a:pt x="28660" y="55665"/>
                  </a:cubicBezTo>
                  <a:cubicBezTo>
                    <a:pt x="26375" y="62897"/>
                    <a:pt x="25232" y="71366"/>
                    <a:pt x="25232" y="80881"/>
                  </a:cubicBezTo>
                  <a:cubicBezTo>
                    <a:pt x="25232" y="90872"/>
                    <a:pt x="26470" y="99436"/>
                    <a:pt x="28946" y="106667"/>
                  </a:cubicBezTo>
                  <a:cubicBezTo>
                    <a:pt x="31421" y="113804"/>
                    <a:pt x="34658" y="119703"/>
                    <a:pt x="38563" y="124176"/>
                  </a:cubicBezTo>
                  <a:cubicBezTo>
                    <a:pt x="42657" y="128838"/>
                    <a:pt x="47513" y="132359"/>
                    <a:pt x="52941" y="134643"/>
                  </a:cubicBezTo>
                  <a:cubicBezTo>
                    <a:pt x="58463" y="136926"/>
                    <a:pt x="64271" y="138069"/>
                    <a:pt x="70365" y="138069"/>
                  </a:cubicBezTo>
                  <a:cubicBezTo>
                    <a:pt x="78744" y="138069"/>
                    <a:pt x="86647" y="136546"/>
                    <a:pt x="93979" y="133406"/>
                  </a:cubicBezTo>
                  <a:cubicBezTo>
                    <a:pt x="99025" y="131217"/>
                    <a:pt x="107500" y="125413"/>
                    <a:pt x="112260" y="121988"/>
                  </a:cubicBezTo>
                  <a:cubicBezTo>
                    <a:pt x="113784" y="120845"/>
                    <a:pt x="115783" y="122082"/>
                    <a:pt x="115783" y="124081"/>
                  </a:cubicBezTo>
                  <a:cubicBezTo>
                    <a:pt x="116069" y="123985"/>
                    <a:pt x="116355" y="138925"/>
                    <a:pt x="115498" y="1402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1536">
              <a:extLst>
                <a:ext uri="{FF2B5EF4-FFF2-40B4-BE49-F238E27FC236}">
                  <a16:creationId xmlns:a16="http://schemas.microsoft.com/office/drawing/2014/main" id="{64AD1623-E617-064E-81CE-881F0D020EF6}"/>
                </a:ext>
              </a:extLst>
            </p:cNvPr>
            <p:cNvSpPr/>
            <p:nvPr/>
          </p:nvSpPr>
          <p:spPr>
            <a:xfrm>
              <a:off x="20688185" y="7157960"/>
              <a:ext cx="438118" cy="688012"/>
            </a:xfrm>
            <a:custGeom>
              <a:avLst/>
              <a:gdLst>
                <a:gd name="connsiteX0" fmla="*/ 62843 w 66651"/>
                <a:gd name="connsiteY0" fmla="*/ 88779 h 104669"/>
                <a:gd name="connsiteX1" fmla="*/ 61224 w 66651"/>
                <a:gd name="connsiteY1" fmla="*/ 88303 h 104669"/>
                <a:gd name="connsiteX2" fmla="*/ 18757 w 66651"/>
                <a:gd name="connsiteY2" fmla="*/ 88303 h 104669"/>
                <a:gd name="connsiteX3" fmla="*/ 30660 w 66651"/>
                <a:gd name="connsiteY3" fmla="*/ 77360 h 104669"/>
                <a:gd name="connsiteX4" fmla="*/ 42942 w 66651"/>
                <a:gd name="connsiteY4" fmla="*/ 65086 h 104669"/>
                <a:gd name="connsiteX5" fmla="*/ 50084 w 66651"/>
                <a:gd name="connsiteY5" fmla="*/ 57092 h 104669"/>
                <a:gd name="connsiteX6" fmla="*/ 55130 w 66651"/>
                <a:gd name="connsiteY6" fmla="*/ 49766 h 104669"/>
                <a:gd name="connsiteX7" fmla="*/ 58653 w 66651"/>
                <a:gd name="connsiteY7" fmla="*/ 41392 h 104669"/>
                <a:gd name="connsiteX8" fmla="*/ 59891 w 66651"/>
                <a:gd name="connsiteY8" fmla="*/ 31877 h 104669"/>
                <a:gd name="connsiteX9" fmla="*/ 52655 w 66651"/>
                <a:gd name="connsiteY9" fmla="*/ 13797 h 104669"/>
                <a:gd name="connsiteX10" fmla="*/ 32659 w 66651"/>
                <a:gd name="connsiteY10" fmla="*/ 7137 h 104669"/>
                <a:gd name="connsiteX11" fmla="*/ 19900 w 66651"/>
                <a:gd name="connsiteY11" fmla="*/ 8850 h 104669"/>
                <a:gd name="connsiteX12" fmla="*/ 12663 w 66651"/>
                <a:gd name="connsiteY12" fmla="*/ 11133 h 104669"/>
                <a:gd name="connsiteX13" fmla="*/ 9331 w 66651"/>
                <a:gd name="connsiteY13" fmla="*/ 16176 h 104669"/>
                <a:gd name="connsiteX14" fmla="*/ 11236 w 66651"/>
                <a:gd name="connsiteY14" fmla="*/ 20458 h 104669"/>
                <a:gd name="connsiteX15" fmla="*/ 21328 w 66651"/>
                <a:gd name="connsiteY15" fmla="*/ 19412 h 104669"/>
                <a:gd name="connsiteX16" fmla="*/ 32278 w 66651"/>
                <a:gd name="connsiteY16" fmla="*/ 17509 h 104669"/>
                <a:gd name="connsiteX17" fmla="*/ 44180 w 66651"/>
                <a:gd name="connsiteY17" fmla="*/ 21410 h 104669"/>
                <a:gd name="connsiteX18" fmla="*/ 48465 w 66651"/>
                <a:gd name="connsiteY18" fmla="*/ 32353 h 104669"/>
                <a:gd name="connsiteX19" fmla="*/ 44466 w 66651"/>
                <a:gd name="connsiteY19" fmla="*/ 46626 h 104669"/>
                <a:gd name="connsiteX20" fmla="*/ 29803 w 66651"/>
                <a:gd name="connsiteY20" fmla="*/ 64419 h 104669"/>
                <a:gd name="connsiteX21" fmla="*/ 8855 w 66651"/>
                <a:gd name="connsiteY21" fmla="*/ 83926 h 104669"/>
                <a:gd name="connsiteX22" fmla="*/ 7141 w 66651"/>
                <a:gd name="connsiteY22" fmla="*/ 88684 h 104669"/>
                <a:gd name="connsiteX23" fmla="*/ 7141 w 66651"/>
                <a:gd name="connsiteY23" fmla="*/ 93727 h 104669"/>
                <a:gd name="connsiteX24" fmla="*/ 8284 w 66651"/>
                <a:gd name="connsiteY24" fmla="*/ 97248 h 104669"/>
                <a:gd name="connsiteX25" fmla="*/ 11426 w 66651"/>
                <a:gd name="connsiteY25" fmla="*/ 98580 h 104669"/>
                <a:gd name="connsiteX26" fmla="*/ 60938 w 66651"/>
                <a:gd name="connsiteY26" fmla="*/ 98580 h 104669"/>
                <a:gd name="connsiteX27" fmla="*/ 62652 w 66651"/>
                <a:gd name="connsiteY27" fmla="*/ 97914 h 104669"/>
                <a:gd name="connsiteX28" fmla="*/ 63224 w 66651"/>
                <a:gd name="connsiteY28" fmla="*/ 96106 h 104669"/>
                <a:gd name="connsiteX29" fmla="*/ 63224 w 66651"/>
                <a:gd name="connsiteY29" fmla="*/ 90396 h 104669"/>
                <a:gd name="connsiteX30" fmla="*/ 62843 w 66651"/>
                <a:gd name="connsiteY30" fmla="*/ 88779 h 10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6651" h="104669">
                  <a:moveTo>
                    <a:pt x="62843" y="88779"/>
                  </a:moveTo>
                  <a:cubicBezTo>
                    <a:pt x="62462" y="88399"/>
                    <a:pt x="61224" y="88303"/>
                    <a:pt x="61224" y="88303"/>
                  </a:cubicBezTo>
                  <a:lnTo>
                    <a:pt x="18757" y="88303"/>
                  </a:lnTo>
                  <a:cubicBezTo>
                    <a:pt x="22471" y="84973"/>
                    <a:pt x="26375" y="81262"/>
                    <a:pt x="30660" y="77360"/>
                  </a:cubicBezTo>
                  <a:cubicBezTo>
                    <a:pt x="34849" y="73364"/>
                    <a:pt x="39039" y="69368"/>
                    <a:pt x="42942" y="65086"/>
                  </a:cubicBezTo>
                  <a:cubicBezTo>
                    <a:pt x="45704" y="62136"/>
                    <a:pt x="48084" y="59471"/>
                    <a:pt x="50084" y="57092"/>
                  </a:cubicBezTo>
                  <a:cubicBezTo>
                    <a:pt x="51988" y="54714"/>
                    <a:pt x="53702" y="52240"/>
                    <a:pt x="55130" y="49766"/>
                  </a:cubicBezTo>
                  <a:cubicBezTo>
                    <a:pt x="56654" y="47101"/>
                    <a:pt x="57891" y="44342"/>
                    <a:pt x="58653" y="41392"/>
                  </a:cubicBezTo>
                  <a:cubicBezTo>
                    <a:pt x="59415" y="38443"/>
                    <a:pt x="59891" y="35302"/>
                    <a:pt x="59891" y="31877"/>
                  </a:cubicBezTo>
                  <a:cubicBezTo>
                    <a:pt x="59891" y="24265"/>
                    <a:pt x="57511" y="18270"/>
                    <a:pt x="52655" y="13797"/>
                  </a:cubicBezTo>
                  <a:cubicBezTo>
                    <a:pt x="47798" y="9325"/>
                    <a:pt x="41133" y="7137"/>
                    <a:pt x="32659" y="7137"/>
                  </a:cubicBezTo>
                  <a:cubicBezTo>
                    <a:pt x="28565" y="7137"/>
                    <a:pt x="24280" y="7707"/>
                    <a:pt x="19900" y="8850"/>
                  </a:cubicBezTo>
                  <a:cubicBezTo>
                    <a:pt x="17139" y="9611"/>
                    <a:pt x="14758" y="10372"/>
                    <a:pt x="12663" y="11133"/>
                  </a:cubicBezTo>
                  <a:cubicBezTo>
                    <a:pt x="10664" y="11894"/>
                    <a:pt x="9236" y="13893"/>
                    <a:pt x="9331" y="16176"/>
                  </a:cubicBezTo>
                  <a:cubicBezTo>
                    <a:pt x="9331" y="17318"/>
                    <a:pt x="9426" y="19221"/>
                    <a:pt x="11236" y="20458"/>
                  </a:cubicBezTo>
                  <a:cubicBezTo>
                    <a:pt x="14092" y="22362"/>
                    <a:pt x="17424" y="20649"/>
                    <a:pt x="21328" y="19412"/>
                  </a:cubicBezTo>
                  <a:cubicBezTo>
                    <a:pt x="25232" y="18080"/>
                    <a:pt x="28946" y="17509"/>
                    <a:pt x="32278" y="17509"/>
                  </a:cubicBezTo>
                  <a:cubicBezTo>
                    <a:pt x="37325" y="17509"/>
                    <a:pt x="41324" y="18841"/>
                    <a:pt x="44180" y="21410"/>
                  </a:cubicBezTo>
                  <a:cubicBezTo>
                    <a:pt x="47037" y="24074"/>
                    <a:pt x="48465" y="27690"/>
                    <a:pt x="48465" y="32353"/>
                  </a:cubicBezTo>
                  <a:cubicBezTo>
                    <a:pt x="48465" y="37491"/>
                    <a:pt x="47132" y="42154"/>
                    <a:pt x="44466" y="46626"/>
                  </a:cubicBezTo>
                  <a:cubicBezTo>
                    <a:pt x="41800" y="51003"/>
                    <a:pt x="36944" y="56998"/>
                    <a:pt x="29803" y="64419"/>
                  </a:cubicBezTo>
                  <a:cubicBezTo>
                    <a:pt x="23423" y="71176"/>
                    <a:pt x="17234" y="76980"/>
                    <a:pt x="8855" y="83926"/>
                  </a:cubicBezTo>
                  <a:cubicBezTo>
                    <a:pt x="7236" y="85354"/>
                    <a:pt x="7236" y="86971"/>
                    <a:pt x="7141" y="88684"/>
                  </a:cubicBezTo>
                  <a:cubicBezTo>
                    <a:pt x="7141" y="88684"/>
                    <a:pt x="7141" y="92490"/>
                    <a:pt x="7141" y="93727"/>
                  </a:cubicBezTo>
                  <a:cubicBezTo>
                    <a:pt x="7141" y="94678"/>
                    <a:pt x="7236" y="95915"/>
                    <a:pt x="8284" y="97248"/>
                  </a:cubicBezTo>
                  <a:cubicBezTo>
                    <a:pt x="9140" y="98294"/>
                    <a:pt x="11426" y="98580"/>
                    <a:pt x="11426" y="98580"/>
                  </a:cubicBezTo>
                  <a:lnTo>
                    <a:pt x="60938" y="98580"/>
                  </a:lnTo>
                  <a:cubicBezTo>
                    <a:pt x="60938" y="98580"/>
                    <a:pt x="62081" y="98580"/>
                    <a:pt x="62652" y="97914"/>
                  </a:cubicBezTo>
                  <a:cubicBezTo>
                    <a:pt x="63319" y="97153"/>
                    <a:pt x="63224" y="96106"/>
                    <a:pt x="63224" y="96106"/>
                  </a:cubicBezTo>
                  <a:lnTo>
                    <a:pt x="63224" y="90396"/>
                  </a:lnTo>
                  <a:cubicBezTo>
                    <a:pt x="63319" y="90302"/>
                    <a:pt x="63224" y="89160"/>
                    <a:pt x="62843" y="8877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1537">
              <a:extLst>
                <a:ext uri="{FF2B5EF4-FFF2-40B4-BE49-F238E27FC236}">
                  <a16:creationId xmlns:a16="http://schemas.microsoft.com/office/drawing/2014/main" id="{679B18AF-F080-3949-8665-DDA948088175}"/>
                </a:ext>
              </a:extLst>
            </p:cNvPr>
            <p:cNvSpPr/>
            <p:nvPr/>
          </p:nvSpPr>
          <p:spPr>
            <a:xfrm>
              <a:off x="16525450" y="10627437"/>
              <a:ext cx="4881872" cy="500373"/>
            </a:xfrm>
            <a:custGeom>
              <a:avLst/>
              <a:gdLst>
                <a:gd name="connsiteX0" fmla="*/ 735645 w 742691"/>
                <a:gd name="connsiteY0" fmla="*/ 70509 h 76123"/>
                <a:gd name="connsiteX1" fmla="*/ 680229 w 742691"/>
                <a:gd name="connsiteY1" fmla="*/ 7137 h 76123"/>
                <a:gd name="connsiteX2" fmla="*/ 62557 w 742691"/>
                <a:gd name="connsiteY2" fmla="*/ 7137 h 76123"/>
                <a:gd name="connsiteX3" fmla="*/ 7141 w 742691"/>
                <a:gd name="connsiteY3" fmla="*/ 70509 h 76123"/>
                <a:gd name="connsiteX4" fmla="*/ 735645 w 742691"/>
                <a:gd name="connsiteY4" fmla="*/ 70509 h 7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691" h="76123">
                  <a:moveTo>
                    <a:pt x="735645" y="70509"/>
                  </a:moveTo>
                  <a:cubicBezTo>
                    <a:pt x="731550" y="34731"/>
                    <a:pt x="708223" y="7137"/>
                    <a:pt x="680229" y="7137"/>
                  </a:cubicBezTo>
                  <a:lnTo>
                    <a:pt x="62557" y="7137"/>
                  </a:lnTo>
                  <a:cubicBezTo>
                    <a:pt x="34563" y="7137"/>
                    <a:pt x="11236" y="34826"/>
                    <a:pt x="7141" y="70509"/>
                  </a:cubicBezTo>
                  <a:lnTo>
                    <a:pt x="735645" y="70509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2462530-A62B-794E-ADC2-6A7210235044}"/>
              </a:ext>
            </a:extLst>
          </p:cNvPr>
          <p:cNvGrpSpPr/>
          <p:nvPr/>
        </p:nvGrpSpPr>
        <p:grpSpPr>
          <a:xfrm flipH="1">
            <a:off x="17830816" y="5162619"/>
            <a:ext cx="3982688" cy="4388274"/>
            <a:chOff x="3276298" y="5504544"/>
            <a:chExt cx="3024539" cy="3332551"/>
          </a:xfrm>
        </p:grpSpPr>
        <p:sp>
          <p:nvSpPr>
            <p:cNvPr id="54" name="Forma libre 1792">
              <a:extLst>
                <a:ext uri="{FF2B5EF4-FFF2-40B4-BE49-F238E27FC236}">
                  <a16:creationId xmlns:a16="http://schemas.microsoft.com/office/drawing/2014/main" id="{8D2E2EDA-1A1D-1C41-8AF3-C14115C9BE89}"/>
                </a:ext>
              </a:extLst>
            </p:cNvPr>
            <p:cNvSpPr/>
            <p:nvPr/>
          </p:nvSpPr>
          <p:spPr>
            <a:xfrm>
              <a:off x="3276298" y="5504544"/>
              <a:ext cx="3024539" cy="3332551"/>
            </a:xfrm>
            <a:custGeom>
              <a:avLst/>
              <a:gdLst>
                <a:gd name="connsiteX0" fmla="*/ 98654 w 742691"/>
                <a:gd name="connsiteY0" fmla="*/ 477904 h 818325"/>
                <a:gd name="connsiteX1" fmla="*/ 7150 w 742691"/>
                <a:gd name="connsiteY1" fmla="*/ 256481 h 818325"/>
                <a:gd name="connsiteX2" fmla="*/ 252333 w 742691"/>
                <a:gd name="connsiteY2" fmla="*/ 12601 h 818325"/>
                <a:gd name="connsiteX3" fmla="*/ 522273 w 742691"/>
                <a:gd name="connsiteY3" fmla="*/ 58370 h 818325"/>
                <a:gd name="connsiteX4" fmla="*/ 630630 w 742691"/>
                <a:gd name="connsiteY4" fmla="*/ 207381 h 818325"/>
                <a:gd name="connsiteX5" fmla="*/ 635676 w 742691"/>
                <a:gd name="connsiteY5" fmla="*/ 306056 h 818325"/>
                <a:gd name="connsiteX6" fmla="*/ 708898 w 742691"/>
                <a:gd name="connsiteY6" fmla="*/ 381608 h 818325"/>
                <a:gd name="connsiteX7" fmla="*/ 742415 w 742691"/>
                <a:gd name="connsiteY7" fmla="*/ 437179 h 818325"/>
                <a:gd name="connsiteX8" fmla="*/ 694235 w 742691"/>
                <a:gd name="connsiteY8" fmla="*/ 471909 h 818325"/>
                <a:gd name="connsiteX9" fmla="*/ 701566 w 742691"/>
                <a:gd name="connsiteY9" fmla="*/ 495222 h 818325"/>
                <a:gd name="connsiteX10" fmla="*/ 705185 w 742691"/>
                <a:gd name="connsiteY10" fmla="*/ 505499 h 818325"/>
                <a:gd name="connsiteX11" fmla="*/ 702233 w 742691"/>
                <a:gd name="connsiteY11" fmla="*/ 517393 h 818325"/>
                <a:gd name="connsiteX12" fmla="*/ 689950 w 742691"/>
                <a:gd name="connsiteY12" fmla="*/ 526433 h 818325"/>
                <a:gd name="connsiteX13" fmla="*/ 697949 w 742691"/>
                <a:gd name="connsiteY13" fmla="*/ 532713 h 818325"/>
                <a:gd name="connsiteX14" fmla="*/ 699281 w 742691"/>
                <a:gd name="connsiteY14" fmla="*/ 557643 h 818325"/>
                <a:gd name="connsiteX15" fmla="*/ 688236 w 742691"/>
                <a:gd name="connsiteY15" fmla="*/ 581527 h 818325"/>
                <a:gd name="connsiteX16" fmla="*/ 701662 w 742691"/>
                <a:gd name="connsiteY16" fmla="*/ 650323 h 818325"/>
                <a:gd name="connsiteX17" fmla="*/ 581308 w 742691"/>
                <a:gd name="connsiteY17" fmla="*/ 693428 h 818325"/>
                <a:gd name="connsiteX18" fmla="*/ 496945 w 742691"/>
                <a:gd name="connsiteY18" fmla="*/ 798003 h 818325"/>
                <a:gd name="connsiteX19" fmla="*/ 469713 w 742691"/>
                <a:gd name="connsiteY19" fmla="*/ 818080 h 818325"/>
                <a:gd name="connsiteX20" fmla="*/ 185777 w 742691"/>
                <a:gd name="connsiteY20" fmla="*/ 818080 h 818325"/>
                <a:gd name="connsiteX21" fmla="*/ 158164 w 742691"/>
                <a:gd name="connsiteY21" fmla="*/ 782873 h 818325"/>
                <a:gd name="connsiteX22" fmla="*/ 176541 w 742691"/>
                <a:gd name="connsiteY22" fmla="*/ 613785 h 818325"/>
                <a:gd name="connsiteX23" fmla="*/ 98654 w 742691"/>
                <a:gd name="connsiteY23" fmla="*/ 477904 h 81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691" h="818325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1793">
              <a:extLst>
                <a:ext uri="{FF2B5EF4-FFF2-40B4-BE49-F238E27FC236}">
                  <a16:creationId xmlns:a16="http://schemas.microsoft.com/office/drawing/2014/main" id="{A141426D-21EA-BB48-B557-9F3D70EC7C95}"/>
                </a:ext>
              </a:extLst>
            </p:cNvPr>
            <p:cNvSpPr/>
            <p:nvPr/>
          </p:nvSpPr>
          <p:spPr>
            <a:xfrm>
              <a:off x="3445563" y="5622998"/>
              <a:ext cx="2132690" cy="1782528"/>
            </a:xfrm>
            <a:custGeom>
              <a:avLst/>
              <a:gdLst>
                <a:gd name="connsiteX0" fmla="*/ 513084 w 523692"/>
                <a:gd name="connsiteY0" fmla="*/ 99317 h 437708"/>
                <a:gd name="connsiteX1" fmla="*/ 358738 w 523692"/>
                <a:gd name="connsiteY1" fmla="*/ 382496 h 437708"/>
                <a:gd name="connsiteX2" fmla="*/ 26431 w 523692"/>
                <a:gd name="connsiteY2" fmla="*/ 332920 h 437708"/>
                <a:gd name="connsiteX3" fmla="*/ 192393 w 523692"/>
                <a:gd name="connsiteY3" fmla="*/ 16819 h 437708"/>
                <a:gd name="connsiteX4" fmla="*/ 513084 w 523692"/>
                <a:gd name="connsiteY4" fmla="*/ 99317 h 43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692" h="437708">
                  <a:moveTo>
                    <a:pt x="513084" y="99317"/>
                  </a:moveTo>
                  <a:cubicBezTo>
                    <a:pt x="546124" y="162309"/>
                    <a:pt x="500801" y="275923"/>
                    <a:pt x="358738" y="382496"/>
                  </a:cubicBezTo>
                  <a:cubicBezTo>
                    <a:pt x="226576" y="481551"/>
                    <a:pt x="79466" y="437590"/>
                    <a:pt x="26431" y="332920"/>
                  </a:cubicBezTo>
                  <a:cubicBezTo>
                    <a:pt x="-26605" y="228251"/>
                    <a:pt x="30049" y="49837"/>
                    <a:pt x="192393" y="16819"/>
                  </a:cubicBezTo>
                  <a:cubicBezTo>
                    <a:pt x="368545" y="-18864"/>
                    <a:pt x="488327" y="52120"/>
                    <a:pt x="513084" y="993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1794">
              <a:extLst>
                <a:ext uri="{FF2B5EF4-FFF2-40B4-BE49-F238E27FC236}">
                  <a16:creationId xmlns:a16="http://schemas.microsoft.com/office/drawing/2014/main" id="{636CF750-BCEE-294B-8AE6-D5EC8E82E01C}"/>
                </a:ext>
              </a:extLst>
            </p:cNvPr>
            <p:cNvSpPr/>
            <p:nvPr/>
          </p:nvSpPr>
          <p:spPr>
            <a:xfrm>
              <a:off x="4610642" y="6156512"/>
              <a:ext cx="620419" cy="620011"/>
            </a:xfrm>
            <a:custGeom>
              <a:avLst/>
              <a:gdLst>
                <a:gd name="connsiteX0" fmla="*/ 154057 w 152346"/>
                <a:gd name="connsiteY0" fmla="*/ 84493 h 152246"/>
                <a:gd name="connsiteX1" fmla="*/ 152819 w 152346"/>
                <a:gd name="connsiteY1" fmla="*/ 66604 h 152246"/>
                <a:gd name="connsiteX2" fmla="*/ 147296 w 152346"/>
                <a:gd name="connsiteY2" fmla="*/ 49571 h 152246"/>
                <a:gd name="connsiteX3" fmla="*/ 131014 w 152346"/>
                <a:gd name="connsiteY3" fmla="*/ 52711 h 152246"/>
                <a:gd name="connsiteX4" fmla="*/ 126063 w 152346"/>
                <a:gd name="connsiteY4" fmla="*/ 45194 h 152246"/>
                <a:gd name="connsiteX5" fmla="*/ 135298 w 152346"/>
                <a:gd name="connsiteY5" fmla="*/ 31397 h 152246"/>
                <a:gd name="connsiteX6" fmla="*/ 105686 w 152346"/>
                <a:gd name="connsiteY6" fmla="*/ 11509 h 152246"/>
                <a:gd name="connsiteX7" fmla="*/ 96450 w 152346"/>
                <a:gd name="connsiteY7" fmla="*/ 25307 h 152246"/>
                <a:gd name="connsiteX8" fmla="*/ 87690 w 152346"/>
                <a:gd name="connsiteY8" fmla="*/ 23499 h 152246"/>
                <a:gd name="connsiteX9" fmla="*/ 84548 w 152346"/>
                <a:gd name="connsiteY9" fmla="*/ 7227 h 152246"/>
                <a:gd name="connsiteX10" fmla="*/ 66648 w 152346"/>
                <a:gd name="connsiteY10" fmla="*/ 8464 h 152246"/>
                <a:gd name="connsiteX11" fmla="*/ 49603 w 152346"/>
                <a:gd name="connsiteY11" fmla="*/ 13983 h 152246"/>
                <a:gd name="connsiteX12" fmla="*/ 52746 w 152346"/>
                <a:gd name="connsiteY12" fmla="*/ 30255 h 152246"/>
                <a:gd name="connsiteX13" fmla="*/ 45224 w 152346"/>
                <a:gd name="connsiteY13" fmla="*/ 35203 h 152246"/>
                <a:gd name="connsiteX14" fmla="*/ 31417 w 152346"/>
                <a:gd name="connsiteY14" fmla="*/ 25973 h 152246"/>
                <a:gd name="connsiteX15" fmla="*/ 11517 w 152346"/>
                <a:gd name="connsiteY15" fmla="*/ 55566 h 152246"/>
                <a:gd name="connsiteX16" fmla="*/ 25323 w 152346"/>
                <a:gd name="connsiteY16" fmla="*/ 64796 h 152246"/>
                <a:gd name="connsiteX17" fmla="*/ 23514 w 152346"/>
                <a:gd name="connsiteY17" fmla="*/ 73550 h 152246"/>
                <a:gd name="connsiteX18" fmla="*/ 7232 w 152346"/>
                <a:gd name="connsiteY18" fmla="*/ 76690 h 152246"/>
                <a:gd name="connsiteX19" fmla="*/ 8470 w 152346"/>
                <a:gd name="connsiteY19" fmla="*/ 94579 h 152246"/>
                <a:gd name="connsiteX20" fmla="*/ 13992 w 152346"/>
                <a:gd name="connsiteY20" fmla="*/ 111612 h 152246"/>
                <a:gd name="connsiteX21" fmla="*/ 30275 w 152346"/>
                <a:gd name="connsiteY21" fmla="*/ 108471 h 152246"/>
                <a:gd name="connsiteX22" fmla="*/ 35226 w 152346"/>
                <a:gd name="connsiteY22" fmla="*/ 115989 h 152246"/>
                <a:gd name="connsiteX23" fmla="*/ 25990 w 152346"/>
                <a:gd name="connsiteY23" fmla="*/ 129786 h 152246"/>
                <a:gd name="connsiteX24" fmla="*/ 55602 w 152346"/>
                <a:gd name="connsiteY24" fmla="*/ 149673 h 152246"/>
                <a:gd name="connsiteX25" fmla="*/ 64838 w 152346"/>
                <a:gd name="connsiteY25" fmla="*/ 135876 h 152246"/>
                <a:gd name="connsiteX26" fmla="*/ 73598 w 152346"/>
                <a:gd name="connsiteY26" fmla="*/ 137684 h 152246"/>
                <a:gd name="connsiteX27" fmla="*/ 76740 w 152346"/>
                <a:gd name="connsiteY27" fmla="*/ 153955 h 152246"/>
                <a:gd name="connsiteX28" fmla="*/ 94641 w 152346"/>
                <a:gd name="connsiteY28" fmla="*/ 152718 h 152246"/>
                <a:gd name="connsiteX29" fmla="*/ 111685 w 152346"/>
                <a:gd name="connsiteY29" fmla="*/ 147199 h 152246"/>
                <a:gd name="connsiteX30" fmla="*/ 108543 w 152346"/>
                <a:gd name="connsiteY30" fmla="*/ 130928 h 152246"/>
                <a:gd name="connsiteX31" fmla="*/ 116065 w 152346"/>
                <a:gd name="connsiteY31" fmla="*/ 125980 h 152246"/>
                <a:gd name="connsiteX32" fmla="*/ 129872 w 152346"/>
                <a:gd name="connsiteY32" fmla="*/ 135210 h 152246"/>
                <a:gd name="connsiteX33" fmla="*/ 149772 w 152346"/>
                <a:gd name="connsiteY33" fmla="*/ 105617 h 152246"/>
                <a:gd name="connsiteX34" fmla="*/ 135965 w 152346"/>
                <a:gd name="connsiteY34" fmla="*/ 96387 h 152246"/>
                <a:gd name="connsiteX35" fmla="*/ 137774 w 152346"/>
                <a:gd name="connsiteY35" fmla="*/ 87633 h 152246"/>
                <a:gd name="connsiteX36" fmla="*/ 154057 w 152346"/>
                <a:gd name="connsiteY36" fmla="*/ 84493 h 152246"/>
                <a:gd name="connsiteX37" fmla="*/ 86643 w 152346"/>
                <a:gd name="connsiteY37" fmla="*/ 111897 h 152246"/>
                <a:gd name="connsiteX38" fmla="*/ 49223 w 152346"/>
                <a:gd name="connsiteY38" fmla="*/ 86681 h 152246"/>
                <a:gd name="connsiteX39" fmla="*/ 74455 w 152346"/>
                <a:gd name="connsiteY39" fmla="*/ 49286 h 152246"/>
                <a:gd name="connsiteX40" fmla="*/ 111876 w 152346"/>
                <a:gd name="connsiteY40" fmla="*/ 74501 h 152246"/>
                <a:gd name="connsiteX41" fmla="*/ 86643 w 152346"/>
                <a:gd name="connsiteY41" fmla="*/ 111897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52346" h="152246">
                  <a:moveTo>
                    <a:pt x="154057" y="84493"/>
                  </a:moveTo>
                  <a:cubicBezTo>
                    <a:pt x="154342" y="78593"/>
                    <a:pt x="153961" y="72599"/>
                    <a:pt x="152819" y="66604"/>
                  </a:cubicBezTo>
                  <a:cubicBezTo>
                    <a:pt x="151676" y="60609"/>
                    <a:pt x="149772" y="54900"/>
                    <a:pt x="147296" y="49571"/>
                  </a:cubicBezTo>
                  <a:lnTo>
                    <a:pt x="131014" y="52711"/>
                  </a:lnTo>
                  <a:cubicBezTo>
                    <a:pt x="129586" y="50047"/>
                    <a:pt x="127872" y="47573"/>
                    <a:pt x="126063" y="45194"/>
                  </a:cubicBezTo>
                  <a:lnTo>
                    <a:pt x="135298" y="31397"/>
                  </a:lnTo>
                  <a:cubicBezTo>
                    <a:pt x="127205" y="22452"/>
                    <a:pt x="117017" y="15601"/>
                    <a:pt x="105686" y="11509"/>
                  </a:cubicBezTo>
                  <a:lnTo>
                    <a:pt x="96450" y="25307"/>
                  </a:lnTo>
                  <a:cubicBezTo>
                    <a:pt x="93593" y="24451"/>
                    <a:pt x="90642" y="23879"/>
                    <a:pt x="87690" y="23499"/>
                  </a:cubicBezTo>
                  <a:lnTo>
                    <a:pt x="84548" y="7227"/>
                  </a:lnTo>
                  <a:cubicBezTo>
                    <a:pt x="78645" y="6942"/>
                    <a:pt x="72646" y="7323"/>
                    <a:pt x="66648" y="8464"/>
                  </a:cubicBezTo>
                  <a:cubicBezTo>
                    <a:pt x="60649" y="9606"/>
                    <a:pt x="54935" y="11509"/>
                    <a:pt x="49603" y="13983"/>
                  </a:cubicBezTo>
                  <a:lnTo>
                    <a:pt x="52746" y="30255"/>
                  </a:lnTo>
                  <a:cubicBezTo>
                    <a:pt x="50080" y="31682"/>
                    <a:pt x="47604" y="33395"/>
                    <a:pt x="45224" y="35203"/>
                  </a:cubicBezTo>
                  <a:lnTo>
                    <a:pt x="31417" y="25973"/>
                  </a:lnTo>
                  <a:cubicBezTo>
                    <a:pt x="22467" y="34061"/>
                    <a:pt x="15611" y="44242"/>
                    <a:pt x="11517" y="55566"/>
                  </a:cubicBezTo>
                  <a:lnTo>
                    <a:pt x="25323" y="64796"/>
                  </a:lnTo>
                  <a:cubicBezTo>
                    <a:pt x="24467" y="67650"/>
                    <a:pt x="23895" y="70600"/>
                    <a:pt x="23514" y="73550"/>
                  </a:cubicBezTo>
                  <a:lnTo>
                    <a:pt x="7232" y="76690"/>
                  </a:lnTo>
                  <a:cubicBezTo>
                    <a:pt x="6946" y="82590"/>
                    <a:pt x="7327" y="88584"/>
                    <a:pt x="8470" y="94579"/>
                  </a:cubicBezTo>
                  <a:cubicBezTo>
                    <a:pt x="9613" y="100574"/>
                    <a:pt x="11517" y="106283"/>
                    <a:pt x="13992" y="111612"/>
                  </a:cubicBezTo>
                  <a:lnTo>
                    <a:pt x="30275" y="108471"/>
                  </a:lnTo>
                  <a:cubicBezTo>
                    <a:pt x="31703" y="111136"/>
                    <a:pt x="33417" y="113610"/>
                    <a:pt x="35226" y="115989"/>
                  </a:cubicBezTo>
                  <a:lnTo>
                    <a:pt x="25990" y="129786"/>
                  </a:lnTo>
                  <a:cubicBezTo>
                    <a:pt x="34083" y="138730"/>
                    <a:pt x="44271" y="145582"/>
                    <a:pt x="55602" y="149673"/>
                  </a:cubicBezTo>
                  <a:lnTo>
                    <a:pt x="64838" y="135876"/>
                  </a:lnTo>
                  <a:cubicBezTo>
                    <a:pt x="67695" y="136732"/>
                    <a:pt x="70646" y="137303"/>
                    <a:pt x="73598" y="137684"/>
                  </a:cubicBezTo>
                  <a:lnTo>
                    <a:pt x="76740" y="153955"/>
                  </a:lnTo>
                  <a:cubicBezTo>
                    <a:pt x="82644" y="154240"/>
                    <a:pt x="88643" y="153860"/>
                    <a:pt x="94641" y="152718"/>
                  </a:cubicBezTo>
                  <a:cubicBezTo>
                    <a:pt x="100640" y="151576"/>
                    <a:pt x="106353" y="149673"/>
                    <a:pt x="111685" y="147199"/>
                  </a:cubicBezTo>
                  <a:lnTo>
                    <a:pt x="108543" y="130928"/>
                  </a:lnTo>
                  <a:cubicBezTo>
                    <a:pt x="111209" y="129501"/>
                    <a:pt x="113685" y="127788"/>
                    <a:pt x="116065" y="125980"/>
                  </a:cubicBezTo>
                  <a:lnTo>
                    <a:pt x="129872" y="135210"/>
                  </a:lnTo>
                  <a:cubicBezTo>
                    <a:pt x="138821" y="127122"/>
                    <a:pt x="145677" y="116940"/>
                    <a:pt x="149772" y="105617"/>
                  </a:cubicBezTo>
                  <a:lnTo>
                    <a:pt x="135965" y="96387"/>
                  </a:lnTo>
                  <a:cubicBezTo>
                    <a:pt x="136822" y="93532"/>
                    <a:pt x="137394" y="90582"/>
                    <a:pt x="137774" y="87633"/>
                  </a:cubicBezTo>
                  <a:lnTo>
                    <a:pt x="154057" y="84493"/>
                  </a:lnTo>
                  <a:close/>
                  <a:moveTo>
                    <a:pt x="86643" y="111897"/>
                  </a:moveTo>
                  <a:cubicBezTo>
                    <a:pt x="69313" y="115227"/>
                    <a:pt x="52650" y="103999"/>
                    <a:pt x="49223" y="86681"/>
                  </a:cubicBezTo>
                  <a:cubicBezTo>
                    <a:pt x="45890" y="69363"/>
                    <a:pt x="57126" y="52711"/>
                    <a:pt x="74455" y="49286"/>
                  </a:cubicBezTo>
                  <a:cubicBezTo>
                    <a:pt x="91785" y="45955"/>
                    <a:pt x="108448" y="57183"/>
                    <a:pt x="111876" y="74501"/>
                  </a:cubicBezTo>
                  <a:cubicBezTo>
                    <a:pt x="115208" y="91819"/>
                    <a:pt x="103972" y="108567"/>
                    <a:pt x="86643" y="1118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1795">
              <a:extLst>
                <a:ext uri="{FF2B5EF4-FFF2-40B4-BE49-F238E27FC236}">
                  <a16:creationId xmlns:a16="http://schemas.microsoft.com/office/drawing/2014/main" id="{449B25E0-3EBE-DB40-A7AD-77010B26970D}"/>
                </a:ext>
              </a:extLst>
            </p:cNvPr>
            <p:cNvSpPr/>
            <p:nvPr/>
          </p:nvSpPr>
          <p:spPr>
            <a:xfrm>
              <a:off x="3699120" y="5950464"/>
              <a:ext cx="930626" cy="930015"/>
            </a:xfrm>
            <a:custGeom>
              <a:avLst/>
              <a:gdLst>
                <a:gd name="connsiteX0" fmla="*/ 228109 w 228520"/>
                <a:gd name="connsiteY0" fmla="*/ 123385 h 228369"/>
                <a:gd name="connsiteX1" fmla="*/ 226205 w 228520"/>
                <a:gd name="connsiteY1" fmla="*/ 96456 h 228369"/>
                <a:gd name="connsiteX2" fmla="*/ 217826 w 228520"/>
                <a:gd name="connsiteY2" fmla="*/ 70765 h 228369"/>
                <a:gd name="connsiteX3" fmla="*/ 193355 w 228520"/>
                <a:gd name="connsiteY3" fmla="*/ 75522 h 228369"/>
                <a:gd name="connsiteX4" fmla="*/ 185928 w 228520"/>
                <a:gd name="connsiteY4" fmla="*/ 64294 h 228369"/>
                <a:gd name="connsiteX5" fmla="*/ 199830 w 228520"/>
                <a:gd name="connsiteY5" fmla="*/ 43645 h 228369"/>
                <a:gd name="connsiteX6" fmla="*/ 155364 w 228520"/>
                <a:gd name="connsiteY6" fmla="*/ 13768 h 228369"/>
                <a:gd name="connsiteX7" fmla="*/ 141462 w 228520"/>
                <a:gd name="connsiteY7" fmla="*/ 34416 h 228369"/>
                <a:gd name="connsiteX8" fmla="*/ 128227 w 228520"/>
                <a:gd name="connsiteY8" fmla="*/ 31751 h 228369"/>
                <a:gd name="connsiteX9" fmla="*/ 123466 w 228520"/>
                <a:gd name="connsiteY9" fmla="*/ 7297 h 228369"/>
                <a:gd name="connsiteX10" fmla="*/ 96520 w 228520"/>
                <a:gd name="connsiteY10" fmla="*/ 9200 h 228369"/>
                <a:gd name="connsiteX11" fmla="*/ 70811 w 228520"/>
                <a:gd name="connsiteY11" fmla="*/ 17573 h 228369"/>
                <a:gd name="connsiteX12" fmla="*/ 75572 w 228520"/>
                <a:gd name="connsiteY12" fmla="*/ 42028 h 228369"/>
                <a:gd name="connsiteX13" fmla="*/ 64336 w 228520"/>
                <a:gd name="connsiteY13" fmla="*/ 49450 h 228369"/>
                <a:gd name="connsiteX14" fmla="*/ 43674 w 228520"/>
                <a:gd name="connsiteY14" fmla="*/ 35558 h 228369"/>
                <a:gd name="connsiteX15" fmla="*/ 13776 w 228520"/>
                <a:gd name="connsiteY15" fmla="*/ 79994 h 228369"/>
                <a:gd name="connsiteX16" fmla="*/ 34438 w 228520"/>
                <a:gd name="connsiteY16" fmla="*/ 93887 h 228369"/>
                <a:gd name="connsiteX17" fmla="*/ 31772 w 228520"/>
                <a:gd name="connsiteY17" fmla="*/ 107114 h 228369"/>
                <a:gd name="connsiteX18" fmla="*/ 7302 w 228520"/>
                <a:gd name="connsiteY18" fmla="*/ 111871 h 228369"/>
                <a:gd name="connsiteX19" fmla="*/ 9206 w 228520"/>
                <a:gd name="connsiteY19" fmla="*/ 138800 h 228369"/>
                <a:gd name="connsiteX20" fmla="*/ 17585 w 228520"/>
                <a:gd name="connsiteY20" fmla="*/ 164491 h 228369"/>
                <a:gd name="connsiteX21" fmla="*/ 42055 w 228520"/>
                <a:gd name="connsiteY21" fmla="*/ 159734 h 228369"/>
                <a:gd name="connsiteX22" fmla="*/ 49483 w 228520"/>
                <a:gd name="connsiteY22" fmla="*/ 170962 h 228369"/>
                <a:gd name="connsiteX23" fmla="*/ 35581 w 228520"/>
                <a:gd name="connsiteY23" fmla="*/ 191611 h 228369"/>
                <a:gd name="connsiteX24" fmla="*/ 80047 w 228520"/>
                <a:gd name="connsiteY24" fmla="*/ 221488 h 228369"/>
                <a:gd name="connsiteX25" fmla="*/ 93949 w 228520"/>
                <a:gd name="connsiteY25" fmla="*/ 200840 h 228369"/>
                <a:gd name="connsiteX26" fmla="*/ 107184 w 228520"/>
                <a:gd name="connsiteY26" fmla="*/ 203505 h 228369"/>
                <a:gd name="connsiteX27" fmla="*/ 111945 w 228520"/>
                <a:gd name="connsiteY27" fmla="*/ 227959 h 228369"/>
                <a:gd name="connsiteX28" fmla="*/ 138891 w 228520"/>
                <a:gd name="connsiteY28" fmla="*/ 226056 h 228369"/>
                <a:gd name="connsiteX29" fmla="*/ 164599 w 228520"/>
                <a:gd name="connsiteY29" fmla="*/ 217683 h 228369"/>
                <a:gd name="connsiteX30" fmla="*/ 159839 w 228520"/>
                <a:gd name="connsiteY30" fmla="*/ 193228 h 228369"/>
                <a:gd name="connsiteX31" fmla="*/ 171074 w 228520"/>
                <a:gd name="connsiteY31" fmla="*/ 185806 h 228369"/>
                <a:gd name="connsiteX32" fmla="*/ 191737 w 228520"/>
                <a:gd name="connsiteY32" fmla="*/ 199698 h 228369"/>
                <a:gd name="connsiteX33" fmla="*/ 221634 w 228520"/>
                <a:gd name="connsiteY33" fmla="*/ 155262 h 228369"/>
                <a:gd name="connsiteX34" fmla="*/ 200972 w 228520"/>
                <a:gd name="connsiteY34" fmla="*/ 141369 h 228369"/>
                <a:gd name="connsiteX35" fmla="*/ 203639 w 228520"/>
                <a:gd name="connsiteY35" fmla="*/ 128142 h 228369"/>
                <a:gd name="connsiteX36" fmla="*/ 228109 w 228520"/>
                <a:gd name="connsiteY36" fmla="*/ 123385 h 228369"/>
                <a:gd name="connsiteX37" fmla="*/ 126894 w 228520"/>
                <a:gd name="connsiteY37" fmla="*/ 164682 h 228369"/>
                <a:gd name="connsiteX38" fmla="*/ 70716 w 228520"/>
                <a:gd name="connsiteY38" fmla="*/ 126810 h 228369"/>
                <a:gd name="connsiteX39" fmla="*/ 108612 w 228520"/>
                <a:gd name="connsiteY39" fmla="*/ 70669 h 228369"/>
                <a:gd name="connsiteX40" fmla="*/ 164790 w 228520"/>
                <a:gd name="connsiteY40" fmla="*/ 108541 h 228369"/>
                <a:gd name="connsiteX41" fmla="*/ 126894 w 228520"/>
                <a:gd name="connsiteY41" fmla="*/ 164682 h 22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8520" h="228369">
                  <a:moveTo>
                    <a:pt x="228109" y="123385"/>
                  </a:moveTo>
                  <a:cubicBezTo>
                    <a:pt x="228585" y="114535"/>
                    <a:pt x="228014" y="105496"/>
                    <a:pt x="226205" y="96456"/>
                  </a:cubicBezTo>
                  <a:cubicBezTo>
                    <a:pt x="224396" y="87417"/>
                    <a:pt x="221540" y="78853"/>
                    <a:pt x="217826" y="70765"/>
                  </a:cubicBezTo>
                  <a:lnTo>
                    <a:pt x="193355" y="75522"/>
                  </a:lnTo>
                  <a:cubicBezTo>
                    <a:pt x="191165" y="71526"/>
                    <a:pt x="188690" y="67815"/>
                    <a:pt x="185928" y="64294"/>
                  </a:cubicBezTo>
                  <a:lnTo>
                    <a:pt x="199830" y="43645"/>
                  </a:lnTo>
                  <a:cubicBezTo>
                    <a:pt x="187737" y="30229"/>
                    <a:pt x="172407" y="19952"/>
                    <a:pt x="155364" y="13768"/>
                  </a:cubicBezTo>
                  <a:lnTo>
                    <a:pt x="141462" y="34416"/>
                  </a:lnTo>
                  <a:cubicBezTo>
                    <a:pt x="137177" y="33179"/>
                    <a:pt x="132702" y="32322"/>
                    <a:pt x="128227" y="31751"/>
                  </a:cubicBezTo>
                  <a:lnTo>
                    <a:pt x="123466" y="7297"/>
                  </a:lnTo>
                  <a:cubicBezTo>
                    <a:pt x="114611" y="6821"/>
                    <a:pt x="105565" y="7392"/>
                    <a:pt x="96520" y="9200"/>
                  </a:cubicBezTo>
                  <a:cubicBezTo>
                    <a:pt x="87474" y="11008"/>
                    <a:pt x="78904" y="13862"/>
                    <a:pt x="70811" y="17573"/>
                  </a:cubicBezTo>
                  <a:lnTo>
                    <a:pt x="75572" y="42028"/>
                  </a:lnTo>
                  <a:cubicBezTo>
                    <a:pt x="71573" y="44216"/>
                    <a:pt x="67859" y="46690"/>
                    <a:pt x="64336" y="49450"/>
                  </a:cubicBezTo>
                  <a:lnTo>
                    <a:pt x="43674" y="35558"/>
                  </a:lnTo>
                  <a:cubicBezTo>
                    <a:pt x="30249" y="47642"/>
                    <a:pt x="19965" y="62962"/>
                    <a:pt x="13776" y="79994"/>
                  </a:cubicBezTo>
                  <a:lnTo>
                    <a:pt x="34438" y="93887"/>
                  </a:lnTo>
                  <a:cubicBezTo>
                    <a:pt x="33200" y="98169"/>
                    <a:pt x="32344" y="102641"/>
                    <a:pt x="31772" y="107114"/>
                  </a:cubicBezTo>
                  <a:lnTo>
                    <a:pt x="7302" y="111871"/>
                  </a:lnTo>
                  <a:cubicBezTo>
                    <a:pt x="6825" y="120721"/>
                    <a:pt x="7396" y="129760"/>
                    <a:pt x="9206" y="138800"/>
                  </a:cubicBezTo>
                  <a:cubicBezTo>
                    <a:pt x="11015" y="147839"/>
                    <a:pt x="13872" y="156403"/>
                    <a:pt x="17585" y="164491"/>
                  </a:cubicBezTo>
                  <a:lnTo>
                    <a:pt x="42055" y="159734"/>
                  </a:lnTo>
                  <a:cubicBezTo>
                    <a:pt x="44246" y="163730"/>
                    <a:pt x="46721" y="167441"/>
                    <a:pt x="49483" y="170962"/>
                  </a:cubicBezTo>
                  <a:lnTo>
                    <a:pt x="35581" y="191611"/>
                  </a:lnTo>
                  <a:cubicBezTo>
                    <a:pt x="47673" y="205027"/>
                    <a:pt x="63003" y="215304"/>
                    <a:pt x="80047" y="221488"/>
                  </a:cubicBezTo>
                  <a:lnTo>
                    <a:pt x="93949" y="200840"/>
                  </a:lnTo>
                  <a:cubicBezTo>
                    <a:pt x="98234" y="202077"/>
                    <a:pt x="102709" y="202933"/>
                    <a:pt x="107184" y="203505"/>
                  </a:cubicBezTo>
                  <a:lnTo>
                    <a:pt x="111945" y="227959"/>
                  </a:lnTo>
                  <a:cubicBezTo>
                    <a:pt x="120800" y="228435"/>
                    <a:pt x="129846" y="227864"/>
                    <a:pt x="138891" y="226056"/>
                  </a:cubicBezTo>
                  <a:cubicBezTo>
                    <a:pt x="147937" y="224248"/>
                    <a:pt x="156506" y="221393"/>
                    <a:pt x="164599" y="217683"/>
                  </a:cubicBezTo>
                  <a:lnTo>
                    <a:pt x="159839" y="193228"/>
                  </a:lnTo>
                  <a:cubicBezTo>
                    <a:pt x="163838" y="191039"/>
                    <a:pt x="167551" y="188566"/>
                    <a:pt x="171074" y="185806"/>
                  </a:cubicBezTo>
                  <a:lnTo>
                    <a:pt x="191737" y="199698"/>
                  </a:lnTo>
                  <a:cubicBezTo>
                    <a:pt x="205162" y="187614"/>
                    <a:pt x="215445" y="172294"/>
                    <a:pt x="221634" y="155262"/>
                  </a:cubicBezTo>
                  <a:lnTo>
                    <a:pt x="200972" y="141369"/>
                  </a:lnTo>
                  <a:cubicBezTo>
                    <a:pt x="202210" y="137087"/>
                    <a:pt x="203067" y="132615"/>
                    <a:pt x="203639" y="128142"/>
                  </a:cubicBezTo>
                  <a:lnTo>
                    <a:pt x="228109" y="123385"/>
                  </a:lnTo>
                  <a:close/>
                  <a:moveTo>
                    <a:pt x="126894" y="164682"/>
                  </a:moveTo>
                  <a:cubicBezTo>
                    <a:pt x="100899" y="169725"/>
                    <a:pt x="75763" y="152787"/>
                    <a:pt x="70716" y="126810"/>
                  </a:cubicBezTo>
                  <a:cubicBezTo>
                    <a:pt x="65670" y="100833"/>
                    <a:pt x="82618" y="75712"/>
                    <a:pt x="108612" y="70669"/>
                  </a:cubicBezTo>
                  <a:cubicBezTo>
                    <a:pt x="134606" y="65626"/>
                    <a:pt x="159743" y="82564"/>
                    <a:pt x="164790" y="108541"/>
                  </a:cubicBezTo>
                  <a:cubicBezTo>
                    <a:pt x="169836" y="134423"/>
                    <a:pt x="152888" y="159543"/>
                    <a:pt x="126894" y="16468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22FFD67-73FE-834A-973C-1D7A7E72FF52}"/>
              </a:ext>
            </a:extLst>
          </p:cNvPr>
          <p:cNvGrpSpPr/>
          <p:nvPr/>
        </p:nvGrpSpPr>
        <p:grpSpPr>
          <a:xfrm>
            <a:off x="2919856" y="10114209"/>
            <a:ext cx="4248162" cy="2031326"/>
            <a:chOff x="7816408" y="5224622"/>
            <a:chExt cx="4248162" cy="2031326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74DB4F81-BC69-EB4C-92D9-C4ED2D1619A3}"/>
                </a:ext>
              </a:extLst>
            </p:cNvPr>
            <p:cNvSpPr txBox="1"/>
            <p:nvPr/>
          </p:nvSpPr>
          <p:spPr>
            <a:xfrm>
              <a:off x="7816408" y="5224622"/>
              <a:ext cx="3850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76236FAA-FC7C-234E-BED4-45783E159EC3}"/>
                </a:ext>
              </a:extLst>
            </p:cNvPr>
            <p:cNvSpPr/>
            <p:nvPr/>
          </p:nvSpPr>
          <p:spPr>
            <a:xfrm>
              <a:off x="7816408" y="5870953"/>
              <a:ext cx="424816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67C97FE-0E48-1C4D-917C-8C2F474A87AC}"/>
              </a:ext>
            </a:extLst>
          </p:cNvPr>
          <p:cNvGrpSpPr/>
          <p:nvPr/>
        </p:nvGrpSpPr>
        <p:grpSpPr>
          <a:xfrm flipH="1">
            <a:off x="17008574" y="10114209"/>
            <a:ext cx="4248162" cy="2031326"/>
            <a:chOff x="7816408" y="5224622"/>
            <a:chExt cx="4248162" cy="2031326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EF374945-B3ED-C14B-AAF8-878D2F397339}"/>
                </a:ext>
              </a:extLst>
            </p:cNvPr>
            <p:cNvSpPr txBox="1"/>
            <p:nvPr/>
          </p:nvSpPr>
          <p:spPr>
            <a:xfrm>
              <a:off x="7816408" y="5224622"/>
              <a:ext cx="3850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51BEF53E-AAB6-3246-9B98-8D6ED6F810F8}"/>
                </a:ext>
              </a:extLst>
            </p:cNvPr>
            <p:cNvSpPr/>
            <p:nvPr/>
          </p:nvSpPr>
          <p:spPr>
            <a:xfrm>
              <a:off x="7816408" y="5870953"/>
              <a:ext cx="424816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974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4A8FF0-3018-4E4F-AF9D-710B5EB893B9}"/>
              </a:ext>
            </a:extLst>
          </p:cNvPr>
          <p:cNvGrpSpPr/>
          <p:nvPr/>
        </p:nvGrpSpPr>
        <p:grpSpPr>
          <a:xfrm>
            <a:off x="3210816" y="3863885"/>
            <a:ext cx="17956017" cy="8236359"/>
            <a:chOff x="3753326" y="3996231"/>
            <a:chExt cx="17956017" cy="8236359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977571E-ABBE-454D-BB8C-374B1AAB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0426" y="6485378"/>
              <a:ext cx="1723265" cy="3478433"/>
            </a:xfrm>
            <a:custGeom>
              <a:avLst/>
              <a:gdLst>
                <a:gd name="T0" fmla="*/ 92 w 236"/>
                <a:gd name="T1" fmla="*/ 25 h 479"/>
                <a:gd name="T2" fmla="*/ 92 w 236"/>
                <a:gd name="T3" fmla="*/ 25 h 479"/>
                <a:gd name="T4" fmla="*/ 218 w 236"/>
                <a:gd name="T5" fmla="*/ 478 h 479"/>
                <a:gd name="T6" fmla="*/ 218 w 236"/>
                <a:gd name="T7" fmla="*/ 218 h 479"/>
                <a:gd name="T8" fmla="*/ 92 w 236"/>
                <a:gd name="T9" fmla="*/ 25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479">
                  <a:moveTo>
                    <a:pt x="92" y="25"/>
                  </a:moveTo>
                  <a:lnTo>
                    <a:pt x="92" y="25"/>
                  </a:lnTo>
                  <a:cubicBezTo>
                    <a:pt x="92" y="25"/>
                    <a:pt x="0" y="428"/>
                    <a:pt x="218" y="478"/>
                  </a:cubicBezTo>
                  <a:cubicBezTo>
                    <a:pt x="210" y="402"/>
                    <a:pt x="201" y="344"/>
                    <a:pt x="218" y="218"/>
                  </a:cubicBezTo>
                  <a:cubicBezTo>
                    <a:pt x="235" y="117"/>
                    <a:pt x="218" y="0"/>
                    <a:pt x="92" y="25"/>
                  </a:cubicBezTo>
                </a:path>
              </a:pathLst>
            </a:custGeom>
            <a:solidFill>
              <a:srgbClr val="94715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EDB77CD-31CE-9B46-A6A2-A82D009E6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407" y="6485378"/>
              <a:ext cx="1723265" cy="3478433"/>
            </a:xfrm>
            <a:custGeom>
              <a:avLst/>
              <a:gdLst>
                <a:gd name="T0" fmla="*/ 142 w 236"/>
                <a:gd name="T1" fmla="*/ 25 h 479"/>
                <a:gd name="T2" fmla="*/ 142 w 236"/>
                <a:gd name="T3" fmla="*/ 25 h 479"/>
                <a:gd name="T4" fmla="*/ 17 w 236"/>
                <a:gd name="T5" fmla="*/ 478 h 479"/>
                <a:gd name="T6" fmla="*/ 17 w 236"/>
                <a:gd name="T7" fmla="*/ 218 h 479"/>
                <a:gd name="T8" fmla="*/ 142 w 236"/>
                <a:gd name="T9" fmla="*/ 25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479">
                  <a:moveTo>
                    <a:pt x="142" y="25"/>
                  </a:moveTo>
                  <a:lnTo>
                    <a:pt x="142" y="25"/>
                  </a:lnTo>
                  <a:cubicBezTo>
                    <a:pt x="142" y="25"/>
                    <a:pt x="235" y="428"/>
                    <a:pt x="17" y="478"/>
                  </a:cubicBezTo>
                  <a:cubicBezTo>
                    <a:pt x="33" y="402"/>
                    <a:pt x="33" y="344"/>
                    <a:pt x="17" y="218"/>
                  </a:cubicBezTo>
                  <a:cubicBezTo>
                    <a:pt x="0" y="117"/>
                    <a:pt x="25" y="0"/>
                    <a:pt x="142" y="25"/>
                  </a:cubicBezTo>
                </a:path>
              </a:pathLst>
            </a:custGeom>
            <a:solidFill>
              <a:srgbClr val="94715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627076A-C7EC-F144-A765-B9300754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0706" y="6357729"/>
              <a:ext cx="2329589" cy="4244325"/>
            </a:xfrm>
            <a:custGeom>
              <a:avLst/>
              <a:gdLst>
                <a:gd name="T0" fmla="*/ 319 w 320"/>
                <a:gd name="T1" fmla="*/ 176 h 588"/>
                <a:gd name="T2" fmla="*/ 319 w 320"/>
                <a:gd name="T3" fmla="*/ 176 h 588"/>
                <a:gd name="T4" fmla="*/ 160 w 320"/>
                <a:gd name="T5" fmla="*/ 0 h 588"/>
                <a:gd name="T6" fmla="*/ 0 w 320"/>
                <a:gd name="T7" fmla="*/ 176 h 588"/>
                <a:gd name="T8" fmla="*/ 93 w 320"/>
                <a:gd name="T9" fmla="*/ 336 h 588"/>
                <a:gd name="T10" fmla="*/ 93 w 320"/>
                <a:gd name="T11" fmla="*/ 520 h 588"/>
                <a:gd name="T12" fmla="*/ 160 w 320"/>
                <a:gd name="T13" fmla="*/ 587 h 588"/>
                <a:gd name="T14" fmla="*/ 227 w 320"/>
                <a:gd name="T15" fmla="*/ 520 h 588"/>
                <a:gd name="T16" fmla="*/ 227 w 320"/>
                <a:gd name="T17" fmla="*/ 336 h 588"/>
                <a:gd name="T18" fmla="*/ 319 w 320"/>
                <a:gd name="T19" fmla="*/ 17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0" h="588">
                  <a:moveTo>
                    <a:pt x="319" y="176"/>
                  </a:moveTo>
                  <a:lnTo>
                    <a:pt x="319" y="176"/>
                  </a:lnTo>
                  <a:cubicBezTo>
                    <a:pt x="319" y="75"/>
                    <a:pt x="260" y="0"/>
                    <a:pt x="160" y="0"/>
                  </a:cubicBezTo>
                  <a:cubicBezTo>
                    <a:pt x="67" y="0"/>
                    <a:pt x="0" y="75"/>
                    <a:pt x="0" y="176"/>
                  </a:cubicBezTo>
                  <a:cubicBezTo>
                    <a:pt x="0" y="243"/>
                    <a:pt x="34" y="310"/>
                    <a:pt x="93" y="336"/>
                  </a:cubicBezTo>
                  <a:cubicBezTo>
                    <a:pt x="93" y="520"/>
                    <a:pt x="93" y="520"/>
                    <a:pt x="93" y="520"/>
                  </a:cubicBezTo>
                  <a:cubicBezTo>
                    <a:pt x="93" y="554"/>
                    <a:pt x="126" y="587"/>
                    <a:pt x="160" y="587"/>
                  </a:cubicBezTo>
                  <a:cubicBezTo>
                    <a:pt x="193" y="587"/>
                    <a:pt x="227" y="554"/>
                    <a:pt x="227" y="520"/>
                  </a:cubicBezTo>
                  <a:cubicBezTo>
                    <a:pt x="227" y="336"/>
                    <a:pt x="227" y="336"/>
                    <a:pt x="227" y="336"/>
                  </a:cubicBezTo>
                  <a:cubicBezTo>
                    <a:pt x="294" y="310"/>
                    <a:pt x="319" y="243"/>
                    <a:pt x="319" y="176"/>
                  </a:cubicBezTo>
                </a:path>
              </a:pathLst>
            </a:custGeom>
            <a:solidFill>
              <a:srgbClr val="FFCD9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CBC60B6-CFE1-1F49-97FC-16737A609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0537" y="9102174"/>
              <a:ext cx="3669926" cy="2967839"/>
            </a:xfrm>
            <a:custGeom>
              <a:avLst/>
              <a:gdLst>
                <a:gd name="T0" fmla="*/ 344 w 505"/>
                <a:gd name="T1" fmla="*/ 0 h 412"/>
                <a:gd name="T2" fmla="*/ 344 w 505"/>
                <a:gd name="T3" fmla="*/ 0 h 412"/>
                <a:gd name="T4" fmla="*/ 319 w 505"/>
                <a:gd name="T5" fmla="*/ 0 h 412"/>
                <a:gd name="T6" fmla="*/ 319 w 505"/>
                <a:gd name="T7" fmla="*/ 0 h 412"/>
                <a:gd name="T8" fmla="*/ 252 w 505"/>
                <a:gd name="T9" fmla="*/ 83 h 412"/>
                <a:gd name="T10" fmla="*/ 185 w 505"/>
                <a:gd name="T11" fmla="*/ 0 h 412"/>
                <a:gd name="T12" fmla="*/ 185 w 505"/>
                <a:gd name="T13" fmla="*/ 0 h 412"/>
                <a:gd name="T14" fmla="*/ 159 w 505"/>
                <a:gd name="T15" fmla="*/ 0 h 412"/>
                <a:gd name="T16" fmla="*/ 0 w 505"/>
                <a:gd name="T17" fmla="*/ 159 h 412"/>
                <a:gd name="T18" fmla="*/ 0 w 505"/>
                <a:gd name="T19" fmla="*/ 176 h 412"/>
                <a:gd name="T20" fmla="*/ 0 w 505"/>
                <a:gd name="T21" fmla="*/ 352 h 412"/>
                <a:gd name="T22" fmla="*/ 0 w 505"/>
                <a:gd name="T23" fmla="*/ 377 h 412"/>
                <a:gd name="T24" fmla="*/ 42 w 505"/>
                <a:gd name="T25" fmla="*/ 411 h 412"/>
                <a:gd name="T26" fmla="*/ 92 w 505"/>
                <a:gd name="T27" fmla="*/ 411 h 412"/>
                <a:gd name="T28" fmla="*/ 92 w 505"/>
                <a:gd name="T29" fmla="*/ 201 h 412"/>
                <a:gd name="T30" fmla="*/ 101 w 505"/>
                <a:gd name="T31" fmla="*/ 193 h 412"/>
                <a:gd name="T32" fmla="*/ 117 w 505"/>
                <a:gd name="T33" fmla="*/ 201 h 412"/>
                <a:gd name="T34" fmla="*/ 117 w 505"/>
                <a:gd name="T35" fmla="*/ 411 h 412"/>
                <a:gd name="T36" fmla="*/ 386 w 505"/>
                <a:gd name="T37" fmla="*/ 411 h 412"/>
                <a:gd name="T38" fmla="*/ 386 w 505"/>
                <a:gd name="T39" fmla="*/ 201 h 412"/>
                <a:gd name="T40" fmla="*/ 403 w 505"/>
                <a:gd name="T41" fmla="*/ 193 h 412"/>
                <a:gd name="T42" fmla="*/ 411 w 505"/>
                <a:gd name="T43" fmla="*/ 201 h 412"/>
                <a:gd name="T44" fmla="*/ 411 w 505"/>
                <a:gd name="T45" fmla="*/ 411 h 412"/>
                <a:gd name="T46" fmla="*/ 461 w 505"/>
                <a:gd name="T47" fmla="*/ 411 h 412"/>
                <a:gd name="T48" fmla="*/ 504 w 505"/>
                <a:gd name="T49" fmla="*/ 377 h 412"/>
                <a:gd name="T50" fmla="*/ 504 w 505"/>
                <a:gd name="T51" fmla="*/ 352 h 412"/>
                <a:gd name="T52" fmla="*/ 504 w 505"/>
                <a:gd name="T53" fmla="*/ 176 h 412"/>
                <a:gd name="T54" fmla="*/ 504 w 505"/>
                <a:gd name="T55" fmla="*/ 159 h 412"/>
                <a:gd name="T56" fmla="*/ 344 w 505"/>
                <a:gd name="T57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5" h="412">
                  <a:moveTo>
                    <a:pt x="344" y="0"/>
                  </a:moveTo>
                  <a:lnTo>
                    <a:pt x="344" y="0"/>
                  </a:lnTo>
                  <a:cubicBezTo>
                    <a:pt x="319" y="0"/>
                    <a:pt x="319" y="0"/>
                    <a:pt x="319" y="0"/>
                  </a:cubicBezTo>
                  <a:lnTo>
                    <a:pt x="319" y="0"/>
                  </a:lnTo>
                  <a:cubicBezTo>
                    <a:pt x="319" y="8"/>
                    <a:pt x="302" y="83"/>
                    <a:pt x="252" y="83"/>
                  </a:cubicBezTo>
                  <a:cubicBezTo>
                    <a:pt x="201" y="83"/>
                    <a:pt x="185" y="0"/>
                    <a:pt x="185" y="0"/>
                  </a:cubicBezTo>
                  <a:lnTo>
                    <a:pt x="185" y="0"/>
                  </a:lnTo>
                  <a:cubicBezTo>
                    <a:pt x="159" y="0"/>
                    <a:pt x="159" y="0"/>
                    <a:pt x="159" y="0"/>
                  </a:cubicBezTo>
                  <a:cubicBezTo>
                    <a:pt x="76" y="0"/>
                    <a:pt x="0" y="67"/>
                    <a:pt x="0" y="159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0" y="394"/>
                    <a:pt x="17" y="411"/>
                    <a:pt x="42" y="411"/>
                  </a:cubicBezTo>
                  <a:cubicBezTo>
                    <a:pt x="92" y="411"/>
                    <a:pt x="92" y="411"/>
                    <a:pt x="92" y="411"/>
                  </a:cubicBezTo>
                  <a:cubicBezTo>
                    <a:pt x="92" y="201"/>
                    <a:pt x="92" y="201"/>
                    <a:pt x="92" y="201"/>
                  </a:cubicBezTo>
                  <a:cubicBezTo>
                    <a:pt x="92" y="193"/>
                    <a:pt x="101" y="193"/>
                    <a:pt x="101" y="193"/>
                  </a:cubicBezTo>
                  <a:cubicBezTo>
                    <a:pt x="109" y="193"/>
                    <a:pt x="117" y="193"/>
                    <a:pt x="117" y="201"/>
                  </a:cubicBezTo>
                  <a:cubicBezTo>
                    <a:pt x="117" y="411"/>
                    <a:pt x="117" y="411"/>
                    <a:pt x="117" y="411"/>
                  </a:cubicBezTo>
                  <a:cubicBezTo>
                    <a:pt x="386" y="411"/>
                    <a:pt x="386" y="411"/>
                    <a:pt x="386" y="411"/>
                  </a:cubicBezTo>
                  <a:cubicBezTo>
                    <a:pt x="386" y="201"/>
                    <a:pt x="386" y="201"/>
                    <a:pt x="386" y="201"/>
                  </a:cubicBezTo>
                  <a:cubicBezTo>
                    <a:pt x="386" y="193"/>
                    <a:pt x="394" y="193"/>
                    <a:pt x="403" y="193"/>
                  </a:cubicBezTo>
                  <a:cubicBezTo>
                    <a:pt x="403" y="193"/>
                    <a:pt x="411" y="193"/>
                    <a:pt x="411" y="201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87" y="411"/>
                    <a:pt x="504" y="394"/>
                    <a:pt x="504" y="377"/>
                  </a:cubicBezTo>
                  <a:cubicBezTo>
                    <a:pt x="504" y="352"/>
                    <a:pt x="504" y="352"/>
                    <a:pt x="504" y="352"/>
                  </a:cubicBezTo>
                  <a:cubicBezTo>
                    <a:pt x="504" y="176"/>
                    <a:pt x="504" y="176"/>
                    <a:pt x="504" y="176"/>
                  </a:cubicBezTo>
                  <a:cubicBezTo>
                    <a:pt x="504" y="159"/>
                    <a:pt x="504" y="159"/>
                    <a:pt x="504" y="159"/>
                  </a:cubicBezTo>
                  <a:cubicBezTo>
                    <a:pt x="504" y="67"/>
                    <a:pt x="436" y="0"/>
                    <a:pt x="3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FA8168E-5352-D649-BDDA-109184A30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0706" y="10506308"/>
              <a:ext cx="191474" cy="1595607"/>
            </a:xfrm>
            <a:custGeom>
              <a:avLst/>
              <a:gdLst>
                <a:gd name="T0" fmla="*/ 9 w 26"/>
                <a:gd name="T1" fmla="*/ 0 h 219"/>
                <a:gd name="T2" fmla="*/ 9 w 26"/>
                <a:gd name="T3" fmla="*/ 0 h 219"/>
                <a:gd name="T4" fmla="*/ 0 w 26"/>
                <a:gd name="T5" fmla="*/ 8 h 219"/>
                <a:gd name="T6" fmla="*/ 0 w 26"/>
                <a:gd name="T7" fmla="*/ 218 h 219"/>
                <a:gd name="T8" fmla="*/ 25 w 26"/>
                <a:gd name="T9" fmla="*/ 218 h 219"/>
                <a:gd name="T10" fmla="*/ 25 w 26"/>
                <a:gd name="T11" fmla="*/ 8 h 219"/>
                <a:gd name="T12" fmla="*/ 9 w 26"/>
                <a:gd name="T1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19">
                  <a:moveTo>
                    <a:pt x="9" y="0"/>
                  </a:moveTo>
                  <a:lnTo>
                    <a:pt x="9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0"/>
                    <a:pt x="17" y="0"/>
                    <a:pt x="9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63B1AF9-FCF3-A04C-BC27-38D1579BB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6918" y="10506308"/>
              <a:ext cx="191474" cy="1595607"/>
            </a:xfrm>
            <a:custGeom>
              <a:avLst/>
              <a:gdLst>
                <a:gd name="T0" fmla="*/ 17 w 26"/>
                <a:gd name="T1" fmla="*/ 0 h 219"/>
                <a:gd name="T2" fmla="*/ 17 w 26"/>
                <a:gd name="T3" fmla="*/ 0 h 219"/>
                <a:gd name="T4" fmla="*/ 0 w 26"/>
                <a:gd name="T5" fmla="*/ 8 h 219"/>
                <a:gd name="T6" fmla="*/ 0 w 26"/>
                <a:gd name="T7" fmla="*/ 218 h 219"/>
                <a:gd name="T8" fmla="*/ 25 w 26"/>
                <a:gd name="T9" fmla="*/ 218 h 219"/>
                <a:gd name="T10" fmla="*/ 25 w 26"/>
                <a:gd name="T11" fmla="*/ 8 h 219"/>
                <a:gd name="T12" fmla="*/ 17 w 26"/>
                <a:gd name="T1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19">
                  <a:moveTo>
                    <a:pt x="17" y="0"/>
                  </a:moveTo>
                  <a:lnTo>
                    <a:pt x="17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0"/>
                    <a:pt x="17" y="0"/>
                    <a:pt x="17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8B74BCA-575E-A24C-870C-3A0FB4FD1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407" y="6070530"/>
              <a:ext cx="1595616" cy="1276486"/>
            </a:xfrm>
            <a:custGeom>
              <a:avLst/>
              <a:gdLst>
                <a:gd name="T0" fmla="*/ 218 w 219"/>
                <a:gd name="T1" fmla="*/ 33 h 177"/>
                <a:gd name="T2" fmla="*/ 218 w 219"/>
                <a:gd name="T3" fmla="*/ 33 h 177"/>
                <a:gd name="T4" fmla="*/ 33 w 219"/>
                <a:gd name="T5" fmla="*/ 176 h 177"/>
                <a:gd name="T6" fmla="*/ 218 w 219"/>
                <a:gd name="T7" fmla="*/ 3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177">
                  <a:moveTo>
                    <a:pt x="218" y="33"/>
                  </a:moveTo>
                  <a:lnTo>
                    <a:pt x="218" y="33"/>
                  </a:lnTo>
                  <a:cubicBezTo>
                    <a:pt x="218" y="33"/>
                    <a:pt x="126" y="168"/>
                    <a:pt x="33" y="176"/>
                  </a:cubicBezTo>
                  <a:cubicBezTo>
                    <a:pt x="0" y="134"/>
                    <a:pt x="109" y="0"/>
                    <a:pt x="218" y="33"/>
                  </a:cubicBezTo>
                </a:path>
              </a:pathLst>
            </a:custGeom>
            <a:solidFill>
              <a:srgbClr val="94715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5ADDA0F-D4EC-A24F-9238-8121012A0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6601" y="6006706"/>
              <a:ext cx="1818992" cy="1531783"/>
            </a:xfrm>
            <a:custGeom>
              <a:avLst/>
              <a:gdLst>
                <a:gd name="T0" fmla="*/ 0 w 253"/>
                <a:gd name="T1" fmla="*/ 51 h 211"/>
                <a:gd name="T2" fmla="*/ 0 w 253"/>
                <a:gd name="T3" fmla="*/ 51 h 211"/>
                <a:gd name="T4" fmla="*/ 219 w 253"/>
                <a:gd name="T5" fmla="*/ 194 h 211"/>
                <a:gd name="T6" fmla="*/ 0 w 253"/>
                <a:gd name="T7" fmla="*/ 5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3" h="211">
                  <a:moveTo>
                    <a:pt x="0" y="51"/>
                  </a:moveTo>
                  <a:lnTo>
                    <a:pt x="0" y="51"/>
                  </a:lnTo>
                  <a:cubicBezTo>
                    <a:pt x="0" y="51"/>
                    <a:pt x="51" y="210"/>
                    <a:pt x="219" y="194"/>
                  </a:cubicBezTo>
                  <a:cubicBezTo>
                    <a:pt x="252" y="143"/>
                    <a:pt x="126" y="0"/>
                    <a:pt x="0" y="51"/>
                  </a:cubicBezTo>
                </a:path>
              </a:pathLst>
            </a:custGeom>
            <a:solidFill>
              <a:srgbClr val="94715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1029489-15E6-5A4F-8895-479224934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6190" y="3996231"/>
              <a:ext cx="3223153" cy="3159312"/>
            </a:xfrm>
            <a:custGeom>
              <a:avLst/>
              <a:gdLst>
                <a:gd name="T0" fmla="*/ 445 w 446"/>
                <a:gd name="T1" fmla="*/ 218 h 437"/>
                <a:gd name="T2" fmla="*/ 445 w 446"/>
                <a:gd name="T3" fmla="*/ 218 h 437"/>
                <a:gd name="T4" fmla="*/ 219 w 446"/>
                <a:gd name="T5" fmla="*/ 436 h 437"/>
                <a:gd name="T6" fmla="*/ 0 w 446"/>
                <a:gd name="T7" fmla="*/ 218 h 437"/>
                <a:gd name="T8" fmla="*/ 219 w 446"/>
                <a:gd name="T9" fmla="*/ 0 h 437"/>
                <a:gd name="T10" fmla="*/ 445 w 446"/>
                <a:gd name="T11" fmla="*/ 218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6" h="437">
                  <a:moveTo>
                    <a:pt x="445" y="218"/>
                  </a:moveTo>
                  <a:lnTo>
                    <a:pt x="445" y="218"/>
                  </a:lnTo>
                  <a:cubicBezTo>
                    <a:pt x="445" y="344"/>
                    <a:pt x="344" y="436"/>
                    <a:pt x="219" y="436"/>
                  </a:cubicBezTo>
                  <a:cubicBezTo>
                    <a:pt x="101" y="436"/>
                    <a:pt x="0" y="344"/>
                    <a:pt x="0" y="218"/>
                  </a:cubicBezTo>
                  <a:cubicBezTo>
                    <a:pt x="0" y="100"/>
                    <a:pt x="101" y="0"/>
                    <a:pt x="219" y="0"/>
                  </a:cubicBezTo>
                  <a:cubicBezTo>
                    <a:pt x="344" y="0"/>
                    <a:pt x="445" y="100"/>
                    <a:pt x="445" y="21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06DC0E8-4502-784A-ADC8-0257AE341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8540" y="6293905"/>
              <a:ext cx="1595616" cy="1467959"/>
            </a:xfrm>
            <a:custGeom>
              <a:avLst/>
              <a:gdLst>
                <a:gd name="T0" fmla="*/ 67 w 219"/>
                <a:gd name="T1" fmla="*/ 0 h 203"/>
                <a:gd name="T2" fmla="*/ 67 w 219"/>
                <a:gd name="T3" fmla="*/ 0 h 203"/>
                <a:gd name="T4" fmla="*/ 0 w 219"/>
                <a:gd name="T5" fmla="*/ 193 h 203"/>
                <a:gd name="T6" fmla="*/ 8 w 219"/>
                <a:gd name="T7" fmla="*/ 202 h 203"/>
                <a:gd name="T8" fmla="*/ 218 w 219"/>
                <a:gd name="T9" fmla="*/ 34 h 203"/>
                <a:gd name="T10" fmla="*/ 67 w 219"/>
                <a:gd name="T1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03">
                  <a:moveTo>
                    <a:pt x="67" y="0"/>
                  </a:moveTo>
                  <a:lnTo>
                    <a:pt x="67" y="0"/>
                  </a:lnTo>
                  <a:cubicBezTo>
                    <a:pt x="0" y="193"/>
                    <a:pt x="0" y="193"/>
                    <a:pt x="0" y="193"/>
                  </a:cubicBezTo>
                  <a:cubicBezTo>
                    <a:pt x="0" y="202"/>
                    <a:pt x="8" y="202"/>
                    <a:pt x="8" y="202"/>
                  </a:cubicBezTo>
                  <a:cubicBezTo>
                    <a:pt x="218" y="34"/>
                    <a:pt x="218" y="34"/>
                    <a:pt x="218" y="34"/>
                  </a:cubicBezTo>
                  <a:lnTo>
                    <a:pt x="67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A9A93FA-21AB-AA4D-A81C-687244507C31}"/>
                </a:ext>
              </a:extLst>
            </p:cNvPr>
            <p:cNvGrpSpPr/>
            <p:nvPr/>
          </p:nvGrpSpPr>
          <p:grpSpPr>
            <a:xfrm>
              <a:off x="3753326" y="4440233"/>
              <a:ext cx="10726722" cy="4473234"/>
              <a:chOff x="6387476" y="4557140"/>
              <a:chExt cx="10726722" cy="4473234"/>
            </a:xfrm>
          </p:grpSpPr>
          <p:sp>
            <p:nvSpPr>
              <p:cNvPr id="20" name="CuadroTexto 350">
                <a:extLst>
                  <a:ext uri="{FF2B5EF4-FFF2-40B4-BE49-F238E27FC236}">
                    <a16:creationId xmlns:a16="http://schemas.microsoft.com/office/drawing/2014/main" id="{94B00AB2-051B-3E47-B73D-E74B3957389B}"/>
                  </a:ext>
                </a:extLst>
              </p:cNvPr>
              <p:cNvSpPr txBox="1"/>
              <p:nvPr/>
            </p:nvSpPr>
            <p:spPr>
              <a:xfrm>
                <a:off x="8148763" y="6601045"/>
                <a:ext cx="76976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accent2"/>
                    </a:solidFill>
                    <a:latin typeface="Poppins" pitchFamily="2" charset="77"/>
                    <a:ea typeface="Lato Heavy" charset="0"/>
                    <a:cs typeface="Poppins" pitchFamily="2" charset="77"/>
                  </a:rPr>
                  <a:t>2</a:t>
                </a:r>
              </a:p>
            </p:txBody>
          </p:sp>
          <p:sp>
            <p:nvSpPr>
              <p:cNvPr id="21" name="CuadroTexto 350">
                <a:extLst>
                  <a:ext uri="{FF2B5EF4-FFF2-40B4-BE49-F238E27FC236}">
                    <a16:creationId xmlns:a16="http://schemas.microsoft.com/office/drawing/2014/main" id="{9E452B97-F48B-8640-BE1F-E2B920EE1254}"/>
                  </a:ext>
                </a:extLst>
              </p:cNvPr>
              <p:cNvSpPr txBox="1"/>
              <p:nvPr/>
            </p:nvSpPr>
            <p:spPr>
              <a:xfrm>
                <a:off x="13885653" y="4715922"/>
                <a:ext cx="149912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accent2"/>
                    </a:solidFill>
                    <a:latin typeface="Poppins" pitchFamily="2" charset="77"/>
                    <a:ea typeface="Lato Heavy" charset="0"/>
                    <a:cs typeface="Poppins" pitchFamily="2" charset="77"/>
                  </a:rPr>
                  <a:t>34</a:t>
                </a:r>
              </a:p>
            </p:txBody>
          </p:sp>
          <p:sp>
            <p:nvSpPr>
              <p:cNvPr id="22" name="CuadroTexto 350">
                <a:extLst>
                  <a:ext uri="{FF2B5EF4-FFF2-40B4-BE49-F238E27FC236}">
                    <a16:creationId xmlns:a16="http://schemas.microsoft.com/office/drawing/2014/main" id="{A5ECB59B-409A-1349-8A9D-ABCF076E3466}"/>
                  </a:ext>
                </a:extLst>
              </p:cNvPr>
              <p:cNvSpPr txBox="1"/>
              <p:nvPr/>
            </p:nvSpPr>
            <p:spPr>
              <a:xfrm>
                <a:off x="10183908" y="7002688"/>
                <a:ext cx="73289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accent1"/>
                    </a:solidFill>
                    <a:latin typeface="Poppins" pitchFamily="2" charset="77"/>
                    <a:ea typeface="Lato Heavy" charset="0"/>
                    <a:cs typeface="Poppins" pitchFamily="2" charset="77"/>
                  </a:rPr>
                  <a:t>7</a:t>
                </a:r>
              </a:p>
            </p:txBody>
          </p:sp>
          <p:sp>
            <p:nvSpPr>
              <p:cNvPr id="23" name="CuadroTexto 350">
                <a:extLst>
                  <a:ext uri="{FF2B5EF4-FFF2-40B4-BE49-F238E27FC236}">
                    <a16:creationId xmlns:a16="http://schemas.microsoft.com/office/drawing/2014/main" id="{4072C9BD-1B15-3A49-B070-823DE3084264}"/>
                  </a:ext>
                </a:extLst>
              </p:cNvPr>
              <p:cNvSpPr txBox="1"/>
              <p:nvPr/>
            </p:nvSpPr>
            <p:spPr>
              <a:xfrm>
                <a:off x="9614729" y="5706550"/>
                <a:ext cx="77938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accent2"/>
                    </a:solidFill>
                    <a:latin typeface="Poppins" pitchFamily="2" charset="77"/>
                    <a:ea typeface="Lato Heavy" charset="0"/>
                    <a:cs typeface="Poppins" pitchFamily="2" charset="77"/>
                  </a:rPr>
                  <a:t>÷</a:t>
                </a:r>
              </a:p>
            </p:txBody>
          </p:sp>
          <p:sp>
            <p:nvSpPr>
              <p:cNvPr id="24" name="CuadroTexto 350">
                <a:extLst>
                  <a:ext uri="{FF2B5EF4-FFF2-40B4-BE49-F238E27FC236}">
                    <a16:creationId xmlns:a16="http://schemas.microsoft.com/office/drawing/2014/main" id="{E5001D75-92FC-AC41-BE23-B67F40AE1F46}"/>
                  </a:ext>
                </a:extLst>
              </p:cNvPr>
              <p:cNvSpPr txBox="1"/>
              <p:nvPr/>
            </p:nvSpPr>
            <p:spPr>
              <a:xfrm>
                <a:off x="11025621" y="4953062"/>
                <a:ext cx="1939955" cy="209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3000" b="1" dirty="0">
                    <a:solidFill>
                      <a:schemeClr val="accent1"/>
                    </a:solidFill>
                    <a:latin typeface="Poppins" pitchFamily="2" charset="77"/>
                    <a:ea typeface="Lato Heavy" charset="0"/>
                    <a:cs typeface="Poppins" pitchFamily="2" charset="77"/>
                  </a:rPr>
                  <a:t>14</a:t>
                </a:r>
              </a:p>
            </p:txBody>
          </p:sp>
          <p:sp>
            <p:nvSpPr>
              <p:cNvPr id="26" name="CuadroTexto 350">
                <a:extLst>
                  <a:ext uri="{FF2B5EF4-FFF2-40B4-BE49-F238E27FC236}">
                    <a16:creationId xmlns:a16="http://schemas.microsoft.com/office/drawing/2014/main" id="{81C562CB-98DE-D147-BBB5-C4A2AA10143C}"/>
                  </a:ext>
                </a:extLst>
              </p:cNvPr>
              <p:cNvSpPr txBox="1"/>
              <p:nvPr/>
            </p:nvSpPr>
            <p:spPr>
              <a:xfrm>
                <a:off x="13838508" y="6188458"/>
                <a:ext cx="68159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600" b="1" dirty="0">
                    <a:solidFill>
                      <a:schemeClr val="accent2"/>
                    </a:solidFill>
                    <a:latin typeface="Poppins" pitchFamily="2" charset="77"/>
                    <a:ea typeface="Lato Heavy" charset="0"/>
                    <a:cs typeface="Poppins" pitchFamily="2" charset="77"/>
                  </a:rPr>
                  <a:t>x</a:t>
                </a:r>
              </a:p>
            </p:txBody>
          </p:sp>
          <p:sp>
            <p:nvSpPr>
              <p:cNvPr id="27" name="CuadroTexto 350">
                <a:extLst>
                  <a:ext uri="{FF2B5EF4-FFF2-40B4-BE49-F238E27FC236}">
                    <a16:creationId xmlns:a16="http://schemas.microsoft.com/office/drawing/2014/main" id="{02694F22-FC05-A94F-AA72-A7FBE5B224C7}"/>
                  </a:ext>
                </a:extLst>
              </p:cNvPr>
              <p:cNvSpPr txBox="1"/>
              <p:nvPr/>
            </p:nvSpPr>
            <p:spPr>
              <a:xfrm>
                <a:off x="11607066" y="6943540"/>
                <a:ext cx="8290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chemeClr val="accent2"/>
                    </a:solidFill>
                    <a:latin typeface="Poppins" pitchFamily="2" charset="77"/>
                    <a:ea typeface="Lato Heavy" charset="0"/>
                    <a:cs typeface="Poppins" pitchFamily="2" charset="77"/>
                  </a:rPr>
                  <a:t>+</a:t>
                </a:r>
              </a:p>
            </p:txBody>
          </p:sp>
          <p:sp>
            <p:nvSpPr>
              <p:cNvPr id="28" name="CuadroTexto 350">
                <a:extLst>
                  <a:ext uri="{FF2B5EF4-FFF2-40B4-BE49-F238E27FC236}">
                    <a16:creationId xmlns:a16="http://schemas.microsoft.com/office/drawing/2014/main" id="{EDA731E9-710C-6B45-A132-F5BA27BE9DD1}"/>
                  </a:ext>
                </a:extLst>
              </p:cNvPr>
              <p:cNvSpPr txBox="1"/>
              <p:nvPr/>
            </p:nvSpPr>
            <p:spPr>
              <a:xfrm>
                <a:off x="8664722" y="4557140"/>
                <a:ext cx="973343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0" b="1" dirty="0">
                    <a:solidFill>
                      <a:schemeClr val="accent1"/>
                    </a:solidFill>
                    <a:latin typeface="Poppins" pitchFamily="2" charset="77"/>
                    <a:ea typeface="Lato Heavy" charset="0"/>
                    <a:cs typeface="Poppins" pitchFamily="2" charset="77"/>
                  </a:rPr>
                  <a:t>9</a:t>
                </a:r>
              </a:p>
            </p:txBody>
          </p:sp>
          <p:sp>
            <p:nvSpPr>
              <p:cNvPr id="29" name="CuadroTexto 350">
                <a:extLst>
                  <a:ext uri="{FF2B5EF4-FFF2-40B4-BE49-F238E27FC236}">
                    <a16:creationId xmlns:a16="http://schemas.microsoft.com/office/drawing/2014/main" id="{F4320CFA-9DC8-F94B-9765-6796056164F6}"/>
                  </a:ext>
                </a:extLst>
              </p:cNvPr>
              <p:cNvSpPr txBox="1"/>
              <p:nvPr/>
            </p:nvSpPr>
            <p:spPr>
              <a:xfrm>
                <a:off x="15384781" y="6351324"/>
                <a:ext cx="960520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0" b="1" dirty="0">
                    <a:solidFill>
                      <a:schemeClr val="accent1"/>
                    </a:solidFill>
                    <a:latin typeface="Poppins" pitchFamily="2" charset="77"/>
                    <a:ea typeface="Lato Heavy" charset="0"/>
                    <a:cs typeface="Poppins" pitchFamily="2" charset="77"/>
                  </a:rPr>
                  <a:t>3</a:t>
                </a:r>
              </a:p>
            </p:txBody>
          </p:sp>
          <p:sp>
            <p:nvSpPr>
              <p:cNvPr id="30" name="CuadroTexto 350">
                <a:extLst>
                  <a:ext uri="{FF2B5EF4-FFF2-40B4-BE49-F238E27FC236}">
                    <a16:creationId xmlns:a16="http://schemas.microsoft.com/office/drawing/2014/main" id="{5AA92391-8260-1348-B035-271C8536973C}"/>
                  </a:ext>
                </a:extLst>
              </p:cNvPr>
              <p:cNvSpPr txBox="1"/>
              <p:nvPr/>
            </p:nvSpPr>
            <p:spPr>
              <a:xfrm>
                <a:off x="6387476" y="5384844"/>
                <a:ext cx="1603324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0" b="1" dirty="0">
                    <a:solidFill>
                      <a:schemeClr val="accent1"/>
                    </a:solidFill>
                    <a:latin typeface="Poppins" pitchFamily="2" charset="77"/>
                    <a:ea typeface="Lato Heavy" charset="0"/>
                    <a:cs typeface="Poppins" pitchFamily="2" charset="77"/>
                  </a:rPr>
                  <a:t>27</a:t>
                </a:r>
              </a:p>
            </p:txBody>
          </p:sp>
          <p:sp>
            <p:nvSpPr>
              <p:cNvPr id="31" name="CuadroTexto 350">
                <a:extLst>
                  <a:ext uri="{FF2B5EF4-FFF2-40B4-BE49-F238E27FC236}">
                    <a16:creationId xmlns:a16="http://schemas.microsoft.com/office/drawing/2014/main" id="{45D64B84-F9C9-A34C-8034-96F869879D6D}"/>
                  </a:ext>
                </a:extLst>
              </p:cNvPr>
              <p:cNvSpPr txBox="1"/>
              <p:nvPr/>
            </p:nvSpPr>
            <p:spPr>
              <a:xfrm>
                <a:off x="13052803" y="7523142"/>
                <a:ext cx="550151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1"/>
                    </a:solidFill>
                    <a:latin typeface="Poppins" pitchFamily="2" charset="77"/>
                    <a:ea typeface="Lato Heavy" charset="0"/>
                    <a:cs typeface="Poppins" pitchFamily="2" charset="77"/>
                  </a:rPr>
                  <a:t>2</a:t>
                </a:r>
              </a:p>
            </p:txBody>
          </p:sp>
          <p:sp>
            <p:nvSpPr>
              <p:cNvPr id="32" name="CuadroTexto 350">
                <a:extLst>
                  <a:ext uri="{FF2B5EF4-FFF2-40B4-BE49-F238E27FC236}">
                    <a16:creationId xmlns:a16="http://schemas.microsoft.com/office/drawing/2014/main" id="{E2DC50CB-E035-604A-A8A7-C8E7403FBF39}"/>
                  </a:ext>
                </a:extLst>
              </p:cNvPr>
              <p:cNvSpPr txBox="1"/>
              <p:nvPr/>
            </p:nvSpPr>
            <p:spPr>
              <a:xfrm>
                <a:off x="11205838" y="8168600"/>
                <a:ext cx="425116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2"/>
                    </a:solidFill>
                    <a:latin typeface="Poppins" pitchFamily="2" charset="77"/>
                    <a:ea typeface="Lato Heavy" charset="0"/>
                    <a:cs typeface="Poppins" pitchFamily="2" charset="77"/>
                  </a:rPr>
                  <a:t>1</a:t>
                </a:r>
              </a:p>
            </p:txBody>
          </p:sp>
          <p:sp>
            <p:nvSpPr>
              <p:cNvPr id="33" name="CuadroTexto 350">
                <a:extLst>
                  <a:ext uri="{FF2B5EF4-FFF2-40B4-BE49-F238E27FC236}">
                    <a16:creationId xmlns:a16="http://schemas.microsoft.com/office/drawing/2014/main" id="{8BB4C3D3-0359-BF4A-BF29-4E27E6A839B8}"/>
                  </a:ext>
                </a:extLst>
              </p:cNvPr>
              <p:cNvSpPr txBox="1"/>
              <p:nvPr/>
            </p:nvSpPr>
            <p:spPr>
              <a:xfrm>
                <a:off x="16099177" y="4905734"/>
                <a:ext cx="1015021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0" b="1" dirty="0">
                    <a:solidFill>
                      <a:schemeClr val="accent2"/>
                    </a:solidFill>
                    <a:latin typeface="Poppins" pitchFamily="2" charset="77"/>
                    <a:ea typeface="Lato Heavy" charset="0"/>
                    <a:cs typeface="Poppins" pitchFamily="2" charset="77"/>
                  </a:rPr>
                  <a:t>8</a:t>
                </a:r>
              </a:p>
            </p:txBody>
          </p:sp>
        </p:grpSp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35A4738E-3574-0346-A9B8-8D09ADE21572}"/>
                </a:ext>
              </a:extLst>
            </p:cNvPr>
            <p:cNvSpPr txBox="1"/>
            <p:nvPr/>
          </p:nvSpPr>
          <p:spPr>
            <a:xfrm>
              <a:off x="19366868" y="4176917"/>
              <a:ext cx="1564852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?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B9D2A3-3779-1046-B1FA-93475B66B641}"/>
                </a:ext>
              </a:extLst>
            </p:cNvPr>
            <p:cNvGrpSpPr/>
            <p:nvPr/>
          </p:nvGrpSpPr>
          <p:grpSpPr>
            <a:xfrm>
              <a:off x="3785463" y="9386577"/>
              <a:ext cx="9664137" cy="2846013"/>
              <a:chOff x="12981432" y="4779320"/>
              <a:chExt cx="9664137" cy="2846013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84F068A7-6DAE-5849-BF82-10A473571E59}"/>
                  </a:ext>
                </a:extLst>
              </p:cNvPr>
              <p:cNvSpPr txBox="1"/>
              <p:nvPr/>
            </p:nvSpPr>
            <p:spPr>
              <a:xfrm>
                <a:off x="13010002" y="4779320"/>
                <a:ext cx="48963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The Best Result</a:t>
                </a:r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:a16="http://schemas.microsoft.com/office/drawing/2014/main" id="{EA6B786D-4EC8-8241-B6A6-D4A84EE362C5}"/>
                  </a:ext>
                </a:extLst>
              </p:cNvPr>
              <p:cNvSpPr/>
              <p:nvPr/>
            </p:nvSpPr>
            <p:spPr>
              <a:xfrm>
                <a:off x="12981432" y="5378564"/>
                <a:ext cx="9664137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</a:t>
                </a:r>
              </a:p>
              <a:p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useful information.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570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E62686D-EB15-EA4A-8227-950031FA9AC4}"/>
              </a:ext>
            </a:extLst>
          </p:cNvPr>
          <p:cNvGrpSpPr/>
          <p:nvPr/>
        </p:nvGrpSpPr>
        <p:grpSpPr>
          <a:xfrm>
            <a:off x="7838876" y="4474816"/>
            <a:ext cx="8699898" cy="7747826"/>
            <a:chOff x="7305950" y="4305520"/>
            <a:chExt cx="9080098" cy="8086418"/>
          </a:xfrm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4069F3F9-9D1D-4D44-833A-3F85E04FE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5062" y="4305520"/>
              <a:ext cx="2809694" cy="8086418"/>
            </a:xfrm>
            <a:custGeom>
              <a:avLst/>
              <a:gdLst>
                <a:gd name="T0" fmla="*/ 25 w 361"/>
                <a:gd name="T1" fmla="*/ 1041 h 1042"/>
                <a:gd name="T2" fmla="*/ 25 w 361"/>
                <a:gd name="T3" fmla="*/ 1041 h 1042"/>
                <a:gd name="T4" fmla="*/ 16 w 361"/>
                <a:gd name="T5" fmla="*/ 1041 h 1042"/>
                <a:gd name="T6" fmla="*/ 0 w 361"/>
                <a:gd name="T7" fmla="*/ 1007 h 1042"/>
                <a:gd name="T8" fmla="*/ 310 w 361"/>
                <a:gd name="T9" fmla="*/ 25 h 1042"/>
                <a:gd name="T10" fmla="*/ 344 w 361"/>
                <a:gd name="T11" fmla="*/ 8 h 1042"/>
                <a:gd name="T12" fmla="*/ 360 w 361"/>
                <a:gd name="T13" fmla="*/ 34 h 1042"/>
                <a:gd name="T14" fmla="*/ 50 w 361"/>
                <a:gd name="T15" fmla="*/ 1024 h 1042"/>
                <a:gd name="T16" fmla="*/ 25 w 361"/>
                <a:gd name="T17" fmla="*/ 1041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1042">
                  <a:moveTo>
                    <a:pt x="25" y="1041"/>
                  </a:moveTo>
                  <a:lnTo>
                    <a:pt x="25" y="1041"/>
                  </a:lnTo>
                  <a:lnTo>
                    <a:pt x="16" y="1041"/>
                  </a:lnTo>
                  <a:cubicBezTo>
                    <a:pt x="8" y="1032"/>
                    <a:pt x="0" y="1024"/>
                    <a:pt x="0" y="1007"/>
                  </a:cubicBezTo>
                  <a:cubicBezTo>
                    <a:pt x="310" y="25"/>
                    <a:pt x="310" y="25"/>
                    <a:pt x="310" y="25"/>
                  </a:cubicBezTo>
                  <a:cubicBezTo>
                    <a:pt x="318" y="8"/>
                    <a:pt x="327" y="0"/>
                    <a:pt x="344" y="8"/>
                  </a:cubicBezTo>
                  <a:cubicBezTo>
                    <a:pt x="352" y="8"/>
                    <a:pt x="360" y="25"/>
                    <a:pt x="360" y="34"/>
                  </a:cubicBezTo>
                  <a:cubicBezTo>
                    <a:pt x="50" y="1024"/>
                    <a:pt x="50" y="1024"/>
                    <a:pt x="50" y="1024"/>
                  </a:cubicBezTo>
                  <a:cubicBezTo>
                    <a:pt x="42" y="1032"/>
                    <a:pt x="33" y="1041"/>
                    <a:pt x="25" y="104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244F0F4-9A72-684D-B8C5-6E417FFB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7242" y="4305520"/>
              <a:ext cx="2878223" cy="8086418"/>
            </a:xfrm>
            <a:custGeom>
              <a:avLst/>
              <a:gdLst>
                <a:gd name="T0" fmla="*/ 344 w 370"/>
                <a:gd name="T1" fmla="*/ 1041 h 1042"/>
                <a:gd name="T2" fmla="*/ 344 w 370"/>
                <a:gd name="T3" fmla="*/ 1041 h 1042"/>
                <a:gd name="T4" fmla="*/ 344 w 370"/>
                <a:gd name="T5" fmla="*/ 1041 h 1042"/>
                <a:gd name="T6" fmla="*/ 361 w 370"/>
                <a:gd name="T7" fmla="*/ 1007 h 1042"/>
                <a:gd name="T8" fmla="*/ 50 w 370"/>
                <a:gd name="T9" fmla="*/ 25 h 1042"/>
                <a:gd name="T10" fmla="*/ 17 w 370"/>
                <a:gd name="T11" fmla="*/ 8 h 1042"/>
                <a:gd name="T12" fmla="*/ 0 w 370"/>
                <a:gd name="T13" fmla="*/ 34 h 1042"/>
                <a:gd name="T14" fmla="*/ 319 w 370"/>
                <a:gd name="T15" fmla="*/ 1024 h 1042"/>
                <a:gd name="T16" fmla="*/ 344 w 370"/>
                <a:gd name="T17" fmla="*/ 1041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1042">
                  <a:moveTo>
                    <a:pt x="344" y="1041"/>
                  </a:moveTo>
                  <a:lnTo>
                    <a:pt x="344" y="1041"/>
                  </a:lnTo>
                  <a:lnTo>
                    <a:pt x="344" y="1041"/>
                  </a:lnTo>
                  <a:cubicBezTo>
                    <a:pt x="361" y="1032"/>
                    <a:pt x="369" y="1024"/>
                    <a:pt x="361" y="1007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2" y="8"/>
                    <a:pt x="34" y="0"/>
                    <a:pt x="17" y="8"/>
                  </a:cubicBezTo>
                  <a:cubicBezTo>
                    <a:pt x="8" y="8"/>
                    <a:pt x="0" y="25"/>
                    <a:pt x="0" y="34"/>
                  </a:cubicBezTo>
                  <a:cubicBezTo>
                    <a:pt x="319" y="1024"/>
                    <a:pt x="319" y="1024"/>
                    <a:pt x="319" y="1024"/>
                  </a:cubicBezTo>
                  <a:cubicBezTo>
                    <a:pt x="319" y="1032"/>
                    <a:pt x="327" y="1041"/>
                    <a:pt x="344" y="104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132CCDA-0D32-3245-9047-00E3E0979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950" y="5196397"/>
              <a:ext cx="9080098" cy="4557187"/>
            </a:xfrm>
            <a:custGeom>
              <a:avLst/>
              <a:gdLst>
                <a:gd name="T0" fmla="*/ 1150 w 1168"/>
                <a:gd name="T1" fmla="*/ 587 h 588"/>
                <a:gd name="T2" fmla="*/ 1150 w 1168"/>
                <a:gd name="T3" fmla="*/ 587 h 588"/>
                <a:gd name="T4" fmla="*/ 17 w 1168"/>
                <a:gd name="T5" fmla="*/ 587 h 588"/>
                <a:gd name="T6" fmla="*/ 0 w 1168"/>
                <a:gd name="T7" fmla="*/ 562 h 588"/>
                <a:gd name="T8" fmla="*/ 0 w 1168"/>
                <a:gd name="T9" fmla="*/ 25 h 588"/>
                <a:gd name="T10" fmla="*/ 17 w 1168"/>
                <a:gd name="T11" fmla="*/ 0 h 588"/>
                <a:gd name="T12" fmla="*/ 1150 w 1168"/>
                <a:gd name="T13" fmla="*/ 0 h 588"/>
                <a:gd name="T14" fmla="*/ 1167 w 1168"/>
                <a:gd name="T15" fmla="*/ 25 h 588"/>
                <a:gd name="T16" fmla="*/ 1167 w 1168"/>
                <a:gd name="T17" fmla="*/ 562 h 588"/>
                <a:gd name="T18" fmla="*/ 1150 w 1168"/>
                <a:gd name="T19" fmla="*/ 587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8" h="588">
                  <a:moveTo>
                    <a:pt x="1150" y="587"/>
                  </a:moveTo>
                  <a:lnTo>
                    <a:pt x="1150" y="587"/>
                  </a:lnTo>
                  <a:cubicBezTo>
                    <a:pt x="17" y="587"/>
                    <a:pt x="17" y="587"/>
                    <a:pt x="17" y="587"/>
                  </a:cubicBezTo>
                  <a:cubicBezTo>
                    <a:pt x="8" y="587"/>
                    <a:pt x="0" y="579"/>
                    <a:pt x="0" y="5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6"/>
                    <a:pt x="8" y="0"/>
                    <a:pt x="17" y="0"/>
                  </a:cubicBezTo>
                  <a:cubicBezTo>
                    <a:pt x="1150" y="0"/>
                    <a:pt x="1150" y="0"/>
                    <a:pt x="1150" y="0"/>
                  </a:cubicBezTo>
                  <a:cubicBezTo>
                    <a:pt x="1158" y="0"/>
                    <a:pt x="1167" y="16"/>
                    <a:pt x="1167" y="25"/>
                  </a:cubicBezTo>
                  <a:cubicBezTo>
                    <a:pt x="1167" y="562"/>
                    <a:pt x="1167" y="562"/>
                    <a:pt x="1167" y="562"/>
                  </a:cubicBezTo>
                  <a:cubicBezTo>
                    <a:pt x="1167" y="579"/>
                    <a:pt x="1158" y="587"/>
                    <a:pt x="1150" y="58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1E6AAD9-C3E3-534F-A418-BFFA86351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7125" y="5641846"/>
              <a:ext cx="8292024" cy="3666289"/>
            </a:xfrm>
            <a:custGeom>
              <a:avLst/>
              <a:gdLst>
                <a:gd name="T0" fmla="*/ 1041 w 1067"/>
                <a:gd name="T1" fmla="*/ 470 h 471"/>
                <a:gd name="T2" fmla="*/ 1041 w 1067"/>
                <a:gd name="T3" fmla="*/ 470 h 471"/>
                <a:gd name="T4" fmla="*/ 25 w 1067"/>
                <a:gd name="T5" fmla="*/ 470 h 471"/>
                <a:gd name="T6" fmla="*/ 0 w 1067"/>
                <a:gd name="T7" fmla="*/ 445 h 471"/>
                <a:gd name="T8" fmla="*/ 0 w 1067"/>
                <a:gd name="T9" fmla="*/ 25 h 471"/>
                <a:gd name="T10" fmla="*/ 25 w 1067"/>
                <a:gd name="T11" fmla="*/ 0 h 471"/>
                <a:gd name="T12" fmla="*/ 1041 w 1067"/>
                <a:gd name="T13" fmla="*/ 0 h 471"/>
                <a:gd name="T14" fmla="*/ 1066 w 1067"/>
                <a:gd name="T15" fmla="*/ 25 h 471"/>
                <a:gd name="T16" fmla="*/ 1066 w 1067"/>
                <a:gd name="T17" fmla="*/ 445 h 471"/>
                <a:gd name="T18" fmla="*/ 1041 w 1067"/>
                <a:gd name="T19" fmla="*/ 47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7" h="471">
                  <a:moveTo>
                    <a:pt x="1041" y="470"/>
                  </a:moveTo>
                  <a:lnTo>
                    <a:pt x="1041" y="470"/>
                  </a:lnTo>
                  <a:cubicBezTo>
                    <a:pt x="25" y="470"/>
                    <a:pt x="25" y="470"/>
                    <a:pt x="25" y="470"/>
                  </a:cubicBezTo>
                  <a:cubicBezTo>
                    <a:pt x="17" y="470"/>
                    <a:pt x="0" y="462"/>
                    <a:pt x="0" y="44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7"/>
                    <a:pt x="17" y="0"/>
                    <a:pt x="25" y="0"/>
                  </a:cubicBezTo>
                  <a:cubicBezTo>
                    <a:pt x="1041" y="0"/>
                    <a:pt x="1041" y="0"/>
                    <a:pt x="1041" y="0"/>
                  </a:cubicBezTo>
                  <a:cubicBezTo>
                    <a:pt x="1049" y="0"/>
                    <a:pt x="1066" y="17"/>
                    <a:pt x="1066" y="25"/>
                  </a:cubicBezTo>
                  <a:cubicBezTo>
                    <a:pt x="1066" y="445"/>
                    <a:pt x="1066" y="445"/>
                    <a:pt x="1066" y="445"/>
                  </a:cubicBezTo>
                  <a:cubicBezTo>
                    <a:pt x="1066" y="462"/>
                    <a:pt x="1049" y="470"/>
                    <a:pt x="1041" y="4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053D8FD-48C9-C84A-AE37-6DCD47FADD2B}"/>
                </a:ext>
              </a:extLst>
            </p:cNvPr>
            <p:cNvSpPr/>
            <p:nvPr/>
          </p:nvSpPr>
          <p:spPr>
            <a:xfrm>
              <a:off x="8238638" y="6675120"/>
              <a:ext cx="7214722" cy="1862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500" b="1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2 + 2 = 4</a:t>
              </a:r>
              <a:endParaRPr lang="en-US" sz="239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00B9DE-294E-6F42-877C-A8A02C4D18EE}"/>
              </a:ext>
            </a:extLst>
          </p:cNvPr>
          <p:cNvGrpSpPr/>
          <p:nvPr/>
        </p:nvGrpSpPr>
        <p:grpSpPr>
          <a:xfrm>
            <a:off x="1269622" y="9840542"/>
            <a:ext cx="6379154" cy="2222877"/>
            <a:chOff x="12096208" y="4858332"/>
            <a:chExt cx="6379154" cy="2222877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2706E931-4D9F-534B-813D-69B45D58829C}"/>
                </a:ext>
              </a:extLst>
            </p:cNvPr>
            <p:cNvSpPr txBox="1"/>
            <p:nvPr/>
          </p:nvSpPr>
          <p:spPr>
            <a:xfrm>
              <a:off x="12866163" y="485833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Participant 1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24AB2E59-1C85-CD48-85CD-336A75437765}"/>
                </a:ext>
              </a:extLst>
            </p:cNvPr>
            <p:cNvSpPr/>
            <p:nvPr/>
          </p:nvSpPr>
          <p:spPr>
            <a:xfrm>
              <a:off x="12096208" y="5696214"/>
              <a:ext cx="637915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1904DBA-1ECE-1741-A8B3-FABACA4D04C4}"/>
              </a:ext>
            </a:extLst>
          </p:cNvPr>
          <p:cNvGrpSpPr/>
          <p:nvPr/>
        </p:nvGrpSpPr>
        <p:grpSpPr>
          <a:xfrm>
            <a:off x="2720195" y="5196397"/>
            <a:ext cx="3918064" cy="4317060"/>
            <a:chOff x="2017303" y="5102360"/>
            <a:chExt cx="4221344" cy="4651224"/>
          </a:xfrm>
        </p:grpSpPr>
        <p:sp>
          <p:nvSpPr>
            <p:cNvPr id="26" name="Forma libre 1792">
              <a:extLst>
                <a:ext uri="{FF2B5EF4-FFF2-40B4-BE49-F238E27FC236}">
                  <a16:creationId xmlns:a16="http://schemas.microsoft.com/office/drawing/2014/main" id="{0D86A855-EBC5-FF45-9A6E-BCD59C31822E}"/>
                </a:ext>
              </a:extLst>
            </p:cNvPr>
            <p:cNvSpPr/>
            <p:nvPr/>
          </p:nvSpPr>
          <p:spPr>
            <a:xfrm>
              <a:off x="2017303" y="5102360"/>
              <a:ext cx="4221344" cy="4651224"/>
            </a:xfrm>
            <a:custGeom>
              <a:avLst/>
              <a:gdLst>
                <a:gd name="connsiteX0" fmla="*/ 98654 w 742691"/>
                <a:gd name="connsiteY0" fmla="*/ 477904 h 818325"/>
                <a:gd name="connsiteX1" fmla="*/ 7150 w 742691"/>
                <a:gd name="connsiteY1" fmla="*/ 256481 h 818325"/>
                <a:gd name="connsiteX2" fmla="*/ 252333 w 742691"/>
                <a:gd name="connsiteY2" fmla="*/ 12601 h 818325"/>
                <a:gd name="connsiteX3" fmla="*/ 522273 w 742691"/>
                <a:gd name="connsiteY3" fmla="*/ 58370 h 818325"/>
                <a:gd name="connsiteX4" fmla="*/ 630630 w 742691"/>
                <a:gd name="connsiteY4" fmla="*/ 207381 h 818325"/>
                <a:gd name="connsiteX5" fmla="*/ 635676 w 742691"/>
                <a:gd name="connsiteY5" fmla="*/ 306056 h 818325"/>
                <a:gd name="connsiteX6" fmla="*/ 708898 w 742691"/>
                <a:gd name="connsiteY6" fmla="*/ 381608 h 818325"/>
                <a:gd name="connsiteX7" fmla="*/ 742415 w 742691"/>
                <a:gd name="connsiteY7" fmla="*/ 437179 h 818325"/>
                <a:gd name="connsiteX8" fmla="*/ 694235 w 742691"/>
                <a:gd name="connsiteY8" fmla="*/ 471909 h 818325"/>
                <a:gd name="connsiteX9" fmla="*/ 701566 w 742691"/>
                <a:gd name="connsiteY9" fmla="*/ 495222 h 818325"/>
                <a:gd name="connsiteX10" fmla="*/ 705185 w 742691"/>
                <a:gd name="connsiteY10" fmla="*/ 505499 h 818325"/>
                <a:gd name="connsiteX11" fmla="*/ 702233 w 742691"/>
                <a:gd name="connsiteY11" fmla="*/ 517393 h 818325"/>
                <a:gd name="connsiteX12" fmla="*/ 689950 w 742691"/>
                <a:gd name="connsiteY12" fmla="*/ 526433 h 818325"/>
                <a:gd name="connsiteX13" fmla="*/ 697949 w 742691"/>
                <a:gd name="connsiteY13" fmla="*/ 532713 h 818325"/>
                <a:gd name="connsiteX14" fmla="*/ 699281 w 742691"/>
                <a:gd name="connsiteY14" fmla="*/ 557643 h 818325"/>
                <a:gd name="connsiteX15" fmla="*/ 688236 w 742691"/>
                <a:gd name="connsiteY15" fmla="*/ 581527 h 818325"/>
                <a:gd name="connsiteX16" fmla="*/ 701662 w 742691"/>
                <a:gd name="connsiteY16" fmla="*/ 650323 h 818325"/>
                <a:gd name="connsiteX17" fmla="*/ 581308 w 742691"/>
                <a:gd name="connsiteY17" fmla="*/ 693428 h 818325"/>
                <a:gd name="connsiteX18" fmla="*/ 496945 w 742691"/>
                <a:gd name="connsiteY18" fmla="*/ 798003 h 818325"/>
                <a:gd name="connsiteX19" fmla="*/ 469713 w 742691"/>
                <a:gd name="connsiteY19" fmla="*/ 818080 h 818325"/>
                <a:gd name="connsiteX20" fmla="*/ 185777 w 742691"/>
                <a:gd name="connsiteY20" fmla="*/ 818080 h 818325"/>
                <a:gd name="connsiteX21" fmla="*/ 158164 w 742691"/>
                <a:gd name="connsiteY21" fmla="*/ 782873 h 818325"/>
                <a:gd name="connsiteX22" fmla="*/ 176541 w 742691"/>
                <a:gd name="connsiteY22" fmla="*/ 613785 h 818325"/>
                <a:gd name="connsiteX23" fmla="*/ 98654 w 742691"/>
                <a:gd name="connsiteY23" fmla="*/ 477904 h 81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691" h="818325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1793">
              <a:extLst>
                <a:ext uri="{FF2B5EF4-FFF2-40B4-BE49-F238E27FC236}">
                  <a16:creationId xmlns:a16="http://schemas.microsoft.com/office/drawing/2014/main" id="{AB4466D1-27B4-BF46-9E57-F1FC1F4D0B3A}"/>
                </a:ext>
              </a:extLst>
            </p:cNvPr>
            <p:cNvSpPr/>
            <p:nvPr/>
          </p:nvSpPr>
          <p:spPr>
            <a:xfrm>
              <a:off x="2253547" y="5267686"/>
              <a:ext cx="2976592" cy="2487866"/>
            </a:xfrm>
            <a:custGeom>
              <a:avLst/>
              <a:gdLst>
                <a:gd name="connsiteX0" fmla="*/ 513084 w 523692"/>
                <a:gd name="connsiteY0" fmla="*/ 99317 h 437708"/>
                <a:gd name="connsiteX1" fmla="*/ 358738 w 523692"/>
                <a:gd name="connsiteY1" fmla="*/ 382496 h 437708"/>
                <a:gd name="connsiteX2" fmla="*/ 26431 w 523692"/>
                <a:gd name="connsiteY2" fmla="*/ 332920 h 437708"/>
                <a:gd name="connsiteX3" fmla="*/ 192393 w 523692"/>
                <a:gd name="connsiteY3" fmla="*/ 16819 h 437708"/>
                <a:gd name="connsiteX4" fmla="*/ 513084 w 523692"/>
                <a:gd name="connsiteY4" fmla="*/ 99317 h 43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692" h="437708">
                  <a:moveTo>
                    <a:pt x="513084" y="99317"/>
                  </a:moveTo>
                  <a:cubicBezTo>
                    <a:pt x="546124" y="162309"/>
                    <a:pt x="500801" y="275923"/>
                    <a:pt x="358738" y="382496"/>
                  </a:cubicBezTo>
                  <a:cubicBezTo>
                    <a:pt x="226576" y="481551"/>
                    <a:pt x="79466" y="437590"/>
                    <a:pt x="26431" y="332920"/>
                  </a:cubicBezTo>
                  <a:cubicBezTo>
                    <a:pt x="-26605" y="228251"/>
                    <a:pt x="30049" y="49837"/>
                    <a:pt x="192393" y="16819"/>
                  </a:cubicBezTo>
                  <a:cubicBezTo>
                    <a:pt x="368545" y="-18864"/>
                    <a:pt x="488327" y="52120"/>
                    <a:pt x="513084" y="9931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1794">
              <a:extLst>
                <a:ext uri="{FF2B5EF4-FFF2-40B4-BE49-F238E27FC236}">
                  <a16:creationId xmlns:a16="http://schemas.microsoft.com/office/drawing/2014/main" id="{49AAED79-4EA0-7545-9E1A-28B99387383A}"/>
                </a:ext>
              </a:extLst>
            </p:cNvPr>
            <p:cNvSpPr/>
            <p:nvPr/>
          </p:nvSpPr>
          <p:spPr>
            <a:xfrm>
              <a:off x="3879645" y="6012308"/>
              <a:ext cx="865917" cy="865347"/>
            </a:xfrm>
            <a:custGeom>
              <a:avLst/>
              <a:gdLst>
                <a:gd name="connsiteX0" fmla="*/ 154057 w 152346"/>
                <a:gd name="connsiteY0" fmla="*/ 84493 h 152246"/>
                <a:gd name="connsiteX1" fmla="*/ 152819 w 152346"/>
                <a:gd name="connsiteY1" fmla="*/ 66604 h 152246"/>
                <a:gd name="connsiteX2" fmla="*/ 147296 w 152346"/>
                <a:gd name="connsiteY2" fmla="*/ 49571 h 152246"/>
                <a:gd name="connsiteX3" fmla="*/ 131014 w 152346"/>
                <a:gd name="connsiteY3" fmla="*/ 52711 h 152246"/>
                <a:gd name="connsiteX4" fmla="*/ 126063 w 152346"/>
                <a:gd name="connsiteY4" fmla="*/ 45194 h 152246"/>
                <a:gd name="connsiteX5" fmla="*/ 135298 w 152346"/>
                <a:gd name="connsiteY5" fmla="*/ 31397 h 152246"/>
                <a:gd name="connsiteX6" fmla="*/ 105686 w 152346"/>
                <a:gd name="connsiteY6" fmla="*/ 11509 h 152246"/>
                <a:gd name="connsiteX7" fmla="*/ 96450 w 152346"/>
                <a:gd name="connsiteY7" fmla="*/ 25307 h 152246"/>
                <a:gd name="connsiteX8" fmla="*/ 87690 w 152346"/>
                <a:gd name="connsiteY8" fmla="*/ 23499 h 152246"/>
                <a:gd name="connsiteX9" fmla="*/ 84548 w 152346"/>
                <a:gd name="connsiteY9" fmla="*/ 7227 h 152246"/>
                <a:gd name="connsiteX10" fmla="*/ 66648 w 152346"/>
                <a:gd name="connsiteY10" fmla="*/ 8464 h 152246"/>
                <a:gd name="connsiteX11" fmla="*/ 49603 w 152346"/>
                <a:gd name="connsiteY11" fmla="*/ 13983 h 152246"/>
                <a:gd name="connsiteX12" fmla="*/ 52746 w 152346"/>
                <a:gd name="connsiteY12" fmla="*/ 30255 h 152246"/>
                <a:gd name="connsiteX13" fmla="*/ 45224 w 152346"/>
                <a:gd name="connsiteY13" fmla="*/ 35203 h 152246"/>
                <a:gd name="connsiteX14" fmla="*/ 31417 w 152346"/>
                <a:gd name="connsiteY14" fmla="*/ 25973 h 152246"/>
                <a:gd name="connsiteX15" fmla="*/ 11517 w 152346"/>
                <a:gd name="connsiteY15" fmla="*/ 55566 h 152246"/>
                <a:gd name="connsiteX16" fmla="*/ 25323 w 152346"/>
                <a:gd name="connsiteY16" fmla="*/ 64796 h 152246"/>
                <a:gd name="connsiteX17" fmla="*/ 23514 w 152346"/>
                <a:gd name="connsiteY17" fmla="*/ 73550 h 152246"/>
                <a:gd name="connsiteX18" fmla="*/ 7232 w 152346"/>
                <a:gd name="connsiteY18" fmla="*/ 76690 h 152246"/>
                <a:gd name="connsiteX19" fmla="*/ 8470 w 152346"/>
                <a:gd name="connsiteY19" fmla="*/ 94579 h 152246"/>
                <a:gd name="connsiteX20" fmla="*/ 13992 w 152346"/>
                <a:gd name="connsiteY20" fmla="*/ 111612 h 152246"/>
                <a:gd name="connsiteX21" fmla="*/ 30275 w 152346"/>
                <a:gd name="connsiteY21" fmla="*/ 108471 h 152246"/>
                <a:gd name="connsiteX22" fmla="*/ 35226 w 152346"/>
                <a:gd name="connsiteY22" fmla="*/ 115989 h 152246"/>
                <a:gd name="connsiteX23" fmla="*/ 25990 w 152346"/>
                <a:gd name="connsiteY23" fmla="*/ 129786 h 152246"/>
                <a:gd name="connsiteX24" fmla="*/ 55602 w 152346"/>
                <a:gd name="connsiteY24" fmla="*/ 149673 h 152246"/>
                <a:gd name="connsiteX25" fmla="*/ 64838 w 152346"/>
                <a:gd name="connsiteY25" fmla="*/ 135876 h 152246"/>
                <a:gd name="connsiteX26" fmla="*/ 73598 w 152346"/>
                <a:gd name="connsiteY26" fmla="*/ 137684 h 152246"/>
                <a:gd name="connsiteX27" fmla="*/ 76740 w 152346"/>
                <a:gd name="connsiteY27" fmla="*/ 153955 h 152246"/>
                <a:gd name="connsiteX28" fmla="*/ 94641 w 152346"/>
                <a:gd name="connsiteY28" fmla="*/ 152718 h 152246"/>
                <a:gd name="connsiteX29" fmla="*/ 111685 w 152346"/>
                <a:gd name="connsiteY29" fmla="*/ 147199 h 152246"/>
                <a:gd name="connsiteX30" fmla="*/ 108543 w 152346"/>
                <a:gd name="connsiteY30" fmla="*/ 130928 h 152246"/>
                <a:gd name="connsiteX31" fmla="*/ 116065 w 152346"/>
                <a:gd name="connsiteY31" fmla="*/ 125980 h 152246"/>
                <a:gd name="connsiteX32" fmla="*/ 129872 w 152346"/>
                <a:gd name="connsiteY32" fmla="*/ 135210 h 152246"/>
                <a:gd name="connsiteX33" fmla="*/ 149772 w 152346"/>
                <a:gd name="connsiteY33" fmla="*/ 105617 h 152246"/>
                <a:gd name="connsiteX34" fmla="*/ 135965 w 152346"/>
                <a:gd name="connsiteY34" fmla="*/ 96387 h 152246"/>
                <a:gd name="connsiteX35" fmla="*/ 137774 w 152346"/>
                <a:gd name="connsiteY35" fmla="*/ 87633 h 152246"/>
                <a:gd name="connsiteX36" fmla="*/ 154057 w 152346"/>
                <a:gd name="connsiteY36" fmla="*/ 84493 h 152246"/>
                <a:gd name="connsiteX37" fmla="*/ 86643 w 152346"/>
                <a:gd name="connsiteY37" fmla="*/ 111897 h 152246"/>
                <a:gd name="connsiteX38" fmla="*/ 49223 w 152346"/>
                <a:gd name="connsiteY38" fmla="*/ 86681 h 152246"/>
                <a:gd name="connsiteX39" fmla="*/ 74455 w 152346"/>
                <a:gd name="connsiteY39" fmla="*/ 49286 h 152246"/>
                <a:gd name="connsiteX40" fmla="*/ 111876 w 152346"/>
                <a:gd name="connsiteY40" fmla="*/ 74501 h 152246"/>
                <a:gd name="connsiteX41" fmla="*/ 86643 w 152346"/>
                <a:gd name="connsiteY41" fmla="*/ 111897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52346" h="152246">
                  <a:moveTo>
                    <a:pt x="154057" y="84493"/>
                  </a:moveTo>
                  <a:cubicBezTo>
                    <a:pt x="154342" y="78593"/>
                    <a:pt x="153961" y="72599"/>
                    <a:pt x="152819" y="66604"/>
                  </a:cubicBezTo>
                  <a:cubicBezTo>
                    <a:pt x="151676" y="60609"/>
                    <a:pt x="149772" y="54900"/>
                    <a:pt x="147296" y="49571"/>
                  </a:cubicBezTo>
                  <a:lnTo>
                    <a:pt x="131014" y="52711"/>
                  </a:lnTo>
                  <a:cubicBezTo>
                    <a:pt x="129586" y="50047"/>
                    <a:pt x="127872" y="47573"/>
                    <a:pt x="126063" y="45194"/>
                  </a:cubicBezTo>
                  <a:lnTo>
                    <a:pt x="135298" y="31397"/>
                  </a:lnTo>
                  <a:cubicBezTo>
                    <a:pt x="127205" y="22452"/>
                    <a:pt x="117017" y="15601"/>
                    <a:pt x="105686" y="11509"/>
                  </a:cubicBezTo>
                  <a:lnTo>
                    <a:pt x="96450" y="25307"/>
                  </a:lnTo>
                  <a:cubicBezTo>
                    <a:pt x="93593" y="24451"/>
                    <a:pt x="90642" y="23879"/>
                    <a:pt x="87690" y="23499"/>
                  </a:cubicBezTo>
                  <a:lnTo>
                    <a:pt x="84548" y="7227"/>
                  </a:lnTo>
                  <a:cubicBezTo>
                    <a:pt x="78645" y="6942"/>
                    <a:pt x="72646" y="7323"/>
                    <a:pt x="66648" y="8464"/>
                  </a:cubicBezTo>
                  <a:cubicBezTo>
                    <a:pt x="60649" y="9606"/>
                    <a:pt x="54935" y="11509"/>
                    <a:pt x="49603" y="13983"/>
                  </a:cubicBezTo>
                  <a:lnTo>
                    <a:pt x="52746" y="30255"/>
                  </a:lnTo>
                  <a:cubicBezTo>
                    <a:pt x="50080" y="31682"/>
                    <a:pt x="47604" y="33395"/>
                    <a:pt x="45224" y="35203"/>
                  </a:cubicBezTo>
                  <a:lnTo>
                    <a:pt x="31417" y="25973"/>
                  </a:lnTo>
                  <a:cubicBezTo>
                    <a:pt x="22467" y="34061"/>
                    <a:pt x="15611" y="44242"/>
                    <a:pt x="11517" y="55566"/>
                  </a:cubicBezTo>
                  <a:lnTo>
                    <a:pt x="25323" y="64796"/>
                  </a:lnTo>
                  <a:cubicBezTo>
                    <a:pt x="24467" y="67650"/>
                    <a:pt x="23895" y="70600"/>
                    <a:pt x="23514" y="73550"/>
                  </a:cubicBezTo>
                  <a:lnTo>
                    <a:pt x="7232" y="76690"/>
                  </a:lnTo>
                  <a:cubicBezTo>
                    <a:pt x="6946" y="82590"/>
                    <a:pt x="7327" y="88584"/>
                    <a:pt x="8470" y="94579"/>
                  </a:cubicBezTo>
                  <a:cubicBezTo>
                    <a:pt x="9613" y="100574"/>
                    <a:pt x="11517" y="106283"/>
                    <a:pt x="13992" y="111612"/>
                  </a:cubicBezTo>
                  <a:lnTo>
                    <a:pt x="30275" y="108471"/>
                  </a:lnTo>
                  <a:cubicBezTo>
                    <a:pt x="31703" y="111136"/>
                    <a:pt x="33417" y="113610"/>
                    <a:pt x="35226" y="115989"/>
                  </a:cubicBezTo>
                  <a:lnTo>
                    <a:pt x="25990" y="129786"/>
                  </a:lnTo>
                  <a:cubicBezTo>
                    <a:pt x="34083" y="138730"/>
                    <a:pt x="44271" y="145582"/>
                    <a:pt x="55602" y="149673"/>
                  </a:cubicBezTo>
                  <a:lnTo>
                    <a:pt x="64838" y="135876"/>
                  </a:lnTo>
                  <a:cubicBezTo>
                    <a:pt x="67695" y="136732"/>
                    <a:pt x="70646" y="137303"/>
                    <a:pt x="73598" y="137684"/>
                  </a:cubicBezTo>
                  <a:lnTo>
                    <a:pt x="76740" y="153955"/>
                  </a:lnTo>
                  <a:cubicBezTo>
                    <a:pt x="82644" y="154240"/>
                    <a:pt x="88643" y="153860"/>
                    <a:pt x="94641" y="152718"/>
                  </a:cubicBezTo>
                  <a:cubicBezTo>
                    <a:pt x="100640" y="151576"/>
                    <a:pt x="106353" y="149673"/>
                    <a:pt x="111685" y="147199"/>
                  </a:cubicBezTo>
                  <a:lnTo>
                    <a:pt x="108543" y="130928"/>
                  </a:lnTo>
                  <a:cubicBezTo>
                    <a:pt x="111209" y="129501"/>
                    <a:pt x="113685" y="127788"/>
                    <a:pt x="116065" y="125980"/>
                  </a:cubicBezTo>
                  <a:lnTo>
                    <a:pt x="129872" y="135210"/>
                  </a:lnTo>
                  <a:cubicBezTo>
                    <a:pt x="138821" y="127122"/>
                    <a:pt x="145677" y="116940"/>
                    <a:pt x="149772" y="105617"/>
                  </a:cubicBezTo>
                  <a:lnTo>
                    <a:pt x="135965" y="96387"/>
                  </a:lnTo>
                  <a:cubicBezTo>
                    <a:pt x="136822" y="93532"/>
                    <a:pt x="137394" y="90582"/>
                    <a:pt x="137774" y="87633"/>
                  </a:cubicBezTo>
                  <a:lnTo>
                    <a:pt x="154057" y="84493"/>
                  </a:lnTo>
                  <a:close/>
                  <a:moveTo>
                    <a:pt x="86643" y="111897"/>
                  </a:moveTo>
                  <a:cubicBezTo>
                    <a:pt x="69313" y="115227"/>
                    <a:pt x="52650" y="103999"/>
                    <a:pt x="49223" y="86681"/>
                  </a:cubicBezTo>
                  <a:cubicBezTo>
                    <a:pt x="45890" y="69363"/>
                    <a:pt x="57126" y="52711"/>
                    <a:pt x="74455" y="49286"/>
                  </a:cubicBezTo>
                  <a:cubicBezTo>
                    <a:pt x="91785" y="45955"/>
                    <a:pt x="108448" y="57183"/>
                    <a:pt x="111876" y="74501"/>
                  </a:cubicBezTo>
                  <a:cubicBezTo>
                    <a:pt x="115208" y="91819"/>
                    <a:pt x="103972" y="108567"/>
                    <a:pt x="86643" y="1118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1795">
              <a:extLst>
                <a:ext uri="{FF2B5EF4-FFF2-40B4-BE49-F238E27FC236}">
                  <a16:creationId xmlns:a16="http://schemas.microsoft.com/office/drawing/2014/main" id="{6C598DB2-3427-C649-9E88-B4A70B6EFEF5}"/>
                </a:ext>
              </a:extLst>
            </p:cNvPr>
            <p:cNvSpPr/>
            <p:nvPr/>
          </p:nvSpPr>
          <p:spPr>
            <a:xfrm>
              <a:off x="2607434" y="5724729"/>
              <a:ext cx="1298873" cy="1298017"/>
            </a:xfrm>
            <a:custGeom>
              <a:avLst/>
              <a:gdLst>
                <a:gd name="connsiteX0" fmla="*/ 228109 w 228520"/>
                <a:gd name="connsiteY0" fmla="*/ 123385 h 228369"/>
                <a:gd name="connsiteX1" fmla="*/ 226205 w 228520"/>
                <a:gd name="connsiteY1" fmla="*/ 96456 h 228369"/>
                <a:gd name="connsiteX2" fmla="*/ 217826 w 228520"/>
                <a:gd name="connsiteY2" fmla="*/ 70765 h 228369"/>
                <a:gd name="connsiteX3" fmla="*/ 193355 w 228520"/>
                <a:gd name="connsiteY3" fmla="*/ 75522 h 228369"/>
                <a:gd name="connsiteX4" fmla="*/ 185928 w 228520"/>
                <a:gd name="connsiteY4" fmla="*/ 64294 h 228369"/>
                <a:gd name="connsiteX5" fmla="*/ 199830 w 228520"/>
                <a:gd name="connsiteY5" fmla="*/ 43645 h 228369"/>
                <a:gd name="connsiteX6" fmla="*/ 155364 w 228520"/>
                <a:gd name="connsiteY6" fmla="*/ 13768 h 228369"/>
                <a:gd name="connsiteX7" fmla="*/ 141462 w 228520"/>
                <a:gd name="connsiteY7" fmla="*/ 34416 h 228369"/>
                <a:gd name="connsiteX8" fmla="*/ 128227 w 228520"/>
                <a:gd name="connsiteY8" fmla="*/ 31751 h 228369"/>
                <a:gd name="connsiteX9" fmla="*/ 123466 w 228520"/>
                <a:gd name="connsiteY9" fmla="*/ 7297 h 228369"/>
                <a:gd name="connsiteX10" fmla="*/ 96520 w 228520"/>
                <a:gd name="connsiteY10" fmla="*/ 9200 h 228369"/>
                <a:gd name="connsiteX11" fmla="*/ 70811 w 228520"/>
                <a:gd name="connsiteY11" fmla="*/ 17573 h 228369"/>
                <a:gd name="connsiteX12" fmla="*/ 75572 w 228520"/>
                <a:gd name="connsiteY12" fmla="*/ 42028 h 228369"/>
                <a:gd name="connsiteX13" fmla="*/ 64336 w 228520"/>
                <a:gd name="connsiteY13" fmla="*/ 49450 h 228369"/>
                <a:gd name="connsiteX14" fmla="*/ 43674 w 228520"/>
                <a:gd name="connsiteY14" fmla="*/ 35558 h 228369"/>
                <a:gd name="connsiteX15" fmla="*/ 13776 w 228520"/>
                <a:gd name="connsiteY15" fmla="*/ 79994 h 228369"/>
                <a:gd name="connsiteX16" fmla="*/ 34438 w 228520"/>
                <a:gd name="connsiteY16" fmla="*/ 93887 h 228369"/>
                <a:gd name="connsiteX17" fmla="*/ 31772 w 228520"/>
                <a:gd name="connsiteY17" fmla="*/ 107114 h 228369"/>
                <a:gd name="connsiteX18" fmla="*/ 7302 w 228520"/>
                <a:gd name="connsiteY18" fmla="*/ 111871 h 228369"/>
                <a:gd name="connsiteX19" fmla="*/ 9206 w 228520"/>
                <a:gd name="connsiteY19" fmla="*/ 138800 h 228369"/>
                <a:gd name="connsiteX20" fmla="*/ 17585 w 228520"/>
                <a:gd name="connsiteY20" fmla="*/ 164491 h 228369"/>
                <a:gd name="connsiteX21" fmla="*/ 42055 w 228520"/>
                <a:gd name="connsiteY21" fmla="*/ 159734 h 228369"/>
                <a:gd name="connsiteX22" fmla="*/ 49483 w 228520"/>
                <a:gd name="connsiteY22" fmla="*/ 170962 h 228369"/>
                <a:gd name="connsiteX23" fmla="*/ 35581 w 228520"/>
                <a:gd name="connsiteY23" fmla="*/ 191611 h 228369"/>
                <a:gd name="connsiteX24" fmla="*/ 80047 w 228520"/>
                <a:gd name="connsiteY24" fmla="*/ 221488 h 228369"/>
                <a:gd name="connsiteX25" fmla="*/ 93949 w 228520"/>
                <a:gd name="connsiteY25" fmla="*/ 200840 h 228369"/>
                <a:gd name="connsiteX26" fmla="*/ 107184 w 228520"/>
                <a:gd name="connsiteY26" fmla="*/ 203505 h 228369"/>
                <a:gd name="connsiteX27" fmla="*/ 111945 w 228520"/>
                <a:gd name="connsiteY27" fmla="*/ 227959 h 228369"/>
                <a:gd name="connsiteX28" fmla="*/ 138891 w 228520"/>
                <a:gd name="connsiteY28" fmla="*/ 226056 h 228369"/>
                <a:gd name="connsiteX29" fmla="*/ 164599 w 228520"/>
                <a:gd name="connsiteY29" fmla="*/ 217683 h 228369"/>
                <a:gd name="connsiteX30" fmla="*/ 159839 w 228520"/>
                <a:gd name="connsiteY30" fmla="*/ 193228 h 228369"/>
                <a:gd name="connsiteX31" fmla="*/ 171074 w 228520"/>
                <a:gd name="connsiteY31" fmla="*/ 185806 h 228369"/>
                <a:gd name="connsiteX32" fmla="*/ 191737 w 228520"/>
                <a:gd name="connsiteY32" fmla="*/ 199698 h 228369"/>
                <a:gd name="connsiteX33" fmla="*/ 221634 w 228520"/>
                <a:gd name="connsiteY33" fmla="*/ 155262 h 228369"/>
                <a:gd name="connsiteX34" fmla="*/ 200972 w 228520"/>
                <a:gd name="connsiteY34" fmla="*/ 141369 h 228369"/>
                <a:gd name="connsiteX35" fmla="*/ 203639 w 228520"/>
                <a:gd name="connsiteY35" fmla="*/ 128142 h 228369"/>
                <a:gd name="connsiteX36" fmla="*/ 228109 w 228520"/>
                <a:gd name="connsiteY36" fmla="*/ 123385 h 228369"/>
                <a:gd name="connsiteX37" fmla="*/ 126894 w 228520"/>
                <a:gd name="connsiteY37" fmla="*/ 164682 h 228369"/>
                <a:gd name="connsiteX38" fmla="*/ 70716 w 228520"/>
                <a:gd name="connsiteY38" fmla="*/ 126810 h 228369"/>
                <a:gd name="connsiteX39" fmla="*/ 108612 w 228520"/>
                <a:gd name="connsiteY39" fmla="*/ 70669 h 228369"/>
                <a:gd name="connsiteX40" fmla="*/ 164790 w 228520"/>
                <a:gd name="connsiteY40" fmla="*/ 108541 h 228369"/>
                <a:gd name="connsiteX41" fmla="*/ 126894 w 228520"/>
                <a:gd name="connsiteY41" fmla="*/ 164682 h 22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8520" h="228369">
                  <a:moveTo>
                    <a:pt x="228109" y="123385"/>
                  </a:moveTo>
                  <a:cubicBezTo>
                    <a:pt x="228585" y="114535"/>
                    <a:pt x="228014" y="105496"/>
                    <a:pt x="226205" y="96456"/>
                  </a:cubicBezTo>
                  <a:cubicBezTo>
                    <a:pt x="224396" y="87417"/>
                    <a:pt x="221540" y="78853"/>
                    <a:pt x="217826" y="70765"/>
                  </a:cubicBezTo>
                  <a:lnTo>
                    <a:pt x="193355" y="75522"/>
                  </a:lnTo>
                  <a:cubicBezTo>
                    <a:pt x="191165" y="71526"/>
                    <a:pt x="188690" y="67815"/>
                    <a:pt x="185928" y="64294"/>
                  </a:cubicBezTo>
                  <a:lnTo>
                    <a:pt x="199830" y="43645"/>
                  </a:lnTo>
                  <a:cubicBezTo>
                    <a:pt x="187737" y="30229"/>
                    <a:pt x="172407" y="19952"/>
                    <a:pt x="155364" y="13768"/>
                  </a:cubicBezTo>
                  <a:lnTo>
                    <a:pt x="141462" y="34416"/>
                  </a:lnTo>
                  <a:cubicBezTo>
                    <a:pt x="137177" y="33179"/>
                    <a:pt x="132702" y="32322"/>
                    <a:pt x="128227" y="31751"/>
                  </a:cubicBezTo>
                  <a:lnTo>
                    <a:pt x="123466" y="7297"/>
                  </a:lnTo>
                  <a:cubicBezTo>
                    <a:pt x="114611" y="6821"/>
                    <a:pt x="105565" y="7392"/>
                    <a:pt x="96520" y="9200"/>
                  </a:cubicBezTo>
                  <a:cubicBezTo>
                    <a:pt x="87474" y="11008"/>
                    <a:pt x="78904" y="13862"/>
                    <a:pt x="70811" y="17573"/>
                  </a:cubicBezTo>
                  <a:lnTo>
                    <a:pt x="75572" y="42028"/>
                  </a:lnTo>
                  <a:cubicBezTo>
                    <a:pt x="71573" y="44216"/>
                    <a:pt x="67859" y="46690"/>
                    <a:pt x="64336" y="49450"/>
                  </a:cubicBezTo>
                  <a:lnTo>
                    <a:pt x="43674" y="35558"/>
                  </a:lnTo>
                  <a:cubicBezTo>
                    <a:pt x="30249" y="47642"/>
                    <a:pt x="19965" y="62962"/>
                    <a:pt x="13776" y="79994"/>
                  </a:cubicBezTo>
                  <a:lnTo>
                    <a:pt x="34438" y="93887"/>
                  </a:lnTo>
                  <a:cubicBezTo>
                    <a:pt x="33200" y="98169"/>
                    <a:pt x="32344" y="102641"/>
                    <a:pt x="31772" y="107114"/>
                  </a:cubicBezTo>
                  <a:lnTo>
                    <a:pt x="7302" y="111871"/>
                  </a:lnTo>
                  <a:cubicBezTo>
                    <a:pt x="6825" y="120721"/>
                    <a:pt x="7396" y="129760"/>
                    <a:pt x="9206" y="138800"/>
                  </a:cubicBezTo>
                  <a:cubicBezTo>
                    <a:pt x="11015" y="147839"/>
                    <a:pt x="13872" y="156403"/>
                    <a:pt x="17585" y="164491"/>
                  </a:cubicBezTo>
                  <a:lnTo>
                    <a:pt x="42055" y="159734"/>
                  </a:lnTo>
                  <a:cubicBezTo>
                    <a:pt x="44246" y="163730"/>
                    <a:pt x="46721" y="167441"/>
                    <a:pt x="49483" y="170962"/>
                  </a:cubicBezTo>
                  <a:lnTo>
                    <a:pt x="35581" y="191611"/>
                  </a:lnTo>
                  <a:cubicBezTo>
                    <a:pt x="47673" y="205027"/>
                    <a:pt x="63003" y="215304"/>
                    <a:pt x="80047" y="221488"/>
                  </a:cubicBezTo>
                  <a:lnTo>
                    <a:pt x="93949" y="200840"/>
                  </a:lnTo>
                  <a:cubicBezTo>
                    <a:pt x="98234" y="202077"/>
                    <a:pt x="102709" y="202933"/>
                    <a:pt x="107184" y="203505"/>
                  </a:cubicBezTo>
                  <a:lnTo>
                    <a:pt x="111945" y="227959"/>
                  </a:lnTo>
                  <a:cubicBezTo>
                    <a:pt x="120800" y="228435"/>
                    <a:pt x="129846" y="227864"/>
                    <a:pt x="138891" y="226056"/>
                  </a:cubicBezTo>
                  <a:cubicBezTo>
                    <a:pt x="147937" y="224248"/>
                    <a:pt x="156506" y="221393"/>
                    <a:pt x="164599" y="217683"/>
                  </a:cubicBezTo>
                  <a:lnTo>
                    <a:pt x="159839" y="193228"/>
                  </a:lnTo>
                  <a:cubicBezTo>
                    <a:pt x="163838" y="191039"/>
                    <a:pt x="167551" y="188566"/>
                    <a:pt x="171074" y="185806"/>
                  </a:cubicBezTo>
                  <a:lnTo>
                    <a:pt x="191737" y="199698"/>
                  </a:lnTo>
                  <a:cubicBezTo>
                    <a:pt x="205162" y="187614"/>
                    <a:pt x="215445" y="172294"/>
                    <a:pt x="221634" y="155262"/>
                  </a:cubicBezTo>
                  <a:lnTo>
                    <a:pt x="200972" y="141369"/>
                  </a:lnTo>
                  <a:cubicBezTo>
                    <a:pt x="202210" y="137087"/>
                    <a:pt x="203067" y="132615"/>
                    <a:pt x="203639" y="128142"/>
                  </a:cubicBezTo>
                  <a:lnTo>
                    <a:pt x="228109" y="123385"/>
                  </a:lnTo>
                  <a:close/>
                  <a:moveTo>
                    <a:pt x="126894" y="164682"/>
                  </a:moveTo>
                  <a:cubicBezTo>
                    <a:pt x="100899" y="169725"/>
                    <a:pt x="75763" y="152787"/>
                    <a:pt x="70716" y="126810"/>
                  </a:cubicBezTo>
                  <a:cubicBezTo>
                    <a:pt x="65670" y="100833"/>
                    <a:pt x="82618" y="75712"/>
                    <a:pt x="108612" y="70669"/>
                  </a:cubicBezTo>
                  <a:cubicBezTo>
                    <a:pt x="134606" y="65626"/>
                    <a:pt x="159743" y="82564"/>
                    <a:pt x="164790" y="108541"/>
                  </a:cubicBezTo>
                  <a:cubicBezTo>
                    <a:pt x="169836" y="134423"/>
                    <a:pt x="152888" y="159543"/>
                    <a:pt x="126894" y="16468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1" name="Forma libre 1792">
            <a:extLst>
              <a:ext uri="{FF2B5EF4-FFF2-40B4-BE49-F238E27FC236}">
                <a16:creationId xmlns:a16="http://schemas.microsoft.com/office/drawing/2014/main" id="{C78D9BCF-591B-054E-B359-EE31382A9108}"/>
              </a:ext>
            </a:extLst>
          </p:cNvPr>
          <p:cNvSpPr/>
          <p:nvPr/>
        </p:nvSpPr>
        <p:spPr>
          <a:xfrm flipH="1">
            <a:off x="17739391" y="5196397"/>
            <a:ext cx="3918064" cy="4317060"/>
          </a:xfrm>
          <a:custGeom>
            <a:avLst/>
            <a:gdLst>
              <a:gd name="connsiteX0" fmla="*/ 98654 w 742691"/>
              <a:gd name="connsiteY0" fmla="*/ 477904 h 818325"/>
              <a:gd name="connsiteX1" fmla="*/ 7150 w 742691"/>
              <a:gd name="connsiteY1" fmla="*/ 256481 h 818325"/>
              <a:gd name="connsiteX2" fmla="*/ 252333 w 742691"/>
              <a:gd name="connsiteY2" fmla="*/ 12601 h 818325"/>
              <a:gd name="connsiteX3" fmla="*/ 522273 w 742691"/>
              <a:gd name="connsiteY3" fmla="*/ 58370 h 818325"/>
              <a:gd name="connsiteX4" fmla="*/ 630630 w 742691"/>
              <a:gd name="connsiteY4" fmla="*/ 207381 h 818325"/>
              <a:gd name="connsiteX5" fmla="*/ 635676 w 742691"/>
              <a:gd name="connsiteY5" fmla="*/ 306056 h 818325"/>
              <a:gd name="connsiteX6" fmla="*/ 708898 w 742691"/>
              <a:gd name="connsiteY6" fmla="*/ 381608 h 818325"/>
              <a:gd name="connsiteX7" fmla="*/ 742415 w 742691"/>
              <a:gd name="connsiteY7" fmla="*/ 437179 h 818325"/>
              <a:gd name="connsiteX8" fmla="*/ 694235 w 742691"/>
              <a:gd name="connsiteY8" fmla="*/ 471909 h 818325"/>
              <a:gd name="connsiteX9" fmla="*/ 701566 w 742691"/>
              <a:gd name="connsiteY9" fmla="*/ 495222 h 818325"/>
              <a:gd name="connsiteX10" fmla="*/ 705185 w 742691"/>
              <a:gd name="connsiteY10" fmla="*/ 505499 h 818325"/>
              <a:gd name="connsiteX11" fmla="*/ 702233 w 742691"/>
              <a:gd name="connsiteY11" fmla="*/ 517393 h 818325"/>
              <a:gd name="connsiteX12" fmla="*/ 689950 w 742691"/>
              <a:gd name="connsiteY12" fmla="*/ 526433 h 818325"/>
              <a:gd name="connsiteX13" fmla="*/ 697949 w 742691"/>
              <a:gd name="connsiteY13" fmla="*/ 532713 h 818325"/>
              <a:gd name="connsiteX14" fmla="*/ 699281 w 742691"/>
              <a:gd name="connsiteY14" fmla="*/ 557643 h 818325"/>
              <a:gd name="connsiteX15" fmla="*/ 688236 w 742691"/>
              <a:gd name="connsiteY15" fmla="*/ 581527 h 818325"/>
              <a:gd name="connsiteX16" fmla="*/ 701662 w 742691"/>
              <a:gd name="connsiteY16" fmla="*/ 650323 h 818325"/>
              <a:gd name="connsiteX17" fmla="*/ 581308 w 742691"/>
              <a:gd name="connsiteY17" fmla="*/ 693428 h 818325"/>
              <a:gd name="connsiteX18" fmla="*/ 496945 w 742691"/>
              <a:gd name="connsiteY18" fmla="*/ 798003 h 818325"/>
              <a:gd name="connsiteX19" fmla="*/ 469713 w 742691"/>
              <a:gd name="connsiteY19" fmla="*/ 818080 h 818325"/>
              <a:gd name="connsiteX20" fmla="*/ 185777 w 742691"/>
              <a:gd name="connsiteY20" fmla="*/ 818080 h 818325"/>
              <a:gd name="connsiteX21" fmla="*/ 158164 w 742691"/>
              <a:gd name="connsiteY21" fmla="*/ 782873 h 818325"/>
              <a:gd name="connsiteX22" fmla="*/ 176541 w 742691"/>
              <a:gd name="connsiteY22" fmla="*/ 613785 h 818325"/>
              <a:gd name="connsiteX23" fmla="*/ 98654 w 742691"/>
              <a:gd name="connsiteY23" fmla="*/ 477904 h 81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2691" h="818325">
                <a:moveTo>
                  <a:pt x="98654" y="477904"/>
                </a:moveTo>
                <a:cubicBezTo>
                  <a:pt x="61804" y="429947"/>
                  <a:pt x="7912" y="344403"/>
                  <a:pt x="7150" y="256481"/>
                </a:cubicBezTo>
                <a:cubicBezTo>
                  <a:pt x="6293" y="153048"/>
                  <a:pt x="68374" y="30585"/>
                  <a:pt x="252333" y="12601"/>
                </a:cubicBezTo>
                <a:cubicBezTo>
                  <a:pt x="307464" y="7177"/>
                  <a:pt x="436578" y="-8238"/>
                  <a:pt x="522273" y="58370"/>
                </a:cubicBezTo>
                <a:cubicBezTo>
                  <a:pt x="594257" y="114415"/>
                  <a:pt x="619013" y="161898"/>
                  <a:pt x="630630" y="207381"/>
                </a:cubicBezTo>
                <a:cubicBezTo>
                  <a:pt x="643008" y="255720"/>
                  <a:pt x="624536" y="272752"/>
                  <a:pt x="635676" y="306056"/>
                </a:cubicBezTo>
                <a:cubicBezTo>
                  <a:pt x="645960" y="336981"/>
                  <a:pt x="671478" y="348875"/>
                  <a:pt x="708898" y="381608"/>
                </a:cubicBezTo>
                <a:cubicBezTo>
                  <a:pt x="735083" y="404446"/>
                  <a:pt x="750889" y="416245"/>
                  <a:pt x="742415" y="437179"/>
                </a:cubicBezTo>
                <a:cubicBezTo>
                  <a:pt x="731084" y="465534"/>
                  <a:pt x="698710" y="460777"/>
                  <a:pt x="694235" y="471909"/>
                </a:cubicBezTo>
                <a:cubicBezTo>
                  <a:pt x="691569" y="478570"/>
                  <a:pt x="696234" y="487895"/>
                  <a:pt x="701566" y="495222"/>
                </a:cubicBezTo>
                <a:cubicBezTo>
                  <a:pt x="703757" y="498267"/>
                  <a:pt x="704899" y="501788"/>
                  <a:pt x="705185" y="505499"/>
                </a:cubicBezTo>
                <a:cubicBezTo>
                  <a:pt x="705470" y="510162"/>
                  <a:pt x="705090" y="513777"/>
                  <a:pt x="702233" y="517393"/>
                </a:cubicBezTo>
                <a:cubicBezTo>
                  <a:pt x="699186" y="521294"/>
                  <a:pt x="694425" y="524435"/>
                  <a:pt x="689950" y="526433"/>
                </a:cubicBezTo>
                <a:cubicBezTo>
                  <a:pt x="690045" y="526433"/>
                  <a:pt x="697949" y="532713"/>
                  <a:pt x="697949" y="532713"/>
                </a:cubicBezTo>
                <a:cubicBezTo>
                  <a:pt x="702328" y="538803"/>
                  <a:pt x="705661" y="550031"/>
                  <a:pt x="699281" y="557643"/>
                </a:cubicBezTo>
                <a:cubicBezTo>
                  <a:pt x="695282" y="562401"/>
                  <a:pt x="690426" y="567634"/>
                  <a:pt x="688236" y="581527"/>
                </a:cubicBezTo>
                <a:cubicBezTo>
                  <a:pt x="686046" y="595420"/>
                  <a:pt x="708517" y="625298"/>
                  <a:pt x="701662" y="650323"/>
                </a:cubicBezTo>
                <a:cubicBezTo>
                  <a:pt x="692330" y="684484"/>
                  <a:pt x="645769" y="693428"/>
                  <a:pt x="581308" y="693428"/>
                </a:cubicBezTo>
                <a:cubicBezTo>
                  <a:pt x="533033" y="693428"/>
                  <a:pt x="505229" y="771169"/>
                  <a:pt x="496945" y="798003"/>
                </a:cubicBezTo>
                <a:cubicBezTo>
                  <a:pt x="493232" y="809897"/>
                  <a:pt x="482282" y="818080"/>
                  <a:pt x="469713" y="818080"/>
                </a:cubicBezTo>
                <a:lnTo>
                  <a:pt x="185777" y="818080"/>
                </a:lnTo>
                <a:cubicBezTo>
                  <a:pt x="167305" y="818080"/>
                  <a:pt x="153784" y="800857"/>
                  <a:pt x="158164" y="782873"/>
                </a:cubicBezTo>
                <a:cubicBezTo>
                  <a:pt x="171209" y="729587"/>
                  <a:pt x="185396" y="655462"/>
                  <a:pt x="176541" y="613785"/>
                </a:cubicBezTo>
                <a:cubicBezTo>
                  <a:pt x="167591" y="572392"/>
                  <a:pt x="133694" y="523483"/>
                  <a:pt x="98654" y="477904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1793">
            <a:extLst>
              <a:ext uri="{FF2B5EF4-FFF2-40B4-BE49-F238E27FC236}">
                <a16:creationId xmlns:a16="http://schemas.microsoft.com/office/drawing/2014/main" id="{76E903D0-8550-9E46-ADA5-2F5E935D9A57}"/>
              </a:ext>
            </a:extLst>
          </p:cNvPr>
          <p:cNvSpPr/>
          <p:nvPr/>
        </p:nvSpPr>
        <p:spPr>
          <a:xfrm flipH="1">
            <a:off x="18675443" y="5349845"/>
            <a:ext cx="2762740" cy="2309127"/>
          </a:xfrm>
          <a:custGeom>
            <a:avLst/>
            <a:gdLst>
              <a:gd name="connsiteX0" fmla="*/ 513084 w 523692"/>
              <a:gd name="connsiteY0" fmla="*/ 99317 h 437708"/>
              <a:gd name="connsiteX1" fmla="*/ 358738 w 523692"/>
              <a:gd name="connsiteY1" fmla="*/ 382496 h 437708"/>
              <a:gd name="connsiteX2" fmla="*/ 26431 w 523692"/>
              <a:gd name="connsiteY2" fmla="*/ 332920 h 437708"/>
              <a:gd name="connsiteX3" fmla="*/ 192393 w 523692"/>
              <a:gd name="connsiteY3" fmla="*/ 16819 h 437708"/>
              <a:gd name="connsiteX4" fmla="*/ 513084 w 523692"/>
              <a:gd name="connsiteY4" fmla="*/ 99317 h 43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692" h="437708">
                <a:moveTo>
                  <a:pt x="513084" y="99317"/>
                </a:moveTo>
                <a:cubicBezTo>
                  <a:pt x="546124" y="162309"/>
                  <a:pt x="500801" y="275923"/>
                  <a:pt x="358738" y="382496"/>
                </a:cubicBezTo>
                <a:cubicBezTo>
                  <a:pt x="226576" y="481551"/>
                  <a:pt x="79466" y="437590"/>
                  <a:pt x="26431" y="332920"/>
                </a:cubicBezTo>
                <a:cubicBezTo>
                  <a:pt x="-26605" y="228251"/>
                  <a:pt x="30049" y="49837"/>
                  <a:pt x="192393" y="16819"/>
                </a:cubicBezTo>
                <a:cubicBezTo>
                  <a:pt x="368545" y="-18864"/>
                  <a:pt x="488327" y="52120"/>
                  <a:pt x="513084" y="993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1794">
            <a:extLst>
              <a:ext uri="{FF2B5EF4-FFF2-40B4-BE49-F238E27FC236}">
                <a16:creationId xmlns:a16="http://schemas.microsoft.com/office/drawing/2014/main" id="{826BE306-B6E1-DC4F-811E-6A1F04D47DA0}"/>
              </a:ext>
            </a:extLst>
          </p:cNvPr>
          <p:cNvSpPr/>
          <p:nvPr/>
        </p:nvSpPr>
        <p:spPr>
          <a:xfrm flipH="1">
            <a:off x="19125206" y="6040970"/>
            <a:ext cx="803706" cy="803177"/>
          </a:xfrm>
          <a:custGeom>
            <a:avLst/>
            <a:gdLst>
              <a:gd name="connsiteX0" fmla="*/ 154057 w 152346"/>
              <a:gd name="connsiteY0" fmla="*/ 84493 h 152246"/>
              <a:gd name="connsiteX1" fmla="*/ 152819 w 152346"/>
              <a:gd name="connsiteY1" fmla="*/ 66604 h 152246"/>
              <a:gd name="connsiteX2" fmla="*/ 147296 w 152346"/>
              <a:gd name="connsiteY2" fmla="*/ 49571 h 152246"/>
              <a:gd name="connsiteX3" fmla="*/ 131014 w 152346"/>
              <a:gd name="connsiteY3" fmla="*/ 52711 h 152246"/>
              <a:gd name="connsiteX4" fmla="*/ 126063 w 152346"/>
              <a:gd name="connsiteY4" fmla="*/ 45194 h 152246"/>
              <a:gd name="connsiteX5" fmla="*/ 135298 w 152346"/>
              <a:gd name="connsiteY5" fmla="*/ 31397 h 152246"/>
              <a:gd name="connsiteX6" fmla="*/ 105686 w 152346"/>
              <a:gd name="connsiteY6" fmla="*/ 11509 h 152246"/>
              <a:gd name="connsiteX7" fmla="*/ 96450 w 152346"/>
              <a:gd name="connsiteY7" fmla="*/ 25307 h 152246"/>
              <a:gd name="connsiteX8" fmla="*/ 87690 w 152346"/>
              <a:gd name="connsiteY8" fmla="*/ 23499 h 152246"/>
              <a:gd name="connsiteX9" fmla="*/ 84548 w 152346"/>
              <a:gd name="connsiteY9" fmla="*/ 7227 h 152246"/>
              <a:gd name="connsiteX10" fmla="*/ 66648 w 152346"/>
              <a:gd name="connsiteY10" fmla="*/ 8464 h 152246"/>
              <a:gd name="connsiteX11" fmla="*/ 49603 w 152346"/>
              <a:gd name="connsiteY11" fmla="*/ 13983 h 152246"/>
              <a:gd name="connsiteX12" fmla="*/ 52746 w 152346"/>
              <a:gd name="connsiteY12" fmla="*/ 30255 h 152246"/>
              <a:gd name="connsiteX13" fmla="*/ 45224 w 152346"/>
              <a:gd name="connsiteY13" fmla="*/ 35203 h 152246"/>
              <a:gd name="connsiteX14" fmla="*/ 31417 w 152346"/>
              <a:gd name="connsiteY14" fmla="*/ 25973 h 152246"/>
              <a:gd name="connsiteX15" fmla="*/ 11517 w 152346"/>
              <a:gd name="connsiteY15" fmla="*/ 55566 h 152246"/>
              <a:gd name="connsiteX16" fmla="*/ 25323 w 152346"/>
              <a:gd name="connsiteY16" fmla="*/ 64796 h 152246"/>
              <a:gd name="connsiteX17" fmla="*/ 23514 w 152346"/>
              <a:gd name="connsiteY17" fmla="*/ 73550 h 152246"/>
              <a:gd name="connsiteX18" fmla="*/ 7232 w 152346"/>
              <a:gd name="connsiteY18" fmla="*/ 76690 h 152246"/>
              <a:gd name="connsiteX19" fmla="*/ 8470 w 152346"/>
              <a:gd name="connsiteY19" fmla="*/ 94579 h 152246"/>
              <a:gd name="connsiteX20" fmla="*/ 13992 w 152346"/>
              <a:gd name="connsiteY20" fmla="*/ 111612 h 152246"/>
              <a:gd name="connsiteX21" fmla="*/ 30275 w 152346"/>
              <a:gd name="connsiteY21" fmla="*/ 108471 h 152246"/>
              <a:gd name="connsiteX22" fmla="*/ 35226 w 152346"/>
              <a:gd name="connsiteY22" fmla="*/ 115989 h 152246"/>
              <a:gd name="connsiteX23" fmla="*/ 25990 w 152346"/>
              <a:gd name="connsiteY23" fmla="*/ 129786 h 152246"/>
              <a:gd name="connsiteX24" fmla="*/ 55602 w 152346"/>
              <a:gd name="connsiteY24" fmla="*/ 149673 h 152246"/>
              <a:gd name="connsiteX25" fmla="*/ 64838 w 152346"/>
              <a:gd name="connsiteY25" fmla="*/ 135876 h 152246"/>
              <a:gd name="connsiteX26" fmla="*/ 73598 w 152346"/>
              <a:gd name="connsiteY26" fmla="*/ 137684 h 152246"/>
              <a:gd name="connsiteX27" fmla="*/ 76740 w 152346"/>
              <a:gd name="connsiteY27" fmla="*/ 153955 h 152246"/>
              <a:gd name="connsiteX28" fmla="*/ 94641 w 152346"/>
              <a:gd name="connsiteY28" fmla="*/ 152718 h 152246"/>
              <a:gd name="connsiteX29" fmla="*/ 111685 w 152346"/>
              <a:gd name="connsiteY29" fmla="*/ 147199 h 152246"/>
              <a:gd name="connsiteX30" fmla="*/ 108543 w 152346"/>
              <a:gd name="connsiteY30" fmla="*/ 130928 h 152246"/>
              <a:gd name="connsiteX31" fmla="*/ 116065 w 152346"/>
              <a:gd name="connsiteY31" fmla="*/ 125980 h 152246"/>
              <a:gd name="connsiteX32" fmla="*/ 129872 w 152346"/>
              <a:gd name="connsiteY32" fmla="*/ 135210 h 152246"/>
              <a:gd name="connsiteX33" fmla="*/ 149772 w 152346"/>
              <a:gd name="connsiteY33" fmla="*/ 105617 h 152246"/>
              <a:gd name="connsiteX34" fmla="*/ 135965 w 152346"/>
              <a:gd name="connsiteY34" fmla="*/ 96387 h 152246"/>
              <a:gd name="connsiteX35" fmla="*/ 137774 w 152346"/>
              <a:gd name="connsiteY35" fmla="*/ 87633 h 152246"/>
              <a:gd name="connsiteX36" fmla="*/ 154057 w 152346"/>
              <a:gd name="connsiteY36" fmla="*/ 84493 h 152246"/>
              <a:gd name="connsiteX37" fmla="*/ 86643 w 152346"/>
              <a:gd name="connsiteY37" fmla="*/ 111897 h 152246"/>
              <a:gd name="connsiteX38" fmla="*/ 49223 w 152346"/>
              <a:gd name="connsiteY38" fmla="*/ 86681 h 152246"/>
              <a:gd name="connsiteX39" fmla="*/ 74455 w 152346"/>
              <a:gd name="connsiteY39" fmla="*/ 49286 h 152246"/>
              <a:gd name="connsiteX40" fmla="*/ 111876 w 152346"/>
              <a:gd name="connsiteY40" fmla="*/ 74501 h 152246"/>
              <a:gd name="connsiteX41" fmla="*/ 86643 w 152346"/>
              <a:gd name="connsiteY41" fmla="*/ 111897 h 15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52346" h="152246">
                <a:moveTo>
                  <a:pt x="154057" y="84493"/>
                </a:moveTo>
                <a:cubicBezTo>
                  <a:pt x="154342" y="78593"/>
                  <a:pt x="153961" y="72599"/>
                  <a:pt x="152819" y="66604"/>
                </a:cubicBezTo>
                <a:cubicBezTo>
                  <a:pt x="151676" y="60609"/>
                  <a:pt x="149772" y="54900"/>
                  <a:pt x="147296" y="49571"/>
                </a:cubicBezTo>
                <a:lnTo>
                  <a:pt x="131014" y="52711"/>
                </a:lnTo>
                <a:cubicBezTo>
                  <a:pt x="129586" y="50047"/>
                  <a:pt x="127872" y="47573"/>
                  <a:pt x="126063" y="45194"/>
                </a:cubicBezTo>
                <a:lnTo>
                  <a:pt x="135298" y="31397"/>
                </a:lnTo>
                <a:cubicBezTo>
                  <a:pt x="127205" y="22452"/>
                  <a:pt x="117017" y="15601"/>
                  <a:pt x="105686" y="11509"/>
                </a:cubicBezTo>
                <a:lnTo>
                  <a:pt x="96450" y="25307"/>
                </a:lnTo>
                <a:cubicBezTo>
                  <a:pt x="93593" y="24451"/>
                  <a:pt x="90642" y="23879"/>
                  <a:pt x="87690" y="23499"/>
                </a:cubicBezTo>
                <a:lnTo>
                  <a:pt x="84548" y="7227"/>
                </a:lnTo>
                <a:cubicBezTo>
                  <a:pt x="78645" y="6942"/>
                  <a:pt x="72646" y="7323"/>
                  <a:pt x="66648" y="8464"/>
                </a:cubicBezTo>
                <a:cubicBezTo>
                  <a:pt x="60649" y="9606"/>
                  <a:pt x="54935" y="11509"/>
                  <a:pt x="49603" y="13983"/>
                </a:cubicBezTo>
                <a:lnTo>
                  <a:pt x="52746" y="30255"/>
                </a:lnTo>
                <a:cubicBezTo>
                  <a:pt x="50080" y="31682"/>
                  <a:pt x="47604" y="33395"/>
                  <a:pt x="45224" y="35203"/>
                </a:cubicBezTo>
                <a:lnTo>
                  <a:pt x="31417" y="25973"/>
                </a:lnTo>
                <a:cubicBezTo>
                  <a:pt x="22467" y="34061"/>
                  <a:pt x="15611" y="44242"/>
                  <a:pt x="11517" y="55566"/>
                </a:cubicBezTo>
                <a:lnTo>
                  <a:pt x="25323" y="64796"/>
                </a:lnTo>
                <a:cubicBezTo>
                  <a:pt x="24467" y="67650"/>
                  <a:pt x="23895" y="70600"/>
                  <a:pt x="23514" y="73550"/>
                </a:cubicBezTo>
                <a:lnTo>
                  <a:pt x="7232" y="76690"/>
                </a:lnTo>
                <a:cubicBezTo>
                  <a:pt x="6946" y="82590"/>
                  <a:pt x="7327" y="88584"/>
                  <a:pt x="8470" y="94579"/>
                </a:cubicBezTo>
                <a:cubicBezTo>
                  <a:pt x="9613" y="100574"/>
                  <a:pt x="11517" y="106283"/>
                  <a:pt x="13992" y="111612"/>
                </a:cubicBezTo>
                <a:lnTo>
                  <a:pt x="30275" y="108471"/>
                </a:lnTo>
                <a:cubicBezTo>
                  <a:pt x="31703" y="111136"/>
                  <a:pt x="33417" y="113610"/>
                  <a:pt x="35226" y="115989"/>
                </a:cubicBezTo>
                <a:lnTo>
                  <a:pt x="25990" y="129786"/>
                </a:lnTo>
                <a:cubicBezTo>
                  <a:pt x="34083" y="138730"/>
                  <a:pt x="44271" y="145582"/>
                  <a:pt x="55602" y="149673"/>
                </a:cubicBezTo>
                <a:lnTo>
                  <a:pt x="64838" y="135876"/>
                </a:lnTo>
                <a:cubicBezTo>
                  <a:pt x="67695" y="136732"/>
                  <a:pt x="70646" y="137303"/>
                  <a:pt x="73598" y="137684"/>
                </a:cubicBezTo>
                <a:lnTo>
                  <a:pt x="76740" y="153955"/>
                </a:lnTo>
                <a:cubicBezTo>
                  <a:pt x="82644" y="154240"/>
                  <a:pt x="88643" y="153860"/>
                  <a:pt x="94641" y="152718"/>
                </a:cubicBezTo>
                <a:cubicBezTo>
                  <a:pt x="100640" y="151576"/>
                  <a:pt x="106353" y="149673"/>
                  <a:pt x="111685" y="147199"/>
                </a:cubicBezTo>
                <a:lnTo>
                  <a:pt x="108543" y="130928"/>
                </a:lnTo>
                <a:cubicBezTo>
                  <a:pt x="111209" y="129501"/>
                  <a:pt x="113685" y="127788"/>
                  <a:pt x="116065" y="125980"/>
                </a:cubicBezTo>
                <a:lnTo>
                  <a:pt x="129872" y="135210"/>
                </a:lnTo>
                <a:cubicBezTo>
                  <a:pt x="138821" y="127122"/>
                  <a:pt x="145677" y="116940"/>
                  <a:pt x="149772" y="105617"/>
                </a:cubicBezTo>
                <a:lnTo>
                  <a:pt x="135965" y="96387"/>
                </a:lnTo>
                <a:cubicBezTo>
                  <a:pt x="136822" y="93532"/>
                  <a:pt x="137394" y="90582"/>
                  <a:pt x="137774" y="87633"/>
                </a:cubicBezTo>
                <a:lnTo>
                  <a:pt x="154057" y="84493"/>
                </a:lnTo>
                <a:close/>
                <a:moveTo>
                  <a:pt x="86643" y="111897"/>
                </a:moveTo>
                <a:cubicBezTo>
                  <a:pt x="69313" y="115227"/>
                  <a:pt x="52650" y="103999"/>
                  <a:pt x="49223" y="86681"/>
                </a:cubicBezTo>
                <a:cubicBezTo>
                  <a:pt x="45890" y="69363"/>
                  <a:pt x="57126" y="52711"/>
                  <a:pt x="74455" y="49286"/>
                </a:cubicBezTo>
                <a:cubicBezTo>
                  <a:pt x="91785" y="45955"/>
                  <a:pt x="108448" y="57183"/>
                  <a:pt x="111876" y="74501"/>
                </a:cubicBezTo>
                <a:cubicBezTo>
                  <a:pt x="115208" y="91819"/>
                  <a:pt x="103972" y="108567"/>
                  <a:pt x="86643" y="11189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1795">
            <a:extLst>
              <a:ext uri="{FF2B5EF4-FFF2-40B4-BE49-F238E27FC236}">
                <a16:creationId xmlns:a16="http://schemas.microsoft.com/office/drawing/2014/main" id="{736843DA-A0E3-A44E-A68D-271470C1C1B8}"/>
              </a:ext>
            </a:extLst>
          </p:cNvPr>
          <p:cNvSpPr/>
          <p:nvPr/>
        </p:nvSpPr>
        <p:spPr>
          <a:xfrm flipH="1">
            <a:off x="19904165" y="5774052"/>
            <a:ext cx="1205556" cy="1204762"/>
          </a:xfrm>
          <a:custGeom>
            <a:avLst/>
            <a:gdLst>
              <a:gd name="connsiteX0" fmla="*/ 228109 w 228520"/>
              <a:gd name="connsiteY0" fmla="*/ 123385 h 228369"/>
              <a:gd name="connsiteX1" fmla="*/ 226205 w 228520"/>
              <a:gd name="connsiteY1" fmla="*/ 96456 h 228369"/>
              <a:gd name="connsiteX2" fmla="*/ 217826 w 228520"/>
              <a:gd name="connsiteY2" fmla="*/ 70765 h 228369"/>
              <a:gd name="connsiteX3" fmla="*/ 193355 w 228520"/>
              <a:gd name="connsiteY3" fmla="*/ 75522 h 228369"/>
              <a:gd name="connsiteX4" fmla="*/ 185928 w 228520"/>
              <a:gd name="connsiteY4" fmla="*/ 64294 h 228369"/>
              <a:gd name="connsiteX5" fmla="*/ 199830 w 228520"/>
              <a:gd name="connsiteY5" fmla="*/ 43645 h 228369"/>
              <a:gd name="connsiteX6" fmla="*/ 155364 w 228520"/>
              <a:gd name="connsiteY6" fmla="*/ 13768 h 228369"/>
              <a:gd name="connsiteX7" fmla="*/ 141462 w 228520"/>
              <a:gd name="connsiteY7" fmla="*/ 34416 h 228369"/>
              <a:gd name="connsiteX8" fmla="*/ 128227 w 228520"/>
              <a:gd name="connsiteY8" fmla="*/ 31751 h 228369"/>
              <a:gd name="connsiteX9" fmla="*/ 123466 w 228520"/>
              <a:gd name="connsiteY9" fmla="*/ 7297 h 228369"/>
              <a:gd name="connsiteX10" fmla="*/ 96520 w 228520"/>
              <a:gd name="connsiteY10" fmla="*/ 9200 h 228369"/>
              <a:gd name="connsiteX11" fmla="*/ 70811 w 228520"/>
              <a:gd name="connsiteY11" fmla="*/ 17573 h 228369"/>
              <a:gd name="connsiteX12" fmla="*/ 75572 w 228520"/>
              <a:gd name="connsiteY12" fmla="*/ 42028 h 228369"/>
              <a:gd name="connsiteX13" fmla="*/ 64336 w 228520"/>
              <a:gd name="connsiteY13" fmla="*/ 49450 h 228369"/>
              <a:gd name="connsiteX14" fmla="*/ 43674 w 228520"/>
              <a:gd name="connsiteY14" fmla="*/ 35558 h 228369"/>
              <a:gd name="connsiteX15" fmla="*/ 13776 w 228520"/>
              <a:gd name="connsiteY15" fmla="*/ 79994 h 228369"/>
              <a:gd name="connsiteX16" fmla="*/ 34438 w 228520"/>
              <a:gd name="connsiteY16" fmla="*/ 93887 h 228369"/>
              <a:gd name="connsiteX17" fmla="*/ 31772 w 228520"/>
              <a:gd name="connsiteY17" fmla="*/ 107114 h 228369"/>
              <a:gd name="connsiteX18" fmla="*/ 7302 w 228520"/>
              <a:gd name="connsiteY18" fmla="*/ 111871 h 228369"/>
              <a:gd name="connsiteX19" fmla="*/ 9206 w 228520"/>
              <a:gd name="connsiteY19" fmla="*/ 138800 h 228369"/>
              <a:gd name="connsiteX20" fmla="*/ 17585 w 228520"/>
              <a:gd name="connsiteY20" fmla="*/ 164491 h 228369"/>
              <a:gd name="connsiteX21" fmla="*/ 42055 w 228520"/>
              <a:gd name="connsiteY21" fmla="*/ 159734 h 228369"/>
              <a:gd name="connsiteX22" fmla="*/ 49483 w 228520"/>
              <a:gd name="connsiteY22" fmla="*/ 170962 h 228369"/>
              <a:gd name="connsiteX23" fmla="*/ 35581 w 228520"/>
              <a:gd name="connsiteY23" fmla="*/ 191611 h 228369"/>
              <a:gd name="connsiteX24" fmla="*/ 80047 w 228520"/>
              <a:gd name="connsiteY24" fmla="*/ 221488 h 228369"/>
              <a:gd name="connsiteX25" fmla="*/ 93949 w 228520"/>
              <a:gd name="connsiteY25" fmla="*/ 200840 h 228369"/>
              <a:gd name="connsiteX26" fmla="*/ 107184 w 228520"/>
              <a:gd name="connsiteY26" fmla="*/ 203505 h 228369"/>
              <a:gd name="connsiteX27" fmla="*/ 111945 w 228520"/>
              <a:gd name="connsiteY27" fmla="*/ 227959 h 228369"/>
              <a:gd name="connsiteX28" fmla="*/ 138891 w 228520"/>
              <a:gd name="connsiteY28" fmla="*/ 226056 h 228369"/>
              <a:gd name="connsiteX29" fmla="*/ 164599 w 228520"/>
              <a:gd name="connsiteY29" fmla="*/ 217683 h 228369"/>
              <a:gd name="connsiteX30" fmla="*/ 159839 w 228520"/>
              <a:gd name="connsiteY30" fmla="*/ 193228 h 228369"/>
              <a:gd name="connsiteX31" fmla="*/ 171074 w 228520"/>
              <a:gd name="connsiteY31" fmla="*/ 185806 h 228369"/>
              <a:gd name="connsiteX32" fmla="*/ 191737 w 228520"/>
              <a:gd name="connsiteY32" fmla="*/ 199698 h 228369"/>
              <a:gd name="connsiteX33" fmla="*/ 221634 w 228520"/>
              <a:gd name="connsiteY33" fmla="*/ 155262 h 228369"/>
              <a:gd name="connsiteX34" fmla="*/ 200972 w 228520"/>
              <a:gd name="connsiteY34" fmla="*/ 141369 h 228369"/>
              <a:gd name="connsiteX35" fmla="*/ 203639 w 228520"/>
              <a:gd name="connsiteY35" fmla="*/ 128142 h 228369"/>
              <a:gd name="connsiteX36" fmla="*/ 228109 w 228520"/>
              <a:gd name="connsiteY36" fmla="*/ 123385 h 228369"/>
              <a:gd name="connsiteX37" fmla="*/ 126894 w 228520"/>
              <a:gd name="connsiteY37" fmla="*/ 164682 h 228369"/>
              <a:gd name="connsiteX38" fmla="*/ 70716 w 228520"/>
              <a:gd name="connsiteY38" fmla="*/ 126810 h 228369"/>
              <a:gd name="connsiteX39" fmla="*/ 108612 w 228520"/>
              <a:gd name="connsiteY39" fmla="*/ 70669 h 228369"/>
              <a:gd name="connsiteX40" fmla="*/ 164790 w 228520"/>
              <a:gd name="connsiteY40" fmla="*/ 108541 h 228369"/>
              <a:gd name="connsiteX41" fmla="*/ 126894 w 228520"/>
              <a:gd name="connsiteY41" fmla="*/ 164682 h 22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8520" h="228369">
                <a:moveTo>
                  <a:pt x="228109" y="123385"/>
                </a:moveTo>
                <a:cubicBezTo>
                  <a:pt x="228585" y="114535"/>
                  <a:pt x="228014" y="105496"/>
                  <a:pt x="226205" y="96456"/>
                </a:cubicBezTo>
                <a:cubicBezTo>
                  <a:pt x="224396" y="87417"/>
                  <a:pt x="221540" y="78853"/>
                  <a:pt x="217826" y="70765"/>
                </a:cubicBezTo>
                <a:lnTo>
                  <a:pt x="193355" y="75522"/>
                </a:lnTo>
                <a:cubicBezTo>
                  <a:pt x="191165" y="71526"/>
                  <a:pt x="188690" y="67815"/>
                  <a:pt x="185928" y="64294"/>
                </a:cubicBezTo>
                <a:lnTo>
                  <a:pt x="199830" y="43645"/>
                </a:lnTo>
                <a:cubicBezTo>
                  <a:pt x="187737" y="30229"/>
                  <a:pt x="172407" y="19952"/>
                  <a:pt x="155364" y="13768"/>
                </a:cubicBezTo>
                <a:lnTo>
                  <a:pt x="141462" y="34416"/>
                </a:lnTo>
                <a:cubicBezTo>
                  <a:pt x="137177" y="33179"/>
                  <a:pt x="132702" y="32322"/>
                  <a:pt x="128227" y="31751"/>
                </a:cubicBezTo>
                <a:lnTo>
                  <a:pt x="123466" y="7297"/>
                </a:lnTo>
                <a:cubicBezTo>
                  <a:pt x="114611" y="6821"/>
                  <a:pt x="105565" y="7392"/>
                  <a:pt x="96520" y="9200"/>
                </a:cubicBezTo>
                <a:cubicBezTo>
                  <a:pt x="87474" y="11008"/>
                  <a:pt x="78904" y="13862"/>
                  <a:pt x="70811" y="17573"/>
                </a:cubicBezTo>
                <a:lnTo>
                  <a:pt x="75572" y="42028"/>
                </a:lnTo>
                <a:cubicBezTo>
                  <a:pt x="71573" y="44216"/>
                  <a:pt x="67859" y="46690"/>
                  <a:pt x="64336" y="49450"/>
                </a:cubicBezTo>
                <a:lnTo>
                  <a:pt x="43674" y="35558"/>
                </a:lnTo>
                <a:cubicBezTo>
                  <a:pt x="30249" y="47642"/>
                  <a:pt x="19965" y="62962"/>
                  <a:pt x="13776" y="79994"/>
                </a:cubicBezTo>
                <a:lnTo>
                  <a:pt x="34438" y="93887"/>
                </a:lnTo>
                <a:cubicBezTo>
                  <a:pt x="33200" y="98169"/>
                  <a:pt x="32344" y="102641"/>
                  <a:pt x="31772" y="107114"/>
                </a:cubicBezTo>
                <a:lnTo>
                  <a:pt x="7302" y="111871"/>
                </a:lnTo>
                <a:cubicBezTo>
                  <a:pt x="6825" y="120721"/>
                  <a:pt x="7396" y="129760"/>
                  <a:pt x="9206" y="138800"/>
                </a:cubicBezTo>
                <a:cubicBezTo>
                  <a:pt x="11015" y="147839"/>
                  <a:pt x="13872" y="156403"/>
                  <a:pt x="17585" y="164491"/>
                </a:cubicBezTo>
                <a:lnTo>
                  <a:pt x="42055" y="159734"/>
                </a:lnTo>
                <a:cubicBezTo>
                  <a:pt x="44246" y="163730"/>
                  <a:pt x="46721" y="167441"/>
                  <a:pt x="49483" y="170962"/>
                </a:cubicBezTo>
                <a:lnTo>
                  <a:pt x="35581" y="191611"/>
                </a:lnTo>
                <a:cubicBezTo>
                  <a:pt x="47673" y="205027"/>
                  <a:pt x="63003" y="215304"/>
                  <a:pt x="80047" y="221488"/>
                </a:cubicBezTo>
                <a:lnTo>
                  <a:pt x="93949" y="200840"/>
                </a:lnTo>
                <a:cubicBezTo>
                  <a:pt x="98234" y="202077"/>
                  <a:pt x="102709" y="202933"/>
                  <a:pt x="107184" y="203505"/>
                </a:cubicBezTo>
                <a:lnTo>
                  <a:pt x="111945" y="227959"/>
                </a:lnTo>
                <a:cubicBezTo>
                  <a:pt x="120800" y="228435"/>
                  <a:pt x="129846" y="227864"/>
                  <a:pt x="138891" y="226056"/>
                </a:cubicBezTo>
                <a:cubicBezTo>
                  <a:pt x="147937" y="224248"/>
                  <a:pt x="156506" y="221393"/>
                  <a:pt x="164599" y="217683"/>
                </a:cubicBezTo>
                <a:lnTo>
                  <a:pt x="159839" y="193228"/>
                </a:lnTo>
                <a:cubicBezTo>
                  <a:pt x="163838" y="191039"/>
                  <a:pt x="167551" y="188566"/>
                  <a:pt x="171074" y="185806"/>
                </a:cubicBezTo>
                <a:lnTo>
                  <a:pt x="191737" y="199698"/>
                </a:lnTo>
                <a:cubicBezTo>
                  <a:pt x="205162" y="187614"/>
                  <a:pt x="215445" y="172294"/>
                  <a:pt x="221634" y="155262"/>
                </a:cubicBezTo>
                <a:lnTo>
                  <a:pt x="200972" y="141369"/>
                </a:lnTo>
                <a:cubicBezTo>
                  <a:pt x="202210" y="137087"/>
                  <a:pt x="203067" y="132615"/>
                  <a:pt x="203639" y="128142"/>
                </a:cubicBezTo>
                <a:lnTo>
                  <a:pt x="228109" y="123385"/>
                </a:lnTo>
                <a:close/>
                <a:moveTo>
                  <a:pt x="126894" y="164682"/>
                </a:moveTo>
                <a:cubicBezTo>
                  <a:pt x="100899" y="169725"/>
                  <a:pt x="75763" y="152787"/>
                  <a:pt x="70716" y="126810"/>
                </a:cubicBezTo>
                <a:cubicBezTo>
                  <a:pt x="65670" y="100833"/>
                  <a:pt x="82618" y="75712"/>
                  <a:pt x="108612" y="70669"/>
                </a:cubicBezTo>
                <a:cubicBezTo>
                  <a:pt x="134606" y="65626"/>
                  <a:pt x="159743" y="82564"/>
                  <a:pt x="164790" y="108541"/>
                </a:cubicBezTo>
                <a:cubicBezTo>
                  <a:pt x="169836" y="134423"/>
                  <a:pt x="152888" y="159543"/>
                  <a:pt x="126894" y="16468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75EDC9-3CAE-3E40-8CEF-A986A2E94869}"/>
              </a:ext>
            </a:extLst>
          </p:cNvPr>
          <p:cNvGrpSpPr/>
          <p:nvPr/>
        </p:nvGrpSpPr>
        <p:grpSpPr>
          <a:xfrm>
            <a:off x="16867236" y="9840542"/>
            <a:ext cx="6379154" cy="2222877"/>
            <a:chOff x="12096208" y="4858332"/>
            <a:chExt cx="6379154" cy="2222877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7CBC6763-296A-A748-B085-948D3ABC8838}"/>
                </a:ext>
              </a:extLst>
            </p:cNvPr>
            <p:cNvSpPr txBox="1"/>
            <p:nvPr/>
          </p:nvSpPr>
          <p:spPr>
            <a:xfrm>
              <a:off x="12866163" y="4858332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Participant 2</a:t>
              </a: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2B2BB733-6E8F-2D47-8D79-77094FF65118}"/>
                </a:ext>
              </a:extLst>
            </p:cNvPr>
            <p:cNvSpPr/>
            <p:nvPr/>
          </p:nvSpPr>
          <p:spPr>
            <a:xfrm>
              <a:off x="12096208" y="5696214"/>
              <a:ext cx="637915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14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upo 687">
            <a:extLst>
              <a:ext uri="{FF2B5EF4-FFF2-40B4-BE49-F238E27FC236}">
                <a16:creationId xmlns:a16="http://schemas.microsoft.com/office/drawing/2014/main" id="{8C6FD866-BD4B-DA46-AB2D-9B5C429055FB}"/>
              </a:ext>
            </a:extLst>
          </p:cNvPr>
          <p:cNvGrpSpPr/>
          <p:nvPr/>
        </p:nvGrpSpPr>
        <p:grpSpPr>
          <a:xfrm>
            <a:off x="1785524" y="6010359"/>
            <a:ext cx="4509768" cy="5241064"/>
            <a:chOff x="7083425" y="3411538"/>
            <a:chExt cx="293688" cy="34131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A4466CE-28A0-5E43-876B-830934DE0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3425" y="3411538"/>
              <a:ext cx="293688" cy="46037"/>
            </a:xfrm>
            <a:custGeom>
              <a:avLst/>
              <a:gdLst>
                <a:gd name="T0" fmla="*/ 92 w 815"/>
                <a:gd name="T1" fmla="*/ 125 h 126"/>
                <a:gd name="T2" fmla="*/ 92 w 815"/>
                <a:gd name="T3" fmla="*/ 125 h 126"/>
                <a:gd name="T4" fmla="*/ 814 w 815"/>
                <a:gd name="T5" fmla="*/ 125 h 126"/>
                <a:gd name="T6" fmla="*/ 814 w 815"/>
                <a:gd name="T7" fmla="*/ 125 h 126"/>
                <a:gd name="T8" fmla="*/ 739 w 815"/>
                <a:gd name="T9" fmla="*/ 58 h 126"/>
                <a:gd name="T10" fmla="*/ 755 w 815"/>
                <a:gd name="T11" fmla="*/ 0 h 126"/>
                <a:gd name="T12" fmla="*/ 75 w 815"/>
                <a:gd name="T13" fmla="*/ 0 h 126"/>
                <a:gd name="T14" fmla="*/ 8 w 815"/>
                <a:gd name="T15" fmla="*/ 50 h 126"/>
                <a:gd name="T16" fmla="*/ 8 w 815"/>
                <a:gd name="T17" fmla="*/ 75 h 126"/>
                <a:gd name="T18" fmla="*/ 92 w 815"/>
                <a:gd name="T1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5" h="126">
                  <a:moveTo>
                    <a:pt x="92" y="125"/>
                  </a:moveTo>
                  <a:lnTo>
                    <a:pt x="92" y="125"/>
                  </a:lnTo>
                  <a:cubicBezTo>
                    <a:pt x="285" y="125"/>
                    <a:pt x="713" y="125"/>
                    <a:pt x="814" y="125"/>
                  </a:cubicBezTo>
                  <a:lnTo>
                    <a:pt x="814" y="125"/>
                  </a:lnTo>
                  <a:cubicBezTo>
                    <a:pt x="814" y="125"/>
                    <a:pt x="755" y="109"/>
                    <a:pt x="739" y="58"/>
                  </a:cubicBezTo>
                  <a:cubicBezTo>
                    <a:pt x="722" y="33"/>
                    <a:pt x="755" y="0"/>
                    <a:pt x="755" y="0"/>
                  </a:cubicBezTo>
                  <a:cubicBezTo>
                    <a:pt x="755" y="0"/>
                    <a:pt x="143" y="0"/>
                    <a:pt x="75" y="0"/>
                  </a:cubicBezTo>
                  <a:cubicBezTo>
                    <a:pt x="0" y="0"/>
                    <a:pt x="8" y="50"/>
                    <a:pt x="8" y="50"/>
                  </a:cubicBezTo>
                  <a:cubicBezTo>
                    <a:pt x="8" y="50"/>
                    <a:pt x="8" y="58"/>
                    <a:pt x="8" y="75"/>
                  </a:cubicBezTo>
                  <a:cubicBezTo>
                    <a:pt x="17" y="109"/>
                    <a:pt x="67" y="125"/>
                    <a:pt x="92" y="125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AF8F8D5-29D3-EF4A-88A5-9F4D2170F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3425" y="3438525"/>
              <a:ext cx="293688" cy="314325"/>
            </a:xfrm>
            <a:custGeom>
              <a:avLst/>
              <a:gdLst>
                <a:gd name="T0" fmla="*/ 8 w 815"/>
                <a:gd name="T1" fmla="*/ 806 h 874"/>
                <a:gd name="T2" fmla="*/ 8 w 815"/>
                <a:gd name="T3" fmla="*/ 806 h 874"/>
                <a:gd name="T4" fmla="*/ 92 w 815"/>
                <a:gd name="T5" fmla="*/ 873 h 874"/>
                <a:gd name="T6" fmla="*/ 814 w 815"/>
                <a:gd name="T7" fmla="*/ 865 h 874"/>
                <a:gd name="T8" fmla="*/ 814 w 815"/>
                <a:gd name="T9" fmla="*/ 50 h 874"/>
                <a:gd name="T10" fmla="*/ 92 w 815"/>
                <a:gd name="T11" fmla="*/ 50 h 874"/>
                <a:gd name="T12" fmla="*/ 8 w 815"/>
                <a:gd name="T13" fmla="*/ 0 h 874"/>
                <a:gd name="T14" fmla="*/ 8 w 815"/>
                <a:gd name="T15" fmla="*/ 806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5" h="874">
                  <a:moveTo>
                    <a:pt x="8" y="806"/>
                  </a:moveTo>
                  <a:lnTo>
                    <a:pt x="8" y="806"/>
                  </a:lnTo>
                  <a:cubicBezTo>
                    <a:pt x="17" y="856"/>
                    <a:pt x="92" y="873"/>
                    <a:pt x="92" y="873"/>
                  </a:cubicBezTo>
                  <a:cubicBezTo>
                    <a:pt x="814" y="865"/>
                    <a:pt x="814" y="865"/>
                    <a:pt x="814" y="865"/>
                  </a:cubicBezTo>
                  <a:cubicBezTo>
                    <a:pt x="814" y="50"/>
                    <a:pt x="814" y="50"/>
                    <a:pt x="814" y="50"/>
                  </a:cubicBezTo>
                  <a:cubicBezTo>
                    <a:pt x="713" y="50"/>
                    <a:pt x="285" y="50"/>
                    <a:pt x="92" y="50"/>
                  </a:cubicBezTo>
                  <a:cubicBezTo>
                    <a:pt x="67" y="50"/>
                    <a:pt x="17" y="34"/>
                    <a:pt x="8" y="0"/>
                  </a:cubicBezTo>
                  <a:cubicBezTo>
                    <a:pt x="8" y="126"/>
                    <a:pt x="0" y="755"/>
                    <a:pt x="8" y="8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233F968-9580-5C4C-8A2D-CE859011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3517900"/>
              <a:ext cx="206375" cy="53975"/>
            </a:xfrm>
            <a:custGeom>
              <a:avLst/>
              <a:gdLst>
                <a:gd name="T0" fmla="*/ 545 w 572"/>
                <a:gd name="T1" fmla="*/ 151 h 152"/>
                <a:gd name="T2" fmla="*/ 545 w 572"/>
                <a:gd name="T3" fmla="*/ 151 h 152"/>
                <a:gd name="T4" fmla="*/ 17 w 572"/>
                <a:gd name="T5" fmla="*/ 151 h 152"/>
                <a:gd name="T6" fmla="*/ 0 w 572"/>
                <a:gd name="T7" fmla="*/ 134 h 152"/>
                <a:gd name="T8" fmla="*/ 0 w 572"/>
                <a:gd name="T9" fmla="*/ 25 h 152"/>
                <a:gd name="T10" fmla="*/ 17 w 572"/>
                <a:gd name="T11" fmla="*/ 0 h 152"/>
                <a:gd name="T12" fmla="*/ 545 w 572"/>
                <a:gd name="T13" fmla="*/ 0 h 152"/>
                <a:gd name="T14" fmla="*/ 571 w 572"/>
                <a:gd name="T15" fmla="*/ 25 h 152"/>
                <a:gd name="T16" fmla="*/ 571 w 572"/>
                <a:gd name="T17" fmla="*/ 134 h 152"/>
                <a:gd name="T18" fmla="*/ 545 w 572"/>
                <a:gd name="T19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2" h="152">
                  <a:moveTo>
                    <a:pt x="545" y="151"/>
                  </a:moveTo>
                  <a:lnTo>
                    <a:pt x="545" y="151"/>
                  </a:lnTo>
                  <a:cubicBezTo>
                    <a:pt x="17" y="151"/>
                    <a:pt x="17" y="151"/>
                    <a:pt x="17" y="151"/>
                  </a:cubicBezTo>
                  <a:cubicBezTo>
                    <a:pt x="8" y="151"/>
                    <a:pt x="0" y="143"/>
                    <a:pt x="0" y="13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9"/>
                    <a:pt x="8" y="0"/>
                    <a:pt x="17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4" y="0"/>
                    <a:pt x="571" y="9"/>
                    <a:pt x="571" y="2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1" y="143"/>
                    <a:pt x="554" y="151"/>
                    <a:pt x="545" y="1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5E3011E-4E2C-DE4F-A62C-D5964223A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713" y="3625850"/>
              <a:ext cx="109537" cy="19050"/>
            </a:xfrm>
            <a:custGeom>
              <a:avLst/>
              <a:gdLst>
                <a:gd name="T0" fmla="*/ 277 w 304"/>
                <a:gd name="T1" fmla="*/ 51 h 52"/>
                <a:gd name="T2" fmla="*/ 277 w 304"/>
                <a:gd name="T3" fmla="*/ 51 h 52"/>
                <a:gd name="T4" fmla="*/ 26 w 304"/>
                <a:gd name="T5" fmla="*/ 51 h 52"/>
                <a:gd name="T6" fmla="*/ 0 w 304"/>
                <a:gd name="T7" fmla="*/ 34 h 52"/>
                <a:gd name="T8" fmla="*/ 0 w 304"/>
                <a:gd name="T9" fmla="*/ 25 h 52"/>
                <a:gd name="T10" fmla="*/ 26 w 304"/>
                <a:gd name="T11" fmla="*/ 0 h 52"/>
                <a:gd name="T12" fmla="*/ 277 w 304"/>
                <a:gd name="T13" fmla="*/ 0 h 52"/>
                <a:gd name="T14" fmla="*/ 303 w 304"/>
                <a:gd name="T15" fmla="*/ 25 h 52"/>
                <a:gd name="T16" fmla="*/ 303 w 304"/>
                <a:gd name="T17" fmla="*/ 34 h 52"/>
                <a:gd name="T18" fmla="*/ 277 w 304"/>
                <a:gd name="T19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52">
                  <a:moveTo>
                    <a:pt x="277" y="51"/>
                  </a:moveTo>
                  <a:lnTo>
                    <a:pt x="277" y="51"/>
                  </a:lnTo>
                  <a:cubicBezTo>
                    <a:pt x="26" y="51"/>
                    <a:pt x="26" y="51"/>
                    <a:pt x="26" y="51"/>
                  </a:cubicBezTo>
                  <a:cubicBezTo>
                    <a:pt x="9" y="51"/>
                    <a:pt x="0" y="42"/>
                    <a:pt x="0" y="3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86" y="0"/>
                    <a:pt x="303" y="9"/>
                    <a:pt x="303" y="25"/>
                  </a:cubicBezTo>
                  <a:cubicBezTo>
                    <a:pt x="303" y="34"/>
                    <a:pt x="303" y="34"/>
                    <a:pt x="303" y="34"/>
                  </a:cubicBezTo>
                  <a:cubicBezTo>
                    <a:pt x="303" y="42"/>
                    <a:pt x="286" y="51"/>
                    <a:pt x="277" y="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5F4D1D-5649-174D-BEDE-F5DA61FD6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1225" y="3665538"/>
              <a:ext cx="73025" cy="19050"/>
            </a:xfrm>
            <a:custGeom>
              <a:avLst/>
              <a:gdLst>
                <a:gd name="T0" fmla="*/ 176 w 203"/>
                <a:gd name="T1" fmla="*/ 50 h 51"/>
                <a:gd name="T2" fmla="*/ 176 w 203"/>
                <a:gd name="T3" fmla="*/ 50 h 51"/>
                <a:gd name="T4" fmla="*/ 25 w 203"/>
                <a:gd name="T5" fmla="*/ 50 h 51"/>
                <a:gd name="T6" fmla="*/ 0 w 203"/>
                <a:gd name="T7" fmla="*/ 33 h 51"/>
                <a:gd name="T8" fmla="*/ 0 w 203"/>
                <a:gd name="T9" fmla="*/ 25 h 51"/>
                <a:gd name="T10" fmla="*/ 25 w 203"/>
                <a:gd name="T11" fmla="*/ 0 h 51"/>
                <a:gd name="T12" fmla="*/ 176 w 203"/>
                <a:gd name="T13" fmla="*/ 0 h 51"/>
                <a:gd name="T14" fmla="*/ 202 w 203"/>
                <a:gd name="T15" fmla="*/ 25 h 51"/>
                <a:gd name="T16" fmla="*/ 202 w 203"/>
                <a:gd name="T17" fmla="*/ 33 h 51"/>
                <a:gd name="T18" fmla="*/ 176 w 203"/>
                <a:gd name="T1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51">
                  <a:moveTo>
                    <a:pt x="176" y="50"/>
                  </a:moveTo>
                  <a:lnTo>
                    <a:pt x="176" y="50"/>
                  </a:lnTo>
                  <a:cubicBezTo>
                    <a:pt x="25" y="50"/>
                    <a:pt x="25" y="50"/>
                    <a:pt x="25" y="50"/>
                  </a:cubicBezTo>
                  <a:cubicBezTo>
                    <a:pt x="9" y="50"/>
                    <a:pt x="0" y="41"/>
                    <a:pt x="0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6"/>
                    <a:pt x="9" y="0"/>
                    <a:pt x="25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202" y="16"/>
                    <a:pt x="202" y="25"/>
                  </a:cubicBezTo>
                  <a:cubicBezTo>
                    <a:pt x="202" y="33"/>
                    <a:pt x="202" y="33"/>
                    <a:pt x="202" y="33"/>
                  </a:cubicBezTo>
                  <a:cubicBezTo>
                    <a:pt x="202" y="41"/>
                    <a:pt x="185" y="50"/>
                    <a:pt x="176" y="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C084068-A889-134D-9E53-8EAC989A61EC}"/>
              </a:ext>
            </a:extLst>
          </p:cNvPr>
          <p:cNvGrpSpPr/>
          <p:nvPr/>
        </p:nvGrpSpPr>
        <p:grpSpPr>
          <a:xfrm>
            <a:off x="7251205" y="5247620"/>
            <a:ext cx="1089391" cy="6512666"/>
            <a:chOff x="7251205" y="4782063"/>
            <a:chExt cx="1089391" cy="6512666"/>
          </a:xfrm>
          <a:solidFill>
            <a:schemeClr val="accent3"/>
          </a:solidFill>
        </p:grpSpPr>
        <p:sp>
          <p:nvSpPr>
            <p:cNvPr id="14" name="Forma libre 1792">
              <a:extLst>
                <a:ext uri="{FF2B5EF4-FFF2-40B4-BE49-F238E27FC236}">
                  <a16:creationId xmlns:a16="http://schemas.microsoft.com/office/drawing/2014/main" id="{67DE5164-E179-DC47-B0F0-E14DEB8FB7C6}"/>
                </a:ext>
              </a:extLst>
            </p:cNvPr>
            <p:cNvSpPr/>
            <p:nvPr/>
          </p:nvSpPr>
          <p:spPr>
            <a:xfrm>
              <a:off x="7251205" y="4782063"/>
              <a:ext cx="1089391" cy="1200329"/>
            </a:xfrm>
            <a:custGeom>
              <a:avLst/>
              <a:gdLst>
                <a:gd name="connsiteX0" fmla="*/ 98654 w 742691"/>
                <a:gd name="connsiteY0" fmla="*/ 477904 h 818325"/>
                <a:gd name="connsiteX1" fmla="*/ 7150 w 742691"/>
                <a:gd name="connsiteY1" fmla="*/ 256481 h 818325"/>
                <a:gd name="connsiteX2" fmla="*/ 252333 w 742691"/>
                <a:gd name="connsiteY2" fmla="*/ 12601 h 818325"/>
                <a:gd name="connsiteX3" fmla="*/ 522273 w 742691"/>
                <a:gd name="connsiteY3" fmla="*/ 58370 h 818325"/>
                <a:gd name="connsiteX4" fmla="*/ 630630 w 742691"/>
                <a:gd name="connsiteY4" fmla="*/ 207381 h 818325"/>
                <a:gd name="connsiteX5" fmla="*/ 635676 w 742691"/>
                <a:gd name="connsiteY5" fmla="*/ 306056 h 818325"/>
                <a:gd name="connsiteX6" fmla="*/ 708898 w 742691"/>
                <a:gd name="connsiteY6" fmla="*/ 381608 h 818325"/>
                <a:gd name="connsiteX7" fmla="*/ 742415 w 742691"/>
                <a:gd name="connsiteY7" fmla="*/ 437179 h 818325"/>
                <a:gd name="connsiteX8" fmla="*/ 694235 w 742691"/>
                <a:gd name="connsiteY8" fmla="*/ 471909 h 818325"/>
                <a:gd name="connsiteX9" fmla="*/ 701566 w 742691"/>
                <a:gd name="connsiteY9" fmla="*/ 495222 h 818325"/>
                <a:gd name="connsiteX10" fmla="*/ 705185 w 742691"/>
                <a:gd name="connsiteY10" fmla="*/ 505499 h 818325"/>
                <a:gd name="connsiteX11" fmla="*/ 702233 w 742691"/>
                <a:gd name="connsiteY11" fmla="*/ 517393 h 818325"/>
                <a:gd name="connsiteX12" fmla="*/ 689950 w 742691"/>
                <a:gd name="connsiteY12" fmla="*/ 526433 h 818325"/>
                <a:gd name="connsiteX13" fmla="*/ 697949 w 742691"/>
                <a:gd name="connsiteY13" fmla="*/ 532713 h 818325"/>
                <a:gd name="connsiteX14" fmla="*/ 699281 w 742691"/>
                <a:gd name="connsiteY14" fmla="*/ 557643 h 818325"/>
                <a:gd name="connsiteX15" fmla="*/ 688236 w 742691"/>
                <a:gd name="connsiteY15" fmla="*/ 581527 h 818325"/>
                <a:gd name="connsiteX16" fmla="*/ 701662 w 742691"/>
                <a:gd name="connsiteY16" fmla="*/ 650323 h 818325"/>
                <a:gd name="connsiteX17" fmla="*/ 581308 w 742691"/>
                <a:gd name="connsiteY17" fmla="*/ 693428 h 818325"/>
                <a:gd name="connsiteX18" fmla="*/ 496945 w 742691"/>
                <a:gd name="connsiteY18" fmla="*/ 798003 h 818325"/>
                <a:gd name="connsiteX19" fmla="*/ 469713 w 742691"/>
                <a:gd name="connsiteY19" fmla="*/ 818080 h 818325"/>
                <a:gd name="connsiteX20" fmla="*/ 185777 w 742691"/>
                <a:gd name="connsiteY20" fmla="*/ 818080 h 818325"/>
                <a:gd name="connsiteX21" fmla="*/ 158164 w 742691"/>
                <a:gd name="connsiteY21" fmla="*/ 782873 h 818325"/>
                <a:gd name="connsiteX22" fmla="*/ 176541 w 742691"/>
                <a:gd name="connsiteY22" fmla="*/ 613785 h 818325"/>
                <a:gd name="connsiteX23" fmla="*/ 98654 w 742691"/>
                <a:gd name="connsiteY23" fmla="*/ 477904 h 81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691" h="818325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" name="Forma libre 1792">
              <a:extLst>
                <a:ext uri="{FF2B5EF4-FFF2-40B4-BE49-F238E27FC236}">
                  <a16:creationId xmlns:a16="http://schemas.microsoft.com/office/drawing/2014/main" id="{B0D736E8-1EF8-3540-95F8-09D146D32C72}"/>
                </a:ext>
              </a:extLst>
            </p:cNvPr>
            <p:cNvSpPr/>
            <p:nvPr/>
          </p:nvSpPr>
          <p:spPr>
            <a:xfrm>
              <a:off x="7251205" y="6552842"/>
              <a:ext cx="1089391" cy="1200329"/>
            </a:xfrm>
            <a:custGeom>
              <a:avLst/>
              <a:gdLst>
                <a:gd name="connsiteX0" fmla="*/ 98654 w 742691"/>
                <a:gd name="connsiteY0" fmla="*/ 477904 h 818325"/>
                <a:gd name="connsiteX1" fmla="*/ 7150 w 742691"/>
                <a:gd name="connsiteY1" fmla="*/ 256481 h 818325"/>
                <a:gd name="connsiteX2" fmla="*/ 252333 w 742691"/>
                <a:gd name="connsiteY2" fmla="*/ 12601 h 818325"/>
                <a:gd name="connsiteX3" fmla="*/ 522273 w 742691"/>
                <a:gd name="connsiteY3" fmla="*/ 58370 h 818325"/>
                <a:gd name="connsiteX4" fmla="*/ 630630 w 742691"/>
                <a:gd name="connsiteY4" fmla="*/ 207381 h 818325"/>
                <a:gd name="connsiteX5" fmla="*/ 635676 w 742691"/>
                <a:gd name="connsiteY5" fmla="*/ 306056 h 818325"/>
                <a:gd name="connsiteX6" fmla="*/ 708898 w 742691"/>
                <a:gd name="connsiteY6" fmla="*/ 381608 h 818325"/>
                <a:gd name="connsiteX7" fmla="*/ 742415 w 742691"/>
                <a:gd name="connsiteY7" fmla="*/ 437179 h 818325"/>
                <a:gd name="connsiteX8" fmla="*/ 694235 w 742691"/>
                <a:gd name="connsiteY8" fmla="*/ 471909 h 818325"/>
                <a:gd name="connsiteX9" fmla="*/ 701566 w 742691"/>
                <a:gd name="connsiteY9" fmla="*/ 495222 h 818325"/>
                <a:gd name="connsiteX10" fmla="*/ 705185 w 742691"/>
                <a:gd name="connsiteY10" fmla="*/ 505499 h 818325"/>
                <a:gd name="connsiteX11" fmla="*/ 702233 w 742691"/>
                <a:gd name="connsiteY11" fmla="*/ 517393 h 818325"/>
                <a:gd name="connsiteX12" fmla="*/ 689950 w 742691"/>
                <a:gd name="connsiteY12" fmla="*/ 526433 h 818325"/>
                <a:gd name="connsiteX13" fmla="*/ 697949 w 742691"/>
                <a:gd name="connsiteY13" fmla="*/ 532713 h 818325"/>
                <a:gd name="connsiteX14" fmla="*/ 699281 w 742691"/>
                <a:gd name="connsiteY14" fmla="*/ 557643 h 818325"/>
                <a:gd name="connsiteX15" fmla="*/ 688236 w 742691"/>
                <a:gd name="connsiteY15" fmla="*/ 581527 h 818325"/>
                <a:gd name="connsiteX16" fmla="*/ 701662 w 742691"/>
                <a:gd name="connsiteY16" fmla="*/ 650323 h 818325"/>
                <a:gd name="connsiteX17" fmla="*/ 581308 w 742691"/>
                <a:gd name="connsiteY17" fmla="*/ 693428 h 818325"/>
                <a:gd name="connsiteX18" fmla="*/ 496945 w 742691"/>
                <a:gd name="connsiteY18" fmla="*/ 798003 h 818325"/>
                <a:gd name="connsiteX19" fmla="*/ 469713 w 742691"/>
                <a:gd name="connsiteY19" fmla="*/ 818080 h 818325"/>
                <a:gd name="connsiteX20" fmla="*/ 185777 w 742691"/>
                <a:gd name="connsiteY20" fmla="*/ 818080 h 818325"/>
                <a:gd name="connsiteX21" fmla="*/ 158164 w 742691"/>
                <a:gd name="connsiteY21" fmla="*/ 782873 h 818325"/>
                <a:gd name="connsiteX22" fmla="*/ 176541 w 742691"/>
                <a:gd name="connsiteY22" fmla="*/ 613785 h 818325"/>
                <a:gd name="connsiteX23" fmla="*/ 98654 w 742691"/>
                <a:gd name="connsiteY23" fmla="*/ 477904 h 81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691" h="818325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1792">
              <a:extLst>
                <a:ext uri="{FF2B5EF4-FFF2-40B4-BE49-F238E27FC236}">
                  <a16:creationId xmlns:a16="http://schemas.microsoft.com/office/drawing/2014/main" id="{204448D6-164E-8E41-B625-815CED99931F}"/>
                </a:ext>
              </a:extLst>
            </p:cNvPr>
            <p:cNvSpPr/>
            <p:nvPr/>
          </p:nvSpPr>
          <p:spPr>
            <a:xfrm>
              <a:off x="7251205" y="8323621"/>
              <a:ext cx="1089391" cy="1200329"/>
            </a:xfrm>
            <a:custGeom>
              <a:avLst/>
              <a:gdLst>
                <a:gd name="connsiteX0" fmla="*/ 98654 w 742691"/>
                <a:gd name="connsiteY0" fmla="*/ 477904 h 818325"/>
                <a:gd name="connsiteX1" fmla="*/ 7150 w 742691"/>
                <a:gd name="connsiteY1" fmla="*/ 256481 h 818325"/>
                <a:gd name="connsiteX2" fmla="*/ 252333 w 742691"/>
                <a:gd name="connsiteY2" fmla="*/ 12601 h 818325"/>
                <a:gd name="connsiteX3" fmla="*/ 522273 w 742691"/>
                <a:gd name="connsiteY3" fmla="*/ 58370 h 818325"/>
                <a:gd name="connsiteX4" fmla="*/ 630630 w 742691"/>
                <a:gd name="connsiteY4" fmla="*/ 207381 h 818325"/>
                <a:gd name="connsiteX5" fmla="*/ 635676 w 742691"/>
                <a:gd name="connsiteY5" fmla="*/ 306056 h 818325"/>
                <a:gd name="connsiteX6" fmla="*/ 708898 w 742691"/>
                <a:gd name="connsiteY6" fmla="*/ 381608 h 818325"/>
                <a:gd name="connsiteX7" fmla="*/ 742415 w 742691"/>
                <a:gd name="connsiteY7" fmla="*/ 437179 h 818325"/>
                <a:gd name="connsiteX8" fmla="*/ 694235 w 742691"/>
                <a:gd name="connsiteY8" fmla="*/ 471909 h 818325"/>
                <a:gd name="connsiteX9" fmla="*/ 701566 w 742691"/>
                <a:gd name="connsiteY9" fmla="*/ 495222 h 818325"/>
                <a:gd name="connsiteX10" fmla="*/ 705185 w 742691"/>
                <a:gd name="connsiteY10" fmla="*/ 505499 h 818325"/>
                <a:gd name="connsiteX11" fmla="*/ 702233 w 742691"/>
                <a:gd name="connsiteY11" fmla="*/ 517393 h 818325"/>
                <a:gd name="connsiteX12" fmla="*/ 689950 w 742691"/>
                <a:gd name="connsiteY12" fmla="*/ 526433 h 818325"/>
                <a:gd name="connsiteX13" fmla="*/ 697949 w 742691"/>
                <a:gd name="connsiteY13" fmla="*/ 532713 h 818325"/>
                <a:gd name="connsiteX14" fmla="*/ 699281 w 742691"/>
                <a:gd name="connsiteY14" fmla="*/ 557643 h 818325"/>
                <a:gd name="connsiteX15" fmla="*/ 688236 w 742691"/>
                <a:gd name="connsiteY15" fmla="*/ 581527 h 818325"/>
                <a:gd name="connsiteX16" fmla="*/ 701662 w 742691"/>
                <a:gd name="connsiteY16" fmla="*/ 650323 h 818325"/>
                <a:gd name="connsiteX17" fmla="*/ 581308 w 742691"/>
                <a:gd name="connsiteY17" fmla="*/ 693428 h 818325"/>
                <a:gd name="connsiteX18" fmla="*/ 496945 w 742691"/>
                <a:gd name="connsiteY18" fmla="*/ 798003 h 818325"/>
                <a:gd name="connsiteX19" fmla="*/ 469713 w 742691"/>
                <a:gd name="connsiteY19" fmla="*/ 818080 h 818325"/>
                <a:gd name="connsiteX20" fmla="*/ 185777 w 742691"/>
                <a:gd name="connsiteY20" fmla="*/ 818080 h 818325"/>
                <a:gd name="connsiteX21" fmla="*/ 158164 w 742691"/>
                <a:gd name="connsiteY21" fmla="*/ 782873 h 818325"/>
                <a:gd name="connsiteX22" fmla="*/ 176541 w 742691"/>
                <a:gd name="connsiteY22" fmla="*/ 613785 h 818325"/>
                <a:gd name="connsiteX23" fmla="*/ 98654 w 742691"/>
                <a:gd name="connsiteY23" fmla="*/ 477904 h 81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691" h="818325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" name="Forma libre 1792">
              <a:extLst>
                <a:ext uri="{FF2B5EF4-FFF2-40B4-BE49-F238E27FC236}">
                  <a16:creationId xmlns:a16="http://schemas.microsoft.com/office/drawing/2014/main" id="{40AB1F30-B847-C943-8D7C-0269D1C81278}"/>
                </a:ext>
              </a:extLst>
            </p:cNvPr>
            <p:cNvSpPr/>
            <p:nvPr/>
          </p:nvSpPr>
          <p:spPr>
            <a:xfrm>
              <a:off x="7251205" y="10094400"/>
              <a:ext cx="1089391" cy="1200329"/>
            </a:xfrm>
            <a:custGeom>
              <a:avLst/>
              <a:gdLst>
                <a:gd name="connsiteX0" fmla="*/ 98654 w 742691"/>
                <a:gd name="connsiteY0" fmla="*/ 477904 h 818325"/>
                <a:gd name="connsiteX1" fmla="*/ 7150 w 742691"/>
                <a:gd name="connsiteY1" fmla="*/ 256481 h 818325"/>
                <a:gd name="connsiteX2" fmla="*/ 252333 w 742691"/>
                <a:gd name="connsiteY2" fmla="*/ 12601 h 818325"/>
                <a:gd name="connsiteX3" fmla="*/ 522273 w 742691"/>
                <a:gd name="connsiteY3" fmla="*/ 58370 h 818325"/>
                <a:gd name="connsiteX4" fmla="*/ 630630 w 742691"/>
                <a:gd name="connsiteY4" fmla="*/ 207381 h 818325"/>
                <a:gd name="connsiteX5" fmla="*/ 635676 w 742691"/>
                <a:gd name="connsiteY5" fmla="*/ 306056 h 818325"/>
                <a:gd name="connsiteX6" fmla="*/ 708898 w 742691"/>
                <a:gd name="connsiteY6" fmla="*/ 381608 h 818325"/>
                <a:gd name="connsiteX7" fmla="*/ 742415 w 742691"/>
                <a:gd name="connsiteY7" fmla="*/ 437179 h 818325"/>
                <a:gd name="connsiteX8" fmla="*/ 694235 w 742691"/>
                <a:gd name="connsiteY8" fmla="*/ 471909 h 818325"/>
                <a:gd name="connsiteX9" fmla="*/ 701566 w 742691"/>
                <a:gd name="connsiteY9" fmla="*/ 495222 h 818325"/>
                <a:gd name="connsiteX10" fmla="*/ 705185 w 742691"/>
                <a:gd name="connsiteY10" fmla="*/ 505499 h 818325"/>
                <a:gd name="connsiteX11" fmla="*/ 702233 w 742691"/>
                <a:gd name="connsiteY11" fmla="*/ 517393 h 818325"/>
                <a:gd name="connsiteX12" fmla="*/ 689950 w 742691"/>
                <a:gd name="connsiteY12" fmla="*/ 526433 h 818325"/>
                <a:gd name="connsiteX13" fmla="*/ 697949 w 742691"/>
                <a:gd name="connsiteY13" fmla="*/ 532713 h 818325"/>
                <a:gd name="connsiteX14" fmla="*/ 699281 w 742691"/>
                <a:gd name="connsiteY14" fmla="*/ 557643 h 818325"/>
                <a:gd name="connsiteX15" fmla="*/ 688236 w 742691"/>
                <a:gd name="connsiteY15" fmla="*/ 581527 h 818325"/>
                <a:gd name="connsiteX16" fmla="*/ 701662 w 742691"/>
                <a:gd name="connsiteY16" fmla="*/ 650323 h 818325"/>
                <a:gd name="connsiteX17" fmla="*/ 581308 w 742691"/>
                <a:gd name="connsiteY17" fmla="*/ 693428 h 818325"/>
                <a:gd name="connsiteX18" fmla="*/ 496945 w 742691"/>
                <a:gd name="connsiteY18" fmla="*/ 798003 h 818325"/>
                <a:gd name="connsiteX19" fmla="*/ 469713 w 742691"/>
                <a:gd name="connsiteY19" fmla="*/ 818080 h 818325"/>
                <a:gd name="connsiteX20" fmla="*/ 185777 w 742691"/>
                <a:gd name="connsiteY20" fmla="*/ 818080 h 818325"/>
                <a:gd name="connsiteX21" fmla="*/ 158164 w 742691"/>
                <a:gd name="connsiteY21" fmla="*/ 782873 h 818325"/>
                <a:gd name="connsiteX22" fmla="*/ 176541 w 742691"/>
                <a:gd name="connsiteY22" fmla="*/ 613785 h 818325"/>
                <a:gd name="connsiteX23" fmla="*/ 98654 w 742691"/>
                <a:gd name="connsiteY23" fmla="*/ 477904 h 81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691" h="818325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6F9E57-640D-F54A-8E33-984D65E9FB6C}"/>
              </a:ext>
            </a:extLst>
          </p:cNvPr>
          <p:cNvGrpSpPr/>
          <p:nvPr/>
        </p:nvGrpSpPr>
        <p:grpSpPr>
          <a:xfrm>
            <a:off x="8687938" y="5100107"/>
            <a:ext cx="6455418" cy="1477328"/>
            <a:chOff x="18995975" y="5224622"/>
            <a:chExt cx="6455418" cy="1477328"/>
          </a:xfrm>
        </p:grpSpPr>
        <p:sp>
          <p:nvSpPr>
            <p:cNvPr id="19" name="CuadroTexto 395">
              <a:extLst>
                <a:ext uri="{FF2B5EF4-FFF2-40B4-BE49-F238E27FC236}">
                  <a16:creationId xmlns:a16="http://schemas.microsoft.com/office/drawing/2014/main" id="{508D14D7-4470-4847-A38C-2D5E409D9230}"/>
                </a:ext>
              </a:extLst>
            </p:cNvPr>
            <p:cNvSpPr txBox="1"/>
            <p:nvPr/>
          </p:nvSpPr>
          <p:spPr>
            <a:xfrm>
              <a:off x="18995976" y="5224622"/>
              <a:ext cx="38507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Study 1</a:t>
              </a:r>
            </a:p>
          </p:txBody>
        </p:sp>
        <p:sp>
          <p:nvSpPr>
            <p:cNvPr id="20" name="Rectangle 56">
              <a:extLst>
                <a:ext uri="{FF2B5EF4-FFF2-40B4-BE49-F238E27FC236}">
                  <a16:creationId xmlns:a16="http://schemas.microsoft.com/office/drawing/2014/main" id="{E7BD391F-1690-B547-96F8-0154C0986B1B}"/>
                </a:ext>
              </a:extLst>
            </p:cNvPr>
            <p:cNvSpPr/>
            <p:nvPr/>
          </p:nvSpPr>
          <p:spPr>
            <a:xfrm>
              <a:off x="18995975" y="5870953"/>
              <a:ext cx="64554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C2BFA8-0DCD-CE4E-88F7-06C6DC2FB537}"/>
              </a:ext>
            </a:extLst>
          </p:cNvPr>
          <p:cNvGrpSpPr/>
          <p:nvPr/>
        </p:nvGrpSpPr>
        <p:grpSpPr>
          <a:xfrm>
            <a:off x="8687938" y="6906605"/>
            <a:ext cx="6455418" cy="1477328"/>
            <a:chOff x="18995975" y="5224622"/>
            <a:chExt cx="6455418" cy="1477328"/>
          </a:xfrm>
        </p:grpSpPr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1B937C4E-BDC8-BC49-B390-EAA0A34F049C}"/>
                </a:ext>
              </a:extLst>
            </p:cNvPr>
            <p:cNvSpPr txBox="1"/>
            <p:nvPr/>
          </p:nvSpPr>
          <p:spPr>
            <a:xfrm>
              <a:off x="18995976" y="5224622"/>
              <a:ext cx="38507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Study 2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84918775-5603-8345-A849-0E60C799FEA5}"/>
                </a:ext>
              </a:extLst>
            </p:cNvPr>
            <p:cNvSpPr/>
            <p:nvPr/>
          </p:nvSpPr>
          <p:spPr>
            <a:xfrm>
              <a:off x="18995975" y="5870953"/>
              <a:ext cx="64554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39028B-6935-7E4B-BA93-74FBDD65B398}"/>
              </a:ext>
            </a:extLst>
          </p:cNvPr>
          <p:cNvGrpSpPr/>
          <p:nvPr/>
        </p:nvGrpSpPr>
        <p:grpSpPr>
          <a:xfrm>
            <a:off x="8687938" y="8646195"/>
            <a:ext cx="6455418" cy="1477328"/>
            <a:chOff x="18995975" y="5224622"/>
            <a:chExt cx="6455418" cy="1477328"/>
          </a:xfrm>
        </p:grpSpPr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E6B065D8-9B1A-614F-AC25-FFD520461C26}"/>
                </a:ext>
              </a:extLst>
            </p:cNvPr>
            <p:cNvSpPr txBox="1"/>
            <p:nvPr/>
          </p:nvSpPr>
          <p:spPr>
            <a:xfrm>
              <a:off x="18995976" y="5224622"/>
              <a:ext cx="38507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Study 3</a:t>
              </a:r>
            </a:p>
          </p:txBody>
        </p:sp>
        <p:sp>
          <p:nvSpPr>
            <p:cNvPr id="31" name="Rectangle 56">
              <a:extLst>
                <a:ext uri="{FF2B5EF4-FFF2-40B4-BE49-F238E27FC236}">
                  <a16:creationId xmlns:a16="http://schemas.microsoft.com/office/drawing/2014/main" id="{A7B3FD5F-5303-5240-9CF3-49E434BD9C50}"/>
                </a:ext>
              </a:extLst>
            </p:cNvPr>
            <p:cNvSpPr/>
            <p:nvPr/>
          </p:nvSpPr>
          <p:spPr>
            <a:xfrm>
              <a:off x="18995975" y="5870953"/>
              <a:ext cx="64554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01C781-33A3-7841-B232-5946025DD723}"/>
              </a:ext>
            </a:extLst>
          </p:cNvPr>
          <p:cNvGrpSpPr/>
          <p:nvPr/>
        </p:nvGrpSpPr>
        <p:grpSpPr>
          <a:xfrm>
            <a:off x="8687938" y="10452693"/>
            <a:ext cx="6455418" cy="1477328"/>
            <a:chOff x="18995975" y="5224622"/>
            <a:chExt cx="6455418" cy="1477328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AAA3771A-F3F8-0A4C-B3C2-46492CBB3FB3}"/>
                </a:ext>
              </a:extLst>
            </p:cNvPr>
            <p:cNvSpPr txBox="1"/>
            <p:nvPr/>
          </p:nvSpPr>
          <p:spPr>
            <a:xfrm>
              <a:off x="18995976" y="5224622"/>
              <a:ext cx="38507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Study 4</a:t>
              </a:r>
            </a:p>
          </p:txBody>
        </p: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1B375431-1F62-C844-AAE8-332E8B63B812}"/>
                </a:ext>
              </a:extLst>
            </p:cNvPr>
            <p:cNvSpPr/>
            <p:nvPr/>
          </p:nvSpPr>
          <p:spPr>
            <a:xfrm>
              <a:off x="18995975" y="5870953"/>
              <a:ext cx="64554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DDD2D87-BAC8-B54A-82BC-62A8EFC0D2B2}"/>
              </a:ext>
            </a:extLst>
          </p:cNvPr>
          <p:cNvSpPr/>
          <p:nvPr/>
        </p:nvSpPr>
        <p:spPr>
          <a:xfrm>
            <a:off x="16086751" y="11950070"/>
            <a:ext cx="125895" cy="125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BF747D-B884-E24C-8826-56EF18A9ABA5}"/>
              </a:ext>
            </a:extLst>
          </p:cNvPr>
          <p:cNvSpPr/>
          <p:nvPr/>
        </p:nvSpPr>
        <p:spPr>
          <a:xfrm>
            <a:off x="17807921" y="11950070"/>
            <a:ext cx="125895" cy="1258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014DAC-D500-4347-B488-DC2A25F0430C}"/>
              </a:ext>
            </a:extLst>
          </p:cNvPr>
          <p:cNvSpPr/>
          <p:nvPr/>
        </p:nvSpPr>
        <p:spPr>
          <a:xfrm>
            <a:off x="19536516" y="11950070"/>
            <a:ext cx="125895" cy="1258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A61C06-8FB2-B54F-B097-5781AEA36DF5}"/>
              </a:ext>
            </a:extLst>
          </p:cNvPr>
          <p:cNvSpPr/>
          <p:nvPr/>
        </p:nvSpPr>
        <p:spPr>
          <a:xfrm>
            <a:off x="21263707" y="11950070"/>
            <a:ext cx="125895" cy="1258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5C6538-4417-6F4C-A654-D1E3EB439F14}"/>
              </a:ext>
            </a:extLst>
          </p:cNvPr>
          <p:cNvSpPr/>
          <p:nvPr/>
        </p:nvSpPr>
        <p:spPr>
          <a:xfrm>
            <a:off x="16178135" y="11851395"/>
            <a:ext cx="65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2018</a:t>
            </a:r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BDCE72-FF8D-0E44-8B97-B7494B8ED657}"/>
              </a:ext>
            </a:extLst>
          </p:cNvPr>
          <p:cNvSpPr/>
          <p:nvPr/>
        </p:nvSpPr>
        <p:spPr>
          <a:xfrm>
            <a:off x="17899512" y="11851359"/>
            <a:ext cx="65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2019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510CC6A-F619-724B-973F-3C6A938CC432}"/>
              </a:ext>
            </a:extLst>
          </p:cNvPr>
          <p:cNvSpPr/>
          <p:nvPr/>
        </p:nvSpPr>
        <p:spPr>
          <a:xfrm>
            <a:off x="19620889" y="11851351"/>
            <a:ext cx="65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7FBA6C-A274-B54B-8809-D4AB57AF2159}"/>
              </a:ext>
            </a:extLst>
          </p:cNvPr>
          <p:cNvSpPr/>
          <p:nvPr/>
        </p:nvSpPr>
        <p:spPr>
          <a:xfrm>
            <a:off x="21356015" y="11851361"/>
            <a:ext cx="65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2021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247A13-9BEF-3740-809E-FFC30B27D5EC}"/>
              </a:ext>
            </a:extLst>
          </p:cNvPr>
          <p:cNvSpPr/>
          <p:nvPr/>
        </p:nvSpPr>
        <p:spPr>
          <a:xfrm>
            <a:off x="14822164" y="11411453"/>
            <a:ext cx="5817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</a:t>
            </a:r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2509CC-EDFE-4E48-BBD4-F9ACC295D483}"/>
              </a:ext>
            </a:extLst>
          </p:cNvPr>
          <p:cNvSpPr/>
          <p:nvPr/>
        </p:nvSpPr>
        <p:spPr>
          <a:xfrm>
            <a:off x="14822164" y="10780081"/>
            <a:ext cx="5817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0.5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01F28B-0D2D-DE45-9501-E61E24A3FDB7}"/>
              </a:ext>
            </a:extLst>
          </p:cNvPr>
          <p:cNvSpPr/>
          <p:nvPr/>
        </p:nvSpPr>
        <p:spPr>
          <a:xfrm>
            <a:off x="14822164" y="9524596"/>
            <a:ext cx="5817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1.5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729714E-6173-414F-B8A4-67C994393D9B}"/>
              </a:ext>
            </a:extLst>
          </p:cNvPr>
          <p:cNvSpPr/>
          <p:nvPr/>
        </p:nvSpPr>
        <p:spPr>
          <a:xfrm>
            <a:off x="14822164" y="10148710"/>
            <a:ext cx="5817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  <a:endParaRPr lang="en-US" sz="16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A6BAC8-C138-FB44-876E-192F17DEE2EE}"/>
              </a:ext>
            </a:extLst>
          </p:cNvPr>
          <p:cNvSpPr/>
          <p:nvPr/>
        </p:nvSpPr>
        <p:spPr>
          <a:xfrm>
            <a:off x="14822164" y="8261853"/>
            <a:ext cx="5817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2.5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BFB7FC-6994-AC4C-8A06-CCC69EF0F1A7}"/>
              </a:ext>
            </a:extLst>
          </p:cNvPr>
          <p:cNvSpPr/>
          <p:nvPr/>
        </p:nvSpPr>
        <p:spPr>
          <a:xfrm>
            <a:off x="14822164" y="8885967"/>
            <a:ext cx="5817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  <a:endParaRPr lang="en-US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2C3B34-1552-0749-A1BD-1392F517069C}"/>
              </a:ext>
            </a:extLst>
          </p:cNvPr>
          <p:cNvSpPr/>
          <p:nvPr/>
        </p:nvSpPr>
        <p:spPr>
          <a:xfrm>
            <a:off x="14822164" y="7630482"/>
            <a:ext cx="5817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712538-421B-5A4C-9B4F-5EF2E18EC5B1}"/>
              </a:ext>
            </a:extLst>
          </p:cNvPr>
          <p:cNvSpPr/>
          <p:nvPr/>
        </p:nvSpPr>
        <p:spPr>
          <a:xfrm>
            <a:off x="14822164" y="7006368"/>
            <a:ext cx="5817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3.5</a:t>
            </a:r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A69C90-A00A-AE4C-BA25-5951642647F3}"/>
              </a:ext>
            </a:extLst>
          </p:cNvPr>
          <p:cNvSpPr/>
          <p:nvPr/>
        </p:nvSpPr>
        <p:spPr>
          <a:xfrm>
            <a:off x="14822164" y="6374996"/>
            <a:ext cx="5817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B5AE9C-B010-DC42-92BD-D16E85C6FEE8}"/>
              </a:ext>
            </a:extLst>
          </p:cNvPr>
          <p:cNvSpPr/>
          <p:nvPr/>
        </p:nvSpPr>
        <p:spPr>
          <a:xfrm>
            <a:off x="14822164" y="5750882"/>
            <a:ext cx="5817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4.5</a:t>
            </a:r>
            <a:endParaRPr lang="en-US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64BD6E-6288-5047-AF73-F78BB6BF305F}"/>
              </a:ext>
            </a:extLst>
          </p:cNvPr>
          <p:cNvSpPr/>
          <p:nvPr/>
        </p:nvSpPr>
        <p:spPr>
          <a:xfrm>
            <a:off x="14822164" y="5104996"/>
            <a:ext cx="5817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  <a:endParaRPr lang="en-US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6BB7A1-42C4-394B-A064-666FF20935FA}"/>
              </a:ext>
            </a:extLst>
          </p:cNvPr>
          <p:cNvCxnSpPr/>
          <p:nvPr/>
        </p:nvCxnSpPr>
        <p:spPr>
          <a:xfrm>
            <a:off x="15512902" y="5274273"/>
            <a:ext cx="694306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319327-DCE3-6B4E-8407-434BEB4A82AB}"/>
              </a:ext>
            </a:extLst>
          </p:cNvPr>
          <p:cNvCxnSpPr/>
          <p:nvPr/>
        </p:nvCxnSpPr>
        <p:spPr>
          <a:xfrm>
            <a:off x="15512902" y="5901594"/>
            <a:ext cx="694306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BC28218-57CD-6240-9557-9CCC9623C624}"/>
              </a:ext>
            </a:extLst>
          </p:cNvPr>
          <p:cNvCxnSpPr/>
          <p:nvPr/>
        </p:nvCxnSpPr>
        <p:spPr>
          <a:xfrm>
            <a:off x="15512902" y="6550180"/>
            <a:ext cx="694306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56F52C-C7DB-C644-A7BE-BA0EC65F905F}"/>
              </a:ext>
            </a:extLst>
          </p:cNvPr>
          <p:cNvCxnSpPr/>
          <p:nvPr/>
        </p:nvCxnSpPr>
        <p:spPr>
          <a:xfrm>
            <a:off x="15512902" y="7177501"/>
            <a:ext cx="694306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601B46-2A4E-074B-BFB3-69F69B5D9853}"/>
              </a:ext>
            </a:extLst>
          </p:cNvPr>
          <p:cNvCxnSpPr/>
          <p:nvPr/>
        </p:nvCxnSpPr>
        <p:spPr>
          <a:xfrm>
            <a:off x="15512902" y="7783557"/>
            <a:ext cx="694306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9F4CF8-4BD3-334C-A91C-D814C82B8893}"/>
              </a:ext>
            </a:extLst>
          </p:cNvPr>
          <p:cNvCxnSpPr/>
          <p:nvPr/>
        </p:nvCxnSpPr>
        <p:spPr>
          <a:xfrm>
            <a:off x="15512902" y="8410878"/>
            <a:ext cx="694306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15FDB56-FA41-F742-A0CC-E1802E9F1606}"/>
              </a:ext>
            </a:extLst>
          </p:cNvPr>
          <p:cNvCxnSpPr/>
          <p:nvPr/>
        </p:nvCxnSpPr>
        <p:spPr>
          <a:xfrm>
            <a:off x="15512902" y="9059464"/>
            <a:ext cx="694306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87B43E0-5EC0-FA4E-B392-B2298303A9FA}"/>
              </a:ext>
            </a:extLst>
          </p:cNvPr>
          <p:cNvCxnSpPr/>
          <p:nvPr/>
        </p:nvCxnSpPr>
        <p:spPr>
          <a:xfrm>
            <a:off x="15512902" y="9686785"/>
            <a:ext cx="694306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B7CBEC-8AA1-3C44-9E93-6860B52DEE60}"/>
              </a:ext>
            </a:extLst>
          </p:cNvPr>
          <p:cNvCxnSpPr/>
          <p:nvPr/>
        </p:nvCxnSpPr>
        <p:spPr>
          <a:xfrm>
            <a:off x="15512902" y="10314106"/>
            <a:ext cx="694306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B3BBC1-6DE8-184A-B249-5C0E5A48A3CF}"/>
              </a:ext>
            </a:extLst>
          </p:cNvPr>
          <p:cNvCxnSpPr/>
          <p:nvPr/>
        </p:nvCxnSpPr>
        <p:spPr>
          <a:xfrm>
            <a:off x="15512902" y="10941427"/>
            <a:ext cx="694306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0C8ADE1-1F3F-BF4A-A87C-EB5F026F4956}"/>
              </a:ext>
            </a:extLst>
          </p:cNvPr>
          <p:cNvCxnSpPr/>
          <p:nvPr/>
        </p:nvCxnSpPr>
        <p:spPr>
          <a:xfrm>
            <a:off x="15512902" y="11590013"/>
            <a:ext cx="694306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83B2255-091A-474B-AB13-00F28CE91F44}"/>
              </a:ext>
            </a:extLst>
          </p:cNvPr>
          <p:cNvSpPr/>
          <p:nvPr/>
        </p:nvSpPr>
        <p:spPr>
          <a:xfrm>
            <a:off x="15793690" y="6210796"/>
            <a:ext cx="1150604" cy="5366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1AD6FC-EC58-E641-8594-0F71578CC807}"/>
              </a:ext>
            </a:extLst>
          </p:cNvPr>
          <p:cNvSpPr/>
          <p:nvPr/>
        </p:nvSpPr>
        <p:spPr>
          <a:xfrm>
            <a:off x="17523521" y="8472437"/>
            <a:ext cx="1150604" cy="31044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BF8C3A-1080-E84A-BB19-B7BFC7FE2902}"/>
              </a:ext>
            </a:extLst>
          </p:cNvPr>
          <p:cNvSpPr/>
          <p:nvPr/>
        </p:nvSpPr>
        <p:spPr>
          <a:xfrm>
            <a:off x="19274716" y="7172696"/>
            <a:ext cx="1150604" cy="44042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2DC55B-DBD5-CF4E-AE0D-0F4FDE618A28}"/>
              </a:ext>
            </a:extLst>
          </p:cNvPr>
          <p:cNvSpPr/>
          <p:nvPr/>
        </p:nvSpPr>
        <p:spPr>
          <a:xfrm>
            <a:off x="21005026" y="5913912"/>
            <a:ext cx="1150604" cy="56630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45832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01C04E-03D7-C444-AD64-1E3C95CAD829}"/>
              </a:ext>
            </a:extLst>
          </p:cNvPr>
          <p:cNvGrpSpPr/>
          <p:nvPr/>
        </p:nvGrpSpPr>
        <p:grpSpPr>
          <a:xfrm>
            <a:off x="3073668" y="5913647"/>
            <a:ext cx="809486" cy="5144965"/>
            <a:chOff x="2197449" y="5944127"/>
            <a:chExt cx="809486" cy="514496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28E825D-B1DB-824C-9B11-1CD081254017}"/>
                </a:ext>
              </a:extLst>
            </p:cNvPr>
            <p:cNvSpPr/>
            <p:nvPr/>
          </p:nvSpPr>
          <p:spPr>
            <a:xfrm>
              <a:off x="2197449" y="5944127"/>
              <a:ext cx="809486" cy="24639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0605F2D1-6C65-084D-B9CC-416A0D9F8930}"/>
                </a:ext>
              </a:extLst>
            </p:cNvPr>
            <p:cNvSpPr/>
            <p:nvPr/>
          </p:nvSpPr>
          <p:spPr>
            <a:xfrm>
              <a:off x="2197449" y="6488413"/>
              <a:ext cx="809486" cy="24639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062C14F7-113D-6C4B-BA2D-3F8945463938}"/>
                </a:ext>
              </a:extLst>
            </p:cNvPr>
            <p:cNvSpPr/>
            <p:nvPr/>
          </p:nvSpPr>
          <p:spPr>
            <a:xfrm>
              <a:off x="2197449" y="7032699"/>
              <a:ext cx="809486" cy="24639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41ECD95E-3E29-C94E-AC63-909A16202530}"/>
                </a:ext>
              </a:extLst>
            </p:cNvPr>
            <p:cNvSpPr/>
            <p:nvPr/>
          </p:nvSpPr>
          <p:spPr>
            <a:xfrm>
              <a:off x="2197449" y="7576985"/>
              <a:ext cx="809486" cy="24639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704E9F4-31B0-C443-8DE8-BCD1187CC7C2}"/>
                </a:ext>
              </a:extLst>
            </p:cNvPr>
            <p:cNvSpPr/>
            <p:nvPr/>
          </p:nvSpPr>
          <p:spPr>
            <a:xfrm>
              <a:off x="2197449" y="8121271"/>
              <a:ext cx="809486" cy="24639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BBDF45DB-AD6C-604D-9B2D-8048FD205D5E}"/>
                </a:ext>
              </a:extLst>
            </p:cNvPr>
            <p:cNvSpPr/>
            <p:nvPr/>
          </p:nvSpPr>
          <p:spPr>
            <a:xfrm>
              <a:off x="2197449" y="8665557"/>
              <a:ext cx="809486" cy="24639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51A2DE0F-C725-1746-9FD2-88D36FC84A3F}"/>
                </a:ext>
              </a:extLst>
            </p:cNvPr>
            <p:cNvSpPr/>
            <p:nvPr/>
          </p:nvSpPr>
          <p:spPr>
            <a:xfrm>
              <a:off x="2197449" y="9209843"/>
              <a:ext cx="809486" cy="24639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21BB5249-51AC-5649-BB4A-D7BAEF6297C2}"/>
                </a:ext>
              </a:extLst>
            </p:cNvPr>
            <p:cNvSpPr/>
            <p:nvPr/>
          </p:nvSpPr>
          <p:spPr>
            <a:xfrm>
              <a:off x="2197449" y="9754129"/>
              <a:ext cx="809486" cy="24639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9ECF0433-FD5E-CF48-8E34-C91AFCA0DB56}"/>
                </a:ext>
              </a:extLst>
            </p:cNvPr>
            <p:cNvSpPr/>
            <p:nvPr/>
          </p:nvSpPr>
          <p:spPr>
            <a:xfrm>
              <a:off x="2197449" y="10298415"/>
              <a:ext cx="809486" cy="24639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6E70D2E2-3B4E-A04B-8623-972BD4E560A9}"/>
                </a:ext>
              </a:extLst>
            </p:cNvPr>
            <p:cNvSpPr/>
            <p:nvPr/>
          </p:nvSpPr>
          <p:spPr>
            <a:xfrm>
              <a:off x="2197449" y="10842701"/>
              <a:ext cx="809486" cy="24639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Freeform 46">
            <a:extLst>
              <a:ext uri="{FF2B5EF4-FFF2-40B4-BE49-F238E27FC236}">
                <a16:creationId xmlns:a16="http://schemas.microsoft.com/office/drawing/2014/main" id="{4F5CF50A-071F-564F-93E0-BA9EC3B92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462" y="5225460"/>
            <a:ext cx="5208753" cy="6547318"/>
          </a:xfrm>
          <a:custGeom>
            <a:avLst/>
            <a:gdLst>
              <a:gd name="T0" fmla="*/ 739 w 791"/>
              <a:gd name="T1" fmla="*/ 0 h 992"/>
              <a:gd name="T2" fmla="*/ 739 w 791"/>
              <a:gd name="T3" fmla="*/ 0 h 992"/>
              <a:gd name="T4" fmla="*/ 43 w 791"/>
              <a:gd name="T5" fmla="*/ 0 h 992"/>
              <a:gd name="T6" fmla="*/ 0 w 791"/>
              <a:gd name="T7" fmla="*/ 43 h 992"/>
              <a:gd name="T8" fmla="*/ 0 w 791"/>
              <a:gd name="T9" fmla="*/ 940 h 992"/>
              <a:gd name="T10" fmla="*/ 43 w 791"/>
              <a:gd name="T11" fmla="*/ 991 h 992"/>
              <a:gd name="T12" fmla="*/ 739 w 791"/>
              <a:gd name="T13" fmla="*/ 991 h 992"/>
              <a:gd name="T14" fmla="*/ 790 w 791"/>
              <a:gd name="T15" fmla="*/ 940 h 992"/>
              <a:gd name="T16" fmla="*/ 790 w 791"/>
              <a:gd name="T17" fmla="*/ 43 h 992"/>
              <a:gd name="T18" fmla="*/ 739 w 791"/>
              <a:gd name="T19" fmla="*/ 0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1" h="992">
                <a:moveTo>
                  <a:pt x="739" y="0"/>
                </a:moveTo>
                <a:lnTo>
                  <a:pt x="739" y="0"/>
                </a:ln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7"/>
                  <a:pt x="0" y="43"/>
                </a:cubicBezTo>
                <a:cubicBezTo>
                  <a:pt x="0" y="940"/>
                  <a:pt x="0" y="940"/>
                  <a:pt x="0" y="940"/>
                </a:cubicBezTo>
                <a:cubicBezTo>
                  <a:pt x="0" y="966"/>
                  <a:pt x="17" y="991"/>
                  <a:pt x="43" y="991"/>
                </a:cubicBezTo>
                <a:cubicBezTo>
                  <a:pt x="739" y="991"/>
                  <a:pt x="739" y="991"/>
                  <a:pt x="739" y="991"/>
                </a:cubicBezTo>
                <a:cubicBezTo>
                  <a:pt x="764" y="991"/>
                  <a:pt x="790" y="966"/>
                  <a:pt x="790" y="940"/>
                </a:cubicBezTo>
                <a:cubicBezTo>
                  <a:pt x="790" y="43"/>
                  <a:pt x="790" y="43"/>
                  <a:pt x="790" y="43"/>
                </a:cubicBezTo>
                <a:cubicBezTo>
                  <a:pt x="790" y="17"/>
                  <a:pt x="764" y="0"/>
                  <a:pt x="73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4D169A65-D8CA-0E4C-8FFF-EB647226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202" y="9066558"/>
            <a:ext cx="3171807" cy="2997212"/>
          </a:xfrm>
          <a:custGeom>
            <a:avLst/>
            <a:gdLst>
              <a:gd name="T0" fmla="*/ 461 w 479"/>
              <a:gd name="T1" fmla="*/ 436 h 454"/>
              <a:gd name="T2" fmla="*/ 461 w 479"/>
              <a:gd name="T3" fmla="*/ 436 h 454"/>
              <a:gd name="T4" fmla="*/ 453 w 479"/>
              <a:gd name="T5" fmla="*/ 377 h 454"/>
              <a:gd name="T6" fmla="*/ 50 w 479"/>
              <a:gd name="T7" fmla="*/ 0 h 454"/>
              <a:gd name="T8" fmla="*/ 0 w 479"/>
              <a:gd name="T9" fmla="*/ 58 h 454"/>
              <a:gd name="T10" fmla="*/ 411 w 479"/>
              <a:gd name="T11" fmla="*/ 436 h 454"/>
              <a:gd name="T12" fmla="*/ 461 w 479"/>
              <a:gd name="T13" fmla="*/ 436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9" h="454">
                <a:moveTo>
                  <a:pt x="461" y="436"/>
                </a:moveTo>
                <a:lnTo>
                  <a:pt x="461" y="436"/>
                </a:lnTo>
                <a:cubicBezTo>
                  <a:pt x="478" y="419"/>
                  <a:pt x="478" y="403"/>
                  <a:pt x="453" y="377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411" y="436"/>
                  <a:pt x="411" y="436"/>
                  <a:pt x="411" y="436"/>
                </a:cubicBezTo>
                <a:cubicBezTo>
                  <a:pt x="436" y="453"/>
                  <a:pt x="453" y="453"/>
                  <a:pt x="461" y="4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CD67ECD6-A5E7-054F-BD3A-A66F90C9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903" y="8775566"/>
            <a:ext cx="436498" cy="378281"/>
          </a:xfrm>
          <a:custGeom>
            <a:avLst/>
            <a:gdLst>
              <a:gd name="T0" fmla="*/ 8 w 68"/>
              <a:gd name="T1" fmla="*/ 16 h 59"/>
              <a:gd name="T2" fmla="*/ 8 w 68"/>
              <a:gd name="T3" fmla="*/ 16 h 59"/>
              <a:gd name="T4" fmla="*/ 50 w 68"/>
              <a:gd name="T5" fmla="*/ 58 h 59"/>
              <a:gd name="T6" fmla="*/ 67 w 68"/>
              <a:gd name="T7" fmla="*/ 42 h 59"/>
              <a:gd name="T8" fmla="*/ 25 w 68"/>
              <a:gd name="T9" fmla="*/ 0 h 59"/>
              <a:gd name="T10" fmla="*/ 8 w 68"/>
              <a:gd name="T11" fmla="*/ 16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59">
                <a:moveTo>
                  <a:pt x="8" y="16"/>
                </a:moveTo>
                <a:lnTo>
                  <a:pt x="8" y="16"/>
                </a:lnTo>
                <a:cubicBezTo>
                  <a:pt x="50" y="58"/>
                  <a:pt x="50" y="58"/>
                  <a:pt x="50" y="58"/>
                </a:cubicBezTo>
                <a:cubicBezTo>
                  <a:pt x="67" y="42"/>
                  <a:pt x="67" y="42"/>
                  <a:pt x="67" y="42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8" y="16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B217A8B-FCA7-CD45-BE51-22C5BA9E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607" y="8891963"/>
            <a:ext cx="494678" cy="552876"/>
          </a:xfrm>
          <a:custGeom>
            <a:avLst/>
            <a:gdLst>
              <a:gd name="T0" fmla="*/ 25 w 76"/>
              <a:gd name="T1" fmla="*/ 84 h 85"/>
              <a:gd name="T2" fmla="*/ 25 w 76"/>
              <a:gd name="T3" fmla="*/ 84 h 85"/>
              <a:gd name="T4" fmla="*/ 75 w 76"/>
              <a:gd name="T5" fmla="*/ 26 h 85"/>
              <a:gd name="T6" fmla="*/ 41 w 76"/>
              <a:gd name="T7" fmla="*/ 9 h 85"/>
              <a:gd name="T8" fmla="*/ 8 w 76"/>
              <a:gd name="T9" fmla="*/ 17 h 85"/>
              <a:gd name="T10" fmla="*/ 8 w 76"/>
              <a:gd name="T11" fmla="*/ 51 h 85"/>
              <a:gd name="T12" fmla="*/ 25 w 76"/>
              <a:gd name="T13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85">
                <a:moveTo>
                  <a:pt x="25" y="84"/>
                </a:moveTo>
                <a:lnTo>
                  <a:pt x="25" y="84"/>
                </a:lnTo>
                <a:cubicBezTo>
                  <a:pt x="33" y="76"/>
                  <a:pt x="75" y="34"/>
                  <a:pt x="75" y="26"/>
                </a:cubicBezTo>
                <a:cubicBezTo>
                  <a:pt x="75" y="26"/>
                  <a:pt x="58" y="17"/>
                  <a:pt x="41" y="9"/>
                </a:cubicBezTo>
                <a:cubicBezTo>
                  <a:pt x="33" y="0"/>
                  <a:pt x="16" y="9"/>
                  <a:pt x="8" y="17"/>
                </a:cubicBezTo>
                <a:cubicBezTo>
                  <a:pt x="0" y="26"/>
                  <a:pt x="0" y="42"/>
                  <a:pt x="8" y="51"/>
                </a:cubicBezTo>
                <a:cubicBezTo>
                  <a:pt x="8" y="68"/>
                  <a:pt x="25" y="84"/>
                  <a:pt x="25" y="84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CC8544-3696-D543-9953-A8D1071EF6FD}"/>
              </a:ext>
            </a:extLst>
          </p:cNvPr>
          <p:cNvSpPr/>
          <p:nvPr/>
        </p:nvSpPr>
        <p:spPr>
          <a:xfrm>
            <a:off x="4238155" y="6097803"/>
            <a:ext cx="3345366" cy="1048205"/>
          </a:xfrm>
          <a:prstGeom prst="roundRect">
            <a:avLst>
              <a:gd name="adj" fmla="val 152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8772909-7F80-FE42-B9BF-5BD09E1F2CEC}"/>
              </a:ext>
            </a:extLst>
          </p:cNvPr>
          <p:cNvSpPr/>
          <p:nvPr/>
        </p:nvSpPr>
        <p:spPr>
          <a:xfrm>
            <a:off x="4238155" y="7361845"/>
            <a:ext cx="3345366" cy="540744"/>
          </a:xfrm>
          <a:prstGeom prst="roundRect">
            <a:avLst>
              <a:gd name="adj" fmla="val 26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69E161-2BF2-5040-B7B6-CF9879117287}"/>
              </a:ext>
            </a:extLst>
          </p:cNvPr>
          <p:cNvGrpSpPr/>
          <p:nvPr/>
        </p:nvGrpSpPr>
        <p:grpSpPr>
          <a:xfrm>
            <a:off x="10406656" y="5526820"/>
            <a:ext cx="10887931" cy="5944597"/>
            <a:chOff x="2286948" y="5419820"/>
            <a:chExt cx="10887931" cy="5944597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91BC993-1AF1-3047-962B-CF500AB27D49}"/>
                </a:ext>
              </a:extLst>
            </p:cNvPr>
            <p:cNvSpPr/>
            <p:nvPr/>
          </p:nvSpPr>
          <p:spPr>
            <a:xfrm>
              <a:off x="2286948" y="5691993"/>
              <a:ext cx="914846" cy="9148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1</a:t>
              </a:r>
            </a:p>
          </p:txBody>
        </p:sp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B0BA7CEB-C1C0-5442-A08B-6618BE3E0D2C}"/>
                </a:ext>
              </a:extLst>
            </p:cNvPr>
            <p:cNvSpPr txBox="1"/>
            <p:nvPr/>
          </p:nvSpPr>
          <p:spPr>
            <a:xfrm>
              <a:off x="3539312" y="5419820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Study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4A2AABA8-351E-2343-9B98-1C5BF072F80B}"/>
                </a:ext>
              </a:extLst>
            </p:cNvPr>
            <p:cNvSpPr/>
            <p:nvPr/>
          </p:nvSpPr>
          <p:spPr>
            <a:xfrm>
              <a:off x="3510742" y="6019064"/>
              <a:ext cx="9664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77A972F-D547-AA48-8203-AD7C8E397610}"/>
                </a:ext>
              </a:extLst>
            </p:cNvPr>
            <p:cNvSpPr/>
            <p:nvPr/>
          </p:nvSpPr>
          <p:spPr>
            <a:xfrm>
              <a:off x="2286948" y="7886160"/>
              <a:ext cx="914846" cy="9148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</a:t>
              </a:r>
            </a:p>
          </p:txBody>
        </p:sp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D28D8D9A-1BF8-ED4F-9AFD-397DA66641BE}"/>
                </a:ext>
              </a:extLst>
            </p:cNvPr>
            <p:cNvSpPr txBox="1"/>
            <p:nvPr/>
          </p:nvSpPr>
          <p:spPr>
            <a:xfrm>
              <a:off x="3539312" y="7613987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Skills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DFC98DA5-2E13-DD4B-9A04-58C3131BEF97}"/>
                </a:ext>
              </a:extLst>
            </p:cNvPr>
            <p:cNvSpPr/>
            <p:nvPr/>
          </p:nvSpPr>
          <p:spPr>
            <a:xfrm>
              <a:off x="3510742" y="8213231"/>
              <a:ext cx="9664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65F5174-C297-1B4C-8BD1-5DF1B44BC94F}"/>
                </a:ext>
              </a:extLst>
            </p:cNvPr>
            <p:cNvSpPr/>
            <p:nvPr/>
          </p:nvSpPr>
          <p:spPr>
            <a:xfrm>
              <a:off x="2286948" y="10083239"/>
              <a:ext cx="914846" cy="9148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3</a:t>
              </a:r>
            </a:p>
          </p:txBody>
        </p:sp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5DF7F588-DAC5-6246-A8DC-76F28B45A54D}"/>
                </a:ext>
              </a:extLst>
            </p:cNvPr>
            <p:cNvSpPr txBox="1"/>
            <p:nvPr/>
          </p:nvSpPr>
          <p:spPr>
            <a:xfrm>
              <a:off x="3539312" y="9811066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Aptitude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AE906626-4DA1-0940-8E8C-09D3A3B3AEDF}"/>
                </a:ext>
              </a:extLst>
            </p:cNvPr>
            <p:cNvSpPr/>
            <p:nvPr/>
          </p:nvSpPr>
          <p:spPr>
            <a:xfrm>
              <a:off x="3510742" y="10410310"/>
              <a:ext cx="9664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52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5" name="Freeform 974">
            <a:extLst>
              <a:ext uri="{FF2B5EF4-FFF2-40B4-BE49-F238E27FC236}">
                <a16:creationId xmlns:a16="http://schemas.microsoft.com/office/drawing/2014/main" id="{E45764EF-005F-F340-8591-81F87A26BD5E}"/>
              </a:ext>
            </a:extLst>
          </p:cNvPr>
          <p:cNvSpPr/>
          <p:nvPr/>
        </p:nvSpPr>
        <p:spPr>
          <a:xfrm>
            <a:off x="10061197" y="3442648"/>
            <a:ext cx="9503" cy="9504"/>
          </a:xfrm>
          <a:custGeom>
            <a:avLst/>
            <a:gdLst/>
            <a:ahLst/>
            <a:cxnLst/>
            <a:rect l="l" t="t" r="r" b="b"/>
            <a:pathLst>
              <a:path w="9503" h="9504"/>
            </a:pathLst>
          </a:custGeom>
          <a:solidFill>
            <a:srgbClr val="00B3FE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62" name="Group 1461">
            <a:extLst>
              <a:ext uri="{FF2B5EF4-FFF2-40B4-BE49-F238E27FC236}">
                <a16:creationId xmlns:a16="http://schemas.microsoft.com/office/drawing/2014/main" id="{2A9E29F1-2DEE-2443-B2E6-F8C6265AF1D5}"/>
              </a:ext>
            </a:extLst>
          </p:cNvPr>
          <p:cNvGrpSpPr/>
          <p:nvPr/>
        </p:nvGrpSpPr>
        <p:grpSpPr>
          <a:xfrm>
            <a:off x="8493216" y="5339181"/>
            <a:ext cx="7391218" cy="6496280"/>
            <a:chOff x="8776422" y="5079928"/>
            <a:chExt cx="6824806" cy="5998450"/>
          </a:xfrm>
        </p:grpSpPr>
        <p:sp>
          <p:nvSpPr>
            <p:cNvPr id="1430" name="Freeform 1429">
              <a:extLst>
                <a:ext uri="{FF2B5EF4-FFF2-40B4-BE49-F238E27FC236}">
                  <a16:creationId xmlns:a16="http://schemas.microsoft.com/office/drawing/2014/main" id="{7DE9F0E4-2EE3-E744-A30D-78B2C46D7186}"/>
                </a:ext>
              </a:extLst>
            </p:cNvPr>
            <p:cNvSpPr/>
            <p:nvPr/>
          </p:nvSpPr>
          <p:spPr>
            <a:xfrm>
              <a:off x="8776422" y="5700668"/>
              <a:ext cx="6824806" cy="4157972"/>
            </a:xfrm>
            <a:custGeom>
              <a:avLst/>
              <a:gdLst>
                <a:gd name="connsiteX0" fmla="*/ 0 w 537109"/>
                <a:gd name="connsiteY0" fmla="*/ 0 h 327231"/>
                <a:gd name="connsiteX1" fmla="*/ 537109 w 537109"/>
                <a:gd name="connsiteY1" fmla="*/ 0 h 327231"/>
                <a:gd name="connsiteX2" fmla="*/ 537109 w 537109"/>
                <a:gd name="connsiteY2" fmla="*/ 327231 h 327231"/>
                <a:gd name="connsiteX3" fmla="*/ 0 w 537109"/>
                <a:gd name="connsiteY3" fmla="*/ 327231 h 32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109" h="327231">
                  <a:moveTo>
                    <a:pt x="0" y="0"/>
                  </a:moveTo>
                  <a:lnTo>
                    <a:pt x="537109" y="0"/>
                  </a:lnTo>
                  <a:lnTo>
                    <a:pt x="537109" y="327231"/>
                  </a:lnTo>
                  <a:lnTo>
                    <a:pt x="0" y="327231"/>
                  </a:lnTo>
                  <a:close/>
                </a:path>
              </a:pathLst>
            </a:custGeom>
            <a:solidFill>
              <a:schemeClr val="accent1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1" name="Freeform 1430">
              <a:extLst>
                <a:ext uri="{FF2B5EF4-FFF2-40B4-BE49-F238E27FC236}">
                  <a16:creationId xmlns:a16="http://schemas.microsoft.com/office/drawing/2014/main" id="{D3046716-4C45-474C-B773-E3320A7C3ECA}"/>
                </a:ext>
              </a:extLst>
            </p:cNvPr>
            <p:cNvSpPr/>
            <p:nvPr/>
          </p:nvSpPr>
          <p:spPr>
            <a:xfrm>
              <a:off x="8975661" y="5402369"/>
              <a:ext cx="3219206" cy="4391048"/>
            </a:xfrm>
            <a:custGeom>
              <a:avLst/>
              <a:gdLst>
                <a:gd name="connsiteX0" fmla="*/ 0 w 253350"/>
                <a:gd name="connsiteY0" fmla="*/ 332839 h 345574"/>
                <a:gd name="connsiteX1" fmla="*/ 253350 w 253350"/>
                <a:gd name="connsiteY1" fmla="*/ 345574 h 345574"/>
                <a:gd name="connsiteX2" fmla="*/ 253350 w 253350"/>
                <a:gd name="connsiteY2" fmla="*/ 12641 h 345574"/>
                <a:gd name="connsiteX3" fmla="*/ 0 w 253350"/>
                <a:gd name="connsiteY3" fmla="*/ 0 h 345574"/>
                <a:gd name="connsiteX4" fmla="*/ 0 w 253350"/>
                <a:gd name="connsiteY4" fmla="*/ 332839 h 34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350" h="345574">
                  <a:moveTo>
                    <a:pt x="0" y="332839"/>
                  </a:moveTo>
                  <a:lnTo>
                    <a:pt x="253350" y="345574"/>
                  </a:lnTo>
                  <a:lnTo>
                    <a:pt x="253350" y="12641"/>
                  </a:lnTo>
                  <a:lnTo>
                    <a:pt x="0" y="0"/>
                  </a:lnTo>
                  <a:lnTo>
                    <a:pt x="0" y="332839"/>
                  </a:lnTo>
                  <a:close/>
                </a:path>
              </a:pathLst>
            </a:custGeom>
            <a:solidFill>
              <a:srgbClr val="AAAAAC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2" name="Freeform 1431">
              <a:extLst>
                <a:ext uri="{FF2B5EF4-FFF2-40B4-BE49-F238E27FC236}">
                  <a16:creationId xmlns:a16="http://schemas.microsoft.com/office/drawing/2014/main" id="{F4B1987F-CEAE-9D43-8DBB-2DA772B134B9}"/>
                </a:ext>
              </a:extLst>
            </p:cNvPr>
            <p:cNvSpPr/>
            <p:nvPr/>
          </p:nvSpPr>
          <p:spPr>
            <a:xfrm>
              <a:off x="12202110" y="5402369"/>
              <a:ext cx="3219193" cy="4391048"/>
            </a:xfrm>
            <a:custGeom>
              <a:avLst/>
              <a:gdLst>
                <a:gd name="connsiteX0" fmla="*/ 0 w 253349"/>
                <a:gd name="connsiteY0" fmla="*/ 345574 h 345574"/>
                <a:gd name="connsiteX1" fmla="*/ 253350 w 253349"/>
                <a:gd name="connsiteY1" fmla="*/ 332839 h 345574"/>
                <a:gd name="connsiteX2" fmla="*/ 253350 w 253349"/>
                <a:gd name="connsiteY2" fmla="*/ 0 h 345574"/>
                <a:gd name="connsiteX3" fmla="*/ 0 w 253349"/>
                <a:gd name="connsiteY3" fmla="*/ 12641 h 345574"/>
                <a:gd name="connsiteX4" fmla="*/ 0 w 253349"/>
                <a:gd name="connsiteY4" fmla="*/ 345574 h 34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349" h="345574">
                  <a:moveTo>
                    <a:pt x="0" y="345574"/>
                  </a:moveTo>
                  <a:lnTo>
                    <a:pt x="253350" y="332839"/>
                  </a:lnTo>
                  <a:lnTo>
                    <a:pt x="253350" y="0"/>
                  </a:lnTo>
                  <a:lnTo>
                    <a:pt x="0" y="12641"/>
                  </a:lnTo>
                  <a:lnTo>
                    <a:pt x="0" y="34557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3" name="Freeform 1432">
              <a:extLst>
                <a:ext uri="{FF2B5EF4-FFF2-40B4-BE49-F238E27FC236}">
                  <a16:creationId xmlns:a16="http://schemas.microsoft.com/office/drawing/2014/main" id="{DDAABF24-4535-D242-88B6-C03F109AC0DC}"/>
                </a:ext>
              </a:extLst>
            </p:cNvPr>
            <p:cNvSpPr/>
            <p:nvPr/>
          </p:nvSpPr>
          <p:spPr>
            <a:xfrm>
              <a:off x="9301686" y="5079928"/>
              <a:ext cx="2872648" cy="4713489"/>
            </a:xfrm>
            <a:custGeom>
              <a:avLst/>
              <a:gdLst>
                <a:gd name="connsiteX0" fmla="*/ 0 w 226076"/>
                <a:gd name="connsiteY0" fmla="*/ 332934 h 370950"/>
                <a:gd name="connsiteX1" fmla="*/ 226077 w 226076"/>
                <a:gd name="connsiteY1" fmla="*/ 370951 h 370950"/>
                <a:gd name="connsiteX2" fmla="*/ 226077 w 226076"/>
                <a:gd name="connsiteY2" fmla="*/ 38017 h 370950"/>
                <a:gd name="connsiteX3" fmla="*/ 0 w 226076"/>
                <a:gd name="connsiteY3" fmla="*/ 0 h 370950"/>
                <a:gd name="connsiteX4" fmla="*/ 0 w 226076"/>
                <a:gd name="connsiteY4" fmla="*/ 332934 h 37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076" h="370950">
                  <a:moveTo>
                    <a:pt x="0" y="332934"/>
                  </a:moveTo>
                  <a:lnTo>
                    <a:pt x="226077" y="370951"/>
                  </a:lnTo>
                  <a:lnTo>
                    <a:pt x="226077" y="38017"/>
                  </a:lnTo>
                  <a:lnTo>
                    <a:pt x="0" y="0"/>
                  </a:lnTo>
                  <a:lnTo>
                    <a:pt x="0" y="332934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4" name="Freeform 1433">
              <a:extLst>
                <a:ext uri="{FF2B5EF4-FFF2-40B4-BE49-F238E27FC236}">
                  <a16:creationId xmlns:a16="http://schemas.microsoft.com/office/drawing/2014/main" id="{18A8853A-546F-864F-9F66-75962D1AA713}"/>
                </a:ext>
              </a:extLst>
            </p:cNvPr>
            <p:cNvSpPr/>
            <p:nvPr/>
          </p:nvSpPr>
          <p:spPr>
            <a:xfrm>
              <a:off x="12180369" y="5079928"/>
              <a:ext cx="2873855" cy="4713489"/>
            </a:xfrm>
            <a:custGeom>
              <a:avLst/>
              <a:gdLst>
                <a:gd name="connsiteX0" fmla="*/ 0 w 226171"/>
                <a:gd name="connsiteY0" fmla="*/ 370951 h 370950"/>
                <a:gd name="connsiteX1" fmla="*/ 226172 w 226171"/>
                <a:gd name="connsiteY1" fmla="*/ 332934 h 370950"/>
                <a:gd name="connsiteX2" fmla="*/ 226172 w 226171"/>
                <a:gd name="connsiteY2" fmla="*/ 0 h 370950"/>
                <a:gd name="connsiteX3" fmla="*/ 0 w 226171"/>
                <a:gd name="connsiteY3" fmla="*/ 38017 h 370950"/>
                <a:gd name="connsiteX4" fmla="*/ 0 w 226171"/>
                <a:gd name="connsiteY4" fmla="*/ 370951 h 37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171" h="370950">
                  <a:moveTo>
                    <a:pt x="0" y="370951"/>
                  </a:moveTo>
                  <a:lnTo>
                    <a:pt x="226172" y="332934"/>
                  </a:lnTo>
                  <a:lnTo>
                    <a:pt x="226172" y="0"/>
                  </a:lnTo>
                  <a:lnTo>
                    <a:pt x="0" y="38017"/>
                  </a:lnTo>
                  <a:lnTo>
                    <a:pt x="0" y="37095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7" name="Freeform 1436">
              <a:extLst>
                <a:ext uri="{FF2B5EF4-FFF2-40B4-BE49-F238E27FC236}">
                  <a16:creationId xmlns:a16="http://schemas.microsoft.com/office/drawing/2014/main" id="{0E9AA014-2AB6-9F43-A315-8EABF2556D43}"/>
                </a:ext>
              </a:extLst>
            </p:cNvPr>
            <p:cNvSpPr/>
            <p:nvPr/>
          </p:nvSpPr>
          <p:spPr>
            <a:xfrm>
              <a:off x="9650659" y="5454301"/>
              <a:ext cx="2296659" cy="491514"/>
            </a:xfrm>
            <a:custGeom>
              <a:avLst/>
              <a:gdLst>
                <a:gd name="connsiteX0" fmla="*/ 0 w 180746"/>
                <a:gd name="connsiteY0" fmla="*/ 7794 h 38682"/>
                <a:gd name="connsiteX1" fmla="*/ 180747 w 180746"/>
                <a:gd name="connsiteY1" fmla="*/ 38682 h 38682"/>
                <a:gd name="connsiteX2" fmla="*/ 180747 w 180746"/>
                <a:gd name="connsiteY2" fmla="*/ 30889 h 38682"/>
                <a:gd name="connsiteX3" fmla="*/ 0 w 180746"/>
                <a:gd name="connsiteY3" fmla="*/ 0 h 38682"/>
                <a:gd name="connsiteX4" fmla="*/ 0 w 180746"/>
                <a:gd name="connsiteY4" fmla="*/ 7794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746" h="38682">
                  <a:moveTo>
                    <a:pt x="0" y="7794"/>
                  </a:moveTo>
                  <a:lnTo>
                    <a:pt x="180747" y="38682"/>
                  </a:lnTo>
                  <a:lnTo>
                    <a:pt x="180747" y="30889"/>
                  </a:lnTo>
                  <a:lnTo>
                    <a:pt x="0" y="0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8" name="Freeform 1437">
              <a:extLst>
                <a:ext uri="{FF2B5EF4-FFF2-40B4-BE49-F238E27FC236}">
                  <a16:creationId xmlns:a16="http://schemas.microsoft.com/office/drawing/2014/main" id="{2A3948AC-BCF7-004C-A158-1758C0C8A581}"/>
                </a:ext>
              </a:extLst>
            </p:cNvPr>
            <p:cNvSpPr/>
            <p:nvPr/>
          </p:nvSpPr>
          <p:spPr>
            <a:xfrm>
              <a:off x="9650659" y="5765878"/>
              <a:ext cx="2296659" cy="492721"/>
            </a:xfrm>
            <a:custGeom>
              <a:avLst/>
              <a:gdLst>
                <a:gd name="connsiteX0" fmla="*/ 0 w 180746"/>
                <a:gd name="connsiteY0" fmla="*/ 7794 h 38777"/>
                <a:gd name="connsiteX1" fmla="*/ 180747 w 180746"/>
                <a:gd name="connsiteY1" fmla="*/ 38777 h 38777"/>
                <a:gd name="connsiteX2" fmla="*/ 180747 w 180746"/>
                <a:gd name="connsiteY2" fmla="*/ 30984 h 38777"/>
                <a:gd name="connsiteX3" fmla="*/ 0 w 180746"/>
                <a:gd name="connsiteY3" fmla="*/ 0 h 38777"/>
                <a:gd name="connsiteX4" fmla="*/ 0 w 180746"/>
                <a:gd name="connsiteY4" fmla="*/ 7794 h 38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746" h="38777">
                  <a:moveTo>
                    <a:pt x="0" y="7794"/>
                  </a:moveTo>
                  <a:lnTo>
                    <a:pt x="180747" y="38777"/>
                  </a:lnTo>
                  <a:lnTo>
                    <a:pt x="180747" y="30984"/>
                  </a:lnTo>
                  <a:lnTo>
                    <a:pt x="0" y="0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9" name="Freeform 1438">
              <a:extLst>
                <a:ext uri="{FF2B5EF4-FFF2-40B4-BE49-F238E27FC236}">
                  <a16:creationId xmlns:a16="http://schemas.microsoft.com/office/drawing/2014/main" id="{8B1E9827-D49B-244F-ADEA-51012100BDB3}"/>
                </a:ext>
              </a:extLst>
            </p:cNvPr>
            <p:cNvSpPr/>
            <p:nvPr/>
          </p:nvSpPr>
          <p:spPr>
            <a:xfrm>
              <a:off x="9650659" y="6078662"/>
              <a:ext cx="2296659" cy="491514"/>
            </a:xfrm>
            <a:custGeom>
              <a:avLst/>
              <a:gdLst>
                <a:gd name="connsiteX0" fmla="*/ 0 w 180746"/>
                <a:gd name="connsiteY0" fmla="*/ 7793 h 38682"/>
                <a:gd name="connsiteX1" fmla="*/ 180747 w 180746"/>
                <a:gd name="connsiteY1" fmla="*/ 38682 h 38682"/>
                <a:gd name="connsiteX2" fmla="*/ 180747 w 180746"/>
                <a:gd name="connsiteY2" fmla="*/ 30889 h 38682"/>
                <a:gd name="connsiteX3" fmla="*/ 0 w 180746"/>
                <a:gd name="connsiteY3" fmla="*/ 0 h 38682"/>
                <a:gd name="connsiteX4" fmla="*/ 0 w 180746"/>
                <a:gd name="connsiteY4" fmla="*/ 7793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746" h="38682">
                  <a:moveTo>
                    <a:pt x="0" y="7793"/>
                  </a:moveTo>
                  <a:lnTo>
                    <a:pt x="180747" y="38682"/>
                  </a:lnTo>
                  <a:lnTo>
                    <a:pt x="180747" y="30889"/>
                  </a:lnTo>
                  <a:lnTo>
                    <a:pt x="0" y="0"/>
                  </a:lnTo>
                  <a:lnTo>
                    <a:pt x="0" y="779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0" name="Freeform 1439">
              <a:extLst>
                <a:ext uri="{FF2B5EF4-FFF2-40B4-BE49-F238E27FC236}">
                  <a16:creationId xmlns:a16="http://schemas.microsoft.com/office/drawing/2014/main" id="{752667A3-09C9-B94D-BCFE-CAC05F935653}"/>
                </a:ext>
              </a:extLst>
            </p:cNvPr>
            <p:cNvSpPr/>
            <p:nvPr/>
          </p:nvSpPr>
          <p:spPr>
            <a:xfrm>
              <a:off x="9650659" y="6391446"/>
              <a:ext cx="2296659" cy="491514"/>
            </a:xfrm>
            <a:custGeom>
              <a:avLst/>
              <a:gdLst>
                <a:gd name="connsiteX0" fmla="*/ 0 w 180746"/>
                <a:gd name="connsiteY0" fmla="*/ 7698 h 38682"/>
                <a:gd name="connsiteX1" fmla="*/ 180747 w 180746"/>
                <a:gd name="connsiteY1" fmla="*/ 38682 h 38682"/>
                <a:gd name="connsiteX2" fmla="*/ 180747 w 180746"/>
                <a:gd name="connsiteY2" fmla="*/ 30889 h 38682"/>
                <a:gd name="connsiteX3" fmla="*/ 0 w 180746"/>
                <a:gd name="connsiteY3" fmla="*/ 0 h 38682"/>
                <a:gd name="connsiteX4" fmla="*/ 0 w 180746"/>
                <a:gd name="connsiteY4" fmla="*/ 7698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746" h="38682">
                  <a:moveTo>
                    <a:pt x="0" y="7698"/>
                  </a:moveTo>
                  <a:lnTo>
                    <a:pt x="180747" y="38682"/>
                  </a:lnTo>
                  <a:lnTo>
                    <a:pt x="180747" y="30889"/>
                  </a:lnTo>
                  <a:lnTo>
                    <a:pt x="0" y="0"/>
                  </a:lnTo>
                  <a:lnTo>
                    <a:pt x="0" y="769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1" name="Freeform 1440">
              <a:extLst>
                <a:ext uri="{FF2B5EF4-FFF2-40B4-BE49-F238E27FC236}">
                  <a16:creationId xmlns:a16="http://schemas.microsoft.com/office/drawing/2014/main" id="{BA9EA486-B940-084E-83DB-DF76D5EA20D0}"/>
                </a:ext>
              </a:extLst>
            </p:cNvPr>
            <p:cNvSpPr/>
            <p:nvPr/>
          </p:nvSpPr>
          <p:spPr>
            <a:xfrm>
              <a:off x="9650659" y="6703023"/>
              <a:ext cx="2296659" cy="491514"/>
            </a:xfrm>
            <a:custGeom>
              <a:avLst/>
              <a:gdLst>
                <a:gd name="connsiteX0" fmla="*/ 0 w 180746"/>
                <a:gd name="connsiteY0" fmla="*/ 7794 h 38682"/>
                <a:gd name="connsiteX1" fmla="*/ 180747 w 180746"/>
                <a:gd name="connsiteY1" fmla="*/ 38682 h 38682"/>
                <a:gd name="connsiteX2" fmla="*/ 180747 w 180746"/>
                <a:gd name="connsiteY2" fmla="*/ 30889 h 38682"/>
                <a:gd name="connsiteX3" fmla="*/ 0 w 180746"/>
                <a:gd name="connsiteY3" fmla="*/ 0 h 38682"/>
                <a:gd name="connsiteX4" fmla="*/ 0 w 180746"/>
                <a:gd name="connsiteY4" fmla="*/ 7794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746" h="38682">
                  <a:moveTo>
                    <a:pt x="0" y="7794"/>
                  </a:moveTo>
                  <a:lnTo>
                    <a:pt x="180747" y="38682"/>
                  </a:lnTo>
                  <a:lnTo>
                    <a:pt x="180747" y="30889"/>
                  </a:lnTo>
                  <a:lnTo>
                    <a:pt x="0" y="0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2" name="Freeform 1441">
              <a:extLst>
                <a:ext uri="{FF2B5EF4-FFF2-40B4-BE49-F238E27FC236}">
                  <a16:creationId xmlns:a16="http://schemas.microsoft.com/office/drawing/2014/main" id="{8DCAB32C-3C93-1348-AC41-35BB3B552287}"/>
                </a:ext>
              </a:extLst>
            </p:cNvPr>
            <p:cNvSpPr/>
            <p:nvPr/>
          </p:nvSpPr>
          <p:spPr>
            <a:xfrm>
              <a:off x="9650659" y="7015807"/>
              <a:ext cx="2296659" cy="491514"/>
            </a:xfrm>
            <a:custGeom>
              <a:avLst/>
              <a:gdLst>
                <a:gd name="connsiteX0" fmla="*/ 0 w 180746"/>
                <a:gd name="connsiteY0" fmla="*/ 7794 h 38682"/>
                <a:gd name="connsiteX1" fmla="*/ 180747 w 180746"/>
                <a:gd name="connsiteY1" fmla="*/ 38682 h 38682"/>
                <a:gd name="connsiteX2" fmla="*/ 180747 w 180746"/>
                <a:gd name="connsiteY2" fmla="*/ 30889 h 38682"/>
                <a:gd name="connsiteX3" fmla="*/ 0 w 180746"/>
                <a:gd name="connsiteY3" fmla="*/ 0 h 38682"/>
                <a:gd name="connsiteX4" fmla="*/ 0 w 180746"/>
                <a:gd name="connsiteY4" fmla="*/ 7794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746" h="38682">
                  <a:moveTo>
                    <a:pt x="0" y="7794"/>
                  </a:moveTo>
                  <a:lnTo>
                    <a:pt x="180747" y="38682"/>
                  </a:lnTo>
                  <a:lnTo>
                    <a:pt x="180747" y="30889"/>
                  </a:lnTo>
                  <a:lnTo>
                    <a:pt x="0" y="0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3" name="Freeform 1442">
              <a:extLst>
                <a:ext uri="{FF2B5EF4-FFF2-40B4-BE49-F238E27FC236}">
                  <a16:creationId xmlns:a16="http://schemas.microsoft.com/office/drawing/2014/main" id="{D026A464-43A8-F74B-9E91-95E55F3141B1}"/>
                </a:ext>
              </a:extLst>
            </p:cNvPr>
            <p:cNvSpPr/>
            <p:nvPr/>
          </p:nvSpPr>
          <p:spPr>
            <a:xfrm>
              <a:off x="9650659" y="7327384"/>
              <a:ext cx="2296659" cy="491514"/>
            </a:xfrm>
            <a:custGeom>
              <a:avLst/>
              <a:gdLst>
                <a:gd name="connsiteX0" fmla="*/ 0 w 180746"/>
                <a:gd name="connsiteY0" fmla="*/ 7793 h 38682"/>
                <a:gd name="connsiteX1" fmla="*/ 180747 w 180746"/>
                <a:gd name="connsiteY1" fmla="*/ 38682 h 38682"/>
                <a:gd name="connsiteX2" fmla="*/ 180747 w 180746"/>
                <a:gd name="connsiteY2" fmla="*/ 30889 h 38682"/>
                <a:gd name="connsiteX3" fmla="*/ 0 w 180746"/>
                <a:gd name="connsiteY3" fmla="*/ 0 h 38682"/>
                <a:gd name="connsiteX4" fmla="*/ 0 w 180746"/>
                <a:gd name="connsiteY4" fmla="*/ 7793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746" h="38682">
                  <a:moveTo>
                    <a:pt x="0" y="7793"/>
                  </a:moveTo>
                  <a:lnTo>
                    <a:pt x="180747" y="38682"/>
                  </a:lnTo>
                  <a:lnTo>
                    <a:pt x="180747" y="30889"/>
                  </a:lnTo>
                  <a:lnTo>
                    <a:pt x="0" y="0"/>
                  </a:lnTo>
                  <a:lnTo>
                    <a:pt x="0" y="779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4" name="Freeform 1443">
              <a:extLst>
                <a:ext uri="{FF2B5EF4-FFF2-40B4-BE49-F238E27FC236}">
                  <a16:creationId xmlns:a16="http://schemas.microsoft.com/office/drawing/2014/main" id="{BD65FE79-A138-3B44-B47B-6119E11A3FAE}"/>
                </a:ext>
              </a:extLst>
            </p:cNvPr>
            <p:cNvSpPr/>
            <p:nvPr/>
          </p:nvSpPr>
          <p:spPr>
            <a:xfrm>
              <a:off x="9650659" y="7640168"/>
              <a:ext cx="2296659" cy="491514"/>
            </a:xfrm>
            <a:custGeom>
              <a:avLst/>
              <a:gdLst>
                <a:gd name="connsiteX0" fmla="*/ 0 w 180746"/>
                <a:gd name="connsiteY0" fmla="*/ 7794 h 38682"/>
                <a:gd name="connsiteX1" fmla="*/ 180747 w 180746"/>
                <a:gd name="connsiteY1" fmla="*/ 38682 h 38682"/>
                <a:gd name="connsiteX2" fmla="*/ 180747 w 180746"/>
                <a:gd name="connsiteY2" fmla="*/ 30889 h 38682"/>
                <a:gd name="connsiteX3" fmla="*/ 0 w 180746"/>
                <a:gd name="connsiteY3" fmla="*/ 0 h 38682"/>
                <a:gd name="connsiteX4" fmla="*/ 0 w 180746"/>
                <a:gd name="connsiteY4" fmla="*/ 7794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746" h="38682">
                  <a:moveTo>
                    <a:pt x="0" y="7794"/>
                  </a:moveTo>
                  <a:lnTo>
                    <a:pt x="180747" y="38682"/>
                  </a:lnTo>
                  <a:lnTo>
                    <a:pt x="180747" y="30889"/>
                  </a:lnTo>
                  <a:lnTo>
                    <a:pt x="0" y="0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5" name="Freeform 1444">
              <a:extLst>
                <a:ext uri="{FF2B5EF4-FFF2-40B4-BE49-F238E27FC236}">
                  <a16:creationId xmlns:a16="http://schemas.microsoft.com/office/drawing/2014/main" id="{B15D030A-DBFE-0B42-83B5-1291F3F7A2F7}"/>
                </a:ext>
              </a:extLst>
            </p:cNvPr>
            <p:cNvSpPr/>
            <p:nvPr/>
          </p:nvSpPr>
          <p:spPr>
            <a:xfrm>
              <a:off x="9650659" y="7951745"/>
              <a:ext cx="2296659" cy="491514"/>
            </a:xfrm>
            <a:custGeom>
              <a:avLst/>
              <a:gdLst>
                <a:gd name="connsiteX0" fmla="*/ 0 w 180746"/>
                <a:gd name="connsiteY0" fmla="*/ 7794 h 38682"/>
                <a:gd name="connsiteX1" fmla="*/ 180747 w 180746"/>
                <a:gd name="connsiteY1" fmla="*/ 38682 h 38682"/>
                <a:gd name="connsiteX2" fmla="*/ 180747 w 180746"/>
                <a:gd name="connsiteY2" fmla="*/ 30984 h 38682"/>
                <a:gd name="connsiteX3" fmla="*/ 0 w 180746"/>
                <a:gd name="connsiteY3" fmla="*/ 0 h 38682"/>
                <a:gd name="connsiteX4" fmla="*/ 0 w 180746"/>
                <a:gd name="connsiteY4" fmla="*/ 7794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746" h="38682">
                  <a:moveTo>
                    <a:pt x="0" y="7794"/>
                  </a:moveTo>
                  <a:lnTo>
                    <a:pt x="180747" y="38682"/>
                  </a:lnTo>
                  <a:lnTo>
                    <a:pt x="180747" y="30984"/>
                  </a:lnTo>
                  <a:lnTo>
                    <a:pt x="0" y="0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6" name="Freeform 1445">
              <a:extLst>
                <a:ext uri="{FF2B5EF4-FFF2-40B4-BE49-F238E27FC236}">
                  <a16:creationId xmlns:a16="http://schemas.microsoft.com/office/drawing/2014/main" id="{DC41683E-55AD-9442-9386-BD75FC55519D}"/>
                </a:ext>
              </a:extLst>
            </p:cNvPr>
            <p:cNvSpPr/>
            <p:nvPr/>
          </p:nvSpPr>
          <p:spPr>
            <a:xfrm>
              <a:off x="9650659" y="8264529"/>
              <a:ext cx="2296659" cy="491514"/>
            </a:xfrm>
            <a:custGeom>
              <a:avLst/>
              <a:gdLst>
                <a:gd name="connsiteX0" fmla="*/ 0 w 180746"/>
                <a:gd name="connsiteY0" fmla="*/ 7794 h 38682"/>
                <a:gd name="connsiteX1" fmla="*/ 180747 w 180746"/>
                <a:gd name="connsiteY1" fmla="*/ 38682 h 38682"/>
                <a:gd name="connsiteX2" fmla="*/ 180747 w 180746"/>
                <a:gd name="connsiteY2" fmla="*/ 30889 h 38682"/>
                <a:gd name="connsiteX3" fmla="*/ 0 w 180746"/>
                <a:gd name="connsiteY3" fmla="*/ 0 h 38682"/>
                <a:gd name="connsiteX4" fmla="*/ 0 w 180746"/>
                <a:gd name="connsiteY4" fmla="*/ 7794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746" h="38682">
                  <a:moveTo>
                    <a:pt x="0" y="7794"/>
                  </a:moveTo>
                  <a:lnTo>
                    <a:pt x="180747" y="38682"/>
                  </a:lnTo>
                  <a:lnTo>
                    <a:pt x="180747" y="30889"/>
                  </a:lnTo>
                  <a:lnTo>
                    <a:pt x="0" y="0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7" name="Freeform 1446">
              <a:extLst>
                <a:ext uri="{FF2B5EF4-FFF2-40B4-BE49-F238E27FC236}">
                  <a16:creationId xmlns:a16="http://schemas.microsoft.com/office/drawing/2014/main" id="{22E105D6-B151-FF40-ACF6-0651F777DF9F}"/>
                </a:ext>
              </a:extLst>
            </p:cNvPr>
            <p:cNvSpPr/>
            <p:nvPr/>
          </p:nvSpPr>
          <p:spPr>
            <a:xfrm>
              <a:off x="12430332" y="5454301"/>
              <a:ext cx="2295465" cy="491514"/>
            </a:xfrm>
            <a:custGeom>
              <a:avLst/>
              <a:gdLst>
                <a:gd name="connsiteX0" fmla="*/ 0 w 180652"/>
                <a:gd name="connsiteY0" fmla="*/ 38682 h 38682"/>
                <a:gd name="connsiteX1" fmla="*/ 180652 w 180652"/>
                <a:gd name="connsiteY1" fmla="*/ 7794 h 38682"/>
                <a:gd name="connsiteX2" fmla="*/ 180652 w 180652"/>
                <a:gd name="connsiteY2" fmla="*/ 0 h 38682"/>
                <a:gd name="connsiteX3" fmla="*/ 0 w 180652"/>
                <a:gd name="connsiteY3" fmla="*/ 30889 h 38682"/>
                <a:gd name="connsiteX4" fmla="*/ 0 w 180652"/>
                <a:gd name="connsiteY4" fmla="*/ 38682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52" h="38682">
                  <a:moveTo>
                    <a:pt x="0" y="38682"/>
                  </a:moveTo>
                  <a:lnTo>
                    <a:pt x="180652" y="7794"/>
                  </a:lnTo>
                  <a:lnTo>
                    <a:pt x="180652" y="0"/>
                  </a:lnTo>
                  <a:lnTo>
                    <a:pt x="0" y="30889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8" name="Freeform 1447">
              <a:extLst>
                <a:ext uri="{FF2B5EF4-FFF2-40B4-BE49-F238E27FC236}">
                  <a16:creationId xmlns:a16="http://schemas.microsoft.com/office/drawing/2014/main" id="{0238763B-3FDD-EC4F-96C2-61D6601C4D69}"/>
                </a:ext>
              </a:extLst>
            </p:cNvPr>
            <p:cNvSpPr/>
            <p:nvPr/>
          </p:nvSpPr>
          <p:spPr>
            <a:xfrm>
              <a:off x="12430332" y="5765878"/>
              <a:ext cx="2295465" cy="492721"/>
            </a:xfrm>
            <a:custGeom>
              <a:avLst/>
              <a:gdLst>
                <a:gd name="connsiteX0" fmla="*/ 0 w 180652"/>
                <a:gd name="connsiteY0" fmla="*/ 38777 h 38777"/>
                <a:gd name="connsiteX1" fmla="*/ 180652 w 180652"/>
                <a:gd name="connsiteY1" fmla="*/ 7794 h 38777"/>
                <a:gd name="connsiteX2" fmla="*/ 180652 w 180652"/>
                <a:gd name="connsiteY2" fmla="*/ 0 h 38777"/>
                <a:gd name="connsiteX3" fmla="*/ 0 w 180652"/>
                <a:gd name="connsiteY3" fmla="*/ 30984 h 38777"/>
                <a:gd name="connsiteX4" fmla="*/ 0 w 180652"/>
                <a:gd name="connsiteY4" fmla="*/ 38777 h 38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52" h="38777">
                  <a:moveTo>
                    <a:pt x="0" y="38777"/>
                  </a:moveTo>
                  <a:lnTo>
                    <a:pt x="180652" y="7794"/>
                  </a:lnTo>
                  <a:lnTo>
                    <a:pt x="180652" y="0"/>
                  </a:lnTo>
                  <a:lnTo>
                    <a:pt x="0" y="30984"/>
                  </a:lnTo>
                  <a:lnTo>
                    <a:pt x="0" y="3877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9" name="Freeform 1448">
              <a:extLst>
                <a:ext uri="{FF2B5EF4-FFF2-40B4-BE49-F238E27FC236}">
                  <a16:creationId xmlns:a16="http://schemas.microsoft.com/office/drawing/2014/main" id="{FADEC650-CC21-784A-A50B-23F23E3C5015}"/>
                </a:ext>
              </a:extLst>
            </p:cNvPr>
            <p:cNvSpPr/>
            <p:nvPr/>
          </p:nvSpPr>
          <p:spPr>
            <a:xfrm>
              <a:off x="12430332" y="6078662"/>
              <a:ext cx="2295465" cy="491514"/>
            </a:xfrm>
            <a:custGeom>
              <a:avLst/>
              <a:gdLst>
                <a:gd name="connsiteX0" fmla="*/ 0 w 180652"/>
                <a:gd name="connsiteY0" fmla="*/ 38682 h 38682"/>
                <a:gd name="connsiteX1" fmla="*/ 180652 w 180652"/>
                <a:gd name="connsiteY1" fmla="*/ 7793 h 38682"/>
                <a:gd name="connsiteX2" fmla="*/ 180652 w 180652"/>
                <a:gd name="connsiteY2" fmla="*/ 0 h 38682"/>
                <a:gd name="connsiteX3" fmla="*/ 0 w 180652"/>
                <a:gd name="connsiteY3" fmla="*/ 30889 h 38682"/>
                <a:gd name="connsiteX4" fmla="*/ 0 w 180652"/>
                <a:gd name="connsiteY4" fmla="*/ 38682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52" h="38682">
                  <a:moveTo>
                    <a:pt x="0" y="38682"/>
                  </a:moveTo>
                  <a:lnTo>
                    <a:pt x="180652" y="7793"/>
                  </a:lnTo>
                  <a:lnTo>
                    <a:pt x="180652" y="0"/>
                  </a:lnTo>
                  <a:lnTo>
                    <a:pt x="0" y="30889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0" name="Freeform 1449">
              <a:extLst>
                <a:ext uri="{FF2B5EF4-FFF2-40B4-BE49-F238E27FC236}">
                  <a16:creationId xmlns:a16="http://schemas.microsoft.com/office/drawing/2014/main" id="{6E0DC76A-7A7B-CA42-9AE7-8E11D6CDD021}"/>
                </a:ext>
              </a:extLst>
            </p:cNvPr>
            <p:cNvSpPr/>
            <p:nvPr/>
          </p:nvSpPr>
          <p:spPr>
            <a:xfrm>
              <a:off x="12430332" y="6391446"/>
              <a:ext cx="2295465" cy="491514"/>
            </a:xfrm>
            <a:custGeom>
              <a:avLst/>
              <a:gdLst>
                <a:gd name="connsiteX0" fmla="*/ 0 w 180652"/>
                <a:gd name="connsiteY0" fmla="*/ 38682 h 38682"/>
                <a:gd name="connsiteX1" fmla="*/ 180652 w 180652"/>
                <a:gd name="connsiteY1" fmla="*/ 7698 h 38682"/>
                <a:gd name="connsiteX2" fmla="*/ 180652 w 180652"/>
                <a:gd name="connsiteY2" fmla="*/ 0 h 38682"/>
                <a:gd name="connsiteX3" fmla="*/ 0 w 180652"/>
                <a:gd name="connsiteY3" fmla="*/ 30889 h 38682"/>
                <a:gd name="connsiteX4" fmla="*/ 0 w 180652"/>
                <a:gd name="connsiteY4" fmla="*/ 38682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52" h="38682">
                  <a:moveTo>
                    <a:pt x="0" y="38682"/>
                  </a:moveTo>
                  <a:lnTo>
                    <a:pt x="180652" y="7698"/>
                  </a:lnTo>
                  <a:lnTo>
                    <a:pt x="180652" y="0"/>
                  </a:lnTo>
                  <a:lnTo>
                    <a:pt x="0" y="30889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1" name="Freeform 1450">
              <a:extLst>
                <a:ext uri="{FF2B5EF4-FFF2-40B4-BE49-F238E27FC236}">
                  <a16:creationId xmlns:a16="http://schemas.microsoft.com/office/drawing/2014/main" id="{588D1166-8BE3-704A-964B-BE2A0A39B4C1}"/>
                </a:ext>
              </a:extLst>
            </p:cNvPr>
            <p:cNvSpPr/>
            <p:nvPr/>
          </p:nvSpPr>
          <p:spPr>
            <a:xfrm>
              <a:off x="12430332" y="6703023"/>
              <a:ext cx="2295465" cy="491514"/>
            </a:xfrm>
            <a:custGeom>
              <a:avLst/>
              <a:gdLst>
                <a:gd name="connsiteX0" fmla="*/ 0 w 180652"/>
                <a:gd name="connsiteY0" fmla="*/ 38682 h 38682"/>
                <a:gd name="connsiteX1" fmla="*/ 180652 w 180652"/>
                <a:gd name="connsiteY1" fmla="*/ 7794 h 38682"/>
                <a:gd name="connsiteX2" fmla="*/ 180652 w 180652"/>
                <a:gd name="connsiteY2" fmla="*/ 0 h 38682"/>
                <a:gd name="connsiteX3" fmla="*/ 0 w 180652"/>
                <a:gd name="connsiteY3" fmla="*/ 30889 h 38682"/>
                <a:gd name="connsiteX4" fmla="*/ 0 w 180652"/>
                <a:gd name="connsiteY4" fmla="*/ 38682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52" h="38682">
                  <a:moveTo>
                    <a:pt x="0" y="38682"/>
                  </a:moveTo>
                  <a:lnTo>
                    <a:pt x="180652" y="7794"/>
                  </a:lnTo>
                  <a:lnTo>
                    <a:pt x="180652" y="0"/>
                  </a:lnTo>
                  <a:lnTo>
                    <a:pt x="0" y="30889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2" name="Freeform 1451">
              <a:extLst>
                <a:ext uri="{FF2B5EF4-FFF2-40B4-BE49-F238E27FC236}">
                  <a16:creationId xmlns:a16="http://schemas.microsoft.com/office/drawing/2014/main" id="{4AEB4717-C7AB-3046-A19F-EA873BC9B524}"/>
                </a:ext>
              </a:extLst>
            </p:cNvPr>
            <p:cNvSpPr/>
            <p:nvPr/>
          </p:nvSpPr>
          <p:spPr>
            <a:xfrm>
              <a:off x="12430332" y="7015807"/>
              <a:ext cx="2295465" cy="491514"/>
            </a:xfrm>
            <a:custGeom>
              <a:avLst/>
              <a:gdLst>
                <a:gd name="connsiteX0" fmla="*/ 0 w 180652"/>
                <a:gd name="connsiteY0" fmla="*/ 38682 h 38682"/>
                <a:gd name="connsiteX1" fmla="*/ 180652 w 180652"/>
                <a:gd name="connsiteY1" fmla="*/ 7794 h 38682"/>
                <a:gd name="connsiteX2" fmla="*/ 180652 w 180652"/>
                <a:gd name="connsiteY2" fmla="*/ 0 h 38682"/>
                <a:gd name="connsiteX3" fmla="*/ 0 w 180652"/>
                <a:gd name="connsiteY3" fmla="*/ 30889 h 38682"/>
                <a:gd name="connsiteX4" fmla="*/ 0 w 180652"/>
                <a:gd name="connsiteY4" fmla="*/ 38682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52" h="38682">
                  <a:moveTo>
                    <a:pt x="0" y="38682"/>
                  </a:moveTo>
                  <a:lnTo>
                    <a:pt x="180652" y="7794"/>
                  </a:lnTo>
                  <a:lnTo>
                    <a:pt x="180652" y="0"/>
                  </a:lnTo>
                  <a:lnTo>
                    <a:pt x="0" y="30889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3" name="Freeform 1452">
              <a:extLst>
                <a:ext uri="{FF2B5EF4-FFF2-40B4-BE49-F238E27FC236}">
                  <a16:creationId xmlns:a16="http://schemas.microsoft.com/office/drawing/2014/main" id="{CD35550C-0409-0048-9EE8-4C50D63835B9}"/>
                </a:ext>
              </a:extLst>
            </p:cNvPr>
            <p:cNvSpPr/>
            <p:nvPr/>
          </p:nvSpPr>
          <p:spPr>
            <a:xfrm>
              <a:off x="12430332" y="7327384"/>
              <a:ext cx="2295465" cy="491514"/>
            </a:xfrm>
            <a:custGeom>
              <a:avLst/>
              <a:gdLst>
                <a:gd name="connsiteX0" fmla="*/ 0 w 180652"/>
                <a:gd name="connsiteY0" fmla="*/ 38682 h 38682"/>
                <a:gd name="connsiteX1" fmla="*/ 180652 w 180652"/>
                <a:gd name="connsiteY1" fmla="*/ 7793 h 38682"/>
                <a:gd name="connsiteX2" fmla="*/ 180652 w 180652"/>
                <a:gd name="connsiteY2" fmla="*/ 0 h 38682"/>
                <a:gd name="connsiteX3" fmla="*/ 0 w 180652"/>
                <a:gd name="connsiteY3" fmla="*/ 30889 h 38682"/>
                <a:gd name="connsiteX4" fmla="*/ 0 w 180652"/>
                <a:gd name="connsiteY4" fmla="*/ 38682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52" h="38682">
                  <a:moveTo>
                    <a:pt x="0" y="38682"/>
                  </a:moveTo>
                  <a:lnTo>
                    <a:pt x="180652" y="7793"/>
                  </a:lnTo>
                  <a:lnTo>
                    <a:pt x="180652" y="0"/>
                  </a:lnTo>
                  <a:lnTo>
                    <a:pt x="0" y="30889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4" name="Freeform 1453">
              <a:extLst>
                <a:ext uri="{FF2B5EF4-FFF2-40B4-BE49-F238E27FC236}">
                  <a16:creationId xmlns:a16="http://schemas.microsoft.com/office/drawing/2014/main" id="{BA18383B-E584-3C48-84FF-4261C689B462}"/>
                </a:ext>
              </a:extLst>
            </p:cNvPr>
            <p:cNvSpPr/>
            <p:nvPr/>
          </p:nvSpPr>
          <p:spPr>
            <a:xfrm>
              <a:off x="12430332" y="7640168"/>
              <a:ext cx="2295465" cy="491514"/>
            </a:xfrm>
            <a:custGeom>
              <a:avLst/>
              <a:gdLst>
                <a:gd name="connsiteX0" fmla="*/ 0 w 180652"/>
                <a:gd name="connsiteY0" fmla="*/ 38682 h 38682"/>
                <a:gd name="connsiteX1" fmla="*/ 180652 w 180652"/>
                <a:gd name="connsiteY1" fmla="*/ 7794 h 38682"/>
                <a:gd name="connsiteX2" fmla="*/ 180652 w 180652"/>
                <a:gd name="connsiteY2" fmla="*/ 0 h 38682"/>
                <a:gd name="connsiteX3" fmla="*/ 0 w 180652"/>
                <a:gd name="connsiteY3" fmla="*/ 30889 h 38682"/>
                <a:gd name="connsiteX4" fmla="*/ 0 w 180652"/>
                <a:gd name="connsiteY4" fmla="*/ 38682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52" h="38682">
                  <a:moveTo>
                    <a:pt x="0" y="38682"/>
                  </a:moveTo>
                  <a:lnTo>
                    <a:pt x="180652" y="7794"/>
                  </a:lnTo>
                  <a:lnTo>
                    <a:pt x="180652" y="0"/>
                  </a:lnTo>
                  <a:lnTo>
                    <a:pt x="0" y="30889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5" name="Freeform 1454">
              <a:extLst>
                <a:ext uri="{FF2B5EF4-FFF2-40B4-BE49-F238E27FC236}">
                  <a16:creationId xmlns:a16="http://schemas.microsoft.com/office/drawing/2014/main" id="{E6C35787-7609-C04A-BE9D-1017D70E51FA}"/>
                </a:ext>
              </a:extLst>
            </p:cNvPr>
            <p:cNvSpPr/>
            <p:nvPr/>
          </p:nvSpPr>
          <p:spPr>
            <a:xfrm>
              <a:off x="12430332" y="7951745"/>
              <a:ext cx="2295465" cy="491514"/>
            </a:xfrm>
            <a:custGeom>
              <a:avLst/>
              <a:gdLst>
                <a:gd name="connsiteX0" fmla="*/ 0 w 180652"/>
                <a:gd name="connsiteY0" fmla="*/ 38682 h 38682"/>
                <a:gd name="connsiteX1" fmla="*/ 180652 w 180652"/>
                <a:gd name="connsiteY1" fmla="*/ 7794 h 38682"/>
                <a:gd name="connsiteX2" fmla="*/ 180652 w 180652"/>
                <a:gd name="connsiteY2" fmla="*/ 0 h 38682"/>
                <a:gd name="connsiteX3" fmla="*/ 0 w 180652"/>
                <a:gd name="connsiteY3" fmla="*/ 30984 h 38682"/>
                <a:gd name="connsiteX4" fmla="*/ 0 w 180652"/>
                <a:gd name="connsiteY4" fmla="*/ 38682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52" h="38682">
                  <a:moveTo>
                    <a:pt x="0" y="38682"/>
                  </a:moveTo>
                  <a:lnTo>
                    <a:pt x="180652" y="7794"/>
                  </a:lnTo>
                  <a:lnTo>
                    <a:pt x="180652" y="0"/>
                  </a:lnTo>
                  <a:lnTo>
                    <a:pt x="0" y="30984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6" name="Freeform 1455">
              <a:extLst>
                <a:ext uri="{FF2B5EF4-FFF2-40B4-BE49-F238E27FC236}">
                  <a16:creationId xmlns:a16="http://schemas.microsoft.com/office/drawing/2014/main" id="{EDB70F8D-BBEC-484F-8714-12A3DFF4A2F0}"/>
                </a:ext>
              </a:extLst>
            </p:cNvPr>
            <p:cNvSpPr/>
            <p:nvPr/>
          </p:nvSpPr>
          <p:spPr>
            <a:xfrm>
              <a:off x="12430332" y="8264529"/>
              <a:ext cx="2295465" cy="491514"/>
            </a:xfrm>
            <a:custGeom>
              <a:avLst/>
              <a:gdLst>
                <a:gd name="connsiteX0" fmla="*/ 0 w 180652"/>
                <a:gd name="connsiteY0" fmla="*/ 38682 h 38682"/>
                <a:gd name="connsiteX1" fmla="*/ 180652 w 180652"/>
                <a:gd name="connsiteY1" fmla="*/ 7794 h 38682"/>
                <a:gd name="connsiteX2" fmla="*/ 180652 w 180652"/>
                <a:gd name="connsiteY2" fmla="*/ 0 h 38682"/>
                <a:gd name="connsiteX3" fmla="*/ 0 w 180652"/>
                <a:gd name="connsiteY3" fmla="*/ 30889 h 38682"/>
                <a:gd name="connsiteX4" fmla="*/ 0 w 180652"/>
                <a:gd name="connsiteY4" fmla="*/ 38682 h 3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52" h="38682">
                  <a:moveTo>
                    <a:pt x="0" y="38682"/>
                  </a:moveTo>
                  <a:lnTo>
                    <a:pt x="180652" y="7794"/>
                  </a:lnTo>
                  <a:lnTo>
                    <a:pt x="180652" y="0"/>
                  </a:lnTo>
                  <a:lnTo>
                    <a:pt x="0" y="30889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8" name="Freeform 1457">
              <a:extLst>
                <a:ext uri="{FF2B5EF4-FFF2-40B4-BE49-F238E27FC236}">
                  <a16:creationId xmlns:a16="http://schemas.microsoft.com/office/drawing/2014/main" id="{81F40A22-BF75-EE44-AB70-3A6CA1EE8A72}"/>
                </a:ext>
              </a:extLst>
            </p:cNvPr>
            <p:cNvSpPr/>
            <p:nvPr/>
          </p:nvSpPr>
          <p:spPr>
            <a:xfrm>
              <a:off x="12485873" y="6692159"/>
              <a:ext cx="2010495" cy="3394729"/>
            </a:xfrm>
            <a:custGeom>
              <a:avLst/>
              <a:gdLst>
                <a:gd name="connsiteX0" fmla="*/ 145484 w 158225"/>
                <a:gd name="connsiteY0" fmla="*/ 88658 h 267164"/>
                <a:gd name="connsiteX1" fmla="*/ 131324 w 158225"/>
                <a:gd name="connsiteY1" fmla="*/ 102820 h 267164"/>
                <a:gd name="connsiteX2" fmla="*/ 131324 w 158225"/>
                <a:gd name="connsiteY2" fmla="*/ 110518 h 267164"/>
                <a:gd name="connsiteX3" fmla="*/ 128093 w 158225"/>
                <a:gd name="connsiteY3" fmla="*/ 110518 h 267164"/>
                <a:gd name="connsiteX4" fmla="*/ 128093 w 158225"/>
                <a:gd name="connsiteY4" fmla="*/ 84952 h 267164"/>
                <a:gd name="connsiteX5" fmla="*/ 113839 w 158225"/>
                <a:gd name="connsiteY5" fmla="*/ 70695 h 267164"/>
                <a:gd name="connsiteX6" fmla="*/ 99584 w 158225"/>
                <a:gd name="connsiteY6" fmla="*/ 84952 h 267164"/>
                <a:gd name="connsiteX7" fmla="*/ 99584 w 158225"/>
                <a:gd name="connsiteY7" fmla="*/ 110518 h 267164"/>
                <a:gd name="connsiteX8" fmla="*/ 96353 w 158225"/>
                <a:gd name="connsiteY8" fmla="*/ 110518 h 267164"/>
                <a:gd name="connsiteX9" fmla="*/ 96353 w 158225"/>
                <a:gd name="connsiteY9" fmla="*/ 71931 h 267164"/>
                <a:gd name="connsiteX10" fmla="*/ 82098 w 158225"/>
                <a:gd name="connsiteY10" fmla="*/ 57674 h 267164"/>
                <a:gd name="connsiteX11" fmla="*/ 67844 w 158225"/>
                <a:gd name="connsiteY11" fmla="*/ 71931 h 267164"/>
                <a:gd name="connsiteX12" fmla="*/ 67844 w 158225"/>
                <a:gd name="connsiteY12" fmla="*/ 110518 h 267164"/>
                <a:gd name="connsiteX13" fmla="*/ 64613 w 158225"/>
                <a:gd name="connsiteY13" fmla="*/ 110518 h 267164"/>
                <a:gd name="connsiteX14" fmla="*/ 64613 w 158225"/>
                <a:gd name="connsiteY14" fmla="*/ 14050 h 267164"/>
                <a:gd name="connsiteX15" fmla="*/ 50358 w 158225"/>
                <a:gd name="connsiteY15" fmla="*/ -206 h 267164"/>
                <a:gd name="connsiteX16" fmla="*/ 36104 w 158225"/>
                <a:gd name="connsiteY16" fmla="*/ 14050 h 267164"/>
                <a:gd name="connsiteX17" fmla="*/ 36104 w 158225"/>
                <a:gd name="connsiteY17" fmla="*/ 116791 h 267164"/>
                <a:gd name="connsiteX18" fmla="*/ 36104 w 158225"/>
                <a:gd name="connsiteY18" fmla="*/ 118597 h 267164"/>
                <a:gd name="connsiteX19" fmla="*/ 36104 w 158225"/>
                <a:gd name="connsiteY19" fmla="*/ 123254 h 267164"/>
                <a:gd name="connsiteX20" fmla="*/ 36104 w 158225"/>
                <a:gd name="connsiteY20" fmla="*/ 179614 h 267164"/>
                <a:gd name="connsiteX21" fmla="*/ 28406 w 158225"/>
                <a:gd name="connsiteY21" fmla="*/ 179614 h 267164"/>
                <a:gd name="connsiteX22" fmla="*/ 28406 w 158225"/>
                <a:gd name="connsiteY22" fmla="*/ 123539 h 267164"/>
                <a:gd name="connsiteX23" fmla="*/ 14152 w 158225"/>
                <a:gd name="connsiteY23" fmla="*/ 103485 h 267164"/>
                <a:gd name="connsiteX24" fmla="*/ -7 w 158225"/>
                <a:gd name="connsiteY24" fmla="*/ 109853 h 267164"/>
                <a:gd name="connsiteX25" fmla="*/ -7 w 158225"/>
                <a:gd name="connsiteY25" fmla="*/ 204325 h 267164"/>
                <a:gd name="connsiteX26" fmla="*/ 50168 w 158225"/>
                <a:gd name="connsiteY26" fmla="*/ 260495 h 267164"/>
                <a:gd name="connsiteX27" fmla="*/ 50168 w 158225"/>
                <a:gd name="connsiteY27" fmla="*/ 260495 h 267164"/>
                <a:gd name="connsiteX28" fmla="*/ 64898 w 158225"/>
                <a:gd name="connsiteY28" fmla="*/ 266958 h 267164"/>
                <a:gd name="connsiteX29" fmla="*/ 129709 w 158225"/>
                <a:gd name="connsiteY29" fmla="*/ 266958 h 267164"/>
                <a:gd name="connsiteX30" fmla="*/ 158218 w 158225"/>
                <a:gd name="connsiteY30" fmla="*/ 221338 h 267164"/>
                <a:gd name="connsiteX31" fmla="*/ 158218 w 158225"/>
                <a:gd name="connsiteY31" fmla="*/ 102820 h 267164"/>
                <a:gd name="connsiteX32" fmla="*/ 145484 w 158225"/>
                <a:gd name="connsiteY32" fmla="*/ 88658 h 26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225" h="267164">
                  <a:moveTo>
                    <a:pt x="145484" y="88658"/>
                  </a:moveTo>
                  <a:cubicBezTo>
                    <a:pt x="137663" y="88658"/>
                    <a:pt x="131324" y="94998"/>
                    <a:pt x="131324" y="102820"/>
                  </a:cubicBezTo>
                  <a:lnTo>
                    <a:pt x="131324" y="110518"/>
                  </a:lnTo>
                  <a:lnTo>
                    <a:pt x="128093" y="110518"/>
                  </a:lnTo>
                  <a:lnTo>
                    <a:pt x="128093" y="84952"/>
                  </a:lnTo>
                  <a:cubicBezTo>
                    <a:pt x="128093" y="77082"/>
                    <a:pt x="121707" y="70695"/>
                    <a:pt x="113839" y="70695"/>
                  </a:cubicBezTo>
                  <a:cubicBezTo>
                    <a:pt x="105970" y="70695"/>
                    <a:pt x="99584" y="77082"/>
                    <a:pt x="99584" y="84952"/>
                  </a:cubicBezTo>
                  <a:lnTo>
                    <a:pt x="99584" y="110518"/>
                  </a:lnTo>
                  <a:lnTo>
                    <a:pt x="96353" y="110518"/>
                  </a:lnTo>
                  <a:lnTo>
                    <a:pt x="96353" y="71931"/>
                  </a:lnTo>
                  <a:cubicBezTo>
                    <a:pt x="96353" y="64061"/>
                    <a:pt x="89967" y="57674"/>
                    <a:pt x="82098" y="57674"/>
                  </a:cubicBezTo>
                  <a:cubicBezTo>
                    <a:pt x="74230" y="57674"/>
                    <a:pt x="67844" y="64061"/>
                    <a:pt x="67844" y="71931"/>
                  </a:cubicBezTo>
                  <a:lnTo>
                    <a:pt x="67844" y="110518"/>
                  </a:lnTo>
                  <a:lnTo>
                    <a:pt x="64613" y="110518"/>
                  </a:lnTo>
                  <a:lnTo>
                    <a:pt x="64613" y="14050"/>
                  </a:lnTo>
                  <a:cubicBezTo>
                    <a:pt x="64613" y="6180"/>
                    <a:pt x="58227" y="-206"/>
                    <a:pt x="50358" y="-206"/>
                  </a:cubicBezTo>
                  <a:cubicBezTo>
                    <a:pt x="42490" y="-206"/>
                    <a:pt x="36104" y="6180"/>
                    <a:pt x="36104" y="14050"/>
                  </a:cubicBezTo>
                  <a:lnTo>
                    <a:pt x="36104" y="116791"/>
                  </a:lnTo>
                  <a:cubicBezTo>
                    <a:pt x="36104" y="117456"/>
                    <a:pt x="36104" y="118027"/>
                    <a:pt x="36104" y="118597"/>
                  </a:cubicBezTo>
                  <a:cubicBezTo>
                    <a:pt x="36104" y="119167"/>
                    <a:pt x="36104" y="121543"/>
                    <a:pt x="36104" y="123254"/>
                  </a:cubicBezTo>
                  <a:lnTo>
                    <a:pt x="36104" y="179614"/>
                  </a:lnTo>
                  <a:cubicBezTo>
                    <a:pt x="33443" y="179614"/>
                    <a:pt x="30877" y="179614"/>
                    <a:pt x="28406" y="179614"/>
                  </a:cubicBezTo>
                  <a:lnTo>
                    <a:pt x="28406" y="123539"/>
                  </a:lnTo>
                  <a:cubicBezTo>
                    <a:pt x="27409" y="114852"/>
                    <a:pt x="22030" y="107277"/>
                    <a:pt x="14152" y="103485"/>
                  </a:cubicBezTo>
                  <a:cubicBezTo>
                    <a:pt x="10731" y="101679"/>
                    <a:pt x="-7" y="102059"/>
                    <a:pt x="-7" y="109853"/>
                  </a:cubicBezTo>
                  <a:lnTo>
                    <a:pt x="-7" y="204325"/>
                  </a:lnTo>
                  <a:cubicBezTo>
                    <a:pt x="-7" y="218676"/>
                    <a:pt x="35724" y="249090"/>
                    <a:pt x="50168" y="260495"/>
                  </a:cubicBezTo>
                  <a:lnTo>
                    <a:pt x="50168" y="260495"/>
                  </a:lnTo>
                  <a:cubicBezTo>
                    <a:pt x="54046" y="264496"/>
                    <a:pt x="59329" y="266816"/>
                    <a:pt x="64898" y="266958"/>
                  </a:cubicBezTo>
                  <a:lnTo>
                    <a:pt x="129709" y="266958"/>
                  </a:lnTo>
                  <a:cubicBezTo>
                    <a:pt x="145579" y="266958"/>
                    <a:pt x="158218" y="246524"/>
                    <a:pt x="158218" y="221338"/>
                  </a:cubicBezTo>
                  <a:lnTo>
                    <a:pt x="158218" y="102820"/>
                  </a:lnTo>
                  <a:cubicBezTo>
                    <a:pt x="158256" y="95520"/>
                    <a:pt x="152744" y="89390"/>
                    <a:pt x="145484" y="88658"/>
                  </a:cubicBezTo>
                  <a:close/>
                </a:path>
              </a:pathLst>
            </a:custGeom>
            <a:solidFill>
              <a:srgbClr val="FABB85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9" name="Freeform 1458">
              <a:extLst>
                <a:ext uri="{FF2B5EF4-FFF2-40B4-BE49-F238E27FC236}">
                  <a16:creationId xmlns:a16="http://schemas.microsoft.com/office/drawing/2014/main" id="{EF6C2D22-BD1F-BD45-AAAA-D3B14439D46B}"/>
                </a:ext>
              </a:extLst>
            </p:cNvPr>
            <p:cNvSpPr/>
            <p:nvPr/>
          </p:nvSpPr>
          <p:spPr>
            <a:xfrm>
              <a:off x="12802240" y="9963710"/>
              <a:ext cx="1832984" cy="1114668"/>
            </a:xfrm>
            <a:custGeom>
              <a:avLst/>
              <a:gdLst>
                <a:gd name="connsiteX0" fmla="*/ 0 w 144255"/>
                <a:gd name="connsiteY0" fmla="*/ 0 h 87724"/>
                <a:gd name="connsiteX1" fmla="*/ 144256 w 144255"/>
                <a:gd name="connsiteY1" fmla="*/ 0 h 87724"/>
                <a:gd name="connsiteX2" fmla="*/ 144256 w 144255"/>
                <a:gd name="connsiteY2" fmla="*/ 87724 h 87724"/>
                <a:gd name="connsiteX3" fmla="*/ 0 w 144255"/>
                <a:gd name="connsiteY3" fmla="*/ 87724 h 8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255" h="87724">
                  <a:moveTo>
                    <a:pt x="0" y="0"/>
                  </a:moveTo>
                  <a:lnTo>
                    <a:pt x="144256" y="0"/>
                  </a:lnTo>
                  <a:lnTo>
                    <a:pt x="144256" y="87724"/>
                  </a:lnTo>
                  <a:lnTo>
                    <a:pt x="0" y="87724"/>
                  </a:lnTo>
                  <a:close/>
                </a:path>
              </a:pathLst>
            </a:custGeom>
            <a:solidFill>
              <a:schemeClr val="tx2"/>
            </a:solidFill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1" name="Group 1470">
            <a:extLst>
              <a:ext uri="{FF2B5EF4-FFF2-40B4-BE49-F238E27FC236}">
                <a16:creationId xmlns:a16="http://schemas.microsoft.com/office/drawing/2014/main" id="{D1BD170D-8F59-7C4C-8911-8E732C8C5709}"/>
              </a:ext>
            </a:extLst>
          </p:cNvPr>
          <p:cNvGrpSpPr/>
          <p:nvPr/>
        </p:nvGrpSpPr>
        <p:grpSpPr>
          <a:xfrm flipH="1">
            <a:off x="2169142" y="6048579"/>
            <a:ext cx="5262212" cy="4126647"/>
            <a:chOff x="9597724" y="5675125"/>
            <a:chExt cx="5262212" cy="4126647"/>
          </a:xfrm>
        </p:grpSpPr>
        <p:sp>
          <p:nvSpPr>
            <p:cNvPr id="1463" name="CuadroTexto 395">
              <a:extLst>
                <a:ext uri="{FF2B5EF4-FFF2-40B4-BE49-F238E27FC236}">
                  <a16:creationId xmlns:a16="http://schemas.microsoft.com/office/drawing/2014/main" id="{BA788161-55CA-0049-84B2-2C19C90D3D16}"/>
                </a:ext>
              </a:extLst>
            </p:cNvPr>
            <p:cNvSpPr txBox="1"/>
            <p:nvPr/>
          </p:nvSpPr>
          <p:spPr>
            <a:xfrm>
              <a:off x="9626293" y="567512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Chapter 1</a:t>
              </a:r>
            </a:p>
          </p:txBody>
        </p:sp>
        <p:sp>
          <p:nvSpPr>
            <p:cNvPr id="1464" name="Rectangle 56">
              <a:extLst>
                <a:ext uri="{FF2B5EF4-FFF2-40B4-BE49-F238E27FC236}">
                  <a16:creationId xmlns:a16="http://schemas.microsoft.com/office/drawing/2014/main" id="{DFE25D8B-6A20-3043-9884-3ACB5EE00B52}"/>
                </a:ext>
              </a:extLst>
            </p:cNvPr>
            <p:cNvSpPr/>
            <p:nvPr/>
          </p:nvSpPr>
          <p:spPr>
            <a:xfrm>
              <a:off x="9597724" y="6317912"/>
              <a:ext cx="52622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465" name="CuadroTexto 395">
              <a:extLst>
                <a:ext uri="{FF2B5EF4-FFF2-40B4-BE49-F238E27FC236}">
                  <a16:creationId xmlns:a16="http://schemas.microsoft.com/office/drawing/2014/main" id="{A45BAA6C-35C7-7F4F-9580-C26007F0E53E}"/>
                </a:ext>
              </a:extLst>
            </p:cNvPr>
            <p:cNvSpPr txBox="1"/>
            <p:nvPr/>
          </p:nvSpPr>
          <p:spPr>
            <a:xfrm>
              <a:off x="9626293" y="820487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Chapter 2</a:t>
              </a:r>
            </a:p>
          </p:txBody>
        </p:sp>
        <p:sp>
          <p:nvSpPr>
            <p:cNvPr id="1466" name="Rectangle 56">
              <a:extLst>
                <a:ext uri="{FF2B5EF4-FFF2-40B4-BE49-F238E27FC236}">
                  <a16:creationId xmlns:a16="http://schemas.microsoft.com/office/drawing/2014/main" id="{51CB5E55-FA4C-6E41-A3F4-5BA604F2FC1E}"/>
                </a:ext>
              </a:extLst>
            </p:cNvPr>
            <p:cNvSpPr/>
            <p:nvPr/>
          </p:nvSpPr>
          <p:spPr>
            <a:xfrm>
              <a:off x="9597724" y="8847665"/>
              <a:ext cx="52622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1472" name="Group 1471">
            <a:extLst>
              <a:ext uri="{FF2B5EF4-FFF2-40B4-BE49-F238E27FC236}">
                <a16:creationId xmlns:a16="http://schemas.microsoft.com/office/drawing/2014/main" id="{C7A73287-A7E2-A044-BB97-0E5C395977C6}"/>
              </a:ext>
            </a:extLst>
          </p:cNvPr>
          <p:cNvGrpSpPr/>
          <p:nvPr/>
        </p:nvGrpSpPr>
        <p:grpSpPr>
          <a:xfrm>
            <a:off x="16946296" y="6048579"/>
            <a:ext cx="5262212" cy="4126647"/>
            <a:chOff x="15817452" y="5675125"/>
            <a:chExt cx="5262212" cy="4126647"/>
          </a:xfrm>
        </p:grpSpPr>
        <p:sp>
          <p:nvSpPr>
            <p:cNvPr id="1467" name="CuadroTexto 395">
              <a:extLst>
                <a:ext uri="{FF2B5EF4-FFF2-40B4-BE49-F238E27FC236}">
                  <a16:creationId xmlns:a16="http://schemas.microsoft.com/office/drawing/2014/main" id="{B8B5D6A8-32C8-9C44-8EF8-33571BD9715A}"/>
                </a:ext>
              </a:extLst>
            </p:cNvPr>
            <p:cNvSpPr txBox="1"/>
            <p:nvPr/>
          </p:nvSpPr>
          <p:spPr>
            <a:xfrm>
              <a:off x="15846021" y="567512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Chapter 3</a:t>
              </a:r>
            </a:p>
          </p:txBody>
        </p:sp>
        <p:sp>
          <p:nvSpPr>
            <p:cNvPr id="1468" name="Rectangle 56">
              <a:extLst>
                <a:ext uri="{FF2B5EF4-FFF2-40B4-BE49-F238E27FC236}">
                  <a16:creationId xmlns:a16="http://schemas.microsoft.com/office/drawing/2014/main" id="{FDC1B477-07EC-B34A-8A6D-AD207B9560F1}"/>
                </a:ext>
              </a:extLst>
            </p:cNvPr>
            <p:cNvSpPr/>
            <p:nvPr/>
          </p:nvSpPr>
          <p:spPr>
            <a:xfrm>
              <a:off x="15817452" y="6317912"/>
              <a:ext cx="52622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469" name="CuadroTexto 395">
              <a:extLst>
                <a:ext uri="{FF2B5EF4-FFF2-40B4-BE49-F238E27FC236}">
                  <a16:creationId xmlns:a16="http://schemas.microsoft.com/office/drawing/2014/main" id="{D140D0EE-FD04-D147-BB3B-F848DCFA450A}"/>
                </a:ext>
              </a:extLst>
            </p:cNvPr>
            <p:cNvSpPr txBox="1"/>
            <p:nvPr/>
          </p:nvSpPr>
          <p:spPr>
            <a:xfrm>
              <a:off x="15846021" y="820487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Chapter 4</a:t>
              </a:r>
            </a:p>
          </p:txBody>
        </p:sp>
        <p:sp>
          <p:nvSpPr>
            <p:cNvPr id="1470" name="Rectangle 56">
              <a:extLst>
                <a:ext uri="{FF2B5EF4-FFF2-40B4-BE49-F238E27FC236}">
                  <a16:creationId xmlns:a16="http://schemas.microsoft.com/office/drawing/2014/main" id="{79D4467E-C52E-DB4A-95E1-453CB45DDD2E}"/>
                </a:ext>
              </a:extLst>
            </p:cNvPr>
            <p:cNvSpPr/>
            <p:nvPr/>
          </p:nvSpPr>
          <p:spPr>
            <a:xfrm>
              <a:off x="15817452" y="8847665"/>
              <a:ext cx="52622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11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5" name="Freeform 974">
            <a:extLst>
              <a:ext uri="{FF2B5EF4-FFF2-40B4-BE49-F238E27FC236}">
                <a16:creationId xmlns:a16="http://schemas.microsoft.com/office/drawing/2014/main" id="{E45764EF-005F-F340-8591-81F87A26BD5E}"/>
              </a:ext>
            </a:extLst>
          </p:cNvPr>
          <p:cNvSpPr/>
          <p:nvPr/>
        </p:nvSpPr>
        <p:spPr>
          <a:xfrm>
            <a:off x="10061197" y="3442648"/>
            <a:ext cx="9503" cy="9504"/>
          </a:xfrm>
          <a:custGeom>
            <a:avLst/>
            <a:gdLst/>
            <a:ahLst/>
            <a:cxnLst/>
            <a:rect l="l" t="t" r="r" b="b"/>
            <a:pathLst>
              <a:path w="9503" h="9504"/>
            </a:pathLst>
          </a:custGeom>
          <a:solidFill>
            <a:srgbClr val="00B3FE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0" name="Freeform 1429">
            <a:extLst>
              <a:ext uri="{FF2B5EF4-FFF2-40B4-BE49-F238E27FC236}">
                <a16:creationId xmlns:a16="http://schemas.microsoft.com/office/drawing/2014/main" id="{3C6AAE12-45F8-754C-B1D6-A9A0CB08EFC4}"/>
              </a:ext>
            </a:extLst>
          </p:cNvPr>
          <p:cNvSpPr/>
          <p:nvPr/>
        </p:nvSpPr>
        <p:spPr>
          <a:xfrm>
            <a:off x="2290720" y="5153255"/>
            <a:ext cx="2431518" cy="2431842"/>
          </a:xfrm>
          <a:custGeom>
            <a:avLst/>
            <a:gdLst>
              <a:gd name="connsiteX0" fmla="*/ 96163 w 192150"/>
              <a:gd name="connsiteY0" fmla="*/ -206 h 192176"/>
              <a:gd name="connsiteX1" fmla="*/ -7 w 192150"/>
              <a:gd name="connsiteY1" fmla="*/ 95787 h 192176"/>
              <a:gd name="connsiteX2" fmla="*/ 95973 w 192150"/>
              <a:gd name="connsiteY2" fmla="*/ 191970 h 192176"/>
              <a:gd name="connsiteX3" fmla="*/ 192143 w 192150"/>
              <a:gd name="connsiteY3" fmla="*/ 95977 h 192176"/>
              <a:gd name="connsiteX4" fmla="*/ 192143 w 192150"/>
              <a:gd name="connsiteY4" fmla="*/ 95882 h 192176"/>
              <a:gd name="connsiteX5" fmla="*/ 96163 w 192150"/>
              <a:gd name="connsiteY5" fmla="*/ -206 h 19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150" h="192176">
                <a:moveTo>
                  <a:pt x="96163" y="-206"/>
                </a:moveTo>
                <a:cubicBezTo>
                  <a:pt x="43098" y="-263"/>
                  <a:pt x="50" y="42715"/>
                  <a:pt x="-7" y="95787"/>
                </a:cubicBezTo>
                <a:cubicBezTo>
                  <a:pt x="-64" y="148858"/>
                  <a:pt x="42908" y="191913"/>
                  <a:pt x="95973" y="191970"/>
                </a:cubicBezTo>
                <a:cubicBezTo>
                  <a:pt x="149038" y="192027"/>
                  <a:pt x="192087" y="149049"/>
                  <a:pt x="192143" y="95977"/>
                </a:cubicBezTo>
                <a:cubicBezTo>
                  <a:pt x="192143" y="95948"/>
                  <a:pt x="192143" y="95910"/>
                  <a:pt x="192143" y="95882"/>
                </a:cubicBezTo>
                <a:cubicBezTo>
                  <a:pt x="192143" y="42848"/>
                  <a:pt x="149190" y="-149"/>
                  <a:pt x="96163" y="-2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2" name="Freeform 1431">
            <a:extLst>
              <a:ext uri="{FF2B5EF4-FFF2-40B4-BE49-F238E27FC236}">
                <a16:creationId xmlns:a16="http://schemas.microsoft.com/office/drawing/2014/main" id="{0351669E-563F-C448-B30C-5335013042BC}"/>
              </a:ext>
            </a:extLst>
          </p:cNvPr>
          <p:cNvSpPr/>
          <p:nvPr/>
        </p:nvSpPr>
        <p:spPr>
          <a:xfrm>
            <a:off x="2402553" y="5263910"/>
            <a:ext cx="2210259" cy="2210546"/>
          </a:xfrm>
          <a:custGeom>
            <a:avLst/>
            <a:gdLst>
              <a:gd name="connsiteX0" fmla="*/ 87325 w 174665"/>
              <a:gd name="connsiteY0" fmla="*/ -206 h 174688"/>
              <a:gd name="connsiteX1" fmla="*/ -7 w 174665"/>
              <a:gd name="connsiteY1" fmla="*/ 87138 h 174688"/>
              <a:gd name="connsiteX2" fmla="*/ 87325 w 174665"/>
              <a:gd name="connsiteY2" fmla="*/ 174482 h 174688"/>
              <a:gd name="connsiteX3" fmla="*/ 174658 w 174665"/>
              <a:gd name="connsiteY3" fmla="*/ 87138 h 174688"/>
              <a:gd name="connsiteX4" fmla="*/ 87325 w 174665"/>
              <a:gd name="connsiteY4" fmla="*/ -206 h 17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65" h="174688">
                <a:moveTo>
                  <a:pt x="87325" y="-206"/>
                </a:moveTo>
                <a:cubicBezTo>
                  <a:pt x="39097" y="-206"/>
                  <a:pt x="-7" y="38894"/>
                  <a:pt x="-7" y="87138"/>
                </a:cubicBezTo>
                <a:cubicBezTo>
                  <a:pt x="-7" y="135372"/>
                  <a:pt x="39097" y="174482"/>
                  <a:pt x="87325" y="174482"/>
                </a:cubicBezTo>
                <a:cubicBezTo>
                  <a:pt x="135562" y="174482"/>
                  <a:pt x="174658" y="135372"/>
                  <a:pt x="174658" y="87138"/>
                </a:cubicBezTo>
                <a:cubicBezTo>
                  <a:pt x="174658" y="38894"/>
                  <a:pt x="135562" y="-206"/>
                  <a:pt x="87325" y="-2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3" name="Freeform 1432">
            <a:extLst>
              <a:ext uri="{FF2B5EF4-FFF2-40B4-BE49-F238E27FC236}">
                <a16:creationId xmlns:a16="http://schemas.microsoft.com/office/drawing/2014/main" id="{786577ED-19A9-D646-82BE-EC774B1A23B3}"/>
              </a:ext>
            </a:extLst>
          </p:cNvPr>
          <p:cNvSpPr/>
          <p:nvPr/>
        </p:nvSpPr>
        <p:spPr>
          <a:xfrm>
            <a:off x="3510085" y="5263910"/>
            <a:ext cx="935570" cy="1128111"/>
          </a:xfrm>
          <a:custGeom>
            <a:avLst/>
            <a:gdLst>
              <a:gd name="connsiteX0" fmla="*/ -7 w 73933"/>
              <a:gd name="connsiteY0" fmla="*/ -206 h 89149"/>
              <a:gd name="connsiteX1" fmla="*/ -7 w 73933"/>
              <a:gd name="connsiteY1" fmla="*/ 88944 h 89149"/>
              <a:gd name="connsiteX2" fmla="*/ 73926 w 73933"/>
              <a:gd name="connsiteY2" fmla="*/ 41422 h 89149"/>
              <a:gd name="connsiteX3" fmla="*/ -7 w 73933"/>
              <a:gd name="connsiteY3" fmla="*/ -206 h 8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33" h="89149">
                <a:moveTo>
                  <a:pt x="-7" y="-206"/>
                </a:moveTo>
                <a:lnTo>
                  <a:pt x="-7" y="88944"/>
                </a:lnTo>
                <a:lnTo>
                  <a:pt x="73926" y="41422"/>
                </a:lnTo>
                <a:cubicBezTo>
                  <a:pt x="58170" y="15656"/>
                  <a:pt x="30184" y="-92"/>
                  <a:pt x="-7" y="-206"/>
                </a:cubicBezTo>
                <a:close/>
              </a:path>
            </a:pathLst>
          </a:custGeom>
          <a:solidFill>
            <a:schemeClr val="accent1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4" name="Freeform 1433">
            <a:extLst>
              <a:ext uri="{FF2B5EF4-FFF2-40B4-BE49-F238E27FC236}">
                <a16:creationId xmlns:a16="http://schemas.microsoft.com/office/drawing/2014/main" id="{1042823E-5695-FC4D-BC64-63270EB6931B}"/>
              </a:ext>
            </a:extLst>
          </p:cNvPr>
          <p:cNvSpPr/>
          <p:nvPr/>
        </p:nvSpPr>
        <p:spPr>
          <a:xfrm>
            <a:off x="3507679" y="7452818"/>
            <a:ext cx="222459" cy="21638"/>
          </a:xfrm>
          <a:custGeom>
            <a:avLst/>
            <a:gdLst>
              <a:gd name="connsiteX0" fmla="*/ 17573 w 17580"/>
              <a:gd name="connsiteY0" fmla="*/ -206 h 1710"/>
              <a:gd name="connsiteX1" fmla="*/ -7 w 17580"/>
              <a:gd name="connsiteY1" fmla="*/ 1504 h 1710"/>
              <a:gd name="connsiteX2" fmla="*/ 17573 w 17580"/>
              <a:gd name="connsiteY2" fmla="*/ -206 h 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0" h="1710">
                <a:moveTo>
                  <a:pt x="17573" y="-206"/>
                </a:moveTo>
                <a:cubicBezTo>
                  <a:pt x="11786" y="944"/>
                  <a:pt x="5894" y="1514"/>
                  <a:pt x="-7" y="1504"/>
                </a:cubicBezTo>
                <a:cubicBezTo>
                  <a:pt x="5894" y="1514"/>
                  <a:pt x="11786" y="944"/>
                  <a:pt x="17573" y="-206"/>
                </a:cubicBez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35" name="Graphic 2">
            <a:extLst>
              <a:ext uri="{FF2B5EF4-FFF2-40B4-BE49-F238E27FC236}">
                <a16:creationId xmlns:a16="http://schemas.microsoft.com/office/drawing/2014/main" id="{81BB2460-13EF-8F48-89EC-FBEC365683AE}"/>
              </a:ext>
            </a:extLst>
          </p:cNvPr>
          <p:cNvGrpSpPr/>
          <p:nvPr/>
        </p:nvGrpSpPr>
        <p:grpSpPr>
          <a:xfrm>
            <a:off x="3465588" y="5308415"/>
            <a:ext cx="81775" cy="2104704"/>
            <a:chOff x="13039248" y="5428941"/>
            <a:chExt cx="6462" cy="166324"/>
          </a:xfrm>
          <a:solidFill>
            <a:schemeClr val="tx2"/>
          </a:solidFill>
        </p:grpSpPr>
        <p:sp>
          <p:nvSpPr>
            <p:cNvPr id="1436" name="Freeform 1435">
              <a:extLst>
                <a:ext uri="{FF2B5EF4-FFF2-40B4-BE49-F238E27FC236}">
                  <a16:creationId xmlns:a16="http://schemas.microsoft.com/office/drawing/2014/main" id="{90EE3220-EB9A-BF41-9788-5E3B0FC248AE}"/>
                </a:ext>
              </a:extLst>
            </p:cNvPr>
            <p:cNvSpPr/>
            <p:nvPr/>
          </p:nvSpPr>
          <p:spPr>
            <a:xfrm>
              <a:off x="13039248" y="5428941"/>
              <a:ext cx="6462" cy="23475"/>
            </a:xfrm>
            <a:custGeom>
              <a:avLst/>
              <a:gdLst>
                <a:gd name="connsiteX0" fmla="*/ 0 w 6462"/>
                <a:gd name="connsiteY0" fmla="*/ 0 h 23475"/>
                <a:gd name="connsiteX1" fmla="*/ 6462 w 6462"/>
                <a:gd name="connsiteY1" fmla="*/ 0 h 23475"/>
                <a:gd name="connsiteX2" fmla="*/ 6462 w 6462"/>
                <a:gd name="connsiteY2" fmla="*/ 23475 h 23475"/>
                <a:gd name="connsiteX3" fmla="*/ 0 w 6462"/>
                <a:gd name="connsiteY3" fmla="*/ 23475 h 2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2" h="23475">
                  <a:moveTo>
                    <a:pt x="0" y="0"/>
                  </a:moveTo>
                  <a:lnTo>
                    <a:pt x="6462" y="0"/>
                  </a:lnTo>
                  <a:lnTo>
                    <a:pt x="6462" y="23475"/>
                  </a:lnTo>
                  <a:lnTo>
                    <a:pt x="0" y="23475"/>
                  </a:ln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7" name="Freeform 1436">
              <a:extLst>
                <a:ext uri="{FF2B5EF4-FFF2-40B4-BE49-F238E27FC236}">
                  <a16:creationId xmlns:a16="http://schemas.microsoft.com/office/drawing/2014/main" id="{9CA89B0B-DA7C-6246-A399-85E18C3A5946}"/>
                </a:ext>
              </a:extLst>
            </p:cNvPr>
            <p:cNvSpPr/>
            <p:nvPr/>
          </p:nvSpPr>
          <p:spPr>
            <a:xfrm>
              <a:off x="13039248" y="5571790"/>
              <a:ext cx="6462" cy="23475"/>
            </a:xfrm>
            <a:custGeom>
              <a:avLst/>
              <a:gdLst>
                <a:gd name="connsiteX0" fmla="*/ 0 w 6462"/>
                <a:gd name="connsiteY0" fmla="*/ 0 h 23475"/>
                <a:gd name="connsiteX1" fmla="*/ 6462 w 6462"/>
                <a:gd name="connsiteY1" fmla="*/ 0 h 23475"/>
                <a:gd name="connsiteX2" fmla="*/ 6462 w 6462"/>
                <a:gd name="connsiteY2" fmla="*/ 23475 h 23475"/>
                <a:gd name="connsiteX3" fmla="*/ 0 w 6462"/>
                <a:gd name="connsiteY3" fmla="*/ 23475 h 2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2" h="23475">
                  <a:moveTo>
                    <a:pt x="0" y="0"/>
                  </a:moveTo>
                  <a:lnTo>
                    <a:pt x="6462" y="0"/>
                  </a:lnTo>
                  <a:lnTo>
                    <a:pt x="6462" y="23475"/>
                  </a:lnTo>
                  <a:lnTo>
                    <a:pt x="0" y="23475"/>
                  </a:ln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38" name="Graphic 2">
            <a:extLst>
              <a:ext uri="{FF2B5EF4-FFF2-40B4-BE49-F238E27FC236}">
                <a16:creationId xmlns:a16="http://schemas.microsoft.com/office/drawing/2014/main" id="{DC29A9E5-68A7-714A-B3E4-FABE2D2DC534}"/>
              </a:ext>
            </a:extLst>
          </p:cNvPr>
          <p:cNvGrpSpPr/>
          <p:nvPr/>
        </p:nvGrpSpPr>
        <p:grpSpPr>
          <a:xfrm>
            <a:off x="2945187" y="5426997"/>
            <a:ext cx="1122348" cy="1864817"/>
            <a:chOff x="12998123" y="5438312"/>
            <a:chExt cx="88693" cy="147367"/>
          </a:xfrm>
          <a:solidFill>
            <a:schemeClr val="tx2"/>
          </a:solidFill>
        </p:grpSpPr>
        <p:sp>
          <p:nvSpPr>
            <p:cNvPr id="1439" name="Freeform 1438">
              <a:extLst>
                <a:ext uri="{FF2B5EF4-FFF2-40B4-BE49-F238E27FC236}">
                  <a16:creationId xmlns:a16="http://schemas.microsoft.com/office/drawing/2014/main" id="{60DAEB22-7DDC-864F-A517-2F9BFE4A425F}"/>
                </a:ext>
              </a:extLst>
            </p:cNvPr>
            <p:cNvSpPr/>
            <p:nvPr/>
          </p:nvSpPr>
          <p:spPr>
            <a:xfrm rot="-3601199">
              <a:off x="13066418" y="5446863"/>
              <a:ext cx="23472" cy="6462"/>
            </a:xfrm>
            <a:custGeom>
              <a:avLst/>
              <a:gdLst>
                <a:gd name="connsiteX0" fmla="*/ -7 w 23472"/>
                <a:gd name="connsiteY0" fmla="*/ -206 h 6462"/>
                <a:gd name="connsiteX1" fmla="*/ 23465 w 23472"/>
                <a:gd name="connsiteY1" fmla="*/ -206 h 6462"/>
                <a:gd name="connsiteX2" fmla="*/ 23465 w 23472"/>
                <a:gd name="connsiteY2" fmla="*/ 6256 h 6462"/>
                <a:gd name="connsiteX3" fmla="*/ -7 w 23472"/>
                <a:gd name="connsiteY3" fmla="*/ 6256 h 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72" h="6462">
                  <a:moveTo>
                    <a:pt x="-7" y="-206"/>
                  </a:moveTo>
                  <a:lnTo>
                    <a:pt x="23465" y="-206"/>
                  </a:lnTo>
                  <a:lnTo>
                    <a:pt x="23465" y="6256"/>
                  </a:lnTo>
                  <a:lnTo>
                    <a:pt x="-7" y="6256"/>
                  </a:ln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0" name="Freeform 1439">
              <a:extLst>
                <a:ext uri="{FF2B5EF4-FFF2-40B4-BE49-F238E27FC236}">
                  <a16:creationId xmlns:a16="http://schemas.microsoft.com/office/drawing/2014/main" id="{B946C483-0512-5B40-A396-0A64EE8AD4DE}"/>
                </a:ext>
              </a:extLst>
            </p:cNvPr>
            <p:cNvSpPr/>
            <p:nvPr/>
          </p:nvSpPr>
          <p:spPr>
            <a:xfrm rot="-3596999">
              <a:off x="12995061" y="5570670"/>
              <a:ext cx="23472" cy="6462"/>
            </a:xfrm>
            <a:custGeom>
              <a:avLst/>
              <a:gdLst>
                <a:gd name="connsiteX0" fmla="*/ -7 w 23472"/>
                <a:gd name="connsiteY0" fmla="*/ -206 h 6462"/>
                <a:gd name="connsiteX1" fmla="*/ 23465 w 23472"/>
                <a:gd name="connsiteY1" fmla="*/ -206 h 6462"/>
                <a:gd name="connsiteX2" fmla="*/ 23465 w 23472"/>
                <a:gd name="connsiteY2" fmla="*/ 6256 h 6462"/>
                <a:gd name="connsiteX3" fmla="*/ -7 w 23472"/>
                <a:gd name="connsiteY3" fmla="*/ 6256 h 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72" h="6462">
                  <a:moveTo>
                    <a:pt x="-7" y="-206"/>
                  </a:moveTo>
                  <a:lnTo>
                    <a:pt x="23465" y="-206"/>
                  </a:lnTo>
                  <a:lnTo>
                    <a:pt x="23465" y="6256"/>
                  </a:lnTo>
                  <a:lnTo>
                    <a:pt x="-7" y="6256"/>
                  </a:ln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41" name="Graphic 2">
            <a:extLst>
              <a:ext uri="{FF2B5EF4-FFF2-40B4-BE49-F238E27FC236}">
                <a16:creationId xmlns:a16="http://schemas.microsoft.com/office/drawing/2014/main" id="{40645075-7618-B343-8B19-BCDB954B1BE0}"/>
              </a:ext>
            </a:extLst>
          </p:cNvPr>
          <p:cNvGrpSpPr/>
          <p:nvPr/>
        </p:nvGrpSpPr>
        <p:grpSpPr>
          <a:xfrm>
            <a:off x="2575627" y="5800900"/>
            <a:ext cx="1863684" cy="1121700"/>
            <a:chOff x="12968919" y="5467860"/>
            <a:chExt cx="147277" cy="88642"/>
          </a:xfrm>
          <a:solidFill>
            <a:schemeClr val="tx2"/>
          </a:solidFill>
        </p:grpSpPr>
        <p:sp>
          <p:nvSpPr>
            <p:cNvPr id="1442" name="Freeform 1441">
              <a:extLst>
                <a:ext uri="{FF2B5EF4-FFF2-40B4-BE49-F238E27FC236}">
                  <a16:creationId xmlns:a16="http://schemas.microsoft.com/office/drawing/2014/main" id="{B53FA061-8F68-8549-BF19-2CB647273B87}"/>
                </a:ext>
              </a:extLst>
            </p:cNvPr>
            <p:cNvSpPr/>
            <p:nvPr/>
          </p:nvSpPr>
          <p:spPr>
            <a:xfrm rot="-1794000">
              <a:off x="13092676" y="5473281"/>
              <a:ext cx="23472" cy="6462"/>
            </a:xfrm>
            <a:custGeom>
              <a:avLst/>
              <a:gdLst>
                <a:gd name="connsiteX0" fmla="*/ -7 w 23472"/>
                <a:gd name="connsiteY0" fmla="*/ -206 h 6462"/>
                <a:gd name="connsiteX1" fmla="*/ 23465 w 23472"/>
                <a:gd name="connsiteY1" fmla="*/ -206 h 6462"/>
                <a:gd name="connsiteX2" fmla="*/ 23465 w 23472"/>
                <a:gd name="connsiteY2" fmla="*/ 6256 h 6462"/>
                <a:gd name="connsiteX3" fmla="*/ -7 w 23472"/>
                <a:gd name="connsiteY3" fmla="*/ 6256 h 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72" h="6462">
                  <a:moveTo>
                    <a:pt x="-7" y="-206"/>
                  </a:moveTo>
                  <a:lnTo>
                    <a:pt x="23465" y="-206"/>
                  </a:lnTo>
                  <a:lnTo>
                    <a:pt x="23465" y="6256"/>
                  </a:lnTo>
                  <a:lnTo>
                    <a:pt x="-7" y="6256"/>
                  </a:ln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3" name="Freeform 1442">
              <a:extLst>
                <a:ext uri="{FF2B5EF4-FFF2-40B4-BE49-F238E27FC236}">
                  <a16:creationId xmlns:a16="http://schemas.microsoft.com/office/drawing/2014/main" id="{FC37B183-17C1-304D-AE1D-397EC1AA10C7}"/>
                </a:ext>
              </a:extLst>
            </p:cNvPr>
            <p:cNvSpPr/>
            <p:nvPr/>
          </p:nvSpPr>
          <p:spPr>
            <a:xfrm rot="-1797600">
              <a:off x="12968965" y="5544609"/>
              <a:ext cx="23472" cy="6462"/>
            </a:xfrm>
            <a:custGeom>
              <a:avLst/>
              <a:gdLst>
                <a:gd name="connsiteX0" fmla="*/ -7 w 23472"/>
                <a:gd name="connsiteY0" fmla="*/ -206 h 6462"/>
                <a:gd name="connsiteX1" fmla="*/ 23465 w 23472"/>
                <a:gd name="connsiteY1" fmla="*/ -206 h 6462"/>
                <a:gd name="connsiteX2" fmla="*/ 23465 w 23472"/>
                <a:gd name="connsiteY2" fmla="*/ 6257 h 6462"/>
                <a:gd name="connsiteX3" fmla="*/ -7 w 23472"/>
                <a:gd name="connsiteY3" fmla="*/ 6257 h 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72" h="6462">
                  <a:moveTo>
                    <a:pt x="-7" y="-206"/>
                  </a:moveTo>
                  <a:lnTo>
                    <a:pt x="23465" y="-206"/>
                  </a:lnTo>
                  <a:lnTo>
                    <a:pt x="23465" y="6257"/>
                  </a:lnTo>
                  <a:lnTo>
                    <a:pt x="-7" y="6257"/>
                  </a:ln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44" name="Graphic 2">
            <a:extLst>
              <a:ext uri="{FF2B5EF4-FFF2-40B4-BE49-F238E27FC236}">
                <a16:creationId xmlns:a16="http://schemas.microsoft.com/office/drawing/2014/main" id="{A0291088-5F83-DC40-9F41-E9423693E28D}"/>
              </a:ext>
            </a:extLst>
          </p:cNvPr>
          <p:cNvGrpSpPr/>
          <p:nvPr/>
        </p:nvGrpSpPr>
        <p:grpSpPr>
          <a:xfrm>
            <a:off x="2454263" y="6319865"/>
            <a:ext cx="2105631" cy="81775"/>
            <a:chOff x="12959328" y="5508871"/>
            <a:chExt cx="166397" cy="6462"/>
          </a:xfrm>
          <a:solidFill>
            <a:schemeClr val="tx2"/>
          </a:solidFill>
        </p:grpSpPr>
        <p:sp>
          <p:nvSpPr>
            <p:cNvPr id="1445" name="Freeform 1444">
              <a:extLst>
                <a:ext uri="{FF2B5EF4-FFF2-40B4-BE49-F238E27FC236}">
                  <a16:creationId xmlns:a16="http://schemas.microsoft.com/office/drawing/2014/main" id="{37ED50B2-B7B1-D94A-AE15-5F2C6F40FC9F}"/>
                </a:ext>
              </a:extLst>
            </p:cNvPr>
            <p:cNvSpPr/>
            <p:nvPr/>
          </p:nvSpPr>
          <p:spPr>
            <a:xfrm>
              <a:off x="13102253" y="5508871"/>
              <a:ext cx="23472" cy="6462"/>
            </a:xfrm>
            <a:custGeom>
              <a:avLst/>
              <a:gdLst>
                <a:gd name="connsiteX0" fmla="*/ 0 w 23472"/>
                <a:gd name="connsiteY0" fmla="*/ 0 h 6462"/>
                <a:gd name="connsiteX1" fmla="*/ 23472 w 23472"/>
                <a:gd name="connsiteY1" fmla="*/ 0 h 6462"/>
                <a:gd name="connsiteX2" fmla="*/ 23472 w 23472"/>
                <a:gd name="connsiteY2" fmla="*/ 6463 h 6462"/>
                <a:gd name="connsiteX3" fmla="*/ 0 w 23472"/>
                <a:gd name="connsiteY3" fmla="*/ 6463 h 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72" h="6462">
                  <a:moveTo>
                    <a:pt x="0" y="0"/>
                  </a:moveTo>
                  <a:lnTo>
                    <a:pt x="23472" y="0"/>
                  </a:lnTo>
                  <a:lnTo>
                    <a:pt x="23472" y="6463"/>
                  </a:lnTo>
                  <a:lnTo>
                    <a:pt x="0" y="6463"/>
                  </a:ln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6" name="Freeform 1445">
              <a:extLst>
                <a:ext uri="{FF2B5EF4-FFF2-40B4-BE49-F238E27FC236}">
                  <a16:creationId xmlns:a16="http://schemas.microsoft.com/office/drawing/2014/main" id="{5C77E2A8-2438-0C48-9737-A65F7C22D3D2}"/>
                </a:ext>
              </a:extLst>
            </p:cNvPr>
            <p:cNvSpPr/>
            <p:nvPr/>
          </p:nvSpPr>
          <p:spPr>
            <a:xfrm>
              <a:off x="12959328" y="5508871"/>
              <a:ext cx="23472" cy="6462"/>
            </a:xfrm>
            <a:custGeom>
              <a:avLst/>
              <a:gdLst>
                <a:gd name="connsiteX0" fmla="*/ 0 w 23472"/>
                <a:gd name="connsiteY0" fmla="*/ 0 h 6462"/>
                <a:gd name="connsiteX1" fmla="*/ 23472 w 23472"/>
                <a:gd name="connsiteY1" fmla="*/ 0 h 6462"/>
                <a:gd name="connsiteX2" fmla="*/ 23472 w 23472"/>
                <a:gd name="connsiteY2" fmla="*/ 6463 h 6462"/>
                <a:gd name="connsiteX3" fmla="*/ 0 w 23472"/>
                <a:gd name="connsiteY3" fmla="*/ 6463 h 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72" h="6462">
                  <a:moveTo>
                    <a:pt x="0" y="0"/>
                  </a:moveTo>
                  <a:lnTo>
                    <a:pt x="23472" y="0"/>
                  </a:lnTo>
                  <a:lnTo>
                    <a:pt x="23472" y="6463"/>
                  </a:lnTo>
                  <a:lnTo>
                    <a:pt x="0" y="6463"/>
                  </a:ln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47" name="Graphic 2">
            <a:extLst>
              <a:ext uri="{FF2B5EF4-FFF2-40B4-BE49-F238E27FC236}">
                <a16:creationId xmlns:a16="http://schemas.microsoft.com/office/drawing/2014/main" id="{837F1529-2261-5B47-956D-A56E80B4E95D}"/>
              </a:ext>
            </a:extLst>
          </p:cNvPr>
          <p:cNvGrpSpPr/>
          <p:nvPr/>
        </p:nvGrpSpPr>
        <p:grpSpPr>
          <a:xfrm>
            <a:off x="2575024" y="5799082"/>
            <a:ext cx="1863875" cy="1124975"/>
            <a:chOff x="12968871" y="5467716"/>
            <a:chExt cx="147292" cy="88901"/>
          </a:xfrm>
          <a:solidFill>
            <a:schemeClr val="tx2"/>
          </a:solidFill>
        </p:grpSpPr>
        <p:sp>
          <p:nvSpPr>
            <p:cNvPr id="1448" name="Freeform 1447">
              <a:extLst>
                <a:ext uri="{FF2B5EF4-FFF2-40B4-BE49-F238E27FC236}">
                  <a16:creationId xmlns:a16="http://schemas.microsoft.com/office/drawing/2014/main" id="{F897A3AC-58F9-EA46-BAD7-F7B9CF34FA2B}"/>
                </a:ext>
              </a:extLst>
            </p:cNvPr>
            <p:cNvSpPr/>
            <p:nvPr/>
          </p:nvSpPr>
          <p:spPr>
            <a:xfrm rot="-3599400">
              <a:off x="13101154" y="5536212"/>
              <a:ext cx="6462" cy="23475"/>
            </a:xfrm>
            <a:custGeom>
              <a:avLst/>
              <a:gdLst>
                <a:gd name="connsiteX0" fmla="*/ -7 w 6462"/>
                <a:gd name="connsiteY0" fmla="*/ -206 h 23475"/>
                <a:gd name="connsiteX1" fmla="*/ 6455 w 6462"/>
                <a:gd name="connsiteY1" fmla="*/ -206 h 23475"/>
                <a:gd name="connsiteX2" fmla="*/ 6455 w 6462"/>
                <a:gd name="connsiteY2" fmla="*/ 23269 h 23475"/>
                <a:gd name="connsiteX3" fmla="*/ -7 w 6462"/>
                <a:gd name="connsiteY3" fmla="*/ 23269 h 2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2" h="23475">
                  <a:moveTo>
                    <a:pt x="-7" y="-206"/>
                  </a:moveTo>
                  <a:lnTo>
                    <a:pt x="6455" y="-206"/>
                  </a:lnTo>
                  <a:lnTo>
                    <a:pt x="6455" y="23269"/>
                  </a:lnTo>
                  <a:lnTo>
                    <a:pt x="-7" y="23269"/>
                  </a:ln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9" name="Freeform 1448">
              <a:extLst>
                <a:ext uri="{FF2B5EF4-FFF2-40B4-BE49-F238E27FC236}">
                  <a16:creationId xmlns:a16="http://schemas.microsoft.com/office/drawing/2014/main" id="{D062D47C-BC43-044A-825D-FC17C5750D87}"/>
                </a:ext>
              </a:extLst>
            </p:cNvPr>
            <p:cNvSpPr/>
            <p:nvPr/>
          </p:nvSpPr>
          <p:spPr>
            <a:xfrm rot="-3600600">
              <a:off x="12977420" y="5464644"/>
              <a:ext cx="6462" cy="23475"/>
            </a:xfrm>
            <a:custGeom>
              <a:avLst/>
              <a:gdLst>
                <a:gd name="connsiteX0" fmla="*/ -7 w 6462"/>
                <a:gd name="connsiteY0" fmla="*/ -206 h 23475"/>
                <a:gd name="connsiteX1" fmla="*/ 6455 w 6462"/>
                <a:gd name="connsiteY1" fmla="*/ -206 h 23475"/>
                <a:gd name="connsiteX2" fmla="*/ 6455 w 6462"/>
                <a:gd name="connsiteY2" fmla="*/ 23269 h 23475"/>
                <a:gd name="connsiteX3" fmla="*/ -7 w 6462"/>
                <a:gd name="connsiteY3" fmla="*/ 23269 h 2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2" h="23475">
                  <a:moveTo>
                    <a:pt x="-7" y="-206"/>
                  </a:moveTo>
                  <a:lnTo>
                    <a:pt x="6455" y="-206"/>
                  </a:lnTo>
                  <a:lnTo>
                    <a:pt x="6455" y="23269"/>
                  </a:lnTo>
                  <a:lnTo>
                    <a:pt x="-7" y="23269"/>
                  </a:ln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50" name="Graphic 2">
            <a:extLst>
              <a:ext uri="{FF2B5EF4-FFF2-40B4-BE49-F238E27FC236}">
                <a16:creationId xmlns:a16="http://schemas.microsoft.com/office/drawing/2014/main" id="{95CBC00A-87FA-534B-8CE8-B87D4F8AA6FA}"/>
              </a:ext>
            </a:extLst>
          </p:cNvPr>
          <p:cNvGrpSpPr/>
          <p:nvPr/>
        </p:nvGrpSpPr>
        <p:grpSpPr>
          <a:xfrm>
            <a:off x="2944731" y="5428109"/>
            <a:ext cx="1124519" cy="1864729"/>
            <a:chOff x="12998087" y="5438400"/>
            <a:chExt cx="88865" cy="147360"/>
          </a:xfrm>
          <a:solidFill>
            <a:schemeClr val="tx2"/>
          </a:solidFill>
        </p:grpSpPr>
        <p:sp>
          <p:nvSpPr>
            <p:cNvPr id="1451" name="Freeform 1450">
              <a:extLst>
                <a:ext uri="{FF2B5EF4-FFF2-40B4-BE49-F238E27FC236}">
                  <a16:creationId xmlns:a16="http://schemas.microsoft.com/office/drawing/2014/main" id="{1E75459F-0EE3-304B-81FC-B67DDFD283F2}"/>
                </a:ext>
              </a:extLst>
            </p:cNvPr>
            <p:cNvSpPr/>
            <p:nvPr/>
          </p:nvSpPr>
          <p:spPr>
            <a:xfrm>
              <a:off x="13069563" y="5562190"/>
              <a:ext cx="17390" cy="23570"/>
            </a:xfrm>
            <a:custGeom>
              <a:avLst/>
              <a:gdLst>
                <a:gd name="connsiteX0" fmla="*/ 0 w 17390"/>
                <a:gd name="connsiteY0" fmla="*/ 3231 h 23570"/>
                <a:gd name="connsiteX1" fmla="*/ 11689 w 17390"/>
                <a:gd name="connsiteY1" fmla="*/ 23571 h 23570"/>
                <a:gd name="connsiteX2" fmla="*/ 17391 w 17390"/>
                <a:gd name="connsiteY2" fmla="*/ 20339 h 23570"/>
                <a:gd name="connsiteX3" fmla="*/ 5607 w 17390"/>
                <a:gd name="connsiteY3" fmla="*/ 0 h 23570"/>
                <a:gd name="connsiteX4" fmla="*/ 0 w 17390"/>
                <a:gd name="connsiteY4" fmla="*/ 3231 h 2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90" h="23570">
                  <a:moveTo>
                    <a:pt x="0" y="3231"/>
                  </a:moveTo>
                  <a:lnTo>
                    <a:pt x="11689" y="23571"/>
                  </a:lnTo>
                  <a:lnTo>
                    <a:pt x="17391" y="20339"/>
                  </a:lnTo>
                  <a:lnTo>
                    <a:pt x="5607" y="0"/>
                  </a:lnTo>
                  <a:lnTo>
                    <a:pt x="0" y="3231"/>
                  </a:ln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2" name="Freeform 1451">
              <a:extLst>
                <a:ext uri="{FF2B5EF4-FFF2-40B4-BE49-F238E27FC236}">
                  <a16:creationId xmlns:a16="http://schemas.microsoft.com/office/drawing/2014/main" id="{2534C80E-AA82-164C-BE73-F63D804E0AFB}"/>
                </a:ext>
              </a:extLst>
            </p:cNvPr>
            <p:cNvSpPr/>
            <p:nvPr/>
          </p:nvSpPr>
          <p:spPr>
            <a:xfrm rot="-1800001">
              <a:off x="13003523" y="5438443"/>
              <a:ext cx="6462" cy="23475"/>
            </a:xfrm>
            <a:custGeom>
              <a:avLst/>
              <a:gdLst>
                <a:gd name="connsiteX0" fmla="*/ -7 w 6462"/>
                <a:gd name="connsiteY0" fmla="*/ -206 h 23475"/>
                <a:gd name="connsiteX1" fmla="*/ 6455 w 6462"/>
                <a:gd name="connsiteY1" fmla="*/ -206 h 23475"/>
                <a:gd name="connsiteX2" fmla="*/ 6455 w 6462"/>
                <a:gd name="connsiteY2" fmla="*/ 23269 h 23475"/>
                <a:gd name="connsiteX3" fmla="*/ -7 w 6462"/>
                <a:gd name="connsiteY3" fmla="*/ 23269 h 2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2" h="23475">
                  <a:moveTo>
                    <a:pt x="-7" y="-206"/>
                  </a:moveTo>
                  <a:lnTo>
                    <a:pt x="6455" y="-206"/>
                  </a:lnTo>
                  <a:lnTo>
                    <a:pt x="6455" y="23269"/>
                  </a:lnTo>
                  <a:lnTo>
                    <a:pt x="-7" y="23269"/>
                  </a:lnTo>
                  <a:close/>
                </a:path>
              </a:pathLst>
            </a:custGeom>
            <a:grpFill/>
            <a:ln w="9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53" name="Freeform 1452">
            <a:extLst>
              <a:ext uri="{FF2B5EF4-FFF2-40B4-BE49-F238E27FC236}">
                <a16:creationId xmlns:a16="http://schemas.microsoft.com/office/drawing/2014/main" id="{3F2F5DAD-DC8F-F040-8AF9-8CE6E3C105BF}"/>
              </a:ext>
            </a:extLst>
          </p:cNvPr>
          <p:cNvSpPr/>
          <p:nvPr/>
        </p:nvSpPr>
        <p:spPr>
          <a:xfrm>
            <a:off x="3465588" y="5536924"/>
            <a:ext cx="82975" cy="864731"/>
          </a:xfrm>
          <a:custGeom>
            <a:avLst/>
            <a:gdLst>
              <a:gd name="connsiteX0" fmla="*/ 1426 w 6557"/>
              <a:gd name="connsiteY0" fmla="*/ 0 h 68335"/>
              <a:gd name="connsiteX1" fmla="*/ 0 w 6557"/>
              <a:gd name="connsiteY1" fmla="*/ 68336 h 68335"/>
              <a:gd name="connsiteX2" fmla="*/ 6557 w 6557"/>
              <a:gd name="connsiteY2" fmla="*/ 68336 h 68335"/>
              <a:gd name="connsiteX3" fmla="*/ 5512 w 6557"/>
              <a:gd name="connsiteY3" fmla="*/ 0 h 68335"/>
              <a:gd name="connsiteX4" fmla="*/ 1426 w 6557"/>
              <a:gd name="connsiteY4" fmla="*/ 0 h 6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7" h="68335">
                <a:moveTo>
                  <a:pt x="1426" y="0"/>
                </a:moveTo>
                <a:lnTo>
                  <a:pt x="0" y="68336"/>
                </a:lnTo>
                <a:lnTo>
                  <a:pt x="6557" y="68336"/>
                </a:lnTo>
                <a:lnTo>
                  <a:pt x="5512" y="0"/>
                </a:lnTo>
                <a:lnTo>
                  <a:pt x="1426" y="0"/>
                </a:ln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4" name="Freeform 1453">
            <a:extLst>
              <a:ext uri="{FF2B5EF4-FFF2-40B4-BE49-F238E27FC236}">
                <a16:creationId xmlns:a16="http://schemas.microsoft.com/office/drawing/2014/main" id="{FDDA891A-39AC-1442-B7F1-BCEF99635E9F}"/>
              </a:ext>
            </a:extLst>
          </p:cNvPr>
          <p:cNvSpPr/>
          <p:nvPr/>
        </p:nvSpPr>
        <p:spPr>
          <a:xfrm>
            <a:off x="3495660" y="6037232"/>
            <a:ext cx="506262" cy="383654"/>
          </a:xfrm>
          <a:custGeom>
            <a:avLst/>
            <a:gdLst>
              <a:gd name="connsiteX0" fmla="*/ 0 w 40007"/>
              <a:gd name="connsiteY0" fmla="*/ 24996 h 30318"/>
              <a:gd name="connsiteX1" fmla="*/ 3706 w 40007"/>
              <a:gd name="connsiteY1" fmla="*/ 30319 h 30318"/>
              <a:gd name="connsiteX2" fmla="*/ 40008 w 40007"/>
              <a:gd name="connsiteY2" fmla="*/ 4372 h 30318"/>
              <a:gd name="connsiteX3" fmla="*/ 36967 w 40007"/>
              <a:gd name="connsiteY3" fmla="*/ 0 h 30318"/>
              <a:gd name="connsiteX4" fmla="*/ 0 w 40007"/>
              <a:gd name="connsiteY4" fmla="*/ 24996 h 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7" h="30318">
                <a:moveTo>
                  <a:pt x="0" y="24996"/>
                </a:moveTo>
                <a:lnTo>
                  <a:pt x="3706" y="30319"/>
                </a:lnTo>
                <a:lnTo>
                  <a:pt x="40008" y="4372"/>
                </a:lnTo>
                <a:lnTo>
                  <a:pt x="36967" y="0"/>
                </a:lnTo>
                <a:lnTo>
                  <a:pt x="0" y="24996"/>
                </a:ln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5" name="Freeform 1454">
            <a:extLst>
              <a:ext uri="{FF2B5EF4-FFF2-40B4-BE49-F238E27FC236}">
                <a16:creationId xmlns:a16="http://schemas.microsoft.com/office/drawing/2014/main" id="{5BAEBD0F-0C3B-F648-AD8C-44D5ECB2DB27}"/>
              </a:ext>
            </a:extLst>
          </p:cNvPr>
          <p:cNvSpPr/>
          <p:nvPr/>
        </p:nvSpPr>
        <p:spPr>
          <a:xfrm>
            <a:off x="3442750" y="6325893"/>
            <a:ext cx="134678" cy="134693"/>
          </a:xfrm>
          <a:custGeom>
            <a:avLst/>
            <a:gdLst>
              <a:gd name="connsiteX0" fmla="*/ 5314 w 10643"/>
              <a:gd name="connsiteY0" fmla="*/ -206 h 10644"/>
              <a:gd name="connsiteX1" fmla="*/ -7 w 10643"/>
              <a:gd name="connsiteY1" fmla="*/ 5116 h 10644"/>
              <a:gd name="connsiteX2" fmla="*/ 5314 w 10643"/>
              <a:gd name="connsiteY2" fmla="*/ 10439 h 10644"/>
              <a:gd name="connsiteX3" fmla="*/ 10636 w 10643"/>
              <a:gd name="connsiteY3" fmla="*/ 5116 h 10644"/>
              <a:gd name="connsiteX4" fmla="*/ 5314 w 10643"/>
              <a:gd name="connsiteY4" fmla="*/ -206 h 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43" h="10644">
                <a:moveTo>
                  <a:pt x="5314" y="-206"/>
                </a:moveTo>
                <a:cubicBezTo>
                  <a:pt x="2378" y="-206"/>
                  <a:pt x="-7" y="2179"/>
                  <a:pt x="-7" y="5116"/>
                </a:cubicBezTo>
                <a:cubicBezTo>
                  <a:pt x="-7" y="8053"/>
                  <a:pt x="2378" y="10439"/>
                  <a:pt x="5314" y="10439"/>
                </a:cubicBezTo>
                <a:cubicBezTo>
                  <a:pt x="8251" y="10439"/>
                  <a:pt x="10636" y="8053"/>
                  <a:pt x="10636" y="5116"/>
                </a:cubicBezTo>
                <a:cubicBezTo>
                  <a:pt x="10636" y="2179"/>
                  <a:pt x="8251" y="-206"/>
                  <a:pt x="5314" y="-206"/>
                </a:cubicBez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6" name="Freeform 1455">
            <a:extLst>
              <a:ext uri="{FF2B5EF4-FFF2-40B4-BE49-F238E27FC236}">
                <a16:creationId xmlns:a16="http://schemas.microsoft.com/office/drawing/2014/main" id="{79EFC276-9156-5D40-A037-BB6F8E880272}"/>
              </a:ext>
            </a:extLst>
          </p:cNvPr>
          <p:cNvSpPr/>
          <p:nvPr/>
        </p:nvSpPr>
        <p:spPr>
          <a:xfrm>
            <a:off x="9823395" y="9013909"/>
            <a:ext cx="592851" cy="2256243"/>
          </a:xfrm>
          <a:custGeom>
            <a:avLst/>
            <a:gdLst>
              <a:gd name="connsiteX0" fmla="*/ 0 w 46850"/>
              <a:gd name="connsiteY0" fmla="*/ 0 h 178299"/>
              <a:gd name="connsiteX1" fmla="*/ 24518 w 46850"/>
              <a:gd name="connsiteY1" fmla="*/ 178300 h 178299"/>
              <a:gd name="connsiteX2" fmla="*/ 46850 w 46850"/>
              <a:gd name="connsiteY2" fmla="*/ 178300 h 178299"/>
              <a:gd name="connsiteX3" fmla="*/ 22427 w 46850"/>
              <a:gd name="connsiteY3" fmla="*/ 0 h 178299"/>
              <a:gd name="connsiteX4" fmla="*/ 0 w 46850"/>
              <a:gd name="connsiteY4" fmla="*/ 0 h 17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50" h="178299">
                <a:moveTo>
                  <a:pt x="0" y="0"/>
                </a:moveTo>
                <a:lnTo>
                  <a:pt x="24518" y="178300"/>
                </a:lnTo>
                <a:lnTo>
                  <a:pt x="46850" y="178300"/>
                </a:lnTo>
                <a:lnTo>
                  <a:pt x="2242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7" name="Freeform 1456">
            <a:extLst>
              <a:ext uri="{FF2B5EF4-FFF2-40B4-BE49-F238E27FC236}">
                <a16:creationId xmlns:a16="http://schemas.microsoft.com/office/drawing/2014/main" id="{597425E4-4B14-C04D-828E-AD8C7F9E6C7D}"/>
              </a:ext>
            </a:extLst>
          </p:cNvPr>
          <p:cNvSpPr/>
          <p:nvPr/>
        </p:nvSpPr>
        <p:spPr>
          <a:xfrm>
            <a:off x="5673440" y="9013909"/>
            <a:ext cx="592836" cy="2256243"/>
          </a:xfrm>
          <a:custGeom>
            <a:avLst/>
            <a:gdLst>
              <a:gd name="connsiteX0" fmla="*/ 0 w 46849"/>
              <a:gd name="connsiteY0" fmla="*/ 178300 h 178299"/>
              <a:gd name="connsiteX1" fmla="*/ 22427 w 46849"/>
              <a:gd name="connsiteY1" fmla="*/ 178300 h 178299"/>
              <a:gd name="connsiteX2" fmla="*/ 46850 w 46849"/>
              <a:gd name="connsiteY2" fmla="*/ 0 h 178299"/>
              <a:gd name="connsiteX3" fmla="*/ 24518 w 46849"/>
              <a:gd name="connsiteY3" fmla="*/ 0 h 178299"/>
              <a:gd name="connsiteX4" fmla="*/ 0 w 46849"/>
              <a:gd name="connsiteY4" fmla="*/ 178300 h 17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49" h="178299">
                <a:moveTo>
                  <a:pt x="0" y="178300"/>
                </a:moveTo>
                <a:lnTo>
                  <a:pt x="22427" y="178300"/>
                </a:lnTo>
                <a:lnTo>
                  <a:pt x="46850" y="0"/>
                </a:lnTo>
                <a:lnTo>
                  <a:pt x="24518" y="0"/>
                </a:lnTo>
                <a:lnTo>
                  <a:pt x="0" y="178300"/>
                </a:ln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8" name="Freeform 1457">
            <a:extLst>
              <a:ext uri="{FF2B5EF4-FFF2-40B4-BE49-F238E27FC236}">
                <a16:creationId xmlns:a16="http://schemas.microsoft.com/office/drawing/2014/main" id="{62E079AC-A573-A048-83EA-9496388EE408}"/>
              </a:ext>
            </a:extLst>
          </p:cNvPr>
          <p:cNvSpPr/>
          <p:nvPr/>
        </p:nvSpPr>
        <p:spPr>
          <a:xfrm>
            <a:off x="7954655" y="9012702"/>
            <a:ext cx="257337" cy="2256243"/>
          </a:xfrm>
          <a:custGeom>
            <a:avLst/>
            <a:gdLst>
              <a:gd name="connsiteX0" fmla="*/ 0 w 20336"/>
              <a:gd name="connsiteY0" fmla="*/ 0 h 178299"/>
              <a:gd name="connsiteX1" fmla="*/ 20337 w 20336"/>
              <a:gd name="connsiteY1" fmla="*/ 0 h 178299"/>
              <a:gd name="connsiteX2" fmla="*/ 20337 w 20336"/>
              <a:gd name="connsiteY2" fmla="*/ 178300 h 178299"/>
              <a:gd name="connsiteX3" fmla="*/ 0 w 20336"/>
              <a:gd name="connsiteY3" fmla="*/ 178300 h 17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36" h="178299">
                <a:moveTo>
                  <a:pt x="0" y="0"/>
                </a:moveTo>
                <a:lnTo>
                  <a:pt x="20337" y="0"/>
                </a:lnTo>
                <a:lnTo>
                  <a:pt x="20337" y="178300"/>
                </a:lnTo>
                <a:lnTo>
                  <a:pt x="0" y="178300"/>
                </a:ln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9" name="Freeform 1458">
            <a:extLst>
              <a:ext uri="{FF2B5EF4-FFF2-40B4-BE49-F238E27FC236}">
                <a16:creationId xmlns:a16="http://schemas.microsoft.com/office/drawing/2014/main" id="{5F4A1305-8895-824E-A09E-55237074C552}"/>
              </a:ext>
            </a:extLst>
          </p:cNvPr>
          <p:cNvSpPr/>
          <p:nvPr/>
        </p:nvSpPr>
        <p:spPr>
          <a:xfrm>
            <a:off x="5152745" y="5455141"/>
            <a:ext cx="5918866" cy="3656183"/>
          </a:xfrm>
          <a:custGeom>
            <a:avLst/>
            <a:gdLst>
              <a:gd name="connsiteX0" fmla="*/ 0 w 467737"/>
              <a:gd name="connsiteY0" fmla="*/ 0 h 288929"/>
              <a:gd name="connsiteX1" fmla="*/ 467738 w 467737"/>
              <a:gd name="connsiteY1" fmla="*/ 0 h 288929"/>
              <a:gd name="connsiteX2" fmla="*/ 467738 w 467737"/>
              <a:gd name="connsiteY2" fmla="*/ 288929 h 288929"/>
              <a:gd name="connsiteX3" fmla="*/ 0 w 467737"/>
              <a:gd name="connsiteY3" fmla="*/ 288929 h 28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737" h="288929">
                <a:moveTo>
                  <a:pt x="0" y="0"/>
                </a:moveTo>
                <a:lnTo>
                  <a:pt x="467738" y="0"/>
                </a:lnTo>
                <a:lnTo>
                  <a:pt x="467738" y="288929"/>
                </a:lnTo>
                <a:lnTo>
                  <a:pt x="0" y="288929"/>
                </a:ln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0" name="Freeform 1459">
            <a:extLst>
              <a:ext uri="{FF2B5EF4-FFF2-40B4-BE49-F238E27FC236}">
                <a16:creationId xmlns:a16="http://schemas.microsoft.com/office/drawing/2014/main" id="{821FADAE-AAEF-6746-9E86-CF89764BBB3E}"/>
              </a:ext>
            </a:extLst>
          </p:cNvPr>
          <p:cNvSpPr/>
          <p:nvPr/>
        </p:nvSpPr>
        <p:spPr>
          <a:xfrm>
            <a:off x="5335535" y="5609080"/>
            <a:ext cx="5554502" cy="3347091"/>
          </a:xfrm>
          <a:custGeom>
            <a:avLst/>
            <a:gdLst>
              <a:gd name="connsiteX0" fmla="*/ 0 w 438943"/>
              <a:gd name="connsiteY0" fmla="*/ 0 h 264503"/>
              <a:gd name="connsiteX1" fmla="*/ 438944 w 438943"/>
              <a:gd name="connsiteY1" fmla="*/ 0 h 264503"/>
              <a:gd name="connsiteX2" fmla="*/ 438944 w 438943"/>
              <a:gd name="connsiteY2" fmla="*/ 264503 h 264503"/>
              <a:gd name="connsiteX3" fmla="*/ 0 w 438943"/>
              <a:gd name="connsiteY3" fmla="*/ 264503 h 26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943" h="264503">
                <a:moveTo>
                  <a:pt x="0" y="0"/>
                </a:moveTo>
                <a:lnTo>
                  <a:pt x="438944" y="0"/>
                </a:lnTo>
                <a:lnTo>
                  <a:pt x="438944" y="264503"/>
                </a:lnTo>
                <a:lnTo>
                  <a:pt x="0" y="264503"/>
                </a:lnTo>
                <a:close/>
              </a:path>
            </a:pathLst>
          </a:custGeom>
          <a:solidFill>
            <a:srgbClr val="FFFFFF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1" name="Freeform 1470">
            <a:extLst>
              <a:ext uri="{FF2B5EF4-FFF2-40B4-BE49-F238E27FC236}">
                <a16:creationId xmlns:a16="http://schemas.microsoft.com/office/drawing/2014/main" id="{F8C694F8-F17E-E449-B385-0379C2B5B838}"/>
              </a:ext>
            </a:extLst>
          </p:cNvPr>
          <p:cNvSpPr/>
          <p:nvPr/>
        </p:nvSpPr>
        <p:spPr>
          <a:xfrm rot="19324200">
            <a:off x="4972878" y="7044803"/>
            <a:ext cx="4538364" cy="351183"/>
          </a:xfrm>
          <a:custGeom>
            <a:avLst/>
            <a:gdLst>
              <a:gd name="connsiteX0" fmla="*/ -7 w 358643"/>
              <a:gd name="connsiteY0" fmla="*/ -206 h 27752"/>
              <a:gd name="connsiteX1" fmla="*/ 358636 w 358643"/>
              <a:gd name="connsiteY1" fmla="*/ -206 h 27752"/>
              <a:gd name="connsiteX2" fmla="*/ 358636 w 358643"/>
              <a:gd name="connsiteY2" fmla="*/ 27546 h 27752"/>
              <a:gd name="connsiteX3" fmla="*/ -7 w 358643"/>
              <a:gd name="connsiteY3" fmla="*/ 27546 h 27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643" h="27752">
                <a:moveTo>
                  <a:pt x="-7" y="-206"/>
                </a:moveTo>
                <a:lnTo>
                  <a:pt x="358636" y="-206"/>
                </a:lnTo>
                <a:lnTo>
                  <a:pt x="358636" y="27546"/>
                </a:lnTo>
                <a:lnTo>
                  <a:pt x="-7" y="27546"/>
                </a:lnTo>
                <a:close/>
              </a:path>
            </a:pathLst>
          </a:custGeom>
          <a:solidFill>
            <a:schemeClr val="accent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2" name="Freeform 1471">
            <a:extLst>
              <a:ext uri="{FF2B5EF4-FFF2-40B4-BE49-F238E27FC236}">
                <a16:creationId xmlns:a16="http://schemas.microsoft.com/office/drawing/2014/main" id="{078E3E7D-59CE-7343-9FD1-28CE3A99B816}"/>
              </a:ext>
            </a:extLst>
          </p:cNvPr>
          <p:cNvSpPr/>
          <p:nvPr/>
        </p:nvSpPr>
        <p:spPr>
          <a:xfrm>
            <a:off x="8718262" y="4990904"/>
            <a:ext cx="1378103" cy="1225540"/>
          </a:xfrm>
          <a:custGeom>
            <a:avLst/>
            <a:gdLst>
              <a:gd name="connsiteX0" fmla="*/ 47515 w 108904"/>
              <a:gd name="connsiteY0" fmla="*/ 96848 h 96848"/>
              <a:gd name="connsiteX1" fmla="*/ 108904 w 108904"/>
              <a:gd name="connsiteY1" fmla="*/ 0 h 96848"/>
              <a:gd name="connsiteX2" fmla="*/ 0 w 108904"/>
              <a:gd name="connsiteY2" fmla="*/ 35926 h 96848"/>
              <a:gd name="connsiteX3" fmla="*/ 47515 w 108904"/>
              <a:gd name="connsiteY3" fmla="*/ 96848 h 9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04" h="96848">
                <a:moveTo>
                  <a:pt x="47515" y="96848"/>
                </a:moveTo>
                <a:lnTo>
                  <a:pt x="108904" y="0"/>
                </a:lnTo>
                <a:lnTo>
                  <a:pt x="0" y="35926"/>
                </a:lnTo>
                <a:lnTo>
                  <a:pt x="47515" y="96848"/>
                </a:lnTo>
                <a:close/>
              </a:path>
            </a:pathLst>
          </a:custGeom>
          <a:solidFill>
            <a:schemeClr val="accent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3" name="Freeform 1472">
            <a:extLst>
              <a:ext uri="{FF2B5EF4-FFF2-40B4-BE49-F238E27FC236}">
                <a16:creationId xmlns:a16="http://schemas.microsoft.com/office/drawing/2014/main" id="{0E731044-030B-4A46-8D65-66352092FD92}"/>
              </a:ext>
            </a:extLst>
          </p:cNvPr>
          <p:cNvSpPr/>
          <p:nvPr/>
        </p:nvSpPr>
        <p:spPr>
          <a:xfrm>
            <a:off x="4379519" y="9520230"/>
            <a:ext cx="1937282" cy="529173"/>
          </a:xfrm>
          <a:custGeom>
            <a:avLst/>
            <a:gdLst>
              <a:gd name="connsiteX0" fmla="*/ 0 w 153093"/>
              <a:gd name="connsiteY0" fmla="*/ 0 h 41818"/>
              <a:gd name="connsiteX1" fmla="*/ 153093 w 153093"/>
              <a:gd name="connsiteY1" fmla="*/ 0 h 41818"/>
              <a:gd name="connsiteX2" fmla="*/ 153093 w 153093"/>
              <a:gd name="connsiteY2" fmla="*/ 41819 h 41818"/>
              <a:gd name="connsiteX3" fmla="*/ 0 w 153093"/>
              <a:gd name="connsiteY3" fmla="*/ 41819 h 4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093" h="41818">
                <a:moveTo>
                  <a:pt x="0" y="0"/>
                </a:moveTo>
                <a:lnTo>
                  <a:pt x="153093" y="0"/>
                </a:lnTo>
                <a:lnTo>
                  <a:pt x="153093" y="41819"/>
                </a:lnTo>
                <a:lnTo>
                  <a:pt x="0" y="418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4" name="Freeform 1473">
            <a:extLst>
              <a:ext uri="{FF2B5EF4-FFF2-40B4-BE49-F238E27FC236}">
                <a16:creationId xmlns:a16="http://schemas.microsoft.com/office/drawing/2014/main" id="{66F2A7DA-3251-4D44-8BB5-11FAC22BCA5F}"/>
              </a:ext>
            </a:extLst>
          </p:cNvPr>
          <p:cNvSpPr/>
          <p:nvPr/>
        </p:nvSpPr>
        <p:spPr>
          <a:xfrm>
            <a:off x="3508878" y="10360916"/>
            <a:ext cx="450393" cy="971773"/>
          </a:xfrm>
          <a:custGeom>
            <a:avLst/>
            <a:gdLst>
              <a:gd name="connsiteX0" fmla="*/ 21469 w 35592"/>
              <a:gd name="connsiteY0" fmla="*/ 9298 h 76794"/>
              <a:gd name="connsiteX1" fmla="*/ -7 w 35592"/>
              <a:gd name="connsiteY1" fmla="*/ -206 h 76794"/>
              <a:gd name="connsiteX2" fmla="*/ 4554 w 35592"/>
              <a:gd name="connsiteY2" fmla="*/ 76588 h 76794"/>
              <a:gd name="connsiteX3" fmla="*/ 27456 w 35592"/>
              <a:gd name="connsiteY3" fmla="*/ 76588 h 76794"/>
              <a:gd name="connsiteX4" fmla="*/ 21469 w 35592"/>
              <a:gd name="connsiteY4" fmla="*/ 9298 h 7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92" h="76794">
                <a:moveTo>
                  <a:pt x="21469" y="9298"/>
                </a:moveTo>
                <a:cubicBezTo>
                  <a:pt x="14827" y="5078"/>
                  <a:pt x="7586" y="1875"/>
                  <a:pt x="-7" y="-206"/>
                </a:cubicBezTo>
                <a:cubicBezTo>
                  <a:pt x="5105" y="25056"/>
                  <a:pt x="6635" y="50898"/>
                  <a:pt x="4554" y="76588"/>
                </a:cubicBezTo>
                <a:lnTo>
                  <a:pt x="27456" y="76588"/>
                </a:lnTo>
                <a:cubicBezTo>
                  <a:pt x="38005" y="45984"/>
                  <a:pt x="40475" y="20703"/>
                  <a:pt x="21469" y="9298"/>
                </a:cubicBezTo>
                <a:close/>
              </a:path>
            </a:pathLst>
          </a:custGeom>
          <a:solidFill>
            <a:srgbClr val="FFA47C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5" name="Freeform 1474">
            <a:extLst>
              <a:ext uri="{FF2B5EF4-FFF2-40B4-BE49-F238E27FC236}">
                <a16:creationId xmlns:a16="http://schemas.microsoft.com/office/drawing/2014/main" id="{AE7E370D-A27C-F549-BC96-7FA6CB6A8E45}"/>
              </a:ext>
            </a:extLst>
          </p:cNvPr>
          <p:cNvSpPr/>
          <p:nvPr/>
        </p:nvSpPr>
        <p:spPr>
          <a:xfrm>
            <a:off x="6886307" y="10362116"/>
            <a:ext cx="399736" cy="962153"/>
          </a:xfrm>
          <a:custGeom>
            <a:avLst/>
            <a:gdLst>
              <a:gd name="connsiteX0" fmla="*/ 14001 w 31589"/>
              <a:gd name="connsiteY0" fmla="*/ 8348 h 76034"/>
              <a:gd name="connsiteX1" fmla="*/ 8490 w 31589"/>
              <a:gd name="connsiteY1" fmla="*/ 75828 h 76034"/>
              <a:gd name="connsiteX2" fmla="*/ 27496 w 31589"/>
              <a:gd name="connsiteY2" fmla="*/ 75828 h 76034"/>
              <a:gd name="connsiteX3" fmla="*/ 31582 w 31589"/>
              <a:gd name="connsiteY3" fmla="*/ -206 h 76034"/>
              <a:gd name="connsiteX4" fmla="*/ 14001 w 31589"/>
              <a:gd name="connsiteY4" fmla="*/ 8348 h 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9" h="76034">
                <a:moveTo>
                  <a:pt x="14001" y="8348"/>
                </a:moveTo>
                <a:cubicBezTo>
                  <a:pt x="-5005" y="20133"/>
                  <a:pt x="-2439" y="45604"/>
                  <a:pt x="8490" y="75828"/>
                </a:cubicBezTo>
                <a:lnTo>
                  <a:pt x="27496" y="75828"/>
                </a:lnTo>
                <a:cubicBezTo>
                  <a:pt x="25443" y="50413"/>
                  <a:pt x="26821" y="24837"/>
                  <a:pt x="31582" y="-206"/>
                </a:cubicBezTo>
                <a:cubicBezTo>
                  <a:pt x="25405" y="1942"/>
                  <a:pt x="19504" y="4812"/>
                  <a:pt x="14001" y="8348"/>
                </a:cubicBezTo>
                <a:close/>
              </a:path>
            </a:pathLst>
          </a:custGeom>
          <a:solidFill>
            <a:srgbClr val="FFBD95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6" name="Freeform 1475">
            <a:extLst>
              <a:ext uri="{FF2B5EF4-FFF2-40B4-BE49-F238E27FC236}">
                <a16:creationId xmlns:a16="http://schemas.microsoft.com/office/drawing/2014/main" id="{74AF226E-5EFD-414C-AF02-C61FD32756BC}"/>
              </a:ext>
            </a:extLst>
          </p:cNvPr>
          <p:cNvSpPr/>
          <p:nvPr/>
        </p:nvSpPr>
        <p:spPr>
          <a:xfrm>
            <a:off x="2536797" y="10143242"/>
            <a:ext cx="1040006" cy="1202695"/>
          </a:xfrm>
          <a:custGeom>
            <a:avLst/>
            <a:gdLst>
              <a:gd name="connsiteX0" fmla="*/ 60942 w 82186"/>
              <a:gd name="connsiteY0" fmla="*/ -206 h 95043"/>
              <a:gd name="connsiteX1" fmla="*/ 1453 w 82186"/>
              <a:gd name="connsiteY1" fmla="*/ 75828 h 95043"/>
              <a:gd name="connsiteX2" fmla="*/ 7022 w 82186"/>
              <a:gd name="connsiteY2" fmla="*/ 93382 h 95043"/>
              <a:gd name="connsiteX3" fmla="*/ 13142 w 82186"/>
              <a:gd name="connsiteY3" fmla="*/ 94836 h 95043"/>
              <a:gd name="connsiteX4" fmla="*/ 81278 w 82186"/>
              <a:gd name="connsiteY4" fmla="*/ 94836 h 95043"/>
              <a:gd name="connsiteX5" fmla="*/ 76717 w 82186"/>
              <a:gd name="connsiteY5" fmla="*/ 18042 h 95043"/>
              <a:gd name="connsiteX6" fmla="*/ 60942 w 82186"/>
              <a:gd name="connsiteY6" fmla="*/ -206 h 9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86" h="95043">
                <a:moveTo>
                  <a:pt x="60942" y="-206"/>
                </a:moveTo>
                <a:cubicBezTo>
                  <a:pt x="43742" y="-206"/>
                  <a:pt x="22265" y="32868"/>
                  <a:pt x="1453" y="75828"/>
                </a:cubicBezTo>
                <a:cubicBezTo>
                  <a:pt x="-1854" y="82214"/>
                  <a:pt x="646" y="90074"/>
                  <a:pt x="7022" y="93382"/>
                </a:cubicBezTo>
                <a:cubicBezTo>
                  <a:pt x="8913" y="94361"/>
                  <a:pt x="11013" y="94855"/>
                  <a:pt x="13142" y="94836"/>
                </a:cubicBezTo>
                <a:lnTo>
                  <a:pt x="81278" y="94836"/>
                </a:lnTo>
                <a:cubicBezTo>
                  <a:pt x="83360" y="69146"/>
                  <a:pt x="81830" y="43304"/>
                  <a:pt x="76717" y="18042"/>
                </a:cubicBezTo>
                <a:cubicBezTo>
                  <a:pt x="73391" y="6922"/>
                  <a:pt x="68355" y="-206"/>
                  <a:pt x="60942" y="-206"/>
                </a:cubicBezTo>
                <a:close/>
              </a:path>
            </a:pathLst>
          </a:custGeom>
          <a:solidFill>
            <a:srgbClr val="E2E3E5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7" name="Freeform 1476">
            <a:extLst>
              <a:ext uri="{FF2B5EF4-FFF2-40B4-BE49-F238E27FC236}">
                <a16:creationId xmlns:a16="http://schemas.microsoft.com/office/drawing/2014/main" id="{4F2DE234-0BA5-EC4D-A43E-E4488108B04A}"/>
              </a:ext>
            </a:extLst>
          </p:cNvPr>
          <p:cNvSpPr/>
          <p:nvPr/>
        </p:nvSpPr>
        <p:spPr>
          <a:xfrm>
            <a:off x="4476353" y="8386025"/>
            <a:ext cx="1744454" cy="2938244"/>
          </a:xfrm>
          <a:custGeom>
            <a:avLst/>
            <a:gdLst>
              <a:gd name="connsiteX0" fmla="*/ 118920 w 137855"/>
              <a:gd name="connsiteY0" fmla="*/ 17192 h 232194"/>
              <a:gd name="connsiteX1" fmla="*/ 27692 w 137855"/>
              <a:gd name="connsiteY1" fmla="*/ 14721 h 232194"/>
              <a:gd name="connsiteX2" fmla="*/ 133 w 137855"/>
              <a:gd name="connsiteY2" fmla="*/ 110524 h 232194"/>
              <a:gd name="connsiteX3" fmla="*/ 16288 w 137855"/>
              <a:gd name="connsiteY3" fmla="*/ 231988 h 232194"/>
              <a:gd name="connsiteX4" fmla="*/ 55155 w 137855"/>
              <a:gd name="connsiteY4" fmla="*/ 231988 h 232194"/>
              <a:gd name="connsiteX5" fmla="*/ 58767 w 137855"/>
              <a:gd name="connsiteY5" fmla="*/ 192070 h 232194"/>
              <a:gd name="connsiteX6" fmla="*/ 79103 w 137855"/>
              <a:gd name="connsiteY6" fmla="*/ 192070 h 232194"/>
              <a:gd name="connsiteX7" fmla="*/ 82429 w 137855"/>
              <a:gd name="connsiteY7" fmla="*/ 231988 h 232194"/>
              <a:gd name="connsiteX8" fmla="*/ 122912 w 137855"/>
              <a:gd name="connsiteY8" fmla="*/ 231988 h 232194"/>
              <a:gd name="connsiteX9" fmla="*/ 137737 w 137855"/>
              <a:gd name="connsiteY9" fmla="*/ 110524 h 232194"/>
              <a:gd name="connsiteX10" fmla="*/ 118920 w 137855"/>
              <a:gd name="connsiteY10" fmla="*/ 17192 h 23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855" h="232194">
                <a:moveTo>
                  <a:pt x="118920" y="17192"/>
                </a:moveTo>
                <a:cubicBezTo>
                  <a:pt x="119396" y="-4288"/>
                  <a:pt x="28072" y="-6759"/>
                  <a:pt x="27692" y="14721"/>
                </a:cubicBezTo>
                <a:cubicBezTo>
                  <a:pt x="26456" y="94462"/>
                  <a:pt x="133" y="110524"/>
                  <a:pt x="133" y="110524"/>
                </a:cubicBezTo>
                <a:cubicBezTo>
                  <a:pt x="133" y="110524"/>
                  <a:pt x="-2623" y="181235"/>
                  <a:pt x="16288" y="231988"/>
                </a:cubicBezTo>
                <a:lnTo>
                  <a:pt x="55155" y="231988"/>
                </a:lnTo>
                <a:lnTo>
                  <a:pt x="58767" y="192070"/>
                </a:lnTo>
                <a:lnTo>
                  <a:pt x="79103" y="192070"/>
                </a:lnTo>
                <a:lnTo>
                  <a:pt x="82429" y="231988"/>
                </a:lnTo>
                <a:lnTo>
                  <a:pt x="122912" y="231988"/>
                </a:lnTo>
                <a:cubicBezTo>
                  <a:pt x="140112" y="181235"/>
                  <a:pt x="137737" y="110524"/>
                  <a:pt x="137737" y="110524"/>
                </a:cubicBezTo>
                <a:cubicBezTo>
                  <a:pt x="137737" y="110524"/>
                  <a:pt x="116925" y="102540"/>
                  <a:pt x="118920" y="17192"/>
                </a:cubicBezTo>
                <a:close/>
              </a:path>
            </a:pathLst>
          </a:custGeom>
          <a:solidFill>
            <a:srgbClr val="FABB85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8" name="Freeform 1477">
            <a:extLst>
              <a:ext uri="{FF2B5EF4-FFF2-40B4-BE49-F238E27FC236}">
                <a16:creationId xmlns:a16="http://schemas.microsoft.com/office/drawing/2014/main" id="{2A895CB9-AB81-784A-9376-A2FAFCA4C264}"/>
              </a:ext>
            </a:extLst>
          </p:cNvPr>
          <p:cNvSpPr/>
          <p:nvPr/>
        </p:nvSpPr>
        <p:spPr>
          <a:xfrm>
            <a:off x="7228680" y="10127602"/>
            <a:ext cx="1047888" cy="1214721"/>
          </a:xfrm>
          <a:custGeom>
            <a:avLst/>
            <a:gdLst>
              <a:gd name="connsiteX0" fmla="*/ 21156 w 82809"/>
              <a:gd name="connsiteY0" fmla="*/ -206 h 95993"/>
              <a:gd name="connsiteX1" fmla="*/ 5002 w 82809"/>
              <a:gd name="connsiteY1" fmla="*/ 19753 h 95993"/>
              <a:gd name="connsiteX2" fmla="*/ 915 w 82809"/>
              <a:gd name="connsiteY2" fmla="*/ 95787 h 95993"/>
              <a:gd name="connsiteX3" fmla="*/ 69622 w 82809"/>
              <a:gd name="connsiteY3" fmla="*/ 95787 h 95993"/>
              <a:gd name="connsiteX4" fmla="*/ 82802 w 82809"/>
              <a:gd name="connsiteY4" fmla="*/ 82737 h 95993"/>
              <a:gd name="connsiteX5" fmla="*/ 81405 w 82809"/>
              <a:gd name="connsiteY5" fmla="*/ 76778 h 95993"/>
              <a:gd name="connsiteX6" fmla="*/ 21156 w 82809"/>
              <a:gd name="connsiteY6" fmla="*/ -206 h 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809" h="95993">
                <a:moveTo>
                  <a:pt x="21156" y="-206"/>
                </a:moveTo>
                <a:cubicBezTo>
                  <a:pt x="13364" y="-206"/>
                  <a:pt x="8232" y="7492"/>
                  <a:pt x="5002" y="19753"/>
                </a:cubicBezTo>
                <a:cubicBezTo>
                  <a:pt x="240" y="44796"/>
                  <a:pt x="-1138" y="70372"/>
                  <a:pt x="915" y="95787"/>
                </a:cubicBezTo>
                <a:lnTo>
                  <a:pt x="69622" y="95787"/>
                </a:lnTo>
                <a:cubicBezTo>
                  <a:pt x="76863" y="95825"/>
                  <a:pt x="82764" y="89980"/>
                  <a:pt x="82802" y="82737"/>
                </a:cubicBezTo>
                <a:cubicBezTo>
                  <a:pt x="82812" y="80666"/>
                  <a:pt x="82337" y="78632"/>
                  <a:pt x="81405" y="76778"/>
                </a:cubicBezTo>
                <a:cubicBezTo>
                  <a:pt x="60119" y="33629"/>
                  <a:pt x="38547" y="-301"/>
                  <a:pt x="21156" y="-206"/>
                </a:cubicBezTo>
                <a:close/>
              </a:path>
            </a:pathLst>
          </a:custGeom>
          <a:solidFill>
            <a:srgbClr val="E2E3E5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9" name="Freeform 1478">
            <a:extLst>
              <a:ext uri="{FF2B5EF4-FFF2-40B4-BE49-F238E27FC236}">
                <a16:creationId xmlns:a16="http://schemas.microsoft.com/office/drawing/2014/main" id="{4F2807DC-E99C-7E46-AE09-A0CCF6C4CB7B}"/>
              </a:ext>
            </a:extLst>
          </p:cNvPr>
          <p:cNvSpPr/>
          <p:nvPr/>
        </p:nvSpPr>
        <p:spPr>
          <a:xfrm>
            <a:off x="5343954" y="9806484"/>
            <a:ext cx="2210259" cy="1540645"/>
          </a:xfrm>
          <a:custGeom>
            <a:avLst/>
            <a:gdLst>
              <a:gd name="connsiteX0" fmla="*/ -7 w 174665"/>
              <a:gd name="connsiteY0" fmla="*/ 43228 h 121749"/>
              <a:gd name="connsiteX1" fmla="*/ 848 w 174665"/>
              <a:gd name="connsiteY1" fmla="*/ 121543 h 121749"/>
              <a:gd name="connsiteX2" fmla="*/ 166675 w 174665"/>
              <a:gd name="connsiteY2" fmla="*/ 121543 h 121749"/>
              <a:gd name="connsiteX3" fmla="*/ 174658 w 174665"/>
              <a:gd name="connsiteY3" fmla="*/ 28306 h 121749"/>
              <a:gd name="connsiteX4" fmla="*/ 68794 w 174665"/>
              <a:gd name="connsiteY4" fmla="*/ -206 h 121749"/>
              <a:gd name="connsiteX5" fmla="*/ -7 w 174665"/>
              <a:gd name="connsiteY5" fmla="*/ 43228 h 12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665" h="121749">
                <a:moveTo>
                  <a:pt x="-7" y="43228"/>
                </a:moveTo>
                <a:lnTo>
                  <a:pt x="848" y="121543"/>
                </a:lnTo>
                <a:lnTo>
                  <a:pt x="166675" y="121543"/>
                </a:lnTo>
                <a:cubicBezTo>
                  <a:pt x="171237" y="69555"/>
                  <a:pt x="174658" y="28306"/>
                  <a:pt x="174658" y="28306"/>
                </a:cubicBezTo>
                <a:lnTo>
                  <a:pt x="68794" y="-206"/>
                </a:lnTo>
                <a:cubicBezTo>
                  <a:pt x="54540" y="27736"/>
                  <a:pt x="-7" y="43228"/>
                  <a:pt x="-7" y="43228"/>
                </a:cubicBezTo>
                <a:close/>
              </a:path>
            </a:pathLst>
          </a:custGeom>
          <a:solidFill>
            <a:srgbClr val="E2E3E5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0" name="Freeform 1479">
            <a:extLst>
              <a:ext uri="{FF2B5EF4-FFF2-40B4-BE49-F238E27FC236}">
                <a16:creationId xmlns:a16="http://schemas.microsoft.com/office/drawing/2014/main" id="{745B5EEC-5D55-C24B-B399-F683F6BFE61B}"/>
              </a:ext>
            </a:extLst>
          </p:cNvPr>
          <p:cNvSpPr/>
          <p:nvPr/>
        </p:nvSpPr>
        <p:spPr>
          <a:xfrm>
            <a:off x="3179393" y="9810091"/>
            <a:ext cx="2182593" cy="1537039"/>
          </a:xfrm>
          <a:custGeom>
            <a:avLst/>
            <a:gdLst>
              <a:gd name="connsiteX0" fmla="*/ 102625 w 172479"/>
              <a:gd name="connsiteY0" fmla="*/ -206 h 121464"/>
              <a:gd name="connsiteX1" fmla="*/ -7 w 172479"/>
              <a:gd name="connsiteY1" fmla="*/ 30682 h 121464"/>
              <a:gd name="connsiteX2" fmla="*/ 10161 w 172479"/>
              <a:gd name="connsiteY2" fmla="*/ 121258 h 121464"/>
              <a:gd name="connsiteX3" fmla="*/ 172472 w 172479"/>
              <a:gd name="connsiteY3" fmla="*/ 121258 h 121464"/>
              <a:gd name="connsiteX4" fmla="*/ 171617 w 172479"/>
              <a:gd name="connsiteY4" fmla="*/ 42943 h 121464"/>
              <a:gd name="connsiteX5" fmla="*/ 102625 w 172479"/>
              <a:gd name="connsiteY5" fmla="*/ -206 h 12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479" h="121464">
                <a:moveTo>
                  <a:pt x="102625" y="-206"/>
                </a:moveTo>
                <a:lnTo>
                  <a:pt x="-7" y="30682"/>
                </a:lnTo>
                <a:cubicBezTo>
                  <a:pt x="-7" y="30682"/>
                  <a:pt x="4364" y="70600"/>
                  <a:pt x="10161" y="121258"/>
                </a:cubicBezTo>
                <a:lnTo>
                  <a:pt x="172472" y="121258"/>
                </a:lnTo>
                <a:lnTo>
                  <a:pt x="171617" y="42943"/>
                </a:lnTo>
                <a:cubicBezTo>
                  <a:pt x="145598" y="34076"/>
                  <a:pt x="121983" y="19306"/>
                  <a:pt x="102625" y="-206"/>
                </a:cubicBezTo>
                <a:close/>
              </a:path>
            </a:pathLst>
          </a:custGeom>
          <a:solidFill>
            <a:srgbClr val="E2E3E5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1" name="Freeform 1480">
            <a:extLst>
              <a:ext uri="{FF2B5EF4-FFF2-40B4-BE49-F238E27FC236}">
                <a16:creationId xmlns:a16="http://schemas.microsoft.com/office/drawing/2014/main" id="{8DFD2188-AF9E-354E-9CC1-4B86DF1E5A46}"/>
              </a:ext>
            </a:extLst>
          </p:cNvPr>
          <p:cNvSpPr/>
          <p:nvPr/>
        </p:nvSpPr>
        <p:spPr>
          <a:xfrm>
            <a:off x="5016860" y="10152190"/>
            <a:ext cx="331892" cy="188817"/>
          </a:xfrm>
          <a:custGeom>
            <a:avLst/>
            <a:gdLst>
              <a:gd name="connsiteX0" fmla="*/ 13874 w 26228"/>
              <a:gd name="connsiteY0" fmla="*/ 0 h 14921"/>
              <a:gd name="connsiteX1" fmla="*/ 0 w 26228"/>
              <a:gd name="connsiteY1" fmla="*/ 6083 h 14921"/>
              <a:gd name="connsiteX2" fmla="*/ 26228 w 26228"/>
              <a:gd name="connsiteY2" fmla="*/ 14922 h 14921"/>
              <a:gd name="connsiteX3" fmla="*/ 20336 w 26228"/>
              <a:gd name="connsiteY3" fmla="*/ 2376 h 14921"/>
              <a:gd name="connsiteX4" fmla="*/ 13874 w 26228"/>
              <a:gd name="connsiteY4" fmla="*/ 0 h 1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28" h="14921">
                <a:moveTo>
                  <a:pt x="13874" y="0"/>
                </a:moveTo>
                <a:lnTo>
                  <a:pt x="0" y="6083"/>
                </a:lnTo>
                <a:lnTo>
                  <a:pt x="26228" y="14922"/>
                </a:lnTo>
                <a:lnTo>
                  <a:pt x="20336" y="2376"/>
                </a:lnTo>
                <a:lnTo>
                  <a:pt x="138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5" name="Freeform 1484">
            <a:extLst>
              <a:ext uri="{FF2B5EF4-FFF2-40B4-BE49-F238E27FC236}">
                <a16:creationId xmlns:a16="http://schemas.microsoft.com/office/drawing/2014/main" id="{FFB0E6F7-5A85-244B-8998-EEAED582AF99}"/>
              </a:ext>
            </a:extLst>
          </p:cNvPr>
          <p:cNvSpPr/>
          <p:nvPr/>
        </p:nvSpPr>
        <p:spPr>
          <a:xfrm>
            <a:off x="5348760" y="10152190"/>
            <a:ext cx="330693" cy="188817"/>
          </a:xfrm>
          <a:custGeom>
            <a:avLst/>
            <a:gdLst>
              <a:gd name="connsiteX0" fmla="*/ 5892 w 26133"/>
              <a:gd name="connsiteY0" fmla="*/ 2376 h 14921"/>
              <a:gd name="connsiteX1" fmla="*/ 0 w 26133"/>
              <a:gd name="connsiteY1" fmla="*/ 14922 h 14921"/>
              <a:gd name="connsiteX2" fmla="*/ 26133 w 26133"/>
              <a:gd name="connsiteY2" fmla="*/ 6083 h 14921"/>
              <a:gd name="connsiteX3" fmla="*/ 11879 w 26133"/>
              <a:gd name="connsiteY3" fmla="*/ 0 h 14921"/>
              <a:gd name="connsiteX4" fmla="*/ 5892 w 26133"/>
              <a:gd name="connsiteY4" fmla="*/ 2376 h 1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33" h="14921">
                <a:moveTo>
                  <a:pt x="5892" y="2376"/>
                </a:moveTo>
                <a:lnTo>
                  <a:pt x="0" y="14922"/>
                </a:lnTo>
                <a:lnTo>
                  <a:pt x="26133" y="6083"/>
                </a:lnTo>
                <a:lnTo>
                  <a:pt x="11879" y="0"/>
                </a:lnTo>
                <a:lnTo>
                  <a:pt x="5892" y="237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1" name="Freeform 1490">
            <a:extLst>
              <a:ext uri="{FF2B5EF4-FFF2-40B4-BE49-F238E27FC236}">
                <a16:creationId xmlns:a16="http://schemas.microsoft.com/office/drawing/2014/main" id="{08D66991-448B-9A4B-AE28-4F63AA6EA626}"/>
              </a:ext>
            </a:extLst>
          </p:cNvPr>
          <p:cNvSpPr/>
          <p:nvPr/>
        </p:nvSpPr>
        <p:spPr>
          <a:xfrm>
            <a:off x="5016860" y="10238242"/>
            <a:ext cx="662593" cy="1086033"/>
          </a:xfrm>
          <a:custGeom>
            <a:avLst/>
            <a:gdLst>
              <a:gd name="connsiteX0" fmla="*/ 662593 w 662593"/>
              <a:gd name="connsiteY0" fmla="*/ 0 h 1086033"/>
              <a:gd name="connsiteX1" fmla="*/ 460570 w 662593"/>
              <a:gd name="connsiteY1" fmla="*/ 580900 h 1086033"/>
              <a:gd name="connsiteX2" fmla="*/ 502657 w 662593"/>
              <a:gd name="connsiteY2" fmla="*/ 1086033 h 1086033"/>
              <a:gd name="connsiteX3" fmla="*/ 330701 w 662593"/>
              <a:gd name="connsiteY3" fmla="*/ 1086033 h 1086033"/>
              <a:gd name="connsiteX4" fmla="*/ 331903 w 662593"/>
              <a:gd name="connsiteY4" fmla="*/ 580904 h 1086033"/>
              <a:gd name="connsiteX5" fmla="*/ 331900 w 662593"/>
              <a:gd name="connsiteY5" fmla="*/ 580904 h 1086033"/>
              <a:gd name="connsiteX6" fmla="*/ 331900 w 662593"/>
              <a:gd name="connsiteY6" fmla="*/ 580899 h 1086033"/>
              <a:gd name="connsiteX7" fmla="*/ 331900 w 662593"/>
              <a:gd name="connsiteY7" fmla="*/ 95008 h 1086033"/>
              <a:gd name="connsiteX8" fmla="*/ 0 w 662593"/>
              <a:gd name="connsiteY8" fmla="*/ 0 h 1086033"/>
              <a:gd name="connsiteX9" fmla="*/ 331892 w 662593"/>
              <a:gd name="connsiteY9" fmla="*/ 95008 h 1086033"/>
              <a:gd name="connsiteX10" fmla="*/ 331892 w 662593"/>
              <a:gd name="connsiteY10" fmla="*/ 580899 h 1086033"/>
              <a:gd name="connsiteX11" fmla="*/ 331900 w 662593"/>
              <a:gd name="connsiteY11" fmla="*/ 580899 h 1086033"/>
              <a:gd name="connsiteX12" fmla="*/ 330698 w 662593"/>
              <a:gd name="connsiteY12" fmla="*/ 1086033 h 1086033"/>
              <a:gd name="connsiteX13" fmla="*/ 157538 w 662593"/>
              <a:gd name="connsiteY13" fmla="*/ 1086033 h 1086033"/>
              <a:gd name="connsiteX14" fmla="*/ 203232 w 662593"/>
              <a:gd name="connsiteY14" fmla="*/ 580904 h 1086033"/>
              <a:gd name="connsiteX15" fmla="*/ 203225 w 662593"/>
              <a:gd name="connsiteY15" fmla="*/ 580904 h 10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62593" h="1086033">
                <a:moveTo>
                  <a:pt x="662593" y="0"/>
                </a:moveTo>
                <a:lnTo>
                  <a:pt x="460570" y="580900"/>
                </a:lnTo>
                <a:lnTo>
                  <a:pt x="502657" y="1086033"/>
                </a:lnTo>
                <a:lnTo>
                  <a:pt x="330701" y="1086033"/>
                </a:lnTo>
                <a:lnTo>
                  <a:pt x="331903" y="580904"/>
                </a:lnTo>
                <a:lnTo>
                  <a:pt x="331900" y="580904"/>
                </a:lnTo>
                <a:lnTo>
                  <a:pt x="331900" y="580899"/>
                </a:lnTo>
                <a:lnTo>
                  <a:pt x="331900" y="95008"/>
                </a:lnTo>
                <a:close/>
                <a:moveTo>
                  <a:pt x="0" y="0"/>
                </a:moveTo>
                <a:lnTo>
                  <a:pt x="331892" y="95008"/>
                </a:lnTo>
                <a:lnTo>
                  <a:pt x="331892" y="580899"/>
                </a:lnTo>
                <a:lnTo>
                  <a:pt x="331900" y="580899"/>
                </a:lnTo>
                <a:lnTo>
                  <a:pt x="330698" y="1086033"/>
                </a:lnTo>
                <a:lnTo>
                  <a:pt x="157538" y="1086033"/>
                </a:lnTo>
                <a:lnTo>
                  <a:pt x="203232" y="580904"/>
                </a:lnTo>
                <a:lnTo>
                  <a:pt x="203225" y="580904"/>
                </a:lnTo>
                <a:close/>
              </a:path>
            </a:pathLst>
          </a:custGeom>
          <a:solidFill>
            <a:schemeClr val="tx2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9" name="Freeform 1488">
            <a:extLst>
              <a:ext uri="{FF2B5EF4-FFF2-40B4-BE49-F238E27FC236}">
                <a16:creationId xmlns:a16="http://schemas.microsoft.com/office/drawing/2014/main" id="{94EF6390-7AA6-E14D-9849-5D8B1CCA7759}"/>
              </a:ext>
            </a:extLst>
          </p:cNvPr>
          <p:cNvSpPr/>
          <p:nvPr/>
        </p:nvSpPr>
        <p:spPr>
          <a:xfrm>
            <a:off x="4239689" y="6392036"/>
            <a:ext cx="2247007" cy="2948997"/>
          </a:xfrm>
          <a:custGeom>
            <a:avLst/>
            <a:gdLst>
              <a:gd name="connsiteX0" fmla="*/ 88777 w 177569"/>
              <a:gd name="connsiteY0" fmla="*/ -206 h 233044"/>
              <a:gd name="connsiteX1" fmla="*/ 684 w 177569"/>
              <a:gd name="connsiteY1" fmla="*/ 113845 h 233044"/>
              <a:gd name="connsiteX2" fmla="*/ 88777 w 177569"/>
              <a:gd name="connsiteY2" fmla="*/ 232838 h 233044"/>
              <a:gd name="connsiteX3" fmla="*/ 176870 w 177569"/>
              <a:gd name="connsiteY3" fmla="*/ 113845 h 233044"/>
              <a:gd name="connsiteX4" fmla="*/ 88777 w 177569"/>
              <a:gd name="connsiteY4" fmla="*/ -206 h 23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69" h="233044">
                <a:moveTo>
                  <a:pt x="88777" y="-206"/>
                </a:moveTo>
                <a:cubicBezTo>
                  <a:pt x="40122" y="-206"/>
                  <a:pt x="-6253" y="51402"/>
                  <a:pt x="684" y="113845"/>
                </a:cubicBezTo>
                <a:cubicBezTo>
                  <a:pt x="7526" y="180374"/>
                  <a:pt x="55707" y="232838"/>
                  <a:pt x="88777" y="232838"/>
                </a:cubicBezTo>
                <a:cubicBezTo>
                  <a:pt x="121848" y="232838"/>
                  <a:pt x="169553" y="179234"/>
                  <a:pt x="176870" y="113845"/>
                </a:cubicBezTo>
                <a:cubicBezTo>
                  <a:pt x="183807" y="51402"/>
                  <a:pt x="137432" y="-206"/>
                  <a:pt x="88777" y="-206"/>
                </a:cubicBezTo>
                <a:close/>
              </a:path>
            </a:pathLst>
          </a:custGeom>
          <a:solidFill>
            <a:srgbClr val="FABB85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0" name="Freeform 1489">
            <a:extLst>
              <a:ext uri="{FF2B5EF4-FFF2-40B4-BE49-F238E27FC236}">
                <a16:creationId xmlns:a16="http://schemas.microsoft.com/office/drawing/2014/main" id="{96D8EB76-5863-954D-A7ED-C8E7BE7E7FE7}"/>
              </a:ext>
            </a:extLst>
          </p:cNvPr>
          <p:cNvSpPr/>
          <p:nvPr/>
        </p:nvSpPr>
        <p:spPr>
          <a:xfrm>
            <a:off x="4125155" y="6109403"/>
            <a:ext cx="2447651" cy="1837703"/>
          </a:xfrm>
          <a:custGeom>
            <a:avLst/>
            <a:gdLst>
              <a:gd name="connsiteX0" fmla="*/ 96308 w 193425"/>
              <a:gd name="connsiteY0" fmla="*/ -206 h 145224"/>
              <a:gd name="connsiteX1" fmla="*/ 7454 w 193425"/>
              <a:gd name="connsiteY1" fmla="*/ 53778 h 145224"/>
              <a:gd name="connsiteX2" fmla="*/ 992 w 193425"/>
              <a:gd name="connsiteY2" fmla="*/ 131428 h 145224"/>
              <a:gd name="connsiteX3" fmla="*/ 13536 w 193425"/>
              <a:gd name="connsiteY3" fmla="*/ 145019 h 145224"/>
              <a:gd name="connsiteX4" fmla="*/ 34348 w 193425"/>
              <a:gd name="connsiteY4" fmla="*/ 82386 h 145224"/>
              <a:gd name="connsiteX5" fmla="*/ 62857 w 193425"/>
              <a:gd name="connsiteY5" fmla="*/ 67654 h 145224"/>
              <a:gd name="connsiteX6" fmla="*/ 162258 w 193425"/>
              <a:gd name="connsiteY6" fmla="*/ 94171 h 145224"/>
              <a:gd name="connsiteX7" fmla="*/ 179744 w 193425"/>
              <a:gd name="connsiteY7" fmla="*/ 142928 h 145224"/>
              <a:gd name="connsiteX8" fmla="*/ 193048 w 193425"/>
              <a:gd name="connsiteY8" fmla="*/ 123919 h 145224"/>
              <a:gd name="connsiteX9" fmla="*/ 181930 w 193425"/>
              <a:gd name="connsiteY9" fmla="*/ 45699 h 145224"/>
              <a:gd name="connsiteX10" fmla="*/ 96308 w 193425"/>
              <a:gd name="connsiteY10" fmla="*/ -206 h 14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425" h="145224">
                <a:moveTo>
                  <a:pt x="96308" y="-206"/>
                </a:moveTo>
                <a:cubicBezTo>
                  <a:pt x="58296" y="-206"/>
                  <a:pt x="18003" y="26120"/>
                  <a:pt x="7454" y="53778"/>
                </a:cubicBezTo>
                <a:cubicBezTo>
                  <a:pt x="-3759" y="83051"/>
                  <a:pt x="992" y="131428"/>
                  <a:pt x="992" y="131428"/>
                </a:cubicBezTo>
                <a:lnTo>
                  <a:pt x="13536" y="145019"/>
                </a:lnTo>
                <a:cubicBezTo>
                  <a:pt x="13536" y="145019"/>
                  <a:pt x="21519" y="89894"/>
                  <a:pt x="34348" y="82386"/>
                </a:cubicBezTo>
                <a:cubicBezTo>
                  <a:pt x="38434" y="80105"/>
                  <a:pt x="62857" y="67654"/>
                  <a:pt x="62857" y="67654"/>
                </a:cubicBezTo>
                <a:cubicBezTo>
                  <a:pt x="62857" y="67654"/>
                  <a:pt x="153326" y="85237"/>
                  <a:pt x="162258" y="94171"/>
                </a:cubicBezTo>
                <a:cubicBezTo>
                  <a:pt x="174422" y="106431"/>
                  <a:pt x="179744" y="142928"/>
                  <a:pt x="179744" y="142928"/>
                </a:cubicBezTo>
                <a:lnTo>
                  <a:pt x="193048" y="123919"/>
                </a:lnTo>
                <a:cubicBezTo>
                  <a:pt x="193048" y="123919"/>
                  <a:pt x="196564" y="69080"/>
                  <a:pt x="181930" y="45699"/>
                </a:cubicBezTo>
                <a:cubicBezTo>
                  <a:pt x="161593" y="18470"/>
                  <a:pt x="130243" y="1656"/>
                  <a:pt x="96308" y="-206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4" name="Freeform 1483">
            <a:extLst>
              <a:ext uri="{FF2B5EF4-FFF2-40B4-BE49-F238E27FC236}">
                <a16:creationId xmlns:a16="http://schemas.microsoft.com/office/drawing/2014/main" id="{CC2B6E48-759B-C240-994F-AB93548BAD85}"/>
              </a:ext>
            </a:extLst>
          </p:cNvPr>
          <p:cNvSpPr/>
          <p:nvPr/>
        </p:nvSpPr>
        <p:spPr>
          <a:xfrm>
            <a:off x="4077677" y="9520230"/>
            <a:ext cx="1196513" cy="1058361"/>
          </a:xfrm>
          <a:custGeom>
            <a:avLst/>
            <a:gdLst>
              <a:gd name="connsiteX0" fmla="*/ 0 w 94554"/>
              <a:gd name="connsiteY0" fmla="*/ 30604 h 83637"/>
              <a:gd name="connsiteX1" fmla="*/ 74219 w 94554"/>
              <a:gd name="connsiteY1" fmla="*/ 83637 h 83637"/>
              <a:gd name="connsiteX2" fmla="*/ 94555 w 94554"/>
              <a:gd name="connsiteY2" fmla="*/ 51703 h 83637"/>
              <a:gd name="connsiteX3" fmla="*/ 23853 w 94554"/>
              <a:gd name="connsiteY3" fmla="*/ 0 h 83637"/>
              <a:gd name="connsiteX4" fmla="*/ 0 w 94554"/>
              <a:gd name="connsiteY4" fmla="*/ 30604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54" h="83637">
                <a:moveTo>
                  <a:pt x="0" y="30604"/>
                </a:moveTo>
                <a:lnTo>
                  <a:pt x="74219" y="83637"/>
                </a:lnTo>
                <a:lnTo>
                  <a:pt x="94555" y="51703"/>
                </a:lnTo>
                <a:lnTo>
                  <a:pt x="23853" y="0"/>
                </a:lnTo>
                <a:lnTo>
                  <a:pt x="0" y="306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6" name="Freeform 1485">
            <a:extLst>
              <a:ext uri="{FF2B5EF4-FFF2-40B4-BE49-F238E27FC236}">
                <a16:creationId xmlns:a16="http://schemas.microsoft.com/office/drawing/2014/main" id="{2112D48B-FAFB-8A47-8260-70171655B4A6}"/>
              </a:ext>
            </a:extLst>
          </p:cNvPr>
          <p:cNvSpPr/>
          <p:nvPr/>
        </p:nvSpPr>
        <p:spPr>
          <a:xfrm>
            <a:off x="5423315" y="9520230"/>
            <a:ext cx="1196513" cy="1058361"/>
          </a:xfrm>
          <a:custGeom>
            <a:avLst/>
            <a:gdLst>
              <a:gd name="connsiteX0" fmla="*/ 0 w 94554"/>
              <a:gd name="connsiteY0" fmla="*/ 51703 h 83637"/>
              <a:gd name="connsiteX1" fmla="*/ 20241 w 94554"/>
              <a:gd name="connsiteY1" fmla="*/ 83637 h 83637"/>
              <a:gd name="connsiteX2" fmla="*/ 94555 w 94554"/>
              <a:gd name="connsiteY2" fmla="*/ 30604 h 83637"/>
              <a:gd name="connsiteX3" fmla="*/ 70702 w 94554"/>
              <a:gd name="connsiteY3" fmla="*/ 0 h 83637"/>
              <a:gd name="connsiteX4" fmla="*/ 0 w 94554"/>
              <a:gd name="connsiteY4" fmla="*/ 51703 h 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54" h="83637">
                <a:moveTo>
                  <a:pt x="0" y="51703"/>
                </a:moveTo>
                <a:lnTo>
                  <a:pt x="20241" y="83637"/>
                </a:lnTo>
                <a:lnTo>
                  <a:pt x="94555" y="30604"/>
                </a:lnTo>
                <a:lnTo>
                  <a:pt x="70702" y="0"/>
                </a:lnTo>
                <a:lnTo>
                  <a:pt x="0" y="517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528905-F7AE-6644-8536-AFFDA7B663D6}"/>
              </a:ext>
            </a:extLst>
          </p:cNvPr>
          <p:cNvGrpSpPr/>
          <p:nvPr/>
        </p:nvGrpSpPr>
        <p:grpSpPr>
          <a:xfrm>
            <a:off x="11757638" y="4779320"/>
            <a:ext cx="10887931" cy="7213409"/>
            <a:chOff x="11757638" y="4842244"/>
            <a:chExt cx="10887931" cy="7213409"/>
          </a:xfrm>
        </p:grpSpPr>
        <p:sp>
          <p:nvSpPr>
            <p:cNvPr id="1494" name="Oval 1493">
              <a:extLst>
                <a:ext uri="{FF2B5EF4-FFF2-40B4-BE49-F238E27FC236}">
                  <a16:creationId xmlns:a16="http://schemas.microsoft.com/office/drawing/2014/main" id="{C9A99AF6-16E6-1C42-B484-A6160059E09E}"/>
                </a:ext>
              </a:extLst>
            </p:cNvPr>
            <p:cNvSpPr/>
            <p:nvPr/>
          </p:nvSpPr>
          <p:spPr>
            <a:xfrm>
              <a:off x="11757638" y="5114417"/>
              <a:ext cx="914846" cy="9148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1</a:t>
              </a:r>
            </a:p>
          </p:txBody>
        </p:sp>
        <p:sp>
          <p:nvSpPr>
            <p:cNvPr id="1495" name="CuadroTexto 395">
              <a:extLst>
                <a:ext uri="{FF2B5EF4-FFF2-40B4-BE49-F238E27FC236}">
                  <a16:creationId xmlns:a16="http://schemas.microsoft.com/office/drawing/2014/main" id="{C147E163-9D74-EB4D-9119-FD61699C9E91}"/>
                </a:ext>
              </a:extLst>
            </p:cNvPr>
            <p:cNvSpPr txBox="1"/>
            <p:nvPr/>
          </p:nvSpPr>
          <p:spPr>
            <a:xfrm>
              <a:off x="13010002" y="4842244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Mathematics</a:t>
              </a:r>
            </a:p>
          </p:txBody>
        </p:sp>
        <p:sp>
          <p:nvSpPr>
            <p:cNvPr id="1496" name="Rectangle 56">
              <a:extLst>
                <a:ext uri="{FF2B5EF4-FFF2-40B4-BE49-F238E27FC236}">
                  <a16:creationId xmlns:a16="http://schemas.microsoft.com/office/drawing/2014/main" id="{D8009BEA-FAA6-1A4C-A986-14C6B4B30565}"/>
                </a:ext>
              </a:extLst>
            </p:cNvPr>
            <p:cNvSpPr/>
            <p:nvPr/>
          </p:nvSpPr>
          <p:spPr>
            <a:xfrm>
              <a:off x="12981432" y="5441488"/>
              <a:ext cx="9664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1497" name="Oval 1496">
              <a:extLst>
                <a:ext uri="{FF2B5EF4-FFF2-40B4-BE49-F238E27FC236}">
                  <a16:creationId xmlns:a16="http://schemas.microsoft.com/office/drawing/2014/main" id="{31735958-A93A-3845-9846-23F57435D3F1}"/>
                </a:ext>
              </a:extLst>
            </p:cNvPr>
            <p:cNvSpPr/>
            <p:nvPr/>
          </p:nvSpPr>
          <p:spPr>
            <a:xfrm>
              <a:off x="11757638" y="7007804"/>
              <a:ext cx="914846" cy="9148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</a:t>
              </a:r>
            </a:p>
          </p:txBody>
        </p:sp>
        <p:sp>
          <p:nvSpPr>
            <p:cNvPr id="1498" name="CuadroTexto 395">
              <a:extLst>
                <a:ext uri="{FF2B5EF4-FFF2-40B4-BE49-F238E27FC236}">
                  <a16:creationId xmlns:a16="http://schemas.microsoft.com/office/drawing/2014/main" id="{0B15FD15-543F-EB45-A944-2720B6DB4512}"/>
                </a:ext>
              </a:extLst>
            </p:cNvPr>
            <p:cNvSpPr txBox="1"/>
            <p:nvPr/>
          </p:nvSpPr>
          <p:spPr>
            <a:xfrm>
              <a:off x="13010002" y="6735631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Science</a:t>
              </a:r>
            </a:p>
          </p:txBody>
        </p:sp>
        <p:sp>
          <p:nvSpPr>
            <p:cNvPr id="1499" name="Rectangle 56">
              <a:extLst>
                <a:ext uri="{FF2B5EF4-FFF2-40B4-BE49-F238E27FC236}">
                  <a16:creationId xmlns:a16="http://schemas.microsoft.com/office/drawing/2014/main" id="{210872DF-C678-6240-9D04-6D2E87B10BB7}"/>
                </a:ext>
              </a:extLst>
            </p:cNvPr>
            <p:cNvSpPr/>
            <p:nvPr/>
          </p:nvSpPr>
          <p:spPr>
            <a:xfrm>
              <a:off x="12981432" y="7334875"/>
              <a:ext cx="9664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1500" name="Oval 1499">
              <a:extLst>
                <a:ext uri="{FF2B5EF4-FFF2-40B4-BE49-F238E27FC236}">
                  <a16:creationId xmlns:a16="http://schemas.microsoft.com/office/drawing/2014/main" id="{CDC366E9-0E02-0443-8029-4E13D8418A70}"/>
                </a:ext>
              </a:extLst>
            </p:cNvPr>
            <p:cNvSpPr/>
            <p:nvPr/>
          </p:nvSpPr>
          <p:spPr>
            <a:xfrm>
              <a:off x="11757638" y="8883905"/>
              <a:ext cx="914846" cy="9148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3</a:t>
              </a:r>
            </a:p>
          </p:txBody>
        </p:sp>
        <p:sp>
          <p:nvSpPr>
            <p:cNvPr id="1501" name="CuadroTexto 395">
              <a:extLst>
                <a:ext uri="{FF2B5EF4-FFF2-40B4-BE49-F238E27FC236}">
                  <a16:creationId xmlns:a16="http://schemas.microsoft.com/office/drawing/2014/main" id="{E9FFE65B-FEA8-7E4D-9F0C-2D126184C3F0}"/>
                </a:ext>
              </a:extLst>
            </p:cNvPr>
            <p:cNvSpPr txBox="1"/>
            <p:nvPr/>
          </p:nvSpPr>
          <p:spPr>
            <a:xfrm>
              <a:off x="13010002" y="8611732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Physic</a:t>
              </a:r>
            </a:p>
          </p:txBody>
        </p:sp>
        <p:sp>
          <p:nvSpPr>
            <p:cNvPr id="1502" name="Rectangle 56">
              <a:extLst>
                <a:ext uri="{FF2B5EF4-FFF2-40B4-BE49-F238E27FC236}">
                  <a16:creationId xmlns:a16="http://schemas.microsoft.com/office/drawing/2014/main" id="{246F2888-2766-054B-8FC9-F0378FE23692}"/>
                </a:ext>
              </a:extLst>
            </p:cNvPr>
            <p:cNvSpPr/>
            <p:nvPr/>
          </p:nvSpPr>
          <p:spPr>
            <a:xfrm>
              <a:off x="12981432" y="9210976"/>
              <a:ext cx="9664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1503" name="Oval 1502">
              <a:extLst>
                <a:ext uri="{FF2B5EF4-FFF2-40B4-BE49-F238E27FC236}">
                  <a16:creationId xmlns:a16="http://schemas.microsoft.com/office/drawing/2014/main" id="{91F2CBB8-077E-A94D-9373-BFB03EFAB7DD}"/>
                </a:ext>
              </a:extLst>
            </p:cNvPr>
            <p:cNvSpPr/>
            <p:nvPr/>
          </p:nvSpPr>
          <p:spPr>
            <a:xfrm>
              <a:off x="11757638" y="10774475"/>
              <a:ext cx="914846" cy="9148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4</a:t>
              </a:r>
            </a:p>
          </p:txBody>
        </p:sp>
        <p:sp>
          <p:nvSpPr>
            <p:cNvPr id="1504" name="CuadroTexto 395">
              <a:extLst>
                <a:ext uri="{FF2B5EF4-FFF2-40B4-BE49-F238E27FC236}">
                  <a16:creationId xmlns:a16="http://schemas.microsoft.com/office/drawing/2014/main" id="{C9EED8B6-5F7C-8048-B238-AF5D2BC379A9}"/>
                </a:ext>
              </a:extLst>
            </p:cNvPr>
            <p:cNvSpPr txBox="1"/>
            <p:nvPr/>
          </p:nvSpPr>
          <p:spPr>
            <a:xfrm>
              <a:off x="13010002" y="10502302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Language</a:t>
              </a:r>
            </a:p>
          </p:txBody>
        </p:sp>
        <p:sp>
          <p:nvSpPr>
            <p:cNvPr id="1505" name="Rectangle 56">
              <a:extLst>
                <a:ext uri="{FF2B5EF4-FFF2-40B4-BE49-F238E27FC236}">
                  <a16:creationId xmlns:a16="http://schemas.microsoft.com/office/drawing/2014/main" id="{FB74851E-C2D5-4941-9DB3-36D413665415}"/>
                </a:ext>
              </a:extLst>
            </p:cNvPr>
            <p:cNvSpPr/>
            <p:nvPr/>
          </p:nvSpPr>
          <p:spPr>
            <a:xfrm>
              <a:off x="12981432" y="11101546"/>
              <a:ext cx="9664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8C2E4A-8FDF-8A46-812D-B26728FE2D25}"/>
              </a:ext>
            </a:extLst>
          </p:cNvPr>
          <p:cNvSpPr/>
          <p:nvPr/>
        </p:nvSpPr>
        <p:spPr>
          <a:xfrm>
            <a:off x="7318048" y="7947106"/>
            <a:ext cx="362912" cy="39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85F5B00-E770-D845-B7ED-DC2E902A2EDF}"/>
              </a:ext>
            </a:extLst>
          </p:cNvPr>
          <p:cNvSpPr/>
          <p:nvPr/>
        </p:nvSpPr>
        <p:spPr>
          <a:xfrm>
            <a:off x="8201968" y="7540752"/>
            <a:ext cx="362912" cy="798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DF3E41-A5FC-1748-81C3-189BDDF5A239}"/>
              </a:ext>
            </a:extLst>
          </p:cNvPr>
          <p:cNvSpPr/>
          <p:nvPr/>
        </p:nvSpPr>
        <p:spPr>
          <a:xfrm>
            <a:off x="9073696" y="7162800"/>
            <a:ext cx="362912" cy="1175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3C1B030-203D-3742-9220-C623A6C01682}"/>
              </a:ext>
            </a:extLst>
          </p:cNvPr>
          <p:cNvSpPr/>
          <p:nvPr/>
        </p:nvSpPr>
        <p:spPr>
          <a:xfrm>
            <a:off x="9957616" y="6565392"/>
            <a:ext cx="362912" cy="17733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EFA50D-F21E-5F48-9DBF-EC7D842E1DF6}"/>
              </a:ext>
            </a:extLst>
          </p:cNvPr>
          <p:cNvSpPr/>
          <p:nvPr/>
        </p:nvSpPr>
        <p:spPr>
          <a:xfrm>
            <a:off x="7371684" y="8548808"/>
            <a:ext cx="84207" cy="8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C48496-EDFA-2847-A96D-0F1FD4B73DE2}"/>
              </a:ext>
            </a:extLst>
          </p:cNvPr>
          <p:cNvSpPr/>
          <p:nvPr/>
        </p:nvSpPr>
        <p:spPr>
          <a:xfrm>
            <a:off x="8151765" y="8548808"/>
            <a:ext cx="84207" cy="8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0669273-33D0-BF46-B67E-166C830DF528}"/>
              </a:ext>
            </a:extLst>
          </p:cNvPr>
          <p:cNvSpPr/>
          <p:nvPr/>
        </p:nvSpPr>
        <p:spPr>
          <a:xfrm>
            <a:off x="8931847" y="8548808"/>
            <a:ext cx="84207" cy="842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3CCA65-8FBE-8446-99EA-2A4423D13C43}"/>
              </a:ext>
            </a:extLst>
          </p:cNvPr>
          <p:cNvSpPr/>
          <p:nvPr/>
        </p:nvSpPr>
        <p:spPr>
          <a:xfrm>
            <a:off x="9706762" y="8548808"/>
            <a:ext cx="84207" cy="842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EF9F5-18B0-6349-8B3B-F3BA91E01E86}"/>
              </a:ext>
            </a:extLst>
          </p:cNvPr>
          <p:cNvSpPr/>
          <p:nvPr/>
        </p:nvSpPr>
        <p:spPr>
          <a:xfrm>
            <a:off x="7399752" y="844447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2018</a:t>
            </a:r>
            <a:endParaRPr lang="en-US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FCFEA0-E1D5-CF46-AF07-71DE91A7D5E9}"/>
              </a:ext>
            </a:extLst>
          </p:cNvPr>
          <p:cNvSpPr/>
          <p:nvPr/>
        </p:nvSpPr>
        <p:spPr>
          <a:xfrm>
            <a:off x="8179973" y="844447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2019</a:t>
            </a:r>
            <a:endParaRPr lang="en-US" sz="12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64F666-2CBE-654D-8894-D03501F91BDA}"/>
              </a:ext>
            </a:extLst>
          </p:cNvPr>
          <p:cNvSpPr/>
          <p:nvPr/>
        </p:nvSpPr>
        <p:spPr>
          <a:xfrm>
            <a:off x="8955226" y="844447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28D5B28-23C5-0B4B-BDFA-B9933FF263F2}"/>
              </a:ext>
            </a:extLst>
          </p:cNvPr>
          <p:cNvSpPr/>
          <p:nvPr/>
        </p:nvSpPr>
        <p:spPr>
          <a:xfrm>
            <a:off x="9735448" y="8444473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665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65B690-4CC6-AC41-937E-73504398FAF7}"/>
              </a:ext>
            </a:extLst>
          </p:cNvPr>
          <p:cNvSpPr/>
          <p:nvPr/>
        </p:nvSpPr>
        <p:spPr>
          <a:xfrm flipH="1">
            <a:off x="3127175" y="10022623"/>
            <a:ext cx="38451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145</a:t>
            </a:r>
            <a:endParaRPr lang="en-US" sz="16600" dirty="0">
              <a:solidFill>
                <a:schemeClr val="accent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048BE2-CFF2-0644-96A1-F42AAAE294DD}"/>
              </a:ext>
            </a:extLst>
          </p:cNvPr>
          <p:cNvSpPr/>
          <p:nvPr/>
        </p:nvSpPr>
        <p:spPr>
          <a:xfrm flipH="1">
            <a:off x="9718675" y="10022623"/>
            <a:ext cx="49403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150</a:t>
            </a:r>
            <a:endParaRPr lang="en-US" sz="16600" dirty="0">
              <a:solidFill>
                <a:schemeClr val="accent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8EC061-BC4C-7E4E-8DC2-3EA2310739C9}"/>
              </a:ext>
            </a:extLst>
          </p:cNvPr>
          <p:cNvSpPr/>
          <p:nvPr/>
        </p:nvSpPr>
        <p:spPr>
          <a:xfrm flipH="1">
            <a:off x="16857762" y="10022623"/>
            <a:ext cx="49403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3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120</a:t>
            </a:r>
            <a:endParaRPr lang="en-US" sz="16600" dirty="0">
              <a:solidFill>
                <a:schemeClr val="accent3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A14139-99B5-DD4D-9D7A-60FB3EC9B4A5}"/>
              </a:ext>
            </a:extLst>
          </p:cNvPr>
          <p:cNvCxnSpPr>
            <a:cxnSpLocks/>
          </p:cNvCxnSpPr>
          <p:nvPr/>
        </p:nvCxnSpPr>
        <p:spPr>
          <a:xfrm>
            <a:off x="2260600" y="9371593"/>
            <a:ext cx="5588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60444A-C9A0-C245-AC86-DB360DD70BDC}"/>
              </a:ext>
            </a:extLst>
          </p:cNvPr>
          <p:cNvSpPr txBox="1"/>
          <p:nvPr/>
        </p:nvSpPr>
        <p:spPr>
          <a:xfrm>
            <a:off x="2620856" y="11485227"/>
            <a:ext cx="489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Bachelor Degree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63C75B-FC46-F743-B3D0-14D7DB8B2E14}"/>
              </a:ext>
            </a:extLst>
          </p:cNvPr>
          <p:cNvSpPr txBox="1"/>
          <p:nvPr/>
        </p:nvSpPr>
        <p:spPr>
          <a:xfrm>
            <a:off x="8994028" y="11485227"/>
            <a:ext cx="638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Bachelor Degree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BB5D73-F901-AD49-90FF-3BA275F19DB5}"/>
              </a:ext>
            </a:extLst>
          </p:cNvPr>
          <p:cNvSpPr txBox="1"/>
          <p:nvPr/>
        </p:nvSpPr>
        <p:spPr>
          <a:xfrm>
            <a:off x="16133115" y="11485227"/>
            <a:ext cx="638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Bachelor Degree 3</a:t>
            </a: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FDBB2108-4547-3F4F-BDEB-1AAE10A33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342" y="6612268"/>
            <a:ext cx="541711" cy="574552"/>
          </a:xfrm>
          <a:custGeom>
            <a:avLst/>
            <a:gdLst>
              <a:gd name="T0" fmla="*/ 143 w 144"/>
              <a:gd name="T1" fmla="*/ 76 h 153"/>
              <a:gd name="T2" fmla="*/ 143 w 144"/>
              <a:gd name="T3" fmla="*/ 76 h 153"/>
              <a:gd name="T4" fmla="*/ 76 w 144"/>
              <a:gd name="T5" fmla="*/ 152 h 153"/>
              <a:gd name="T6" fmla="*/ 0 w 144"/>
              <a:gd name="T7" fmla="*/ 76 h 153"/>
              <a:gd name="T8" fmla="*/ 76 w 144"/>
              <a:gd name="T9" fmla="*/ 0 h 153"/>
              <a:gd name="T10" fmla="*/ 143 w 144"/>
              <a:gd name="T11" fmla="*/ 7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" h="153">
                <a:moveTo>
                  <a:pt x="143" y="76"/>
                </a:moveTo>
                <a:lnTo>
                  <a:pt x="143" y="76"/>
                </a:lnTo>
                <a:cubicBezTo>
                  <a:pt x="143" y="118"/>
                  <a:pt x="118" y="152"/>
                  <a:pt x="76" y="152"/>
                </a:cubicBezTo>
                <a:cubicBezTo>
                  <a:pt x="34" y="152"/>
                  <a:pt x="0" y="118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118" y="0"/>
                  <a:pt x="143" y="34"/>
                  <a:pt x="143" y="76"/>
                </a:cubicBezTo>
              </a:path>
            </a:pathLst>
          </a:custGeom>
          <a:solidFill>
            <a:srgbClr val="9371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FA5CF2E1-AC72-3145-B6E2-E60BB5A91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823" y="6612268"/>
            <a:ext cx="525301" cy="574552"/>
          </a:xfrm>
          <a:custGeom>
            <a:avLst/>
            <a:gdLst>
              <a:gd name="T0" fmla="*/ 142 w 143"/>
              <a:gd name="T1" fmla="*/ 76 h 153"/>
              <a:gd name="T2" fmla="*/ 142 w 143"/>
              <a:gd name="T3" fmla="*/ 76 h 153"/>
              <a:gd name="T4" fmla="*/ 67 w 143"/>
              <a:gd name="T5" fmla="*/ 152 h 153"/>
              <a:gd name="T6" fmla="*/ 0 w 143"/>
              <a:gd name="T7" fmla="*/ 76 h 153"/>
              <a:gd name="T8" fmla="*/ 67 w 143"/>
              <a:gd name="T9" fmla="*/ 0 h 153"/>
              <a:gd name="T10" fmla="*/ 142 w 143"/>
              <a:gd name="T11" fmla="*/ 7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" h="153">
                <a:moveTo>
                  <a:pt x="142" y="76"/>
                </a:moveTo>
                <a:lnTo>
                  <a:pt x="142" y="76"/>
                </a:lnTo>
                <a:cubicBezTo>
                  <a:pt x="142" y="118"/>
                  <a:pt x="109" y="152"/>
                  <a:pt x="67" y="152"/>
                </a:cubicBezTo>
                <a:cubicBezTo>
                  <a:pt x="33" y="152"/>
                  <a:pt x="0" y="118"/>
                  <a:pt x="0" y="76"/>
                </a:cubicBezTo>
                <a:cubicBezTo>
                  <a:pt x="0" y="34"/>
                  <a:pt x="33" y="0"/>
                  <a:pt x="67" y="0"/>
                </a:cubicBezTo>
                <a:cubicBezTo>
                  <a:pt x="109" y="0"/>
                  <a:pt x="142" y="34"/>
                  <a:pt x="142" y="76"/>
                </a:cubicBezTo>
              </a:path>
            </a:pathLst>
          </a:custGeom>
          <a:solidFill>
            <a:srgbClr val="9371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E99EC1A4-1288-2B41-A035-D03535EE9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921" y="5906402"/>
            <a:ext cx="886445" cy="1789297"/>
          </a:xfrm>
          <a:custGeom>
            <a:avLst/>
            <a:gdLst>
              <a:gd name="T0" fmla="*/ 235 w 236"/>
              <a:gd name="T1" fmla="*/ 143 h 480"/>
              <a:gd name="T2" fmla="*/ 235 w 236"/>
              <a:gd name="T3" fmla="*/ 143 h 480"/>
              <a:gd name="T4" fmla="*/ 117 w 236"/>
              <a:gd name="T5" fmla="*/ 0 h 480"/>
              <a:gd name="T6" fmla="*/ 0 w 236"/>
              <a:gd name="T7" fmla="*/ 143 h 480"/>
              <a:gd name="T8" fmla="*/ 67 w 236"/>
              <a:gd name="T9" fmla="*/ 278 h 480"/>
              <a:gd name="T10" fmla="*/ 67 w 236"/>
              <a:gd name="T11" fmla="*/ 428 h 480"/>
              <a:gd name="T12" fmla="*/ 117 w 236"/>
              <a:gd name="T13" fmla="*/ 479 h 480"/>
              <a:gd name="T14" fmla="*/ 168 w 236"/>
              <a:gd name="T15" fmla="*/ 428 h 480"/>
              <a:gd name="T16" fmla="*/ 168 w 236"/>
              <a:gd name="T17" fmla="*/ 278 h 480"/>
              <a:gd name="T18" fmla="*/ 235 w 236"/>
              <a:gd name="T19" fmla="*/ 143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480">
                <a:moveTo>
                  <a:pt x="235" y="143"/>
                </a:moveTo>
                <a:lnTo>
                  <a:pt x="235" y="143"/>
                </a:lnTo>
                <a:cubicBezTo>
                  <a:pt x="235" y="59"/>
                  <a:pt x="184" y="0"/>
                  <a:pt x="117" y="0"/>
                </a:cubicBezTo>
                <a:cubicBezTo>
                  <a:pt x="50" y="0"/>
                  <a:pt x="0" y="59"/>
                  <a:pt x="0" y="143"/>
                </a:cubicBezTo>
                <a:cubicBezTo>
                  <a:pt x="0" y="202"/>
                  <a:pt x="25" y="252"/>
                  <a:pt x="67" y="278"/>
                </a:cubicBezTo>
                <a:cubicBezTo>
                  <a:pt x="67" y="428"/>
                  <a:pt x="67" y="428"/>
                  <a:pt x="67" y="428"/>
                </a:cubicBezTo>
                <a:cubicBezTo>
                  <a:pt x="67" y="454"/>
                  <a:pt x="92" y="479"/>
                  <a:pt x="117" y="479"/>
                </a:cubicBezTo>
                <a:cubicBezTo>
                  <a:pt x="143" y="479"/>
                  <a:pt x="168" y="454"/>
                  <a:pt x="168" y="428"/>
                </a:cubicBezTo>
                <a:cubicBezTo>
                  <a:pt x="168" y="278"/>
                  <a:pt x="168" y="278"/>
                  <a:pt x="168" y="278"/>
                </a:cubicBezTo>
                <a:cubicBezTo>
                  <a:pt x="210" y="252"/>
                  <a:pt x="235" y="202"/>
                  <a:pt x="235" y="143"/>
                </a:cubicBezTo>
              </a:path>
            </a:pathLst>
          </a:custGeom>
          <a:solidFill>
            <a:srgbClr val="FFCD99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6EDD34A2-BC89-ED4C-8E6C-76F25DFCD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427" y="7777782"/>
            <a:ext cx="98494" cy="755118"/>
          </a:xfrm>
          <a:custGeom>
            <a:avLst/>
            <a:gdLst>
              <a:gd name="T0" fmla="*/ 8 w 26"/>
              <a:gd name="T1" fmla="*/ 0 h 202"/>
              <a:gd name="T2" fmla="*/ 8 w 26"/>
              <a:gd name="T3" fmla="*/ 0 h 202"/>
              <a:gd name="T4" fmla="*/ 0 w 26"/>
              <a:gd name="T5" fmla="*/ 9 h 202"/>
              <a:gd name="T6" fmla="*/ 0 w 26"/>
              <a:gd name="T7" fmla="*/ 201 h 202"/>
              <a:gd name="T8" fmla="*/ 25 w 26"/>
              <a:gd name="T9" fmla="*/ 201 h 202"/>
              <a:gd name="T10" fmla="*/ 25 w 26"/>
              <a:gd name="T11" fmla="*/ 9 h 202"/>
              <a:gd name="T12" fmla="*/ 8 w 26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02">
                <a:moveTo>
                  <a:pt x="8" y="0"/>
                </a:moveTo>
                <a:lnTo>
                  <a:pt x="8" y="0"/>
                </a:lnTo>
                <a:lnTo>
                  <a:pt x="0" y="9"/>
                </a:lnTo>
                <a:cubicBezTo>
                  <a:pt x="0" y="201"/>
                  <a:pt x="0" y="201"/>
                  <a:pt x="0" y="201"/>
                </a:cubicBezTo>
                <a:cubicBezTo>
                  <a:pt x="25" y="201"/>
                  <a:pt x="25" y="201"/>
                  <a:pt x="25" y="201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16" y="0"/>
                  <a:pt x="8" y="0"/>
                </a:cubicBezTo>
              </a:path>
            </a:pathLst>
          </a:custGeom>
          <a:solidFill>
            <a:srgbClr val="5FA4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1E5FABC3-553C-0448-B65A-0B007ED9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449" y="7744951"/>
            <a:ext cx="98494" cy="787949"/>
          </a:xfrm>
          <a:custGeom>
            <a:avLst/>
            <a:gdLst>
              <a:gd name="T0" fmla="*/ 9 w 26"/>
              <a:gd name="T1" fmla="*/ 0 h 210"/>
              <a:gd name="T2" fmla="*/ 9 w 26"/>
              <a:gd name="T3" fmla="*/ 0 h 210"/>
              <a:gd name="T4" fmla="*/ 0 w 26"/>
              <a:gd name="T5" fmla="*/ 17 h 210"/>
              <a:gd name="T6" fmla="*/ 0 w 26"/>
              <a:gd name="T7" fmla="*/ 209 h 210"/>
              <a:gd name="T8" fmla="*/ 25 w 26"/>
              <a:gd name="T9" fmla="*/ 209 h 210"/>
              <a:gd name="T10" fmla="*/ 25 w 26"/>
              <a:gd name="T11" fmla="*/ 17 h 210"/>
              <a:gd name="T12" fmla="*/ 9 w 26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10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8"/>
                  <a:pt x="0" y="17"/>
                </a:cubicBezTo>
                <a:cubicBezTo>
                  <a:pt x="0" y="209"/>
                  <a:pt x="0" y="209"/>
                  <a:pt x="0" y="209"/>
                </a:cubicBezTo>
                <a:cubicBezTo>
                  <a:pt x="25" y="209"/>
                  <a:pt x="25" y="209"/>
                  <a:pt x="25" y="209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8"/>
                  <a:pt x="17" y="0"/>
                  <a:pt x="9" y="0"/>
                </a:cubicBezTo>
              </a:path>
            </a:pathLst>
          </a:custGeom>
          <a:solidFill>
            <a:srgbClr val="5FA4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E81A7084-9FEA-A442-BD84-3E8F821DF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101" y="5709414"/>
            <a:ext cx="1280421" cy="1034179"/>
          </a:xfrm>
          <a:custGeom>
            <a:avLst/>
            <a:gdLst>
              <a:gd name="T0" fmla="*/ 277 w 345"/>
              <a:gd name="T1" fmla="*/ 277 h 278"/>
              <a:gd name="T2" fmla="*/ 277 w 345"/>
              <a:gd name="T3" fmla="*/ 277 h 278"/>
              <a:gd name="T4" fmla="*/ 252 w 345"/>
              <a:gd name="T5" fmla="*/ 126 h 278"/>
              <a:gd name="T6" fmla="*/ 176 w 345"/>
              <a:gd name="T7" fmla="*/ 126 h 278"/>
              <a:gd name="T8" fmla="*/ 93 w 345"/>
              <a:gd name="T9" fmla="*/ 134 h 278"/>
              <a:gd name="T10" fmla="*/ 76 w 345"/>
              <a:gd name="T11" fmla="*/ 269 h 278"/>
              <a:gd name="T12" fmla="*/ 84 w 345"/>
              <a:gd name="T13" fmla="*/ 42 h 278"/>
              <a:gd name="T14" fmla="*/ 285 w 345"/>
              <a:gd name="T15" fmla="*/ 67 h 278"/>
              <a:gd name="T16" fmla="*/ 277 w 345"/>
              <a:gd name="T17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278">
                <a:moveTo>
                  <a:pt x="277" y="277"/>
                </a:moveTo>
                <a:lnTo>
                  <a:pt x="277" y="277"/>
                </a:lnTo>
                <a:cubicBezTo>
                  <a:pt x="277" y="277"/>
                  <a:pt x="311" y="143"/>
                  <a:pt x="252" y="126"/>
                </a:cubicBezTo>
                <a:cubicBezTo>
                  <a:pt x="235" y="118"/>
                  <a:pt x="210" y="126"/>
                  <a:pt x="176" y="126"/>
                </a:cubicBezTo>
                <a:cubicBezTo>
                  <a:pt x="143" y="126"/>
                  <a:pt x="109" y="118"/>
                  <a:pt x="93" y="134"/>
                </a:cubicBezTo>
                <a:cubicBezTo>
                  <a:pt x="59" y="151"/>
                  <a:pt x="76" y="260"/>
                  <a:pt x="76" y="269"/>
                </a:cubicBezTo>
                <a:cubicBezTo>
                  <a:pt x="0" y="202"/>
                  <a:pt x="34" y="84"/>
                  <a:pt x="84" y="42"/>
                </a:cubicBezTo>
                <a:cubicBezTo>
                  <a:pt x="143" y="0"/>
                  <a:pt x="243" y="8"/>
                  <a:pt x="285" y="67"/>
                </a:cubicBezTo>
                <a:cubicBezTo>
                  <a:pt x="344" y="160"/>
                  <a:pt x="277" y="277"/>
                  <a:pt x="277" y="277"/>
                </a:cubicBezTo>
              </a:path>
            </a:pathLst>
          </a:custGeom>
          <a:solidFill>
            <a:srgbClr val="9371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D685DC39-C350-2A45-A4B4-CF7249081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124" y="7777782"/>
            <a:ext cx="65662" cy="755118"/>
          </a:xfrm>
          <a:custGeom>
            <a:avLst/>
            <a:gdLst>
              <a:gd name="T0" fmla="*/ 9 w 18"/>
              <a:gd name="T1" fmla="*/ 0 h 202"/>
              <a:gd name="T2" fmla="*/ 9 w 18"/>
              <a:gd name="T3" fmla="*/ 0 h 202"/>
              <a:gd name="T4" fmla="*/ 0 w 18"/>
              <a:gd name="T5" fmla="*/ 9 h 202"/>
              <a:gd name="T6" fmla="*/ 0 w 18"/>
              <a:gd name="T7" fmla="*/ 201 h 202"/>
              <a:gd name="T8" fmla="*/ 17 w 18"/>
              <a:gd name="T9" fmla="*/ 201 h 202"/>
              <a:gd name="T10" fmla="*/ 17 w 18"/>
              <a:gd name="T11" fmla="*/ 9 h 202"/>
              <a:gd name="T12" fmla="*/ 9 w 18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202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9"/>
                  <a:pt x="0" y="9"/>
                </a:cubicBezTo>
                <a:cubicBezTo>
                  <a:pt x="0" y="201"/>
                  <a:pt x="0" y="201"/>
                  <a:pt x="0" y="201"/>
                </a:cubicBezTo>
                <a:cubicBezTo>
                  <a:pt x="17" y="201"/>
                  <a:pt x="17" y="201"/>
                  <a:pt x="17" y="201"/>
                </a:cubicBezTo>
                <a:cubicBezTo>
                  <a:pt x="17" y="9"/>
                  <a:pt x="17" y="9"/>
                  <a:pt x="17" y="9"/>
                </a:cubicBezTo>
                <a:lnTo>
                  <a:pt x="9" y="0"/>
                </a:lnTo>
              </a:path>
            </a:pathLst>
          </a:custGeom>
          <a:solidFill>
            <a:srgbClr val="5FA4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2B58B326-9674-0B40-AD5F-E5021CB5C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366" y="6989832"/>
            <a:ext cx="1690806" cy="1526647"/>
          </a:xfrm>
          <a:custGeom>
            <a:avLst/>
            <a:gdLst>
              <a:gd name="T0" fmla="*/ 445 w 454"/>
              <a:gd name="T1" fmla="*/ 193 h 412"/>
              <a:gd name="T2" fmla="*/ 445 w 454"/>
              <a:gd name="T3" fmla="*/ 193 h 412"/>
              <a:gd name="T4" fmla="*/ 445 w 454"/>
              <a:gd name="T5" fmla="*/ 185 h 412"/>
              <a:gd name="T6" fmla="*/ 319 w 454"/>
              <a:gd name="T7" fmla="*/ 34 h 412"/>
              <a:gd name="T8" fmla="*/ 311 w 454"/>
              <a:gd name="T9" fmla="*/ 34 h 412"/>
              <a:gd name="T10" fmla="*/ 311 w 454"/>
              <a:gd name="T11" fmla="*/ 17 h 412"/>
              <a:gd name="T12" fmla="*/ 269 w 454"/>
              <a:gd name="T13" fmla="*/ 0 h 412"/>
              <a:gd name="T14" fmla="*/ 218 w 454"/>
              <a:gd name="T15" fmla="*/ 42 h 412"/>
              <a:gd name="T16" fmla="*/ 168 w 454"/>
              <a:gd name="T17" fmla="*/ 0 h 412"/>
              <a:gd name="T18" fmla="*/ 126 w 454"/>
              <a:gd name="T19" fmla="*/ 17 h 412"/>
              <a:gd name="T20" fmla="*/ 126 w 454"/>
              <a:gd name="T21" fmla="*/ 34 h 412"/>
              <a:gd name="T22" fmla="*/ 0 w 454"/>
              <a:gd name="T23" fmla="*/ 185 h 412"/>
              <a:gd name="T24" fmla="*/ 0 w 454"/>
              <a:gd name="T25" fmla="*/ 193 h 412"/>
              <a:gd name="T26" fmla="*/ 0 w 454"/>
              <a:gd name="T27" fmla="*/ 353 h 412"/>
              <a:gd name="T28" fmla="*/ 0 w 454"/>
              <a:gd name="T29" fmla="*/ 369 h 412"/>
              <a:gd name="T30" fmla="*/ 34 w 454"/>
              <a:gd name="T31" fmla="*/ 411 h 412"/>
              <a:gd name="T32" fmla="*/ 67 w 454"/>
              <a:gd name="T33" fmla="*/ 411 h 412"/>
              <a:gd name="T34" fmla="*/ 76 w 454"/>
              <a:gd name="T35" fmla="*/ 411 h 412"/>
              <a:gd name="T36" fmla="*/ 76 w 454"/>
              <a:gd name="T37" fmla="*/ 219 h 412"/>
              <a:gd name="T38" fmla="*/ 84 w 454"/>
              <a:gd name="T39" fmla="*/ 210 h 412"/>
              <a:gd name="T40" fmla="*/ 101 w 454"/>
              <a:gd name="T41" fmla="*/ 219 h 412"/>
              <a:gd name="T42" fmla="*/ 101 w 454"/>
              <a:gd name="T43" fmla="*/ 411 h 412"/>
              <a:gd name="T44" fmla="*/ 101 w 454"/>
              <a:gd name="T45" fmla="*/ 411 h 412"/>
              <a:gd name="T46" fmla="*/ 218 w 454"/>
              <a:gd name="T47" fmla="*/ 411 h 412"/>
              <a:gd name="T48" fmla="*/ 353 w 454"/>
              <a:gd name="T49" fmla="*/ 411 h 412"/>
              <a:gd name="T50" fmla="*/ 361 w 454"/>
              <a:gd name="T51" fmla="*/ 411 h 412"/>
              <a:gd name="T52" fmla="*/ 361 w 454"/>
              <a:gd name="T53" fmla="*/ 219 h 412"/>
              <a:gd name="T54" fmla="*/ 370 w 454"/>
              <a:gd name="T55" fmla="*/ 210 h 412"/>
              <a:gd name="T56" fmla="*/ 378 w 454"/>
              <a:gd name="T57" fmla="*/ 219 h 412"/>
              <a:gd name="T58" fmla="*/ 378 w 454"/>
              <a:gd name="T59" fmla="*/ 411 h 412"/>
              <a:gd name="T60" fmla="*/ 386 w 454"/>
              <a:gd name="T61" fmla="*/ 411 h 412"/>
              <a:gd name="T62" fmla="*/ 420 w 454"/>
              <a:gd name="T63" fmla="*/ 411 h 412"/>
              <a:gd name="T64" fmla="*/ 453 w 454"/>
              <a:gd name="T65" fmla="*/ 369 h 412"/>
              <a:gd name="T66" fmla="*/ 453 w 454"/>
              <a:gd name="T67" fmla="*/ 344 h 412"/>
              <a:gd name="T68" fmla="*/ 445 w 454"/>
              <a:gd name="T69" fmla="*/ 19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4" h="412">
                <a:moveTo>
                  <a:pt x="445" y="193"/>
                </a:moveTo>
                <a:lnTo>
                  <a:pt x="445" y="193"/>
                </a:lnTo>
                <a:cubicBezTo>
                  <a:pt x="445" y="185"/>
                  <a:pt x="445" y="185"/>
                  <a:pt x="445" y="185"/>
                </a:cubicBezTo>
                <a:cubicBezTo>
                  <a:pt x="445" y="101"/>
                  <a:pt x="386" y="67"/>
                  <a:pt x="319" y="34"/>
                </a:cubicBezTo>
                <a:cubicBezTo>
                  <a:pt x="311" y="34"/>
                  <a:pt x="311" y="34"/>
                  <a:pt x="311" y="34"/>
                </a:cubicBezTo>
                <a:cubicBezTo>
                  <a:pt x="311" y="17"/>
                  <a:pt x="311" y="17"/>
                  <a:pt x="311" y="17"/>
                </a:cubicBezTo>
                <a:cubicBezTo>
                  <a:pt x="269" y="0"/>
                  <a:pt x="269" y="0"/>
                  <a:pt x="269" y="0"/>
                </a:cubicBezTo>
                <a:cubicBezTo>
                  <a:pt x="218" y="42"/>
                  <a:pt x="218" y="42"/>
                  <a:pt x="218" y="42"/>
                </a:cubicBezTo>
                <a:cubicBezTo>
                  <a:pt x="168" y="0"/>
                  <a:pt x="168" y="0"/>
                  <a:pt x="168" y="0"/>
                </a:cubicBezTo>
                <a:cubicBezTo>
                  <a:pt x="126" y="17"/>
                  <a:pt x="126" y="17"/>
                  <a:pt x="126" y="17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50" y="42"/>
                  <a:pt x="0" y="109"/>
                  <a:pt x="0" y="185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95"/>
                  <a:pt x="17" y="411"/>
                  <a:pt x="34" y="411"/>
                </a:cubicBezTo>
                <a:cubicBezTo>
                  <a:pt x="67" y="411"/>
                  <a:pt x="67" y="411"/>
                  <a:pt x="67" y="411"/>
                </a:cubicBezTo>
                <a:cubicBezTo>
                  <a:pt x="76" y="411"/>
                  <a:pt x="76" y="411"/>
                  <a:pt x="76" y="411"/>
                </a:cubicBezTo>
                <a:cubicBezTo>
                  <a:pt x="76" y="219"/>
                  <a:pt x="76" y="219"/>
                  <a:pt x="76" y="219"/>
                </a:cubicBezTo>
                <a:cubicBezTo>
                  <a:pt x="76" y="210"/>
                  <a:pt x="84" y="210"/>
                  <a:pt x="84" y="210"/>
                </a:cubicBezTo>
                <a:cubicBezTo>
                  <a:pt x="92" y="210"/>
                  <a:pt x="101" y="210"/>
                  <a:pt x="101" y="219"/>
                </a:cubicBezTo>
                <a:cubicBezTo>
                  <a:pt x="101" y="411"/>
                  <a:pt x="101" y="411"/>
                  <a:pt x="101" y="411"/>
                </a:cubicBezTo>
                <a:lnTo>
                  <a:pt x="101" y="411"/>
                </a:lnTo>
                <a:cubicBezTo>
                  <a:pt x="218" y="411"/>
                  <a:pt x="218" y="411"/>
                  <a:pt x="218" y="411"/>
                </a:cubicBezTo>
                <a:cubicBezTo>
                  <a:pt x="353" y="411"/>
                  <a:pt x="353" y="411"/>
                  <a:pt x="353" y="411"/>
                </a:cubicBezTo>
                <a:cubicBezTo>
                  <a:pt x="361" y="411"/>
                  <a:pt x="361" y="411"/>
                  <a:pt x="361" y="411"/>
                </a:cubicBezTo>
                <a:cubicBezTo>
                  <a:pt x="361" y="219"/>
                  <a:pt x="361" y="219"/>
                  <a:pt x="361" y="219"/>
                </a:cubicBezTo>
                <a:cubicBezTo>
                  <a:pt x="361" y="210"/>
                  <a:pt x="370" y="210"/>
                  <a:pt x="370" y="210"/>
                </a:cubicBezTo>
                <a:cubicBezTo>
                  <a:pt x="378" y="210"/>
                  <a:pt x="378" y="210"/>
                  <a:pt x="378" y="219"/>
                </a:cubicBezTo>
                <a:cubicBezTo>
                  <a:pt x="378" y="411"/>
                  <a:pt x="378" y="411"/>
                  <a:pt x="378" y="411"/>
                </a:cubicBezTo>
                <a:cubicBezTo>
                  <a:pt x="386" y="411"/>
                  <a:pt x="386" y="411"/>
                  <a:pt x="386" y="411"/>
                </a:cubicBezTo>
                <a:cubicBezTo>
                  <a:pt x="420" y="411"/>
                  <a:pt x="420" y="411"/>
                  <a:pt x="420" y="411"/>
                </a:cubicBezTo>
                <a:cubicBezTo>
                  <a:pt x="445" y="411"/>
                  <a:pt x="453" y="386"/>
                  <a:pt x="453" y="369"/>
                </a:cubicBezTo>
                <a:cubicBezTo>
                  <a:pt x="453" y="344"/>
                  <a:pt x="453" y="344"/>
                  <a:pt x="453" y="344"/>
                </a:cubicBezTo>
                <a:lnTo>
                  <a:pt x="445" y="193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EDCF84D1-E6A4-A44D-AFA1-BEC94DCBD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727" y="8270250"/>
            <a:ext cx="16421" cy="246229"/>
          </a:xfrm>
          <a:custGeom>
            <a:avLst/>
            <a:gdLst>
              <a:gd name="T0" fmla="*/ 0 w 1"/>
              <a:gd name="T1" fmla="*/ 0 h 68"/>
              <a:gd name="T2" fmla="*/ 0 w 1"/>
              <a:gd name="T3" fmla="*/ 0 h 68"/>
              <a:gd name="T4" fmla="*/ 0 w 1"/>
              <a:gd name="T5" fmla="*/ 67 h 68"/>
              <a:gd name="T6" fmla="*/ 0 w 1"/>
              <a:gd name="T7" fmla="*/ 67 h 68"/>
              <a:gd name="T8" fmla="*/ 0 w 1"/>
              <a:gd name="T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68">
                <a:moveTo>
                  <a:pt x="0" y="0"/>
                </a:moveTo>
                <a:lnTo>
                  <a:pt x="0" y="0"/>
                </a:lnTo>
                <a:lnTo>
                  <a:pt x="0" y="6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rgbClr val="5060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6FB9AF46-B746-3E4A-BD9F-1BCCEB13A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764" y="7876276"/>
            <a:ext cx="98494" cy="656624"/>
          </a:xfrm>
          <a:custGeom>
            <a:avLst/>
            <a:gdLst>
              <a:gd name="T0" fmla="*/ 17 w 26"/>
              <a:gd name="T1" fmla="*/ 0 h 177"/>
              <a:gd name="T2" fmla="*/ 17 w 26"/>
              <a:gd name="T3" fmla="*/ 0 h 177"/>
              <a:gd name="T4" fmla="*/ 8 w 26"/>
              <a:gd name="T5" fmla="*/ 9 h 177"/>
              <a:gd name="T6" fmla="*/ 0 w 26"/>
              <a:gd name="T7" fmla="*/ 176 h 177"/>
              <a:gd name="T8" fmla="*/ 17 w 26"/>
              <a:gd name="T9" fmla="*/ 176 h 177"/>
              <a:gd name="T10" fmla="*/ 25 w 26"/>
              <a:gd name="T11" fmla="*/ 9 h 177"/>
              <a:gd name="T12" fmla="*/ 17 w 26"/>
              <a:gd name="T13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77">
                <a:moveTo>
                  <a:pt x="17" y="0"/>
                </a:moveTo>
                <a:lnTo>
                  <a:pt x="17" y="0"/>
                </a:lnTo>
                <a:cubicBezTo>
                  <a:pt x="8" y="0"/>
                  <a:pt x="8" y="9"/>
                  <a:pt x="8" y="9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6"/>
                  <a:pt x="17" y="176"/>
                  <a:pt x="17" y="176"/>
                </a:cubicBezTo>
                <a:cubicBezTo>
                  <a:pt x="25" y="9"/>
                  <a:pt x="25" y="9"/>
                  <a:pt x="25" y="9"/>
                </a:cubicBezTo>
                <a:lnTo>
                  <a:pt x="17" y="0"/>
                </a:lnTo>
              </a:path>
            </a:pathLst>
          </a:custGeom>
          <a:solidFill>
            <a:srgbClr val="5060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4F1045A8-BBDF-7C4C-8BF0-3E15B1757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618" y="7876276"/>
            <a:ext cx="98494" cy="656624"/>
          </a:xfrm>
          <a:custGeom>
            <a:avLst/>
            <a:gdLst>
              <a:gd name="T0" fmla="*/ 8 w 26"/>
              <a:gd name="T1" fmla="*/ 0 h 177"/>
              <a:gd name="T2" fmla="*/ 8 w 26"/>
              <a:gd name="T3" fmla="*/ 0 h 177"/>
              <a:gd name="T4" fmla="*/ 0 w 26"/>
              <a:gd name="T5" fmla="*/ 9 h 177"/>
              <a:gd name="T6" fmla="*/ 8 w 26"/>
              <a:gd name="T7" fmla="*/ 176 h 177"/>
              <a:gd name="T8" fmla="*/ 25 w 26"/>
              <a:gd name="T9" fmla="*/ 176 h 177"/>
              <a:gd name="T10" fmla="*/ 17 w 26"/>
              <a:gd name="T11" fmla="*/ 9 h 177"/>
              <a:gd name="T12" fmla="*/ 8 w 26"/>
              <a:gd name="T13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77">
                <a:moveTo>
                  <a:pt x="8" y="0"/>
                </a:moveTo>
                <a:lnTo>
                  <a:pt x="8" y="0"/>
                </a:lnTo>
                <a:lnTo>
                  <a:pt x="0" y="9"/>
                </a:lnTo>
                <a:cubicBezTo>
                  <a:pt x="8" y="176"/>
                  <a:pt x="8" y="176"/>
                  <a:pt x="8" y="176"/>
                </a:cubicBezTo>
                <a:cubicBezTo>
                  <a:pt x="25" y="176"/>
                  <a:pt x="25" y="176"/>
                  <a:pt x="25" y="176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0"/>
                  <a:pt x="8" y="0"/>
                </a:cubicBezTo>
              </a:path>
            </a:pathLst>
          </a:custGeom>
          <a:solidFill>
            <a:srgbClr val="5060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7708D307-AB46-BD47-9728-8CC0A9D98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872" y="7055494"/>
            <a:ext cx="1822132" cy="1477406"/>
          </a:xfrm>
          <a:custGeom>
            <a:avLst/>
            <a:gdLst>
              <a:gd name="T0" fmla="*/ 478 w 488"/>
              <a:gd name="T1" fmla="*/ 109 h 395"/>
              <a:gd name="T2" fmla="*/ 478 w 488"/>
              <a:gd name="T3" fmla="*/ 109 h 395"/>
              <a:gd name="T4" fmla="*/ 445 w 488"/>
              <a:gd name="T5" fmla="*/ 50 h 395"/>
              <a:gd name="T6" fmla="*/ 378 w 488"/>
              <a:gd name="T7" fmla="*/ 17 h 395"/>
              <a:gd name="T8" fmla="*/ 336 w 488"/>
              <a:gd name="T9" fmla="*/ 0 h 395"/>
              <a:gd name="T10" fmla="*/ 310 w 488"/>
              <a:gd name="T11" fmla="*/ 34 h 395"/>
              <a:gd name="T12" fmla="*/ 168 w 488"/>
              <a:gd name="T13" fmla="*/ 34 h 395"/>
              <a:gd name="T14" fmla="*/ 151 w 488"/>
              <a:gd name="T15" fmla="*/ 0 h 395"/>
              <a:gd name="T16" fmla="*/ 151 w 488"/>
              <a:gd name="T17" fmla="*/ 0 h 395"/>
              <a:gd name="T18" fmla="*/ 109 w 488"/>
              <a:gd name="T19" fmla="*/ 17 h 395"/>
              <a:gd name="T20" fmla="*/ 42 w 488"/>
              <a:gd name="T21" fmla="*/ 50 h 395"/>
              <a:gd name="T22" fmla="*/ 8 w 488"/>
              <a:gd name="T23" fmla="*/ 117 h 395"/>
              <a:gd name="T24" fmla="*/ 0 w 488"/>
              <a:gd name="T25" fmla="*/ 369 h 395"/>
              <a:gd name="T26" fmla="*/ 25 w 488"/>
              <a:gd name="T27" fmla="*/ 394 h 395"/>
              <a:gd name="T28" fmla="*/ 84 w 488"/>
              <a:gd name="T29" fmla="*/ 394 h 395"/>
              <a:gd name="T30" fmla="*/ 84 w 488"/>
              <a:gd name="T31" fmla="*/ 394 h 395"/>
              <a:gd name="T32" fmla="*/ 101 w 488"/>
              <a:gd name="T33" fmla="*/ 394 h 395"/>
              <a:gd name="T34" fmla="*/ 101 w 488"/>
              <a:gd name="T35" fmla="*/ 394 h 395"/>
              <a:gd name="T36" fmla="*/ 243 w 488"/>
              <a:gd name="T37" fmla="*/ 394 h 395"/>
              <a:gd name="T38" fmla="*/ 243 w 488"/>
              <a:gd name="T39" fmla="*/ 352 h 395"/>
              <a:gd name="T40" fmla="*/ 243 w 488"/>
              <a:gd name="T41" fmla="*/ 352 h 395"/>
              <a:gd name="T42" fmla="*/ 243 w 488"/>
              <a:gd name="T43" fmla="*/ 352 h 395"/>
              <a:gd name="T44" fmla="*/ 243 w 488"/>
              <a:gd name="T45" fmla="*/ 394 h 395"/>
              <a:gd name="T46" fmla="*/ 386 w 488"/>
              <a:gd name="T47" fmla="*/ 394 h 395"/>
              <a:gd name="T48" fmla="*/ 386 w 488"/>
              <a:gd name="T49" fmla="*/ 386 h 395"/>
              <a:gd name="T50" fmla="*/ 403 w 488"/>
              <a:gd name="T51" fmla="*/ 386 h 395"/>
              <a:gd name="T52" fmla="*/ 403 w 488"/>
              <a:gd name="T53" fmla="*/ 394 h 395"/>
              <a:gd name="T54" fmla="*/ 462 w 488"/>
              <a:gd name="T55" fmla="*/ 394 h 395"/>
              <a:gd name="T56" fmla="*/ 487 w 488"/>
              <a:gd name="T57" fmla="*/ 369 h 395"/>
              <a:gd name="T58" fmla="*/ 478 w 488"/>
              <a:gd name="T59" fmla="*/ 109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88" h="395">
                <a:moveTo>
                  <a:pt x="478" y="109"/>
                </a:moveTo>
                <a:lnTo>
                  <a:pt x="478" y="109"/>
                </a:lnTo>
                <a:cubicBezTo>
                  <a:pt x="478" y="76"/>
                  <a:pt x="462" y="59"/>
                  <a:pt x="445" y="50"/>
                </a:cubicBezTo>
                <a:cubicBezTo>
                  <a:pt x="378" y="17"/>
                  <a:pt x="378" y="17"/>
                  <a:pt x="378" y="17"/>
                </a:cubicBezTo>
                <a:cubicBezTo>
                  <a:pt x="336" y="0"/>
                  <a:pt x="336" y="0"/>
                  <a:pt x="336" y="0"/>
                </a:cubicBezTo>
                <a:cubicBezTo>
                  <a:pt x="310" y="34"/>
                  <a:pt x="310" y="34"/>
                  <a:pt x="310" y="34"/>
                </a:cubicBezTo>
                <a:cubicBezTo>
                  <a:pt x="285" y="92"/>
                  <a:pt x="201" y="92"/>
                  <a:pt x="168" y="34"/>
                </a:cubicBezTo>
                <a:cubicBezTo>
                  <a:pt x="151" y="0"/>
                  <a:pt x="151" y="0"/>
                  <a:pt x="151" y="0"/>
                </a:cubicBezTo>
                <a:lnTo>
                  <a:pt x="151" y="0"/>
                </a:lnTo>
                <a:cubicBezTo>
                  <a:pt x="109" y="17"/>
                  <a:pt x="109" y="17"/>
                  <a:pt x="109" y="17"/>
                </a:cubicBezTo>
                <a:cubicBezTo>
                  <a:pt x="42" y="50"/>
                  <a:pt x="42" y="50"/>
                  <a:pt x="42" y="50"/>
                </a:cubicBezTo>
                <a:cubicBezTo>
                  <a:pt x="25" y="59"/>
                  <a:pt x="8" y="76"/>
                  <a:pt x="8" y="117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78"/>
                  <a:pt x="17" y="394"/>
                  <a:pt x="25" y="394"/>
                </a:cubicBezTo>
                <a:cubicBezTo>
                  <a:pt x="84" y="394"/>
                  <a:pt x="84" y="394"/>
                  <a:pt x="84" y="394"/>
                </a:cubicBezTo>
                <a:lnTo>
                  <a:pt x="84" y="394"/>
                </a:lnTo>
                <a:cubicBezTo>
                  <a:pt x="101" y="394"/>
                  <a:pt x="101" y="394"/>
                  <a:pt x="101" y="394"/>
                </a:cubicBezTo>
                <a:lnTo>
                  <a:pt x="101" y="394"/>
                </a:lnTo>
                <a:cubicBezTo>
                  <a:pt x="243" y="394"/>
                  <a:pt x="243" y="394"/>
                  <a:pt x="243" y="394"/>
                </a:cubicBezTo>
                <a:cubicBezTo>
                  <a:pt x="243" y="352"/>
                  <a:pt x="243" y="352"/>
                  <a:pt x="243" y="352"/>
                </a:cubicBezTo>
                <a:lnTo>
                  <a:pt x="243" y="352"/>
                </a:lnTo>
                <a:lnTo>
                  <a:pt x="243" y="352"/>
                </a:lnTo>
                <a:cubicBezTo>
                  <a:pt x="243" y="394"/>
                  <a:pt x="243" y="394"/>
                  <a:pt x="243" y="394"/>
                </a:cubicBezTo>
                <a:cubicBezTo>
                  <a:pt x="386" y="394"/>
                  <a:pt x="386" y="394"/>
                  <a:pt x="386" y="394"/>
                </a:cubicBezTo>
                <a:cubicBezTo>
                  <a:pt x="386" y="386"/>
                  <a:pt x="386" y="386"/>
                  <a:pt x="386" y="386"/>
                </a:cubicBezTo>
                <a:cubicBezTo>
                  <a:pt x="403" y="386"/>
                  <a:pt x="403" y="386"/>
                  <a:pt x="403" y="386"/>
                </a:cubicBezTo>
                <a:cubicBezTo>
                  <a:pt x="403" y="394"/>
                  <a:pt x="403" y="394"/>
                  <a:pt x="403" y="394"/>
                </a:cubicBezTo>
                <a:cubicBezTo>
                  <a:pt x="462" y="394"/>
                  <a:pt x="462" y="394"/>
                  <a:pt x="462" y="394"/>
                </a:cubicBezTo>
                <a:cubicBezTo>
                  <a:pt x="470" y="394"/>
                  <a:pt x="487" y="378"/>
                  <a:pt x="487" y="369"/>
                </a:cubicBezTo>
                <a:lnTo>
                  <a:pt x="478" y="1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9F1765C9-37E7-D645-8384-6F489740D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534" y="5807908"/>
            <a:ext cx="32831" cy="607373"/>
          </a:xfrm>
          <a:custGeom>
            <a:avLst/>
            <a:gdLst>
              <a:gd name="T0" fmla="*/ 8 w 9"/>
              <a:gd name="T1" fmla="*/ 160 h 161"/>
              <a:gd name="T2" fmla="*/ 8 w 9"/>
              <a:gd name="T3" fmla="*/ 160 h 161"/>
              <a:gd name="T4" fmla="*/ 0 w 9"/>
              <a:gd name="T5" fmla="*/ 151 h 161"/>
              <a:gd name="T6" fmla="*/ 0 w 9"/>
              <a:gd name="T7" fmla="*/ 0 h 161"/>
              <a:gd name="T8" fmla="*/ 8 w 9"/>
              <a:gd name="T9" fmla="*/ 0 h 161"/>
              <a:gd name="T10" fmla="*/ 8 w 9"/>
              <a:gd name="T11" fmla="*/ 0 h 161"/>
              <a:gd name="T12" fmla="*/ 8 w 9"/>
              <a:gd name="T13" fmla="*/ 151 h 161"/>
              <a:gd name="T14" fmla="*/ 8 w 9"/>
              <a:gd name="T15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61">
                <a:moveTo>
                  <a:pt x="8" y="160"/>
                </a:moveTo>
                <a:lnTo>
                  <a:pt x="8" y="160"/>
                </a:lnTo>
                <a:cubicBezTo>
                  <a:pt x="0" y="160"/>
                  <a:pt x="0" y="160"/>
                  <a:pt x="0" y="15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8" y="0"/>
                </a:cubicBezTo>
                <a:lnTo>
                  <a:pt x="8" y="0"/>
                </a:lnTo>
                <a:cubicBezTo>
                  <a:pt x="8" y="151"/>
                  <a:pt x="8" y="151"/>
                  <a:pt x="8" y="151"/>
                </a:cubicBezTo>
                <a:cubicBezTo>
                  <a:pt x="8" y="160"/>
                  <a:pt x="8" y="160"/>
                  <a:pt x="8" y="160"/>
                </a:cubicBezTo>
              </a:path>
            </a:pathLst>
          </a:custGeom>
          <a:solidFill>
            <a:srgbClr val="C683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01FB6CFB-5B22-4147-8F89-7B2568D3C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703" y="6152630"/>
            <a:ext cx="98494" cy="311902"/>
          </a:xfrm>
          <a:custGeom>
            <a:avLst/>
            <a:gdLst>
              <a:gd name="T0" fmla="*/ 17 w 27"/>
              <a:gd name="T1" fmla="*/ 84 h 85"/>
              <a:gd name="T2" fmla="*/ 17 w 27"/>
              <a:gd name="T3" fmla="*/ 84 h 85"/>
              <a:gd name="T4" fmla="*/ 9 w 27"/>
              <a:gd name="T5" fmla="*/ 84 h 85"/>
              <a:gd name="T6" fmla="*/ 0 w 27"/>
              <a:gd name="T7" fmla="*/ 67 h 85"/>
              <a:gd name="T8" fmla="*/ 0 w 27"/>
              <a:gd name="T9" fmla="*/ 16 h 85"/>
              <a:gd name="T10" fmla="*/ 9 w 27"/>
              <a:gd name="T11" fmla="*/ 0 h 85"/>
              <a:gd name="T12" fmla="*/ 17 w 27"/>
              <a:gd name="T13" fmla="*/ 0 h 85"/>
              <a:gd name="T14" fmla="*/ 26 w 27"/>
              <a:gd name="T15" fmla="*/ 16 h 85"/>
              <a:gd name="T16" fmla="*/ 26 w 27"/>
              <a:gd name="T17" fmla="*/ 67 h 85"/>
              <a:gd name="T18" fmla="*/ 17 w 27"/>
              <a:gd name="T19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" h="85">
                <a:moveTo>
                  <a:pt x="17" y="84"/>
                </a:moveTo>
                <a:lnTo>
                  <a:pt x="17" y="84"/>
                </a:lnTo>
                <a:cubicBezTo>
                  <a:pt x="9" y="84"/>
                  <a:pt x="9" y="84"/>
                  <a:pt x="9" y="84"/>
                </a:cubicBezTo>
                <a:cubicBezTo>
                  <a:pt x="9" y="84"/>
                  <a:pt x="0" y="75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0"/>
                  <a:pt x="26" y="8"/>
                  <a:pt x="26" y="16"/>
                </a:cubicBezTo>
                <a:cubicBezTo>
                  <a:pt x="26" y="67"/>
                  <a:pt x="26" y="67"/>
                  <a:pt x="26" y="67"/>
                </a:cubicBezTo>
                <a:cubicBezTo>
                  <a:pt x="26" y="75"/>
                  <a:pt x="26" y="84"/>
                  <a:pt x="17" y="84"/>
                </a:cubicBezTo>
              </a:path>
            </a:pathLst>
          </a:custGeom>
          <a:solidFill>
            <a:srgbClr val="C683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5DCD406B-2D41-CE48-9C00-6E7E89B5B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258" y="5742245"/>
            <a:ext cx="1001359" cy="508879"/>
          </a:xfrm>
          <a:custGeom>
            <a:avLst/>
            <a:gdLst>
              <a:gd name="T0" fmla="*/ 8 w 270"/>
              <a:gd name="T1" fmla="*/ 0 h 136"/>
              <a:gd name="T2" fmla="*/ 8 w 270"/>
              <a:gd name="T3" fmla="*/ 0 h 136"/>
              <a:gd name="T4" fmla="*/ 0 w 270"/>
              <a:gd name="T5" fmla="*/ 101 h 136"/>
              <a:gd name="T6" fmla="*/ 269 w 270"/>
              <a:gd name="T7" fmla="*/ 101 h 136"/>
              <a:gd name="T8" fmla="*/ 252 w 270"/>
              <a:gd name="T9" fmla="*/ 0 h 136"/>
              <a:gd name="T10" fmla="*/ 8 w 270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136">
                <a:moveTo>
                  <a:pt x="8" y="0"/>
                </a:moveTo>
                <a:lnTo>
                  <a:pt x="8" y="0"/>
                </a:lnTo>
                <a:cubicBezTo>
                  <a:pt x="8" y="0"/>
                  <a:pt x="0" y="34"/>
                  <a:pt x="0" y="101"/>
                </a:cubicBezTo>
                <a:cubicBezTo>
                  <a:pt x="42" y="135"/>
                  <a:pt x="227" y="135"/>
                  <a:pt x="269" y="101"/>
                </a:cubicBezTo>
                <a:cubicBezTo>
                  <a:pt x="260" y="59"/>
                  <a:pt x="252" y="0"/>
                  <a:pt x="252" y="0"/>
                </a:cubicBezTo>
                <a:lnTo>
                  <a:pt x="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EE0C9525-9609-3F47-AD37-21331700E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534" y="5643752"/>
            <a:ext cx="1690806" cy="344723"/>
          </a:xfrm>
          <a:custGeom>
            <a:avLst/>
            <a:gdLst>
              <a:gd name="T0" fmla="*/ 0 w 454"/>
              <a:gd name="T1" fmla="*/ 42 h 94"/>
              <a:gd name="T2" fmla="*/ 0 w 454"/>
              <a:gd name="T3" fmla="*/ 42 h 94"/>
              <a:gd name="T4" fmla="*/ 226 w 454"/>
              <a:gd name="T5" fmla="*/ 0 h 94"/>
              <a:gd name="T6" fmla="*/ 226 w 454"/>
              <a:gd name="T7" fmla="*/ 0 h 94"/>
              <a:gd name="T8" fmla="*/ 445 w 454"/>
              <a:gd name="T9" fmla="*/ 42 h 94"/>
              <a:gd name="T10" fmla="*/ 445 w 454"/>
              <a:gd name="T11" fmla="*/ 42 h 94"/>
              <a:gd name="T12" fmla="*/ 226 w 454"/>
              <a:gd name="T13" fmla="*/ 93 h 94"/>
              <a:gd name="T14" fmla="*/ 226 w 454"/>
              <a:gd name="T15" fmla="*/ 93 h 94"/>
              <a:gd name="T16" fmla="*/ 0 w 454"/>
              <a:gd name="T17" fmla="*/ 4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4" h="94">
                <a:moveTo>
                  <a:pt x="0" y="42"/>
                </a:moveTo>
                <a:lnTo>
                  <a:pt x="0" y="42"/>
                </a:lnTo>
                <a:cubicBezTo>
                  <a:pt x="226" y="0"/>
                  <a:pt x="226" y="0"/>
                  <a:pt x="226" y="0"/>
                </a:cubicBezTo>
                <a:lnTo>
                  <a:pt x="226" y="0"/>
                </a:lnTo>
                <a:cubicBezTo>
                  <a:pt x="445" y="42"/>
                  <a:pt x="445" y="42"/>
                  <a:pt x="445" y="42"/>
                </a:cubicBezTo>
                <a:cubicBezTo>
                  <a:pt x="453" y="42"/>
                  <a:pt x="453" y="42"/>
                  <a:pt x="445" y="42"/>
                </a:cubicBezTo>
                <a:cubicBezTo>
                  <a:pt x="226" y="93"/>
                  <a:pt x="226" y="93"/>
                  <a:pt x="226" y="93"/>
                </a:cubicBezTo>
                <a:lnTo>
                  <a:pt x="226" y="93"/>
                </a:lnTo>
                <a:cubicBezTo>
                  <a:pt x="0" y="42"/>
                  <a:pt x="0" y="42"/>
                  <a:pt x="0" y="4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91F027AA-D156-DB4A-8A61-11AE22A2E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94" y="5906402"/>
            <a:ext cx="935697" cy="1789297"/>
          </a:xfrm>
          <a:custGeom>
            <a:avLst/>
            <a:gdLst>
              <a:gd name="T0" fmla="*/ 252 w 253"/>
              <a:gd name="T1" fmla="*/ 143 h 480"/>
              <a:gd name="T2" fmla="*/ 252 w 253"/>
              <a:gd name="T3" fmla="*/ 143 h 480"/>
              <a:gd name="T4" fmla="*/ 126 w 253"/>
              <a:gd name="T5" fmla="*/ 0 h 480"/>
              <a:gd name="T6" fmla="*/ 0 w 253"/>
              <a:gd name="T7" fmla="*/ 143 h 480"/>
              <a:gd name="T8" fmla="*/ 75 w 253"/>
              <a:gd name="T9" fmla="*/ 278 h 480"/>
              <a:gd name="T10" fmla="*/ 75 w 253"/>
              <a:gd name="T11" fmla="*/ 428 h 480"/>
              <a:gd name="T12" fmla="*/ 126 w 253"/>
              <a:gd name="T13" fmla="*/ 479 h 480"/>
              <a:gd name="T14" fmla="*/ 176 w 253"/>
              <a:gd name="T15" fmla="*/ 428 h 480"/>
              <a:gd name="T16" fmla="*/ 176 w 253"/>
              <a:gd name="T17" fmla="*/ 278 h 480"/>
              <a:gd name="T18" fmla="*/ 252 w 253"/>
              <a:gd name="T19" fmla="*/ 143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3" h="480">
                <a:moveTo>
                  <a:pt x="252" y="143"/>
                </a:moveTo>
                <a:lnTo>
                  <a:pt x="252" y="143"/>
                </a:lnTo>
                <a:cubicBezTo>
                  <a:pt x="252" y="59"/>
                  <a:pt x="201" y="0"/>
                  <a:pt x="126" y="0"/>
                </a:cubicBezTo>
                <a:cubicBezTo>
                  <a:pt x="50" y="0"/>
                  <a:pt x="0" y="59"/>
                  <a:pt x="0" y="143"/>
                </a:cubicBezTo>
                <a:cubicBezTo>
                  <a:pt x="0" y="202"/>
                  <a:pt x="25" y="252"/>
                  <a:pt x="75" y="278"/>
                </a:cubicBezTo>
                <a:cubicBezTo>
                  <a:pt x="75" y="428"/>
                  <a:pt x="75" y="428"/>
                  <a:pt x="75" y="428"/>
                </a:cubicBezTo>
                <a:cubicBezTo>
                  <a:pt x="75" y="454"/>
                  <a:pt x="101" y="479"/>
                  <a:pt x="126" y="479"/>
                </a:cubicBezTo>
                <a:cubicBezTo>
                  <a:pt x="159" y="479"/>
                  <a:pt x="176" y="454"/>
                  <a:pt x="176" y="428"/>
                </a:cubicBezTo>
                <a:cubicBezTo>
                  <a:pt x="176" y="278"/>
                  <a:pt x="176" y="278"/>
                  <a:pt x="176" y="278"/>
                </a:cubicBezTo>
                <a:cubicBezTo>
                  <a:pt x="227" y="252"/>
                  <a:pt x="252" y="202"/>
                  <a:pt x="252" y="143"/>
                </a:cubicBezTo>
              </a:path>
            </a:pathLst>
          </a:custGeom>
          <a:solidFill>
            <a:srgbClr val="FFCD99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3499C6F-69BA-D741-A47A-70173789D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121" y="7777782"/>
            <a:ext cx="65662" cy="755118"/>
          </a:xfrm>
          <a:custGeom>
            <a:avLst/>
            <a:gdLst>
              <a:gd name="T0" fmla="*/ 8 w 18"/>
              <a:gd name="T1" fmla="*/ 0 h 202"/>
              <a:gd name="T2" fmla="*/ 8 w 18"/>
              <a:gd name="T3" fmla="*/ 0 h 202"/>
              <a:gd name="T4" fmla="*/ 0 w 18"/>
              <a:gd name="T5" fmla="*/ 9 h 202"/>
              <a:gd name="T6" fmla="*/ 0 w 18"/>
              <a:gd name="T7" fmla="*/ 201 h 202"/>
              <a:gd name="T8" fmla="*/ 17 w 18"/>
              <a:gd name="T9" fmla="*/ 201 h 202"/>
              <a:gd name="T10" fmla="*/ 17 w 18"/>
              <a:gd name="T11" fmla="*/ 9 h 202"/>
              <a:gd name="T12" fmla="*/ 8 w 18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202">
                <a:moveTo>
                  <a:pt x="8" y="0"/>
                </a:moveTo>
                <a:lnTo>
                  <a:pt x="8" y="0"/>
                </a:lnTo>
                <a:cubicBezTo>
                  <a:pt x="0" y="0"/>
                  <a:pt x="0" y="9"/>
                  <a:pt x="0" y="9"/>
                </a:cubicBezTo>
                <a:cubicBezTo>
                  <a:pt x="0" y="201"/>
                  <a:pt x="0" y="201"/>
                  <a:pt x="0" y="201"/>
                </a:cubicBezTo>
                <a:cubicBezTo>
                  <a:pt x="17" y="201"/>
                  <a:pt x="17" y="201"/>
                  <a:pt x="17" y="201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0"/>
                  <a:pt x="8" y="0"/>
                </a:cubicBezTo>
              </a:path>
            </a:pathLst>
          </a:custGeom>
          <a:solidFill>
            <a:srgbClr val="5FA4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778C32B9-9C0D-294A-B339-8FE579C04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385" y="7744951"/>
            <a:ext cx="131325" cy="787949"/>
          </a:xfrm>
          <a:custGeom>
            <a:avLst/>
            <a:gdLst>
              <a:gd name="T0" fmla="*/ 17 w 34"/>
              <a:gd name="T1" fmla="*/ 0 h 210"/>
              <a:gd name="T2" fmla="*/ 17 w 34"/>
              <a:gd name="T3" fmla="*/ 0 h 210"/>
              <a:gd name="T4" fmla="*/ 0 w 34"/>
              <a:gd name="T5" fmla="*/ 17 h 210"/>
              <a:gd name="T6" fmla="*/ 0 w 34"/>
              <a:gd name="T7" fmla="*/ 209 h 210"/>
              <a:gd name="T8" fmla="*/ 33 w 34"/>
              <a:gd name="T9" fmla="*/ 209 h 210"/>
              <a:gd name="T10" fmla="*/ 33 w 34"/>
              <a:gd name="T11" fmla="*/ 17 h 210"/>
              <a:gd name="T12" fmla="*/ 17 w 34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210">
                <a:moveTo>
                  <a:pt x="17" y="0"/>
                </a:moveTo>
                <a:lnTo>
                  <a:pt x="17" y="0"/>
                </a:lnTo>
                <a:cubicBezTo>
                  <a:pt x="8" y="0"/>
                  <a:pt x="0" y="8"/>
                  <a:pt x="0" y="17"/>
                </a:cubicBezTo>
                <a:cubicBezTo>
                  <a:pt x="0" y="209"/>
                  <a:pt x="0" y="209"/>
                  <a:pt x="0" y="209"/>
                </a:cubicBezTo>
                <a:cubicBezTo>
                  <a:pt x="33" y="209"/>
                  <a:pt x="33" y="209"/>
                  <a:pt x="33" y="209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8"/>
                  <a:pt x="25" y="0"/>
                  <a:pt x="17" y="0"/>
                </a:cubicBezTo>
              </a:path>
            </a:pathLst>
          </a:custGeom>
          <a:solidFill>
            <a:srgbClr val="5FA4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FD481F28-68DE-784C-80D0-0C749A449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289" y="5709414"/>
            <a:ext cx="1198337" cy="722287"/>
          </a:xfrm>
          <a:custGeom>
            <a:avLst/>
            <a:gdLst>
              <a:gd name="T0" fmla="*/ 286 w 320"/>
              <a:gd name="T1" fmla="*/ 185 h 194"/>
              <a:gd name="T2" fmla="*/ 286 w 320"/>
              <a:gd name="T3" fmla="*/ 185 h 194"/>
              <a:gd name="T4" fmla="*/ 252 w 320"/>
              <a:gd name="T5" fmla="*/ 126 h 194"/>
              <a:gd name="T6" fmla="*/ 160 w 320"/>
              <a:gd name="T7" fmla="*/ 126 h 194"/>
              <a:gd name="T8" fmla="*/ 67 w 320"/>
              <a:gd name="T9" fmla="*/ 134 h 194"/>
              <a:gd name="T10" fmla="*/ 34 w 320"/>
              <a:gd name="T11" fmla="*/ 193 h 194"/>
              <a:gd name="T12" fmla="*/ 67 w 320"/>
              <a:gd name="T13" fmla="*/ 42 h 194"/>
              <a:gd name="T14" fmla="*/ 277 w 320"/>
              <a:gd name="T15" fmla="*/ 67 h 194"/>
              <a:gd name="T16" fmla="*/ 286 w 320"/>
              <a:gd name="T17" fmla="*/ 185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194">
                <a:moveTo>
                  <a:pt x="286" y="185"/>
                </a:moveTo>
                <a:lnTo>
                  <a:pt x="286" y="185"/>
                </a:lnTo>
                <a:cubicBezTo>
                  <a:pt x="286" y="185"/>
                  <a:pt x="286" y="143"/>
                  <a:pt x="252" y="126"/>
                </a:cubicBezTo>
                <a:cubicBezTo>
                  <a:pt x="227" y="118"/>
                  <a:pt x="193" y="126"/>
                  <a:pt x="160" y="126"/>
                </a:cubicBezTo>
                <a:cubicBezTo>
                  <a:pt x="126" y="126"/>
                  <a:pt x="84" y="118"/>
                  <a:pt x="67" y="134"/>
                </a:cubicBezTo>
                <a:cubicBezTo>
                  <a:pt x="34" y="151"/>
                  <a:pt x="34" y="185"/>
                  <a:pt x="34" y="193"/>
                </a:cubicBezTo>
                <a:cubicBezTo>
                  <a:pt x="17" y="185"/>
                  <a:pt x="0" y="84"/>
                  <a:pt x="67" y="42"/>
                </a:cubicBezTo>
                <a:cubicBezTo>
                  <a:pt x="126" y="0"/>
                  <a:pt x="235" y="8"/>
                  <a:pt x="277" y="67"/>
                </a:cubicBezTo>
                <a:cubicBezTo>
                  <a:pt x="319" y="118"/>
                  <a:pt x="286" y="185"/>
                  <a:pt x="286" y="185"/>
                </a:cubicBezTo>
              </a:path>
            </a:pathLst>
          </a:custGeom>
          <a:solidFill>
            <a:srgbClr val="9371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7AFFDC8D-9AFA-F04B-8096-7562BCF50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060" y="7777782"/>
            <a:ext cx="98494" cy="755118"/>
          </a:xfrm>
          <a:custGeom>
            <a:avLst/>
            <a:gdLst>
              <a:gd name="T0" fmla="*/ 9 w 26"/>
              <a:gd name="T1" fmla="*/ 0 h 202"/>
              <a:gd name="T2" fmla="*/ 9 w 26"/>
              <a:gd name="T3" fmla="*/ 0 h 202"/>
              <a:gd name="T4" fmla="*/ 0 w 26"/>
              <a:gd name="T5" fmla="*/ 9 h 202"/>
              <a:gd name="T6" fmla="*/ 0 w 26"/>
              <a:gd name="T7" fmla="*/ 201 h 202"/>
              <a:gd name="T8" fmla="*/ 25 w 26"/>
              <a:gd name="T9" fmla="*/ 201 h 202"/>
              <a:gd name="T10" fmla="*/ 25 w 26"/>
              <a:gd name="T11" fmla="*/ 9 h 202"/>
              <a:gd name="T12" fmla="*/ 9 w 26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02"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cubicBezTo>
                  <a:pt x="0" y="201"/>
                  <a:pt x="0" y="201"/>
                  <a:pt x="0" y="201"/>
                </a:cubicBezTo>
                <a:cubicBezTo>
                  <a:pt x="25" y="201"/>
                  <a:pt x="25" y="201"/>
                  <a:pt x="25" y="201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17" y="0"/>
                  <a:pt x="9" y="0"/>
                </a:cubicBezTo>
              </a:path>
            </a:pathLst>
          </a:custGeom>
          <a:solidFill>
            <a:srgbClr val="5FA4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8D0A33BB-C0A4-344E-A5E2-6B8F770FD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387" y="6989832"/>
            <a:ext cx="1887804" cy="1526647"/>
          </a:xfrm>
          <a:custGeom>
            <a:avLst/>
            <a:gdLst>
              <a:gd name="T0" fmla="*/ 496 w 505"/>
              <a:gd name="T1" fmla="*/ 193 h 412"/>
              <a:gd name="T2" fmla="*/ 496 w 505"/>
              <a:gd name="T3" fmla="*/ 193 h 412"/>
              <a:gd name="T4" fmla="*/ 496 w 505"/>
              <a:gd name="T5" fmla="*/ 185 h 412"/>
              <a:gd name="T6" fmla="*/ 353 w 505"/>
              <a:gd name="T7" fmla="*/ 34 h 412"/>
              <a:gd name="T8" fmla="*/ 345 w 505"/>
              <a:gd name="T9" fmla="*/ 34 h 412"/>
              <a:gd name="T10" fmla="*/ 345 w 505"/>
              <a:gd name="T11" fmla="*/ 17 h 412"/>
              <a:gd name="T12" fmla="*/ 302 w 505"/>
              <a:gd name="T13" fmla="*/ 0 h 412"/>
              <a:gd name="T14" fmla="*/ 244 w 505"/>
              <a:gd name="T15" fmla="*/ 42 h 412"/>
              <a:gd name="T16" fmla="*/ 185 w 505"/>
              <a:gd name="T17" fmla="*/ 0 h 412"/>
              <a:gd name="T18" fmla="*/ 143 w 505"/>
              <a:gd name="T19" fmla="*/ 17 h 412"/>
              <a:gd name="T20" fmla="*/ 143 w 505"/>
              <a:gd name="T21" fmla="*/ 34 h 412"/>
              <a:gd name="T22" fmla="*/ 0 w 505"/>
              <a:gd name="T23" fmla="*/ 185 h 412"/>
              <a:gd name="T24" fmla="*/ 0 w 505"/>
              <a:gd name="T25" fmla="*/ 193 h 412"/>
              <a:gd name="T26" fmla="*/ 0 w 505"/>
              <a:gd name="T27" fmla="*/ 353 h 412"/>
              <a:gd name="T28" fmla="*/ 0 w 505"/>
              <a:gd name="T29" fmla="*/ 369 h 412"/>
              <a:gd name="T30" fmla="*/ 42 w 505"/>
              <a:gd name="T31" fmla="*/ 411 h 412"/>
              <a:gd name="T32" fmla="*/ 84 w 505"/>
              <a:gd name="T33" fmla="*/ 411 h 412"/>
              <a:gd name="T34" fmla="*/ 93 w 505"/>
              <a:gd name="T35" fmla="*/ 411 h 412"/>
              <a:gd name="T36" fmla="*/ 93 w 505"/>
              <a:gd name="T37" fmla="*/ 219 h 412"/>
              <a:gd name="T38" fmla="*/ 101 w 505"/>
              <a:gd name="T39" fmla="*/ 210 h 412"/>
              <a:gd name="T40" fmla="*/ 110 w 505"/>
              <a:gd name="T41" fmla="*/ 219 h 412"/>
              <a:gd name="T42" fmla="*/ 110 w 505"/>
              <a:gd name="T43" fmla="*/ 411 h 412"/>
              <a:gd name="T44" fmla="*/ 118 w 505"/>
              <a:gd name="T45" fmla="*/ 411 h 412"/>
              <a:gd name="T46" fmla="*/ 244 w 505"/>
              <a:gd name="T47" fmla="*/ 411 h 412"/>
              <a:gd name="T48" fmla="*/ 395 w 505"/>
              <a:gd name="T49" fmla="*/ 411 h 412"/>
              <a:gd name="T50" fmla="*/ 403 w 505"/>
              <a:gd name="T51" fmla="*/ 411 h 412"/>
              <a:gd name="T52" fmla="*/ 403 w 505"/>
              <a:gd name="T53" fmla="*/ 219 h 412"/>
              <a:gd name="T54" fmla="*/ 412 w 505"/>
              <a:gd name="T55" fmla="*/ 210 h 412"/>
              <a:gd name="T56" fmla="*/ 420 w 505"/>
              <a:gd name="T57" fmla="*/ 219 h 412"/>
              <a:gd name="T58" fmla="*/ 420 w 505"/>
              <a:gd name="T59" fmla="*/ 411 h 412"/>
              <a:gd name="T60" fmla="*/ 428 w 505"/>
              <a:gd name="T61" fmla="*/ 411 h 412"/>
              <a:gd name="T62" fmla="*/ 470 w 505"/>
              <a:gd name="T63" fmla="*/ 411 h 412"/>
              <a:gd name="T64" fmla="*/ 504 w 505"/>
              <a:gd name="T65" fmla="*/ 369 h 412"/>
              <a:gd name="T66" fmla="*/ 504 w 505"/>
              <a:gd name="T67" fmla="*/ 344 h 412"/>
              <a:gd name="T68" fmla="*/ 496 w 505"/>
              <a:gd name="T69" fmla="*/ 19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5" h="412">
                <a:moveTo>
                  <a:pt x="496" y="193"/>
                </a:moveTo>
                <a:lnTo>
                  <a:pt x="496" y="193"/>
                </a:lnTo>
                <a:cubicBezTo>
                  <a:pt x="496" y="185"/>
                  <a:pt x="496" y="185"/>
                  <a:pt x="496" y="185"/>
                </a:cubicBezTo>
                <a:cubicBezTo>
                  <a:pt x="496" y="101"/>
                  <a:pt x="428" y="67"/>
                  <a:pt x="353" y="34"/>
                </a:cubicBezTo>
                <a:cubicBezTo>
                  <a:pt x="345" y="34"/>
                  <a:pt x="345" y="34"/>
                  <a:pt x="345" y="34"/>
                </a:cubicBezTo>
                <a:cubicBezTo>
                  <a:pt x="345" y="17"/>
                  <a:pt x="345" y="17"/>
                  <a:pt x="345" y="17"/>
                </a:cubicBezTo>
                <a:cubicBezTo>
                  <a:pt x="302" y="0"/>
                  <a:pt x="302" y="0"/>
                  <a:pt x="302" y="0"/>
                </a:cubicBezTo>
                <a:cubicBezTo>
                  <a:pt x="244" y="42"/>
                  <a:pt x="244" y="42"/>
                  <a:pt x="244" y="42"/>
                </a:cubicBezTo>
                <a:cubicBezTo>
                  <a:pt x="185" y="0"/>
                  <a:pt x="185" y="0"/>
                  <a:pt x="185" y="0"/>
                </a:cubicBezTo>
                <a:cubicBezTo>
                  <a:pt x="143" y="17"/>
                  <a:pt x="143" y="17"/>
                  <a:pt x="143" y="17"/>
                </a:cubicBezTo>
                <a:cubicBezTo>
                  <a:pt x="143" y="34"/>
                  <a:pt x="143" y="34"/>
                  <a:pt x="143" y="34"/>
                </a:cubicBezTo>
                <a:cubicBezTo>
                  <a:pt x="67" y="42"/>
                  <a:pt x="0" y="109"/>
                  <a:pt x="0" y="185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95"/>
                  <a:pt x="26" y="411"/>
                  <a:pt x="42" y="411"/>
                </a:cubicBezTo>
                <a:cubicBezTo>
                  <a:pt x="84" y="411"/>
                  <a:pt x="84" y="411"/>
                  <a:pt x="84" y="411"/>
                </a:cubicBezTo>
                <a:lnTo>
                  <a:pt x="93" y="411"/>
                </a:lnTo>
                <a:cubicBezTo>
                  <a:pt x="93" y="219"/>
                  <a:pt x="93" y="219"/>
                  <a:pt x="93" y="219"/>
                </a:cubicBezTo>
                <a:cubicBezTo>
                  <a:pt x="93" y="210"/>
                  <a:pt x="93" y="210"/>
                  <a:pt x="101" y="210"/>
                </a:cubicBezTo>
                <a:cubicBezTo>
                  <a:pt x="110" y="210"/>
                  <a:pt x="110" y="210"/>
                  <a:pt x="110" y="219"/>
                </a:cubicBezTo>
                <a:cubicBezTo>
                  <a:pt x="110" y="411"/>
                  <a:pt x="110" y="411"/>
                  <a:pt x="110" y="411"/>
                </a:cubicBezTo>
                <a:cubicBezTo>
                  <a:pt x="118" y="411"/>
                  <a:pt x="118" y="411"/>
                  <a:pt x="118" y="411"/>
                </a:cubicBezTo>
                <a:cubicBezTo>
                  <a:pt x="244" y="411"/>
                  <a:pt x="244" y="411"/>
                  <a:pt x="244" y="411"/>
                </a:cubicBezTo>
                <a:cubicBezTo>
                  <a:pt x="395" y="411"/>
                  <a:pt x="395" y="411"/>
                  <a:pt x="395" y="411"/>
                </a:cubicBezTo>
                <a:cubicBezTo>
                  <a:pt x="403" y="411"/>
                  <a:pt x="403" y="411"/>
                  <a:pt x="403" y="411"/>
                </a:cubicBezTo>
                <a:cubicBezTo>
                  <a:pt x="403" y="219"/>
                  <a:pt x="403" y="219"/>
                  <a:pt x="403" y="219"/>
                </a:cubicBezTo>
                <a:cubicBezTo>
                  <a:pt x="403" y="210"/>
                  <a:pt x="412" y="210"/>
                  <a:pt x="412" y="210"/>
                </a:cubicBezTo>
                <a:cubicBezTo>
                  <a:pt x="420" y="210"/>
                  <a:pt x="420" y="210"/>
                  <a:pt x="420" y="219"/>
                </a:cubicBezTo>
                <a:cubicBezTo>
                  <a:pt x="420" y="411"/>
                  <a:pt x="420" y="411"/>
                  <a:pt x="420" y="411"/>
                </a:cubicBezTo>
                <a:cubicBezTo>
                  <a:pt x="428" y="411"/>
                  <a:pt x="428" y="411"/>
                  <a:pt x="428" y="411"/>
                </a:cubicBezTo>
                <a:cubicBezTo>
                  <a:pt x="470" y="411"/>
                  <a:pt x="470" y="411"/>
                  <a:pt x="470" y="411"/>
                </a:cubicBezTo>
                <a:cubicBezTo>
                  <a:pt x="496" y="411"/>
                  <a:pt x="504" y="386"/>
                  <a:pt x="504" y="369"/>
                </a:cubicBezTo>
                <a:cubicBezTo>
                  <a:pt x="504" y="344"/>
                  <a:pt x="504" y="344"/>
                  <a:pt x="504" y="344"/>
                </a:cubicBezTo>
                <a:lnTo>
                  <a:pt x="496" y="193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7839EC6D-721D-EB4C-BC4D-A7E2CA0F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253" y="8270250"/>
            <a:ext cx="16410" cy="246229"/>
          </a:xfrm>
          <a:custGeom>
            <a:avLst/>
            <a:gdLst>
              <a:gd name="T0" fmla="*/ 0 w 1"/>
              <a:gd name="T1" fmla="*/ 0 h 68"/>
              <a:gd name="T2" fmla="*/ 0 w 1"/>
              <a:gd name="T3" fmla="*/ 0 h 68"/>
              <a:gd name="T4" fmla="*/ 0 w 1"/>
              <a:gd name="T5" fmla="*/ 67 h 68"/>
              <a:gd name="T6" fmla="*/ 0 w 1"/>
              <a:gd name="T7" fmla="*/ 67 h 68"/>
              <a:gd name="T8" fmla="*/ 0 w 1"/>
              <a:gd name="T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68">
                <a:moveTo>
                  <a:pt x="0" y="0"/>
                </a:moveTo>
                <a:lnTo>
                  <a:pt x="0" y="0"/>
                </a:lnTo>
                <a:lnTo>
                  <a:pt x="0" y="6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rgbClr val="5060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A23FF658-A42F-BA4C-BF45-2D536AD0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458" y="7876276"/>
            <a:ext cx="65662" cy="656624"/>
          </a:xfrm>
          <a:custGeom>
            <a:avLst/>
            <a:gdLst>
              <a:gd name="T0" fmla="*/ 8 w 18"/>
              <a:gd name="T1" fmla="*/ 0 h 177"/>
              <a:gd name="T2" fmla="*/ 8 w 18"/>
              <a:gd name="T3" fmla="*/ 0 h 177"/>
              <a:gd name="T4" fmla="*/ 0 w 18"/>
              <a:gd name="T5" fmla="*/ 9 h 177"/>
              <a:gd name="T6" fmla="*/ 0 w 18"/>
              <a:gd name="T7" fmla="*/ 176 h 177"/>
              <a:gd name="T8" fmla="*/ 17 w 18"/>
              <a:gd name="T9" fmla="*/ 176 h 177"/>
              <a:gd name="T10" fmla="*/ 17 w 18"/>
              <a:gd name="T11" fmla="*/ 9 h 177"/>
              <a:gd name="T12" fmla="*/ 8 w 18"/>
              <a:gd name="T13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177">
                <a:moveTo>
                  <a:pt x="8" y="0"/>
                </a:moveTo>
                <a:lnTo>
                  <a:pt x="8" y="0"/>
                </a:lnTo>
                <a:lnTo>
                  <a:pt x="0" y="9"/>
                </a:lnTo>
                <a:cubicBezTo>
                  <a:pt x="0" y="176"/>
                  <a:pt x="0" y="176"/>
                  <a:pt x="0" y="176"/>
                </a:cubicBezTo>
                <a:cubicBezTo>
                  <a:pt x="17" y="176"/>
                  <a:pt x="17" y="176"/>
                  <a:pt x="17" y="176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0"/>
                  <a:pt x="8" y="0"/>
                </a:cubicBezTo>
              </a:path>
            </a:pathLst>
          </a:custGeom>
          <a:solidFill>
            <a:srgbClr val="5060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50EA672B-3210-924B-BD44-713A7EB3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385" y="7876276"/>
            <a:ext cx="98494" cy="656624"/>
          </a:xfrm>
          <a:custGeom>
            <a:avLst/>
            <a:gdLst>
              <a:gd name="T0" fmla="*/ 8 w 26"/>
              <a:gd name="T1" fmla="*/ 0 h 177"/>
              <a:gd name="T2" fmla="*/ 8 w 26"/>
              <a:gd name="T3" fmla="*/ 0 h 177"/>
              <a:gd name="T4" fmla="*/ 0 w 26"/>
              <a:gd name="T5" fmla="*/ 9 h 177"/>
              <a:gd name="T6" fmla="*/ 8 w 26"/>
              <a:gd name="T7" fmla="*/ 176 h 177"/>
              <a:gd name="T8" fmla="*/ 25 w 26"/>
              <a:gd name="T9" fmla="*/ 176 h 177"/>
              <a:gd name="T10" fmla="*/ 17 w 26"/>
              <a:gd name="T11" fmla="*/ 9 h 177"/>
              <a:gd name="T12" fmla="*/ 8 w 26"/>
              <a:gd name="T13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77">
                <a:moveTo>
                  <a:pt x="8" y="0"/>
                </a:moveTo>
                <a:lnTo>
                  <a:pt x="8" y="0"/>
                </a:lnTo>
                <a:lnTo>
                  <a:pt x="0" y="9"/>
                </a:lnTo>
                <a:cubicBezTo>
                  <a:pt x="8" y="176"/>
                  <a:pt x="8" y="176"/>
                  <a:pt x="8" y="176"/>
                </a:cubicBezTo>
                <a:cubicBezTo>
                  <a:pt x="25" y="176"/>
                  <a:pt x="25" y="176"/>
                  <a:pt x="25" y="176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0"/>
                  <a:pt x="8" y="0"/>
                </a:cubicBezTo>
              </a:path>
            </a:pathLst>
          </a:custGeom>
          <a:solidFill>
            <a:srgbClr val="5060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1A80B5A4-C0FA-F94E-BE7D-D74D895E7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724" y="7055494"/>
            <a:ext cx="1969878" cy="1477406"/>
          </a:xfrm>
          <a:custGeom>
            <a:avLst/>
            <a:gdLst>
              <a:gd name="T0" fmla="*/ 512 w 529"/>
              <a:gd name="T1" fmla="*/ 84 h 395"/>
              <a:gd name="T2" fmla="*/ 512 w 529"/>
              <a:gd name="T3" fmla="*/ 84 h 395"/>
              <a:gd name="T4" fmla="*/ 486 w 529"/>
              <a:gd name="T5" fmla="*/ 50 h 395"/>
              <a:gd name="T6" fmla="*/ 411 w 529"/>
              <a:gd name="T7" fmla="*/ 17 h 395"/>
              <a:gd name="T8" fmla="*/ 361 w 529"/>
              <a:gd name="T9" fmla="*/ 0 h 395"/>
              <a:gd name="T10" fmla="*/ 260 w 529"/>
              <a:gd name="T11" fmla="*/ 361 h 395"/>
              <a:gd name="T12" fmla="*/ 159 w 529"/>
              <a:gd name="T13" fmla="*/ 0 h 395"/>
              <a:gd name="T14" fmla="*/ 159 w 529"/>
              <a:gd name="T15" fmla="*/ 0 h 395"/>
              <a:gd name="T16" fmla="*/ 109 w 529"/>
              <a:gd name="T17" fmla="*/ 17 h 395"/>
              <a:gd name="T18" fmla="*/ 42 w 529"/>
              <a:gd name="T19" fmla="*/ 50 h 395"/>
              <a:gd name="T20" fmla="*/ 16 w 529"/>
              <a:gd name="T21" fmla="*/ 84 h 395"/>
              <a:gd name="T22" fmla="*/ 0 w 529"/>
              <a:gd name="T23" fmla="*/ 369 h 395"/>
              <a:gd name="T24" fmla="*/ 25 w 529"/>
              <a:gd name="T25" fmla="*/ 394 h 395"/>
              <a:gd name="T26" fmla="*/ 92 w 529"/>
              <a:gd name="T27" fmla="*/ 394 h 395"/>
              <a:gd name="T28" fmla="*/ 92 w 529"/>
              <a:gd name="T29" fmla="*/ 394 h 395"/>
              <a:gd name="T30" fmla="*/ 109 w 529"/>
              <a:gd name="T31" fmla="*/ 394 h 395"/>
              <a:gd name="T32" fmla="*/ 109 w 529"/>
              <a:gd name="T33" fmla="*/ 394 h 395"/>
              <a:gd name="T34" fmla="*/ 260 w 529"/>
              <a:gd name="T35" fmla="*/ 394 h 395"/>
              <a:gd name="T36" fmla="*/ 260 w 529"/>
              <a:gd name="T37" fmla="*/ 352 h 395"/>
              <a:gd name="T38" fmla="*/ 260 w 529"/>
              <a:gd name="T39" fmla="*/ 352 h 395"/>
              <a:gd name="T40" fmla="*/ 260 w 529"/>
              <a:gd name="T41" fmla="*/ 352 h 395"/>
              <a:gd name="T42" fmla="*/ 260 w 529"/>
              <a:gd name="T43" fmla="*/ 394 h 395"/>
              <a:gd name="T44" fmla="*/ 419 w 529"/>
              <a:gd name="T45" fmla="*/ 394 h 395"/>
              <a:gd name="T46" fmla="*/ 419 w 529"/>
              <a:gd name="T47" fmla="*/ 386 h 395"/>
              <a:gd name="T48" fmla="*/ 436 w 529"/>
              <a:gd name="T49" fmla="*/ 386 h 395"/>
              <a:gd name="T50" fmla="*/ 436 w 529"/>
              <a:gd name="T51" fmla="*/ 394 h 395"/>
              <a:gd name="T52" fmla="*/ 495 w 529"/>
              <a:gd name="T53" fmla="*/ 394 h 395"/>
              <a:gd name="T54" fmla="*/ 528 w 529"/>
              <a:gd name="T55" fmla="*/ 369 h 395"/>
              <a:gd name="T56" fmla="*/ 512 w 529"/>
              <a:gd name="T57" fmla="*/ 84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29" h="395">
                <a:moveTo>
                  <a:pt x="512" y="84"/>
                </a:moveTo>
                <a:lnTo>
                  <a:pt x="512" y="84"/>
                </a:lnTo>
                <a:cubicBezTo>
                  <a:pt x="512" y="67"/>
                  <a:pt x="495" y="59"/>
                  <a:pt x="486" y="50"/>
                </a:cubicBezTo>
                <a:cubicBezTo>
                  <a:pt x="411" y="17"/>
                  <a:pt x="411" y="17"/>
                  <a:pt x="411" y="17"/>
                </a:cubicBezTo>
                <a:cubicBezTo>
                  <a:pt x="361" y="0"/>
                  <a:pt x="361" y="0"/>
                  <a:pt x="361" y="0"/>
                </a:cubicBezTo>
                <a:cubicBezTo>
                  <a:pt x="260" y="361"/>
                  <a:pt x="260" y="361"/>
                  <a:pt x="260" y="361"/>
                </a:cubicBezTo>
                <a:cubicBezTo>
                  <a:pt x="159" y="0"/>
                  <a:pt x="159" y="0"/>
                  <a:pt x="159" y="0"/>
                </a:cubicBezTo>
                <a:lnTo>
                  <a:pt x="159" y="0"/>
                </a:lnTo>
                <a:cubicBezTo>
                  <a:pt x="109" y="17"/>
                  <a:pt x="109" y="17"/>
                  <a:pt x="109" y="17"/>
                </a:cubicBezTo>
                <a:cubicBezTo>
                  <a:pt x="42" y="50"/>
                  <a:pt x="42" y="50"/>
                  <a:pt x="42" y="50"/>
                </a:cubicBezTo>
                <a:cubicBezTo>
                  <a:pt x="25" y="59"/>
                  <a:pt x="16" y="67"/>
                  <a:pt x="16" y="84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78"/>
                  <a:pt x="8" y="394"/>
                  <a:pt x="25" y="394"/>
                </a:cubicBezTo>
                <a:cubicBezTo>
                  <a:pt x="92" y="394"/>
                  <a:pt x="92" y="394"/>
                  <a:pt x="92" y="394"/>
                </a:cubicBezTo>
                <a:lnTo>
                  <a:pt x="92" y="394"/>
                </a:lnTo>
                <a:cubicBezTo>
                  <a:pt x="109" y="394"/>
                  <a:pt x="109" y="394"/>
                  <a:pt x="109" y="394"/>
                </a:cubicBezTo>
                <a:lnTo>
                  <a:pt x="109" y="394"/>
                </a:lnTo>
                <a:cubicBezTo>
                  <a:pt x="260" y="394"/>
                  <a:pt x="260" y="394"/>
                  <a:pt x="260" y="394"/>
                </a:cubicBezTo>
                <a:cubicBezTo>
                  <a:pt x="260" y="352"/>
                  <a:pt x="260" y="352"/>
                  <a:pt x="260" y="352"/>
                </a:cubicBezTo>
                <a:lnTo>
                  <a:pt x="260" y="352"/>
                </a:lnTo>
                <a:lnTo>
                  <a:pt x="260" y="352"/>
                </a:lnTo>
                <a:cubicBezTo>
                  <a:pt x="260" y="394"/>
                  <a:pt x="260" y="394"/>
                  <a:pt x="260" y="394"/>
                </a:cubicBezTo>
                <a:cubicBezTo>
                  <a:pt x="419" y="394"/>
                  <a:pt x="419" y="394"/>
                  <a:pt x="419" y="394"/>
                </a:cubicBezTo>
                <a:cubicBezTo>
                  <a:pt x="419" y="386"/>
                  <a:pt x="419" y="386"/>
                  <a:pt x="419" y="386"/>
                </a:cubicBezTo>
                <a:cubicBezTo>
                  <a:pt x="436" y="386"/>
                  <a:pt x="436" y="386"/>
                  <a:pt x="436" y="386"/>
                </a:cubicBezTo>
                <a:cubicBezTo>
                  <a:pt x="436" y="394"/>
                  <a:pt x="436" y="394"/>
                  <a:pt x="436" y="394"/>
                </a:cubicBezTo>
                <a:cubicBezTo>
                  <a:pt x="495" y="394"/>
                  <a:pt x="495" y="394"/>
                  <a:pt x="495" y="394"/>
                </a:cubicBezTo>
                <a:cubicBezTo>
                  <a:pt x="512" y="394"/>
                  <a:pt x="528" y="378"/>
                  <a:pt x="528" y="369"/>
                </a:cubicBezTo>
                <a:lnTo>
                  <a:pt x="512" y="8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D445D880-2784-F540-960D-6EF0E36EB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759" y="7153988"/>
            <a:ext cx="213398" cy="279060"/>
          </a:xfrm>
          <a:custGeom>
            <a:avLst/>
            <a:gdLst>
              <a:gd name="T0" fmla="*/ 25 w 59"/>
              <a:gd name="T1" fmla="*/ 0 h 77"/>
              <a:gd name="T2" fmla="*/ 0 w 59"/>
              <a:gd name="T3" fmla="*/ 42 h 77"/>
              <a:gd name="T4" fmla="*/ 25 w 59"/>
              <a:gd name="T5" fmla="*/ 76 h 77"/>
              <a:gd name="T6" fmla="*/ 58 w 59"/>
              <a:gd name="T7" fmla="*/ 42 h 77"/>
              <a:gd name="T8" fmla="*/ 25 w 59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77">
                <a:moveTo>
                  <a:pt x="25" y="0"/>
                </a:moveTo>
                <a:lnTo>
                  <a:pt x="0" y="42"/>
                </a:lnTo>
                <a:lnTo>
                  <a:pt x="25" y="76"/>
                </a:lnTo>
                <a:lnTo>
                  <a:pt x="58" y="42"/>
                </a:lnTo>
                <a:lnTo>
                  <a:pt x="2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91032D59-AD6D-FC49-A9F6-148FDF146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097" y="7301724"/>
            <a:ext cx="344723" cy="1099851"/>
          </a:xfrm>
          <a:custGeom>
            <a:avLst/>
            <a:gdLst>
              <a:gd name="T0" fmla="*/ 42 w 93"/>
              <a:gd name="T1" fmla="*/ 0 h 295"/>
              <a:gd name="T2" fmla="*/ 42 w 93"/>
              <a:gd name="T3" fmla="*/ 0 h 295"/>
              <a:gd name="T4" fmla="*/ 0 w 93"/>
              <a:gd name="T5" fmla="*/ 185 h 295"/>
              <a:gd name="T6" fmla="*/ 25 w 93"/>
              <a:gd name="T7" fmla="*/ 294 h 295"/>
              <a:gd name="T8" fmla="*/ 92 w 93"/>
              <a:gd name="T9" fmla="*/ 285 h 295"/>
              <a:gd name="T10" fmla="*/ 84 w 93"/>
              <a:gd name="T11" fmla="*/ 185 h 295"/>
              <a:gd name="T12" fmla="*/ 50 w 93"/>
              <a:gd name="T13" fmla="*/ 0 h 295"/>
              <a:gd name="T14" fmla="*/ 42 w 93"/>
              <a:gd name="T1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" h="295">
                <a:moveTo>
                  <a:pt x="42" y="0"/>
                </a:moveTo>
                <a:lnTo>
                  <a:pt x="42" y="0"/>
                </a:lnTo>
                <a:cubicBezTo>
                  <a:pt x="0" y="185"/>
                  <a:pt x="0" y="185"/>
                  <a:pt x="0" y="185"/>
                </a:cubicBezTo>
                <a:cubicBezTo>
                  <a:pt x="25" y="294"/>
                  <a:pt x="25" y="294"/>
                  <a:pt x="25" y="294"/>
                </a:cubicBezTo>
                <a:cubicBezTo>
                  <a:pt x="25" y="294"/>
                  <a:pt x="92" y="294"/>
                  <a:pt x="92" y="285"/>
                </a:cubicBezTo>
                <a:lnTo>
                  <a:pt x="84" y="185"/>
                </a:lnTo>
                <a:cubicBezTo>
                  <a:pt x="50" y="0"/>
                  <a:pt x="50" y="0"/>
                  <a:pt x="50" y="0"/>
                </a:cubicBezTo>
                <a:lnTo>
                  <a:pt x="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7AA9368F-D445-7D4A-B1A3-1360A3628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4148" y="5528837"/>
            <a:ext cx="1034191" cy="2068368"/>
          </a:xfrm>
          <a:custGeom>
            <a:avLst/>
            <a:gdLst>
              <a:gd name="T0" fmla="*/ 278 w 279"/>
              <a:gd name="T1" fmla="*/ 168 h 555"/>
              <a:gd name="T2" fmla="*/ 278 w 279"/>
              <a:gd name="T3" fmla="*/ 168 h 555"/>
              <a:gd name="T4" fmla="*/ 143 w 279"/>
              <a:gd name="T5" fmla="*/ 0 h 555"/>
              <a:gd name="T6" fmla="*/ 0 w 279"/>
              <a:gd name="T7" fmla="*/ 168 h 555"/>
              <a:gd name="T8" fmla="*/ 84 w 279"/>
              <a:gd name="T9" fmla="*/ 319 h 555"/>
              <a:gd name="T10" fmla="*/ 84 w 279"/>
              <a:gd name="T11" fmla="*/ 487 h 555"/>
              <a:gd name="T12" fmla="*/ 143 w 279"/>
              <a:gd name="T13" fmla="*/ 554 h 555"/>
              <a:gd name="T14" fmla="*/ 194 w 279"/>
              <a:gd name="T15" fmla="*/ 487 h 555"/>
              <a:gd name="T16" fmla="*/ 194 w 279"/>
              <a:gd name="T17" fmla="*/ 319 h 555"/>
              <a:gd name="T18" fmla="*/ 278 w 279"/>
              <a:gd name="T19" fmla="*/ 168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" h="555">
                <a:moveTo>
                  <a:pt x="278" y="168"/>
                </a:moveTo>
                <a:lnTo>
                  <a:pt x="278" y="168"/>
                </a:lnTo>
                <a:cubicBezTo>
                  <a:pt x="278" y="75"/>
                  <a:pt x="219" y="0"/>
                  <a:pt x="143" y="0"/>
                </a:cubicBezTo>
                <a:cubicBezTo>
                  <a:pt x="59" y="0"/>
                  <a:pt x="0" y="75"/>
                  <a:pt x="0" y="168"/>
                </a:cubicBezTo>
                <a:cubicBezTo>
                  <a:pt x="0" y="235"/>
                  <a:pt x="26" y="293"/>
                  <a:pt x="84" y="319"/>
                </a:cubicBezTo>
                <a:cubicBezTo>
                  <a:pt x="84" y="487"/>
                  <a:pt x="84" y="487"/>
                  <a:pt x="84" y="487"/>
                </a:cubicBezTo>
                <a:cubicBezTo>
                  <a:pt x="84" y="520"/>
                  <a:pt x="110" y="554"/>
                  <a:pt x="143" y="554"/>
                </a:cubicBezTo>
                <a:cubicBezTo>
                  <a:pt x="168" y="554"/>
                  <a:pt x="194" y="520"/>
                  <a:pt x="194" y="487"/>
                </a:cubicBezTo>
                <a:cubicBezTo>
                  <a:pt x="194" y="319"/>
                  <a:pt x="194" y="319"/>
                  <a:pt x="194" y="319"/>
                </a:cubicBezTo>
                <a:cubicBezTo>
                  <a:pt x="252" y="293"/>
                  <a:pt x="278" y="235"/>
                  <a:pt x="278" y="168"/>
                </a:cubicBezTo>
              </a:path>
            </a:pathLst>
          </a:custGeom>
          <a:solidFill>
            <a:srgbClr val="FFCD99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7C62F8AE-60D4-164D-B860-BEDFFE93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41" y="6776424"/>
            <a:ext cx="2002709" cy="1756476"/>
          </a:xfrm>
          <a:custGeom>
            <a:avLst/>
            <a:gdLst>
              <a:gd name="T0" fmla="*/ 520 w 538"/>
              <a:gd name="T1" fmla="*/ 227 h 471"/>
              <a:gd name="T2" fmla="*/ 520 w 538"/>
              <a:gd name="T3" fmla="*/ 227 h 471"/>
              <a:gd name="T4" fmla="*/ 520 w 538"/>
              <a:gd name="T5" fmla="*/ 210 h 471"/>
              <a:gd name="T6" fmla="*/ 369 w 538"/>
              <a:gd name="T7" fmla="*/ 43 h 471"/>
              <a:gd name="T8" fmla="*/ 361 w 538"/>
              <a:gd name="T9" fmla="*/ 43 h 471"/>
              <a:gd name="T10" fmla="*/ 369 w 538"/>
              <a:gd name="T11" fmla="*/ 26 h 471"/>
              <a:gd name="T12" fmla="*/ 319 w 538"/>
              <a:gd name="T13" fmla="*/ 0 h 471"/>
              <a:gd name="T14" fmla="*/ 260 w 538"/>
              <a:gd name="T15" fmla="*/ 51 h 471"/>
              <a:gd name="T16" fmla="*/ 201 w 538"/>
              <a:gd name="T17" fmla="*/ 0 h 471"/>
              <a:gd name="T18" fmla="*/ 143 w 538"/>
              <a:gd name="T19" fmla="*/ 26 h 471"/>
              <a:gd name="T20" fmla="*/ 151 w 538"/>
              <a:gd name="T21" fmla="*/ 43 h 471"/>
              <a:gd name="T22" fmla="*/ 0 w 538"/>
              <a:gd name="T23" fmla="*/ 210 h 471"/>
              <a:gd name="T24" fmla="*/ 0 w 538"/>
              <a:gd name="T25" fmla="*/ 219 h 471"/>
              <a:gd name="T26" fmla="*/ 0 w 538"/>
              <a:gd name="T27" fmla="*/ 403 h 471"/>
              <a:gd name="T28" fmla="*/ 0 w 538"/>
              <a:gd name="T29" fmla="*/ 428 h 471"/>
              <a:gd name="T30" fmla="*/ 42 w 538"/>
              <a:gd name="T31" fmla="*/ 470 h 471"/>
              <a:gd name="T32" fmla="*/ 84 w 538"/>
              <a:gd name="T33" fmla="*/ 470 h 471"/>
              <a:gd name="T34" fmla="*/ 92 w 538"/>
              <a:gd name="T35" fmla="*/ 470 h 471"/>
              <a:gd name="T36" fmla="*/ 92 w 538"/>
              <a:gd name="T37" fmla="*/ 252 h 471"/>
              <a:gd name="T38" fmla="*/ 101 w 538"/>
              <a:gd name="T39" fmla="*/ 244 h 471"/>
              <a:gd name="T40" fmla="*/ 117 w 538"/>
              <a:gd name="T41" fmla="*/ 252 h 471"/>
              <a:gd name="T42" fmla="*/ 117 w 538"/>
              <a:gd name="T43" fmla="*/ 470 h 471"/>
              <a:gd name="T44" fmla="*/ 126 w 538"/>
              <a:gd name="T45" fmla="*/ 470 h 471"/>
              <a:gd name="T46" fmla="*/ 260 w 538"/>
              <a:gd name="T47" fmla="*/ 470 h 471"/>
              <a:gd name="T48" fmla="*/ 260 w 538"/>
              <a:gd name="T49" fmla="*/ 470 h 471"/>
              <a:gd name="T50" fmla="*/ 420 w 538"/>
              <a:gd name="T51" fmla="*/ 470 h 471"/>
              <a:gd name="T52" fmla="*/ 428 w 538"/>
              <a:gd name="T53" fmla="*/ 470 h 471"/>
              <a:gd name="T54" fmla="*/ 428 w 538"/>
              <a:gd name="T55" fmla="*/ 252 h 471"/>
              <a:gd name="T56" fmla="*/ 436 w 538"/>
              <a:gd name="T57" fmla="*/ 244 h 471"/>
              <a:gd name="T58" fmla="*/ 453 w 538"/>
              <a:gd name="T59" fmla="*/ 252 h 471"/>
              <a:gd name="T60" fmla="*/ 453 w 538"/>
              <a:gd name="T61" fmla="*/ 470 h 471"/>
              <a:gd name="T62" fmla="*/ 461 w 538"/>
              <a:gd name="T63" fmla="*/ 470 h 471"/>
              <a:gd name="T64" fmla="*/ 504 w 538"/>
              <a:gd name="T65" fmla="*/ 470 h 471"/>
              <a:gd name="T66" fmla="*/ 537 w 538"/>
              <a:gd name="T67" fmla="*/ 420 h 471"/>
              <a:gd name="T68" fmla="*/ 537 w 538"/>
              <a:gd name="T69" fmla="*/ 395 h 471"/>
              <a:gd name="T70" fmla="*/ 520 w 538"/>
              <a:gd name="T71" fmla="*/ 22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8" h="471">
                <a:moveTo>
                  <a:pt x="520" y="227"/>
                </a:moveTo>
                <a:lnTo>
                  <a:pt x="520" y="227"/>
                </a:lnTo>
                <a:cubicBezTo>
                  <a:pt x="520" y="210"/>
                  <a:pt x="520" y="210"/>
                  <a:pt x="520" y="210"/>
                </a:cubicBezTo>
                <a:cubicBezTo>
                  <a:pt x="520" y="118"/>
                  <a:pt x="453" y="76"/>
                  <a:pt x="369" y="43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9" y="26"/>
                  <a:pt x="369" y="26"/>
                  <a:pt x="369" y="26"/>
                </a:cubicBezTo>
                <a:cubicBezTo>
                  <a:pt x="319" y="0"/>
                  <a:pt x="319" y="0"/>
                  <a:pt x="319" y="0"/>
                </a:cubicBezTo>
                <a:cubicBezTo>
                  <a:pt x="260" y="51"/>
                  <a:pt x="260" y="51"/>
                  <a:pt x="260" y="51"/>
                </a:cubicBezTo>
                <a:cubicBezTo>
                  <a:pt x="201" y="0"/>
                  <a:pt x="201" y="0"/>
                  <a:pt x="201" y="0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51" y="43"/>
                  <a:pt x="151" y="43"/>
                  <a:pt x="151" y="43"/>
                </a:cubicBezTo>
                <a:cubicBezTo>
                  <a:pt x="67" y="51"/>
                  <a:pt x="0" y="126"/>
                  <a:pt x="0" y="210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45"/>
                  <a:pt x="17" y="470"/>
                  <a:pt x="42" y="470"/>
                </a:cubicBezTo>
                <a:cubicBezTo>
                  <a:pt x="84" y="470"/>
                  <a:pt x="84" y="470"/>
                  <a:pt x="84" y="470"/>
                </a:cubicBezTo>
                <a:cubicBezTo>
                  <a:pt x="92" y="470"/>
                  <a:pt x="92" y="470"/>
                  <a:pt x="92" y="470"/>
                </a:cubicBezTo>
                <a:cubicBezTo>
                  <a:pt x="92" y="252"/>
                  <a:pt x="92" y="252"/>
                  <a:pt x="92" y="252"/>
                </a:cubicBezTo>
                <a:cubicBezTo>
                  <a:pt x="92" y="244"/>
                  <a:pt x="101" y="244"/>
                  <a:pt x="101" y="244"/>
                </a:cubicBezTo>
                <a:cubicBezTo>
                  <a:pt x="109" y="244"/>
                  <a:pt x="117" y="244"/>
                  <a:pt x="117" y="252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17" y="470"/>
                  <a:pt x="117" y="470"/>
                  <a:pt x="126" y="470"/>
                </a:cubicBezTo>
                <a:cubicBezTo>
                  <a:pt x="260" y="470"/>
                  <a:pt x="260" y="470"/>
                  <a:pt x="260" y="470"/>
                </a:cubicBezTo>
                <a:lnTo>
                  <a:pt x="260" y="470"/>
                </a:lnTo>
                <a:cubicBezTo>
                  <a:pt x="420" y="470"/>
                  <a:pt x="420" y="470"/>
                  <a:pt x="420" y="470"/>
                </a:cubicBezTo>
                <a:cubicBezTo>
                  <a:pt x="428" y="470"/>
                  <a:pt x="428" y="470"/>
                  <a:pt x="428" y="470"/>
                </a:cubicBezTo>
                <a:cubicBezTo>
                  <a:pt x="428" y="252"/>
                  <a:pt x="428" y="252"/>
                  <a:pt x="428" y="252"/>
                </a:cubicBezTo>
                <a:cubicBezTo>
                  <a:pt x="428" y="244"/>
                  <a:pt x="436" y="244"/>
                  <a:pt x="436" y="244"/>
                </a:cubicBezTo>
                <a:cubicBezTo>
                  <a:pt x="445" y="244"/>
                  <a:pt x="453" y="244"/>
                  <a:pt x="453" y="252"/>
                </a:cubicBezTo>
                <a:cubicBezTo>
                  <a:pt x="453" y="470"/>
                  <a:pt x="453" y="470"/>
                  <a:pt x="453" y="470"/>
                </a:cubicBezTo>
                <a:cubicBezTo>
                  <a:pt x="453" y="470"/>
                  <a:pt x="453" y="470"/>
                  <a:pt x="461" y="470"/>
                </a:cubicBezTo>
                <a:cubicBezTo>
                  <a:pt x="504" y="470"/>
                  <a:pt x="504" y="470"/>
                  <a:pt x="504" y="470"/>
                </a:cubicBezTo>
                <a:cubicBezTo>
                  <a:pt x="529" y="470"/>
                  <a:pt x="537" y="445"/>
                  <a:pt x="537" y="420"/>
                </a:cubicBezTo>
                <a:cubicBezTo>
                  <a:pt x="537" y="395"/>
                  <a:pt x="537" y="395"/>
                  <a:pt x="537" y="395"/>
                </a:cubicBezTo>
                <a:lnTo>
                  <a:pt x="520" y="227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06A7393A-2F61-9749-838C-5AF50C81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847" y="6842087"/>
            <a:ext cx="2134034" cy="1690813"/>
          </a:xfrm>
          <a:custGeom>
            <a:avLst/>
            <a:gdLst>
              <a:gd name="T0" fmla="*/ 545 w 572"/>
              <a:gd name="T1" fmla="*/ 101 h 454"/>
              <a:gd name="T2" fmla="*/ 545 w 572"/>
              <a:gd name="T3" fmla="*/ 101 h 454"/>
              <a:gd name="T4" fmla="*/ 520 w 572"/>
              <a:gd name="T5" fmla="*/ 67 h 454"/>
              <a:gd name="T6" fmla="*/ 445 w 572"/>
              <a:gd name="T7" fmla="*/ 26 h 454"/>
              <a:gd name="T8" fmla="*/ 386 w 572"/>
              <a:gd name="T9" fmla="*/ 0 h 454"/>
              <a:gd name="T10" fmla="*/ 285 w 572"/>
              <a:gd name="T11" fmla="*/ 185 h 454"/>
              <a:gd name="T12" fmla="*/ 176 w 572"/>
              <a:gd name="T13" fmla="*/ 0 h 454"/>
              <a:gd name="T14" fmla="*/ 176 w 572"/>
              <a:gd name="T15" fmla="*/ 0 h 454"/>
              <a:gd name="T16" fmla="*/ 126 w 572"/>
              <a:gd name="T17" fmla="*/ 26 h 454"/>
              <a:gd name="T18" fmla="*/ 42 w 572"/>
              <a:gd name="T19" fmla="*/ 67 h 454"/>
              <a:gd name="T20" fmla="*/ 17 w 572"/>
              <a:gd name="T21" fmla="*/ 101 h 454"/>
              <a:gd name="T22" fmla="*/ 0 w 572"/>
              <a:gd name="T23" fmla="*/ 420 h 454"/>
              <a:gd name="T24" fmla="*/ 33 w 572"/>
              <a:gd name="T25" fmla="*/ 453 h 454"/>
              <a:gd name="T26" fmla="*/ 100 w 572"/>
              <a:gd name="T27" fmla="*/ 453 h 454"/>
              <a:gd name="T28" fmla="*/ 117 w 572"/>
              <a:gd name="T29" fmla="*/ 453 h 454"/>
              <a:gd name="T30" fmla="*/ 285 w 572"/>
              <a:gd name="T31" fmla="*/ 453 h 454"/>
              <a:gd name="T32" fmla="*/ 285 w 572"/>
              <a:gd name="T33" fmla="*/ 453 h 454"/>
              <a:gd name="T34" fmla="*/ 453 w 572"/>
              <a:gd name="T35" fmla="*/ 453 h 454"/>
              <a:gd name="T36" fmla="*/ 470 w 572"/>
              <a:gd name="T37" fmla="*/ 453 h 454"/>
              <a:gd name="T38" fmla="*/ 470 w 572"/>
              <a:gd name="T39" fmla="*/ 453 h 454"/>
              <a:gd name="T40" fmla="*/ 470 w 572"/>
              <a:gd name="T41" fmla="*/ 453 h 454"/>
              <a:gd name="T42" fmla="*/ 537 w 572"/>
              <a:gd name="T43" fmla="*/ 453 h 454"/>
              <a:gd name="T44" fmla="*/ 571 w 572"/>
              <a:gd name="T45" fmla="*/ 420 h 454"/>
              <a:gd name="T46" fmla="*/ 545 w 572"/>
              <a:gd name="T47" fmla="*/ 101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2" h="454">
                <a:moveTo>
                  <a:pt x="545" y="101"/>
                </a:moveTo>
                <a:lnTo>
                  <a:pt x="545" y="101"/>
                </a:lnTo>
                <a:cubicBezTo>
                  <a:pt x="545" y="84"/>
                  <a:pt x="537" y="67"/>
                  <a:pt x="520" y="67"/>
                </a:cubicBezTo>
                <a:cubicBezTo>
                  <a:pt x="445" y="26"/>
                  <a:pt x="445" y="26"/>
                  <a:pt x="445" y="26"/>
                </a:cubicBezTo>
                <a:cubicBezTo>
                  <a:pt x="386" y="0"/>
                  <a:pt x="386" y="0"/>
                  <a:pt x="386" y="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176" y="0"/>
                  <a:pt x="176" y="0"/>
                  <a:pt x="176" y="0"/>
                </a:cubicBezTo>
                <a:lnTo>
                  <a:pt x="176" y="0"/>
                </a:lnTo>
                <a:cubicBezTo>
                  <a:pt x="126" y="26"/>
                  <a:pt x="126" y="26"/>
                  <a:pt x="126" y="26"/>
                </a:cubicBezTo>
                <a:cubicBezTo>
                  <a:pt x="42" y="67"/>
                  <a:pt x="42" y="67"/>
                  <a:pt x="42" y="67"/>
                </a:cubicBezTo>
                <a:cubicBezTo>
                  <a:pt x="33" y="67"/>
                  <a:pt x="17" y="84"/>
                  <a:pt x="17" y="101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37"/>
                  <a:pt x="17" y="453"/>
                  <a:pt x="33" y="453"/>
                </a:cubicBezTo>
                <a:cubicBezTo>
                  <a:pt x="100" y="453"/>
                  <a:pt x="100" y="453"/>
                  <a:pt x="100" y="453"/>
                </a:cubicBezTo>
                <a:cubicBezTo>
                  <a:pt x="117" y="453"/>
                  <a:pt x="117" y="453"/>
                  <a:pt x="117" y="453"/>
                </a:cubicBezTo>
                <a:cubicBezTo>
                  <a:pt x="285" y="453"/>
                  <a:pt x="285" y="453"/>
                  <a:pt x="285" y="453"/>
                </a:cubicBezTo>
                <a:lnTo>
                  <a:pt x="285" y="453"/>
                </a:lnTo>
                <a:cubicBezTo>
                  <a:pt x="453" y="453"/>
                  <a:pt x="453" y="453"/>
                  <a:pt x="453" y="453"/>
                </a:cubicBezTo>
                <a:cubicBezTo>
                  <a:pt x="470" y="453"/>
                  <a:pt x="470" y="453"/>
                  <a:pt x="470" y="453"/>
                </a:cubicBezTo>
                <a:lnTo>
                  <a:pt x="470" y="453"/>
                </a:lnTo>
                <a:lnTo>
                  <a:pt x="470" y="453"/>
                </a:lnTo>
                <a:cubicBezTo>
                  <a:pt x="537" y="453"/>
                  <a:pt x="537" y="453"/>
                  <a:pt x="537" y="453"/>
                </a:cubicBezTo>
                <a:cubicBezTo>
                  <a:pt x="554" y="453"/>
                  <a:pt x="571" y="437"/>
                  <a:pt x="571" y="420"/>
                </a:cubicBezTo>
                <a:lnTo>
                  <a:pt x="545" y="101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269ECD16-648D-6845-9F7B-16D85CA0B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4" y="5397512"/>
            <a:ext cx="1247589" cy="722287"/>
          </a:xfrm>
          <a:custGeom>
            <a:avLst/>
            <a:gdLst>
              <a:gd name="T0" fmla="*/ 303 w 337"/>
              <a:gd name="T1" fmla="*/ 193 h 194"/>
              <a:gd name="T2" fmla="*/ 303 w 337"/>
              <a:gd name="T3" fmla="*/ 193 h 194"/>
              <a:gd name="T4" fmla="*/ 260 w 337"/>
              <a:gd name="T5" fmla="*/ 126 h 194"/>
              <a:gd name="T6" fmla="*/ 168 w 337"/>
              <a:gd name="T7" fmla="*/ 126 h 194"/>
              <a:gd name="T8" fmla="*/ 68 w 337"/>
              <a:gd name="T9" fmla="*/ 134 h 194"/>
              <a:gd name="T10" fmla="*/ 34 w 337"/>
              <a:gd name="T11" fmla="*/ 193 h 194"/>
              <a:gd name="T12" fmla="*/ 68 w 337"/>
              <a:gd name="T13" fmla="*/ 42 h 194"/>
              <a:gd name="T14" fmla="*/ 294 w 337"/>
              <a:gd name="T15" fmla="*/ 67 h 194"/>
              <a:gd name="T16" fmla="*/ 303 w 337"/>
              <a:gd name="T1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194">
                <a:moveTo>
                  <a:pt x="303" y="193"/>
                </a:moveTo>
                <a:lnTo>
                  <a:pt x="303" y="193"/>
                </a:lnTo>
                <a:cubicBezTo>
                  <a:pt x="303" y="193"/>
                  <a:pt x="303" y="143"/>
                  <a:pt x="260" y="126"/>
                </a:cubicBezTo>
                <a:cubicBezTo>
                  <a:pt x="235" y="118"/>
                  <a:pt x="202" y="126"/>
                  <a:pt x="168" y="126"/>
                </a:cubicBezTo>
                <a:cubicBezTo>
                  <a:pt x="126" y="134"/>
                  <a:pt x="84" y="118"/>
                  <a:pt x="68" y="134"/>
                </a:cubicBezTo>
                <a:cubicBezTo>
                  <a:pt x="34" y="160"/>
                  <a:pt x="34" y="185"/>
                  <a:pt x="34" y="193"/>
                </a:cubicBezTo>
                <a:cubicBezTo>
                  <a:pt x="17" y="185"/>
                  <a:pt x="0" y="84"/>
                  <a:pt x="68" y="42"/>
                </a:cubicBezTo>
                <a:cubicBezTo>
                  <a:pt x="135" y="0"/>
                  <a:pt x="244" y="9"/>
                  <a:pt x="294" y="67"/>
                </a:cubicBezTo>
                <a:cubicBezTo>
                  <a:pt x="336" y="118"/>
                  <a:pt x="303" y="193"/>
                  <a:pt x="303" y="193"/>
                </a:cubicBezTo>
              </a:path>
            </a:pathLst>
          </a:custGeom>
          <a:solidFill>
            <a:srgbClr val="9371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AFD8F610-51D1-D449-A430-677E5EB4A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375" y="6973412"/>
            <a:ext cx="196988" cy="279071"/>
          </a:xfrm>
          <a:custGeom>
            <a:avLst/>
            <a:gdLst>
              <a:gd name="T0" fmla="*/ 25 w 51"/>
              <a:gd name="T1" fmla="*/ 0 h 76"/>
              <a:gd name="T2" fmla="*/ 0 w 51"/>
              <a:gd name="T3" fmla="*/ 42 h 76"/>
              <a:gd name="T4" fmla="*/ 25 w 51"/>
              <a:gd name="T5" fmla="*/ 75 h 76"/>
              <a:gd name="T6" fmla="*/ 50 w 51"/>
              <a:gd name="T7" fmla="*/ 42 h 76"/>
              <a:gd name="T8" fmla="*/ 25 w 51"/>
              <a:gd name="T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76">
                <a:moveTo>
                  <a:pt x="25" y="0"/>
                </a:moveTo>
                <a:lnTo>
                  <a:pt x="0" y="42"/>
                </a:lnTo>
                <a:lnTo>
                  <a:pt x="25" y="75"/>
                </a:lnTo>
                <a:lnTo>
                  <a:pt x="50" y="42"/>
                </a:lnTo>
                <a:lnTo>
                  <a:pt x="25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BD5C8BCC-0B94-F04E-978E-D5E908A7F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471" y="7088326"/>
            <a:ext cx="344723" cy="1132672"/>
          </a:xfrm>
          <a:custGeom>
            <a:avLst/>
            <a:gdLst>
              <a:gd name="T0" fmla="*/ 34 w 94"/>
              <a:gd name="T1" fmla="*/ 9 h 304"/>
              <a:gd name="T2" fmla="*/ 34 w 94"/>
              <a:gd name="T3" fmla="*/ 9 h 304"/>
              <a:gd name="T4" fmla="*/ 0 w 94"/>
              <a:gd name="T5" fmla="*/ 194 h 304"/>
              <a:gd name="T6" fmla="*/ 25 w 94"/>
              <a:gd name="T7" fmla="*/ 303 h 304"/>
              <a:gd name="T8" fmla="*/ 93 w 94"/>
              <a:gd name="T9" fmla="*/ 294 h 304"/>
              <a:gd name="T10" fmla="*/ 84 w 94"/>
              <a:gd name="T11" fmla="*/ 194 h 304"/>
              <a:gd name="T12" fmla="*/ 42 w 94"/>
              <a:gd name="T13" fmla="*/ 0 h 304"/>
              <a:gd name="T14" fmla="*/ 34 w 94"/>
              <a:gd name="T15" fmla="*/ 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304">
                <a:moveTo>
                  <a:pt x="34" y="9"/>
                </a:moveTo>
                <a:lnTo>
                  <a:pt x="34" y="9"/>
                </a:lnTo>
                <a:cubicBezTo>
                  <a:pt x="0" y="194"/>
                  <a:pt x="0" y="194"/>
                  <a:pt x="0" y="194"/>
                </a:cubicBezTo>
                <a:cubicBezTo>
                  <a:pt x="25" y="303"/>
                  <a:pt x="25" y="303"/>
                  <a:pt x="25" y="303"/>
                </a:cubicBezTo>
                <a:cubicBezTo>
                  <a:pt x="25" y="303"/>
                  <a:pt x="84" y="303"/>
                  <a:pt x="93" y="294"/>
                </a:cubicBezTo>
                <a:cubicBezTo>
                  <a:pt x="93" y="286"/>
                  <a:pt x="84" y="194"/>
                  <a:pt x="84" y="194"/>
                </a:cubicBezTo>
                <a:cubicBezTo>
                  <a:pt x="42" y="0"/>
                  <a:pt x="42" y="0"/>
                  <a:pt x="42" y="0"/>
                </a:cubicBezTo>
                <a:lnTo>
                  <a:pt x="34" y="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46">
            <a:extLst>
              <a:ext uri="{FF2B5EF4-FFF2-40B4-BE49-F238E27FC236}">
                <a16:creationId xmlns:a16="http://schemas.microsoft.com/office/drawing/2014/main" id="{6D8A9B94-E3C3-F547-B6B2-908624EE5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762" y="5528837"/>
            <a:ext cx="32831" cy="656624"/>
          </a:xfrm>
          <a:custGeom>
            <a:avLst/>
            <a:gdLst>
              <a:gd name="T0" fmla="*/ 9 w 10"/>
              <a:gd name="T1" fmla="*/ 176 h 177"/>
              <a:gd name="T2" fmla="*/ 9 w 10"/>
              <a:gd name="T3" fmla="*/ 176 h 177"/>
              <a:gd name="T4" fmla="*/ 0 w 10"/>
              <a:gd name="T5" fmla="*/ 176 h 177"/>
              <a:gd name="T6" fmla="*/ 0 w 10"/>
              <a:gd name="T7" fmla="*/ 8 h 177"/>
              <a:gd name="T8" fmla="*/ 9 w 10"/>
              <a:gd name="T9" fmla="*/ 0 h 177"/>
              <a:gd name="T10" fmla="*/ 9 w 10"/>
              <a:gd name="T11" fmla="*/ 8 h 177"/>
              <a:gd name="T12" fmla="*/ 9 w 10"/>
              <a:gd name="T13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77">
                <a:moveTo>
                  <a:pt x="9" y="176"/>
                </a:moveTo>
                <a:lnTo>
                  <a:pt x="9" y="176"/>
                </a:lnTo>
                <a:lnTo>
                  <a:pt x="0" y="176"/>
                </a:lnTo>
                <a:cubicBezTo>
                  <a:pt x="0" y="8"/>
                  <a:pt x="0" y="8"/>
                  <a:pt x="0" y="8"/>
                </a:cubicBezTo>
                <a:lnTo>
                  <a:pt x="9" y="0"/>
                </a:lnTo>
                <a:lnTo>
                  <a:pt x="9" y="8"/>
                </a:lnTo>
                <a:cubicBezTo>
                  <a:pt x="9" y="176"/>
                  <a:pt x="9" y="176"/>
                  <a:pt x="9" y="176"/>
                </a:cubicBezTo>
              </a:path>
            </a:pathLst>
          </a:custGeom>
          <a:solidFill>
            <a:srgbClr val="C683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47">
            <a:extLst>
              <a:ext uri="{FF2B5EF4-FFF2-40B4-BE49-F238E27FC236}">
                <a16:creationId xmlns:a16="http://schemas.microsoft.com/office/drawing/2014/main" id="{E867E50B-BDDF-A143-A7EF-7DCE2F36E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41" y="5939233"/>
            <a:ext cx="131325" cy="311891"/>
          </a:xfrm>
          <a:custGeom>
            <a:avLst/>
            <a:gdLst>
              <a:gd name="T0" fmla="*/ 17 w 35"/>
              <a:gd name="T1" fmla="*/ 84 h 85"/>
              <a:gd name="T2" fmla="*/ 17 w 35"/>
              <a:gd name="T3" fmla="*/ 84 h 85"/>
              <a:gd name="T4" fmla="*/ 8 w 35"/>
              <a:gd name="T5" fmla="*/ 84 h 85"/>
              <a:gd name="T6" fmla="*/ 0 w 35"/>
              <a:gd name="T7" fmla="*/ 75 h 85"/>
              <a:gd name="T8" fmla="*/ 0 w 35"/>
              <a:gd name="T9" fmla="*/ 8 h 85"/>
              <a:gd name="T10" fmla="*/ 8 w 35"/>
              <a:gd name="T11" fmla="*/ 0 h 85"/>
              <a:gd name="T12" fmla="*/ 17 w 35"/>
              <a:gd name="T13" fmla="*/ 0 h 85"/>
              <a:gd name="T14" fmla="*/ 34 w 35"/>
              <a:gd name="T15" fmla="*/ 8 h 85"/>
              <a:gd name="T16" fmla="*/ 34 w 35"/>
              <a:gd name="T17" fmla="*/ 75 h 85"/>
              <a:gd name="T18" fmla="*/ 17 w 35"/>
              <a:gd name="T19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85">
                <a:moveTo>
                  <a:pt x="17" y="84"/>
                </a:moveTo>
                <a:lnTo>
                  <a:pt x="17" y="84"/>
                </a:lnTo>
                <a:cubicBezTo>
                  <a:pt x="8" y="84"/>
                  <a:pt x="8" y="84"/>
                  <a:pt x="8" y="84"/>
                </a:cubicBezTo>
                <a:lnTo>
                  <a:pt x="0" y="75"/>
                </a:ln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7" y="0"/>
                  <a:pt x="17" y="0"/>
                  <a:pt x="17" y="0"/>
                </a:cubicBezTo>
                <a:cubicBezTo>
                  <a:pt x="25" y="0"/>
                  <a:pt x="34" y="8"/>
                  <a:pt x="34" y="8"/>
                </a:cubicBezTo>
                <a:cubicBezTo>
                  <a:pt x="34" y="75"/>
                  <a:pt x="34" y="75"/>
                  <a:pt x="34" y="75"/>
                </a:cubicBezTo>
                <a:cubicBezTo>
                  <a:pt x="34" y="75"/>
                  <a:pt x="25" y="84"/>
                  <a:pt x="17" y="84"/>
                </a:cubicBezTo>
              </a:path>
            </a:pathLst>
          </a:custGeom>
          <a:solidFill>
            <a:srgbClr val="C683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E2C5BDE5-3240-E74A-80C1-2D8E9D86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316" y="5463175"/>
            <a:ext cx="1099854" cy="558131"/>
          </a:xfrm>
          <a:custGeom>
            <a:avLst/>
            <a:gdLst>
              <a:gd name="T0" fmla="*/ 17 w 295"/>
              <a:gd name="T1" fmla="*/ 0 h 152"/>
              <a:gd name="T2" fmla="*/ 17 w 295"/>
              <a:gd name="T3" fmla="*/ 0 h 152"/>
              <a:gd name="T4" fmla="*/ 0 w 295"/>
              <a:gd name="T5" fmla="*/ 109 h 152"/>
              <a:gd name="T6" fmla="*/ 294 w 295"/>
              <a:gd name="T7" fmla="*/ 109 h 152"/>
              <a:gd name="T8" fmla="*/ 277 w 295"/>
              <a:gd name="T9" fmla="*/ 0 h 152"/>
              <a:gd name="T10" fmla="*/ 17 w 295"/>
              <a:gd name="T11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" h="152">
                <a:moveTo>
                  <a:pt x="17" y="0"/>
                </a:moveTo>
                <a:lnTo>
                  <a:pt x="17" y="0"/>
                </a:lnTo>
                <a:cubicBezTo>
                  <a:pt x="17" y="0"/>
                  <a:pt x="8" y="42"/>
                  <a:pt x="0" y="109"/>
                </a:cubicBezTo>
                <a:cubicBezTo>
                  <a:pt x="42" y="151"/>
                  <a:pt x="252" y="151"/>
                  <a:pt x="294" y="109"/>
                </a:cubicBezTo>
                <a:cubicBezTo>
                  <a:pt x="286" y="67"/>
                  <a:pt x="277" y="0"/>
                  <a:pt x="277" y="0"/>
                </a:cubicBezTo>
                <a:lnTo>
                  <a:pt x="1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FEF0275D-FC75-314E-9B2C-8EBF3B39F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41" y="5364681"/>
            <a:ext cx="1904215" cy="377564"/>
          </a:xfrm>
          <a:custGeom>
            <a:avLst/>
            <a:gdLst>
              <a:gd name="T0" fmla="*/ 8 w 513"/>
              <a:gd name="T1" fmla="*/ 42 h 101"/>
              <a:gd name="T2" fmla="*/ 8 w 513"/>
              <a:gd name="T3" fmla="*/ 42 h 101"/>
              <a:gd name="T4" fmla="*/ 260 w 513"/>
              <a:gd name="T5" fmla="*/ 0 h 101"/>
              <a:gd name="T6" fmla="*/ 260 w 513"/>
              <a:gd name="T7" fmla="*/ 0 h 101"/>
              <a:gd name="T8" fmla="*/ 512 w 513"/>
              <a:gd name="T9" fmla="*/ 42 h 101"/>
              <a:gd name="T10" fmla="*/ 512 w 513"/>
              <a:gd name="T11" fmla="*/ 50 h 101"/>
              <a:gd name="T12" fmla="*/ 260 w 513"/>
              <a:gd name="T13" fmla="*/ 100 h 101"/>
              <a:gd name="T14" fmla="*/ 260 w 513"/>
              <a:gd name="T15" fmla="*/ 100 h 101"/>
              <a:gd name="T16" fmla="*/ 8 w 513"/>
              <a:gd name="T17" fmla="*/ 50 h 101"/>
              <a:gd name="T18" fmla="*/ 8 w 513"/>
              <a:gd name="T19" fmla="*/ 4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3" h="101">
                <a:moveTo>
                  <a:pt x="8" y="42"/>
                </a:moveTo>
                <a:lnTo>
                  <a:pt x="8" y="42"/>
                </a:lnTo>
                <a:cubicBezTo>
                  <a:pt x="260" y="0"/>
                  <a:pt x="260" y="0"/>
                  <a:pt x="260" y="0"/>
                </a:cubicBezTo>
                <a:lnTo>
                  <a:pt x="260" y="0"/>
                </a:lnTo>
                <a:cubicBezTo>
                  <a:pt x="512" y="42"/>
                  <a:pt x="512" y="42"/>
                  <a:pt x="512" y="42"/>
                </a:cubicBezTo>
                <a:lnTo>
                  <a:pt x="512" y="50"/>
                </a:lnTo>
                <a:cubicBezTo>
                  <a:pt x="260" y="100"/>
                  <a:pt x="260" y="100"/>
                  <a:pt x="260" y="100"/>
                </a:cubicBezTo>
                <a:lnTo>
                  <a:pt x="260" y="100"/>
                </a:lnTo>
                <a:cubicBezTo>
                  <a:pt x="8" y="50"/>
                  <a:pt x="8" y="50"/>
                  <a:pt x="8" y="50"/>
                </a:cubicBezTo>
                <a:cubicBezTo>
                  <a:pt x="0" y="50"/>
                  <a:pt x="0" y="42"/>
                  <a:pt x="8" y="4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AE0692D6-E742-E44F-9087-F7B59188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639" y="5807908"/>
            <a:ext cx="32831" cy="607373"/>
          </a:xfrm>
          <a:custGeom>
            <a:avLst/>
            <a:gdLst>
              <a:gd name="T0" fmla="*/ 9 w 10"/>
              <a:gd name="T1" fmla="*/ 160 h 161"/>
              <a:gd name="T2" fmla="*/ 9 w 10"/>
              <a:gd name="T3" fmla="*/ 160 h 161"/>
              <a:gd name="T4" fmla="*/ 0 w 10"/>
              <a:gd name="T5" fmla="*/ 151 h 161"/>
              <a:gd name="T6" fmla="*/ 0 w 10"/>
              <a:gd name="T7" fmla="*/ 0 h 161"/>
              <a:gd name="T8" fmla="*/ 9 w 10"/>
              <a:gd name="T9" fmla="*/ 0 h 161"/>
              <a:gd name="T10" fmla="*/ 9 w 10"/>
              <a:gd name="T11" fmla="*/ 0 h 161"/>
              <a:gd name="T12" fmla="*/ 9 w 10"/>
              <a:gd name="T13" fmla="*/ 151 h 161"/>
              <a:gd name="T14" fmla="*/ 9 w 10"/>
              <a:gd name="T15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61">
                <a:moveTo>
                  <a:pt x="9" y="160"/>
                </a:moveTo>
                <a:lnTo>
                  <a:pt x="9" y="160"/>
                </a:lnTo>
                <a:cubicBezTo>
                  <a:pt x="9" y="160"/>
                  <a:pt x="0" y="160"/>
                  <a:pt x="0" y="151"/>
                </a:cubicBez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lnTo>
                  <a:pt x="9" y="0"/>
                </a:lnTo>
                <a:cubicBezTo>
                  <a:pt x="9" y="151"/>
                  <a:pt x="9" y="151"/>
                  <a:pt x="9" y="151"/>
                </a:cubicBezTo>
                <a:cubicBezTo>
                  <a:pt x="9" y="160"/>
                  <a:pt x="9" y="160"/>
                  <a:pt x="9" y="160"/>
                </a:cubicBezTo>
              </a:path>
            </a:pathLst>
          </a:custGeom>
          <a:solidFill>
            <a:srgbClr val="C683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9750B390-F504-7846-B842-2D411DE50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218" y="6152630"/>
            <a:ext cx="131325" cy="279071"/>
          </a:xfrm>
          <a:custGeom>
            <a:avLst/>
            <a:gdLst>
              <a:gd name="T0" fmla="*/ 17 w 34"/>
              <a:gd name="T1" fmla="*/ 75 h 76"/>
              <a:gd name="T2" fmla="*/ 17 w 34"/>
              <a:gd name="T3" fmla="*/ 75 h 76"/>
              <a:gd name="T4" fmla="*/ 17 w 34"/>
              <a:gd name="T5" fmla="*/ 75 h 76"/>
              <a:gd name="T6" fmla="*/ 0 w 34"/>
              <a:gd name="T7" fmla="*/ 67 h 76"/>
              <a:gd name="T8" fmla="*/ 0 w 34"/>
              <a:gd name="T9" fmla="*/ 16 h 76"/>
              <a:gd name="T10" fmla="*/ 17 w 34"/>
              <a:gd name="T11" fmla="*/ 0 h 76"/>
              <a:gd name="T12" fmla="*/ 17 w 34"/>
              <a:gd name="T13" fmla="*/ 0 h 76"/>
              <a:gd name="T14" fmla="*/ 33 w 34"/>
              <a:gd name="T15" fmla="*/ 16 h 76"/>
              <a:gd name="T16" fmla="*/ 33 w 34"/>
              <a:gd name="T17" fmla="*/ 67 h 76"/>
              <a:gd name="T18" fmla="*/ 17 w 34"/>
              <a:gd name="T19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76">
                <a:moveTo>
                  <a:pt x="17" y="75"/>
                </a:moveTo>
                <a:lnTo>
                  <a:pt x="17" y="75"/>
                </a:lnTo>
                <a:lnTo>
                  <a:pt x="17" y="75"/>
                </a:lnTo>
                <a:cubicBezTo>
                  <a:pt x="8" y="75"/>
                  <a:pt x="0" y="75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3" y="8"/>
                  <a:pt x="33" y="16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75"/>
                  <a:pt x="25" y="75"/>
                  <a:pt x="17" y="75"/>
                </a:cubicBezTo>
              </a:path>
            </a:pathLst>
          </a:custGeom>
          <a:solidFill>
            <a:srgbClr val="C683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F7E8B66E-27D7-C145-9AEE-CE7928DC7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363" y="5742245"/>
            <a:ext cx="1034191" cy="541710"/>
          </a:xfrm>
          <a:custGeom>
            <a:avLst/>
            <a:gdLst>
              <a:gd name="T0" fmla="*/ 8 w 277"/>
              <a:gd name="T1" fmla="*/ 0 h 144"/>
              <a:gd name="T2" fmla="*/ 8 w 277"/>
              <a:gd name="T3" fmla="*/ 0 h 144"/>
              <a:gd name="T4" fmla="*/ 0 w 277"/>
              <a:gd name="T5" fmla="*/ 101 h 144"/>
              <a:gd name="T6" fmla="*/ 276 w 277"/>
              <a:gd name="T7" fmla="*/ 101 h 144"/>
              <a:gd name="T8" fmla="*/ 251 w 277"/>
              <a:gd name="T9" fmla="*/ 0 h 144"/>
              <a:gd name="T10" fmla="*/ 8 w 277"/>
              <a:gd name="T11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" h="144">
                <a:moveTo>
                  <a:pt x="8" y="0"/>
                </a:moveTo>
                <a:lnTo>
                  <a:pt x="8" y="0"/>
                </a:lnTo>
                <a:cubicBezTo>
                  <a:pt x="8" y="0"/>
                  <a:pt x="0" y="34"/>
                  <a:pt x="0" y="101"/>
                </a:cubicBezTo>
                <a:cubicBezTo>
                  <a:pt x="41" y="143"/>
                  <a:pt x="235" y="143"/>
                  <a:pt x="276" y="101"/>
                </a:cubicBezTo>
                <a:cubicBezTo>
                  <a:pt x="268" y="59"/>
                  <a:pt x="251" y="0"/>
                  <a:pt x="251" y="0"/>
                </a:cubicBezTo>
                <a:lnTo>
                  <a:pt x="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0444DFE7-A633-8245-9B26-88EFE505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639" y="5627331"/>
            <a:ext cx="1723637" cy="377564"/>
          </a:xfrm>
          <a:custGeom>
            <a:avLst/>
            <a:gdLst>
              <a:gd name="T0" fmla="*/ 0 w 463"/>
              <a:gd name="T1" fmla="*/ 50 h 102"/>
              <a:gd name="T2" fmla="*/ 0 w 463"/>
              <a:gd name="T3" fmla="*/ 50 h 102"/>
              <a:gd name="T4" fmla="*/ 227 w 463"/>
              <a:gd name="T5" fmla="*/ 0 h 102"/>
              <a:gd name="T6" fmla="*/ 235 w 463"/>
              <a:gd name="T7" fmla="*/ 0 h 102"/>
              <a:gd name="T8" fmla="*/ 453 w 463"/>
              <a:gd name="T9" fmla="*/ 50 h 102"/>
              <a:gd name="T10" fmla="*/ 453 w 463"/>
              <a:gd name="T11" fmla="*/ 50 h 102"/>
              <a:gd name="T12" fmla="*/ 235 w 463"/>
              <a:gd name="T13" fmla="*/ 101 h 102"/>
              <a:gd name="T14" fmla="*/ 227 w 463"/>
              <a:gd name="T15" fmla="*/ 101 h 102"/>
              <a:gd name="T16" fmla="*/ 0 w 463"/>
              <a:gd name="T17" fmla="*/ 5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" h="102">
                <a:moveTo>
                  <a:pt x="0" y="50"/>
                </a:moveTo>
                <a:lnTo>
                  <a:pt x="0" y="50"/>
                </a:lnTo>
                <a:cubicBezTo>
                  <a:pt x="227" y="0"/>
                  <a:pt x="227" y="0"/>
                  <a:pt x="227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453" y="50"/>
                  <a:pt x="453" y="50"/>
                  <a:pt x="453" y="50"/>
                </a:cubicBezTo>
                <a:cubicBezTo>
                  <a:pt x="462" y="50"/>
                  <a:pt x="462" y="50"/>
                  <a:pt x="453" y="50"/>
                </a:cubicBezTo>
                <a:cubicBezTo>
                  <a:pt x="235" y="101"/>
                  <a:pt x="235" y="101"/>
                  <a:pt x="235" y="101"/>
                </a:cubicBezTo>
                <a:cubicBezTo>
                  <a:pt x="227" y="101"/>
                  <a:pt x="227" y="101"/>
                  <a:pt x="227" y="101"/>
                </a:cubicBezTo>
                <a:cubicBezTo>
                  <a:pt x="0" y="50"/>
                  <a:pt x="0" y="50"/>
                  <a:pt x="0" y="5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A68B1A6B-7CC4-3848-BEA8-16E4ACE84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3436" y="6612268"/>
            <a:ext cx="541711" cy="574552"/>
          </a:xfrm>
          <a:custGeom>
            <a:avLst/>
            <a:gdLst>
              <a:gd name="T0" fmla="*/ 143 w 144"/>
              <a:gd name="T1" fmla="*/ 76 h 153"/>
              <a:gd name="T2" fmla="*/ 143 w 144"/>
              <a:gd name="T3" fmla="*/ 76 h 153"/>
              <a:gd name="T4" fmla="*/ 76 w 144"/>
              <a:gd name="T5" fmla="*/ 152 h 153"/>
              <a:gd name="T6" fmla="*/ 0 w 144"/>
              <a:gd name="T7" fmla="*/ 76 h 153"/>
              <a:gd name="T8" fmla="*/ 76 w 144"/>
              <a:gd name="T9" fmla="*/ 0 h 153"/>
              <a:gd name="T10" fmla="*/ 143 w 144"/>
              <a:gd name="T11" fmla="*/ 7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" h="153">
                <a:moveTo>
                  <a:pt x="143" y="76"/>
                </a:moveTo>
                <a:lnTo>
                  <a:pt x="143" y="76"/>
                </a:lnTo>
                <a:cubicBezTo>
                  <a:pt x="143" y="118"/>
                  <a:pt x="118" y="152"/>
                  <a:pt x="76" y="152"/>
                </a:cubicBezTo>
                <a:cubicBezTo>
                  <a:pt x="34" y="152"/>
                  <a:pt x="0" y="118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118" y="0"/>
                  <a:pt x="143" y="34"/>
                  <a:pt x="143" y="76"/>
                </a:cubicBezTo>
              </a:path>
            </a:pathLst>
          </a:custGeom>
          <a:solidFill>
            <a:srgbClr val="9371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9638F5D5-D6B2-7243-BA43-1563D4443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8917" y="6612268"/>
            <a:ext cx="525301" cy="574552"/>
          </a:xfrm>
          <a:custGeom>
            <a:avLst/>
            <a:gdLst>
              <a:gd name="T0" fmla="*/ 142 w 143"/>
              <a:gd name="T1" fmla="*/ 76 h 153"/>
              <a:gd name="T2" fmla="*/ 142 w 143"/>
              <a:gd name="T3" fmla="*/ 76 h 153"/>
              <a:gd name="T4" fmla="*/ 67 w 143"/>
              <a:gd name="T5" fmla="*/ 152 h 153"/>
              <a:gd name="T6" fmla="*/ 0 w 143"/>
              <a:gd name="T7" fmla="*/ 76 h 153"/>
              <a:gd name="T8" fmla="*/ 67 w 143"/>
              <a:gd name="T9" fmla="*/ 0 h 153"/>
              <a:gd name="T10" fmla="*/ 142 w 143"/>
              <a:gd name="T11" fmla="*/ 7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" h="153">
                <a:moveTo>
                  <a:pt x="142" y="76"/>
                </a:moveTo>
                <a:lnTo>
                  <a:pt x="142" y="76"/>
                </a:lnTo>
                <a:cubicBezTo>
                  <a:pt x="142" y="118"/>
                  <a:pt x="109" y="152"/>
                  <a:pt x="67" y="152"/>
                </a:cubicBezTo>
                <a:cubicBezTo>
                  <a:pt x="33" y="152"/>
                  <a:pt x="0" y="118"/>
                  <a:pt x="0" y="76"/>
                </a:cubicBezTo>
                <a:cubicBezTo>
                  <a:pt x="0" y="34"/>
                  <a:pt x="33" y="0"/>
                  <a:pt x="67" y="0"/>
                </a:cubicBezTo>
                <a:cubicBezTo>
                  <a:pt x="109" y="0"/>
                  <a:pt x="142" y="34"/>
                  <a:pt x="142" y="76"/>
                </a:cubicBezTo>
              </a:path>
            </a:pathLst>
          </a:custGeom>
          <a:solidFill>
            <a:srgbClr val="9371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4E6C24AC-5298-374A-8660-356EE8CD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15" y="5906402"/>
            <a:ext cx="886445" cy="1789297"/>
          </a:xfrm>
          <a:custGeom>
            <a:avLst/>
            <a:gdLst>
              <a:gd name="T0" fmla="*/ 235 w 236"/>
              <a:gd name="T1" fmla="*/ 143 h 480"/>
              <a:gd name="T2" fmla="*/ 235 w 236"/>
              <a:gd name="T3" fmla="*/ 143 h 480"/>
              <a:gd name="T4" fmla="*/ 117 w 236"/>
              <a:gd name="T5" fmla="*/ 0 h 480"/>
              <a:gd name="T6" fmla="*/ 0 w 236"/>
              <a:gd name="T7" fmla="*/ 143 h 480"/>
              <a:gd name="T8" fmla="*/ 67 w 236"/>
              <a:gd name="T9" fmla="*/ 278 h 480"/>
              <a:gd name="T10" fmla="*/ 67 w 236"/>
              <a:gd name="T11" fmla="*/ 428 h 480"/>
              <a:gd name="T12" fmla="*/ 117 w 236"/>
              <a:gd name="T13" fmla="*/ 479 h 480"/>
              <a:gd name="T14" fmla="*/ 168 w 236"/>
              <a:gd name="T15" fmla="*/ 428 h 480"/>
              <a:gd name="T16" fmla="*/ 168 w 236"/>
              <a:gd name="T17" fmla="*/ 278 h 480"/>
              <a:gd name="T18" fmla="*/ 235 w 236"/>
              <a:gd name="T19" fmla="*/ 143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480">
                <a:moveTo>
                  <a:pt x="235" y="143"/>
                </a:moveTo>
                <a:lnTo>
                  <a:pt x="235" y="143"/>
                </a:lnTo>
                <a:cubicBezTo>
                  <a:pt x="235" y="59"/>
                  <a:pt x="184" y="0"/>
                  <a:pt x="117" y="0"/>
                </a:cubicBezTo>
                <a:cubicBezTo>
                  <a:pt x="50" y="0"/>
                  <a:pt x="0" y="59"/>
                  <a:pt x="0" y="143"/>
                </a:cubicBezTo>
                <a:cubicBezTo>
                  <a:pt x="0" y="202"/>
                  <a:pt x="25" y="252"/>
                  <a:pt x="67" y="278"/>
                </a:cubicBezTo>
                <a:cubicBezTo>
                  <a:pt x="67" y="428"/>
                  <a:pt x="67" y="428"/>
                  <a:pt x="67" y="428"/>
                </a:cubicBezTo>
                <a:cubicBezTo>
                  <a:pt x="67" y="454"/>
                  <a:pt x="92" y="479"/>
                  <a:pt x="117" y="479"/>
                </a:cubicBezTo>
                <a:cubicBezTo>
                  <a:pt x="143" y="479"/>
                  <a:pt x="168" y="454"/>
                  <a:pt x="168" y="428"/>
                </a:cubicBezTo>
                <a:cubicBezTo>
                  <a:pt x="168" y="278"/>
                  <a:pt x="168" y="278"/>
                  <a:pt x="168" y="278"/>
                </a:cubicBezTo>
                <a:cubicBezTo>
                  <a:pt x="210" y="252"/>
                  <a:pt x="235" y="202"/>
                  <a:pt x="235" y="143"/>
                </a:cubicBezTo>
              </a:path>
            </a:pathLst>
          </a:custGeom>
          <a:solidFill>
            <a:srgbClr val="FFCD99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66817F7C-A50B-AC4C-AB67-2B700338F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8521" y="7777782"/>
            <a:ext cx="98494" cy="755118"/>
          </a:xfrm>
          <a:custGeom>
            <a:avLst/>
            <a:gdLst>
              <a:gd name="T0" fmla="*/ 8 w 26"/>
              <a:gd name="T1" fmla="*/ 0 h 202"/>
              <a:gd name="T2" fmla="*/ 8 w 26"/>
              <a:gd name="T3" fmla="*/ 0 h 202"/>
              <a:gd name="T4" fmla="*/ 0 w 26"/>
              <a:gd name="T5" fmla="*/ 9 h 202"/>
              <a:gd name="T6" fmla="*/ 0 w 26"/>
              <a:gd name="T7" fmla="*/ 201 h 202"/>
              <a:gd name="T8" fmla="*/ 25 w 26"/>
              <a:gd name="T9" fmla="*/ 201 h 202"/>
              <a:gd name="T10" fmla="*/ 25 w 26"/>
              <a:gd name="T11" fmla="*/ 9 h 202"/>
              <a:gd name="T12" fmla="*/ 8 w 26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02">
                <a:moveTo>
                  <a:pt x="8" y="0"/>
                </a:moveTo>
                <a:lnTo>
                  <a:pt x="8" y="0"/>
                </a:lnTo>
                <a:lnTo>
                  <a:pt x="0" y="9"/>
                </a:lnTo>
                <a:cubicBezTo>
                  <a:pt x="0" y="201"/>
                  <a:pt x="0" y="201"/>
                  <a:pt x="0" y="201"/>
                </a:cubicBezTo>
                <a:cubicBezTo>
                  <a:pt x="25" y="201"/>
                  <a:pt x="25" y="201"/>
                  <a:pt x="25" y="201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16" y="0"/>
                  <a:pt x="8" y="0"/>
                </a:cubicBezTo>
              </a:path>
            </a:pathLst>
          </a:custGeom>
          <a:solidFill>
            <a:srgbClr val="5FA4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164A7568-48A8-B443-8C23-B286FF6DE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543" y="7744951"/>
            <a:ext cx="98494" cy="787949"/>
          </a:xfrm>
          <a:custGeom>
            <a:avLst/>
            <a:gdLst>
              <a:gd name="T0" fmla="*/ 9 w 26"/>
              <a:gd name="T1" fmla="*/ 0 h 210"/>
              <a:gd name="T2" fmla="*/ 9 w 26"/>
              <a:gd name="T3" fmla="*/ 0 h 210"/>
              <a:gd name="T4" fmla="*/ 0 w 26"/>
              <a:gd name="T5" fmla="*/ 17 h 210"/>
              <a:gd name="T6" fmla="*/ 0 w 26"/>
              <a:gd name="T7" fmla="*/ 209 h 210"/>
              <a:gd name="T8" fmla="*/ 25 w 26"/>
              <a:gd name="T9" fmla="*/ 209 h 210"/>
              <a:gd name="T10" fmla="*/ 25 w 26"/>
              <a:gd name="T11" fmla="*/ 17 h 210"/>
              <a:gd name="T12" fmla="*/ 9 w 26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10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8"/>
                  <a:pt x="0" y="17"/>
                </a:cubicBezTo>
                <a:cubicBezTo>
                  <a:pt x="0" y="209"/>
                  <a:pt x="0" y="209"/>
                  <a:pt x="0" y="209"/>
                </a:cubicBezTo>
                <a:cubicBezTo>
                  <a:pt x="25" y="209"/>
                  <a:pt x="25" y="209"/>
                  <a:pt x="25" y="209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8"/>
                  <a:pt x="17" y="0"/>
                  <a:pt x="9" y="0"/>
                </a:cubicBezTo>
              </a:path>
            </a:pathLst>
          </a:custGeom>
          <a:solidFill>
            <a:srgbClr val="5FA4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A8386D00-C922-BE43-A798-714227C0E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7195" y="5709414"/>
            <a:ext cx="1280421" cy="1034179"/>
          </a:xfrm>
          <a:custGeom>
            <a:avLst/>
            <a:gdLst>
              <a:gd name="T0" fmla="*/ 277 w 345"/>
              <a:gd name="T1" fmla="*/ 277 h 278"/>
              <a:gd name="T2" fmla="*/ 277 w 345"/>
              <a:gd name="T3" fmla="*/ 277 h 278"/>
              <a:gd name="T4" fmla="*/ 252 w 345"/>
              <a:gd name="T5" fmla="*/ 126 h 278"/>
              <a:gd name="T6" fmla="*/ 176 w 345"/>
              <a:gd name="T7" fmla="*/ 126 h 278"/>
              <a:gd name="T8" fmla="*/ 93 w 345"/>
              <a:gd name="T9" fmla="*/ 134 h 278"/>
              <a:gd name="T10" fmla="*/ 76 w 345"/>
              <a:gd name="T11" fmla="*/ 269 h 278"/>
              <a:gd name="T12" fmla="*/ 84 w 345"/>
              <a:gd name="T13" fmla="*/ 42 h 278"/>
              <a:gd name="T14" fmla="*/ 285 w 345"/>
              <a:gd name="T15" fmla="*/ 67 h 278"/>
              <a:gd name="T16" fmla="*/ 277 w 345"/>
              <a:gd name="T17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278">
                <a:moveTo>
                  <a:pt x="277" y="277"/>
                </a:moveTo>
                <a:lnTo>
                  <a:pt x="277" y="277"/>
                </a:lnTo>
                <a:cubicBezTo>
                  <a:pt x="277" y="277"/>
                  <a:pt x="311" y="143"/>
                  <a:pt x="252" y="126"/>
                </a:cubicBezTo>
                <a:cubicBezTo>
                  <a:pt x="235" y="118"/>
                  <a:pt x="210" y="126"/>
                  <a:pt x="176" y="126"/>
                </a:cubicBezTo>
                <a:cubicBezTo>
                  <a:pt x="143" y="126"/>
                  <a:pt x="109" y="118"/>
                  <a:pt x="93" y="134"/>
                </a:cubicBezTo>
                <a:cubicBezTo>
                  <a:pt x="59" y="151"/>
                  <a:pt x="76" y="260"/>
                  <a:pt x="76" y="269"/>
                </a:cubicBezTo>
                <a:cubicBezTo>
                  <a:pt x="0" y="202"/>
                  <a:pt x="34" y="84"/>
                  <a:pt x="84" y="42"/>
                </a:cubicBezTo>
                <a:cubicBezTo>
                  <a:pt x="143" y="0"/>
                  <a:pt x="243" y="8"/>
                  <a:pt x="285" y="67"/>
                </a:cubicBezTo>
                <a:cubicBezTo>
                  <a:pt x="344" y="160"/>
                  <a:pt x="277" y="277"/>
                  <a:pt x="277" y="277"/>
                </a:cubicBezTo>
              </a:path>
            </a:pathLst>
          </a:custGeom>
          <a:solidFill>
            <a:srgbClr val="9371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61">
            <a:extLst>
              <a:ext uri="{FF2B5EF4-FFF2-40B4-BE49-F238E27FC236}">
                <a16:creationId xmlns:a16="http://schemas.microsoft.com/office/drawing/2014/main" id="{C527C7C4-7E6B-C749-8235-2C34FD38A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4218" y="7777782"/>
            <a:ext cx="65662" cy="755118"/>
          </a:xfrm>
          <a:custGeom>
            <a:avLst/>
            <a:gdLst>
              <a:gd name="T0" fmla="*/ 9 w 18"/>
              <a:gd name="T1" fmla="*/ 0 h 202"/>
              <a:gd name="T2" fmla="*/ 9 w 18"/>
              <a:gd name="T3" fmla="*/ 0 h 202"/>
              <a:gd name="T4" fmla="*/ 0 w 18"/>
              <a:gd name="T5" fmla="*/ 9 h 202"/>
              <a:gd name="T6" fmla="*/ 0 w 18"/>
              <a:gd name="T7" fmla="*/ 201 h 202"/>
              <a:gd name="T8" fmla="*/ 17 w 18"/>
              <a:gd name="T9" fmla="*/ 201 h 202"/>
              <a:gd name="T10" fmla="*/ 17 w 18"/>
              <a:gd name="T11" fmla="*/ 9 h 202"/>
              <a:gd name="T12" fmla="*/ 9 w 18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202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9"/>
                  <a:pt x="0" y="9"/>
                </a:cubicBezTo>
                <a:cubicBezTo>
                  <a:pt x="0" y="201"/>
                  <a:pt x="0" y="201"/>
                  <a:pt x="0" y="201"/>
                </a:cubicBezTo>
                <a:cubicBezTo>
                  <a:pt x="17" y="201"/>
                  <a:pt x="17" y="201"/>
                  <a:pt x="17" y="201"/>
                </a:cubicBezTo>
                <a:cubicBezTo>
                  <a:pt x="17" y="9"/>
                  <a:pt x="17" y="9"/>
                  <a:pt x="17" y="9"/>
                </a:cubicBezTo>
                <a:lnTo>
                  <a:pt x="9" y="0"/>
                </a:lnTo>
              </a:path>
            </a:pathLst>
          </a:custGeom>
          <a:solidFill>
            <a:srgbClr val="5FA4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51FA8A60-9CA1-FC4C-A316-EE9DD8F16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460" y="6989832"/>
            <a:ext cx="1690806" cy="1526647"/>
          </a:xfrm>
          <a:custGeom>
            <a:avLst/>
            <a:gdLst>
              <a:gd name="T0" fmla="*/ 445 w 454"/>
              <a:gd name="T1" fmla="*/ 193 h 412"/>
              <a:gd name="T2" fmla="*/ 445 w 454"/>
              <a:gd name="T3" fmla="*/ 193 h 412"/>
              <a:gd name="T4" fmla="*/ 445 w 454"/>
              <a:gd name="T5" fmla="*/ 185 h 412"/>
              <a:gd name="T6" fmla="*/ 319 w 454"/>
              <a:gd name="T7" fmla="*/ 34 h 412"/>
              <a:gd name="T8" fmla="*/ 311 w 454"/>
              <a:gd name="T9" fmla="*/ 34 h 412"/>
              <a:gd name="T10" fmla="*/ 311 w 454"/>
              <a:gd name="T11" fmla="*/ 17 h 412"/>
              <a:gd name="T12" fmla="*/ 269 w 454"/>
              <a:gd name="T13" fmla="*/ 0 h 412"/>
              <a:gd name="T14" fmla="*/ 218 w 454"/>
              <a:gd name="T15" fmla="*/ 42 h 412"/>
              <a:gd name="T16" fmla="*/ 168 w 454"/>
              <a:gd name="T17" fmla="*/ 0 h 412"/>
              <a:gd name="T18" fmla="*/ 126 w 454"/>
              <a:gd name="T19" fmla="*/ 17 h 412"/>
              <a:gd name="T20" fmla="*/ 126 w 454"/>
              <a:gd name="T21" fmla="*/ 34 h 412"/>
              <a:gd name="T22" fmla="*/ 0 w 454"/>
              <a:gd name="T23" fmla="*/ 185 h 412"/>
              <a:gd name="T24" fmla="*/ 0 w 454"/>
              <a:gd name="T25" fmla="*/ 193 h 412"/>
              <a:gd name="T26" fmla="*/ 0 w 454"/>
              <a:gd name="T27" fmla="*/ 353 h 412"/>
              <a:gd name="T28" fmla="*/ 0 w 454"/>
              <a:gd name="T29" fmla="*/ 369 h 412"/>
              <a:gd name="T30" fmla="*/ 34 w 454"/>
              <a:gd name="T31" fmla="*/ 411 h 412"/>
              <a:gd name="T32" fmla="*/ 67 w 454"/>
              <a:gd name="T33" fmla="*/ 411 h 412"/>
              <a:gd name="T34" fmla="*/ 76 w 454"/>
              <a:gd name="T35" fmla="*/ 411 h 412"/>
              <a:gd name="T36" fmla="*/ 76 w 454"/>
              <a:gd name="T37" fmla="*/ 219 h 412"/>
              <a:gd name="T38" fmla="*/ 84 w 454"/>
              <a:gd name="T39" fmla="*/ 210 h 412"/>
              <a:gd name="T40" fmla="*/ 101 w 454"/>
              <a:gd name="T41" fmla="*/ 219 h 412"/>
              <a:gd name="T42" fmla="*/ 101 w 454"/>
              <a:gd name="T43" fmla="*/ 411 h 412"/>
              <a:gd name="T44" fmla="*/ 101 w 454"/>
              <a:gd name="T45" fmla="*/ 411 h 412"/>
              <a:gd name="T46" fmla="*/ 218 w 454"/>
              <a:gd name="T47" fmla="*/ 411 h 412"/>
              <a:gd name="T48" fmla="*/ 353 w 454"/>
              <a:gd name="T49" fmla="*/ 411 h 412"/>
              <a:gd name="T50" fmla="*/ 361 w 454"/>
              <a:gd name="T51" fmla="*/ 411 h 412"/>
              <a:gd name="T52" fmla="*/ 361 w 454"/>
              <a:gd name="T53" fmla="*/ 219 h 412"/>
              <a:gd name="T54" fmla="*/ 370 w 454"/>
              <a:gd name="T55" fmla="*/ 210 h 412"/>
              <a:gd name="T56" fmla="*/ 378 w 454"/>
              <a:gd name="T57" fmla="*/ 219 h 412"/>
              <a:gd name="T58" fmla="*/ 378 w 454"/>
              <a:gd name="T59" fmla="*/ 411 h 412"/>
              <a:gd name="T60" fmla="*/ 386 w 454"/>
              <a:gd name="T61" fmla="*/ 411 h 412"/>
              <a:gd name="T62" fmla="*/ 420 w 454"/>
              <a:gd name="T63" fmla="*/ 411 h 412"/>
              <a:gd name="T64" fmla="*/ 453 w 454"/>
              <a:gd name="T65" fmla="*/ 369 h 412"/>
              <a:gd name="T66" fmla="*/ 453 w 454"/>
              <a:gd name="T67" fmla="*/ 344 h 412"/>
              <a:gd name="T68" fmla="*/ 445 w 454"/>
              <a:gd name="T69" fmla="*/ 19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4" h="412">
                <a:moveTo>
                  <a:pt x="445" y="193"/>
                </a:moveTo>
                <a:lnTo>
                  <a:pt x="445" y="193"/>
                </a:lnTo>
                <a:cubicBezTo>
                  <a:pt x="445" y="185"/>
                  <a:pt x="445" y="185"/>
                  <a:pt x="445" y="185"/>
                </a:cubicBezTo>
                <a:cubicBezTo>
                  <a:pt x="445" y="101"/>
                  <a:pt x="386" y="67"/>
                  <a:pt x="319" y="34"/>
                </a:cubicBezTo>
                <a:cubicBezTo>
                  <a:pt x="311" y="34"/>
                  <a:pt x="311" y="34"/>
                  <a:pt x="311" y="34"/>
                </a:cubicBezTo>
                <a:cubicBezTo>
                  <a:pt x="311" y="17"/>
                  <a:pt x="311" y="17"/>
                  <a:pt x="311" y="17"/>
                </a:cubicBezTo>
                <a:cubicBezTo>
                  <a:pt x="269" y="0"/>
                  <a:pt x="269" y="0"/>
                  <a:pt x="269" y="0"/>
                </a:cubicBezTo>
                <a:cubicBezTo>
                  <a:pt x="218" y="42"/>
                  <a:pt x="218" y="42"/>
                  <a:pt x="218" y="42"/>
                </a:cubicBezTo>
                <a:cubicBezTo>
                  <a:pt x="168" y="0"/>
                  <a:pt x="168" y="0"/>
                  <a:pt x="168" y="0"/>
                </a:cubicBezTo>
                <a:cubicBezTo>
                  <a:pt x="126" y="17"/>
                  <a:pt x="126" y="17"/>
                  <a:pt x="126" y="17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50" y="42"/>
                  <a:pt x="0" y="109"/>
                  <a:pt x="0" y="185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95"/>
                  <a:pt x="17" y="411"/>
                  <a:pt x="34" y="411"/>
                </a:cubicBezTo>
                <a:cubicBezTo>
                  <a:pt x="67" y="411"/>
                  <a:pt x="67" y="411"/>
                  <a:pt x="67" y="411"/>
                </a:cubicBezTo>
                <a:cubicBezTo>
                  <a:pt x="76" y="411"/>
                  <a:pt x="76" y="411"/>
                  <a:pt x="76" y="411"/>
                </a:cubicBezTo>
                <a:cubicBezTo>
                  <a:pt x="76" y="219"/>
                  <a:pt x="76" y="219"/>
                  <a:pt x="76" y="219"/>
                </a:cubicBezTo>
                <a:cubicBezTo>
                  <a:pt x="76" y="210"/>
                  <a:pt x="84" y="210"/>
                  <a:pt x="84" y="210"/>
                </a:cubicBezTo>
                <a:cubicBezTo>
                  <a:pt x="92" y="210"/>
                  <a:pt x="101" y="210"/>
                  <a:pt x="101" y="219"/>
                </a:cubicBezTo>
                <a:cubicBezTo>
                  <a:pt x="101" y="411"/>
                  <a:pt x="101" y="411"/>
                  <a:pt x="101" y="411"/>
                </a:cubicBezTo>
                <a:lnTo>
                  <a:pt x="101" y="411"/>
                </a:lnTo>
                <a:cubicBezTo>
                  <a:pt x="218" y="411"/>
                  <a:pt x="218" y="411"/>
                  <a:pt x="218" y="411"/>
                </a:cubicBezTo>
                <a:cubicBezTo>
                  <a:pt x="353" y="411"/>
                  <a:pt x="353" y="411"/>
                  <a:pt x="353" y="411"/>
                </a:cubicBezTo>
                <a:cubicBezTo>
                  <a:pt x="361" y="411"/>
                  <a:pt x="361" y="411"/>
                  <a:pt x="361" y="411"/>
                </a:cubicBezTo>
                <a:cubicBezTo>
                  <a:pt x="361" y="219"/>
                  <a:pt x="361" y="219"/>
                  <a:pt x="361" y="219"/>
                </a:cubicBezTo>
                <a:cubicBezTo>
                  <a:pt x="361" y="210"/>
                  <a:pt x="370" y="210"/>
                  <a:pt x="370" y="210"/>
                </a:cubicBezTo>
                <a:cubicBezTo>
                  <a:pt x="378" y="210"/>
                  <a:pt x="378" y="210"/>
                  <a:pt x="378" y="219"/>
                </a:cubicBezTo>
                <a:cubicBezTo>
                  <a:pt x="378" y="411"/>
                  <a:pt x="378" y="411"/>
                  <a:pt x="378" y="411"/>
                </a:cubicBezTo>
                <a:cubicBezTo>
                  <a:pt x="386" y="411"/>
                  <a:pt x="386" y="411"/>
                  <a:pt x="386" y="411"/>
                </a:cubicBezTo>
                <a:cubicBezTo>
                  <a:pt x="420" y="411"/>
                  <a:pt x="420" y="411"/>
                  <a:pt x="420" y="411"/>
                </a:cubicBezTo>
                <a:cubicBezTo>
                  <a:pt x="445" y="411"/>
                  <a:pt x="453" y="386"/>
                  <a:pt x="453" y="369"/>
                </a:cubicBezTo>
                <a:cubicBezTo>
                  <a:pt x="453" y="344"/>
                  <a:pt x="453" y="344"/>
                  <a:pt x="453" y="344"/>
                </a:cubicBezTo>
                <a:lnTo>
                  <a:pt x="445" y="193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63">
            <a:extLst>
              <a:ext uri="{FF2B5EF4-FFF2-40B4-BE49-F238E27FC236}">
                <a16:creationId xmlns:a16="http://schemas.microsoft.com/office/drawing/2014/main" id="{E44FCDE1-ACEA-5F4B-AA75-84C4E2CB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3821" y="8270250"/>
            <a:ext cx="16421" cy="246229"/>
          </a:xfrm>
          <a:custGeom>
            <a:avLst/>
            <a:gdLst>
              <a:gd name="T0" fmla="*/ 0 w 1"/>
              <a:gd name="T1" fmla="*/ 0 h 68"/>
              <a:gd name="T2" fmla="*/ 0 w 1"/>
              <a:gd name="T3" fmla="*/ 0 h 68"/>
              <a:gd name="T4" fmla="*/ 0 w 1"/>
              <a:gd name="T5" fmla="*/ 67 h 68"/>
              <a:gd name="T6" fmla="*/ 0 w 1"/>
              <a:gd name="T7" fmla="*/ 67 h 68"/>
              <a:gd name="T8" fmla="*/ 0 w 1"/>
              <a:gd name="T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68">
                <a:moveTo>
                  <a:pt x="0" y="0"/>
                </a:moveTo>
                <a:lnTo>
                  <a:pt x="0" y="0"/>
                </a:lnTo>
                <a:lnTo>
                  <a:pt x="0" y="6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rgbClr val="5060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E0F69FE1-3661-104A-957B-C03E1BB8C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2858" y="7876276"/>
            <a:ext cx="98494" cy="656624"/>
          </a:xfrm>
          <a:custGeom>
            <a:avLst/>
            <a:gdLst>
              <a:gd name="T0" fmla="*/ 17 w 26"/>
              <a:gd name="T1" fmla="*/ 0 h 177"/>
              <a:gd name="T2" fmla="*/ 17 w 26"/>
              <a:gd name="T3" fmla="*/ 0 h 177"/>
              <a:gd name="T4" fmla="*/ 8 w 26"/>
              <a:gd name="T5" fmla="*/ 9 h 177"/>
              <a:gd name="T6" fmla="*/ 0 w 26"/>
              <a:gd name="T7" fmla="*/ 176 h 177"/>
              <a:gd name="T8" fmla="*/ 17 w 26"/>
              <a:gd name="T9" fmla="*/ 176 h 177"/>
              <a:gd name="T10" fmla="*/ 25 w 26"/>
              <a:gd name="T11" fmla="*/ 9 h 177"/>
              <a:gd name="T12" fmla="*/ 17 w 26"/>
              <a:gd name="T13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77">
                <a:moveTo>
                  <a:pt x="17" y="0"/>
                </a:moveTo>
                <a:lnTo>
                  <a:pt x="17" y="0"/>
                </a:lnTo>
                <a:cubicBezTo>
                  <a:pt x="8" y="0"/>
                  <a:pt x="8" y="9"/>
                  <a:pt x="8" y="9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6"/>
                  <a:pt x="17" y="176"/>
                  <a:pt x="17" y="176"/>
                </a:cubicBezTo>
                <a:cubicBezTo>
                  <a:pt x="25" y="9"/>
                  <a:pt x="25" y="9"/>
                  <a:pt x="25" y="9"/>
                </a:cubicBezTo>
                <a:lnTo>
                  <a:pt x="17" y="0"/>
                </a:lnTo>
              </a:path>
            </a:pathLst>
          </a:custGeom>
          <a:solidFill>
            <a:srgbClr val="5060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0532DE25-4A33-B24A-B2BB-31141AF31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2712" y="7876276"/>
            <a:ext cx="98494" cy="656624"/>
          </a:xfrm>
          <a:custGeom>
            <a:avLst/>
            <a:gdLst>
              <a:gd name="T0" fmla="*/ 8 w 26"/>
              <a:gd name="T1" fmla="*/ 0 h 177"/>
              <a:gd name="T2" fmla="*/ 8 w 26"/>
              <a:gd name="T3" fmla="*/ 0 h 177"/>
              <a:gd name="T4" fmla="*/ 0 w 26"/>
              <a:gd name="T5" fmla="*/ 9 h 177"/>
              <a:gd name="T6" fmla="*/ 8 w 26"/>
              <a:gd name="T7" fmla="*/ 176 h 177"/>
              <a:gd name="T8" fmla="*/ 25 w 26"/>
              <a:gd name="T9" fmla="*/ 176 h 177"/>
              <a:gd name="T10" fmla="*/ 17 w 26"/>
              <a:gd name="T11" fmla="*/ 9 h 177"/>
              <a:gd name="T12" fmla="*/ 8 w 26"/>
              <a:gd name="T13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77">
                <a:moveTo>
                  <a:pt x="8" y="0"/>
                </a:moveTo>
                <a:lnTo>
                  <a:pt x="8" y="0"/>
                </a:lnTo>
                <a:lnTo>
                  <a:pt x="0" y="9"/>
                </a:lnTo>
                <a:cubicBezTo>
                  <a:pt x="8" y="176"/>
                  <a:pt x="8" y="176"/>
                  <a:pt x="8" y="176"/>
                </a:cubicBezTo>
                <a:cubicBezTo>
                  <a:pt x="25" y="176"/>
                  <a:pt x="25" y="176"/>
                  <a:pt x="25" y="176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0"/>
                  <a:pt x="8" y="0"/>
                </a:cubicBezTo>
              </a:path>
            </a:pathLst>
          </a:custGeom>
          <a:solidFill>
            <a:srgbClr val="5060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26726BAE-5504-594A-9455-113BC56E9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966" y="7055494"/>
            <a:ext cx="1822132" cy="1477406"/>
          </a:xfrm>
          <a:custGeom>
            <a:avLst/>
            <a:gdLst>
              <a:gd name="T0" fmla="*/ 478 w 488"/>
              <a:gd name="T1" fmla="*/ 109 h 395"/>
              <a:gd name="T2" fmla="*/ 478 w 488"/>
              <a:gd name="T3" fmla="*/ 109 h 395"/>
              <a:gd name="T4" fmla="*/ 445 w 488"/>
              <a:gd name="T5" fmla="*/ 50 h 395"/>
              <a:gd name="T6" fmla="*/ 378 w 488"/>
              <a:gd name="T7" fmla="*/ 17 h 395"/>
              <a:gd name="T8" fmla="*/ 336 w 488"/>
              <a:gd name="T9" fmla="*/ 0 h 395"/>
              <a:gd name="T10" fmla="*/ 310 w 488"/>
              <a:gd name="T11" fmla="*/ 34 h 395"/>
              <a:gd name="T12" fmla="*/ 168 w 488"/>
              <a:gd name="T13" fmla="*/ 34 h 395"/>
              <a:gd name="T14" fmla="*/ 151 w 488"/>
              <a:gd name="T15" fmla="*/ 0 h 395"/>
              <a:gd name="T16" fmla="*/ 151 w 488"/>
              <a:gd name="T17" fmla="*/ 0 h 395"/>
              <a:gd name="T18" fmla="*/ 109 w 488"/>
              <a:gd name="T19" fmla="*/ 17 h 395"/>
              <a:gd name="T20" fmla="*/ 42 w 488"/>
              <a:gd name="T21" fmla="*/ 50 h 395"/>
              <a:gd name="T22" fmla="*/ 8 w 488"/>
              <a:gd name="T23" fmla="*/ 117 h 395"/>
              <a:gd name="T24" fmla="*/ 0 w 488"/>
              <a:gd name="T25" fmla="*/ 369 h 395"/>
              <a:gd name="T26" fmla="*/ 25 w 488"/>
              <a:gd name="T27" fmla="*/ 394 h 395"/>
              <a:gd name="T28" fmla="*/ 84 w 488"/>
              <a:gd name="T29" fmla="*/ 394 h 395"/>
              <a:gd name="T30" fmla="*/ 84 w 488"/>
              <a:gd name="T31" fmla="*/ 394 h 395"/>
              <a:gd name="T32" fmla="*/ 101 w 488"/>
              <a:gd name="T33" fmla="*/ 394 h 395"/>
              <a:gd name="T34" fmla="*/ 101 w 488"/>
              <a:gd name="T35" fmla="*/ 394 h 395"/>
              <a:gd name="T36" fmla="*/ 243 w 488"/>
              <a:gd name="T37" fmla="*/ 394 h 395"/>
              <a:gd name="T38" fmla="*/ 243 w 488"/>
              <a:gd name="T39" fmla="*/ 352 h 395"/>
              <a:gd name="T40" fmla="*/ 243 w 488"/>
              <a:gd name="T41" fmla="*/ 352 h 395"/>
              <a:gd name="T42" fmla="*/ 243 w 488"/>
              <a:gd name="T43" fmla="*/ 352 h 395"/>
              <a:gd name="T44" fmla="*/ 243 w 488"/>
              <a:gd name="T45" fmla="*/ 394 h 395"/>
              <a:gd name="T46" fmla="*/ 386 w 488"/>
              <a:gd name="T47" fmla="*/ 394 h 395"/>
              <a:gd name="T48" fmla="*/ 386 w 488"/>
              <a:gd name="T49" fmla="*/ 386 h 395"/>
              <a:gd name="T50" fmla="*/ 403 w 488"/>
              <a:gd name="T51" fmla="*/ 386 h 395"/>
              <a:gd name="T52" fmla="*/ 403 w 488"/>
              <a:gd name="T53" fmla="*/ 394 h 395"/>
              <a:gd name="T54" fmla="*/ 462 w 488"/>
              <a:gd name="T55" fmla="*/ 394 h 395"/>
              <a:gd name="T56" fmla="*/ 487 w 488"/>
              <a:gd name="T57" fmla="*/ 369 h 395"/>
              <a:gd name="T58" fmla="*/ 478 w 488"/>
              <a:gd name="T59" fmla="*/ 109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88" h="395">
                <a:moveTo>
                  <a:pt x="478" y="109"/>
                </a:moveTo>
                <a:lnTo>
                  <a:pt x="478" y="109"/>
                </a:lnTo>
                <a:cubicBezTo>
                  <a:pt x="478" y="76"/>
                  <a:pt x="462" y="59"/>
                  <a:pt x="445" y="50"/>
                </a:cubicBezTo>
                <a:cubicBezTo>
                  <a:pt x="378" y="17"/>
                  <a:pt x="378" y="17"/>
                  <a:pt x="378" y="17"/>
                </a:cubicBezTo>
                <a:cubicBezTo>
                  <a:pt x="336" y="0"/>
                  <a:pt x="336" y="0"/>
                  <a:pt x="336" y="0"/>
                </a:cubicBezTo>
                <a:cubicBezTo>
                  <a:pt x="310" y="34"/>
                  <a:pt x="310" y="34"/>
                  <a:pt x="310" y="34"/>
                </a:cubicBezTo>
                <a:cubicBezTo>
                  <a:pt x="285" y="92"/>
                  <a:pt x="201" y="92"/>
                  <a:pt x="168" y="34"/>
                </a:cubicBezTo>
                <a:cubicBezTo>
                  <a:pt x="151" y="0"/>
                  <a:pt x="151" y="0"/>
                  <a:pt x="151" y="0"/>
                </a:cubicBezTo>
                <a:lnTo>
                  <a:pt x="151" y="0"/>
                </a:lnTo>
                <a:cubicBezTo>
                  <a:pt x="109" y="17"/>
                  <a:pt x="109" y="17"/>
                  <a:pt x="109" y="17"/>
                </a:cubicBezTo>
                <a:cubicBezTo>
                  <a:pt x="42" y="50"/>
                  <a:pt x="42" y="50"/>
                  <a:pt x="42" y="50"/>
                </a:cubicBezTo>
                <a:cubicBezTo>
                  <a:pt x="25" y="59"/>
                  <a:pt x="8" y="76"/>
                  <a:pt x="8" y="117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78"/>
                  <a:pt x="17" y="394"/>
                  <a:pt x="25" y="394"/>
                </a:cubicBezTo>
                <a:cubicBezTo>
                  <a:pt x="84" y="394"/>
                  <a:pt x="84" y="394"/>
                  <a:pt x="84" y="394"/>
                </a:cubicBezTo>
                <a:lnTo>
                  <a:pt x="84" y="394"/>
                </a:lnTo>
                <a:cubicBezTo>
                  <a:pt x="101" y="394"/>
                  <a:pt x="101" y="394"/>
                  <a:pt x="101" y="394"/>
                </a:cubicBezTo>
                <a:lnTo>
                  <a:pt x="101" y="394"/>
                </a:lnTo>
                <a:cubicBezTo>
                  <a:pt x="243" y="394"/>
                  <a:pt x="243" y="394"/>
                  <a:pt x="243" y="394"/>
                </a:cubicBezTo>
                <a:cubicBezTo>
                  <a:pt x="243" y="352"/>
                  <a:pt x="243" y="352"/>
                  <a:pt x="243" y="352"/>
                </a:cubicBezTo>
                <a:lnTo>
                  <a:pt x="243" y="352"/>
                </a:lnTo>
                <a:lnTo>
                  <a:pt x="243" y="352"/>
                </a:lnTo>
                <a:cubicBezTo>
                  <a:pt x="243" y="394"/>
                  <a:pt x="243" y="394"/>
                  <a:pt x="243" y="394"/>
                </a:cubicBezTo>
                <a:cubicBezTo>
                  <a:pt x="386" y="394"/>
                  <a:pt x="386" y="394"/>
                  <a:pt x="386" y="394"/>
                </a:cubicBezTo>
                <a:cubicBezTo>
                  <a:pt x="386" y="386"/>
                  <a:pt x="386" y="386"/>
                  <a:pt x="386" y="386"/>
                </a:cubicBezTo>
                <a:cubicBezTo>
                  <a:pt x="403" y="386"/>
                  <a:pt x="403" y="386"/>
                  <a:pt x="403" y="386"/>
                </a:cubicBezTo>
                <a:cubicBezTo>
                  <a:pt x="403" y="394"/>
                  <a:pt x="403" y="394"/>
                  <a:pt x="403" y="394"/>
                </a:cubicBezTo>
                <a:cubicBezTo>
                  <a:pt x="462" y="394"/>
                  <a:pt x="462" y="394"/>
                  <a:pt x="462" y="394"/>
                </a:cubicBezTo>
                <a:cubicBezTo>
                  <a:pt x="470" y="394"/>
                  <a:pt x="487" y="378"/>
                  <a:pt x="487" y="369"/>
                </a:cubicBezTo>
                <a:lnTo>
                  <a:pt x="478" y="10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CC3FCA66-103F-0742-AFC5-B87E51417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628" y="5807908"/>
            <a:ext cx="32831" cy="607373"/>
          </a:xfrm>
          <a:custGeom>
            <a:avLst/>
            <a:gdLst>
              <a:gd name="T0" fmla="*/ 8 w 9"/>
              <a:gd name="T1" fmla="*/ 160 h 161"/>
              <a:gd name="T2" fmla="*/ 8 w 9"/>
              <a:gd name="T3" fmla="*/ 160 h 161"/>
              <a:gd name="T4" fmla="*/ 0 w 9"/>
              <a:gd name="T5" fmla="*/ 151 h 161"/>
              <a:gd name="T6" fmla="*/ 0 w 9"/>
              <a:gd name="T7" fmla="*/ 0 h 161"/>
              <a:gd name="T8" fmla="*/ 8 w 9"/>
              <a:gd name="T9" fmla="*/ 0 h 161"/>
              <a:gd name="T10" fmla="*/ 8 w 9"/>
              <a:gd name="T11" fmla="*/ 0 h 161"/>
              <a:gd name="T12" fmla="*/ 8 w 9"/>
              <a:gd name="T13" fmla="*/ 151 h 161"/>
              <a:gd name="T14" fmla="*/ 8 w 9"/>
              <a:gd name="T15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61">
                <a:moveTo>
                  <a:pt x="8" y="160"/>
                </a:moveTo>
                <a:lnTo>
                  <a:pt x="8" y="160"/>
                </a:lnTo>
                <a:cubicBezTo>
                  <a:pt x="0" y="160"/>
                  <a:pt x="0" y="160"/>
                  <a:pt x="0" y="15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8" y="0"/>
                </a:cubicBezTo>
                <a:lnTo>
                  <a:pt x="8" y="0"/>
                </a:lnTo>
                <a:cubicBezTo>
                  <a:pt x="8" y="151"/>
                  <a:pt x="8" y="151"/>
                  <a:pt x="8" y="151"/>
                </a:cubicBezTo>
                <a:cubicBezTo>
                  <a:pt x="8" y="160"/>
                  <a:pt x="8" y="160"/>
                  <a:pt x="8" y="160"/>
                </a:cubicBezTo>
              </a:path>
            </a:pathLst>
          </a:custGeom>
          <a:solidFill>
            <a:srgbClr val="C683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6C6008A1-990A-B44C-BED5-FB6C08FFF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3797" y="6152630"/>
            <a:ext cx="98494" cy="311902"/>
          </a:xfrm>
          <a:custGeom>
            <a:avLst/>
            <a:gdLst>
              <a:gd name="T0" fmla="*/ 17 w 27"/>
              <a:gd name="T1" fmla="*/ 84 h 85"/>
              <a:gd name="T2" fmla="*/ 17 w 27"/>
              <a:gd name="T3" fmla="*/ 84 h 85"/>
              <a:gd name="T4" fmla="*/ 9 w 27"/>
              <a:gd name="T5" fmla="*/ 84 h 85"/>
              <a:gd name="T6" fmla="*/ 0 w 27"/>
              <a:gd name="T7" fmla="*/ 67 h 85"/>
              <a:gd name="T8" fmla="*/ 0 w 27"/>
              <a:gd name="T9" fmla="*/ 16 h 85"/>
              <a:gd name="T10" fmla="*/ 9 w 27"/>
              <a:gd name="T11" fmla="*/ 0 h 85"/>
              <a:gd name="T12" fmla="*/ 17 w 27"/>
              <a:gd name="T13" fmla="*/ 0 h 85"/>
              <a:gd name="T14" fmla="*/ 26 w 27"/>
              <a:gd name="T15" fmla="*/ 16 h 85"/>
              <a:gd name="T16" fmla="*/ 26 w 27"/>
              <a:gd name="T17" fmla="*/ 67 h 85"/>
              <a:gd name="T18" fmla="*/ 17 w 27"/>
              <a:gd name="T19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" h="85">
                <a:moveTo>
                  <a:pt x="17" y="84"/>
                </a:moveTo>
                <a:lnTo>
                  <a:pt x="17" y="84"/>
                </a:lnTo>
                <a:cubicBezTo>
                  <a:pt x="9" y="84"/>
                  <a:pt x="9" y="84"/>
                  <a:pt x="9" y="84"/>
                </a:cubicBezTo>
                <a:cubicBezTo>
                  <a:pt x="9" y="84"/>
                  <a:pt x="0" y="75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0"/>
                  <a:pt x="26" y="8"/>
                  <a:pt x="26" y="16"/>
                </a:cubicBezTo>
                <a:cubicBezTo>
                  <a:pt x="26" y="67"/>
                  <a:pt x="26" y="67"/>
                  <a:pt x="26" y="67"/>
                </a:cubicBezTo>
                <a:cubicBezTo>
                  <a:pt x="26" y="75"/>
                  <a:pt x="26" y="84"/>
                  <a:pt x="17" y="84"/>
                </a:cubicBezTo>
              </a:path>
            </a:pathLst>
          </a:custGeom>
          <a:solidFill>
            <a:srgbClr val="C683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4D525417-CD19-274C-9F3D-39127EE92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352" y="5742245"/>
            <a:ext cx="1001359" cy="508879"/>
          </a:xfrm>
          <a:custGeom>
            <a:avLst/>
            <a:gdLst>
              <a:gd name="T0" fmla="*/ 8 w 270"/>
              <a:gd name="T1" fmla="*/ 0 h 136"/>
              <a:gd name="T2" fmla="*/ 8 w 270"/>
              <a:gd name="T3" fmla="*/ 0 h 136"/>
              <a:gd name="T4" fmla="*/ 0 w 270"/>
              <a:gd name="T5" fmla="*/ 101 h 136"/>
              <a:gd name="T6" fmla="*/ 269 w 270"/>
              <a:gd name="T7" fmla="*/ 101 h 136"/>
              <a:gd name="T8" fmla="*/ 252 w 270"/>
              <a:gd name="T9" fmla="*/ 0 h 136"/>
              <a:gd name="T10" fmla="*/ 8 w 270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136">
                <a:moveTo>
                  <a:pt x="8" y="0"/>
                </a:moveTo>
                <a:lnTo>
                  <a:pt x="8" y="0"/>
                </a:lnTo>
                <a:cubicBezTo>
                  <a:pt x="8" y="0"/>
                  <a:pt x="0" y="34"/>
                  <a:pt x="0" y="101"/>
                </a:cubicBezTo>
                <a:cubicBezTo>
                  <a:pt x="42" y="135"/>
                  <a:pt x="227" y="135"/>
                  <a:pt x="269" y="101"/>
                </a:cubicBezTo>
                <a:cubicBezTo>
                  <a:pt x="260" y="59"/>
                  <a:pt x="252" y="0"/>
                  <a:pt x="252" y="0"/>
                </a:cubicBezTo>
                <a:lnTo>
                  <a:pt x="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70">
            <a:extLst>
              <a:ext uri="{FF2B5EF4-FFF2-40B4-BE49-F238E27FC236}">
                <a16:creationId xmlns:a16="http://schemas.microsoft.com/office/drawing/2014/main" id="{6B331078-8EB0-9145-900B-67B696061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628" y="5643752"/>
            <a:ext cx="1690806" cy="344723"/>
          </a:xfrm>
          <a:custGeom>
            <a:avLst/>
            <a:gdLst>
              <a:gd name="T0" fmla="*/ 0 w 454"/>
              <a:gd name="T1" fmla="*/ 42 h 94"/>
              <a:gd name="T2" fmla="*/ 0 w 454"/>
              <a:gd name="T3" fmla="*/ 42 h 94"/>
              <a:gd name="T4" fmla="*/ 226 w 454"/>
              <a:gd name="T5" fmla="*/ 0 h 94"/>
              <a:gd name="T6" fmla="*/ 226 w 454"/>
              <a:gd name="T7" fmla="*/ 0 h 94"/>
              <a:gd name="T8" fmla="*/ 445 w 454"/>
              <a:gd name="T9" fmla="*/ 42 h 94"/>
              <a:gd name="T10" fmla="*/ 445 w 454"/>
              <a:gd name="T11" fmla="*/ 42 h 94"/>
              <a:gd name="T12" fmla="*/ 226 w 454"/>
              <a:gd name="T13" fmla="*/ 93 h 94"/>
              <a:gd name="T14" fmla="*/ 226 w 454"/>
              <a:gd name="T15" fmla="*/ 93 h 94"/>
              <a:gd name="T16" fmla="*/ 0 w 454"/>
              <a:gd name="T17" fmla="*/ 4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4" h="94">
                <a:moveTo>
                  <a:pt x="0" y="42"/>
                </a:moveTo>
                <a:lnTo>
                  <a:pt x="0" y="42"/>
                </a:lnTo>
                <a:cubicBezTo>
                  <a:pt x="226" y="0"/>
                  <a:pt x="226" y="0"/>
                  <a:pt x="226" y="0"/>
                </a:cubicBezTo>
                <a:lnTo>
                  <a:pt x="226" y="0"/>
                </a:lnTo>
                <a:cubicBezTo>
                  <a:pt x="445" y="42"/>
                  <a:pt x="445" y="42"/>
                  <a:pt x="445" y="42"/>
                </a:cubicBezTo>
                <a:cubicBezTo>
                  <a:pt x="453" y="42"/>
                  <a:pt x="453" y="42"/>
                  <a:pt x="445" y="42"/>
                </a:cubicBezTo>
                <a:cubicBezTo>
                  <a:pt x="226" y="93"/>
                  <a:pt x="226" y="93"/>
                  <a:pt x="226" y="93"/>
                </a:cubicBezTo>
                <a:lnTo>
                  <a:pt x="226" y="93"/>
                </a:lnTo>
                <a:cubicBezTo>
                  <a:pt x="0" y="42"/>
                  <a:pt x="0" y="42"/>
                  <a:pt x="0" y="42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71">
            <a:extLst>
              <a:ext uri="{FF2B5EF4-FFF2-40B4-BE49-F238E27FC236}">
                <a16:creationId xmlns:a16="http://schemas.microsoft.com/office/drawing/2014/main" id="{6E6993D9-29A4-034A-AD10-436320653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288" y="5906402"/>
            <a:ext cx="935697" cy="1789297"/>
          </a:xfrm>
          <a:custGeom>
            <a:avLst/>
            <a:gdLst>
              <a:gd name="T0" fmla="*/ 252 w 253"/>
              <a:gd name="T1" fmla="*/ 143 h 480"/>
              <a:gd name="T2" fmla="*/ 252 w 253"/>
              <a:gd name="T3" fmla="*/ 143 h 480"/>
              <a:gd name="T4" fmla="*/ 126 w 253"/>
              <a:gd name="T5" fmla="*/ 0 h 480"/>
              <a:gd name="T6" fmla="*/ 0 w 253"/>
              <a:gd name="T7" fmla="*/ 143 h 480"/>
              <a:gd name="T8" fmla="*/ 75 w 253"/>
              <a:gd name="T9" fmla="*/ 278 h 480"/>
              <a:gd name="T10" fmla="*/ 75 w 253"/>
              <a:gd name="T11" fmla="*/ 428 h 480"/>
              <a:gd name="T12" fmla="*/ 126 w 253"/>
              <a:gd name="T13" fmla="*/ 479 h 480"/>
              <a:gd name="T14" fmla="*/ 176 w 253"/>
              <a:gd name="T15" fmla="*/ 428 h 480"/>
              <a:gd name="T16" fmla="*/ 176 w 253"/>
              <a:gd name="T17" fmla="*/ 278 h 480"/>
              <a:gd name="T18" fmla="*/ 252 w 253"/>
              <a:gd name="T19" fmla="*/ 143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3" h="480">
                <a:moveTo>
                  <a:pt x="252" y="143"/>
                </a:moveTo>
                <a:lnTo>
                  <a:pt x="252" y="143"/>
                </a:lnTo>
                <a:cubicBezTo>
                  <a:pt x="252" y="59"/>
                  <a:pt x="201" y="0"/>
                  <a:pt x="126" y="0"/>
                </a:cubicBezTo>
                <a:cubicBezTo>
                  <a:pt x="50" y="0"/>
                  <a:pt x="0" y="59"/>
                  <a:pt x="0" y="143"/>
                </a:cubicBezTo>
                <a:cubicBezTo>
                  <a:pt x="0" y="202"/>
                  <a:pt x="25" y="252"/>
                  <a:pt x="75" y="278"/>
                </a:cubicBezTo>
                <a:cubicBezTo>
                  <a:pt x="75" y="428"/>
                  <a:pt x="75" y="428"/>
                  <a:pt x="75" y="428"/>
                </a:cubicBezTo>
                <a:cubicBezTo>
                  <a:pt x="75" y="454"/>
                  <a:pt x="101" y="479"/>
                  <a:pt x="126" y="479"/>
                </a:cubicBezTo>
                <a:cubicBezTo>
                  <a:pt x="159" y="479"/>
                  <a:pt x="176" y="454"/>
                  <a:pt x="176" y="428"/>
                </a:cubicBezTo>
                <a:cubicBezTo>
                  <a:pt x="176" y="278"/>
                  <a:pt x="176" y="278"/>
                  <a:pt x="176" y="278"/>
                </a:cubicBezTo>
                <a:cubicBezTo>
                  <a:pt x="227" y="252"/>
                  <a:pt x="252" y="202"/>
                  <a:pt x="252" y="143"/>
                </a:cubicBezTo>
              </a:path>
            </a:pathLst>
          </a:custGeom>
          <a:solidFill>
            <a:srgbClr val="FFCD99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72">
            <a:extLst>
              <a:ext uri="{FF2B5EF4-FFF2-40B4-BE49-F238E27FC236}">
                <a16:creationId xmlns:a16="http://schemas.microsoft.com/office/drawing/2014/main" id="{6278C207-1BA2-2C46-92F1-4328D8B0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215" y="7777782"/>
            <a:ext cx="65662" cy="755118"/>
          </a:xfrm>
          <a:custGeom>
            <a:avLst/>
            <a:gdLst>
              <a:gd name="T0" fmla="*/ 8 w 18"/>
              <a:gd name="T1" fmla="*/ 0 h 202"/>
              <a:gd name="T2" fmla="*/ 8 w 18"/>
              <a:gd name="T3" fmla="*/ 0 h 202"/>
              <a:gd name="T4" fmla="*/ 0 w 18"/>
              <a:gd name="T5" fmla="*/ 9 h 202"/>
              <a:gd name="T6" fmla="*/ 0 w 18"/>
              <a:gd name="T7" fmla="*/ 201 h 202"/>
              <a:gd name="T8" fmla="*/ 17 w 18"/>
              <a:gd name="T9" fmla="*/ 201 h 202"/>
              <a:gd name="T10" fmla="*/ 17 w 18"/>
              <a:gd name="T11" fmla="*/ 9 h 202"/>
              <a:gd name="T12" fmla="*/ 8 w 18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202">
                <a:moveTo>
                  <a:pt x="8" y="0"/>
                </a:moveTo>
                <a:lnTo>
                  <a:pt x="8" y="0"/>
                </a:lnTo>
                <a:cubicBezTo>
                  <a:pt x="0" y="0"/>
                  <a:pt x="0" y="9"/>
                  <a:pt x="0" y="9"/>
                </a:cubicBezTo>
                <a:cubicBezTo>
                  <a:pt x="0" y="201"/>
                  <a:pt x="0" y="201"/>
                  <a:pt x="0" y="201"/>
                </a:cubicBezTo>
                <a:cubicBezTo>
                  <a:pt x="17" y="201"/>
                  <a:pt x="17" y="201"/>
                  <a:pt x="17" y="201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0"/>
                  <a:pt x="8" y="0"/>
                </a:cubicBezTo>
              </a:path>
            </a:pathLst>
          </a:custGeom>
          <a:solidFill>
            <a:srgbClr val="5FA4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637FB253-7F83-1D4D-91AA-683E9937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479" y="7744951"/>
            <a:ext cx="131325" cy="787949"/>
          </a:xfrm>
          <a:custGeom>
            <a:avLst/>
            <a:gdLst>
              <a:gd name="T0" fmla="*/ 17 w 34"/>
              <a:gd name="T1" fmla="*/ 0 h 210"/>
              <a:gd name="T2" fmla="*/ 17 w 34"/>
              <a:gd name="T3" fmla="*/ 0 h 210"/>
              <a:gd name="T4" fmla="*/ 0 w 34"/>
              <a:gd name="T5" fmla="*/ 17 h 210"/>
              <a:gd name="T6" fmla="*/ 0 w 34"/>
              <a:gd name="T7" fmla="*/ 209 h 210"/>
              <a:gd name="T8" fmla="*/ 33 w 34"/>
              <a:gd name="T9" fmla="*/ 209 h 210"/>
              <a:gd name="T10" fmla="*/ 33 w 34"/>
              <a:gd name="T11" fmla="*/ 17 h 210"/>
              <a:gd name="T12" fmla="*/ 17 w 34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210">
                <a:moveTo>
                  <a:pt x="17" y="0"/>
                </a:moveTo>
                <a:lnTo>
                  <a:pt x="17" y="0"/>
                </a:lnTo>
                <a:cubicBezTo>
                  <a:pt x="8" y="0"/>
                  <a:pt x="0" y="8"/>
                  <a:pt x="0" y="17"/>
                </a:cubicBezTo>
                <a:cubicBezTo>
                  <a:pt x="0" y="209"/>
                  <a:pt x="0" y="209"/>
                  <a:pt x="0" y="209"/>
                </a:cubicBezTo>
                <a:cubicBezTo>
                  <a:pt x="33" y="209"/>
                  <a:pt x="33" y="209"/>
                  <a:pt x="33" y="209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8"/>
                  <a:pt x="25" y="0"/>
                  <a:pt x="17" y="0"/>
                </a:cubicBezTo>
              </a:path>
            </a:pathLst>
          </a:custGeom>
          <a:solidFill>
            <a:srgbClr val="5FA4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516E2BF0-0A79-254C-B7D9-C59C51213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6383" y="5709414"/>
            <a:ext cx="1198337" cy="722287"/>
          </a:xfrm>
          <a:custGeom>
            <a:avLst/>
            <a:gdLst>
              <a:gd name="T0" fmla="*/ 286 w 320"/>
              <a:gd name="T1" fmla="*/ 185 h 194"/>
              <a:gd name="T2" fmla="*/ 286 w 320"/>
              <a:gd name="T3" fmla="*/ 185 h 194"/>
              <a:gd name="T4" fmla="*/ 252 w 320"/>
              <a:gd name="T5" fmla="*/ 126 h 194"/>
              <a:gd name="T6" fmla="*/ 160 w 320"/>
              <a:gd name="T7" fmla="*/ 126 h 194"/>
              <a:gd name="T8" fmla="*/ 67 w 320"/>
              <a:gd name="T9" fmla="*/ 134 h 194"/>
              <a:gd name="T10" fmla="*/ 34 w 320"/>
              <a:gd name="T11" fmla="*/ 193 h 194"/>
              <a:gd name="T12" fmla="*/ 67 w 320"/>
              <a:gd name="T13" fmla="*/ 42 h 194"/>
              <a:gd name="T14" fmla="*/ 277 w 320"/>
              <a:gd name="T15" fmla="*/ 67 h 194"/>
              <a:gd name="T16" fmla="*/ 286 w 320"/>
              <a:gd name="T17" fmla="*/ 185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194">
                <a:moveTo>
                  <a:pt x="286" y="185"/>
                </a:moveTo>
                <a:lnTo>
                  <a:pt x="286" y="185"/>
                </a:lnTo>
                <a:cubicBezTo>
                  <a:pt x="286" y="185"/>
                  <a:pt x="286" y="143"/>
                  <a:pt x="252" y="126"/>
                </a:cubicBezTo>
                <a:cubicBezTo>
                  <a:pt x="227" y="118"/>
                  <a:pt x="193" y="126"/>
                  <a:pt x="160" y="126"/>
                </a:cubicBezTo>
                <a:cubicBezTo>
                  <a:pt x="126" y="126"/>
                  <a:pt x="84" y="118"/>
                  <a:pt x="67" y="134"/>
                </a:cubicBezTo>
                <a:cubicBezTo>
                  <a:pt x="34" y="151"/>
                  <a:pt x="34" y="185"/>
                  <a:pt x="34" y="193"/>
                </a:cubicBezTo>
                <a:cubicBezTo>
                  <a:pt x="17" y="185"/>
                  <a:pt x="0" y="84"/>
                  <a:pt x="67" y="42"/>
                </a:cubicBezTo>
                <a:cubicBezTo>
                  <a:pt x="126" y="0"/>
                  <a:pt x="235" y="8"/>
                  <a:pt x="277" y="67"/>
                </a:cubicBezTo>
                <a:cubicBezTo>
                  <a:pt x="319" y="118"/>
                  <a:pt x="286" y="185"/>
                  <a:pt x="286" y="185"/>
                </a:cubicBezTo>
              </a:path>
            </a:pathLst>
          </a:custGeom>
          <a:solidFill>
            <a:srgbClr val="9371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F04FBF33-E2BA-9E47-A572-046878E2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4154" y="7777782"/>
            <a:ext cx="98494" cy="755118"/>
          </a:xfrm>
          <a:custGeom>
            <a:avLst/>
            <a:gdLst>
              <a:gd name="T0" fmla="*/ 9 w 26"/>
              <a:gd name="T1" fmla="*/ 0 h 202"/>
              <a:gd name="T2" fmla="*/ 9 w 26"/>
              <a:gd name="T3" fmla="*/ 0 h 202"/>
              <a:gd name="T4" fmla="*/ 0 w 26"/>
              <a:gd name="T5" fmla="*/ 9 h 202"/>
              <a:gd name="T6" fmla="*/ 0 w 26"/>
              <a:gd name="T7" fmla="*/ 201 h 202"/>
              <a:gd name="T8" fmla="*/ 25 w 26"/>
              <a:gd name="T9" fmla="*/ 201 h 202"/>
              <a:gd name="T10" fmla="*/ 25 w 26"/>
              <a:gd name="T11" fmla="*/ 9 h 202"/>
              <a:gd name="T12" fmla="*/ 9 w 26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02"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cubicBezTo>
                  <a:pt x="0" y="201"/>
                  <a:pt x="0" y="201"/>
                  <a:pt x="0" y="201"/>
                </a:cubicBezTo>
                <a:cubicBezTo>
                  <a:pt x="25" y="201"/>
                  <a:pt x="25" y="201"/>
                  <a:pt x="25" y="201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17" y="0"/>
                  <a:pt x="9" y="0"/>
                </a:cubicBezTo>
              </a:path>
            </a:pathLst>
          </a:custGeom>
          <a:solidFill>
            <a:srgbClr val="5FA4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62C0C493-5607-7C40-B824-8D547FBC5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4481" y="6989832"/>
            <a:ext cx="1887804" cy="1526647"/>
          </a:xfrm>
          <a:custGeom>
            <a:avLst/>
            <a:gdLst>
              <a:gd name="T0" fmla="*/ 496 w 505"/>
              <a:gd name="T1" fmla="*/ 193 h 412"/>
              <a:gd name="T2" fmla="*/ 496 w 505"/>
              <a:gd name="T3" fmla="*/ 193 h 412"/>
              <a:gd name="T4" fmla="*/ 496 w 505"/>
              <a:gd name="T5" fmla="*/ 185 h 412"/>
              <a:gd name="T6" fmla="*/ 353 w 505"/>
              <a:gd name="T7" fmla="*/ 34 h 412"/>
              <a:gd name="T8" fmla="*/ 345 w 505"/>
              <a:gd name="T9" fmla="*/ 34 h 412"/>
              <a:gd name="T10" fmla="*/ 345 w 505"/>
              <a:gd name="T11" fmla="*/ 17 h 412"/>
              <a:gd name="T12" fmla="*/ 302 w 505"/>
              <a:gd name="T13" fmla="*/ 0 h 412"/>
              <a:gd name="T14" fmla="*/ 244 w 505"/>
              <a:gd name="T15" fmla="*/ 42 h 412"/>
              <a:gd name="T16" fmla="*/ 185 w 505"/>
              <a:gd name="T17" fmla="*/ 0 h 412"/>
              <a:gd name="T18" fmla="*/ 143 w 505"/>
              <a:gd name="T19" fmla="*/ 17 h 412"/>
              <a:gd name="T20" fmla="*/ 143 w 505"/>
              <a:gd name="T21" fmla="*/ 34 h 412"/>
              <a:gd name="T22" fmla="*/ 0 w 505"/>
              <a:gd name="T23" fmla="*/ 185 h 412"/>
              <a:gd name="T24" fmla="*/ 0 w 505"/>
              <a:gd name="T25" fmla="*/ 193 h 412"/>
              <a:gd name="T26" fmla="*/ 0 w 505"/>
              <a:gd name="T27" fmla="*/ 353 h 412"/>
              <a:gd name="T28" fmla="*/ 0 w 505"/>
              <a:gd name="T29" fmla="*/ 369 h 412"/>
              <a:gd name="T30" fmla="*/ 42 w 505"/>
              <a:gd name="T31" fmla="*/ 411 h 412"/>
              <a:gd name="T32" fmla="*/ 84 w 505"/>
              <a:gd name="T33" fmla="*/ 411 h 412"/>
              <a:gd name="T34" fmla="*/ 93 w 505"/>
              <a:gd name="T35" fmla="*/ 411 h 412"/>
              <a:gd name="T36" fmla="*/ 93 w 505"/>
              <a:gd name="T37" fmla="*/ 219 h 412"/>
              <a:gd name="T38" fmla="*/ 101 w 505"/>
              <a:gd name="T39" fmla="*/ 210 h 412"/>
              <a:gd name="T40" fmla="*/ 110 w 505"/>
              <a:gd name="T41" fmla="*/ 219 h 412"/>
              <a:gd name="T42" fmla="*/ 110 w 505"/>
              <a:gd name="T43" fmla="*/ 411 h 412"/>
              <a:gd name="T44" fmla="*/ 118 w 505"/>
              <a:gd name="T45" fmla="*/ 411 h 412"/>
              <a:gd name="T46" fmla="*/ 244 w 505"/>
              <a:gd name="T47" fmla="*/ 411 h 412"/>
              <a:gd name="T48" fmla="*/ 395 w 505"/>
              <a:gd name="T49" fmla="*/ 411 h 412"/>
              <a:gd name="T50" fmla="*/ 403 w 505"/>
              <a:gd name="T51" fmla="*/ 411 h 412"/>
              <a:gd name="T52" fmla="*/ 403 w 505"/>
              <a:gd name="T53" fmla="*/ 219 h 412"/>
              <a:gd name="T54" fmla="*/ 412 w 505"/>
              <a:gd name="T55" fmla="*/ 210 h 412"/>
              <a:gd name="T56" fmla="*/ 420 w 505"/>
              <a:gd name="T57" fmla="*/ 219 h 412"/>
              <a:gd name="T58" fmla="*/ 420 w 505"/>
              <a:gd name="T59" fmla="*/ 411 h 412"/>
              <a:gd name="T60" fmla="*/ 428 w 505"/>
              <a:gd name="T61" fmla="*/ 411 h 412"/>
              <a:gd name="T62" fmla="*/ 470 w 505"/>
              <a:gd name="T63" fmla="*/ 411 h 412"/>
              <a:gd name="T64" fmla="*/ 504 w 505"/>
              <a:gd name="T65" fmla="*/ 369 h 412"/>
              <a:gd name="T66" fmla="*/ 504 w 505"/>
              <a:gd name="T67" fmla="*/ 344 h 412"/>
              <a:gd name="T68" fmla="*/ 496 w 505"/>
              <a:gd name="T69" fmla="*/ 19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5" h="412">
                <a:moveTo>
                  <a:pt x="496" y="193"/>
                </a:moveTo>
                <a:lnTo>
                  <a:pt x="496" y="193"/>
                </a:lnTo>
                <a:cubicBezTo>
                  <a:pt x="496" y="185"/>
                  <a:pt x="496" y="185"/>
                  <a:pt x="496" y="185"/>
                </a:cubicBezTo>
                <a:cubicBezTo>
                  <a:pt x="496" y="101"/>
                  <a:pt x="428" y="67"/>
                  <a:pt x="353" y="34"/>
                </a:cubicBezTo>
                <a:cubicBezTo>
                  <a:pt x="345" y="34"/>
                  <a:pt x="345" y="34"/>
                  <a:pt x="345" y="34"/>
                </a:cubicBezTo>
                <a:cubicBezTo>
                  <a:pt x="345" y="17"/>
                  <a:pt x="345" y="17"/>
                  <a:pt x="345" y="17"/>
                </a:cubicBezTo>
                <a:cubicBezTo>
                  <a:pt x="302" y="0"/>
                  <a:pt x="302" y="0"/>
                  <a:pt x="302" y="0"/>
                </a:cubicBezTo>
                <a:cubicBezTo>
                  <a:pt x="244" y="42"/>
                  <a:pt x="244" y="42"/>
                  <a:pt x="244" y="42"/>
                </a:cubicBezTo>
                <a:cubicBezTo>
                  <a:pt x="185" y="0"/>
                  <a:pt x="185" y="0"/>
                  <a:pt x="185" y="0"/>
                </a:cubicBezTo>
                <a:cubicBezTo>
                  <a:pt x="143" y="17"/>
                  <a:pt x="143" y="17"/>
                  <a:pt x="143" y="17"/>
                </a:cubicBezTo>
                <a:cubicBezTo>
                  <a:pt x="143" y="34"/>
                  <a:pt x="143" y="34"/>
                  <a:pt x="143" y="34"/>
                </a:cubicBezTo>
                <a:cubicBezTo>
                  <a:pt x="67" y="42"/>
                  <a:pt x="0" y="109"/>
                  <a:pt x="0" y="185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95"/>
                  <a:pt x="26" y="411"/>
                  <a:pt x="42" y="411"/>
                </a:cubicBezTo>
                <a:cubicBezTo>
                  <a:pt x="84" y="411"/>
                  <a:pt x="84" y="411"/>
                  <a:pt x="84" y="411"/>
                </a:cubicBezTo>
                <a:lnTo>
                  <a:pt x="93" y="411"/>
                </a:lnTo>
                <a:cubicBezTo>
                  <a:pt x="93" y="219"/>
                  <a:pt x="93" y="219"/>
                  <a:pt x="93" y="219"/>
                </a:cubicBezTo>
                <a:cubicBezTo>
                  <a:pt x="93" y="210"/>
                  <a:pt x="93" y="210"/>
                  <a:pt x="101" y="210"/>
                </a:cubicBezTo>
                <a:cubicBezTo>
                  <a:pt x="110" y="210"/>
                  <a:pt x="110" y="210"/>
                  <a:pt x="110" y="219"/>
                </a:cubicBezTo>
                <a:cubicBezTo>
                  <a:pt x="110" y="411"/>
                  <a:pt x="110" y="411"/>
                  <a:pt x="110" y="411"/>
                </a:cubicBezTo>
                <a:cubicBezTo>
                  <a:pt x="118" y="411"/>
                  <a:pt x="118" y="411"/>
                  <a:pt x="118" y="411"/>
                </a:cubicBezTo>
                <a:cubicBezTo>
                  <a:pt x="244" y="411"/>
                  <a:pt x="244" y="411"/>
                  <a:pt x="244" y="411"/>
                </a:cubicBezTo>
                <a:cubicBezTo>
                  <a:pt x="395" y="411"/>
                  <a:pt x="395" y="411"/>
                  <a:pt x="395" y="411"/>
                </a:cubicBezTo>
                <a:cubicBezTo>
                  <a:pt x="403" y="411"/>
                  <a:pt x="403" y="411"/>
                  <a:pt x="403" y="411"/>
                </a:cubicBezTo>
                <a:cubicBezTo>
                  <a:pt x="403" y="219"/>
                  <a:pt x="403" y="219"/>
                  <a:pt x="403" y="219"/>
                </a:cubicBezTo>
                <a:cubicBezTo>
                  <a:pt x="403" y="210"/>
                  <a:pt x="412" y="210"/>
                  <a:pt x="412" y="210"/>
                </a:cubicBezTo>
                <a:cubicBezTo>
                  <a:pt x="420" y="210"/>
                  <a:pt x="420" y="210"/>
                  <a:pt x="420" y="219"/>
                </a:cubicBezTo>
                <a:cubicBezTo>
                  <a:pt x="420" y="411"/>
                  <a:pt x="420" y="411"/>
                  <a:pt x="420" y="411"/>
                </a:cubicBezTo>
                <a:cubicBezTo>
                  <a:pt x="428" y="411"/>
                  <a:pt x="428" y="411"/>
                  <a:pt x="428" y="411"/>
                </a:cubicBezTo>
                <a:cubicBezTo>
                  <a:pt x="470" y="411"/>
                  <a:pt x="470" y="411"/>
                  <a:pt x="470" y="411"/>
                </a:cubicBezTo>
                <a:cubicBezTo>
                  <a:pt x="496" y="411"/>
                  <a:pt x="504" y="386"/>
                  <a:pt x="504" y="369"/>
                </a:cubicBezTo>
                <a:cubicBezTo>
                  <a:pt x="504" y="344"/>
                  <a:pt x="504" y="344"/>
                  <a:pt x="504" y="344"/>
                </a:cubicBezTo>
                <a:lnTo>
                  <a:pt x="496" y="193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13220CEF-0421-6C49-B9A4-B41273316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7347" y="8270250"/>
            <a:ext cx="16410" cy="246229"/>
          </a:xfrm>
          <a:custGeom>
            <a:avLst/>
            <a:gdLst>
              <a:gd name="T0" fmla="*/ 0 w 1"/>
              <a:gd name="T1" fmla="*/ 0 h 68"/>
              <a:gd name="T2" fmla="*/ 0 w 1"/>
              <a:gd name="T3" fmla="*/ 0 h 68"/>
              <a:gd name="T4" fmla="*/ 0 w 1"/>
              <a:gd name="T5" fmla="*/ 67 h 68"/>
              <a:gd name="T6" fmla="*/ 0 w 1"/>
              <a:gd name="T7" fmla="*/ 67 h 68"/>
              <a:gd name="T8" fmla="*/ 0 w 1"/>
              <a:gd name="T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68">
                <a:moveTo>
                  <a:pt x="0" y="0"/>
                </a:moveTo>
                <a:lnTo>
                  <a:pt x="0" y="0"/>
                </a:lnTo>
                <a:lnTo>
                  <a:pt x="0" y="6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rgbClr val="5060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78">
            <a:extLst>
              <a:ext uri="{FF2B5EF4-FFF2-40B4-BE49-F238E27FC236}">
                <a16:creationId xmlns:a16="http://schemas.microsoft.com/office/drawing/2014/main" id="{3EF817D0-4F64-134F-80B5-5B2E7042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552" y="7876276"/>
            <a:ext cx="65662" cy="656624"/>
          </a:xfrm>
          <a:custGeom>
            <a:avLst/>
            <a:gdLst>
              <a:gd name="T0" fmla="*/ 8 w 18"/>
              <a:gd name="T1" fmla="*/ 0 h 177"/>
              <a:gd name="T2" fmla="*/ 8 w 18"/>
              <a:gd name="T3" fmla="*/ 0 h 177"/>
              <a:gd name="T4" fmla="*/ 0 w 18"/>
              <a:gd name="T5" fmla="*/ 9 h 177"/>
              <a:gd name="T6" fmla="*/ 0 w 18"/>
              <a:gd name="T7" fmla="*/ 176 h 177"/>
              <a:gd name="T8" fmla="*/ 17 w 18"/>
              <a:gd name="T9" fmla="*/ 176 h 177"/>
              <a:gd name="T10" fmla="*/ 17 w 18"/>
              <a:gd name="T11" fmla="*/ 9 h 177"/>
              <a:gd name="T12" fmla="*/ 8 w 18"/>
              <a:gd name="T13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177">
                <a:moveTo>
                  <a:pt x="8" y="0"/>
                </a:moveTo>
                <a:lnTo>
                  <a:pt x="8" y="0"/>
                </a:lnTo>
                <a:lnTo>
                  <a:pt x="0" y="9"/>
                </a:lnTo>
                <a:cubicBezTo>
                  <a:pt x="0" y="176"/>
                  <a:pt x="0" y="176"/>
                  <a:pt x="0" y="176"/>
                </a:cubicBezTo>
                <a:cubicBezTo>
                  <a:pt x="17" y="176"/>
                  <a:pt x="17" y="176"/>
                  <a:pt x="17" y="176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0"/>
                  <a:pt x="8" y="0"/>
                </a:cubicBezTo>
              </a:path>
            </a:pathLst>
          </a:custGeom>
          <a:solidFill>
            <a:srgbClr val="5060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B37EE251-E5B6-8941-A691-8388D68E6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479" y="7876276"/>
            <a:ext cx="98494" cy="656624"/>
          </a:xfrm>
          <a:custGeom>
            <a:avLst/>
            <a:gdLst>
              <a:gd name="T0" fmla="*/ 8 w 26"/>
              <a:gd name="T1" fmla="*/ 0 h 177"/>
              <a:gd name="T2" fmla="*/ 8 w 26"/>
              <a:gd name="T3" fmla="*/ 0 h 177"/>
              <a:gd name="T4" fmla="*/ 0 w 26"/>
              <a:gd name="T5" fmla="*/ 9 h 177"/>
              <a:gd name="T6" fmla="*/ 8 w 26"/>
              <a:gd name="T7" fmla="*/ 176 h 177"/>
              <a:gd name="T8" fmla="*/ 25 w 26"/>
              <a:gd name="T9" fmla="*/ 176 h 177"/>
              <a:gd name="T10" fmla="*/ 17 w 26"/>
              <a:gd name="T11" fmla="*/ 9 h 177"/>
              <a:gd name="T12" fmla="*/ 8 w 26"/>
              <a:gd name="T13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77">
                <a:moveTo>
                  <a:pt x="8" y="0"/>
                </a:moveTo>
                <a:lnTo>
                  <a:pt x="8" y="0"/>
                </a:lnTo>
                <a:lnTo>
                  <a:pt x="0" y="9"/>
                </a:lnTo>
                <a:cubicBezTo>
                  <a:pt x="8" y="176"/>
                  <a:pt x="8" y="176"/>
                  <a:pt x="8" y="176"/>
                </a:cubicBezTo>
                <a:cubicBezTo>
                  <a:pt x="25" y="176"/>
                  <a:pt x="25" y="176"/>
                  <a:pt x="25" y="176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0"/>
                  <a:pt x="8" y="0"/>
                </a:cubicBezTo>
              </a:path>
            </a:pathLst>
          </a:custGeom>
          <a:solidFill>
            <a:srgbClr val="5060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F84E2260-21E8-0A47-9070-869FB76C3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8818" y="7055494"/>
            <a:ext cx="1969878" cy="1477406"/>
          </a:xfrm>
          <a:custGeom>
            <a:avLst/>
            <a:gdLst>
              <a:gd name="T0" fmla="*/ 512 w 529"/>
              <a:gd name="T1" fmla="*/ 84 h 395"/>
              <a:gd name="T2" fmla="*/ 512 w 529"/>
              <a:gd name="T3" fmla="*/ 84 h 395"/>
              <a:gd name="T4" fmla="*/ 486 w 529"/>
              <a:gd name="T5" fmla="*/ 50 h 395"/>
              <a:gd name="T6" fmla="*/ 411 w 529"/>
              <a:gd name="T7" fmla="*/ 17 h 395"/>
              <a:gd name="T8" fmla="*/ 361 w 529"/>
              <a:gd name="T9" fmla="*/ 0 h 395"/>
              <a:gd name="T10" fmla="*/ 260 w 529"/>
              <a:gd name="T11" fmla="*/ 361 h 395"/>
              <a:gd name="T12" fmla="*/ 159 w 529"/>
              <a:gd name="T13" fmla="*/ 0 h 395"/>
              <a:gd name="T14" fmla="*/ 159 w 529"/>
              <a:gd name="T15" fmla="*/ 0 h 395"/>
              <a:gd name="T16" fmla="*/ 109 w 529"/>
              <a:gd name="T17" fmla="*/ 17 h 395"/>
              <a:gd name="T18" fmla="*/ 42 w 529"/>
              <a:gd name="T19" fmla="*/ 50 h 395"/>
              <a:gd name="T20" fmla="*/ 16 w 529"/>
              <a:gd name="T21" fmla="*/ 84 h 395"/>
              <a:gd name="T22" fmla="*/ 0 w 529"/>
              <a:gd name="T23" fmla="*/ 369 h 395"/>
              <a:gd name="T24" fmla="*/ 25 w 529"/>
              <a:gd name="T25" fmla="*/ 394 h 395"/>
              <a:gd name="T26" fmla="*/ 92 w 529"/>
              <a:gd name="T27" fmla="*/ 394 h 395"/>
              <a:gd name="T28" fmla="*/ 92 w 529"/>
              <a:gd name="T29" fmla="*/ 394 h 395"/>
              <a:gd name="T30" fmla="*/ 109 w 529"/>
              <a:gd name="T31" fmla="*/ 394 h 395"/>
              <a:gd name="T32" fmla="*/ 109 w 529"/>
              <a:gd name="T33" fmla="*/ 394 h 395"/>
              <a:gd name="T34" fmla="*/ 260 w 529"/>
              <a:gd name="T35" fmla="*/ 394 h 395"/>
              <a:gd name="T36" fmla="*/ 260 w 529"/>
              <a:gd name="T37" fmla="*/ 352 h 395"/>
              <a:gd name="T38" fmla="*/ 260 w 529"/>
              <a:gd name="T39" fmla="*/ 352 h 395"/>
              <a:gd name="T40" fmla="*/ 260 w 529"/>
              <a:gd name="T41" fmla="*/ 352 h 395"/>
              <a:gd name="T42" fmla="*/ 260 w 529"/>
              <a:gd name="T43" fmla="*/ 394 h 395"/>
              <a:gd name="T44" fmla="*/ 419 w 529"/>
              <a:gd name="T45" fmla="*/ 394 h 395"/>
              <a:gd name="T46" fmla="*/ 419 w 529"/>
              <a:gd name="T47" fmla="*/ 386 h 395"/>
              <a:gd name="T48" fmla="*/ 436 w 529"/>
              <a:gd name="T49" fmla="*/ 386 h 395"/>
              <a:gd name="T50" fmla="*/ 436 w 529"/>
              <a:gd name="T51" fmla="*/ 394 h 395"/>
              <a:gd name="T52" fmla="*/ 495 w 529"/>
              <a:gd name="T53" fmla="*/ 394 h 395"/>
              <a:gd name="T54" fmla="*/ 528 w 529"/>
              <a:gd name="T55" fmla="*/ 369 h 395"/>
              <a:gd name="T56" fmla="*/ 512 w 529"/>
              <a:gd name="T57" fmla="*/ 84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29" h="395">
                <a:moveTo>
                  <a:pt x="512" y="84"/>
                </a:moveTo>
                <a:lnTo>
                  <a:pt x="512" y="84"/>
                </a:lnTo>
                <a:cubicBezTo>
                  <a:pt x="512" y="67"/>
                  <a:pt x="495" y="59"/>
                  <a:pt x="486" y="50"/>
                </a:cubicBezTo>
                <a:cubicBezTo>
                  <a:pt x="411" y="17"/>
                  <a:pt x="411" y="17"/>
                  <a:pt x="411" y="17"/>
                </a:cubicBezTo>
                <a:cubicBezTo>
                  <a:pt x="361" y="0"/>
                  <a:pt x="361" y="0"/>
                  <a:pt x="361" y="0"/>
                </a:cubicBezTo>
                <a:cubicBezTo>
                  <a:pt x="260" y="361"/>
                  <a:pt x="260" y="361"/>
                  <a:pt x="260" y="361"/>
                </a:cubicBezTo>
                <a:cubicBezTo>
                  <a:pt x="159" y="0"/>
                  <a:pt x="159" y="0"/>
                  <a:pt x="159" y="0"/>
                </a:cubicBezTo>
                <a:lnTo>
                  <a:pt x="159" y="0"/>
                </a:lnTo>
                <a:cubicBezTo>
                  <a:pt x="109" y="17"/>
                  <a:pt x="109" y="17"/>
                  <a:pt x="109" y="17"/>
                </a:cubicBezTo>
                <a:cubicBezTo>
                  <a:pt x="42" y="50"/>
                  <a:pt x="42" y="50"/>
                  <a:pt x="42" y="50"/>
                </a:cubicBezTo>
                <a:cubicBezTo>
                  <a:pt x="25" y="59"/>
                  <a:pt x="16" y="67"/>
                  <a:pt x="16" y="84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78"/>
                  <a:pt x="8" y="394"/>
                  <a:pt x="25" y="394"/>
                </a:cubicBezTo>
                <a:cubicBezTo>
                  <a:pt x="92" y="394"/>
                  <a:pt x="92" y="394"/>
                  <a:pt x="92" y="394"/>
                </a:cubicBezTo>
                <a:lnTo>
                  <a:pt x="92" y="394"/>
                </a:lnTo>
                <a:cubicBezTo>
                  <a:pt x="109" y="394"/>
                  <a:pt x="109" y="394"/>
                  <a:pt x="109" y="394"/>
                </a:cubicBezTo>
                <a:lnTo>
                  <a:pt x="109" y="394"/>
                </a:lnTo>
                <a:cubicBezTo>
                  <a:pt x="260" y="394"/>
                  <a:pt x="260" y="394"/>
                  <a:pt x="260" y="394"/>
                </a:cubicBezTo>
                <a:cubicBezTo>
                  <a:pt x="260" y="352"/>
                  <a:pt x="260" y="352"/>
                  <a:pt x="260" y="352"/>
                </a:cubicBezTo>
                <a:lnTo>
                  <a:pt x="260" y="352"/>
                </a:lnTo>
                <a:lnTo>
                  <a:pt x="260" y="352"/>
                </a:lnTo>
                <a:cubicBezTo>
                  <a:pt x="260" y="394"/>
                  <a:pt x="260" y="394"/>
                  <a:pt x="260" y="394"/>
                </a:cubicBezTo>
                <a:cubicBezTo>
                  <a:pt x="419" y="394"/>
                  <a:pt x="419" y="394"/>
                  <a:pt x="419" y="394"/>
                </a:cubicBezTo>
                <a:cubicBezTo>
                  <a:pt x="419" y="386"/>
                  <a:pt x="419" y="386"/>
                  <a:pt x="419" y="386"/>
                </a:cubicBezTo>
                <a:cubicBezTo>
                  <a:pt x="436" y="386"/>
                  <a:pt x="436" y="386"/>
                  <a:pt x="436" y="386"/>
                </a:cubicBezTo>
                <a:cubicBezTo>
                  <a:pt x="436" y="394"/>
                  <a:pt x="436" y="394"/>
                  <a:pt x="436" y="394"/>
                </a:cubicBezTo>
                <a:cubicBezTo>
                  <a:pt x="495" y="394"/>
                  <a:pt x="495" y="394"/>
                  <a:pt x="495" y="394"/>
                </a:cubicBezTo>
                <a:cubicBezTo>
                  <a:pt x="512" y="394"/>
                  <a:pt x="528" y="378"/>
                  <a:pt x="528" y="369"/>
                </a:cubicBezTo>
                <a:lnTo>
                  <a:pt x="512" y="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959F834C-CD5D-5D47-BFA7-EEC026B19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8853" y="7153988"/>
            <a:ext cx="213398" cy="279060"/>
          </a:xfrm>
          <a:custGeom>
            <a:avLst/>
            <a:gdLst>
              <a:gd name="T0" fmla="*/ 25 w 59"/>
              <a:gd name="T1" fmla="*/ 0 h 77"/>
              <a:gd name="T2" fmla="*/ 0 w 59"/>
              <a:gd name="T3" fmla="*/ 42 h 77"/>
              <a:gd name="T4" fmla="*/ 25 w 59"/>
              <a:gd name="T5" fmla="*/ 76 h 77"/>
              <a:gd name="T6" fmla="*/ 58 w 59"/>
              <a:gd name="T7" fmla="*/ 42 h 77"/>
              <a:gd name="T8" fmla="*/ 25 w 59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77">
                <a:moveTo>
                  <a:pt x="25" y="0"/>
                </a:moveTo>
                <a:lnTo>
                  <a:pt x="0" y="42"/>
                </a:lnTo>
                <a:lnTo>
                  <a:pt x="25" y="76"/>
                </a:lnTo>
                <a:lnTo>
                  <a:pt x="58" y="42"/>
                </a:lnTo>
                <a:lnTo>
                  <a:pt x="2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443C91F-6F03-CD48-B5F2-50863D3B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191" y="7301724"/>
            <a:ext cx="344723" cy="1099851"/>
          </a:xfrm>
          <a:custGeom>
            <a:avLst/>
            <a:gdLst>
              <a:gd name="T0" fmla="*/ 42 w 93"/>
              <a:gd name="T1" fmla="*/ 0 h 295"/>
              <a:gd name="T2" fmla="*/ 42 w 93"/>
              <a:gd name="T3" fmla="*/ 0 h 295"/>
              <a:gd name="T4" fmla="*/ 0 w 93"/>
              <a:gd name="T5" fmla="*/ 185 h 295"/>
              <a:gd name="T6" fmla="*/ 25 w 93"/>
              <a:gd name="T7" fmla="*/ 294 h 295"/>
              <a:gd name="T8" fmla="*/ 92 w 93"/>
              <a:gd name="T9" fmla="*/ 285 h 295"/>
              <a:gd name="T10" fmla="*/ 84 w 93"/>
              <a:gd name="T11" fmla="*/ 185 h 295"/>
              <a:gd name="T12" fmla="*/ 50 w 93"/>
              <a:gd name="T13" fmla="*/ 0 h 295"/>
              <a:gd name="T14" fmla="*/ 42 w 93"/>
              <a:gd name="T1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" h="295">
                <a:moveTo>
                  <a:pt x="42" y="0"/>
                </a:moveTo>
                <a:lnTo>
                  <a:pt x="42" y="0"/>
                </a:lnTo>
                <a:cubicBezTo>
                  <a:pt x="0" y="185"/>
                  <a:pt x="0" y="185"/>
                  <a:pt x="0" y="185"/>
                </a:cubicBezTo>
                <a:cubicBezTo>
                  <a:pt x="25" y="294"/>
                  <a:pt x="25" y="294"/>
                  <a:pt x="25" y="294"/>
                </a:cubicBezTo>
                <a:cubicBezTo>
                  <a:pt x="25" y="294"/>
                  <a:pt x="92" y="294"/>
                  <a:pt x="92" y="285"/>
                </a:cubicBezTo>
                <a:lnTo>
                  <a:pt x="84" y="185"/>
                </a:lnTo>
                <a:cubicBezTo>
                  <a:pt x="50" y="0"/>
                  <a:pt x="50" y="0"/>
                  <a:pt x="50" y="0"/>
                </a:cubicBezTo>
                <a:lnTo>
                  <a:pt x="4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C91109A8-481A-1D4B-BFB3-B821D088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242" y="5528837"/>
            <a:ext cx="1034191" cy="2068368"/>
          </a:xfrm>
          <a:custGeom>
            <a:avLst/>
            <a:gdLst>
              <a:gd name="T0" fmla="*/ 278 w 279"/>
              <a:gd name="T1" fmla="*/ 168 h 555"/>
              <a:gd name="T2" fmla="*/ 278 w 279"/>
              <a:gd name="T3" fmla="*/ 168 h 555"/>
              <a:gd name="T4" fmla="*/ 143 w 279"/>
              <a:gd name="T5" fmla="*/ 0 h 555"/>
              <a:gd name="T6" fmla="*/ 0 w 279"/>
              <a:gd name="T7" fmla="*/ 168 h 555"/>
              <a:gd name="T8" fmla="*/ 84 w 279"/>
              <a:gd name="T9" fmla="*/ 319 h 555"/>
              <a:gd name="T10" fmla="*/ 84 w 279"/>
              <a:gd name="T11" fmla="*/ 487 h 555"/>
              <a:gd name="T12" fmla="*/ 143 w 279"/>
              <a:gd name="T13" fmla="*/ 554 h 555"/>
              <a:gd name="T14" fmla="*/ 194 w 279"/>
              <a:gd name="T15" fmla="*/ 487 h 555"/>
              <a:gd name="T16" fmla="*/ 194 w 279"/>
              <a:gd name="T17" fmla="*/ 319 h 555"/>
              <a:gd name="T18" fmla="*/ 278 w 279"/>
              <a:gd name="T19" fmla="*/ 168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" h="555">
                <a:moveTo>
                  <a:pt x="278" y="168"/>
                </a:moveTo>
                <a:lnTo>
                  <a:pt x="278" y="168"/>
                </a:lnTo>
                <a:cubicBezTo>
                  <a:pt x="278" y="75"/>
                  <a:pt x="219" y="0"/>
                  <a:pt x="143" y="0"/>
                </a:cubicBezTo>
                <a:cubicBezTo>
                  <a:pt x="59" y="0"/>
                  <a:pt x="0" y="75"/>
                  <a:pt x="0" y="168"/>
                </a:cubicBezTo>
                <a:cubicBezTo>
                  <a:pt x="0" y="235"/>
                  <a:pt x="26" y="293"/>
                  <a:pt x="84" y="319"/>
                </a:cubicBezTo>
                <a:cubicBezTo>
                  <a:pt x="84" y="487"/>
                  <a:pt x="84" y="487"/>
                  <a:pt x="84" y="487"/>
                </a:cubicBezTo>
                <a:cubicBezTo>
                  <a:pt x="84" y="520"/>
                  <a:pt x="110" y="554"/>
                  <a:pt x="143" y="554"/>
                </a:cubicBezTo>
                <a:cubicBezTo>
                  <a:pt x="168" y="554"/>
                  <a:pt x="194" y="520"/>
                  <a:pt x="194" y="487"/>
                </a:cubicBezTo>
                <a:cubicBezTo>
                  <a:pt x="194" y="319"/>
                  <a:pt x="194" y="319"/>
                  <a:pt x="194" y="319"/>
                </a:cubicBezTo>
                <a:cubicBezTo>
                  <a:pt x="252" y="293"/>
                  <a:pt x="278" y="235"/>
                  <a:pt x="278" y="168"/>
                </a:cubicBezTo>
              </a:path>
            </a:pathLst>
          </a:custGeom>
          <a:solidFill>
            <a:srgbClr val="FFCD99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7AD4EC69-F41B-994F-B890-F5CAA2DA2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7435" y="6776424"/>
            <a:ext cx="2002709" cy="1756476"/>
          </a:xfrm>
          <a:custGeom>
            <a:avLst/>
            <a:gdLst>
              <a:gd name="T0" fmla="*/ 520 w 538"/>
              <a:gd name="T1" fmla="*/ 227 h 471"/>
              <a:gd name="T2" fmla="*/ 520 w 538"/>
              <a:gd name="T3" fmla="*/ 227 h 471"/>
              <a:gd name="T4" fmla="*/ 520 w 538"/>
              <a:gd name="T5" fmla="*/ 210 h 471"/>
              <a:gd name="T6" fmla="*/ 369 w 538"/>
              <a:gd name="T7" fmla="*/ 43 h 471"/>
              <a:gd name="T8" fmla="*/ 361 w 538"/>
              <a:gd name="T9" fmla="*/ 43 h 471"/>
              <a:gd name="T10" fmla="*/ 369 w 538"/>
              <a:gd name="T11" fmla="*/ 26 h 471"/>
              <a:gd name="T12" fmla="*/ 319 w 538"/>
              <a:gd name="T13" fmla="*/ 0 h 471"/>
              <a:gd name="T14" fmla="*/ 260 w 538"/>
              <a:gd name="T15" fmla="*/ 51 h 471"/>
              <a:gd name="T16" fmla="*/ 201 w 538"/>
              <a:gd name="T17" fmla="*/ 0 h 471"/>
              <a:gd name="T18" fmla="*/ 143 w 538"/>
              <a:gd name="T19" fmla="*/ 26 h 471"/>
              <a:gd name="T20" fmla="*/ 151 w 538"/>
              <a:gd name="T21" fmla="*/ 43 h 471"/>
              <a:gd name="T22" fmla="*/ 0 w 538"/>
              <a:gd name="T23" fmla="*/ 210 h 471"/>
              <a:gd name="T24" fmla="*/ 0 w 538"/>
              <a:gd name="T25" fmla="*/ 219 h 471"/>
              <a:gd name="T26" fmla="*/ 0 w 538"/>
              <a:gd name="T27" fmla="*/ 403 h 471"/>
              <a:gd name="T28" fmla="*/ 0 w 538"/>
              <a:gd name="T29" fmla="*/ 428 h 471"/>
              <a:gd name="T30" fmla="*/ 42 w 538"/>
              <a:gd name="T31" fmla="*/ 470 h 471"/>
              <a:gd name="T32" fmla="*/ 84 w 538"/>
              <a:gd name="T33" fmla="*/ 470 h 471"/>
              <a:gd name="T34" fmla="*/ 92 w 538"/>
              <a:gd name="T35" fmla="*/ 470 h 471"/>
              <a:gd name="T36" fmla="*/ 92 w 538"/>
              <a:gd name="T37" fmla="*/ 252 h 471"/>
              <a:gd name="T38" fmla="*/ 101 w 538"/>
              <a:gd name="T39" fmla="*/ 244 h 471"/>
              <a:gd name="T40" fmla="*/ 117 w 538"/>
              <a:gd name="T41" fmla="*/ 252 h 471"/>
              <a:gd name="T42" fmla="*/ 117 w 538"/>
              <a:gd name="T43" fmla="*/ 470 h 471"/>
              <a:gd name="T44" fmla="*/ 126 w 538"/>
              <a:gd name="T45" fmla="*/ 470 h 471"/>
              <a:gd name="T46" fmla="*/ 260 w 538"/>
              <a:gd name="T47" fmla="*/ 470 h 471"/>
              <a:gd name="T48" fmla="*/ 260 w 538"/>
              <a:gd name="T49" fmla="*/ 470 h 471"/>
              <a:gd name="T50" fmla="*/ 420 w 538"/>
              <a:gd name="T51" fmla="*/ 470 h 471"/>
              <a:gd name="T52" fmla="*/ 428 w 538"/>
              <a:gd name="T53" fmla="*/ 470 h 471"/>
              <a:gd name="T54" fmla="*/ 428 w 538"/>
              <a:gd name="T55" fmla="*/ 252 h 471"/>
              <a:gd name="T56" fmla="*/ 436 w 538"/>
              <a:gd name="T57" fmla="*/ 244 h 471"/>
              <a:gd name="T58" fmla="*/ 453 w 538"/>
              <a:gd name="T59" fmla="*/ 252 h 471"/>
              <a:gd name="T60" fmla="*/ 453 w 538"/>
              <a:gd name="T61" fmla="*/ 470 h 471"/>
              <a:gd name="T62" fmla="*/ 461 w 538"/>
              <a:gd name="T63" fmla="*/ 470 h 471"/>
              <a:gd name="T64" fmla="*/ 504 w 538"/>
              <a:gd name="T65" fmla="*/ 470 h 471"/>
              <a:gd name="T66" fmla="*/ 537 w 538"/>
              <a:gd name="T67" fmla="*/ 420 h 471"/>
              <a:gd name="T68" fmla="*/ 537 w 538"/>
              <a:gd name="T69" fmla="*/ 395 h 471"/>
              <a:gd name="T70" fmla="*/ 520 w 538"/>
              <a:gd name="T71" fmla="*/ 22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8" h="471">
                <a:moveTo>
                  <a:pt x="520" y="227"/>
                </a:moveTo>
                <a:lnTo>
                  <a:pt x="520" y="227"/>
                </a:lnTo>
                <a:cubicBezTo>
                  <a:pt x="520" y="210"/>
                  <a:pt x="520" y="210"/>
                  <a:pt x="520" y="210"/>
                </a:cubicBezTo>
                <a:cubicBezTo>
                  <a:pt x="520" y="118"/>
                  <a:pt x="453" y="76"/>
                  <a:pt x="369" y="43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9" y="26"/>
                  <a:pt x="369" y="26"/>
                  <a:pt x="369" y="26"/>
                </a:cubicBezTo>
                <a:cubicBezTo>
                  <a:pt x="319" y="0"/>
                  <a:pt x="319" y="0"/>
                  <a:pt x="319" y="0"/>
                </a:cubicBezTo>
                <a:cubicBezTo>
                  <a:pt x="260" y="51"/>
                  <a:pt x="260" y="51"/>
                  <a:pt x="260" y="51"/>
                </a:cubicBezTo>
                <a:cubicBezTo>
                  <a:pt x="201" y="0"/>
                  <a:pt x="201" y="0"/>
                  <a:pt x="201" y="0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51" y="43"/>
                  <a:pt x="151" y="43"/>
                  <a:pt x="151" y="43"/>
                </a:cubicBezTo>
                <a:cubicBezTo>
                  <a:pt x="67" y="51"/>
                  <a:pt x="0" y="126"/>
                  <a:pt x="0" y="210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45"/>
                  <a:pt x="17" y="470"/>
                  <a:pt x="42" y="470"/>
                </a:cubicBezTo>
                <a:cubicBezTo>
                  <a:pt x="84" y="470"/>
                  <a:pt x="84" y="470"/>
                  <a:pt x="84" y="470"/>
                </a:cubicBezTo>
                <a:cubicBezTo>
                  <a:pt x="92" y="470"/>
                  <a:pt x="92" y="470"/>
                  <a:pt x="92" y="470"/>
                </a:cubicBezTo>
                <a:cubicBezTo>
                  <a:pt x="92" y="252"/>
                  <a:pt x="92" y="252"/>
                  <a:pt x="92" y="252"/>
                </a:cubicBezTo>
                <a:cubicBezTo>
                  <a:pt x="92" y="244"/>
                  <a:pt x="101" y="244"/>
                  <a:pt x="101" y="244"/>
                </a:cubicBezTo>
                <a:cubicBezTo>
                  <a:pt x="109" y="244"/>
                  <a:pt x="117" y="244"/>
                  <a:pt x="117" y="252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17" y="470"/>
                  <a:pt x="117" y="470"/>
                  <a:pt x="126" y="470"/>
                </a:cubicBezTo>
                <a:cubicBezTo>
                  <a:pt x="260" y="470"/>
                  <a:pt x="260" y="470"/>
                  <a:pt x="260" y="470"/>
                </a:cubicBezTo>
                <a:lnTo>
                  <a:pt x="260" y="470"/>
                </a:lnTo>
                <a:cubicBezTo>
                  <a:pt x="420" y="470"/>
                  <a:pt x="420" y="470"/>
                  <a:pt x="420" y="470"/>
                </a:cubicBezTo>
                <a:cubicBezTo>
                  <a:pt x="428" y="470"/>
                  <a:pt x="428" y="470"/>
                  <a:pt x="428" y="470"/>
                </a:cubicBezTo>
                <a:cubicBezTo>
                  <a:pt x="428" y="252"/>
                  <a:pt x="428" y="252"/>
                  <a:pt x="428" y="252"/>
                </a:cubicBezTo>
                <a:cubicBezTo>
                  <a:pt x="428" y="244"/>
                  <a:pt x="436" y="244"/>
                  <a:pt x="436" y="244"/>
                </a:cubicBezTo>
                <a:cubicBezTo>
                  <a:pt x="445" y="244"/>
                  <a:pt x="453" y="244"/>
                  <a:pt x="453" y="252"/>
                </a:cubicBezTo>
                <a:cubicBezTo>
                  <a:pt x="453" y="470"/>
                  <a:pt x="453" y="470"/>
                  <a:pt x="453" y="470"/>
                </a:cubicBezTo>
                <a:cubicBezTo>
                  <a:pt x="453" y="470"/>
                  <a:pt x="453" y="470"/>
                  <a:pt x="461" y="470"/>
                </a:cubicBezTo>
                <a:cubicBezTo>
                  <a:pt x="504" y="470"/>
                  <a:pt x="504" y="470"/>
                  <a:pt x="504" y="470"/>
                </a:cubicBezTo>
                <a:cubicBezTo>
                  <a:pt x="529" y="470"/>
                  <a:pt x="537" y="445"/>
                  <a:pt x="537" y="420"/>
                </a:cubicBezTo>
                <a:cubicBezTo>
                  <a:pt x="537" y="395"/>
                  <a:pt x="537" y="395"/>
                  <a:pt x="537" y="395"/>
                </a:cubicBezTo>
                <a:lnTo>
                  <a:pt x="520" y="227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B12072EC-335B-4445-B32F-E4039A939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8941" y="6842087"/>
            <a:ext cx="2134034" cy="1690813"/>
          </a:xfrm>
          <a:custGeom>
            <a:avLst/>
            <a:gdLst>
              <a:gd name="T0" fmla="*/ 545 w 572"/>
              <a:gd name="T1" fmla="*/ 101 h 454"/>
              <a:gd name="T2" fmla="*/ 545 w 572"/>
              <a:gd name="T3" fmla="*/ 101 h 454"/>
              <a:gd name="T4" fmla="*/ 520 w 572"/>
              <a:gd name="T5" fmla="*/ 67 h 454"/>
              <a:gd name="T6" fmla="*/ 445 w 572"/>
              <a:gd name="T7" fmla="*/ 26 h 454"/>
              <a:gd name="T8" fmla="*/ 386 w 572"/>
              <a:gd name="T9" fmla="*/ 0 h 454"/>
              <a:gd name="T10" fmla="*/ 285 w 572"/>
              <a:gd name="T11" fmla="*/ 185 h 454"/>
              <a:gd name="T12" fmla="*/ 176 w 572"/>
              <a:gd name="T13" fmla="*/ 0 h 454"/>
              <a:gd name="T14" fmla="*/ 176 w 572"/>
              <a:gd name="T15" fmla="*/ 0 h 454"/>
              <a:gd name="T16" fmla="*/ 126 w 572"/>
              <a:gd name="T17" fmla="*/ 26 h 454"/>
              <a:gd name="T18" fmla="*/ 42 w 572"/>
              <a:gd name="T19" fmla="*/ 67 h 454"/>
              <a:gd name="T20" fmla="*/ 17 w 572"/>
              <a:gd name="T21" fmla="*/ 101 h 454"/>
              <a:gd name="T22" fmla="*/ 0 w 572"/>
              <a:gd name="T23" fmla="*/ 420 h 454"/>
              <a:gd name="T24" fmla="*/ 33 w 572"/>
              <a:gd name="T25" fmla="*/ 453 h 454"/>
              <a:gd name="T26" fmla="*/ 100 w 572"/>
              <a:gd name="T27" fmla="*/ 453 h 454"/>
              <a:gd name="T28" fmla="*/ 117 w 572"/>
              <a:gd name="T29" fmla="*/ 453 h 454"/>
              <a:gd name="T30" fmla="*/ 285 w 572"/>
              <a:gd name="T31" fmla="*/ 453 h 454"/>
              <a:gd name="T32" fmla="*/ 285 w 572"/>
              <a:gd name="T33" fmla="*/ 453 h 454"/>
              <a:gd name="T34" fmla="*/ 453 w 572"/>
              <a:gd name="T35" fmla="*/ 453 h 454"/>
              <a:gd name="T36" fmla="*/ 470 w 572"/>
              <a:gd name="T37" fmla="*/ 453 h 454"/>
              <a:gd name="T38" fmla="*/ 470 w 572"/>
              <a:gd name="T39" fmla="*/ 453 h 454"/>
              <a:gd name="T40" fmla="*/ 470 w 572"/>
              <a:gd name="T41" fmla="*/ 453 h 454"/>
              <a:gd name="T42" fmla="*/ 537 w 572"/>
              <a:gd name="T43" fmla="*/ 453 h 454"/>
              <a:gd name="T44" fmla="*/ 571 w 572"/>
              <a:gd name="T45" fmla="*/ 420 h 454"/>
              <a:gd name="T46" fmla="*/ 545 w 572"/>
              <a:gd name="T47" fmla="*/ 101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2" h="454">
                <a:moveTo>
                  <a:pt x="545" y="101"/>
                </a:moveTo>
                <a:lnTo>
                  <a:pt x="545" y="101"/>
                </a:lnTo>
                <a:cubicBezTo>
                  <a:pt x="545" y="84"/>
                  <a:pt x="537" y="67"/>
                  <a:pt x="520" y="67"/>
                </a:cubicBezTo>
                <a:cubicBezTo>
                  <a:pt x="445" y="26"/>
                  <a:pt x="445" y="26"/>
                  <a:pt x="445" y="26"/>
                </a:cubicBezTo>
                <a:cubicBezTo>
                  <a:pt x="386" y="0"/>
                  <a:pt x="386" y="0"/>
                  <a:pt x="386" y="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176" y="0"/>
                  <a:pt x="176" y="0"/>
                  <a:pt x="176" y="0"/>
                </a:cubicBezTo>
                <a:lnTo>
                  <a:pt x="176" y="0"/>
                </a:lnTo>
                <a:cubicBezTo>
                  <a:pt x="126" y="26"/>
                  <a:pt x="126" y="26"/>
                  <a:pt x="126" y="26"/>
                </a:cubicBezTo>
                <a:cubicBezTo>
                  <a:pt x="42" y="67"/>
                  <a:pt x="42" y="67"/>
                  <a:pt x="42" y="67"/>
                </a:cubicBezTo>
                <a:cubicBezTo>
                  <a:pt x="33" y="67"/>
                  <a:pt x="17" y="84"/>
                  <a:pt x="17" y="101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37"/>
                  <a:pt x="17" y="453"/>
                  <a:pt x="33" y="453"/>
                </a:cubicBezTo>
                <a:cubicBezTo>
                  <a:pt x="100" y="453"/>
                  <a:pt x="100" y="453"/>
                  <a:pt x="100" y="453"/>
                </a:cubicBezTo>
                <a:cubicBezTo>
                  <a:pt x="117" y="453"/>
                  <a:pt x="117" y="453"/>
                  <a:pt x="117" y="453"/>
                </a:cubicBezTo>
                <a:cubicBezTo>
                  <a:pt x="285" y="453"/>
                  <a:pt x="285" y="453"/>
                  <a:pt x="285" y="453"/>
                </a:cubicBezTo>
                <a:lnTo>
                  <a:pt x="285" y="453"/>
                </a:lnTo>
                <a:cubicBezTo>
                  <a:pt x="453" y="453"/>
                  <a:pt x="453" y="453"/>
                  <a:pt x="453" y="453"/>
                </a:cubicBezTo>
                <a:cubicBezTo>
                  <a:pt x="470" y="453"/>
                  <a:pt x="470" y="453"/>
                  <a:pt x="470" y="453"/>
                </a:cubicBezTo>
                <a:lnTo>
                  <a:pt x="470" y="453"/>
                </a:lnTo>
                <a:lnTo>
                  <a:pt x="470" y="453"/>
                </a:lnTo>
                <a:cubicBezTo>
                  <a:pt x="537" y="453"/>
                  <a:pt x="537" y="453"/>
                  <a:pt x="537" y="453"/>
                </a:cubicBezTo>
                <a:cubicBezTo>
                  <a:pt x="554" y="453"/>
                  <a:pt x="571" y="437"/>
                  <a:pt x="571" y="420"/>
                </a:cubicBezTo>
                <a:lnTo>
                  <a:pt x="545" y="101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5FFEDC38-13D1-534C-8166-B4CBBED9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748" y="5397512"/>
            <a:ext cx="1247589" cy="722287"/>
          </a:xfrm>
          <a:custGeom>
            <a:avLst/>
            <a:gdLst>
              <a:gd name="T0" fmla="*/ 303 w 337"/>
              <a:gd name="T1" fmla="*/ 193 h 194"/>
              <a:gd name="T2" fmla="*/ 303 w 337"/>
              <a:gd name="T3" fmla="*/ 193 h 194"/>
              <a:gd name="T4" fmla="*/ 260 w 337"/>
              <a:gd name="T5" fmla="*/ 126 h 194"/>
              <a:gd name="T6" fmla="*/ 168 w 337"/>
              <a:gd name="T7" fmla="*/ 126 h 194"/>
              <a:gd name="T8" fmla="*/ 68 w 337"/>
              <a:gd name="T9" fmla="*/ 134 h 194"/>
              <a:gd name="T10" fmla="*/ 34 w 337"/>
              <a:gd name="T11" fmla="*/ 193 h 194"/>
              <a:gd name="T12" fmla="*/ 68 w 337"/>
              <a:gd name="T13" fmla="*/ 42 h 194"/>
              <a:gd name="T14" fmla="*/ 294 w 337"/>
              <a:gd name="T15" fmla="*/ 67 h 194"/>
              <a:gd name="T16" fmla="*/ 303 w 337"/>
              <a:gd name="T17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" h="194">
                <a:moveTo>
                  <a:pt x="303" y="193"/>
                </a:moveTo>
                <a:lnTo>
                  <a:pt x="303" y="193"/>
                </a:lnTo>
                <a:cubicBezTo>
                  <a:pt x="303" y="193"/>
                  <a:pt x="303" y="143"/>
                  <a:pt x="260" y="126"/>
                </a:cubicBezTo>
                <a:cubicBezTo>
                  <a:pt x="235" y="118"/>
                  <a:pt x="202" y="126"/>
                  <a:pt x="168" y="126"/>
                </a:cubicBezTo>
                <a:cubicBezTo>
                  <a:pt x="126" y="134"/>
                  <a:pt x="84" y="118"/>
                  <a:pt x="68" y="134"/>
                </a:cubicBezTo>
                <a:cubicBezTo>
                  <a:pt x="34" y="160"/>
                  <a:pt x="34" y="185"/>
                  <a:pt x="34" y="193"/>
                </a:cubicBezTo>
                <a:cubicBezTo>
                  <a:pt x="17" y="185"/>
                  <a:pt x="0" y="84"/>
                  <a:pt x="68" y="42"/>
                </a:cubicBezTo>
                <a:cubicBezTo>
                  <a:pt x="135" y="0"/>
                  <a:pt x="244" y="9"/>
                  <a:pt x="294" y="67"/>
                </a:cubicBezTo>
                <a:cubicBezTo>
                  <a:pt x="336" y="118"/>
                  <a:pt x="303" y="193"/>
                  <a:pt x="303" y="193"/>
                </a:cubicBezTo>
              </a:path>
            </a:pathLst>
          </a:custGeom>
          <a:solidFill>
            <a:srgbClr val="9371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1EA86090-F48A-1A44-9346-C19AABE26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7469" y="6973412"/>
            <a:ext cx="196988" cy="279071"/>
          </a:xfrm>
          <a:custGeom>
            <a:avLst/>
            <a:gdLst>
              <a:gd name="T0" fmla="*/ 25 w 51"/>
              <a:gd name="T1" fmla="*/ 0 h 76"/>
              <a:gd name="T2" fmla="*/ 0 w 51"/>
              <a:gd name="T3" fmla="*/ 42 h 76"/>
              <a:gd name="T4" fmla="*/ 25 w 51"/>
              <a:gd name="T5" fmla="*/ 75 h 76"/>
              <a:gd name="T6" fmla="*/ 50 w 51"/>
              <a:gd name="T7" fmla="*/ 42 h 76"/>
              <a:gd name="T8" fmla="*/ 25 w 51"/>
              <a:gd name="T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76">
                <a:moveTo>
                  <a:pt x="25" y="0"/>
                </a:moveTo>
                <a:lnTo>
                  <a:pt x="0" y="42"/>
                </a:lnTo>
                <a:lnTo>
                  <a:pt x="25" y="75"/>
                </a:lnTo>
                <a:lnTo>
                  <a:pt x="50" y="42"/>
                </a:lnTo>
                <a:lnTo>
                  <a:pt x="25" y="0"/>
                </a:lnTo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88">
            <a:extLst>
              <a:ext uri="{FF2B5EF4-FFF2-40B4-BE49-F238E27FC236}">
                <a16:creationId xmlns:a16="http://schemas.microsoft.com/office/drawing/2014/main" id="{A23B2875-D714-3546-AA03-4471A0BF7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565" y="7088326"/>
            <a:ext cx="344723" cy="1132672"/>
          </a:xfrm>
          <a:custGeom>
            <a:avLst/>
            <a:gdLst>
              <a:gd name="T0" fmla="*/ 34 w 94"/>
              <a:gd name="T1" fmla="*/ 9 h 304"/>
              <a:gd name="T2" fmla="*/ 34 w 94"/>
              <a:gd name="T3" fmla="*/ 9 h 304"/>
              <a:gd name="T4" fmla="*/ 0 w 94"/>
              <a:gd name="T5" fmla="*/ 194 h 304"/>
              <a:gd name="T6" fmla="*/ 25 w 94"/>
              <a:gd name="T7" fmla="*/ 303 h 304"/>
              <a:gd name="T8" fmla="*/ 93 w 94"/>
              <a:gd name="T9" fmla="*/ 294 h 304"/>
              <a:gd name="T10" fmla="*/ 84 w 94"/>
              <a:gd name="T11" fmla="*/ 194 h 304"/>
              <a:gd name="T12" fmla="*/ 42 w 94"/>
              <a:gd name="T13" fmla="*/ 0 h 304"/>
              <a:gd name="T14" fmla="*/ 34 w 94"/>
              <a:gd name="T15" fmla="*/ 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304">
                <a:moveTo>
                  <a:pt x="34" y="9"/>
                </a:moveTo>
                <a:lnTo>
                  <a:pt x="34" y="9"/>
                </a:lnTo>
                <a:cubicBezTo>
                  <a:pt x="0" y="194"/>
                  <a:pt x="0" y="194"/>
                  <a:pt x="0" y="194"/>
                </a:cubicBezTo>
                <a:cubicBezTo>
                  <a:pt x="25" y="303"/>
                  <a:pt x="25" y="303"/>
                  <a:pt x="25" y="303"/>
                </a:cubicBezTo>
                <a:cubicBezTo>
                  <a:pt x="25" y="303"/>
                  <a:pt x="84" y="303"/>
                  <a:pt x="93" y="294"/>
                </a:cubicBezTo>
                <a:cubicBezTo>
                  <a:pt x="93" y="286"/>
                  <a:pt x="84" y="194"/>
                  <a:pt x="84" y="194"/>
                </a:cubicBezTo>
                <a:cubicBezTo>
                  <a:pt x="42" y="0"/>
                  <a:pt x="42" y="0"/>
                  <a:pt x="42" y="0"/>
                </a:cubicBezTo>
                <a:lnTo>
                  <a:pt x="34" y="9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A8552A8D-9B66-7242-8F5F-8EDDAF34A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3856" y="5528837"/>
            <a:ext cx="32831" cy="656624"/>
          </a:xfrm>
          <a:custGeom>
            <a:avLst/>
            <a:gdLst>
              <a:gd name="T0" fmla="*/ 9 w 10"/>
              <a:gd name="T1" fmla="*/ 176 h 177"/>
              <a:gd name="T2" fmla="*/ 9 w 10"/>
              <a:gd name="T3" fmla="*/ 176 h 177"/>
              <a:gd name="T4" fmla="*/ 0 w 10"/>
              <a:gd name="T5" fmla="*/ 176 h 177"/>
              <a:gd name="T6" fmla="*/ 0 w 10"/>
              <a:gd name="T7" fmla="*/ 8 h 177"/>
              <a:gd name="T8" fmla="*/ 9 w 10"/>
              <a:gd name="T9" fmla="*/ 0 h 177"/>
              <a:gd name="T10" fmla="*/ 9 w 10"/>
              <a:gd name="T11" fmla="*/ 8 h 177"/>
              <a:gd name="T12" fmla="*/ 9 w 10"/>
              <a:gd name="T13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77">
                <a:moveTo>
                  <a:pt x="9" y="176"/>
                </a:moveTo>
                <a:lnTo>
                  <a:pt x="9" y="176"/>
                </a:lnTo>
                <a:lnTo>
                  <a:pt x="0" y="176"/>
                </a:lnTo>
                <a:cubicBezTo>
                  <a:pt x="0" y="8"/>
                  <a:pt x="0" y="8"/>
                  <a:pt x="0" y="8"/>
                </a:cubicBezTo>
                <a:lnTo>
                  <a:pt x="9" y="0"/>
                </a:lnTo>
                <a:lnTo>
                  <a:pt x="9" y="8"/>
                </a:lnTo>
                <a:cubicBezTo>
                  <a:pt x="9" y="176"/>
                  <a:pt x="9" y="176"/>
                  <a:pt x="9" y="176"/>
                </a:cubicBezTo>
              </a:path>
            </a:pathLst>
          </a:custGeom>
          <a:solidFill>
            <a:srgbClr val="C683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7A29C7D9-3350-A443-AA3D-C76FE38F0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7435" y="5939233"/>
            <a:ext cx="131325" cy="311891"/>
          </a:xfrm>
          <a:custGeom>
            <a:avLst/>
            <a:gdLst>
              <a:gd name="T0" fmla="*/ 17 w 35"/>
              <a:gd name="T1" fmla="*/ 84 h 85"/>
              <a:gd name="T2" fmla="*/ 17 w 35"/>
              <a:gd name="T3" fmla="*/ 84 h 85"/>
              <a:gd name="T4" fmla="*/ 8 w 35"/>
              <a:gd name="T5" fmla="*/ 84 h 85"/>
              <a:gd name="T6" fmla="*/ 0 w 35"/>
              <a:gd name="T7" fmla="*/ 75 h 85"/>
              <a:gd name="T8" fmla="*/ 0 w 35"/>
              <a:gd name="T9" fmla="*/ 8 h 85"/>
              <a:gd name="T10" fmla="*/ 8 w 35"/>
              <a:gd name="T11" fmla="*/ 0 h 85"/>
              <a:gd name="T12" fmla="*/ 17 w 35"/>
              <a:gd name="T13" fmla="*/ 0 h 85"/>
              <a:gd name="T14" fmla="*/ 34 w 35"/>
              <a:gd name="T15" fmla="*/ 8 h 85"/>
              <a:gd name="T16" fmla="*/ 34 w 35"/>
              <a:gd name="T17" fmla="*/ 75 h 85"/>
              <a:gd name="T18" fmla="*/ 17 w 35"/>
              <a:gd name="T19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85">
                <a:moveTo>
                  <a:pt x="17" y="84"/>
                </a:moveTo>
                <a:lnTo>
                  <a:pt x="17" y="84"/>
                </a:lnTo>
                <a:cubicBezTo>
                  <a:pt x="8" y="84"/>
                  <a:pt x="8" y="84"/>
                  <a:pt x="8" y="84"/>
                </a:cubicBezTo>
                <a:lnTo>
                  <a:pt x="0" y="75"/>
                </a:ln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7" y="0"/>
                  <a:pt x="17" y="0"/>
                  <a:pt x="17" y="0"/>
                </a:cubicBezTo>
                <a:cubicBezTo>
                  <a:pt x="25" y="0"/>
                  <a:pt x="34" y="8"/>
                  <a:pt x="34" y="8"/>
                </a:cubicBezTo>
                <a:cubicBezTo>
                  <a:pt x="34" y="75"/>
                  <a:pt x="34" y="75"/>
                  <a:pt x="34" y="75"/>
                </a:cubicBezTo>
                <a:cubicBezTo>
                  <a:pt x="34" y="75"/>
                  <a:pt x="25" y="84"/>
                  <a:pt x="17" y="84"/>
                </a:cubicBezTo>
              </a:path>
            </a:pathLst>
          </a:custGeom>
          <a:solidFill>
            <a:srgbClr val="C683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50055FDF-A85E-544F-A3CB-3EC664EC2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1410" y="5463175"/>
            <a:ext cx="1099854" cy="558131"/>
          </a:xfrm>
          <a:custGeom>
            <a:avLst/>
            <a:gdLst>
              <a:gd name="T0" fmla="*/ 17 w 295"/>
              <a:gd name="T1" fmla="*/ 0 h 152"/>
              <a:gd name="T2" fmla="*/ 17 w 295"/>
              <a:gd name="T3" fmla="*/ 0 h 152"/>
              <a:gd name="T4" fmla="*/ 0 w 295"/>
              <a:gd name="T5" fmla="*/ 109 h 152"/>
              <a:gd name="T6" fmla="*/ 294 w 295"/>
              <a:gd name="T7" fmla="*/ 109 h 152"/>
              <a:gd name="T8" fmla="*/ 277 w 295"/>
              <a:gd name="T9" fmla="*/ 0 h 152"/>
              <a:gd name="T10" fmla="*/ 17 w 295"/>
              <a:gd name="T11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" h="152">
                <a:moveTo>
                  <a:pt x="17" y="0"/>
                </a:moveTo>
                <a:lnTo>
                  <a:pt x="17" y="0"/>
                </a:lnTo>
                <a:cubicBezTo>
                  <a:pt x="17" y="0"/>
                  <a:pt x="8" y="42"/>
                  <a:pt x="0" y="109"/>
                </a:cubicBezTo>
                <a:cubicBezTo>
                  <a:pt x="42" y="151"/>
                  <a:pt x="252" y="151"/>
                  <a:pt x="294" y="109"/>
                </a:cubicBezTo>
                <a:cubicBezTo>
                  <a:pt x="286" y="67"/>
                  <a:pt x="277" y="0"/>
                  <a:pt x="277" y="0"/>
                </a:cubicBezTo>
                <a:lnTo>
                  <a:pt x="1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17D8423E-F19D-CD41-882A-27685E0A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7435" y="5364681"/>
            <a:ext cx="1904215" cy="377564"/>
          </a:xfrm>
          <a:custGeom>
            <a:avLst/>
            <a:gdLst>
              <a:gd name="T0" fmla="*/ 8 w 513"/>
              <a:gd name="T1" fmla="*/ 42 h 101"/>
              <a:gd name="T2" fmla="*/ 8 w 513"/>
              <a:gd name="T3" fmla="*/ 42 h 101"/>
              <a:gd name="T4" fmla="*/ 260 w 513"/>
              <a:gd name="T5" fmla="*/ 0 h 101"/>
              <a:gd name="T6" fmla="*/ 260 w 513"/>
              <a:gd name="T7" fmla="*/ 0 h 101"/>
              <a:gd name="T8" fmla="*/ 512 w 513"/>
              <a:gd name="T9" fmla="*/ 42 h 101"/>
              <a:gd name="T10" fmla="*/ 512 w 513"/>
              <a:gd name="T11" fmla="*/ 50 h 101"/>
              <a:gd name="T12" fmla="*/ 260 w 513"/>
              <a:gd name="T13" fmla="*/ 100 h 101"/>
              <a:gd name="T14" fmla="*/ 260 w 513"/>
              <a:gd name="T15" fmla="*/ 100 h 101"/>
              <a:gd name="T16" fmla="*/ 8 w 513"/>
              <a:gd name="T17" fmla="*/ 50 h 101"/>
              <a:gd name="T18" fmla="*/ 8 w 513"/>
              <a:gd name="T19" fmla="*/ 4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3" h="101">
                <a:moveTo>
                  <a:pt x="8" y="42"/>
                </a:moveTo>
                <a:lnTo>
                  <a:pt x="8" y="42"/>
                </a:lnTo>
                <a:cubicBezTo>
                  <a:pt x="260" y="0"/>
                  <a:pt x="260" y="0"/>
                  <a:pt x="260" y="0"/>
                </a:cubicBezTo>
                <a:lnTo>
                  <a:pt x="260" y="0"/>
                </a:lnTo>
                <a:cubicBezTo>
                  <a:pt x="512" y="42"/>
                  <a:pt x="512" y="42"/>
                  <a:pt x="512" y="42"/>
                </a:cubicBezTo>
                <a:lnTo>
                  <a:pt x="512" y="50"/>
                </a:lnTo>
                <a:cubicBezTo>
                  <a:pt x="260" y="100"/>
                  <a:pt x="260" y="100"/>
                  <a:pt x="260" y="100"/>
                </a:cubicBezTo>
                <a:lnTo>
                  <a:pt x="260" y="100"/>
                </a:lnTo>
                <a:cubicBezTo>
                  <a:pt x="8" y="50"/>
                  <a:pt x="8" y="50"/>
                  <a:pt x="8" y="50"/>
                </a:cubicBezTo>
                <a:cubicBezTo>
                  <a:pt x="0" y="50"/>
                  <a:pt x="0" y="42"/>
                  <a:pt x="8" y="42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817E3B0A-61DD-0148-9D8B-135C1DBE9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733" y="5807908"/>
            <a:ext cx="32831" cy="607373"/>
          </a:xfrm>
          <a:custGeom>
            <a:avLst/>
            <a:gdLst>
              <a:gd name="T0" fmla="*/ 9 w 10"/>
              <a:gd name="T1" fmla="*/ 160 h 161"/>
              <a:gd name="T2" fmla="*/ 9 w 10"/>
              <a:gd name="T3" fmla="*/ 160 h 161"/>
              <a:gd name="T4" fmla="*/ 0 w 10"/>
              <a:gd name="T5" fmla="*/ 151 h 161"/>
              <a:gd name="T6" fmla="*/ 0 w 10"/>
              <a:gd name="T7" fmla="*/ 0 h 161"/>
              <a:gd name="T8" fmla="*/ 9 w 10"/>
              <a:gd name="T9" fmla="*/ 0 h 161"/>
              <a:gd name="T10" fmla="*/ 9 w 10"/>
              <a:gd name="T11" fmla="*/ 0 h 161"/>
              <a:gd name="T12" fmla="*/ 9 w 10"/>
              <a:gd name="T13" fmla="*/ 151 h 161"/>
              <a:gd name="T14" fmla="*/ 9 w 10"/>
              <a:gd name="T15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61">
                <a:moveTo>
                  <a:pt x="9" y="160"/>
                </a:moveTo>
                <a:lnTo>
                  <a:pt x="9" y="160"/>
                </a:lnTo>
                <a:cubicBezTo>
                  <a:pt x="9" y="160"/>
                  <a:pt x="0" y="160"/>
                  <a:pt x="0" y="151"/>
                </a:cubicBez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lnTo>
                  <a:pt x="9" y="0"/>
                </a:lnTo>
                <a:cubicBezTo>
                  <a:pt x="9" y="151"/>
                  <a:pt x="9" y="151"/>
                  <a:pt x="9" y="151"/>
                </a:cubicBezTo>
                <a:cubicBezTo>
                  <a:pt x="9" y="160"/>
                  <a:pt x="9" y="160"/>
                  <a:pt x="9" y="160"/>
                </a:cubicBezTo>
              </a:path>
            </a:pathLst>
          </a:custGeom>
          <a:solidFill>
            <a:srgbClr val="C683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8D23DA82-94EB-154A-A627-33F1E6DFA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312" y="6152630"/>
            <a:ext cx="131325" cy="279071"/>
          </a:xfrm>
          <a:custGeom>
            <a:avLst/>
            <a:gdLst>
              <a:gd name="T0" fmla="*/ 17 w 34"/>
              <a:gd name="T1" fmla="*/ 75 h 76"/>
              <a:gd name="T2" fmla="*/ 17 w 34"/>
              <a:gd name="T3" fmla="*/ 75 h 76"/>
              <a:gd name="T4" fmla="*/ 17 w 34"/>
              <a:gd name="T5" fmla="*/ 75 h 76"/>
              <a:gd name="T6" fmla="*/ 0 w 34"/>
              <a:gd name="T7" fmla="*/ 67 h 76"/>
              <a:gd name="T8" fmla="*/ 0 w 34"/>
              <a:gd name="T9" fmla="*/ 16 h 76"/>
              <a:gd name="T10" fmla="*/ 17 w 34"/>
              <a:gd name="T11" fmla="*/ 0 h 76"/>
              <a:gd name="T12" fmla="*/ 17 w 34"/>
              <a:gd name="T13" fmla="*/ 0 h 76"/>
              <a:gd name="T14" fmla="*/ 33 w 34"/>
              <a:gd name="T15" fmla="*/ 16 h 76"/>
              <a:gd name="T16" fmla="*/ 33 w 34"/>
              <a:gd name="T17" fmla="*/ 67 h 76"/>
              <a:gd name="T18" fmla="*/ 17 w 34"/>
              <a:gd name="T19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76">
                <a:moveTo>
                  <a:pt x="17" y="75"/>
                </a:moveTo>
                <a:lnTo>
                  <a:pt x="17" y="75"/>
                </a:lnTo>
                <a:lnTo>
                  <a:pt x="17" y="75"/>
                </a:lnTo>
                <a:cubicBezTo>
                  <a:pt x="8" y="75"/>
                  <a:pt x="0" y="75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3" y="8"/>
                  <a:pt x="33" y="16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75"/>
                  <a:pt x="25" y="75"/>
                  <a:pt x="17" y="75"/>
                </a:cubicBezTo>
              </a:path>
            </a:pathLst>
          </a:custGeom>
          <a:solidFill>
            <a:srgbClr val="C683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040E6264-FC0A-DF4A-9379-45C33912C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8457" y="5742245"/>
            <a:ext cx="1034191" cy="541710"/>
          </a:xfrm>
          <a:custGeom>
            <a:avLst/>
            <a:gdLst>
              <a:gd name="T0" fmla="*/ 8 w 277"/>
              <a:gd name="T1" fmla="*/ 0 h 144"/>
              <a:gd name="T2" fmla="*/ 8 w 277"/>
              <a:gd name="T3" fmla="*/ 0 h 144"/>
              <a:gd name="T4" fmla="*/ 0 w 277"/>
              <a:gd name="T5" fmla="*/ 101 h 144"/>
              <a:gd name="T6" fmla="*/ 276 w 277"/>
              <a:gd name="T7" fmla="*/ 101 h 144"/>
              <a:gd name="T8" fmla="*/ 251 w 277"/>
              <a:gd name="T9" fmla="*/ 0 h 144"/>
              <a:gd name="T10" fmla="*/ 8 w 277"/>
              <a:gd name="T11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" h="144">
                <a:moveTo>
                  <a:pt x="8" y="0"/>
                </a:moveTo>
                <a:lnTo>
                  <a:pt x="8" y="0"/>
                </a:lnTo>
                <a:cubicBezTo>
                  <a:pt x="8" y="0"/>
                  <a:pt x="0" y="34"/>
                  <a:pt x="0" y="101"/>
                </a:cubicBezTo>
                <a:cubicBezTo>
                  <a:pt x="41" y="143"/>
                  <a:pt x="235" y="143"/>
                  <a:pt x="276" y="101"/>
                </a:cubicBezTo>
                <a:cubicBezTo>
                  <a:pt x="268" y="59"/>
                  <a:pt x="251" y="0"/>
                  <a:pt x="251" y="0"/>
                </a:cubicBezTo>
                <a:lnTo>
                  <a:pt x="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74BF8A9A-029D-5A48-B4C7-88A39A54F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733" y="5627331"/>
            <a:ext cx="1723637" cy="377564"/>
          </a:xfrm>
          <a:custGeom>
            <a:avLst/>
            <a:gdLst>
              <a:gd name="T0" fmla="*/ 0 w 463"/>
              <a:gd name="T1" fmla="*/ 50 h 102"/>
              <a:gd name="T2" fmla="*/ 0 w 463"/>
              <a:gd name="T3" fmla="*/ 50 h 102"/>
              <a:gd name="T4" fmla="*/ 227 w 463"/>
              <a:gd name="T5" fmla="*/ 0 h 102"/>
              <a:gd name="T6" fmla="*/ 235 w 463"/>
              <a:gd name="T7" fmla="*/ 0 h 102"/>
              <a:gd name="T8" fmla="*/ 453 w 463"/>
              <a:gd name="T9" fmla="*/ 50 h 102"/>
              <a:gd name="T10" fmla="*/ 453 w 463"/>
              <a:gd name="T11" fmla="*/ 50 h 102"/>
              <a:gd name="T12" fmla="*/ 235 w 463"/>
              <a:gd name="T13" fmla="*/ 101 h 102"/>
              <a:gd name="T14" fmla="*/ 227 w 463"/>
              <a:gd name="T15" fmla="*/ 101 h 102"/>
              <a:gd name="T16" fmla="*/ 0 w 463"/>
              <a:gd name="T17" fmla="*/ 5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" h="102">
                <a:moveTo>
                  <a:pt x="0" y="50"/>
                </a:moveTo>
                <a:lnTo>
                  <a:pt x="0" y="50"/>
                </a:lnTo>
                <a:cubicBezTo>
                  <a:pt x="227" y="0"/>
                  <a:pt x="227" y="0"/>
                  <a:pt x="227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453" y="50"/>
                  <a:pt x="453" y="50"/>
                  <a:pt x="453" y="50"/>
                </a:cubicBezTo>
                <a:cubicBezTo>
                  <a:pt x="462" y="50"/>
                  <a:pt x="462" y="50"/>
                  <a:pt x="453" y="50"/>
                </a:cubicBezTo>
                <a:cubicBezTo>
                  <a:pt x="235" y="101"/>
                  <a:pt x="235" y="101"/>
                  <a:pt x="235" y="101"/>
                </a:cubicBezTo>
                <a:cubicBezTo>
                  <a:pt x="227" y="101"/>
                  <a:pt x="227" y="101"/>
                  <a:pt x="227" y="101"/>
                </a:cubicBezTo>
                <a:cubicBezTo>
                  <a:pt x="0" y="50"/>
                  <a:pt x="0" y="50"/>
                  <a:pt x="0" y="5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4D9B442-2281-3242-AB2B-66E1DD271964}"/>
              </a:ext>
            </a:extLst>
          </p:cNvPr>
          <p:cNvGrpSpPr/>
          <p:nvPr/>
        </p:nvGrpSpPr>
        <p:grpSpPr>
          <a:xfrm>
            <a:off x="16519297" y="5364681"/>
            <a:ext cx="5597730" cy="3168219"/>
            <a:chOff x="7197347" y="5448003"/>
            <a:chExt cx="9982956" cy="5650182"/>
          </a:xfrm>
        </p:grpSpPr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C5062987-D398-3E46-A68B-D38B34EDE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614" y="7672942"/>
              <a:ext cx="966084" cy="1024652"/>
            </a:xfrm>
            <a:custGeom>
              <a:avLst/>
              <a:gdLst>
                <a:gd name="T0" fmla="*/ 143 w 144"/>
                <a:gd name="T1" fmla="*/ 76 h 153"/>
                <a:gd name="T2" fmla="*/ 143 w 144"/>
                <a:gd name="T3" fmla="*/ 76 h 153"/>
                <a:gd name="T4" fmla="*/ 76 w 144"/>
                <a:gd name="T5" fmla="*/ 152 h 153"/>
                <a:gd name="T6" fmla="*/ 0 w 144"/>
                <a:gd name="T7" fmla="*/ 76 h 153"/>
                <a:gd name="T8" fmla="*/ 76 w 144"/>
                <a:gd name="T9" fmla="*/ 0 h 153"/>
                <a:gd name="T10" fmla="*/ 143 w 144"/>
                <a:gd name="T11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53">
                  <a:moveTo>
                    <a:pt x="143" y="76"/>
                  </a:moveTo>
                  <a:lnTo>
                    <a:pt x="143" y="76"/>
                  </a:lnTo>
                  <a:cubicBezTo>
                    <a:pt x="143" y="118"/>
                    <a:pt x="118" y="152"/>
                    <a:pt x="76" y="152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18" y="0"/>
                    <a:pt x="143" y="34"/>
                    <a:pt x="143" y="76"/>
                  </a:cubicBezTo>
                </a:path>
              </a:pathLst>
            </a:custGeom>
            <a:solidFill>
              <a:srgbClr val="9371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573872C9-9C64-5C4A-AF44-EFC6B768C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2574" y="7672942"/>
              <a:ext cx="936818" cy="1024652"/>
            </a:xfrm>
            <a:custGeom>
              <a:avLst/>
              <a:gdLst>
                <a:gd name="T0" fmla="*/ 142 w 143"/>
                <a:gd name="T1" fmla="*/ 76 h 153"/>
                <a:gd name="T2" fmla="*/ 142 w 143"/>
                <a:gd name="T3" fmla="*/ 76 h 153"/>
                <a:gd name="T4" fmla="*/ 67 w 143"/>
                <a:gd name="T5" fmla="*/ 152 h 153"/>
                <a:gd name="T6" fmla="*/ 0 w 143"/>
                <a:gd name="T7" fmla="*/ 76 h 153"/>
                <a:gd name="T8" fmla="*/ 67 w 143"/>
                <a:gd name="T9" fmla="*/ 0 h 153"/>
                <a:gd name="T10" fmla="*/ 142 w 143"/>
                <a:gd name="T11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53">
                  <a:moveTo>
                    <a:pt x="142" y="76"/>
                  </a:moveTo>
                  <a:lnTo>
                    <a:pt x="142" y="76"/>
                  </a:lnTo>
                  <a:cubicBezTo>
                    <a:pt x="142" y="118"/>
                    <a:pt x="109" y="152"/>
                    <a:pt x="67" y="152"/>
                  </a:cubicBezTo>
                  <a:cubicBezTo>
                    <a:pt x="33" y="152"/>
                    <a:pt x="0" y="118"/>
                    <a:pt x="0" y="76"/>
                  </a:cubicBezTo>
                  <a:cubicBezTo>
                    <a:pt x="0" y="34"/>
                    <a:pt x="33" y="0"/>
                    <a:pt x="67" y="0"/>
                  </a:cubicBezTo>
                  <a:cubicBezTo>
                    <a:pt x="109" y="0"/>
                    <a:pt x="142" y="34"/>
                    <a:pt x="142" y="76"/>
                  </a:cubicBezTo>
                </a:path>
              </a:pathLst>
            </a:custGeom>
            <a:solidFill>
              <a:srgbClr val="9371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F88878B1-3EF2-2D45-9ECF-3486CF9A5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6329" y="6414104"/>
              <a:ext cx="1580880" cy="3191021"/>
            </a:xfrm>
            <a:custGeom>
              <a:avLst/>
              <a:gdLst>
                <a:gd name="T0" fmla="*/ 235 w 236"/>
                <a:gd name="T1" fmla="*/ 143 h 480"/>
                <a:gd name="T2" fmla="*/ 235 w 236"/>
                <a:gd name="T3" fmla="*/ 143 h 480"/>
                <a:gd name="T4" fmla="*/ 117 w 236"/>
                <a:gd name="T5" fmla="*/ 0 h 480"/>
                <a:gd name="T6" fmla="*/ 0 w 236"/>
                <a:gd name="T7" fmla="*/ 143 h 480"/>
                <a:gd name="T8" fmla="*/ 67 w 236"/>
                <a:gd name="T9" fmla="*/ 278 h 480"/>
                <a:gd name="T10" fmla="*/ 67 w 236"/>
                <a:gd name="T11" fmla="*/ 428 h 480"/>
                <a:gd name="T12" fmla="*/ 117 w 236"/>
                <a:gd name="T13" fmla="*/ 479 h 480"/>
                <a:gd name="T14" fmla="*/ 168 w 236"/>
                <a:gd name="T15" fmla="*/ 428 h 480"/>
                <a:gd name="T16" fmla="*/ 168 w 236"/>
                <a:gd name="T17" fmla="*/ 278 h 480"/>
                <a:gd name="T18" fmla="*/ 235 w 236"/>
                <a:gd name="T19" fmla="*/ 143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480">
                  <a:moveTo>
                    <a:pt x="235" y="143"/>
                  </a:moveTo>
                  <a:lnTo>
                    <a:pt x="235" y="143"/>
                  </a:lnTo>
                  <a:cubicBezTo>
                    <a:pt x="235" y="59"/>
                    <a:pt x="184" y="0"/>
                    <a:pt x="117" y="0"/>
                  </a:cubicBezTo>
                  <a:cubicBezTo>
                    <a:pt x="50" y="0"/>
                    <a:pt x="0" y="59"/>
                    <a:pt x="0" y="143"/>
                  </a:cubicBezTo>
                  <a:cubicBezTo>
                    <a:pt x="0" y="202"/>
                    <a:pt x="25" y="252"/>
                    <a:pt x="67" y="278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7" y="454"/>
                    <a:pt x="92" y="479"/>
                    <a:pt x="117" y="479"/>
                  </a:cubicBezTo>
                  <a:cubicBezTo>
                    <a:pt x="143" y="479"/>
                    <a:pt x="168" y="454"/>
                    <a:pt x="168" y="428"/>
                  </a:cubicBezTo>
                  <a:cubicBezTo>
                    <a:pt x="168" y="278"/>
                    <a:pt x="168" y="278"/>
                    <a:pt x="168" y="278"/>
                  </a:cubicBezTo>
                  <a:cubicBezTo>
                    <a:pt x="210" y="252"/>
                    <a:pt x="235" y="202"/>
                    <a:pt x="235" y="143"/>
                  </a:cubicBezTo>
                </a:path>
              </a:pathLst>
            </a:custGeom>
            <a:solidFill>
              <a:srgbClr val="FFCD9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DCAE26EC-1D58-0849-A944-8CDA14470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0676" y="9751512"/>
              <a:ext cx="175653" cy="1346673"/>
            </a:xfrm>
            <a:custGeom>
              <a:avLst/>
              <a:gdLst>
                <a:gd name="T0" fmla="*/ 8 w 26"/>
                <a:gd name="T1" fmla="*/ 0 h 202"/>
                <a:gd name="T2" fmla="*/ 8 w 26"/>
                <a:gd name="T3" fmla="*/ 0 h 202"/>
                <a:gd name="T4" fmla="*/ 0 w 26"/>
                <a:gd name="T5" fmla="*/ 9 h 202"/>
                <a:gd name="T6" fmla="*/ 0 w 26"/>
                <a:gd name="T7" fmla="*/ 201 h 202"/>
                <a:gd name="T8" fmla="*/ 25 w 26"/>
                <a:gd name="T9" fmla="*/ 201 h 202"/>
                <a:gd name="T10" fmla="*/ 25 w 26"/>
                <a:gd name="T11" fmla="*/ 9 h 202"/>
                <a:gd name="T12" fmla="*/ 8 w 26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2">
                  <a:moveTo>
                    <a:pt x="8" y="0"/>
                  </a:moveTo>
                  <a:lnTo>
                    <a:pt x="8" y="0"/>
                  </a:lnTo>
                  <a:lnTo>
                    <a:pt x="0" y="9"/>
                  </a:lnTo>
                  <a:cubicBezTo>
                    <a:pt x="0" y="201"/>
                    <a:pt x="0" y="201"/>
                    <a:pt x="0" y="201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6" y="0"/>
                    <a:pt x="8" y="0"/>
                  </a:cubicBezTo>
                </a:path>
              </a:pathLst>
            </a:custGeom>
            <a:solidFill>
              <a:srgbClr val="5FA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066ECA29-F455-864B-BE10-40FCECC3B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3596" y="9692961"/>
              <a:ext cx="175653" cy="1405224"/>
            </a:xfrm>
            <a:custGeom>
              <a:avLst/>
              <a:gdLst>
                <a:gd name="T0" fmla="*/ 9 w 26"/>
                <a:gd name="T1" fmla="*/ 0 h 210"/>
                <a:gd name="T2" fmla="*/ 9 w 26"/>
                <a:gd name="T3" fmla="*/ 0 h 210"/>
                <a:gd name="T4" fmla="*/ 0 w 26"/>
                <a:gd name="T5" fmla="*/ 17 h 210"/>
                <a:gd name="T6" fmla="*/ 0 w 26"/>
                <a:gd name="T7" fmla="*/ 209 h 210"/>
                <a:gd name="T8" fmla="*/ 25 w 26"/>
                <a:gd name="T9" fmla="*/ 209 h 210"/>
                <a:gd name="T10" fmla="*/ 25 w 26"/>
                <a:gd name="T11" fmla="*/ 17 h 210"/>
                <a:gd name="T12" fmla="*/ 9 w 26"/>
                <a:gd name="T1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10">
                  <a:moveTo>
                    <a:pt x="9" y="0"/>
                  </a:moveTo>
                  <a:lnTo>
                    <a:pt x="9" y="0"/>
                  </a:lnTo>
                  <a:cubicBezTo>
                    <a:pt x="0" y="0"/>
                    <a:pt x="0" y="8"/>
                    <a:pt x="0" y="17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5" y="209"/>
                    <a:pt x="25" y="209"/>
                    <a:pt x="25" y="209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8"/>
                    <a:pt x="17" y="0"/>
                    <a:pt x="9" y="0"/>
                  </a:cubicBezTo>
                </a:path>
              </a:pathLst>
            </a:custGeom>
            <a:solidFill>
              <a:srgbClr val="5FA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5C353707-7643-4A41-9329-23A79B80A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6471" y="6062798"/>
              <a:ext cx="2283494" cy="1844348"/>
            </a:xfrm>
            <a:custGeom>
              <a:avLst/>
              <a:gdLst>
                <a:gd name="T0" fmla="*/ 277 w 345"/>
                <a:gd name="T1" fmla="*/ 277 h 278"/>
                <a:gd name="T2" fmla="*/ 277 w 345"/>
                <a:gd name="T3" fmla="*/ 277 h 278"/>
                <a:gd name="T4" fmla="*/ 252 w 345"/>
                <a:gd name="T5" fmla="*/ 126 h 278"/>
                <a:gd name="T6" fmla="*/ 176 w 345"/>
                <a:gd name="T7" fmla="*/ 126 h 278"/>
                <a:gd name="T8" fmla="*/ 93 w 345"/>
                <a:gd name="T9" fmla="*/ 134 h 278"/>
                <a:gd name="T10" fmla="*/ 76 w 345"/>
                <a:gd name="T11" fmla="*/ 269 h 278"/>
                <a:gd name="T12" fmla="*/ 84 w 345"/>
                <a:gd name="T13" fmla="*/ 42 h 278"/>
                <a:gd name="T14" fmla="*/ 285 w 345"/>
                <a:gd name="T15" fmla="*/ 67 h 278"/>
                <a:gd name="T16" fmla="*/ 277 w 345"/>
                <a:gd name="T17" fmla="*/ 27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278">
                  <a:moveTo>
                    <a:pt x="277" y="277"/>
                  </a:moveTo>
                  <a:lnTo>
                    <a:pt x="277" y="277"/>
                  </a:lnTo>
                  <a:cubicBezTo>
                    <a:pt x="277" y="277"/>
                    <a:pt x="311" y="143"/>
                    <a:pt x="252" y="126"/>
                  </a:cubicBezTo>
                  <a:cubicBezTo>
                    <a:pt x="235" y="118"/>
                    <a:pt x="210" y="126"/>
                    <a:pt x="176" y="126"/>
                  </a:cubicBezTo>
                  <a:cubicBezTo>
                    <a:pt x="143" y="126"/>
                    <a:pt x="109" y="118"/>
                    <a:pt x="93" y="134"/>
                  </a:cubicBezTo>
                  <a:cubicBezTo>
                    <a:pt x="59" y="151"/>
                    <a:pt x="76" y="260"/>
                    <a:pt x="76" y="269"/>
                  </a:cubicBezTo>
                  <a:cubicBezTo>
                    <a:pt x="0" y="202"/>
                    <a:pt x="34" y="84"/>
                    <a:pt x="84" y="42"/>
                  </a:cubicBezTo>
                  <a:cubicBezTo>
                    <a:pt x="143" y="0"/>
                    <a:pt x="243" y="8"/>
                    <a:pt x="285" y="67"/>
                  </a:cubicBezTo>
                  <a:cubicBezTo>
                    <a:pt x="344" y="160"/>
                    <a:pt x="277" y="277"/>
                    <a:pt x="277" y="277"/>
                  </a:cubicBezTo>
                </a:path>
              </a:pathLst>
            </a:custGeom>
            <a:solidFill>
              <a:srgbClr val="9371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0DD56E98-E642-504F-B5C1-441888A2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392" y="9751512"/>
              <a:ext cx="117102" cy="1346673"/>
            </a:xfrm>
            <a:custGeom>
              <a:avLst/>
              <a:gdLst>
                <a:gd name="T0" fmla="*/ 9 w 18"/>
                <a:gd name="T1" fmla="*/ 0 h 202"/>
                <a:gd name="T2" fmla="*/ 9 w 18"/>
                <a:gd name="T3" fmla="*/ 0 h 202"/>
                <a:gd name="T4" fmla="*/ 0 w 18"/>
                <a:gd name="T5" fmla="*/ 9 h 202"/>
                <a:gd name="T6" fmla="*/ 0 w 18"/>
                <a:gd name="T7" fmla="*/ 201 h 202"/>
                <a:gd name="T8" fmla="*/ 17 w 18"/>
                <a:gd name="T9" fmla="*/ 201 h 202"/>
                <a:gd name="T10" fmla="*/ 17 w 18"/>
                <a:gd name="T11" fmla="*/ 9 h 202"/>
                <a:gd name="T12" fmla="*/ 9 w 18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2">
                  <a:moveTo>
                    <a:pt x="9" y="0"/>
                  </a:moveTo>
                  <a:lnTo>
                    <a:pt x="9" y="0"/>
                  </a:lnTo>
                  <a:cubicBezTo>
                    <a:pt x="0" y="0"/>
                    <a:pt x="0" y="9"/>
                    <a:pt x="0" y="9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7" y="201"/>
                    <a:pt x="17" y="201"/>
                    <a:pt x="17" y="201"/>
                  </a:cubicBezTo>
                  <a:cubicBezTo>
                    <a:pt x="17" y="9"/>
                    <a:pt x="17" y="9"/>
                    <a:pt x="17" y="9"/>
                  </a:cubicBezTo>
                  <a:lnTo>
                    <a:pt x="9" y="0"/>
                  </a:lnTo>
                </a:path>
              </a:pathLst>
            </a:custGeom>
            <a:solidFill>
              <a:srgbClr val="5FA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F60C07B-D50B-7542-AE91-38CB31F35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000" y="8346287"/>
              <a:ext cx="3015373" cy="2722613"/>
            </a:xfrm>
            <a:custGeom>
              <a:avLst/>
              <a:gdLst>
                <a:gd name="T0" fmla="*/ 445 w 454"/>
                <a:gd name="T1" fmla="*/ 193 h 412"/>
                <a:gd name="T2" fmla="*/ 445 w 454"/>
                <a:gd name="T3" fmla="*/ 193 h 412"/>
                <a:gd name="T4" fmla="*/ 445 w 454"/>
                <a:gd name="T5" fmla="*/ 185 h 412"/>
                <a:gd name="T6" fmla="*/ 319 w 454"/>
                <a:gd name="T7" fmla="*/ 34 h 412"/>
                <a:gd name="T8" fmla="*/ 311 w 454"/>
                <a:gd name="T9" fmla="*/ 34 h 412"/>
                <a:gd name="T10" fmla="*/ 311 w 454"/>
                <a:gd name="T11" fmla="*/ 17 h 412"/>
                <a:gd name="T12" fmla="*/ 269 w 454"/>
                <a:gd name="T13" fmla="*/ 0 h 412"/>
                <a:gd name="T14" fmla="*/ 218 w 454"/>
                <a:gd name="T15" fmla="*/ 42 h 412"/>
                <a:gd name="T16" fmla="*/ 168 w 454"/>
                <a:gd name="T17" fmla="*/ 0 h 412"/>
                <a:gd name="T18" fmla="*/ 126 w 454"/>
                <a:gd name="T19" fmla="*/ 17 h 412"/>
                <a:gd name="T20" fmla="*/ 126 w 454"/>
                <a:gd name="T21" fmla="*/ 34 h 412"/>
                <a:gd name="T22" fmla="*/ 0 w 454"/>
                <a:gd name="T23" fmla="*/ 185 h 412"/>
                <a:gd name="T24" fmla="*/ 0 w 454"/>
                <a:gd name="T25" fmla="*/ 193 h 412"/>
                <a:gd name="T26" fmla="*/ 0 w 454"/>
                <a:gd name="T27" fmla="*/ 353 h 412"/>
                <a:gd name="T28" fmla="*/ 0 w 454"/>
                <a:gd name="T29" fmla="*/ 369 h 412"/>
                <a:gd name="T30" fmla="*/ 34 w 454"/>
                <a:gd name="T31" fmla="*/ 411 h 412"/>
                <a:gd name="T32" fmla="*/ 67 w 454"/>
                <a:gd name="T33" fmla="*/ 411 h 412"/>
                <a:gd name="T34" fmla="*/ 76 w 454"/>
                <a:gd name="T35" fmla="*/ 411 h 412"/>
                <a:gd name="T36" fmla="*/ 76 w 454"/>
                <a:gd name="T37" fmla="*/ 219 h 412"/>
                <a:gd name="T38" fmla="*/ 84 w 454"/>
                <a:gd name="T39" fmla="*/ 210 h 412"/>
                <a:gd name="T40" fmla="*/ 101 w 454"/>
                <a:gd name="T41" fmla="*/ 219 h 412"/>
                <a:gd name="T42" fmla="*/ 101 w 454"/>
                <a:gd name="T43" fmla="*/ 411 h 412"/>
                <a:gd name="T44" fmla="*/ 101 w 454"/>
                <a:gd name="T45" fmla="*/ 411 h 412"/>
                <a:gd name="T46" fmla="*/ 218 w 454"/>
                <a:gd name="T47" fmla="*/ 411 h 412"/>
                <a:gd name="T48" fmla="*/ 353 w 454"/>
                <a:gd name="T49" fmla="*/ 411 h 412"/>
                <a:gd name="T50" fmla="*/ 361 w 454"/>
                <a:gd name="T51" fmla="*/ 411 h 412"/>
                <a:gd name="T52" fmla="*/ 361 w 454"/>
                <a:gd name="T53" fmla="*/ 219 h 412"/>
                <a:gd name="T54" fmla="*/ 370 w 454"/>
                <a:gd name="T55" fmla="*/ 210 h 412"/>
                <a:gd name="T56" fmla="*/ 378 w 454"/>
                <a:gd name="T57" fmla="*/ 219 h 412"/>
                <a:gd name="T58" fmla="*/ 378 w 454"/>
                <a:gd name="T59" fmla="*/ 411 h 412"/>
                <a:gd name="T60" fmla="*/ 386 w 454"/>
                <a:gd name="T61" fmla="*/ 411 h 412"/>
                <a:gd name="T62" fmla="*/ 420 w 454"/>
                <a:gd name="T63" fmla="*/ 411 h 412"/>
                <a:gd name="T64" fmla="*/ 453 w 454"/>
                <a:gd name="T65" fmla="*/ 369 h 412"/>
                <a:gd name="T66" fmla="*/ 453 w 454"/>
                <a:gd name="T67" fmla="*/ 344 h 412"/>
                <a:gd name="T68" fmla="*/ 445 w 454"/>
                <a:gd name="T69" fmla="*/ 193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4" h="412">
                  <a:moveTo>
                    <a:pt x="445" y="193"/>
                  </a:moveTo>
                  <a:lnTo>
                    <a:pt x="445" y="193"/>
                  </a:lnTo>
                  <a:cubicBezTo>
                    <a:pt x="445" y="185"/>
                    <a:pt x="445" y="185"/>
                    <a:pt x="445" y="185"/>
                  </a:cubicBezTo>
                  <a:cubicBezTo>
                    <a:pt x="445" y="101"/>
                    <a:pt x="386" y="67"/>
                    <a:pt x="319" y="34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1" y="17"/>
                    <a:pt x="311" y="17"/>
                    <a:pt x="311" y="17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18" y="42"/>
                    <a:pt x="218" y="42"/>
                    <a:pt x="218" y="4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50" y="42"/>
                    <a:pt x="0" y="109"/>
                    <a:pt x="0" y="18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5"/>
                    <a:pt x="17" y="411"/>
                    <a:pt x="34" y="411"/>
                  </a:cubicBezTo>
                  <a:cubicBezTo>
                    <a:pt x="67" y="411"/>
                    <a:pt x="67" y="411"/>
                    <a:pt x="67" y="411"/>
                  </a:cubicBezTo>
                  <a:cubicBezTo>
                    <a:pt x="76" y="411"/>
                    <a:pt x="76" y="411"/>
                    <a:pt x="76" y="411"/>
                  </a:cubicBezTo>
                  <a:cubicBezTo>
                    <a:pt x="76" y="219"/>
                    <a:pt x="76" y="219"/>
                    <a:pt x="76" y="219"/>
                  </a:cubicBezTo>
                  <a:cubicBezTo>
                    <a:pt x="76" y="210"/>
                    <a:pt x="84" y="210"/>
                    <a:pt x="84" y="210"/>
                  </a:cubicBezTo>
                  <a:cubicBezTo>
                    <a:pt x="92" y="210"/>
                    <a:pt x="101" y="210"/>
                    <a:pt x="101" y="219"/>
                  </a:cubicBezTo>
                  <a:cubicBezTo>
                    <a:pt x="101" y="411"/>
                    <a:pt x="101" y="411"/>
                    <a:pt x="101" y="411"/>
                  </a:cubicBezTo>
                  <a:lnTo>
                    <a:pt x="101" y="411"/>
                  </a:lnTo>
                  <a:cubicBezTo>
                    <a:pt x="218" y="411"/>
                    <a:pt x="218" y="411"/>
                    <a:pt x="218" y="411"/>
                  </a:cubicBezTo>
                  <a:cubicBezTo>
                    <a:pt x="353" y="411"/>
                    <a:pt x="353" y="411"/>
                    <a:pt x="353" y="411"/>
                  </a:cubicBezTo>
                  <a:cubicBezTo>
                    <a:pt x="361" y="411"/>
                    <a:pt x="361" y="411"/>
                    <a:pt x="361" y="411"/>
                  </a:cubicBezTo>
                  <a:cubicBezTo>
                    <a:pt x="361" y="219"/>
                    <a:pt x="361" y="219"/>
                    <a:pt x="361" y="219"/>
                  </a:cubicBezTo>
                  <a:cubicBezTo>
                    <a:pt x="361" y="210"/>
                    <a:pt x="370" y="210"/>
                    <a:pt x="370" y="210"/>
                  </a:cubicBezTo>
                  <a:cubicBezTo>
                    <a:pt x="378" y="210"/>
                    <a:pt x="378" y="210"/>
                    <a:pt x="378" y="219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86" y="411"/>
                    <a:pt x="386" y="411"/>
                    <a:pt x="386" y="411"/>
                  </a:cubicBezTo>
                  <a:cubicBezTo>
                    <a:pt x="420" y="411"/>
                    <a:pt x="420" y="411"/>
                    <a:pt x="420" y="411"/>
                  </a:cubicBezTo>
                  <a:cubicBezTo>
                    <a:pt x="445" y="411"/>
                    <a:pt x="453" y="386"/>
                    <a:pt x="453" y="369"/>
                  </a:cubicBezTo>
                  <a:cubicBezTo>
                    <a:pt x="453" y="344"/>
                    <a:pt x="453" y="344"/>
                    <a:pt x="453" y="344"/>
                  </a:cubicBezTo>
                  <a:lnTo>
                    <a:pt x="445" y="1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3C276E69-2577-2F47-AA9D-0F0A7E596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493" y="10629777"/>
              <a:ext cx="29285" cy="439123"/>
            </a:xfrm>
            <a:custGeom>
              <a:avLst/>
              <a:gdLst>
                <a:gd name="T0" fmla="*/ 0 w 1"/>
                <a:gd name="T1" fmla="*/ 0 h 68"/>
                <a:gd name="T2" fmla="*/ 0 w 1"/>
                <a:gd name="T3" fmla="*/ 0 h 68"/>
                <a:gd name="T4" fmla="*/ 0 w 1"/>
                <a:gd name="T5" fmla="*/ 67 h 68"/>
                <a:gd name="T6" fmla="*/ 0 w 1"/>
                <a:gd name="T7" fmla="*/ 67 h 68"/>
                <a:gd name="T8" fmla="*/ 0 w 1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8">
                  <a:moveTo>
                    <a:pt x="0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rgbClr val="5060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5AD92593-51CF-4A44-B189-3A14F3371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573" y="9927165"/>
              <a:ext cx="175653" cy="1171020"/>
            </a:xfrm>
            <a:custGeom>
              <a:avLst/>
              <a:gdLst>
                <a:gd name="T0" fmla="*/ 17 w 26"/>
                <a:gd name="T1" fmla="*/ 0 h 177"/>
                <a:gd name="T2" fmla="*/ 17 w 26"/>
                <a:gd name="T3" fmla="*/ 0 h 177"/>
                <a:gd name="T4" fmla="*/ 8 w 26"/>
                <a:gd name="T5" fmla="*/ 9 h 177"/>
                <a:gd name="T6" fmla="*/ 0 w 26"/>
                <a:gd name="T7" fmla="*/ 176 h 177"/>
                <a:gd name="T8" fmla="*/ 17 w 26"/>
                <a:gd name="T9" fmla="*/ 176 h 177"/>
                <a:gd name="T10" fmla="*/ 25 w 26"/>
                <a:gd name="T11" fmla="*/ 9 h 177"/>
                <a:gd name="T12" fmla="*/ 17 w 2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77">
                  <a:moveTo>
                    <a:pt x="17" y="0"/>
                  </a:moveTo>
                  <a:lnTo>
                    <a:pt x="17" y="0"/>
                  </a:lnTo>
                  <a:cubicBezTo>
                    <a:pt x="8" y="0"/>
                    <a:pt x="8" y="9"/>
                    <a:pt x="8" y="9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17" y="0"/>
                  </a:lnTo>
                </a:path>
              </a:pathLst>
            </a:custGeom>
            <a:solidFill>
              <a:srgbClr val="5060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4EC4249F-1255-8F42-9244-9B05385F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045" y="9927165"/>
              <a:ext cx="175653" cy="1171020"/>
            </a:xfrm>
            <a:custGeom>
              <a:avLst/>
              <a:gdLst>
                <a:gd name="T0" fmla="*/ 8 w 26"/>
                <a:gd name="T1" fmla="*/ 0 h 177"/>
                <a:gd name="T2" fmla="*/ 8 w 26"/>
                <a:gd name="T3" fmla="*/ 0 h 177"/>
                <a:gd name="T4" fmla="*/ 0 w 26"/>
                <a:gd name="T5" fmla="*/ 9 h 177"/>
                <a:gd name="T6" fmla="*/ 8 w 26"/>
                <a:gd name="T7" fmla="*/ 176 h 177"/>
                <a:gd name="T8" fmla="*/ 25 w 26"/>
                <a:gd name="T9" fmla="*/ 176 h 177"/>
                <a:gd name="T10" fmla="*/ 17 w 26"/>
                <a:gd name="T11" fmla="*/ 9 h 177"/>
                <a:gd name="T12" fmla="*/ 8 w 2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77">
                  <a:moveTo>
                    <a:pt x="8" y="0"/>
                  </a:moveTo>
                  <a:lnTo>
                    <a:pt x="8" y="0"/>
                  </a:lnTo>
                  <a:lnTo>
                    <a:pt x="0" y="9"/>
                  </a:lnTo>
                  <a:cubicBezTo>
                    <a:pt x="8" y="176"/>
                    <a:pt x="8" y="176"/>
                    <a:pt x="8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0"/>
                    <a:pt x="8" y="0"/>
                  </a:cubicBezTo>
                </a:path>
              </a:pathLst>
            </a:custGeom>
            <a:solidFill>
              <a:srgbClr val="5060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2FB1EC7E-C929-4A40-A365-BD32F3E1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347" y="8463389"/>
              <a:ext cx="3249578" cy="2634796"/>
            </a:xfrm>
            <a:custGeom>
              <a:avLst/>
              <a:gdLst>
                <a:gd name="T0" fmla="*/ 478 w 488"/>
                <a:gd name="T1" fmla="*/ 109 h 395"/>
                <a:gd name="T2" fmla="*/ 478 w 488"/>
                <a:gd name="T3" fmla="*/ 109 h 395"/>
                <a:gd name="T4" fmla="*/ 445 w 488"/>
                <a:gd name="T5" fmla="*/ 50 h 395"/>
                <a:gd name="T6" fmla="*/ 378 w 488"/>
                <a:gd name="T7" fmla="*/ 17 h 395"/>
                <a:gd name="T8" fmla="*/ 336 w 488"/>
                <a:gd name="T9" fmla="*/ 0 h 395"/>
                <a:gd name="T10" fmla="*/ 310 w 488"/>
                <a:gd name="T11" fmla="*/ 34 h 395"/>
                <a:gd name="T12" fmla="*/ 168 w 488"/>
                <a:gd name="T13" fmla="*/ 34 h 395"/>
                <a:gd name="T14" fmla="*/ 151 w 488"/>
                <a:gd name="T15" fmla="*/ 0 h 395"/>
                <a:gd name="T16" fmla="*/ 151 w 488"/>
                <a:gd name="T17" fmla="*/ 0 h 395"/>
                <a:gd name="T18" fmla="*/ 109 w 488"/>
                <a:gd name="T19" fmla="*/ 17 h 395"/>
                <a:gd name="T20" fmla="*/ 42 w 488"/>
                <a:gd name="T21" fmla="*/ 50 h 395"/>
                <a:gd name="T22" fmla="*/ 8 w 488"/>
                <a:gd name="T23" fmla="*/ 117 h 395"/>
                <a:gd name="T24" fmla="*/ 0 w 488"/>
                <a:gd name="T25" fmla="*/ 369 h 395"/>
                <a:gd name="T26" fmla="*/ 25 w 488"/>
                <a:gd name="T27" fmla="*/ 394 h 395"/>
                <a:gd name="T28" fmla="*/ 84 w 488"/>
                <a:gd name="T29" fmla="*/ 394 h 395"/>
                <a:gd name="T30" fmla="*/ 84 w 488"/>
                <a:gd name="T31" fmla="*/ 394 h 395"/>
                <a:gd name="T32" fmla="*/ 101 w 488"/>
                <a:gd name="T33" fmla="*/ 394 h 395"/>
                <a:gd name="T34" fmla="*/ 101 w 488"/>
                <a:gd name="T35" fmla="*/ 394 h 395"/>
                <a:gd name="T36" fmla="*/ 243 w 488"/>
                <a:gd name="T37" fmla="*/ 394 h 395"/>
                <a:gd name="T38" fmla="*/ 243 w 488"/>
                <a:gd name="T39" fmla="*/ 352 h 395"/>
                <a:gd name="T40" fmla="*/ 243 w 488"/>
                <a:gd name="T41" fmla="*/ 352 h 395"/>
                <a:gd name="T42" fmla="*/ 243 w 488"/>
                <a:gd name="T43" fmla="*/ 352 h 395"/>
                <a:gd name="T44" fmla="*/ 243 w 488"/>
                <a:gd name="T45" fmla="*/ 394 h 395"/>
                <a:gd name="T46" fmla="*/ 386 w 488"/>
                <a:gd name="T47" fmla="*/ 394 h 395"/>
                <a:gd name="T48" fmla="*/ 386 w 488"/>
                <a:gd name="T49" fmla="*/ 386 h 395"/>
                <a:gd name="T50" fmla="*/ 403 w 488"/>
                <a:gd name="T51" fmla="*/ 386 h 395"/>
                <a:gd name="T52" fmla="*/ 403 w 488"/>
                <a:gd name="T53" fmla="*/ 394 h 395"/>
                <a:gd name="T54" fmla="*/ 462 w 488"/>
                <a:gd name="T55" fmla="*/ 394 h 395"/>
                <a:gd name="T56" fmla="*/ 487 w 488"/>
                <a:gd name="T57" fmla="*/ 369 h 395"/>
                <a:gd name="T58" fmla="*/ 478 w 488"/>
                <a:gd name="T59" fmla="*/ 1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8" h="395">
                  <a:moveTo>
                    <a:pt x="478" y="109"/>
                  </a:moveTo>
                  <a:lnTo>
                    <a:pt x="478" y="109"/>
                  </a:lnTo>
                  <a:cubicBezTo>
                    <a:pt x="478" y="76"/>
                    <a:pt x="462" y="59"/>
                    <a:pt x="445" y="50"/>
                  </a:cubicBezTo>
                  <a:cubicBezTo>
                    <a:pt x="378" y="17"/>
                    <a:pt x="378" y="17"/>
                    <a:pt x="378" y="17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10" y="34"/>
                    <a:pt x="310" y="34"/>
                    <a:pt x="310" y="34"/>
                  </a:cubicBezTo>
                  <a:cubicBezTo>
                    <a:pt x="285" y="92"/>
                    <a:pt x="201" y="92"/>
                    <a:pt x="168" y="34"/>
                  </a:cubicBezTo>
                  <a:cubicBezTo>
                    <a:pt x="151" y="0"/>
                    <a:pt x="151" y="0"/>
                    <a:pt x="151" y="0"/>
                  </a:cubicBezTo>
                  <a:lnTo>
                    <a:pt x="151" y="0"/>
                  </a:lnTo>
                  <a:cubicBezTo>
                    <a:pt x="109" y="17"/>
                    <a:pt x="109" y="17"/>
                    <a:pt x="109" y="17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25" y="59"/>
                    <a:pt x="8" y="76"/>
                    <a:pt x="8" y="117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8"/>
                    <a:pt x="17" y="394"/>
                    <a:pt x="25" y="394"/>
                  </a:cubicBezTo>
                  <a:cubicBezTo>
                    <a:pt x="84" y="394"/>
                    <a:pt x="84" y="394"/>
                    <a:pt x="84" y="394"/>
                  </a:cubicBezTo>
                  <a:lnTo>
                    <a:pt x="84" y="394"/>
                  </a:lnTo>
                  <a:cubicBezTo>
                    <a:pt x="101" y="394"/>
                    <a:pt x="101" y="394"/>
                    <a:pt x="101" y="394"/>
                  </a:cubicBezTo>
                  <a:lnTo>
                    <a:pt x="101" y="394"/>
                  </a:lnTo>
                  <a:cubicBezTo>
                    <a:pt x="243" y="394"/>
                    <a:pt x="243" y="394"/>
                    <a:pt x="243" y="394"/>
                  </a:cubicBezTo>
                  <a:cubicBezTo>
                    <a:pt x="243" y="352"/>
                    <a:pt x="243" y="352"/>
                    <a:pt x="243" y="352"/>
                  </a:cubicBezTo>
                  <a:lnTo>
                    <a:pt x="243" y="352"/>
                  </a:lnTo>
                  <a:lnTo>
                    <a:pt x="243" y="352"/>
                  </a:lnTo>
                  <a:cubicBezTo>
                    <a:pt x="243" y="394"/>
                    <a:pt x="243" y="394"/>
                    <a:pt x="243" y="394"/>
                  </a:cubicBezTo>
                  <a:cubicBezTo>
                    <a:pt x="386" y="394"/>
                    <a:pt x="386" y="394"/>
                    <a:pt x="386" y="394"/>
                  </a:cubicBezTo>
                  <a:cubicBezTo>
                    <a:pt x="386" y="386"/>
                    <a:pt x="386" y="386"/>
                    <a:pt x="386" y="386"/>
                  </a:cubicBezTo>
                  <a:cubicBezTo>
                    <a:pt x="403" y="386"/>
                    <a:pt x="403" y="386"/>
                    <a:pt x="403" y="386"/>
                  </a:cubicBezTo>
                  <a:cubicBezTo>
                    <a:pt x="403" y="394"/>
                    <a:pt x="403" y="394"/>
                    <a:pt x="403" y="394"/>
                  </a:cubicBezTo>
                  <a:cubicBezTo>
                    <a:pt x="462" y="394"/>
                    <a:pt x="462" y="394"/>
                    <a:pt x="462" y="394"/>
                  </a:cubicBezTo>
                  <a:cubicBezTo>
                    <a:pt x="470" y="394"/>
                    <a:pt x="487" y="378"/>
                    <a:pt x="487" y="369"/>
                  </a:cubicBezTo>
                  <a:lnTo>
                    <a:pt x="478" y="10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C6B1690E-855C-0544-AE91-553A7194D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4449" y="6238451"/>
              <a:ext cx="58551" cy="1083185"/>
            </a:xfrm>
            <a:custGeom>
              <a:avLst/>
              <a:gdLst>
                <a:gd name="T0" fmla="*/ 8 w 9"/>
                <a:gd name="T1" fmla="*/ 160 h 161"/>
                <a:gd name="T2" fmla="*/ 8 w 9"/>
                <a:gd name="T3" fmla="*/ 160 h 161"/>
                <a:gd name="T4" fmla="*/ 0 w 9"/>
                <a:gd name="T5" fmla="*/ 151 h 161"/>
                <a:gd name="T6" fmla="*/ 0 w 9"/>
                <a:gd name="T7" fmla="*/ 0 h 161"/>
                <a:gd name="T8" fmla="*/ 8 w 9"/>
                <a:gd name="T9" fmla="*/ 0 h 161"/>
                <a:gd name="T10" fmla="*/ 8 w 9"/>
                <a:gd name="T11" fmla="*/ 0 h 161"/>
                <a:gd name="T12" fmla="*/ 8 w 9"/>
                <a:gd name="T13" fmla="*/ 151 h 161"/>
                <a:gd name="T14" fmla="*/ 8 w 9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1">
                  <a:moveTo>
                    <a:pt x="8" y="160"/>
                  </a:moveTo>
                  <a:lnTo>
                    <a:pt x="8" y="160"/>
                  </a:lnTo>
                  <a:cubicBezTo>
                    <a:pt x="0" y="160"/>
                    <a:pt x="0" y="160"/>
                    <a:pt x="0" y="1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8" y="0"/>
                  </a:cubicBezTo>
                  <a:lnTo>
                    <a:pt x="8" y="0"/>
                  </a:lnTo>
                  <a:cubicBezTo>
                    <a:pt x="8" y="151"/>
                    <a:pt x="8" y="151"/>
                    <a:pt x="8" y="151"/>
                  </a:cubicBezTo>
                  <a:cubicBezTo>
                    <a:pt x="8" y="160"/>
                    <a:pt x="8" y="160"/>
                    <a:pt x="8" y="160"/>
                  </a:cubicBezTo>
                </a:path>
              </a:pathLst>
            </a:custGeom>
            <a:solidFill>
              <a:srgbClr val="C683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32B5F15D-7A5F-3E44-91FD-1341FD7EB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5898" y="6853227"/>
              <a:ext cx="175653" cy="556244"/>
            </a:xfrm>
            <a:custGeom>
              <a:avLst/>
              <a:gdLst>
                <a:gd name="T0" fmla="*/ 17 w 27"/>
                <a:gd name="T1" fmla="*/ 84 h 85"/>
                <a:gd name="T2" fmla="*/ 17 w 27"/>
                <a:gd name="T3" fmla="*/ 84 h 85"/>
                <a:gd name="T4" fmla="*/ 9 w 27"/>
                <a:gd name="T5" fmla="*/ 84 h 85"/>
                <a:gd name="T6" fmla="*/ 0 w 27"/>
                <a:gd name="T7" fmla="*/ 67 h 85"/>
                <a:gd name="T8" fmla="*/ 0 w 27"/>
                <a:gd name="T9" fmla="*/ 16 h 85"/>
                <a:gd name="T10" fmla="*/ 9 w 27"/>
                <a:gd name="T11" fmla="*/ 0 h 85"/>
                <a:gd name="T12" fmla="*/ 17 w 27"/>
                <a:gd name="T13" fmla="*/ 0 h 85"/>
                <a:gd name="T14" fmla="*/ 26 w 27"/>
                <a:gd name="T15" fmla="*/ 16 h 85"/>
                <a:gd name="T16" fmla="*/ 26 w 27"/>
                <a:gd name="T17" fmla="*/ 67 h 85"/>
                <a:gd name="T18" fmla="*/ 17 w 27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85">
                  <a:moveTo>
                    <a:pt x="17" y="84"/>
                  </a:moveTo>
                  <a:lnTo>
                    <a:pt x="17" y="84"/>
                  </a:ln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0" y="75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9" y="0"/>
                    <a:pt x="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26" y="8"/>
                    <a:pt x="26" y="16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75"/>
                    <a:pt x="26" y="84"/>
                    <a:pt x="17" y="84"/>
                  </a:cubicBezTo>
                </a:path>
              </a:pathLst>
            </a:custGeom>
            <a:solidFill>
              <a:srgbClr val="C683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A0544F45-B2D6-5B4F-B0AC-2489EA46E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27" y="6121349"/>
              <a:ext cx="1785818" cy="907531"/>
            </a:xfrm>
            <a:custGeom>
              <a:avLst/>
              <a:gdLst>
                <a:gd name="T0" fmla="*/ 8 w 270"/>
                <a:gd name="T1" fmla="*/ 0 h 136"/>
                <a:gd name="T2" fmla="*/ 8 w 270"/>
                <a:gd name="T3" fmla="*/ 0 h 136"/>
                <a:gd name="T4" fmla="*/ 0 w 270"/>
                <a:gd name="T5" fmla="*/ 101 h 136"/>
                <a:gd name="T6" fmla="*/ 269 w 270"/>
                <a:gd name="T7" fmla="*/ 101 h 136"/>
                <a:gd name="T8" fmla="*/ 252 w 270"/>
                <a:gd name="T9" fmla="*/ 0 h 136"/>
                <a:gd name="T10" fmla="*/ 8 w 270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36">
                  <a:moveTo>
                    <a:pt x="8" y="0"/>
                  </a:moveTo>
                  <a:lnTo>
                    <a:pt x="8" y="0"/>
                  </a:lnTo>
                  <a:cubicBezTo>
                    <a:pt x="8" y="0"/>
                    <a:pt x="0" y="34"/>
                    <a:pt x="0" y="101"/>
                  </a:cubicBezTo>
                  <a:cubicBezTo>
                    <a:pt x="42" y="135"/>
                    <a:pt x="227" y="135"/>
                    <a:pt x="269" y="101"/>
                  </a:cubicBezTo>
                  <a:cubicBezTo>
                    <a:pt x="260" y="59"/>
                    <a:pt x="252" y="0"/>
                    <a:pt x="252" y="0"/>
                  </a:cubicBezTo>
                  <a:lnTo>
                    <a:pt x="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4F591DB0-F62C-324F-9C37-099BACB8C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4449" y="5945696"/>
              <a:ext cx="3015373" cy="614776"/>
            </a:xfrm>
            <a:custGeom>
              <a:avLst/>
              <a:gdLst>
                <a:gd name="T0" fmla="*/ 0 w 454"/>
                <a:gd name="T1" fmla="*/ 42 h 94"/>
                <a:gd name="T2" fmla="*/ 0 w 454"/>
                <a:gd name="T3" fmla="*/ 42 h 94"/>
                <a:gd name="T4" fmla="*/ 226 w 454"/>
                <a:gd name="T5" fmla="*/ 0 h 94"/>
                <a:gd name="T6" fmla="*/ 226 w 454"/>
                <a:gd name="T7" fmla="*/ 0 h 94"/>
                <a:gd name="T8" fmla="*/ 445 w 454"/>
                <a:gd name="T9" fmla="*/ 42 h 94"/>
                <a:gd name="T10" fmla="*/ 445 w 454"/>
                <a:gd name="T11" fmla="*/ 42 h 94"/>
                <a:gd name="T12" fmla="*/ 226 w 454"/>
                <a:gd name="T13" fmla="*/ 93 h 94"/>
                <a:gd name="T14" fmla="*/ 226 w 454"/>
                <a:gd name="T15" fmla="*/ 93 h 94"/>
                <a:gd name="T16" fmla="*/ 0 w 454"/>
                <a:gd name="T17" fmla="*/ 4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94">
                  <a:moveTo>
                    <a:pt x="0" y="42"/>
                  </a:moveTo>
                  <a:lnTo>
                    <a:pt x="0" y="42"/>
                  </a:lnTo>
                  <a:cubicBezTo>
                    <a:pt x="226" y="0"/>
                    <a:pt x="226" y="0"/>
                    <a:pt x="226" y="0"/>
                  </a:cubicBezTo>
                  <a:lnTo>
                    <a:pt x="226" y="0"/>
                  </a:lnTo>
                  <a:cubicBezTo>
                    <a:pt x="445" y="42"/>
                    <a:pt x="445" y="42"/>
                    <a:pt x="445" y="42"/>
                  </a:cubicBezTo>
                  <a:cubicBezTo>
                    <a:pt x="453" y="42"/>
                    <a:pt x="453" y="42"/>
                    <a:pt x="445" y="42"/>
                  </a:cubicBezTo>
                  <a:cubicBezTo>
                    <a:pt x="226" y="93"/>
                    <a:pt x="226" y="93"/>
                    <a:pt x="226" y="93"/>
                  </a:cubicBezTo>
                  <a:lnTo>
                    <a:pt x="226" y="93"/>
                  </a:lnTo>
                  <a:cubicBezTo>
                    <a:pt x="0" y="42"/>
                    <a:pt x="0" y="42"/>
                    <a:pt x="0" y="4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951419E7-7846-E749-8A38-2104733C6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5503" y="6414104"/>
              <a:ext cx="1668716" cy="3191021"/>
            </a:xfrm>
            <a:custGeom>
              <a:avLst/>
              <a:gdLst>
                <a:gd name="T0" fmla="*/ 252 w 253"/>
                <a:gd name="T1" fmla="*/ 143 h 480"/>
                <a:gd name="T2" fmla="*/ 252 w 253"/>
                <a:gd name="T3" fmla="*/ 143 h 480"/>
                <a:gd name="T4" fmla="*/ 126 w 253"/>
                <a:gd name="T5" fmla="*/ 0 h 480"/>
                <a:gd name="T6" fmla="*/ 0 w 253"/>
                <a:gd name="T7" fmla="*/ 143 h 480"/>
                <a:gd name="T8" fmla="*/ 75 w 253"/>
                <a:gd name="T9" fmla="*/ 278 h 480"/>
                <a:gd name="T10" fmla="*/ 75 w 253"/>
                <a:gd name="T11" fmla="*/ 428 h 480"/>
                <a:gd name="T12" fmla="*/ 126 w 253"/>
                <a:gd name="T13" fmla="*/ 479 h 480"/>
                <a:gd name="T14" fmla="*/ 176 w 253"/>
                <a:gd name="T15" fmla="*/ 428 h 480"/>
                <a:gd name="T16" fmla="*/ 176 w 253"/>
                <a:gd name="T17" fmla="*/ 278 h 480"/>
                <a:gd name="T18" fmla="*/ 252 w 253"/>
                <a:gd name="T19" fmla="*/ 143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480">
                  <a:moveTo>
                    <a:pt x="252" y="143"/>
                  </a:moveTo>
                  <a:lnTo>
                    <a:pt x="252" y="143"/>
                  </a:lnTo>
                  <a:cubicBezTo>
                    <a:pt x="252" y="59"/>
                    <a:pt x="201" y="0"/>
                    <a:pt x="126" y="0"/>
                  </a:cubicBezTo>
                  <a:cubicBezTo>
                    <a:pt x="50" y="0"/>
                    <a:pt x="0" y="59"/>
                    <a:pt x="0" y="143"/>
                  </a:cubicBezTo>
                  <a:cubicBezTo>
                    <a:pt x="0" y="202"/>
                    <a:pt x="25" y="252"/>
                    <a:pt x="75" y="278"/>
                  </a:cubicBezTo>
                  <a:cubicBezTo>
                    <a:pt x="75" y="428"/>
                    <a:pt x="75" y="428"/>
                    <a:pt x="75" y="428"/>
                  </a:cubicBezTo>
                  <a:cubicBezTo>
                    <a:pt x="75" y="454"/>
                    <a:pt x="101" y="479"/>
                    <a:pt x="126" y="479"/>
                  </a:cubicBezTo>
                  <a:cubicBezTo>
                    <a:pt x="159" y="479"/>
                    <a:pt x="176" y="454"/>
                    <a:pt x="176" y="428"/>
                  </a:cubicBezTo>
                  <a:cubicBezTo>
                    <a:pt x="176" y="278"/>
                    <a:pt x="176" y="278"/>
                    <a:pt x="176" y="278"/>
                  </a:cubicBezTo>
                  <a:cubicBezTo>
                    <a:pt x="227" y="252"/>
                    <a:pt x="252" y="202"/>
                    <a:pt x="252" y="143"/>
                  </a:cubicBezTo>
                </a:path>
              </a:pathLst>
            </a:custGeom>
            <a:solidFill>
              <a:srgbClr val="FFCD9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537E1AE5-8836-D044-B682-07F84DAE8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9134" y="9751512"/>
              <a:ext cx="117102" cy="1346673"/>
            </a:xfrm>
            <a:custGeom>
              <a:avLst/>
              <a:gdLst>
                <a:gd name="T0" fmla="*/ 8 w 18"/>
                <a:gd name="T1" fmla="*/ 0 h 202"/>
                <a:gd name="T2" fmla="*/ 8 w 18"/>
                <a:gd name="T3" fmla="*/ 0 h 202"/>
                <a:gd name="T4" fmla="*/ 0 w 18"/>
                <a:gd name="T5" fmla="*/ 9 h 202"/>
                <a:gd name="T6" fmla="*/ 0 w 18"/>
                <a:gd name="T7" fmla="*/ 201 h 202"/>
                <a:gd name="T8" fmla="*/ 17 w 18"/>
                <a:gd name="T9" fmla="*/ 201 h 202"/>
                <a:gd name="T10" fmla="*/ 17 w 18"/>
                <a:gd name="T11" fmla="*/ 9 h 202"/>
                <a:gd name="T12" fmla="*/ 8 w 18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2">
                  <a:moveTo>
                    <a:pt x="8" y="0"/>
                  </a:moveTo>
                  <a:lnTo>
                    <a:pt x="8" y="0"/>
                  </a:lnTo>
                  <a:cubicBezTo>
                    <a:pt x="0" y="0"/>
                    <a:pt x="0" y="9"/>
                    <a:pt x="0" y="9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7" y="201"/>
                    <a:pt x="17" y="201"/>
                    <a:pt x="17" y="201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0"/>
                    <a:pt x="8" y="0"/>
                  </a:cubicBezTo>
                </a:path>
              </a:pathLst>
            </a:custGeom>
            <a:solidFill>
              <a:srgbClr val="5FA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59A10DDA-34A4-9F4B-A102-5B8B8A8A6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9872" y="9692961"/>
              <a:ext cx="234204" cy="1405224"/>
            </a:xfrm>
            <a:custGeom>
              <a:avLst/>
              <a:gdLst>
                <a:gd name="T0" fmla="*/ 17 w 34"/>
                <a:gd name="T1" fmla="*/ 0 h 210"/>
                <a:gd name="T2" fmla="*/ 17 w 34"/>
                <a:gd name="T3" fmla="*/ 0 h 210"/>
                <a:gd name="T4" fmla="*/ 0 w 34"/>
                <a:gd name="T5" fmla="*/ 17 h 210"/>
                <a:gd name="T6" fmla="*/ 0 w 34"/>
                <a:gd name="T7" fmla="*/ 209 h 210"/>
                <a:gd name="T8" fmla="*/ 33 w 34"/>
                <a:gd name="T9" fmla="*/ 209 h 210"/>
                <a:gd name="T10" fmla="*/ 33 w 34"/>
                <a:gd name="T11" fmla="*/ 17 h 210"/>
                <a:gd name="T12" fmla="*/ 17 w 34"/>
                <a:gd name="T1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10">
                  <a:moveTo>
                    <a:pt x="17" y="0"/>
                  </a:moveTo>
                  <a:lnTo>
                    <a:pt x="17" y="0"/>
                  </a:lnTo>
                  <a:cubicBezTo>
                    <a:pt x="8" y="0"/>
                    <a:pt x="0" y="8"/>
                    <a:pt x="0" y="17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5" y="0"/>
                    <a:pt x="17" y="0"/>
                  </a:cubicBezTo>
                </a:path>
              </a:pathLst>
            </a:custGeom>
            <a:solidFill>
              <a:srgbClr val="5FA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E5C17F53-6759-8742-A59D-32AEF3620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0583" y="6062798"/>
              <a:ext cx="2137107" cy="1288122"/>
            </a:xfrm>
            <a:custGeom>
              <a:avLst/>
              <a:gdLst>
                <a:gd name="T0" fmla="*/ 286 w 320"/>
                <a:gd name="T1" fmla="*/ 185 h 194"/>
                <a:gd name="T2" fmla="*/ 286 w 320"/>
                <a:gd name="T3" fmla="*/ 185 h 194"/>
                <a:gd name="T4" fmla="*/ 252 w 320"/>
                <a:gd name="T5" fmla="*/ 126 h 194"/>
                <a:gd name="T6" fmla="*/ 160 w 320"/>
                <a:gd name="T7" fmla="*/ 126 h 194"/>
                <a:gd name="T8" fmla="*/ 67 w 320"/>
                <a:gd name="T9" fmla="*/ 134 h 194"/>
                <a:gd name="T10" fmla="*/ 34 w 320"/>
                <a:gd name="T11" fmla="*/ 193 h 194"/>
                <a:gd name="T12" fmla="*/ 67 w 320"/>
                <a:gd name="T13" fmla="*/ 42 h 194"/>
                <a:gd name="T14" fmla="*/ 277 w 320"/>
                <a:gd name="T15" fmla="*/ 67 h 194"/>
                <a:gd name="T16" fmla="*/ 286 w 320"/>
                <a:gd name="T17" fmla="*/ 18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194">
                  <a:moveTo>
                    <a:pt x="286" y="185"/>
                  </a:moveTo>
                  <a:lnTo>
                    <a:pt x="286" y="185"/>
                  </a:lnTo>
                  <a:cubicBezTo>
                    <a:pt x="286" y="185"/>
                    <a:pt x="286" y="143"/>
                    <a:pt x="252" y="126"/>
                  </a:cubicBezTo>
                  <a:cubicBezTo>
                    <a:pt x="227" y="118"/>
                    <a:pt x="193" y="126"/>
                    <a:pt x="160" y="126"/>
                  </a:cubicBezTo>
                  <a:cubicBezTo>
                    <a:pt x="126" y="126"/>
                    <a:pt x="84" y="118"/>
                    <a:pt x="67" y="134"/>
                  </a:cubicBezTo>
                  <a:cubicBezTo>
                    <a:pt x="34" y="151"/>
                    <a:pt x="34" y="185"/>
                    <a:pt x="34" y="193"/>
                  </a:cubicBezTo>
                  <a:cubicBezTo>
                    <a:pt x="17" y="185"/>
                    <a:pt x="0" y="84"/>
                    <a:pt x="67" y="42"/>
                  </a:cubicBezTo>
                  <a:cubicBezTo>
                    <a:pt x="126" y="0"/>
                    <a:pt x="235" y="8"/>
                    <a:pt x="277" y="67"/>
                  </a:cubicBezTo>
                  <a:cubicBezTo>
                    <a:pt x="319" y="118"/>
                    <a:pt x="286" y="185"/>
                    <a:pt x="286" y="185"/>
                  </a:cubicBezTo>
                </a:path>
              </a:pathLst>
            </a:custGeom>
            <a:solidFill>
              <a:srgbClr val="9371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B9CACA74-3D55-8341-8548-04D3F9407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5668" y="9751512"/>
              <a:ext cx="175653" cy="1346673"/>
            </a:xfrm>
            <a:custGeom>
              <a:avLst/>
              <a:gdLst>
                <a:gd name="T0" fmla="*/ 9 w 26"/>
                <a:gd name="T1" fmla="*/ 0 h 202"/>
                <a:gd name="T2" fmla="*/ 9 w 26"/>
                <a:gd name="T3" fmla="*/ 0 h 202"/>
                <a:gd name="T4" fmla="*/ 0 w 26"/>
                <a:gd name="T5" fmla="*/ 9 h 202"/>
                <a:gd name="T6" fmla="*/ 0 w 26"/>
                <a:gd name="T7" fmla="*/ 201 h 202"/>
                <a:gd name="T8" fmla="*/ 25 w 26"/>
                <a:gd name="T9" fmla="*/ 201 h 202"/>
                <a:gd name="T10" fmla="*/ 25 w 26"/>
                <a:gd name="T11" fmla="*/ 9 h 202"/>
                <a:gd name="T12" fmla="*/ 9 w 26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2">
                  <a:moveTo>
                    <a:pt x="9" y="0"/>
                  </a:moveTo>
                  <a:lnTo>
                    <a:pt x="9" y="0"/>
                  </a:lnTo>
                  <a:lnTo>
                    <a:pt x="0" y="9"/>
                  </a:lnTo>
                  <a:cubicBezTo>
                    <a:pt x="0" y="201"/>
                    <a:pt x="0" y="201"/>
                    <a:pt x="0" y="201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7" y="0"/>
                    <a:pt x="9" y="0"/>
                  </a:cubicBezTo>
                </a:path>
              </a:pathLst>
            </a:custGeom>
            <a:solidFill>
              <a:srgbClr val="5FA4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6AAE4AA6-EB16-DC44-9D41-8BA5CCEFA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4338" y="8346287"/>
              <a:ext cx="3366698" cy="2722613"/>
            </a:xfrm>
            <a:custGeom>
              <a:avLst/>
              <a:gdLst>
                <a:gd name="T0" fmla="*/ 496 w 505"/>
                <a:gd name="T1" fmla="*/ 193 h 412"/>
                <a:gd name="T2" fmla="*/ 496 w 505"/>
                <a:gd name="T3" fmla="*/ 193 h 412"/>
                <a:gd name="T4" fmla="*/ 496 w 505"/>
                <a:gd name="T5" fmla="*/ 185 h 412"/>
                <a:gd name="T6" fmla="*/ 353 w 505"/>
                <a:gd name="T7" fmla="*/ 34 h 412"/>
                <a:gd name="T8" fmla="*/ 345 w 505"/>
                <a:gd name="T9" fmla="*/ 34 h 412"/>
                <a:gd name="T10" fmla="*/ 345 w 505"/>
                <a:gd name="T11" fmla="*/ 17 h 412"/>
                <a:gd name="T12" fmla="*/ 302 w 505"/>
                <a:gd name="T13" fmla="*/ 0 h 412"/>
                <a:gd name="T14" fmla="*/ 244 w 505"/>
                <a:gd name="T15" fmla="*/ 42 h 412"/>
                <a:gd name="T16" fmla="*/ 185 w 505"/>
                <a:gd name="T17" fmla="*/ 0 h 412"/>
                <a:gd name="T18" fmla="*/ 143 w 505"/>
                <a:gd name="T19" fmla="*/ 17 h 412"/>
                <a:gd name="T20" fmla="*/ 143 w 505"/>
                <a:gd name="T21" fmla="*/ 34 h 412"/>
                <a:gd name="T22" fmla="*/ 0 w 505"/>
                <a:gd name="T23" fmla="*/ 185 h 412"/>
                <a:gd name="T24" fmla="*/ 0 w 505"/>
                <a:gd name="T25" fmla="*/ 193 h 412"/>
                <a:gd name="T26" fmla="*/ 0 w 505"/>
                <a:gd name="T27" fmla="*/ 353 h 412"/>
                <a:gd name="T28" fmla="*/ 0 w 505"/>
                <a:gd name="T29" fmla="*/ 369 h 412"/>
                <a:gd name="T30" fmla="*/ 42 w 505"/>
                <a:gd name="T31" fmla="*/ 411 h 412"/>
                <a:gd name="T32" fmla="*/ 84 w 505"/>
                <a:gd name="T33" fmla="*/ 411 h 412"/>
                <a:gd name="T34" fmla="*/ 93 w 505"/>
                <a:gd name="T35" fmla="*/ 411 h 412"/>
                <a:gd name="T36" fmla="*/ 93 w 505"/>
                <a:gd name="T37" fmla="*/ 219 h 412"/>
                <a:gd name="T38" fmla="*/ 101 w 505"/>
                <a:gd name="T39" fmla="*/ 210 h 412"/>
                <a:gd name="T40" fmla="*/ 110 w 505"/>
                <a:gd name="T41" fmla="*/ 219 h 412"/>
                <a:gd name="T42" fmla="*/ 110 w 505"/>
                <a:gd name="T43" fmla="*/ 411 h 412"/>
                <a:gd name="T44" fmla="*/ 118 w 505"/>
                <a:gd name="T45" fmla="*/ 411 h 412"/>
                <a:gd name="T46" fmla="*/ 244 w 505"/>
                <a:gd name="T47" fmla="*/ 411 h 412"/>
                <a:gd name="T48" fmla="*/ 395 w 505"/>
                <a:gd name="T49" fmla="*/ 411 h 412"/>
                <a:gd name="T50" fmla="*/ 403 w 505"/>
                <a:gd name="T51" fmla="*/ 411 h 412"/>
                <a:gd name="T52" fmla="*/ 403 w 505"/>
                <a:gd name="T53" fmla="*/ 219 h 412"/>
                <a:gd name="T54" fmla="*/ 412 w 505"/>
                <a:gd name="T55" fmla="*/ 210 h 412"/>
                <a:gd name="T56" fmla="*/ 420 w 505"/>
                <a:gd name="T57" fmla="*/ 219 h 412"/>
                <a:gd name="T58" fmla="*/ 420 w 505"/>
                <a:gd name="T59" fmla="*/ 411 h 412"/>
                <a:gd name="T60" fmla="*/ 428 w 505"/>
                <a:gd name="T61" fmla="*/ 411 h 412"/>
                <a:gd name="T62" fmla="*/ 470 w 505"/>
                <a:gd name="T63" fmla="*/ 411 h 412"/>
                <a:gd name="T64" fmla="*/ 504 w 505"/>
                <a:gd name="T65" fmla="*/ 369 h 412"/>
                <a:gd name="T66" fmla="*/ 504 w 505"/>
                <a:gd name="T67" fmla="*/ 344 h 412"/>
                <a:gd name="T68" fmla="*/ 496 w 505"/>
                <a:gd name="T69" fmla="*/ 193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5" h="412">
                  <a:moveTo>
                    <a:pt x="496" y="193"/>
                  </a:moveTo>
                  <a:lnTo>
                    <a:pt x="496" y="193"/>
                  </a:lnTo>
                  <a:cubicBezTo>
                    <a:pt x="496" y="185"/>
                    <a:pt x="496" y="185"/>
                    <a:pt x="496" y="185"/>
                  </a:cubicBezTo>
                  <a:cubicBezTo>
                    <a:pt x="496" y="101"/>
                    <a:pt x="428" y="67"/>
                    <a:pt x="353" y="34"/>
                  </a:cubicBezTo>
                  <a:cubicBezTo>
                    <a:pt x="345" y="34"/>
                    <a:pt x="345" y="34"/>
                    <a:pt x="345" y="34"/>
                  </a:cubicBezTo>
                  <a:cubicBezTo>
                    <a:pt x="345" y="17"/>
                    <a:pt x="345" y="17"/>
                    <a:pt x="345" y="17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34"/>
                    <a:pt x="143" y="34"/>
                    <a:pt x="143" y="34"/>
                  </a:cubicBezTo>
                  <a:cubicBezTo>
                    <a:pt x="67" y="42"/>
                    <a:pt x="0" y="109"/>
                    <a:pt x="0" y="18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5"/>
                    <a:pt x="26" y="411"/>
                    <a:pt x="42" y="411"/>
                  </a:cubicBezTo>
                  <a:cubicBezTo>
                    <a:pt x="84" y="411"/>
                    <a:pt x="84" y="411"/>
                    <a:pt x="84" y="411"/>
                  </a:cubicBezTo>
                  <a:lnTo>
                    <a:pt x="93" y="411"/>
                  </a:lnTo>
                  <a:cubicBezTo>
                    <a:pt x="93" y="219"/>
                    <a:pt x="93" y="219"/>
                    <a:pt x="93" y="219"/>
                  </a:cubicBezTo>
                  <a:cubicBezTo>
                    <a:pt x="93" y="210"/>
                    <a:pt x="93" y="210"/>
                    <a:pt x="101" y="210"/>
                  </a:cubicBezTo>
                  <a:cubicBezTo>
                    <a:pt x="110" y="210"/>
                    <a:pt x="110" y="210"/>
                    <a:pt x="110" y="219"/>
                  </a:cubicBezTo>
                  <a:cubicBezTo>
                    <a:pt x="110" y="411"/>
                    <a:pt x="110" y="411"/>
                    <a:pt x="110" y="411"/>
                  </a:cubicBezTo>
                  <a:cubicBezTo>
                    <a:pt x="118" y="411"/>
                    <a:pt x="118" y="411"/>
                    <a:pt x="118" y="411"/>
                  </a:cubicBezTo>
                  <a:cubicBezTo>
                    <a:pt x="244" y="411"/>
                    <a:pt x="244" y="411"/>
                    <a:pt x="244" y="411"/>
                  </a:cubicBezTo>
                  <a:cubicBezTo>
                    <a:pt x="395" y="411"/>
                    <a:pt x="395" y="411"/>
                    <a:pt x="395" y="411"/>
                  </a:cubicBezTo>
                  <a:cubicBezTo>
                    <a:pt x="403" y="411"/>
                    <a:pt x="403" y="411"/>
                    <a:pt x="403" y="411"/>
                  </a:cubicBezTo>
                  <a:cubicBezTo>
                    <a:pt x="403" y="219"/>
                    <a:pt x="403" y="219"/>
                    <a:pt x="403" y="219"/>
                  </a:cubicBezTo>
                  <a:cubicBezTo>
                    <a:pt x="403" y="210"/>
                    <a:pt x="412" y="210"/>
                    <a:pt x="412" y="210"/>
                  </a:cubicBezTo>
                  <a:cubicBezTo>
                    <a:pt x="420" y="210"/>
                    <a:pt x="420" y="210"/>
                    <a:pt x="420" y="219"/>
                  </a:cubicBezTo>
                  <a:cubicBezTo>
                    <a:pt x="420" y="411"/>
                    <a:pt x="420" y="411"/>
                    <a:pt x="420" y="411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70" y="411"/>
                    <a:pt x="470" y="411"/>
                    <a:pt x="470" y="411"/>
                  </a:cubicBezTo>
                  <a:cubicBezTo>
                    <a:pt x="496" y="411"/>
                    <a:pt x="504" y="386"/>
                    <a:pt x="504" y="369"/>
                  </a:cubicBezTo>
                  <a:cubicBezTo>
                    <a:pt x="504" y="344"/>
                    <a:pt x="504" y="344"/>
                    <a:pt x="504" y="344"/>
                  </a:cubicBezTo>
                  <a:lnTo>
                    <a:pt x="496" y="1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401110E1-A00F-484B-A9AF-4A8C64A9B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4503" y="10629777"/>
              <a:ext cx="29266" cy="439123"/>
            </a:xfrm>
            <a:custGeom>
              <a:avLst/>
              <a:gdLst>
                <a:gd name="T0" fmla="*/ 0 w 1"/>
                <a:gd name="T1" fmla="*/ 0 h 68"/>
                <a:gd name="T2" fmla="*/ 0 w 1"/>
                <a:gd name="T3" fmla="*/ 0 h 68"/>
                <a:gd name="T4" fmla="*/ 0 w 1"/>
                <a:gd name="T5" fmla="*/ 67 h 68"/>
                <a:gd name="T6" fmla="*/ 0 w 1"/>
                <a:gd name="T7" fmla="*/ 67 h 68"/>
                <a:gd name="T8" fmla="*/ 0 w 1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8">
                  <a:moveTo>
                    <a:pt x="0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rgbClr val="5060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0B148C79-69D2-DC42-9B46-DC28C32BE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032" y="9927165"/>
              <a:ext cx="117102" cy="1171020"/>
            </a:xfrm>
            <a:custGeom>
              <a:avLst/>
              <a:gdLst>
                <a:gd name="T0" fmla="*/ 8 w 18"/>
                <a:gd name="T1" fmla="*/ 0 h 177"/>
                <a:gd name="T2" fmla="*/ 8 w 18"/>
                <a:gd name="T3" fmla="*/ 0 h 177"/>
                <a:gd name="T4" fmla="*/ 0 w 18"/>
                <a:gd name="T5" fmla="*/ 9 h 177"/>
                <a:gd name="T6" fmla="*/ 0 w 18"/>
                <a:gd name="T7" fmla="*/ 176 h 177"/>
                <a:gd name="T8" fmla="*/ 17 w 18"/>
                <a:gd name="T9" fmla="*/ 176 h 177"/>
                <a:gd name="T10" fmla="*/ 17 w 18"/>
                <a:gd name="T11" fmla="*/ 9 h 177"/>
                <a:gd name="T12" fmla="*/ 8 w 18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7">
                  <a:moveTo>
                    <a:pt x="8" y="0"/>
                  </a:moveTo>
                  <a:lnTo>
                    <a:pt x="8" y="0"/>
                  </a:lnTo>
                  <a:lnTo>
                    <a:pt x="0" y="9"/>
                  </a:lnTo>
                  <a:cubicBezTo>
                    <a:pt x="0" y="176"/>
                    <a:pt x="0" y="176"/>
                    <a:pt x="0" y="176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0"/>
                    <a:pt x="8" y="0"/>
                  </a:cubicBezTo>
                </a:path>
              </a:pathLst>
            </a:custGeom>
            <a:solidFill>
              <a:srgbClr val="5060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66C28A6A-A3EB-F642-AB84-ACCE42D3E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9872" y="9927165"/>
              <a:ext cx="175653" cy="1171020"/>
            </a:xfrm>
            <a:custGeom>
              <a:avLst/>
              <a:gdLst>
                <a:gd name="T0" fmla="*/ 8 w 26"/>
                <a:gd name="T1" fmla="*/ 0 h 177"/>
                <a:gd name="T2" fmla="*/ 8 w 26"/>
                <a:gd name="T3" fmla="*/ 0 h 177"/>
                <a:gd name="T4" fmla="*/ 0 w 26"/>
                <a:gd name="T5" fmla="*/ 9 h 177"/>
                <a:gd name="T6" fmla="*/ 8 w 26"/>
                <a:gd name="T7" fmla="*/ 176 h 177"/>
                <a:gd name="T8" fmla="*/ 25 w 26"/>
                <a:gd name="T9" fmla="*/ 176 h 177"/>
                <a:gd name="T10" fmla="*/ 17 w 26"/>
                <a:gd name="T11" fmla="*/ 9 h 177"/>
                <a:gd name="T12" fmla="*/ 8 w 2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77">
                  <a:moveTo>
                    <a:pt x="8" y="0"/>
                  </a:moveTo>
                  <a:lnTo>
                    <a:pt x="8" y="0"/>
                  </a:lnTo>
                  <a:lnTo>
                    <a:pt x="0" y="9"/>
                  </a:lnTo>
                  <a:cubicBezTo>
                    <a:pt x="8" y="176"/>
                    <a:pt x="8" y="176"/>
                    <a:pt x="8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0"/>
                    <a:pt x="8" y="0"/>
                  </a:cubicBezTo>
                </a:path>
              </a:pathLst>
            </a:custGeom>
            <a:solidFill>
              <a:srgbClr val="5060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79EDF9A6-4E6E-8B44-8B00-1CABA1006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7236" y="8463389"/>
              <a:ext cx="3513067" cy="2634796"/>
            </a:xfrm>
            <a:custGeom>
              <a:avLst/>
              <a:gdLst>
                <a:gd name="T0" fmla="*/ 512 w 529"/>
                <a:gd name="T1" fmla="*/ 84 h 395"/>
                <a:gd name="T2" fmla="*/ 512 w 529"/>
                <a:gd name="T3" fmla="*/ 84 h 395"/>
                <a:gd name="T4" fmla="*/ 486 w 529"/>
                <a:gd name="T5" fmla="*/ 50 h 395"/>
                <a:gd name="T6" fmla="*/ 411 w 529"/>
                <a:gd name="T7" fmla="*/ 17 h 395"/>
                <a:gd name="T8" fmla="*/ 361 w 529"/>
                <a:gd name="T9" fmla="*/ 0 h 395"/>
                <a:gd name="T10" fmla="*/ 260 w 529"/>
                <a:gd name="T11" fmla="*/ 361 h 395"/>
                <a:gd name="T12" fmla="*/ 159 w 529"/>
                <a:gd name="T13" fmla="*/ 0 h 395"/>
                <a:gd name="T14" fmla="*/ 159 w 529"/>
                <a:gd name="T15" fmla="*/ 0 h 395"/>
                <a:gd name="T16" fmla="*/ 109 w 529"/>
                <a:gd name="T17" fmla="*/ 17 h 395"/>
                <a:gd name="T18" fmla="*/ 42 w 529"/>
                <a:gd name="T19" fmla="*/ 50 h 395"/>
                <a:gd name="T20" fmla="*/ 16 w 529"/>
                <a:gd name="T21" fmla="*/ 84 h 395"/>
                <a:gd name="T22" fmla="*/ 0 w 529"/>
                <a:gd name="T23" fmla="*/ 369 h 395"/>
                <a:gd name="T24" fmla="*/ 25 w 529"/>
                <a:gd name="T25" fmla="*/ 394 h 395"/>
                <a:gd name="T26" fmla="*/ 92 w 529"/>
                <a:gd name="T27" fmla="*/ 394 h 395"/>
                <a:gd name="T28" fmla="*/ 92 w 529"/>
                <a:gd name="T29" fmla="*/ 394 h 395"/>
                <a:gd name="T30" fmla="*/ 109 w 529"/>
                <a:gd name="T31" fmla="*/ 394 h 395"/>
                <a:gd name="T32" fmla="*/ 109 w 529"/>
                <a:gd name="T33" fmla="*/ 394 h 395"/>
                <a:gd name="T34" fmla="*/ 260 w 529"/>
                <a:gd name="T35" fmla="*/ 394 h 395"/>
                <a:gd name="T36" fmla="*/ 260 w 529"/>
                <a:gd name="T37" fmla="*/ 352 h 395"/>
                <a:gd name="T38" fmla="*/ 260 w 529"/>
                <a:gd name="T39" fmla="*/ 352 h 395"/>
                <a:gd name="T40" fmla="*/ 260 w 529"/>
                <a:gd name="T41" fmla="*/ 352 h 395"/>
                <a:gd name="T42" fmla="*/ 260 w 529"/>
                <a:gd name="T43" fmla="*/ 394 h 395"/>
                <a:gd name="T44" fmla="*/ 419 w 529"/>
                <a:gd name="T45" fmla="*/ 394 h 395"/>
                <a:gd name="T46" fmla="*/ 419 w 529"/>
                <a:gd name="T47" fmla="*/ 386 h 395"/>
                <a:gd name="T48" fmla="*/ 436 w 529"/>
                <a:gd name="T49" fmla="*/ 386 h 395"/>
                <a:gd name="T50" fmla="*/ 436 w 529"/>
                <a:gd name="T51" fmla="*/ 394 h 395"/>
                <a:gd name="T52" fmla="*/ 495 w 529"/>
                <a:gd name="T53" fmla="*/ 394 h 395"/>
                <a:gd name="T54" fmla="*/ 528 w 529"/>
                <a:gd name="T55" fmla="*/ 369 h 395"/>
                <a:gd name="T56" fmla="*/ 512 w 529"/>
                <a:gd name="T57" fmla="*/ 8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395">
                  <a:moveTo>
                    <a:pt x="512" y="84"/>
                  </a:moveTo>
                  <a:lnTo>
                    <a:pt x="512" y="84"/>
                  </a:lnTo>
                  <a:cubicBezTo>
                    <a:pt x="512" y="67"/>
                    <a:pt x="495" y="59"/>
                    <a:pt x="486" y="50"/>
                  </a:cubicBezTo>
                  <a:cubicBezTo>
                    <a:pt x="411" y="17"/>
                    <a:pt x="411" y="17"/>
                    <a:pt x="411" y="17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260" y="361"/>
                    <a:pt x="260" y="361"/>
                    <a:pt x="260" y="361"/>
                  </a:cubicBezTo>
                  <a:cubicBezTo>
                    <a:pt x="159" y="0"/>
                    <a:pt x="159" y="0"/>
                    <a:pt x="159" y="0"/>
                  </a:cubicBezTo>
                  <a:lnTo>
                    <a:pt x="159" y="0"/>
                  </a:lnTo>
                  <a:cubicBezTo>
                    <a:pt x="109" y="17"/>
                    <a:pt x="109" y="17"/>
                    <a:pt x="109" y="17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25" y="59"/>
                    <a:pt x="16" y="67"/>
                    <a:pt x="16" y="84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8"/>
                    <a:pt x="8" y="394"/>
                    <a:pt x="25" y="394"/>
                  </a:cubicBezTo>
                  <a:cubicBezTo>
                    <a:pt x="92" y="394"/>
                    <a:pt x="92" y="394"/>
                    <a:pt x="92" y="394"/>
                  </a:cubicBezTo>
                  <a:lnTo>
                    <a:pt x="92" y="394"/>
                  </a:lnTo>
                  <a:cubicBezTo>
                    <a:pt x="109" y="394"/>
                    <a:pt x="109" y="394"/>
                    <a:pt x="109" y="394"/>
                  </a:cubicBezTo>
                  <a:lnTo>
                    <a:pt x="109" y="394"/>
                  </a:lnTo>
                  <a:cubicBezTo>
                    <a:pt x="260" y="394"/>
                    <a:pt x="260" y="394"/>
                    <a:pt x="260" y="394"/>
                  </a:cubicBezTo>
                  <a:cubicBezTo>
                    <a:pt x="260" y="352"/>
                    <a:pt x="260" y="352"/>
                    <a:pt x="260" y="352"/>
                  </a:cubicBezTo>
                  <a:lnTo>
                    <a:pt x="260" y="352"/>
                  </a:lnTo>
                  <a:lnTo>
                    <a:pt x="260" y="352"/>
                  </a:lnTo>
                  <a:cubicBezTo>
                    <a:pt x="260" y="394"/>
                    <a:pt x="260" y="394"/>
                    <a:pt x="260" y="394"/>
                  </a:cubicBezTo>
                  <a:cubicBezTo>
                    <a:pt x="419" y="394"/>
                    <a:pt x="419" y="394"/>
                    <a:pt x="419" y="394"/>
                  </a:cubicBezTo>
                  <a:cubicBezTo>
                    <a:pt x="419" y="386"/>
                    <a:pt x="419" y="386"/>
                    <a:pt x="419" y="386"/>
                  </a:cubicBezTo>
                  <a:cubicBezTo>
                    <a:pt x="436" y="386"/>
                    <a:pt x="436" y="386"/>
                    <a:pt x="436" y="386"/>
                  </a:cubicBezTo>
                  <a:cubicBezTo>
                    <a:pt x="436" y="394"/>
                    <a:pt x="436" y="394"/>
                    <a:pt x="436" y="394"/>
                  </a:cubicBezTo>
                  <a:cubicBezTo>
                    <a:pt x="495" y="394"/>
                    <a:pt x="495" y="394"/>
                    <a:pt x="495" y="394"/>
                  </a:cubicBezTo>
                  <a:cubicBezTo>
                    <a:pt x="512" y="394"/>
                    <a:pt x="528" y="378"/>
                    <a:pt x="528" y="369"/>
                  </a:cubicBezTo>
                  <a:lnTo>
                    <a:pt x="512" y="8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BE30C3D6-D7DE-944D-9087-5F102C7B9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8850" y="8639042"/>
              <a:ext cx="380573" cy="497674"/>
            </a:xfrm>
            <a:custGeom>
              <a:avLst/>
              <a:gdLst>
                <a:gd name="T0" fmla="*/ 25 w 59"/>
                <a:gd name="T1" fmla="*/ 0 h 77"/>
                <a:gd name="T2" fmla="*/ 0 w 59"/>
                <a:gd name="T3" fmla="*/ 42 h 77"/>
                <a:gd name="T4" fmla="*/ 25 w 59"/>
                <a:gd name="T5" fmla="*/ 76 h 77"/>
                <a:gd name="T6" fmla="*/ 58 w 59"/>
                <a:gd name="T7" fmla="*/ 42 h 77"/>
                <a:gd name="T8" fmla="*/ 25 w 59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7">
                  <a:moveTo>
                    <a:pt x="25" y="0"/>
                  </a:moveTo>
                  <a:lnTo>
                    <a:pt x="0" y="42"/>
                  </a:lnTo>
                  <a:lnTo>
                    <a:pt x="25" y="76"/>
                  </a:lnTo>
                  <a:lnTo>
                    <a:pt x="58" y="42"/>
                  </a:lnTo>
                  <a:lnTo>
                    <a:pt x="2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E6698D3-4E20-2046-8631-F6427286F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1748" y="8902513"/>
              <a:ext cx="614777" cy="1961468"/>
            </a:xfrm>
            <a:custGeom>
              <a:avLst/>
              <a:gdLst>
                <a:gd name="T0" fmla="*/ 42 w 93"/>
                <a:gd name="T1" fmla="*/ 0 h 295"/>
                <a:gd name="T2" fmla="*/ 42 w 93"/>
                <a:gd name="T3" fmla="*/ 0 h 295"/>
                <a:gd name="T4" fmla="*/ 0 w 93"/>
                <a:gd name="T5" fmla="*/ 185 h 295"/>
                <a:gd name="T6" fmla="*/ 25 w 93"/>
                <a:gd name="T7" fmla="*/ 294 h 295"/>
                <a:gd name="T8" fmla="*/ 92 w 93"/>
                <a:gd name="T9" fmla="*/ 285 h 295"/>
                <a:gd name="T10" fmla="*/ 84 w 93"/>
                <a:gd name="T11" fmla="*/ 185 h 295"/>
                <a:gd name="T12" fmla="*/ 50 w 93"/>
                <a:gd name="T13" fmla="*/ 0 h 295"/>
                <a:gd name="T14" fmla="*/ 42 w 93"/>
                <a:gd name="T1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95">
                  <a:moveTo>
                    <a:pt x="42" y="0"/>
                  </a:moveTo>
                  <a:lnTo>
                    <a:pt x="42" y="0"/>
                  </a:lnTo>
                  <a:cubicBezTo>
                    <a:pt x="0" y="185"/>
                    <a:pt x="0" y="185"/>
                    <a:pt x="0" y="185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5" y="294"/>
                    <a:pt x="92" y="294"/>
                    <a:pt x="92" y="285"/>
                  </a:cubicBezTo>
                  <a:lnTo>
                    <a:pt x="84" y="185"/>
                  </a:lnTo>
                  <a:cubicBezTo>
                    <a:pt x="50" y="0"/>
                    <a:pt x="50" y="0"/>
                    <a:pt x="50" y="0"/>
                  </a:cubicBezTo>
                  <a:lnTo>
                    <a:pt x="4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EBB222B8-B2C4-9949-BE80-D0F7A246E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0987" y="5740758"/>
              <a:ext cx="1844369" cy="3688714"/>
            </a:xfrm>
            <a:custGeom>
              <a:avLst/>
              <a:gdLst>
                <a:gd name="T0" fmla="*/ 278 w 279"/>
                <a:gd name="T1" fmla="*/ 168 h 555"/>
                <a:gd name="T2" fmla="*/ 278 w 279"/>
                <a:gd name="T3" fmla="*/ 168 h 555"/>
                <a:gd name="T4" fmla="*/ 143 w 279"/>
                <a:gd name="T5" fmla="*/ 0 h 555"/>
                <a:gd name="T6" fmla="*/ 0 w 279"/>
                <a:gd name="T7" fmla="*/ 168 h 555"/>
                <a:gd name="T8" fmla="*/ 84 w 279"/>
                <a:gd name="T9" fmla="*/ 319 h 555"/>
                <a:gd name="T10" fmla="*/ 84 w 279"/>
                <a:gd name="T11" fmla="*/ 487 h 555"/>
                <a:gd name="T12" fmla="*/ 143 w 279"/>
                <a:gd name="T13" fmla="*/ 554 h 555"/>
                <a:gd name="T14" fmla="*/ 194 w 279"/>
                <a:gd name="T15" fmla="*/ 487 h 555"/>
                <a:gd name="T16" fmla="*/ 194 w 279"/>
                <a:gd name="T17" fmla="*/ 319 h 555"/>
                <a:gd name="T18" fmla="*/ 278 w 279"/>
                <a:gd name="T19" fmla="*/ 168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" h="555">
                  <a:moveTo>
                    <a:pt x="278" y="168"/>
                  </a:moveTo>
                  <a:lnTo>
                    <a:pt x="278" y="168"/>
                  </a:lnTo>
                  <a:cubicBezTo>
                    <a:pt x="278" y="75"/>
                    <a:pt x="219" y="0"/>
                    <a:pt x="143" y="0"/>
                  </a:cubicBezTo>
                  <a:cubicBezTo>
                    <a:pt x="59" y="0"/>
                    <a:pt x="0" y="75"/>
                    <a:pt x="0" y="168"/>
                  </a:cubicBezTo>
                  <a:cubicBezTo>
                    <a:pt x="0" y="235"/>
                    <a:pt x="26" y="293"/>
                    <a:pt x="84" y="319"/>
                  </a:cubicBezTo>
                  <a:cubicBezTo>
                    <a:pt x="84" y="487"/>
                    <a:pt x="84" y="487"/>
                    <a:pt x="84" y="487"/>
                  </a:cubicBezTo>
                  <a:cubicBezTo>
                    <a:pt x="84" y="520"/>
                    <a:pt x="110" y="554"/>
                    <a:pt x="143" y="554"/>
                  </a:cubicBezTo>
                  <a:cubicBezTo>
                    <a:pt x="168" y="554"/>
                    <a:pt x="194" y="520"/>
                    <a:pt x="194" y="487"/>
                  </a:cubicBezTo>
                  <a:cubicBezTo>
                    <a:pt x="194" y="319"/>
                    <a:pt x="194" y="319"/>
                    <a:pt x="194" y="319"/>
                  </a:cubicBezTo>
                  <a:cubicBezTo>
                    <a:pt x="252" y="293"/>
                    <a:pt x="278" y="235"/>
                    <a:pt x="278" y="168"/>
                  </a:cubicBezTo>
                </a:path>
              </a:pathLst>
            </a:custGeom>
            <a:solidFill>
              <a:srgbClr val="FFCD9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9A8212B3-2173-2842-9102-A6DB94BE1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22" y="7965697"/>
              <a:ext cx="3571618" cy="3132488"/>
            </a:xfrm>
            <a:custGeom>
              <a:avLst/>
              <a:gdLst>
                <a:gd name="T0" fmla="*/ 520 w 538"/>
                <a:gd name="T1" fmla="*/ 227 h 471"/>
                <a:gd name="T2" fmla="*/ 520 w 538"/>
                <a:gd name="T3" fmla="*/ 227 h 471"/>
                <a:gd name="T4" fmla="*/ 520 w 538"/>
                <a:gd name="T5" fmla="*/ 210 h 471"/>
                <a:gd name="T6" fmla="*/ 369 w 538"/>
                <a:gd name="T7" fmla="*/ 43 h 471"/>
                <a:gd name="T8" fmla="*/ 361 w 538"/>
                <a:gd name="T9" fmla="*/ 43 h 471"/>
                <a:gd name="T10" fmla="*/ 369 w 538"/>
                <a:gd name="T11" fmla="*/ 26 h 471"/>
                <a:gd name="T12" fmla="*/ 319 w 538"/>
                <a:gd name="T13" fmla="*/ 0 h 471"/>
                <a:gd name="T14" fmla="*/ 260 w 538"/>
                <a:gd name="T15" fmla="*/ 51 h 471"/>
                <a:gd name="T16" fmla="*/ 201 w 538"/>
                <a:gd name="T17" fmla="*/ 0 h 471"/>
                <a:gd name="T18" fmla="*/ 143 w 538"/>
                <a:gd name="T19" fmla="*/ 26 h 471"/>
                <a:gd name="T20" fmla="*/ 151 w 538"/>
                <a:gd name="T21" fmla="*/ 43 h 471"/>
                <a:gd name="T22" fmla="*/ 0 w 538"/>
                <a:gd name="T23" fmla="*/ 210 h 471"/>
                <a:gd name="T24" fmla="*/ 0 w 538"/>
                <a:gd name="T25" fmla="*/ 219 h 471"/>
                <a:gd name="T26" fmla="*/ 0 w 538"/>
                <a:gd name="T27" fmla="*/ 403 h 471"/>
                <a:gd name="T28" fmla="*/ 0 w 538"/>
                <a:gd name="T29" fmla="*/ 428 h 471"/>
                <a:gd name="T30" fmla="*/ 42 w 538"/>
                <a:gd name="T31" fmla="*/ 470 h 471"/>
                <a:gd name="T32" fmla="*/ 84 w 538"/>
                <a:gd name="T33" fmla="*/ 470 h 471"/>
                <a:gd name="T34" fmla="*/ 92 w 538"/>
                <a:gd name="T35" fmla="*/ 470 h 471"/>
                <a:gd name="T36" fmla="*/ 92 w 538"/>
                <a:gd name="T37" fmla="*/ 252 h 471"/>
                <a:gd name="T38" fmla="*/ 101 w 538"/>
                <a:gd name="T39" fmla="*/ 244 h 471"/>
                <a:gd name="T40" fmla="*/ 117 w 538"/>
                <a:gd name="T41" fmla="*/ 252 h 471"/>
                <a:gd name="T42" fmla="*/ 117 w 538"/>
                <a:gd name="T43" fmla="*/ 470 h 471"/>
                <a:gd name="T44" fmla="*/ 126 w 538"/>
                <a:gd name="T45" fmla="*/ 470 h 471"/>
                <a:gd name="T46" fmla="*/ 260 w 538"/>
                <a:gd name="T47" fmla="*/ 470 h 471"/>
                <a:gd name="T48" fmla="*/ 260 w 538"/>
                <a:gd name="T49" fmla="*/ 470 h 471"/>
                <a:gd name="T50" fmla="*/ 420 w 538"/>
                <a:gd name="T51" fmla="*/ 470 h 471"/>
                <a:gd name="T52" fmla="*/ 428 w 538"/>
                <a:gd name="T53" fmla="*/ 470 h 471"/>
                <a:gd name="T54" fmla="*/ 428 w 538"/>
                <a:gd name="T55" fmla="*/ 252 h 471"/>
                <a:gd name="T56" fmla="*/ 436 w 538"/>
                <a:gd name="T57" fmla="*/ 244 h 471"/>
                <a:gd name="T58" fmla="*/ 453 w 538"/>
                <a:gd name="T59" fmla="*/ 252 h 471"/>
                <a:gd name="T60" fmla="*/ 453 w 538"/>
                <a:gd name="T61" fmla="*/ 470 h 471"/>
                <a:gd name="T62" fmla="*/ 461 w 538"/>
                <a:gd name="T63" fmla="*/ 470 h 471"/>
                <a:gd name="T64" fmla="*/ 504 w 538"/>
                <a:gd name="T65" fmla="*/ 470 h 471"/>
                <a:gd name="T66" fmla="*/ 537 w 538"/>
                <a:gd name="T67" fmla="*/ 420 h 471"/>
                <a:gd name="T68" fmla="*/ 537 w 538"/>
                <a:gd name="T69" fmla="*/ 395 h 471"/>
                <a:gd name="T70" fmla="*/ 520 w 538"/>
                <a:gd name="T71" fmla="*/ 227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8" h="471">
                  <a:moveTo>
                    <a:pt x="520" y="227"/>
                  </a:moveTo>
                  <a:lnTo>
                    <a:pt x="520" y="227"/>
                  </a:lnTo>
                  <a:cubicBezTo>
                    <a:pt x="520" y="210"/>
                    <a:pt x="520" y="210"/>
                    <a:pt x="520" y="210"/>
                  </a:cubicBezTo>
                  <a:cubicBezTo>
                    <a:pt x="520" y="118"/>
                    <a:pt x="453" y="76"/>
                    <a:pt x="369" y="43"/>
                  </a:cubicBezTo>
                  <a:cubicBezTo>
                    <a:pt x="361" y="43"/>
                    <a:pt x="361" y="43"/>
                    <a:pt x="361" y="43"/>
                  </a:cubicBezTo>
                  <a:cubicBezTo>
                    <a:pt x="369" y="26"/>
                    <a:pt x="369" y="26"/>
                    <a:pt x="369" y="2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67" y="51"/>
                    <a:pt x="0" y="126"/>
                    <a:pt x="0" y="21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428"/>
                    <a:pt x="0" y="428"/>
                    <a:pt x="0" y="428"/>
                  </a:cubicBezTo>
                  <a:cubicBezTo>
                    <a:pt x="0" y="445"/>
                    <a:pt x="17" y="470"/>
                    <a:pt x="42" y="470"/>
                  </a:cubicBezTo>
                  <a:cubicBezTo>
                    <a:pt x="84" y="470"/>
                    <a:pt x="84" y="470"/>
                    <a:pt x="84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252"/>
                    <a:pt x="92" y="252"/>
                    <a:pt x="92" y="252"/>
                  </a:cubicBezTo>
                  <a:cubicBezTo>
                    <a:pt x="92" y="244"/>
                    <a:pt x="101" y="244"/>
                    <a:pt x="101" y="244"/>
                  </a:cubicBezTo>
                  <a:cubicBezTo>
                    <a:pt x="109" y="244"/>
                    <a:pt x="117" y="244"/>
                    <a:pt x="117" y="252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0"/>
                    <a:pt x="126" y="470"/>
                  </a:cubicBezTo>
                  <a:cubicBezTo>
                    <a:pt x="260" y="470"/>
                    <a:pt x="260" y="470"/>
                    <a:pt x="260" y="470"/>
                  </a:cubicBezTo>
                  <a:lnTo>
                    <a:pt x="260" y="470"/>
                  </a:lnTo>
                  <a:cubicBezTo>
                    <a:pt x="420" y="470"/>
                    <a:pt x="420" y="470"/>
                    <a:pt x="420" y="470"/>
                  </a:cubicBezTo>
                  <a:cubicBezTo>
                    <a:pt x="428" y="470"/>
                    <a:pt x="428" y="470"/>
                    <a:pt x="428" y="470"/>
                  </a:cubicBezTo>
                  <a:cubicBezTo>
                    <a:pt x="428" y="252"/>
                    <a:pt x="428" y="252"/>
                    <a:pt x="428" y="252"/>
                  </a:cubicBezTo>
                  <a:cubicBezTo>
                    <a:pt x="428" y="244"/>
                    <a:pt x="436" y="244"/>
                    <a:pt x="436" y="244"/>
                  </a:cubicBezTo>
                  <a:cubicBezTo>
                    <a:pt x="445" y="244"/>
                    <a:pt x="453" y="244"/>
                    <a:pt x="453" y="252"/>
                  </a:cubicBezTo>
                  <a:cubicBezTo>
                    <a:pt x="453" y="470"/>
                    <a:pt x="453" y="470"/>
                    <a:pt x="453" y="470"/>
                  </a:cubicBezTo>
                  <a:cubicBezTo>
                    <a:pt x="453" y="470"/>
                    <a:pt x="453" y="470"/>
                    <a:pt x="461" y="470"/>
                  </a:cubicBezTo>
                  <a:cubicBezTo>
                    <a:pt x="504" y="470"/>
                    <a:pt x="504" y="470"/>
                    <a:pt x="504" y="470"/>
                  </a:cubicBezTo>
                  <a:cubicBezTo>
                    <a:pt x="529" y="470"/>
                    <a:pt x="537" y="445"/>
                    <a:pt x="537" y="420"/>
                  </a:cubicBezTo>
                  <a:cubicBezTo>
                    <a:pt x="537" y="395"/>
                    <a:pt x="537" y="395"/>
                    <a:pt x="537" y="395"/>
                  </a:cubicBezTo>
                  <a:lnTo>
                    <a:pt x="520" y="22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1CDFED3E-9031-DD49-81AA-9D256C3B3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4169" y="8082799"/>
              <a:ext cx="3805823" cy="3015386"/>
            </a:xfrm>
            <a:custGeom>
              <a:avLst/>
              <a:gdLst>
                <a:gd name="T0" fmla="*/ 545 w 572"/>
                <a:gd name="T1" fmla="*/ 101 h 454"/>
                <a:gd name="T2" fmla="*/ 545 w 572"/>
                <a:gd name="T3" fmla="*/ 101 h 454"/>
                <a:gd name="T4" fmla="*/ 520 w 572"/>
                <a:gd name="T5" fmla="*/ 67 h 454"/>
                <a:gd name="T6" fmla="*/ 445 w 572"/>
                <a:gd name="T7" fmla="*/ 26 h 454"/>
                <a:gd name="T8" fmla="*/ 386 w 572"/>
                <a:gd name="T9" fmla="*/ 0 h 454"/>
                <a:gd name="T10" fmla="*/ 285 w 572"/>
                <a:gd name="T11" fmla="*/ 185 h 454"/>
                <a:gd name="T12" fmla="*/ 176 w 572"/>
                <a:gd name="T13" fmla="*/ 0 h 454"/>
                <a:gd name="T14" fmla="*/ 176 w 572"/>
                <a:gd name="T15" fmla="*/ 0 h 454"/>
                <a:gd name="T16" fmla="*/ 126 w 572"/>
                <a:gd name="T17" fmla="*/ 26 h 454"/>
                <a:gd name="T18" fmla="*/ 42 w 572"/>
                <a:gd name="T19" fmla="*/ 67 h 454"/>
                <a:gd name="T20" fmla="*/ 17 w 572"/>
                <a:gd name="T21" fmla="*/ 101 h 454"/>
                <a:gd name="T22" fmla="*/ 0 w 572"/>
                <a:gd name="T23" fmla="*/ 420 h 454"/>
                <a:gd name="T24" fmla="*/ 33 w 572"/>
                <a:gd name="T25" fmla="*/ 453 h 454"/>
                <a:gd name="T26" fmla="*/ 100 w 572"/>
                <a:gd name="T27" fmla="*/ 453 h 454"/>
                <a:gd name="T28" fmla="*/ 117 w 572"/>
                <a:gd name="T29" fmla="*/ 453 h 454"/>
                <a:gd name="T30" fmla="*/ 285 w 572"/>
                <a:gd name="T31" fmla="*/ 453 h 454"/>
                <a:gd name="T32" fmla="*/ 285 w 572"/>
                <a:gd name="T33" fmla="*/ 453 h 454"/>
                <a:gd name="T34" fmla="*/ 453 w 572"/>
                <a:gd name="T35" fmla="*/ 453 h 454"/>
                <a:gd name="T36" fmla="*/ 470 w 572"/>
                <a:gd name="T37" fmla="*/ 453 h 454"/>
                <a:gd name="T38" fmla="*/ 470 w 572"/>
                <a:gd name="T39" fmla="*/ 453 h 454"/>
                <a:gd name="T40" fmla="*/ 470 w 572"/>
                <a:gd name="T41" fmla="*/ 453 h 454"/>
                <a:gd name="T42" fmla="*/ 537 w 572"/>
                <a:gd name="T43" fmla="*/ 453 h 454"/>
                <a:gd name="T44" fmla="*/ 571 w 572"/>
                <a:gd name="T45" fmla="*/ 420 h 454"/>
                <a:gd name="T46" fmla="*/ 545 w 572"/>
                <a:gd name="T47" fmla="*/ 101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2" h="454">
                  <a:moveTo>
                    <a:pt x="545" y="101"/>
                  </a:moveTo>
                  <a:lnTo>
                    <a:pt x="545" y="101"/>
                  </a:lnTo>
                  <a:cubicBezTo>
                    <a:pt x="545" y="84"/>
                    <a:pt x="537" y="67"/>
                    <a:pt x="520" y="67"/>
                  </a:cubicBezTo>
                  <a:cubicBezTo>
                    <a:pt x="445" y="26"/>
                    <a:pt x="445" y="26"/>
                    <a:pt x="445" y="26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285" y="185"/>
                    <a:pt x="285" y="185"/>
                    <a:pt x="285" y="185"/>
                  </a:cubicBezTo>
                  <a:cubicBezTo>
                    <a:pt x="176" y="0"/>
                    <a:pt x="176" y="0"/>
                    <a:pt x="176" y="0"/>
                  </a:cubicBezTo>
                  <a:lnTo>
                    <a:pt x="176" y="0"/>
                  </a:lnTo>
                  <a:cubicBezTo>
                    <a:pt x="126" y="26"/>
                    <a:pt x="126" y="26"/>
                    <a:pt x="126" y="26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33" y="67"/>
                    <a:pt x="17" y="84"/>
                    <a:pt x="17" y="101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437"/>
                    <a:pt x="17" y="453"/>
                    <a:pt x="33" y="453"/>
                  </a:cubicBezTo>
                  <a:cubicBezTo>
                    <a:pt x="100" y="453"/>
                    <a:pt x="100" y="453"/>
                    <a:pt x="100" y="453"/>
                  </a:cubicBezTo>
                  <a:cubicBezTo>
                    <a:pt x="117" y="453"/>
                    <a:pt x="117" y="453"/>
                    <a:pt x="117" y="453"/>
                  </a:cubicBezTo>
                  <a:cubicBezTo>
                    <a:pt x="285" y="453"/>
                    <a:pt x="285" y="453"/>
                    <a:pt x="285" y="453"/>
                  </a:cubicBezTo>
                  <a:lnTo>
                    <a:pt x="285" y="453"/>
                  </a:lnTo>
                  <a:cubicBezTo>
                    <a:pt x="453" y="453"/>
                    <a:pt x="453" y="453"/>
                    <a:pt x="453" y="453"/>
                  </a:cubicBezTo>
                  <a:cubicBezTo>
                    <a:pt x="470" y="453"/>
                    <a:pt x="470" y="453"/>
                    <a:pt x="470" y="453"/>
                  </a:cubicBezTo>
                  <a:lnTo>
                    <a:pt x="470" y="453"/>
                  </a:lnTo>
                  <a:lnTo>
                    <a:pt x="470" y="453"/>
                  </a:lnTo>
                  <a:cubicBezTo>
                    <a:pt x="537" y="453"/>
                    <a:pt x="537" y="453"/>
                    <a:pt x="537" y="453"/>
                  </a:cubicBezTo>
                  <a:cubicBezTo>
                    <a:pt x="554" y="453"/>
                    <a:pt x="571" y="437"/>
                    <a:pt x="571" y="420"/>
                  </a:cubicBezTo>
                  <a:lnTo>
                    <a:pt x="545" y="101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051AD8BA-E72F-1240-921B-C928268BF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334" y="5506554"/>
              <a:ext cx="2224942" cy="1288122"/>
            </a:xfrm>
            <a:custGeom>
              <a:avLst/>
              <a:gdLst>
                <a:gd name="T0" fmla="*/ 303 w 337"/>
                <a:gd name="T1" fmla="*/ 193 h 194"/>
                <a:gd name="T2" fmla="*/ 303 w 337"/>
                <a:gd name="T3" fmla="*/ 193 h 194"/>
                <a:gd name="T4" fmla="*/ 260 w 337"/>
                <a:gd name="T5" fmla="*/ 126 h 194"/>
                <a:gd name="T6" fmla="*/ 168 w 337"/>
                <a:gd name="T7" fmla="*/ 126 h 194"/>
                <a:gd name="T8" fmla="*/ 68 w 337"/>
                <a:gd name="T9" fmla="*/ 134 h 194"/>
                <a:gd name="T10" fmla="*/ 34 w 337"/>
                <a:gd name="T11" fmla="*/ 193 h 194"/>
                <a:gd name="T12" fmla="*/ 68 w 337"/>
                <a:gd name="T13" fmla="*/ 42 h 194"/>
                <a:gd name="T14" fmla="*/ 294 w 337"/>
                <a:gd name="T15" fmla="*/ 67 h 194"/>
                <a:gd name="T16" fmla="*/ 303 w 337"/>
                <a:gd name="T17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7" h="194">
                  <a:moveTo>
                    <a:pt x="303" y="193"/>
                  </a:moveTo>
                  <a:lnTo>
                    <a:pt x="303" y="193"/>
                  </a:lnTo>
                  <a:cubicBezTo>
                    <a:pt x="303" y="193"/>
                    <a:pt x="303" y="143"/>
                    <a:pt x="260" y="126"/>
                  </a:cubicBezTo>
                  <a:cubicBezTo>
                    <a:pt x="235" y="118"/>
                    <a:pt x="202" y="126"/>
                    <a:pt x="168" y="126"/>
                  </a:cubicBezTo>
                  <a:cubicBezTo>
                    <a:pt x="126" y="134"/>
                    <a:pt x="84" y="118"/>
                    <a:pt x="68" y="134"/>
                  </a:cubicBezTo>
                  <a:cubicBezTo>
                    <a:pt x="34" y="160"/>
                    <a:pt x="34" y="185"/>
                    <a:pt x="34" y="193"/>
                  </a:cubicBezTo>
                  <a:cubicBezTo>
                    <a:pt x="17" y="185"/>
                    <a:pt x="0" y="84"/>
                    <a:pt x="68" y="42"/>
                  </a:cubicBezTo>
                  <a:cubicBezTo>
                    <a:pt x="135" y="0"/>
                    <a:pt x="244" y="9"/>
                    <a:pt x="294" y="67"/>
                  </a:cubicBezTo>
                  <a:cubicBezTo>
                    <a:pt x="336" y="118"/>
                    <a:pt x="303" y="193"/>
                    <a:pt x="303" y="193"/>
                  </a:cubicBezTo>
                </a:path>
              </a:pathLst>
            </a:custGeom>
            <a:solidFill>
              <a:srgbClr val="9371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17C05ECC-3742-1844-8754-E07D01B60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1436" y="8317003"/>
              <a:ext cx="351307" cy="497693"/>
            </a:xfrm>
            <a:custGeom>
              <a:avLst/>
              <a:gdLst>
                <a:gd name="T0" fmla="*/ 25 w 51"/>
                <a:gd name="T1" fmla="*/ 0 h 76"/>
                <a:gd name="T2" fmla="*/ 0 w 51"/>
                <a:gd name="T3" fmla="*/ 42 h 76"/>
                <a:gd name="T4" fmla="*/ 25 w 51"/>
                <a:gd name="T5" fmla="*/ 75 h 76"/>
                <a:gd name="T6" fmla="*/ 50 w 51"/>
                <a:gd name="T7" fmla="*/ 42 h 76"/>
                <a:gd name="T8" fmla="*/ 25 w 51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6">
                  <a:moveTo>
                    <a:pt x="25" y="0"/>
                  </a:moveTo>
                  <a:lnTo>
                    <a:pt x="0" y="42"/>
                  </a:lnTo>
                  <a:lnTo>
                    <a:pt x="25" y="75"/>
                  </a:lnTo>
                  <a:lnTo>
                    <a:pt x="50" y="42"/>
                  </a:lnTo>
                  <a:lnTo>
                    <a:pt x="25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14D7B2F7-F201-DF42-9F84-2F14C877F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7787" y="8521940"/>
              <a:ext cx="614777" cy="2020001"/>
            </a:xfrm>
            <a:custGeom>
              <a:avLst/>
              <a:gdLst>
                <a:gd name="T0" fmla="*/ 34 w 94"/>
                <a:gd name="T1" fmla="*/ 9 h 304"/>
                <a:gd name="T2" fmla="*/ 34 w 94"/>
                <a:gd name="T3" fmla="*/ 9 h 304"/>
                <a:gd name="T4" fmla="*/ 0 w 94"/>
                <a:gd name="T5" fmla="*/ 194 h 304"/>
                <a:gd name="T6" fmla="*/ 25 w 94"/>
                <a:gd name="T7" fmla="*/ 303 h 304"/>
                <a:gd name="T8" fmla="*/ 93 w 94"/>
                <a:gd name="T9" fmla="*/ 294 h 304"/>
                <a:gd name="T10" fmla="*/ 84 w 94"/>
                <a:gd name="T11" fmla="*/ 194 h 304"/>
                <a:gd name="T12" fmla="*/ 42 w 94"/>
                <a:gd name="T13" fmla="*/ 0 h 304"/>
                <a:gd name="T14" fmla="*/ 34 w 94"/>
                <a:gd name="T15" fmla="*/ 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304">
                  <a:moveTo>
                    <a:pt x="34" y="9"/>
                  </a:moveTo>
                  <a:lnTo>
                    <a:pt x="34" y="9"/>
                  </a:lnTo>
                  <a:cubicBezTo>
                    <a:pt x="0" y="194"/>
                    <a:pt x="0" y="194"/>
                    <a:pt x="0" y="194"/>
                  </a:cubicBezTo>
                  <a:cubicBezTo>
                    <a:pt x="25" y="303"/>
                    <a:pt x="25" y="303"/>
                    <a:pt x="25" y="303"/>
                  </a:cubicBezTo>
                  <a:cubicBezTo>
                    <a:pt x="25" y="303"/>
                    <a:pt x="84" y="303"/>
                    <a:pt x="93" y="294"/>
                  </a:cubicBezTo>
                  <a:cubicBezTo>
                    <a:pt x="93" y="286"/>
                    <a:pt x="84" y="194"/>
                    <a:pt x="84" y="194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4" y="9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2D7BA439-5F27-AD4D-B1E6-4AD9C8FD5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9107" y="5740758"/>
              <a:ext cx="58551" cy="1171020"/>
            </a:xfrm>
            <a:custGeom>
              <a:avLst/>
              <a:gdLst>
                <a:gd name="T0" fmla="*/ 9 w 10"/>
                <a:gd name="T1" fmla="*/ 176 h 177"/>
                <a:gd name="T2" fmla="*/ 9 w 10"/>
                <a:gd name="T3" fmla="*/ 176 h 177"/>
                <a:gd name="T4" fmla="*/ 0 w 10"/>
                <a:gd name="T5" fmla="*/ 176 h 177"/>
                <a:gd name="T6" fmla="*/ 0 w 10"/>
                <a:gd name="T7" fmla="*/ 8 h 177"/>
                <a:gd name="T8" fmla="*/ 9 w 10"/>
                <a:gd name="T9" fmla="*/ 0 h 177"/>
                <a:gd name="T10" fmla="*/ 9 w 10"/>
                <a:gd name="T11" fmla="*/ 8 h 177"/>
                <a:gd name="T12" fmla="*/ 9 w 10"/>
                <a:gd name="T13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77">
                  <a:moveTo>
                    <a:pt x="9" y="176"/>
                  </a:moveTo>
                  <a:lnTo>
                    <a:pt x="9" y="176"/>
                  </a:lnTo>
                  <a:lnTo>
                    <a:pt x="0" y="176"/>
                  </a:lnTo>
                  <a:cubicBezTo>
                    <a:pt x="0" y="8"/>
                    <a:pt x="0" y="8"/>
                    <a:pt x="0" y="8"/>
                  </a:cubicBezTo>
                  <a:lnTo>
                    <a:pt x="9" y="0"/>
                  </a:lnTo>
                  <a:lnTo>
                    <a:pt x="9" y="8"/>
                  </a:lnTo>
                  <a:cubicBezTo>
                    <a:pt x="9" y="176"/>
                    <a:pt x="9" y="176"/>
                    <a:pt x="9" y="176"/>
                  </a:cubicBezTo>
                </a:path>
              </a:pathLst>
            </a:custGeom>
            <a:solidFill>
              <a:srgbClr val="C683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2AE9274-D933-E84D-9E12-8110C8C70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22" y="6472655"/>
              <a:ext cx="234204" cy="556225"/>
            </a:xfrm>
            <a:custGeom>
              <a:avLst/>
              <a:gdLst>
                <a:gd name="T0" fmla="*/ 17 w 35"/>
                <a:gd name="T1" fmla="*/ 84 h 85"/>
                <a:gd name="T2" fmla="*/ 17 w 35"/>
                <a:gd name="T3" fmla="*/ 84 h 85"/>
                <a:gd name="T4" fmla="*/ 8 w 35"/>
                <a:gd name="T5" fmla="*/ 84 h 85"/>
                <a:gd name="T6" fmla="*/ 0 w 35"/>
                <a:gd name="T7" fmla="*/ 75 h 85"/>
                <a:gd name="T8" fmla="*/ 0 w 35"/>
                <a:gd name="T9" fmla="*/ 8 h 85"/>
                <a:gd name="T10" fmla="*/ 8 w 35"/>
                <a:gd name="T11" fmla="*/ 0 h 85"/>
                <a:gd name="T12" fmla="*/ 17 w 35"/>
                <a:gd name="T13" fmla="*/ 0 h 85"/>
                <a:gd name="T14" fmla="*/ 34 w 35"/>
                <a:gd name="T15" fmla="*/ 8 h 85"/>
                <a:gd name="T16" fmla="*/ 34 w 35"/>
                <a:gd name="T17" fmla="*/ 75 h 85"/>
                <a:gd name="T18" fmla="*/ 17 w 35"/>
                <a:gd name="T19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85">
                  <a:moveTo>
                    <a:pt x="17" y="84"/>
                  </a:moveTo>
                  <a:lnTo>
                    <a:pt x="17" y="84"/>
                  </a:lnTo>
                  <a:cubicBezTo>
                    <a:pt x="8" y="84"/>
                    <a:pt x="8" y="84"/>
                    <a:pt x="8" y="84"/>
                  </a:cubicBezTo>
                  <a:lnTo>
                    <a:pt x="0" y="75"/>
                  </a:lnTo>
                  <a:cubicBezTo>
                    <a:pt x="0" y="8"/>
                    <a:pt x="0" y="8"/>
                    <a:pt x="0" y="8"/>
                  </a:cubicBezTo>
                  <a:lnTo>
                    <a:pt x="8" y="0"/>
                  </a:ln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4" y="8"/>
                    <a:pt x="34" y="8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5"/>
                    <a:pt x="25" y="84"/>
                    <a:pt x="17" y="84"/>
                  </a:cubicBezTo>
                </a:path>
              </a:pathLst>
            </a:custGeom>
            <a:solidFill>
              <a:srgbClr val="C683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187E7BF7-77FA-474E-A7A7-0D49FED2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2436" y="5623656"/>
              <a:ext cx="1961472" cy="995367"/>
            </a:xfrm>
            <a:custGeom>
              <a:avLst/>
              <a:gdLst>
                <a:gd name="T0" fmla="*/ 17 w 295"/>
                <a:gd name="T1" fmla="*/ 0 h 152"/>
                <a:gd name="T2" fmla="*/ 17 w 295"/>
                <a:gd name="T3" fmla="*/ 0 h 152"/>
                <a:gd name="T4" fmla="*/ 0 w 295"/>
                <a:gd name="T5" fmla="*/ 109 h 152"/>
                <a:gd name="T6" fmla="*/ 294 w 295"/>
                <a:gd name="T7" fmla="*/ 109 h 152"/>
                <a:gd name="T8" fmla="*/ 277 w 295"/>
                <a:gd name="T9" fmla="*/ 0 h 152"/>
                <a:gd name="T10" fmla="*/ 17 w 295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" h="152">
                  <a:moveTo>
                    <a:pt x="17" y="0"/>
                  </a:moveTo>
                  <a:lnTo>
                    <a:pt x="17" y="0"/>
                  </a:lnTo>
                  <a:cubicBezTo>
                    <a:pt x="17" y="0"/>
                    <a:pt x="8" y="42"/>
                    <a:pt x="0" y="109"/>
                  </a:cubicBezTo>
                  <a:cubicBezTo>
                    <a:pt x="42" y="151"/>
                    <a:pt x="252" y="151"/>
                    <a:pt x="294" y="109"/>
                  </a:cubicBezTo>
                  <a:cubicBezTo>
                    <a:pt x="286" y="67"/>
                    <a:pt x="277" y="0"/>
                    <a:pt x="277" y="0"/>
                  </a:cubicBezTo>
                  <a:lnTo>
                    <a:pt x="17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D177766A-7E4F-B24B-9FFB-2A7DE8E62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22" y="5448003"/>
              <a:ext cx="3395965" cy="673346"/>
            </a:xfrm>
            <a:custGeom>
              <a:avLst/>
              <a:gdLst>
                <a:gd name="T0" fmla="*/ 8 w 513"/>
                <a:gd name="T1" fmla="*/ 42 h 101"/>
                <a:gd name="T2" fmla="*/ 8 w 513"/>
                <a:gd name="T3" fmla="*/ 42 h 101"/>
                <a:gd name="T4" fmla="*/ 260 w 513"/>
                <a:gd name="T5" fmla="*/ 0 h 101"/>
                <a:gd name="T6" fmla="*/ 260 w 513"/>
                <a:gd name="T7" fmla="*/ 0 h 101"/>
                <a:gd name="T8" fmla="*/ 512 w 513"/>
                <a:gd name="T9" fmla="*/ 42 h 101"/>
                <a:gd name="T10" fmla="*/ 512 w 513"/>
                <a:gd name="T11" fmla="*/ 50 h 101"/>
                <a:gd name="T12" fmla="*/ 260 w 513"/>
                <a:gd name="T13" fmla="*/ 100 h 101"/>
                <a:gd name="T14" fmla="*/ 260 w 513"/>
                <a:gd name="T15" fmla="*/ 100 h 101"/>
                <a:gd name="T16" fmla="*/ 8 w 513"/>
                <a:gd name="T17" fmla="*/ 50 h 101"/>
                <a:gd name="T18" fmla="*/ 8 w 513"/>
                <a:gd name="T19" fmla="*/ 4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3" h="101">
                  <a:moveTo>
                    <a:pt x="8" y="42"/>
                  </a:moveTo>
                  <a:lnTo>
                    <a:pt x="8" y="42"/>
                  </a:lnTo>
                  <a:cubicBezTo>
                    <a:pt x="260" y="0"/>
                    <a:pt x="260" y="0"/>
                    <a:pt x="260" y="0"/>
                  </a:cubicBezTo>
                  <a:lnTo>
                    <a:pt x="260" y="0"/>
                  </a:lnTo>
                  <a:cubicBezTo>
                    <a:pt x="512" y="42"/>
                    <a:pt x="512" y="42"/>
                    <a:pt x="512" y="42"/>
                  </a:cubicBezTo>
                  <a:lnTo>
                    <a:pt x="512" y="50"/>
                  </a:lnTo>
                  <a:cubicBezTo>
                    <a:pt x="260" y="100"/>
                    <a:pt x="260" y="100"/>
                    <a:pt x="260" y="100"/>
                  </a:cubicBezTo>
                  <a:lnTo>
                    <a:pt x="260" y="100"/>
                  </a:lnTo>
                  <a:cubicBezTo>
                    <a:pt x="8" y="50"/>
                    <a:pt x="8" y="50"/>
                    <a:pt x="8" y="50"/>
                  </a:cubicBezTo>
                  <a:cubicBezTo>
                    <a:pt x="0" y="50"/>
                    <a:pt x="0" y="42"/>
                    <a:pt x="8" y="4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02535922-8888-974C-AC72-7838F4B4D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2174" y="6238451"/>
              <a:ext cx="58551" cy="1083185"/>
            </a:xfrm>
            <a:custGeom>
              <a:avLst/>
              <a:gdLst>
                <a:gd name="T0" fmla="*/ 9 w 10"/>
                <a:gd name="T1" fmla="*/ 160 h 161"/>
                <a:gd name="T2" fmla="*/ 9 w 10"/>
                <a:gd name="T3" fmla="*/ 160 h 161"/>
                <a:gd name="T4" fmla="*/ 0 w 10"/>
                <a:gd name="T5" fmla="*/ 151 h 161"/>
                <a:gd name="T6" fmla="*/ 0 w 10"/>
                <a:gd name="T7" fmla="*/ 0 h 161"/>
                <a:gd name="T8" fmla="*/ 9 w 10"/>
                <a:gd name="T9" fmla="*/ 0 h 161"/>
                <a:gd name="T10" fmla="*/ 9 w 10"/>
                <a:gd name="T11" fmla="*/ 0 h 161"/>
                <a:gd name="T12" fmla="*/ 9 w 10"/>
                <a:gd name="T13" fmla="*/ 151 h 161"/>
                <a:gd name="T14" fmla="*/ 9 w 10"/>
                <a:gd name="T15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61">
                  <a:moveTo>
                    <a:pt x="9" y="160"/>
                  </a:moveTo>
                  <a:lnTo>
                    <a:pt x="9" y="160"/>
                  </a:lnTo>
                  <a:cubicBezTo>
                    <a:pt x="9" y="160"/>
                    <a:pt x="0" y="160"/>
                    <a:pt x="0" y="15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0"/>
                  </a:lnTo>
                  <a:lnTo>
                    <a:pt x="9" y="0"/>
                  </a:lnTo>
                  <a:cubicBezTo>
                    <a:pt x="9" y="151"/>
                    <a:pt x="9" y="151"/>
                    <a:pt x="9" y="151"/>
                  </a:cubicBezTo>
                  <a:cubicBezTo>
                    <a:pt x="9" y="160"/>
                    <a:pt x="9" y="160"/>
                    <a:pt x="9" y="160"/>
                  </a:cubicBezTo>
                </a:path>
              </a:pathLst>
            </a:custGeom>
            <a:solidFill>
              <a:srgbClr val="C683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94A1EF93-E7A3-1A42-AAC4-A79D5201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2889" y="6853227"/>
              <a:ext cx="234204" cy="497693"/>
            </a:xfrm>
            <a:custGeom>
              <a:avLst/>
              <a:gdLst>
                <a:gd name="T0" fmla="*/ 17 w 34"/>
                <a:gd name="T1" fmla="*/ 75 h 76"/>
                <a:gd name="T2" fmla="*/ 17 w 34"/>
                <a:gd name="T3" fmla="*/ 75 h 76"/>
                <a:gd name="T4" fmla="*/ 17 w 34"/>
                <a:gd name="T5" fmla="*/ 75 h 76"/>
                <a:gd name="T6" fmla="*/ 0 w 34"/>
                <a:gd name="T7" fmla="*/ 67 h 76"/>
                <a:gd name="T8" fmla="*/ 0 w 34"/>
                <a:gd name="T9" fmla="*/ 16 h 76"/>
                <a:gd name="T10" fmla="*/ 17 w 34"/>
                <a:gd name="T11" fmla="*/ 0 h 76"/>
                <a:gd name="T12" fmla="*/ 17 w 34"/>
                <a:gd name="T13" fmla="*/ 0 h 76"/>
                <a:gd name="T14" fmla="*/ 33 w 34"/>
                <a:gd name="T15" fmla="*/ 16 h 76"/>
                <a:gd name="T16" fmla="*/ 33 w 34"/>
                <a:gd name="T17" fmla="*/ 67 h 76"/>
                <a:gd name="T18" fmla="*/ 17 w 34"/>
                <a:gd name="T19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76">
                  <a:moveTo>
                    <a:pt x="17" y="75"/>
                  </a:moveTo>
                  <a:lnTo>
                    <a:pt x="17" y="75"/>
                  </a:lnTo>
                  <a:lnTo>
                    <a:pt x="17" y="75"/>
                  </a:lnTo>
                  <a:cubicBezTo>
                    <a:pt x="8" y="75"/>
                    <a:pt x="0" y="75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7" y="0"/>
                  </a:cubicBezTo>
                  <a:lnTo>
                    <a:pt x="17" y="0"/>
                  </a:lnTo>
                  <a:cubicBezTo>
                    <a:pt x="25" y="0"/>
                    <a:pt x="33" y="8"/>
                    <a:pt x="33" y="1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75"/>
                    <a:pt x="25" y="75"/>
                    <a:pt x="17" y="75"/>
                  </a:cubicBezTo>
                </a:path>
              </a:pathLst>
            </a:custGeom>
            <a:solidFill>
              <a:srgbClr val="C683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5CA76DC5-9F97-0B46-9F4F-77F89109F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6952" y="6121349"/>
              <a:ext cx="1844369" cy="966082"/>
            </a:xfrm>
            <a:custGeom>
              <a:avLst/>
              <a:gdLst>
                <a:gd name="T0" fmla="*/ 8 w 277"/>
                <a:gd name="T1" fmla="*/ 0 h 144"/>
                <a:gd name="T2" fmla="*/ 8 w 277"/>
                <a:gd name="T3" fmla="*/ 0 h 144"/>
                <a:gd name="T4" fmla="*/ 0 w 277"/>
                <a:gd name="T5" fmla="*/ 101 h 144"/>
                <a:gd name="T6" fmla="*/ 276 w 277"/>
                <a:gd name="T7" fmla="*/ 101 h 144"/>
                <a:gd name="T8" fmla="*/ 251 w 277"/>
                <a:gd name="T9" fmla="*/ 0 h 144"/>
                <a:gd name="T10" fmla="*/ 8 w 277"/>
                <a:gd name="T1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144">
                  <a:moveTo>
                    <a:pt x="8" y="0"/>
                  </a:moveTo>
                  <a:lnTo>
                    <a:pt x="8" y="0"/>
                  </a:lnTo>
                  <a:cubicBezTo>
                    <a:pt x="8" y="0"/>
                    <a:pt x="0" y="34"/>
                    <a:pt x="0" y="101"/>
                  </a:cubicBezTo>
                  <a:cubicBezTo>
                    <a:pt x="41" y="143"/>
                    <a:pt x="235" y="143"/>
                    <a:pt x="276" y="101"/>
                  </a:cubicBezTo>
                  <a:cubicBezTo>
                    <a:pt x="268" y="59"/>
                    <a:pt x="251" y="0"/>
                    <a:pt x="251" y="0"/>
                  </a:cubicBezTo>
                  <a:lnTo>
                    <a:pt x="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73B38DC1-963D-3D41-853D-96567F71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2174" y="5916411"/>
              <a:ext cx="3073924" cy="673346"/>
            </a:xfrm>
            <a:custGeom>
              <a:avLst/>
              <a:gdLst>
                <a:gd name="T0" fmla="*/ 0 w 463"/>
                <a:gd name="T1" fmla="*/ 50 h 102"/>
                <a:gd name="T2" fmla="*/ 0 w 463"/>
                <a:gd name="T3" fmla="*/ 50 h 102"/>
                <a:gd name="T4" fmla="*/ 227 w 463"/>
                <a:gd name="T5" fmla="*/ 0 h 102"/>
                <a:gd name="T6" fmla="*/ 235 w 463"/>
                <a:gd name="T7" fmla="*/ 0 h 102"/>
                <a:gd name="T8" fmla="*/ 453 w 463"/>
                <a:gd name="T9" fmla="*/ 50 h 102"/>
                <a:gd name="T10" fmla="*/ 453 w 463"/>
                <a:gd name="T11" fmla="*/ 50 h 102"/>
                <a:gd name="T12" fmla="*/ 235 w 463"/>
                <a:gd name="T13" fmla="*/ 101 h 102"/>
                <a:gd name="T14" fmla="*/ 227 w 463"/>
                <a:gd name="T15" fmla="*/ 101 h 102"/>
                <a:gd name="T16" fmla="*/ 0 w 463"/>
                <a:gd name="T17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3" h="102">
                  <a:moveTo>
                    <a:pt x="0" y="50"/>
                  </a:moveTo>
                  <a:lnTo>
                    <a:pt x="0" y="50"/>
                  </a:lnTo>
                  <a:cubicBezTo>
                    <a:pt x="227" y="0"/>
                    <a:pt x="227" y="0"/>
                    <a:pt x="227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453" y="50"/>
                    <a:pt x="453" y="50"/>
                    <a:pt x="453" y="50"/>
                  </a:cubicBezTo>
                  <a:cubicBezTo>
                    <a:pt x="462" y="50"/>
                    <a:pt x="462" y="50"/>
                    <a:pt x="453" y="50"/>
                  </a:cubicBezTo>
                  <a:cubicBezTo>
                    <a:pt x="235" y="101"/>
                    <a:pt x="235" y="101"/>
                    <a:pt x="235" y="101"/>
                  </a:cubicBezTo>
                  <a:cubicBezTo>
                    <a:pt x="227" y="101"/>
                    <a:pt x="227" y="101"/>
                    <a:pt x="227" y="101"/>
                  </a:cubicBez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28AB838-66F4-B241-A32E-73146D3A8AD3}"/>
              </a:ext>
            </a:extLst>
          </p:cNvPr>
          <p:cNvCxnSpPr>
            <a:cxnSpLocks/>
          </p:cNvCxnSpPr>
          <p:nvPr/>
        </p:nvCxnSpPr>
        <p:spPr>
          <a:xfrm>
            <a:off x="9398000" y="9371593"/>
            <a:ext cx="5588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1C5E4B9-8F0A-0E43-9C2D-C982690B4A6E}"/>
              </a:ext>
            </a:extLst>
          </p:cNvPr>
          <p:cNvCxnSpPr>
            <a:cxnSpLocks/>
          </p:cNvCxnSpPr>
          <p:nvPr/>
        </p:nvCxnSpPr>
        <p:spPr>
          <a:xfrm>
            <a:off x="16535400" y="9371593"/>
            <a:ext cx="55880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5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5" name="Freeform 974">
            <a:extLst>
              <a:ext uri="{FF2B5EF4-FFF2-40B4-BE49-F238E27FC236}">
                <a16:creationId xmlns:a16="http://schemas.microsoft.com/office/drawing/2014/main" id="{E45764EF-005F-F340-8591-81F87A26BD5E}"/>
              </a:ext>
            </a:extLst>
          </p:cNvPr>
          <p:cNvSpPr/>
          <p:nvPr/>
        </p:nvSpPr>
        <p:spPr>
          <a:xfrm>
            <a:off x="10545517" y="3307387"/>
            <a:ext cx="9503" cy="9504"/>
          </a:xfrm>
          <a:custGeom>
            <a:avLst/>
            <a:gdLst/>
            <a:ahLst/>
            <a:cxnLst/>
            <a:rect l="l" t="t" r="r" b="b"/>
            <a:pathLst>
              <a:path w="9503" h="9504"/>
            </a:pathLst>
          </a:custGeom>
          <a:solidFill>
            <a:srgbClr val="00B3FE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57227D-3A6E-4845-B72B-4B39398E9A81}"/>
              </a:ext>
            </a:extLst>
          </p:cNvPr>
          <p:cNvGrpSpPr/>
          <p:nvPr/>
        </p:nvGrpSpPr>
        <p:grpSpPr>
          <a:xfrm>
            <a:off x="2679909" y="4860316"/>
            <a:ext cx="6895876" cy="7130114"/>
            <a:chOff x="2758297" y="4679054"/>
            <a:chExt cx="6895876" cy="7130114"/>
          </a:xfrm>
        </p:grpSpPr>
        <p:sp>
          <p:nvSpPr>
            <p:cNvPr id="7" name="Forma libre 1914">
              <a:extLst>
                <a:ext uri="{FF2B5EF4-FFF2-40B4-BE49-F238E27FC236}">
                  <a16:creationId xmlns:a16="http://schemas.microsoft.com/office/drawing/2014/main" id="{1A8F3CE2-6F27-954F-ACF8-F6E7280D53B9}"/>
                </a:ext>
              </a:extLst>
            </p:cNvPr>
            <p:cNvSpPr/>
            <p:nvPr/>
          </p:nvSpPr>
          <p:spPr>
            <a:xfrm>
              <a:off x="6963165" y="6216122"/>
              <a:ext cx="1838008" cy="2588217"/>
            </a:xfrm>
            <a:custGeom>
              <a:avLst/>
              <a:gdLst>
                <a:gd name="connsiteX0" fmla="*/ 108452 w 209477"/>
                <a:gd name="connsiteY0" fmla="*/ 293741 h 294977"/>
                <a:gd name="connsiteX1" fmla="*/ 108452 w 209477"/>
                <a:gd name="connsiteY1" fmla="*/ 293741 h 294977"/>
                <a:gd name="connsiteX2" fmla="*/ 7141 w 209477"/>
                <a:gd name="connsiteY2" fmla="*/ 192497 h 294977"/>
                <a:gd name="connsiteX3" fmla="*/ 7141 w 209477"/>
                <a:gd name="connsiteY3" fmla="*/ 108380 h 294977"/>
                <a:gd name="connsiteX4" fmla="*/ 108452 w 209477"/>
                <a:gd name="connsiteY4" fmla="*/ 7137 h 294977"/>
                <a:gd name="connsiteX5" fmla="*/ 108452 w 209477"/>
                <a:gd name="connsiteY5" fmla="*/ 7137 h 294977"/>
                <a:gd name="connsiteX6" fmla="*/ 209762 w 209477"/>
                <a:gd name="connsiteY6" fmla="*/ 108380 h 294977"/>
                <a:gd name="connsiteX7" fmla="*/ 209762 w 209477"/>
                <a:gd name="connsiteY7" fmla="*/ 192497 h 294977"/>
                <a:gd name="connsiteX8" fmla="*/ 108452 w 209477"/>
                <a:gd name="connsiteY8" fmla="*/ 293741 h 29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477" h="294977">
                  <a:moveTo>
                    <a:pt x="108452" y="293741"/>
                  </a:moveTo>
                  <a:lnTo>
                    <a:pt x="108452" y="293741"/>
                  </a:lnTo>
                  <a:cubicBezTo>
                    <a:pt x="52749" y="293741"/>
                    <a:pt x="7141" y="248162"/>
                    <a:pt x="7141" y="192497"/>
                  </a:cubicBezTo>
                  <a:lnTo>
                    <a:pt x="7141" y="108380"/>
                  </a:lnTo>
                  <a:cubicBezTo>
                    <a:pt x="7141" y="52715"/>
                    <a:pt x="52749" y="7137"/>
                    <a:pt x="108452" y="7137"/>
                  </a:cubicBezTo>
                  <a:lnTo>
                    <a:pt x="108452" y="7137"/>
                  </a:lnTo>
                  <a:cubicBezTo>
                    <a:pt x="164154" y="7137"/>
                    <a:pt x="209762" y="52715"/>
                    <a:pt x="209762" y="108380"/>
                  </a:cubicBezTo>
                  <a:lnTo>
                    <a:pt x="209762" y="192497"/>
                  </a:lnTo>
                  <a:cubicBezTo>
                    <a:pt x="209857" y="248162"/>
                    <a:pt x="164249" y="293741"/>
                    <a:pt x="108452" y="29374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" name="Forma libre 1915">
              <a:extLst>
                <a:ext uri="{FF2B5EF4-FFF2-40B4-BE49-F238E27FC236}">
                  <a16:creationId xmlns:a16="http://schemas.microsoft.com/office/drawing/2014/main" id="{FDA3062C-9AB0-FB4A-A91B-55B52E1CBAC3}"/>
                </a:ext>
              </a:extLst>
            </p:cNvPr>
            <p:cNvSpPr/>
            <p:nvPr/>
          </p:nvSpPr>
          <p:spPr>
            <a:xfrm>
              <a:off x="7329930" y="5124059"/>
              <a:ext cx="1169646" cy="1168873"/>
            </a:xfrm>
            <a:custGeom>
              <a:avLst/>
              <a:gdLst>
                <a:gd name="connsiteX0" fmla="*/ 126163 w 133303"/>
                <a:gd name="connsiteY0" fmla="*/ 66608 h 133215"/>
                <a:gd name="connsiteX1" fmla="*/ 66652 w 133303"/>
                <a:gd name="connsiteY1" fmla="*/ 126079 h 133215"/>
                <a:gd name="connsiteX2" fmla="*/ 7142 w 133303"/>
                <a:gd name="connsiteY2" fmla="*/ 66608 h 133215"/>
                <a:gd name="connsiteX3" fmla="*/ 66652 w 133303"/>
                <a:gd name="connsiteY3" fmla="*/ 7137 h 133215"/>
                <a:gd name="connsiteX4" fmla="*/ 126163 w 133303"/>
                <a:gd name="connsiteY4" fmla="*/ 66608 h 1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03" h="133215">
                  <a:moveTo>
                    <a:pt x="126163" y="66608"/>
                  </a:moveTo>
                  <a:cubicBezTo>
                    <a:pt x="126163" y="99453"/>
                    <a:pt x="99519" y="126079"/>
                    <a:pt x="66652" y="126079"/>
                  </a:cubicBezTo>
                  <a:cubicBezTo>
                    <a:pt x="33786" y="126079"/>
                    <a:pt x="7142" y="99453"/>
                    <a:pt x="7142" y="66608"/>
                  </a:cubicBezTo>
                  <a:cubicBezTo>
                    <a:pt x="7142" y="33763"/>
                    <a:pt x="33786" y="7137"/>
                    <a:pt x="66652" y="7137"/>
                  </a:cubicBezTo>
                  <a:cubicBezTo>
                    <a:pt x="99519" y="7137"/>
                    <a:pt x="126163" y="33763"/>
                    <a:pt x="126163" y="6660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" name="Forma libre 1916">
              <a:extLst>
                <a:ext uri="{FF2B5EF4-FFF2-40B4-BE49-F238E27FC236}">
                  <a16:creationId xmlns:a16="http://schemas.microsoft.com/office/drawing/2014/main" id="{034782D9-2031-854B-B272-2F9ADEE90A55}"/>
                </a:ext>
              </a:extLst>
            </p:cNvPr>
            <p:cNvSpPr/>
            <p:nvPr/>
          </p:nvSpPr>
          <p:spPr>
            <a:xfrm>
              <a:off x="6258872" y="7300666"/>
              <a:ext cx="3174742" cy="1669814"/>
            </a:xfrm>
            <a:custGeom>
              <a:avLst/>
              <a:gdLst>
                <a:gd name="connsiteX0" fmla="*/ 347255 w 361823"/>
                <a:gd name="connsiteY0" fmla="*/ 7137 h 190308"/>
                <a:gd name="connsiteX1" fmla="*/ 17424 w 361823"/>
                <a:gd name="connsiteY1" fmla="*/ 7137 h 190308"/>
                <a:gd name="connsiteX2" fmla="*/ 7141 w 361823"/>
                <a:gd name="connsiteY2" fmla="*/ 15034 h 190308"/>
                <a:gd name="connsiteX3" fmla="*/ 7141 w 361823"/>
                <a:gd name="connsiteY3" fmla="*/ 181649 h 190308"/>
                <a:gd name="connsiteX4" fmla="*/ 17424 w 361823"/>
                <a:gd name="connsiteY4" fmla="*/ 189547 h 190308"/>
                <a:gd name="connsiteX5" fmla="*/ 347255 w 361823"/>
                <a:gd name="connsiteY5" fmla="*/ 189547 h 190308"/>
                <a:gd name="connsiteX6" fmla="*/ 357540 w 361823"/>
                <a:gd name="connsiteY6" fmla="*/ 181649 h 190308"/>
                <a:gd name="connsiteX7" fmla="*/ 357540 w 361823"/>
                <a:gd name="connsiteY7" fmla="*/ 15034 h 190308"/>
                <a:gd name="connsiteX8" fmla="*/ 347255 w 361823"/>
                <a:gd name="connsiteY8" fmla="*/ 7137 h 190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23" h="190308">
                  <a:moveTo>
                    <a:pt x="347255" y="7137"/>
                  </a:moveTo>
                  <a:lnTo>
                    <a:pt x="17424" y="7137"/>
                  </a:lnTo>
                  <a:cubicBezTo>
                    <a:pt x="11807" y="7137"/>
                    <a:pt x="7141" y="10657"/>
                    <a:pt x="7141" y="15034"/>
                  </a:cubicBezTo>
                  <a:lnTo>
                    <a:pt x="7141" y="181649"/>
                  </a:lnTo>
                  <a:cubicBezTo>
                    <a:pt x="7141" y="186026"/>
                    <a:pt x="11807" y="189547"/>
                    <a:pt x="17424" y="189547"/>
                  </a:cubicBezTo>
                  <a:lnTo>
                    <a:pt x="347255" y="189547"/>
                  </a:lnTo>
                  <a:cubicBezTo>
                    <a:pt x="352874" y="189547"/>
                    <a:pt x="357540" y="186026"/>
                    <a:pt x="357540" y="181649"/>
                  </a:cubicBezTo>
                  <a:lnTo>
                    <a:pt x="357540" y="15034"/>
                  </a:lnTo>
                  <a:cubicBezTo>
                    <a:pt x="357540" y="10657"/>
                    <a:pt x="352874" y="7137"/>
                    <a:pt x="347255" y="7137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" name="Forma libre 1917">
              <a:extLst>
                <a:ext uri="{FF2B5EF4-FFF2-40B4-BE49-F238E27FC236}">
                  <a16:creationId xmlns:a16="http://schemas.microsoft.com/office/drawing/2014/main" id="{6142F198-E6A0-184F-81DE-BC5631BF31C7}"/>
                </a:ext>
              </a:extLst>
            </p:cNvPr>
            <p:cNvSpPr/>
            <p:nvPr/>
          </p:nvSpPr>
          <p:spPr>
            <a:xfrm>
              <a:off x="6061705" y="7269772"/>
              <a:ext cx="3592468" cy="500941"/>
            </a:xfrm>
            <a:custGeom>
              <a:avLst/>
              <a:gdLst>
                <a:gd name="connsiteX0" fmla="*/ 393341 w 409432"/>
                <a:gd name="connsiteY0" fmla="*/ 7137 h 57092"/>
                <a:gd name="connsiteX1" fmla="*/ 16282 w 409432"/>
                <a:gd name="connsiteY1" fmla="*/ 7137 h 57092"/>
                <a:gd name="connsiteX2" fmla="*/ 7141 w 409432"/>
                <a:gd name="connsiteY2" fmla="*/ 14463 h 57092"/>
                <a:gd name="connsiteX3" fmla="*/ 7141 w 409432"/>
                <a:gd name="connsiteY3" fmla="*/ 44818 h 57092"/>
                <a:gd name="connsiteX4" fmla="*/ 16282 w 409432"/>
                <a:gd name="connsiteY4" fmla="*/ 52144 h 57092"/>
                <a:gd name="connsiteX5" fmla="*/ 393341 w 409432"/>
                <a:gd name="connsiteY5" fmla="*/ 52144 h 57092"/>
                <a:gd name="connsiteX6" fmla="*/ 402482 w 409432"/>
                <a:gd name="connsiteY6" fmla="*/ 44818 h 57092"/>
                <a:gd name="connsiteX7" fmla="*/ 402482 w 409432"/>
                <a:gd name="connsiteY7" fmla="*/ 14463 h 57092"/>
                <a:gd name="connsiteX8" fmla="*/ 393341 w 409432"/>
                <a:gd name="connsiteY8" fmla="*/ 7137 h 5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432" h="57092">
                  <a:moveTo>
                    <a:pt x="393341" y="7137"/>
                  </a:moveTo>
                  <a:lnTo>
                    <a:pt x="16282" y="7137"/>
                  </a:lnTo>
                  <a:cubicBezTo>
                    <a:pt x="11236" y="7137"/>
                    <a:pt x="7141" y="10467"/>
                    <a:pt x="7141" y="14463"/>
                  </a:cubicBezTo>
                  <a:lnTo>
                    <a:pt x="7141" y="44818"/>
                  </a:lnTo>
                  <a:cubicBezTo>
                    <a:pt x="7141" y="48814"/>
                    <a:pt x="11236" y="52144"/>
                    <a:pt x="16282" y="52144"/>
                  </a:cubicBezTo>
                  <a:lnTo>
                    <a:pt x="393341" y="52144"/>
                  </a:lnTo>
                  <a:cubicBezTo>
                    <a:pt x="398387" y="52144"/>
                    <a:pt x="402482" y="48814"/>
                    <a:pt x="402482" y="44818"/>
                  </a:cubicBezTo>
                  <a:lnTo>
                    <a:pt x="402482" y="14463"/>
                  </a:lnTo>
                  <a:cubicBezTo>
                    <a:pt x="402482" y="10467"/>
                    <a:pt x="398387" y="7137"/>
                    <a:pt x="393341" y="713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" name="Forma libre 1918">
              <a:extLst>
                <a:ext uri="{FF2B5EF4-FFF2-40B4-BE49-F238E27FC236}">
                  <a16:creationId xmlns:a16="http://schemas.microsoft.com/office/drawing/2014/main" id="{FAE2768A-694A-CE41-898E-27108F93DF5A}"/>
                </a:ext>
              </a:extLst>
            </p:cNvPr>
            <p:cNvSpPr/>
            <p:nvPr/>
          </p:nvSpPr>
          <p:spPr>
            <a:xfrm>
              <a:off x="7783577" y="10556807"/>
              <a:ext cx="1838008" cy="1252361"/>
            </a:xfrm>
            <a:custGeom>
              <a:avLst/>
              <a:gdLst>
                <a:gd name="connsiteX0" fmla="*/ 209763 w 209477"/>
                <a:gd name="connsiteY0" fmla="*/ 108380 h 142731"/>
                <a:gd name="connsiteX1" fmla="*/ 108452 w 209477"/>
                <a:gd name="connsiteY1" fmla="*/ 7137 h 142731"/>
                <a:gd name="connsiteX2" fmla="*/ 7141 w 209477"/>
                <a:gd name="connsiteY2" fmla="*/ 108380 h 142731"/>
                <a:gd name="connsiteX3" fmla="*/ 7141 w 209477"/>
                <a:gd name="connsiteY3" fmla="*/ 137783 h 142731"/>
                <a:gd name="connsiteX4" fmla="*/ 209858 w 209477"/>
                <a:gd name="connsiteY4" fmla="*/ 137783 h 142731"/>
                <a:gd name="connsiteX5" fmla="*/ 209858 w 209477"/>
                <a:gd name="connsiteY5" fmla="*/ 108380 h 1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477" h="142731">
                  <a:moveTo>
                    <a:pt x="209763" y="108380"/>
                  </a:moveTo>
                  <a:cubicBezTo>
                    <a:pt x="209763" y="52715"/>
                    <a:pt x="164154" y="7137"/>
                    <a:pt x="108452" y="7137"/>
                  </a:cubicBezTo>
                  <a:cubicBezTo>
                    <a:pt x="52750" y="7137"/>
                    <a:pt x="7141" y="52715"/>
                    <a:pt x="7141" y="108380"/>
                  </a:cubicBezTo>
                  <a:lnTo>
                    <a:pt x="7141" y="137783"/>
                  </a:lnTo>
                  <a:lnTo>
                    <a:pt x="209858" y="137783"/>
                  </a:lnTo>
                  <a:lnTo>
                    <a:pt x="209858" y="10838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" name="Forma libre 1919">
              <a:extLst>
                <a:ext uri="{FF2B5EF4-FFF2-40B4-BE49-F238E27FC236}">
                  <a16:creationId xmlns:a16="http://schemas.microsoft.com/office/drawing/2014/main" id="{DEE157A4-2A24-B74D-B222-C6BF4824426F}"/>
                </a:ext>
              </a:extLst>
            </p:cNvPr>
            <p:cNvSpPr/>
            <p:nvPr/>
          </p:nvSpPr>
          <p:spPr>
            <a:xfrm>
              <a:off x="8149508" y="9465586"/>
              <a:ext cx="1169646" cy="1168873"/>
            </a:xfrm>
            <a:custGeom>
              <a:avLst/>
              <a:gdLst>
                <a:gd name="connsiteX0" fmla="*/ 126162 w 133303"/>
                <a:gd name="connsiteY0" fmla="*/ 66608 h 133215"/>
                <a:gd name="connsiteX1" fmla="*/ 66652 w 133303"/>
                <a:gd name="connsiteY1" fmla="*/ 126079 h 133215"/>
                <a:gd name="connsiteX2" fmla="*/ 7141 w 133303"/>
                <a:gd name="connsiteY2" fmla="*/ 66608 h 133215"/>
                <a:gd name="connsiteX3" fmla="*/ 66652 w 133303"/>
                <a:gd name="connsiteY3" fmla="*/ 7137 h 133215"/>
                <a:gd name="connsiteX4" fmla="*/ 126162 w 133303"/>
                <a:gd name="connsiteY4" fmla="*/ 66608 h 1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03" h="133215">
                  <a:moveTo>
                    <a:pt x="126162" y="66608"/>
                  </a:moveTo>
                  <a:cubicBezTo>
                    <a:pt x="126162" y="99453"/>
                    <a:pt x="99518" y="126079"/>
                    <a:pt x="66652" y="126079"/>
                  </a:cubicBezTo>
                  <a:cubicBezTo>
                    <a:pt x="33785" y="126079"/>
                    <a:pt x="7141" y="99453"/>
                    <a:pt x="7141" y="66608"/>
                  </a:cubicBezTo>
                  <a:cubicBezTo>
                    <a:pt x="7141" y="33763"/>
                    <a:pt x="33785" y="7137"/>
                    <a:pt x="66652" y="7137"/>
                  </a:cubicBezTo>
                  <a:cubicBezTo>
                    <a:pt x="99518" y="7137"/>
                    <a:pt x="126162" y="33763"/>
                    <a:pt x="126162" y="6660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" name="Forma libre 1920">
              <a:extLst>
                <a:ext uri="{FF2B5EF4-FFF2-40B4-BE49-F238E27FC236}">
                  <a16:creationId xmlns:a16="http://schemas.microsoft.com/office/drawing/2014/main" id="{A9F81CC0-AE27-7D42-A83B-BA5BE87B7DD4}"/>
                </a:ext>
              </a:extLst>
            </p:cNvPr>
            <p:cNvSpPr/>
            <p:nvPr/>
          </p:nvSpPr>
          <p:spPr>
            <a:xfrm>
              <a:off x="5273030" y="10556807"/>
              <a:ext cx="1838008" cy="1252361"/>
            </a:xfrm>
            <a:custGeom>
              <a:avLst/>
              <a:gdLst>
                <a:gd name="connsiteX0" fmla="*/ 209762 w 209477"/>
                <a:gd name="connsiteY0" fmla="*/ 108380 h 142731"/>
                <a:gd name="connsiteX1" fmla="*/ 108451 w 209477"/>
                <a:gd name="connsiteY1" fmla="*/ 7137 h 142731"/>
                <a:gd name="connsiteX2" fmla="*/ 7141 w 209477"/>
                <a:gd name="connsiteY2" fmla="*/ 108380 h 142731"/>
                <a:gd name="connsiteX3" fmla="*/ 7141 w 209477"/>
                <a:gd name="connsiteY3" fmla="*/ 137783 h 142731"/>
                <a:gd name="connsiteX4" fmla="*/ 209857 w 209477"/>
                <a:gd name="connsiteY4" fmla="*/ 137783 h 142731"/>
                <a:gd name="connsiteX5" fmla="*/ 209857 w 209477"/>
                <a:gd name="connsiteY5" fmla="*/ 108380 h 1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477" h="142731">
                  <a:moveTo>
                    <a:pt x="209762" y="108380"/>
                  </a:moveTo>
                  <a:cubicBezTo>
                    <a:pt x="209762" y="52715"/>
                    <a:pt x="164154" y="7137"/>
                    <a:pt x="108451" y="7137"/>
                  </a:cubicBezTo>
                  <a:cubicBezTo>
                    <a:pt x="52749" y="7137"/>
                    <a:pt x="7141" y="52715"/>
                    <a:pt x="7141" y="108380"/>
                  </a:cubicBezTo>
                  <a:lnTo>
                    <a:pt x="7141" y="137783"/>
                  </a:lnTo>
                  <a:lnTo>
                    <a:pt x="209857" y="137783"/>
                  </a:lnTo>
                  <a:lnTo>
                    <a:pt x="209857" y="10838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" name="Forma libre 1921">
              <a:extLst>
                <a:ext uri="{FF2B5EF4-FFF2-40B4-BE49-F238E27FC236}">
                  <a16:creationId xmlns:a16="http://schemas.microsoft.com/office/drawing/2014/main" id="{4E55DA34-7E93-E947-B6B2-43F31B7BD6E7}"/>
                </a:ext>
              </a:extLst>
            </p:cNvPr>
            <p:cNvSpPr/>
            <p:nvPr/>
          </p:nvSpPr>
          <p:spPr>
            <a:xfrm>
              <a:off x="5639794" y="9465586"/>
              <a:ext cx="1169646" cy="1168873"/>
            </a:xfrm>
            <a:custGeom>
              <a:avLst/>
              <a:gdLst>
                <a:gd name="connsiteX0" fmla="*/ 126162 w 133303"/>
                <a:gd name="connsiteY0" fmla="*/ 66608 h 133215"/>
                <a:gd name="connsiteX1" fmla="*/ 66651 w 133303"/>
                <a:gd name="connsiteY1" fmla="*/ 126079 h 133215"/>
                <a:gd name="connsiteX2" fmla="*/ 7141 w 133303"/>
                <a:gd name="connsiteY2" fmla="*/ 66608 h 133215"/>
                <a:gd name="connsiteX3" fmla="*/ 66651 w 133303"/>
                <a:gd name="connsiteY3" fmla="*/ 7137 h 133215"/>
                <a:gd name="connsiteX4" fmla="*/ 126162 w 133303"/>
                <a:gd name="connsiteY4" fmla="*/ 66608 h 1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03" h="133215">
                  <a:moveTo>
                    <a:pt x="126162" y="66608"/>
                  </a:moveTo>
                  <a:cubicBezTo>
                    <a:pt x="126162" y="99453"/>
                    <a:pt x="99518" y="126079"/>
                    <a:pt x="66651" y="126079"/>
                  </a:cubicBezTo>
                  <a:cubicBezTo>
                    <a:pt x="33785" y="126079"/>
                    <a:pt x="7141" y="99453"/>
                    <a:pt x="7141" y="66608"/>
                  </a:cubicBezTo>
                  <a:cubicBezTo>
                    <a:pt x="7141" y="33763"/>
                    <a:pt x="33785" y="7137"/>
                    <a:pt x="66651" y="7137"/>
                  </a:cubicBezTo>
                  <a:cubicBezTo>
                    <a:pt x="99518" y="7137"/>
                    <a:pt x="126162" y="33763"/>
                    <a:pt x="126162" y="6660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" name="Forma libre 1922">
              <a:extLst>
                <a:ext uri="{FF2B5EF4-FFF2-40B4-BE49-F238E27FC236}">
                  <a16:creationId xmlns:a16="http://schemas.microsoft.com/office/drawing/2014/main" id="{B89146E2-4C26-1E4C-9310-6D0DE64E492F}"/>
                </a:ext>
              </a:extLst>
            </p:cNvPr>
            <p:cNvSpPr/>
            <p:nvPr/>
          </p:nvSpPr>
          <p:spPr>
            <a:xfrm>
              <a:off x="2763316" y="10556807"/>
              <a:ext cx="1838008" cy="1252361"/>
            </a:xfrm>
            <a:custGeom>
              <a:avLst/>
              <a:gdLst>
                <a:gd name="connsiteX0" fmla="*/ 209763 w 209477"/>
                <a:gd name="connsiteY0" fmla="*/ 108380 h 142731"/>
                <a:gd name="connsiteX1" fmla="*/ 108452 w 209477"/>
                <a:gd name="connsiteY1" fmla="*/ 7137 h 142731"/>
                <a:gd name="connsiteX2" fmla="*/ 7141 w 209477"/>
                <a:gd name="connsiteY2" fmla="*/ 108380 h 142731"/>
                <a:gd name="connsiteX3" fmla="*/ 7141 w 209477"/>
                <a:gd name="connsiteY3" fmla="*/ 137783 h 142731"/>
                <a:gd name="connsiteX4" fmla="*/ 209858 w 209477"/>
                <a:gd name="connsiteY4" fmla="*/ 137783 h 142731"/>
                <a:gd name="connsiteX5" fmla="*/ 209858 w 209477"/>
                <a:gd name="connsiteY5" fmla="*/ 108380 h 1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477" h="142731">
                  <a:moveTo>
                    <a:pt x="209763" y="108380"/>
                  </a:moveTo>
                  <a:cubicBezTo>
                    <a:pt x="209763" y="52715"/>
                    <a:pt x="164154" y="7137"/>
                    <a:pt x="108452" y="7137"/>
                  </a:cubicBezTo>
                  <a:cubicBezTo>
                    <a:pt x="52750" y="7137"/>
                    <a:pt x="7141" y="52715"/>
                    <a:pt x="7141" y="108380"/>
                  </a:cubicBezTo>
                  <a:lnTo>
                    <a:pt x="7141" y="137783"/>
                  </a:lnTo>
                  <a:lnTo>
                    <a:pt x="209858" y="137783"/>
                  </a:lnTo>
                  <a:lnTo>
                    <a:pt x="209858" y="10838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1923">
              <a:extLst>
                <a:ext uri="{FF2B5EF4-FFF2-40B4-BE49-F238E27FC236}">
                  <a16:creationId xmlns:a16="http://schemas.microsoft.com/office/drawing/2014/main" id="{E52007CD-3EA1-B749-BA23-BCF123EA736C}"/>
                </a:ext>
              </a:extLst>
            </p:cNvPr>
            <p:cNvSpPr/>
            <p:nvPr/>
          </p:nvSpPr>
          <p:spPr>
            <a:xfrm>
              <a:off x="3129247" y="9465586"/>
              <a:ext cx="1169646" cy="1168873"/>
            </a:xfrm>
            <a:custGeom>
              <a:avLst/>
              <a:gdLst>
                <a:gd name="connsiteX0" fmla="*/ 126163 w 133303"/>
                <a:gd name="connsiteY0" fmla="*/ 66608 h 133215"/>
                <a:gd name="connsiteX1" fmla="*/ 66652 w 133303"/>
                <a:gd name="connsiteY1" fmla="*/ 126079 h 133215"/>
                <a:gd name="connsiteX2" fmla="*/ 7141 w 133303"/>
                <a:gd name="connsiteY2" fmla="*/ 66608 h 133215"/>
                <a:gd name="connsiteX3" fmla="*/ 66652 w 133303"/>
                <a:gd name="connsiteY3" fmla="*/ 7137 h 133215"/>
                <a:gd name="connsiteX4" fmla="*/ 126163 w 133303"/>
                <a:gd name="connsiteY4" fmla="*/ 66608 h 1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03" h="133215">
                  <a:moveTo>
                    <a:pt x="126163" y="66608"/>
                  </a:moveTo>
                  <a:cubicBezTo>
                    <a:pt x="126163" y="99453"/>
                    <a:pt x="99519" y="126079"/>
                    <a:pt x="66652" y="126079"/>
                  </a:cubicBezTo>
                  <a:cubicBezTo>
                    <a:pt x="33785" y="126079"/>
                    <a:pt x="7141" y="99453"/>
                    <a:pt x="7141" y="66608"/>
                  </a:cubicBezTo>
                  <a:cubicBezTo>
                    <a:pt x="7141" y="33763"/>
                    <a:pt x="33785" y="7137"/>
                    <a:pt x="66652" y="7137"/>
                  </a:cubicBezTo>
                  <a:cubicBezTo>
                    <a:pt x="99519" y="7137"/>
                    <a:pt x="126163" y="33763"/>
                    <a:pt x="126163" y="6660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" name="Forma libre 1924">
              <a:extLst>
                <a:ext uri="{FF2B5EF4-FFF2-40B4-BE49-F238E27FC236}">
                  <a16:creationId xmlns:a16="http://schemas.microsoft.com/office/drawing/2014/main" id="{783473E0-C621-E54F-9605-DEC5C1887DF0}"/>
                </a:ext>
              </a:extLst>
            </p:cNvPr>
            <p:cNvSpPr/>
            <p:nvPr/>
          </p:nvSpPr>
          <p:spPr>
            <a:xfrm>
              <a:off x="2758297" y="4679054"/>
              <a:ext cx="3425379" cy="2170764"/>
            </a:xfrm>
            <a:custGeom>
              <a:avLst/>
              <a:gdLst>
                <a:gd name="connsiteX0" fmla="*/ 369632 w 390388"/>
                <a:gd name="connsiteY0" fmla="*/ 247591 h 247400"/>
                <a:gd name="connsiteX1" fmla="*/ 29518 w 390388"/>
                <a:gd name="connsiteY1" fmla="*/ 247591 h 247400"/>
                <a:gd name="connsiteX2" fmla="*/ 7141 w 390388"/>
                <a:gd name="connsiteY2" fmla="*/ 225230 h 247400"/>
                <a:gd name="connsiteX3" fmla="*/ 7141 w 390388"/>
                <a:gd name="connsiteY3" fmla="*/ 29498 h 247400"/>
                <a:gd name="connsiteX4" fmla="*/ 29518 w 390388"/>
                <a:gd name="connsiteY4" fmla="*/ 7137 h 247400"/>
                <a:gd name="connsiteX5" fmla="*/ 369632 w 390388"/>
                <a:gd name="connsiteY5" fmla="*/ 7137 h 247400"/>
                <a:gd name="connsiteX6" fmla="*/ 392008 w 390388"/>
                <a:gd name="connsiteY6" fmla="*/ 29498 h 247400"/>
                <a:gd name="connsiteX7" fmla="*/ 392008 w 390388"/>
                <a:gd name="connsiteY7" fmla="*/ 225230 h 247400"/>
                <a:gd name="connsiteX8" fmla="*/ 369632 w 390388"/>
                <a:gd name="connsiteY8" fmla="*/ 247591 h 24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388" h="247400">
                  <a:moveTo>
                    <a:pt x="369632" y="247591"/>
                  </a:moveTo>
                  <a:lnTo>
                    <a:pt x="29518" y="247591"/>
                  </a:lnTo>
                  <a:cubicBezTo>
                    <a:pt x="17235" y="247591"/>
                    <a:pt x="7141" y="237505"/>
                    <a:pt x="7141" y="225230"/>
                  </a:cubicBezTo>
                  <a:lnTo>
                    <a:pt x="7141" y="29498"/>
                  </a:lnTo>
                  <a:cubicBezTo>
                    <a:pt x="7141" y="17223"/>
                    <a:pt x="17235" y="7137"/>
                    <a:pt x="29518" y="7137"/>
                  </a:cubicBezTo>
                  <a:lnTo>
                    <a:pt x="369632" y="7137"/>
                  </a:lnTo>
                  <a:cubicBezTo>
                    <a:pt x="381915" y="7137"/>
                    <a:pt x="392008" y="17223"/>
                    <a:pt x="392008" y="29498"/>
                  </a:cubicBezTo>
                  <a:lnTo>
                    <a:pt x="392008" y="225230"/>
                  </a:lnTo>
                  <a:cubicBezTo>
                    <a:pt x="392008" y="237600"/>
                    <a:pt x="381915" y="247591"/>
                    <a:pt x="369632" y="2475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1925">
              <a:extLst>
                <a:ext uri="{FF2B5EF4-FFF2-40B4-BE49-F238E27FC236}">
                  <a16:creationId xmlns:a16="http://schemas.microsoft.com/office/drawing/2014/main" id="{76191F8A-ED96-7C4B-83C8-E7D7A0776DE3}"/>
                </a:ext>
              </a:extLst>
            </p:cNvPr>
            <p:cNvSpPr/>
            <p:nvPr/>
          </p:nvSpPr>
          <p:spPr>
            <a:xfrm>
              <a:off x="3198581" y="5249303"/>
              <a:ext cx="2589919" cy="166983"/>
            </a:xfrm>
            <a:custGeom>
              <a:avLst/>
              <a:gdLst>
                <a:gd name="connsiteX0" fmla="*/ 284033 w 295172"/>
                <a:gd name="connsiteY0" fmla="*/ 7137 h 19030"/>
                <a:gd name="connsiteX1" fmla="*/ 14378 w 295172"/>
                <a:gd name="connsiteY1" fmla="*/ 7137 h 19030"/>
                <a:gd name="connsiteX2" fmla="*/ 7141 w 295172"/>
                <a:gd name="connsiteY2" fmla="*/ 14083 h 19030"/>
                <a:gd name="connsiteX3" fmla="*/ 14378 w 295172"/>
                <a:gd name="connsiteY3" fmla="*/ 20363 h 19030"/>
                <a:gd name="connsiteX4" fmla="*/ 284033 w 295172"/>
                <a:gd name="connsiteY4" fmla="*/ 20363 h 19030"/>
                <a:gd name="connsiteX5" fmla="*/ 291554 w 295172"/>
                <a:gd name="connsiteY5" fmla="*/ 13797 h 19030"/>
                <a:gd name="connsiteX6" fmla="*/ 284033 w 295172"/>
                <a:gd name="connsiteY6" fmla="*/ 7137 h 1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172" h="19030">
                  <a:moveTo>
                    <a:pt x="284033" y="7137"/>
                  </a:moveTo>
                  <a:lnTo>
                    <a:pt x="14378" y="7137"/>
                  </a:lnTo>
                  <a:cubicBezTo>
                    <a:pt x="9046" y="7137"/>
                    <a:pt x="7141" y="10467"/>
                    <a:pt x="7141" y="14083"/>
                  </a:cubicBezTo>
                  <a:cubicBezTo>
                    <a:pt x="7141" y="17699"/>
                    <a:pt x="9046" y="20363"/>
                    <a:pt x="14378" y="20363"/>
                  </a:cubicBezTo>
                  <a:lnTo>
                    <a:pt x="284033" y="20363"/>
                  </a:lnTo>
                  <a:cubicBezTo>
                    <a:pt x="289364" y="20363"/>
                    <a:pt x="291554" y="17413"/>
                    <a:pt x="291554" y="13797"/>
                  </a:cubicBezTo>
                  <a:cubicBezTo>
                    <a:pt x="291554" y="10181"/>
                    <a:pt x="289364" y="7137"/>
                    <a:pt x="284033" y="713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Forma libre 1926">
              <a:extLst>
                <a:ext uri="{FF2B5EF4-FFF2-40B4-BE49-F238E27FC236}">
                  <a16:creationId xmlns:a16="http://schemas.microsoft.com/office/drawing/2014/main" id="{4324F0AA-0FF1-EF4D-BE8D-91983B43CC69}"/>
                </a:ext>
              </a:extLst>
            </p:cNvPr>
            <p:cNvSpPr/>
            <p:nvPr/>
          </p:nvSpPr>
          <p:spPr>
            <a:xfrm>
              <a:off x="3198581" y="5676768"/>
              <a:ext cx="2589919" cy="166983"/>
            </a:xfrm>
            <a:custGeom>
              <a:avLst/>
              <a:gdLst>
                <a:gd name="connsiteX0" fmla="*/ 284033 w 295172"/>
                <a:gd name="connsiteY0" fmla="*/ 7137 h 19030"/>
                <a:gd name="connsiteX1" fmla="*/ 14378 w 295172"/>
                <a:gd name="connsiteY1" fmla="*/ 7137 h 19030"/>
                <a:gd name="connsiteX2" fmla="*/ 7141 w 295172"/>
                <a:gd name="connsiteY2" fmla="*/ 14083 h 19030"/>
                <a:gd name="connsiteX3" fmla="*/ 14378 w 295172"/>
                <a:gd name="connsiteY3" fmla="*/ 20363 h 19030"/>
                <a:gd name="connsiteX4" fmla="*/ 284033 w 295172"/>
                <a:gd name="connsiteY4" fmla="*/ 20363 h 19030"/>
                <a:gd name="connsiteX5" fmla="*/ 291554 w 295172"/>
                <a:gd name="connsiteY5" fmla="*/ 13797 h 19030"/>
                <a:gd name="connsiteX6" fmla="*/ 284033 w 295172"/>
                <a:gd name="connsiteY6" fmla="*/ 7137 h 1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172" h="19030">
                  <a:moveTo>
                    <a:pt x="284033" y="7137"/>
                  </a:moveTo>
                  <a:lnTo>
                    <a:pt x="14378" y="7137"/>
                  </a:lnTo>
                  <a:cubicBezTo>
                    <a:pt x="9046" y="7137"/>
                    <a:pt x="7141" y="10467"/>
                    <a:pt x="7141" y="14083"/>
                  </a:cubicBezTo>
                  <a:cubicBezTo>
                    <a:pt x="7141" y="17699"/>
                    <a:pt x="9046" y="20363"/>
                    <a:pt x="14378" y="20363"/>
                  </a:cubicBezTo>
                  <a:lnTo>
                    <a:pt x="284033" y="20363"/>
                  </a:lnTo>
                  <a:cubicBezTo>
                    <a:pt x="289364" y="20363"/>
                    <a:pt x="291554" y="17413"/>
                    <a:pt x="291554" y="13797"/>
                  </a:cubicBezTo>
                  <a:cubicBezTo>
                    <a:pt x="291554" y="10181"/>
                    <a:pt x="289364" y="7137"/>
                    <a:pt x="284033" y="713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" name="Forma libre 1927">
              <a:extLst>
                <a:ext uri="{FF2B5EF4-FFF2-40B4-BE49-F238E27FC236}">
                  <a16:creationId xmlns:a16="http://schemas.microsoft.com/office/drawing/2014/main" id="{3AF4094E-2105-DE4C-96D8-009356C9939C}"/>
                </a:ext>
              </a:extLst>
            </p:cNvPr>
            <p:cNvSpPr/>
            <p:nvPr/>
          </p:nvSpPr>
          <p:spPr>
            <a:xfrm>
              <a:off x="3198581" y="6103408"/>
              <a:ext cx="2589919" cy="166983"/>
            </a:xfrm>
            <a:custGeom>
              <a:avLst/>
              <a:gdLst>
                <a:gd name="connsiteX0" fmla="*/ 284033 w 295172"/>
                <a:gd name="connsiteY0" fmla="*/ 7137 h 19030"/>
                <a:gd name="connsiteX1" fmla="*/ 14378 w 295172"/>
                <a:gd name="connsiteY1" fmla="*/ 7137 h 19030"/>
                <a:gd name="connsiteX2" fmla="*/ 7141 w 295172"/>
                <a:gd name="connsiteY2" fmla="*/ 14083 h 19030"/>
                <a:gd name="connsiteX3" fmla="*/ 14378 w 295172"/>
                <a:gd name="connsiteY3" fmla="*/ 20363 h 19030"/>
                <a:gd name="connsiteX4" fmla="*/ 284033 w 295172"/>
                <a:gd name="connsiteY4" fmla="*/ 20363 h 19030"/>
                <a:gd name="connsiteX5" fmla="*/ 291554 w 295172"/>
                <a:gd name="connsiteY5" fmla="*/ 13797 h 19030"/>
                <a:gd name="connsiteX6" fmla="*/ 284033 w 295172"/>
                <a:gd name="connsiteY6" fmla="*/ 7137 h 1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172" h="19030">
                  <a:moveTo>
                    <a:pt x="284033" y="7137"/>
                  </a:moveTo>
                  <a:lnTo>
                    <a:pt x="14378" y="7137"/>
                  </a:lnTo>
                  <a:cubicBezTo>
                    <a:pt x="9046" y="7137"/>
                    <a:pt x="7141" y="10467"/>
                    <a:pt x="7141" y="14083"/>
                  </a:cubicBezTo>
                  <a:cubicBezTo>
                    <a:pt x="7141" y="17699"/>
                    <a:pt x="9046" y="20363"/>
                    <a:pt x="14378" y="20363"/>
                  </a:cubicBezTo>
                  <a:lnTo>
                    <a:pt x="284033" y="20363"/>
                  </a:lnTo>
                  <a:cubicBezTo>
                    <a:pt x="289364" y="20363"/>
                    <a:pt x="291554" y="17413"/>
                    <a:pt x="291554" y="13797"/>
                  </a:cubicBezTo>
                  <a:cubicBezTo>
                    <a:pt x="291554" y="10181"/>
                    <a:pt x="289364" y="7137"/>
                    <a:pt x="284033" y="713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1C38B2-D2E8-3D41-BA5D-9E233EFB155D}"/>
              </a:ext>
            </a:extLst>
          </p:cNvPr>
          <p:cNvGrpSpPr/>
          <p:nvPr/>
        </p:nvGrpSpPr>
        <p:grpSpPr>
          <a:xfrm>
            <a:off x="10791381" y="5130098"/>
            <a:ext cx="4950889" cy="6860332"/>
            <a:chOff x="9992925" y="4615471"/>
            <a:chExt cx="4950889" cy="6860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CF1D9C-0A63-B540-BC11-07E9A013005A}"/>
                </a:ext>
              </a:extLst>
            </p:cNvPr>
            <p:cNvSpPr txBox="1"/>
            <p:nvPr/>
          </p:nvSpPr>
          <p:spPr>
            <a:xfrm>
              <a:off x="9992925" y="5781937"/>
              <a:ext cx="4950889" cy="569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useful information.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8CD837-28F6-424F-8FCB-45EFAE468A52}"/>
                </a:ext>
              </a:extLst>
            </p:cNvPr>
            <p:cNvSpPr txBox="1"/>
            <p:nvPr/>
          </p:nvSpPr>
          <p:spPr>
            <a:xfrm>
              <a:off x="9992925" y="4615471"/>
              <a:ext cx="4899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Class 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75C22E-53FE-A940-8A7D-AA5181E7408F}"/>
              </a:ext>
            </a:extLst>
          </p:cNvPr>
          <p:cNvGrpSpPr/>
          <p:nvPr/>
        </p:nvGrpSpPr>
        <p:grpSpPr>
          <a:xfrm>
            <a:off x="16887528" y="5130098"/>
            <a:ext cx="4950889" cy="6860332"/>
            <a:chOff x="9992925" y="4615471"/>
            <a:chExt cx="4950889" cy="6860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E87D66-267D-0047-8B08-145D4932FBB0}"/>
                </a:ext>
              </a:extLst>
            </p:cNvPr>
            <p:cNvSpPr txBox="1"/>
            <p:nvPr/>
          </p:nvSpPr>
          <p:spPr>
            <a:xfrm>
              <a:off x="9992925" y="5781937"/>
              <a:ext cx="4950889" cy="569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useful information.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4D8603-BC5B-534B-8C9D-AFDEFB4DC971}"/>
                </a:ext>
              </a:extLst>
            </p:cNvPr>
            <p:cNvSpPr txBox="1"/>
            <p:nvPr/>
          </p:nvSpPr>
          <p:spPr>
            <a:xfrm>
              <a:off x="9992925" y="4615471"/>
              <a:ext cx="4899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21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5" name="Freeform 974">
            <a:extLst>
              <a:ext uri="{FF2B5EF4-FFF2-40B4-BE49-F238E27FC236}">
                <a16:creationId xmlns:a16="http://schemas.microsoft.com/office/drawing/2014/main" id="{E45764EF-005F-F340-8591-81F87A26BD5E}"/>
              </a:ext>
            </a:extLst>
          </p:cNvPr>
          <p:cNvSpPr/>
          <p:nvPr/>
        </p:nvSpPr>
        <p:spPr>
          <a:xfrm>
            <a:off x="10061197" y="3442648"/>
            <a:ext cx="9503" cy="9504"/>
          </a:xfrm>
          <a:custGeom>
            <a:avLst/>
            <a:gdLst/>
            <a:ahLst/>
            <a:cxnLst/>
            <a:rect l="l" t="t" r="r" b="b"/>
            <a:pathLst>
              <a:path w="9503" h="9504"/>
            </a:pathLst>
          </a:custGeom>
          <a:solidFill>
            <a:srgbClr val="00B3FE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2788F5C-8C90-4F41-AC2D-46351814FC3B}"/>
              </a:ext>
            </a:extLst>
          </p:cNvPr>
          <p:cNvSpPr/>
          <p:nvPr/>
        </p:nvSpPr>
        <p:spPr>
          <a:xfrm>
            <a:off x="2361839" y="4705329"/>
            <a:ext cx="2921018" cy="4854239"/>
          </a:xfrm>
          <a:custGeom>
            <a:avLst/>
            <a:gdLst>
              <a:gd name="connsiteX0" fmla="*/ 2287395 w 2289730"/>
              <a:gd name="connsiteY0" fmla="*/ -51 h 3805145"/>
              <a:gd name="connsiteX1" fmla="*/ 2287395 w 2289730"/>
              <a:gd name="connsiteY1" fmla="*/ 3664312 h 3805145"/>
              <a:gd name="connsiteX2" fmla="*/ 2246072 w 2289730"/>
              <a:gd name="connsiteY2" fmla="*/ 3711937 h 3805145"/>
              <a:gd name="connsiteX3" fmla="*/ 2155713 w 2289730"/>
              <a:gd name="connsiteY3" fmla="*/ 3799186 h 3805145"/>
              <a:gd name="connsiteX4" fmla="*/ 2132480 w 2289730"/>
              <a:gd name="connsiteY4" fmla="*/ 3804139 h 3805145"/>
              <a:gd name="connsiteX5" fmla="*/ 2070591 w 2289730"/>
              <a:gd name="connsiteY5" fmla="*/ 3791089 h 3805145"/>
              <a:gd name="connsiteX6" fmla="*/ 1987944 w 2289730"/>
              <a:gd name="connsiteY6" fmla="*/ 3754894 h 3805145"/>
              <a:gd name="connsiteX7" fmla="*/ 1853786 w 2289730"/>
              <a:gd name="connsiteY7" fmla="*/ 3775468 h 3805145"/>
              <a:gd name="connsiteX8" fmla="*/ 1791801 w 2289730"/>
              <a:gd name="connsiteY8" fmla="*/ 3785851 h 3805145"/>
              <a:gd name="connsiteX9" fmla="*/ 1500157 w 2289730"/>
              <a:gd name="connsiteY9" fmla="*/ 3721271 h 3805145"/>
              <a:gd name="connsiteX10" fmla="*/ 1404942 w 2289730"/>
              <a:gd name="connsiteY10" fmla="*/ 3734130 h 3805145"/>
              <a:gd name="connsiteX11" fmla="*/ 1363619 w 2289730"/>
              <a:gd name="connsiteY11" fmla="*/ 3718700 h 3805145"/>
              <a:gd name="connsiteX12" fmla="*/ 1306490 w 2289730"/>
              <a:gd name="connsiteY12" fmla="*/ 3736702 h 3805145"/>
              <a:gd name="connsiteX13" fmla="*/ 1161954 w 2289730"/>
              <a:gd name="connsiteY13" fmla="*/ 3739369 h 3805145"/>
              <a:gd name="connsiteX14" fmla="*/ 968382 w 2289730"/>
              <a:gd name="connsiteY14" fmla="*/ 3765086 h 3805145"/>
              <a:gd name="connsiteX15" fmla="*/ 666360 w 2289730"/>
              <a:gd name="connsiteY15" fmla="*/ 3698411 h 3805145"/>
              <a:gd name="connsiteX16" fmla="*/ 545056 w 2289730"/>
              <a:gd name="connsiteY16" fmla="*/ 3662216 h 3805145"/>
              <a:gd name="connsiteX17" fmla="*/ 446984 w 2289730"/>
              <a:gd name="connsiteY17" fmla="*/ 3664788 h 3805145"/>
              <a:gd name="connsiteX18" fmla="*/ 418420 w 2289730"/>
              <a:gd name="connsiteY18" fmla="*/ 3644119 h 3805145"/>
              <a:gd name="connsiteX19" fmla="*/ 364243 w 2289730"/>
              <a:gd name="connsiteY19" fmla="*/ 3670027 h 3805145"/>
              <a:gd name="connsiteX20" fmla="*/ 272170 w 2289730"/>
              <a:gd name="connsiteY20" fmla="*/ 3672598 h 3805145"/>
              <a:gd name="connsiteX21" fmla="*/ 217135 w 2289730"/>
              <a:gd name="connsiteY21" fmla="*/ 3689743 h 3805145"/>
              <a:gd name="connsiteX22" fmla="*/ 84501 w 2289730"/>
              <a:gd name="connsiteY22" fmla="*/ 3660502 h 3805145"/>
              <a:gd name="connsiteX23" fmla="*/ -50 w 2289730"/>
              <a:gd name="connsiteY23" fmla="*/ 3651929 h 3805145"/>
              <a:gd name="connsiteX24" fmla="*/ -50 w 2289730"/>
              <a:gd name="connsiteY24" fmla="*/ -51 h 38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730" h="3805145">
                <a:moveTo>
                  <a:pt x="2287395" y="-51"/>
                </a:moveTo>
                <a:cubicBezTo>
                  <a:pt x="2287395" y="-51"/>
                  <a:pt x="2292537" y="3653929"/>
                  <a:pt x="2287395" y="3664312"/>
                </a:cubicBezTo>
                <a:cubicBezTo>
                  <a:pt x="2282254" y="3674694"/>
                  <a:pt x="2287395" y="3694220"/>
                  <a:pt x="2246072" y="3711937"/>
                </a:cubicBezTo>
                <a:cubicBezTo>
                  <a:pt x="2204749" y="3729653"/>
                  <a:pt x="2209985" y="3830237"/>
                  <a:pt x="2155713" y="3799186"/>
                </a:cubicBezTo>
                <a:cubicBezTo>
                  <a:pt x="2101440" y="3768134"/>
                  <a:pt x="2140288" y="3804139"/>
                  <a:pt x="2132480" y="3804139"/>
                </a:cubicBezTo>
                <a:cubicBezTo>
                  <a:pt x="2124673" y="3804139"/>
                  <a:pt x="2117056" y="3804139"/>
                  <a:pt x="2070591" y="3791089"/>
                </a:cubicBezTo>
                <a:cubicBezTo>
                  <a:pt x="2024126" y="3778040"/>
                  <a:pt x="2018984" y="3760038"/>
                  <a:pt x="1987944" y="3754894"/>
                </a:cubicBezTo>
                <a:cubicBezTo>
                  <a:pt x="1942184" y="3749217"/>
                  <a:pt x="1895747" y="3756342"/>
                  <a:pt x="1853786" y="3775468"/>
                </a:cubicBezTo>
                <a:cubicBezTo>
                  <a:pt x="1799609" y="3798710"/>
                  <a:pt x="1791801" y="3785851"/>
                  <a:pt x="1791801" y="3785851"/>
                </a:cubicBezTo>
                <a:cubicBezTo>
                  <a:pt x="1654977" y="3728701"/>
                  <a:pt x="1500157" y="3721271"/>
                  <a:pt x="1500157" y="3721271"/>
                </a:cubicBezTo>
                <a:cubicBezTo>
                  <a:pt x="1500157" y="3721271"/>
                  <a:pt x="1415035" y="3734130"/>
                  <a:pt x="1404942" y="3734130"/>
                </a:cubicBezTo>
                <a:cubicBezTo>
                  <a:pt x="1394850" y="3734130"/>
                  <a:pt x="1363619" y="3718700"/>
                  <a:pt x="1363619" y="3718700"/>
                </a:cubicBezTo>
                <a:cubicBezTo>
                  <a:pt x="1363619" y="3718700"/>
                  <a:pt x="1319820" y="3736702"/>
                  <a:pt x="1306490" y="3736702"/>
                </a:cubicBezTo>
                <a:cubicBezTo>
                  <a:pt x="1293160" y="3736702"/>
                  <a:pt x="1161954" y="3739369"/>
                  <a:pt x="1161954" y="3739369"/>
                </a:cubicBezTo>
                <a:cubicBezTo>
                  <a:pt x="1161954" y="3739369"/>
                  <a:pt x="1110347" y="3754799"/>
                  <a:pt x="968382" y="3765086"/>
                </a:cubicBezTo>
                <a:cubicBezTo>
                  <a:pt x="826416" y="3775373"/>
                  <a:pt x="679309" y="3713461"/>
                  <a:pt x="666360" y="3698411"/>
                </a:cubicBezTo>
                <a:cubicBezTo>
                  <a:pt x="653411" y="3683362"/>
                  <a:pt x="609231" y="3669836"/>
                  <a:pt x="545056" y="3662216"/>
                </a:cubicBezTo>
                <a:cubicBezTo>
                  <a:pt x="480881" y="3654596"/>
                  <a:pt x="480595" y="3664788"/>
                  <a:pt x="446984" y="3664788"/>
                </a:cubicBezTo>
                <a:cubicBezTo>
                  <a:pt x="413374" y="3664788"/>
                  <a:pt x="428989" y="3659644"/>
                  <a:pt x="418420" y="3644119"/>
                </a:cubicBezTo>
                <a:cubicBezTo>
                  <a:pt x="407851" y="3628593"/>
                  <a:pt x="397758" y="3664788"/>
                  <a:pt x="364243" y="3670027"/>
                </a:cubicBezTo>
                <a:cubicBezTo>
                  <a:pt x="330727" y="3675265"/>
                  <a:pt x="291117" y="3669169"/>
                  <a:pt x="272170" y="3672598"/>
                </a:cubicBezTo>
                <a:cubicBezTo>
                  <a:pt x="253222" y="3676027"/>
                  <a:pt x="244653" y="3686314"/>
                  <a:pt x="217135" y="3689743"/>
                </a:cubicBezTo>
                <a:cubicBezTo>
                  <a:pt x="189618" y="3693172"/>
                  <a:pt x="121920" y="3670693"/>
                  <a:pt x="84501" y="3660502"/>
                </a:cubicBezTo>
                <a:cubicBezTo>
                  <a:pt x="56798" y="3654044"/>
                  <a:pt x="28384" y="3651167"/>
                  <a:pt x="-50" y="365192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accent1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ADD0D07-BAEE-F444-AC01-E7392BE9A729}"/>
              </a:ext>
            </a:extLst>
          </p:cNvPr>
          <p:cNvSpPr/>
          <p:nvPr/>
        </p:nvSpPr>
        <p:spPr>
          <a:xfrm>
            <a:off x="5450590" y="7747572"/>
            <a:ext cx="2920410" cy="4867019"/>
          </a:xfrm>
          <a:custGeom>
            <a:avLst/>
            <a:gdLst>
              <a:gd name="connsiteX0" fmla="*/ 2286919 w 2289254"/>
              <a:gd name="connsiteY0" fmla="*/ -51 h 3815163"/>
              <a:gd name="connsiteX1" fmla="*/ 2286919 w 2289254"/>
              <a:gd name="connsiteY1" fmla="*/ 3669836 h 3815163"/>
              <a:gd name="connsiteX2" fmla="*/ 2245596 w 2289254"/>
              <a:gd name="connsiteY2" fmla="*/ 3720604 h 3815163"/>
              <a:gd name="connsiteX3" fmla="*/ 2155237 w 2289254"/>
              <a:gd name="connsiteY3" fmla="*/ 3809282 h 3815163"/>
              <a:gd name="connsiteX4" fmla="*/ 2132004 w 2289254"/>
              <a:gd name="connsiteY4" fmla="*/ 3814807 h 3815163"/>
              <a:gd name="connsiteX5" fmla="*/ 2070115 w 2289254"/>
              <a:gd name="connsiteY5" fmla="*/ 3802138 h 3815163"/>
              <a:gd name="connsiteX6" fmla="*/ 1987468 w 2289254"/>
              <a:gd name="connsiteY6" fmla="*/ 3766134 h 3815163"/>
              <a:gd name="connsiteX7" fmla="*/ 1853215 w 2289254"/>
              <a:gd name="connsiteY7" fmla="*/ 3786803 h 3815163"/>
              <a:gd name="connsiteX8" fmla="*/ 1791325 w 2289254"/>
              <a:gd name="connsiteY8" fmla="*/ 3797185 h 3815163"/>
              <a:gd name="connsiteX9" fmla="*/ 1499682 w 2289254"/>
              <a:gd name="connsiteY9" fmla="*/ 3732606 h 3815163"/>
              <a:gd name="connsiteX10" fmla="*/ 1404467 w 2289254"/>
              <a:gd name="connsiteY10" fmla="*/ 3745560 h 3815163"/>
              <a:gd name="connsiteX11" fmla="*/ 1363143 w 2289254"/>
              <a:gd name="connsiteY11" fmla="*/ 3730129 h 3815163"/>
              <a:gd name="connsiteX12" fmla="*/ 1306014 w 2289254"/>
              <a:gd name="connsiteY12" fmla="*/ 3748132 h 3815163"/>
              <a:gd name="connsiteX13" fmla="*/ 1161478 w 2289254"/>
              <a:gd name="connsiteY13" fmla="*/ 3750704 h 3815163"/>
              <a:gd name="connsiteX14" fmla="*/ 967906 w 2289254"/>
              <a:gd name="connsiteY14" fmla="*/ 3776516 h 3815163"/>
              <a:gd name="connsiteX15" fmla="*/ 665884 w 2289254"/>
              <a:gd name="connsiteY15" fmla="*/ 3709841 h 3815163"/>
              <a:gd name="connsiteX16" fmla="*/ 544580 w 2289254"/>
              <a:gd name="connsiteY16" fmla="*/ 3673646 h 3815163"/>
              <a:gd name="connsiteX17" fmla="*/ 446508 w 2289254"/>
              <a:gd name="connsiteY17" fmla="*/ 3676218 h 3815163"/>
              <a:gd name="connsiteX18" fmla="*/ 417944 w 2289254"/>
              <a:gd name="connsiteY18" fmla="*/ 3655548 h 3815163"/>
              <a:gd name="connsiteX19" fmla="*/ 363671 w 2289254"/>
              <a:gd name="connsiteY19" fmla="*/ 3681361 h 3815163"/>
              <a:gd name="connsiteX20" fmla="*/ 271694 w 2289254"/>
              <a:gd name="connsiteY20" fmla="*/ 3684029 h 3815163"/>
              <a:gd name="connsiteX21" fmla="*/ 216659 w 2289254"/>
              <a:gd name="connsiteY21" fmla="*/ 3701174 h 3815163"/>
              <a:gd name="connsiteX22" fmla="*/ 84215 w 2289254"/>
              <a:gd name="connsiteY22" fmla="*/ 3671932 h 3815163"/>
              <a:gd name="connsiteX23" fmla="*/ -50 w 2289254"/>
              <a:gd name="connsiteY23" fmla="*/ 3663359 h 3815163"/>
              <a:gd name="connsiteX24" fmla="*/ -50 w 2289254"/>
              <a:gd name="connsiteY24" fmla="*/ -51 h 38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254" h="3815163">
                <a:moveTo>
                  <a:pt x="2286919" y="-51"/>
                </a:moveTo>
                <a:cubicBezTo>
                  <a:pt x="2286919" y="-51"/>
                  <a:pt x="2292061" y="3659454"/>
                  <a:pt x="2286919" y="3669836"/>
                </a:cubicBezTo>
                <a:cubicBezTo>
                  <a:pt x="2281777" y="3680218"/>
                  <a:pt x="2286919" y="3702507"/>
                  <a:pt x="2245596" y="3720604"/>
                </a:cubicBezTo>
                <a:cubicBezTo>
                  <a:pt x="2204272" y="3738702"/>
                  <a:pt x="2209414" y="3840238"/>
                  <a:pt x="2155237" y="3809282"/>
                </a:cubicBezTo>
                <a:cubicBezTo>
                  <a:pt x="2101060" y="3778326"/>
                  <a:pt x="2139812" y="3814807"/>
                  <a:pt x="2132004" y="3814807"/>
                </a:cubicBezTo>
                <a:cubicBezTo>
                  <a:pt x="2124197" y="3814807"/>
                  <a:pt x="2116484" y="3814807"/>
                  <a:pt x="2070115" y="3802138"/>
                </a:cubicBezTo>
                <a:cubicBezTo>
                  <a:pt x="2023745" y="3789470"/>
                  <a:pt x="2018413" y="3771277"/>
                  <a:pt x="1987468" y="3766134"/>
                </a:cubicBezTo>
                <a:cubicBezTo>
                  <a:pt x="1941669" y="3760505"/>
                  <a:pt x="1895204" y="3767658"/>
                  <a:pt x="1853215" y="3786803"/>
                </a:cubicBezTo>
                <a:cubicBezTo>
                  <a:pt x="1799037" y="3810044"/>
                  <a:pt x="1791325" y="3797185"/>
                  <a:pt x="1791325" y="3797185"/>
                </a:cubicBezTo>
                <a:cubicBezTo>
                  <a:pt x="1654501" y="3740035"/>
                  <a:pt x="1499682" y="3732606"/>
                  <a:pt x="1499682" y="3732606"/>
                </a:cubicBezTo>
                <a:cubicBezTo>
                  <a:pt x="1499682" y="3732606"/>
                  <a:pt x="1413988" y="3745560"/>
                  <a:pt x="1404467" y="3745560"/>
                </a:cubicBezTo>
                <a:cubicBezTo>
                  <a:pt x="1394945" y="3745560"/>
                  <a:pt x="1363143" y="3730129"/>
                  <a:pt x="1363143" y="3730129"/>
                </a:cubicBezTo>
                <a:cubicBezTo>
                  <a:pt x="1363143" y="3730129"/>
                  <a:pt x="1319249" y="3748132"/>
                  <a:pt x="1306014" y="3748132"/>
                </a:cubicBezTo>
                <a:cubicBezTo>
                  <a:pt x="1292779" y="3748132"/>
                  <a:pt x="1161478" y="3750704"/>
                  <a:pt x="1161478" y="3750704"/>
                </a:cubicBezTo>
                <a:cubicBezTo>
                  <a:pt x="1161478" y="3750704"/>
                  <a:pt x="1109776" y="3766229"/>
                  <a:pt x="967906" y="3776516"/>
                </a:cubicBezTo>
                <a:cubicBezTo>
                  <a:pt x="826035" y="3786803"/>
                  <a:pt x="678738" y="3724891"/>
                  <a:pt x="665884" y="3709841"/>
                </a:cubicBezTo>
                <a:cubicBezTo>
                  <a:pt x="653030" y="3694791"/>
                  <a:pt x="608755" y="3681266"/>
                  <a:pt x="544580" y="3673646"/>
                </a:cubicBezTo>
                <a:cubicBezTo>
                  <a:pt x="480405" y="3666026"/>
                  <a:pt x="480024" y="3676218"/>
                  <a:pt x="446508" y="3676218"/>
                </a:cubicBezTo>
                <a:cubicBezTo>
                  <a:pt x="412993" y="3676218"/>
                  <a:pt x="428417" y="3671074"/>
                  <a:pt x="417944" y="3655548"/>
                </a:cubicBezTo>
                <a:cubicBezTo>
                  <a:pt x="407470" y="3640023"/>
                  <a:pt x="397282" y="3676218"/>
                  <a:pt x="363671" y="3681361"/>
                </a:cubicBezTo>
                <a:cubicBezTo>
                  <a:pt x="330061" y="3686505"/>
                  <a:pt x="290641" y="3680504"/>
                  <a:pt x="271694" y="3684029"/>
                </a:cubicBezTo>
                <a:cubicBezTo>
                  <a:pt x="252746" y="3687553"/>
                  <a:pt x="244176" y="3697744"/>
                  <a:pt x="216659" y="3701174"/>
                </a:cubicBezTo>
                <a:cubicBezTo>
                  <a:pt x="189142" y="3704602"/>
                  <a:pt x="122016" y="3682124"/>
                  <a:pt x="84215" y="3671932"/>
                </a:cubicBezTo>
                <a:cubicBezTo>
                  <a:pt x="56612" y="3665483"/>
                  <a:pt x="28286" y="3662597"/>
                  <a:pt x="-50" y="366335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accent3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78ABF2D-FDA7-7846-A5DB-D81DEA75A3D8}"/>
              </a:ext>
            </a:extLst>
          </p:cNvPr>
          <p:cNvSpPr/>
          <p:nvPr/>
        </p:nvSpPr>
        <p:spPr>
          <a:xfrm>
            <a:off x="8520537" y="7747572"/>
            <a:ext cx="4863297" cy="2932541"/>
          </a:xfrm>
          <a:custGeom>
            <a:avLst/>
            <a:gdLst>
              <a:gd name="connsiteX0" fmla="*/ -50 w 3812246"/>
              <a:gd name="connsiteY0" fmla="*/ 2235 h 2298763"/>
              <a:gd name="connsiteX1" fmla="*/ 3667632 w 3812246"/>
              <a:gd name="connsiteY1" fmla="*/ 2235 h 2298763"/>
              <a:gd name="connsiteX2" fmla="*/ 3717905 w 3812246"/>
              <a:gd name="connsiteY2" fmla="*/ 43573 h 2298763"/>
              <a:gd name="connsiteX3" fmla="*/ 3806360 w 3812246"/>
              <a:gd name="connsiteY3" fmla="*/ 133870 h 2298763"/>
              <a:gd name="connsiteX4" fmla="*/ 3811787 w 3812246"/>
              <a:gd name="connsiteY4" fmla="*/ 157111 h 2298763"/>
              <a:gd name="connsiteX5" fmla="*/ 3799028 w 3812246"/>
              <a:gd name="connsiteY5" fmla="*/ 219119 h 2298763"/>
              <a:gd name="connsiteX6" fmla="*/ 3763037 w 3812246"/>
              <a:gd name="connsiteY6" fmla="*/ 301701 h 2298763"/>
              <a:gd name="connsiteX7" fmla="*/ 3783699 w 3812246"/>
              <a:gd name="connsiteY7" fmla="*/ 436003 h 2298763"/>
              <a:gd name="connsiteX8" fmla="*/ 3793982 w 3812246"/>
              <a:gd name="connsiteY8" fmla="*/ 498011 h 2298763"/>
              <a:gd name="connsiteX9" fmla="*/ 3729522 w 3812246"/>
              <a:gd name="connsiteY9" fmla="*/ 789762 h 2298763"/>
              <a:gd name="connsiteX10" fmla="*/ 3742471 w 3812246"/>
              <a:gd name="connsiteY10" fmla="*/ 885012 h 2298763"/>
              <a:gd name="connsiteX11" fmla="*/ 3726951 w 3812246"/>
              <a:gd name="connsiteY11" fmla="*/ 926255 h 2298763"/>
              <a:gd name="connsiteX12" fmla="*/ 3745042 w 3812246"/>
              <a:gd name="connsiteY12" fmla="*/ 983405 h 2298763"/>
              <a:gd name="connsiteX13" fmla="*/ 3747612 w 3812246"/>
              <a:gd name="connsiteY13" fmla="*/ 1127995 h 2298763"/>
              <a:gd name="connsiteX14" fmla="*/ 3773416 w 3812246"/>
              <a:gd name="connsiteY14" fmla="*/ 1321638 h 2298763"/>
              <a:gd name="connsiteX15" fmla="*/ 3706765 w 3812246"/>
              <a:gd name="connsiteY15" fmla="*/ 1623676 h 2298763"/>
              <a:gd name="connsiteX16" fmla="*/ 3670679 w 3812246"/>
              <a:gd name="connsiteY16" fmla="*/ 1745024 h 2298763"/>
              <a:gd name="connsiteX17" fmla="*/ 3673249 w 3812246"/>
              <a:gd name="connsiteY17" fmla="*/ 1843132 h 2298763"/>
              <a:gd name="connsiteX18" fmla="*/ 3652588 w 3812246"/>
              <a:gd name="connsiteY18" fmla="*/ 1871707 h 2298763"/>
              <a:gd name="connsiteX19" fmla="*/ 3678391 w 3812246"/>
              <a:gd name="connsiteY19" fmla="*/ 1925904 h 2298763"/>
              <a:gd name="connsiteX20" fmla="*/ 3680962 w 3812246"/>
              <a:gd name="connsiteY20" fmla="*/ 2018010 h 2298763"/>
              <a:gd name="connsiteX21" fmla="*/ 3698195 w 3812246"/>
              <a:gd name="connsiteY21" fmla="*/ 2073065 h 2298763"/>
              <a:gd name="connsiteX22" fmla="*/ 3668965 w 3812246"/>
              <a:gd name="connsiteY22" fmla="*/ 2209939 h 2298763"/>
              <a:gd name="connsiteX23" fmla="*/ 3660300 w 3812246"/>
              <a:gd name="connsiteY23" fmla="*/ 2298713 h 2298763"/>
              <a:gd name="connsiteX24" fmla="*/ -50 w 3812246"/>
              <a:gd name="connsiteY24" fmla="*/ 2298713 h 22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12246" h="2298763">
                <a:moveTo>
                  <a:pt x="-50" y="2235"/>
                </a:moveTo>
                <a:cubicBezTo>
                  <a:pt x="-50" y="2235"/>
                  <a:pt x="3657253" y="-2909"/>
                  <a:pt x="3667632" y="2235"/>
                </a:cubicBezTo>
                <a:cubicBezTo>
                  <a:pt x="3678010" y="7378"/>
                  <a:pt x="3699815" y="2235"/>
                  <a:pt x="3717905" y="43573"/>
                </a:cubicBezTo>
                <a:cubicBezTo>
                  <a:pt x="3735996" y="84912"/>
                  <a:pt x="3837305" y="79673"/>
                  <a:pt x="3806360" y="133870"/>
                </a:cubicBezTo>
                <a:cubicBezTo>
                  <a:pt x="3775415" y="188068"/>
                  <a:pt x="3811787" y="149396"/>
                  <a:pt x="3811787" y="157111"/>
                </a:cubicBezTo>
                <a:cubicBezTo>
                  <a:pt x="3811787" y="164827"/>
                  <a:pt x="3811787" y="172637"/>
                  <a:pt x="3799028" y="219119"/>
                </a:cubicBezTo>
                <a:cubicBezTo>
                  <a:pt x="3786269" y="265601"/>
                  <a:pt x="3768179" y="270745"/>
                  <a:pt x="3763037" y="301701"/>
                </a:cubicBezTo>
                <a:cubicBezTo>
                  <a:pt x="3757400" y="347516"/>
                  <a:pt x="3764551" y="393998"/>
                  <a:pt x="3783699" y="436003"/>
                </a:cubicBezTo>
                <a:cubicBezTo>
                  <a:pt x="3806931" y="490201"/>
                  <a:pt x="3793982" y="498011"/>
                  <a:pt x="3793982" y="498011"/>
                </a:cubicBezTo>
                <a:cubicBezTo>
                  <a:pt x="3736853" y="634790"/>
                  <a:pt x="3729522" y="789762"/>
                  <a:pt x="3729522" y="789762"/>
                </a:cubicBezTo>
                <a:cubicBezTo>
                  <a:pt x="3729522" y="789762"/>
                  <a:pt x="3742471" y="874915"/>
                  <a:pt x="3742471" y="885012"/>
                </a:cubicBezTo>
                <a:cubicBezTo>
                  <a:pt x="3742471" y="895108"/>
                  <a:pt x="3726951" y="926255"/>
                  <a:pt x="3726951" y="926255"/>
                </a:cubicBezTo>
                <a:cubicBezTo>
                  <a:pt x="3726951" y="926255"/>
                  <a:pt x="3745042" y="970165"/>
                  <a:pt x="3745042" y="983405"/>
                </a:cubicBezTo>
                <a:cubicBezTo>
                  <a:pt x="3745042" y="996645"/>
                  <a:pt x="3747612" y="1127995"/>
                  <a:pt x="3747612" y="1127995"/>
                </a:cubicBezTo>
                <a:cubicBezTo>
                  <a:pt x="3747612" y="1127995"/>
                  <a:pt x="3763037" y="1179620"/>
                  <a:pt x="3773416" y="1321638"/>
                </a:cubicBezTo>
                <a:cubicBezTo>
                  <a:pt x="3783794" y="1463656"/>
                  <a:pt x="3721809" y="1610817"/>
                  <a:pt x="3706765" y="1623676"/>
                </a:cubicBezTo>
                <a:cubicBezTo>
                  <a:pt x="3691721" y="1636534"/>
                  <a:pt x="3678201" y="1680826"/>
                  <a:pt x="3670679" y="1745024"/>
                </a:cubicBezTo>
                <a:cubicBezTo>
                  <a:pt x="3663156" y="1809223"/>
                  <a:pt x="3673249" y="1809603"/>
                  <a:pt x="3673249" y="1843132"/>
                </a:cubicBezTo>
                <a:cubicBezTo>
                  <a:pt x="3673249" y="1876660"/>
                  <a:pt x="3668108" y="1861229"/>
                  <a:pt x="3652588" y="1871707"/>
                </a:cubicBezTo>
                <a:cubicBezTo>
                  <a:pt x="3637068" y="1882184"/>
                  <a:pt x="3673249" y="1892281"/>
                  <a:pt x="3678391" y="1925904"/>
                </a:cubicBezTo>
                <a:cubicBezTo>
                  <a:pt x="3683533" y="1959527"/>
                  <a:pt x="3677534" y="1999056"/>
                  <a:pt x="3680962" y="2018010"/>
                </a:cubicBezTo>
                <a:cubicBezTo>
                  <a:pt x="3684390" y="2036966"/>
                  <a:pt x="3694768" y="2045538"/>
                  <a:pt x="3698195" y="2073065"/>
                </a:cubicBezTo>
                <a:cubicBezTo>
                  <a:pt x="3701624" y="2100593"/>
                  <a:pt x="3679152" y="2172125"/>
                  <a:pt x="3668965" y="2209939"/>
                </a:cubicBezTo>
                <a:cubicBezTo>
                  <a:pt x="3662385" y="2239057"/>
                  <a:pt x="3659481" y="2268880"/>
                  <a:pt x="3660300" y="2298713"/>
                </a:cubicBezTo>
                <a:lnTo>
                  <a:pt x="-50" y="2298713"/>
                </a:lnTo>
                <a:close/>
              </a:path>
            </a:pathLst>
          </a:custGeom>
          <a:solidFill>
            <a:schemeClr val="accent4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0531D4E-BD8D-814E-9AAA-39A1B4D050C8}"/>
              </a:ext>
            </a:extLst>
          </p:cNvPr>
          <p:cNvSpPr/>
          <p:nvPr/>
        </p:nvSpPr>
        <p:spPr>
          <a:xfrm>
            <a:off x="3497334" y="4496389"/>
            <a:ext cx="839966" cy="815337"/>
          </a:xfrm>
          <a:custGeom>
            <a:avLst/>
            <a:gdLst>
              <a:gd name="connsiteX0" fmla="*/ 204353 w 658433"/>
              <a:gd name="connsiteY0" fmla="*/ 601882 h 639127"/>
              <a:gd name="connsiteX1" fmla="*/ 607970 w 658433"/>
              <a:gd name="connsiteY1" fmla="*/ 198022 h 639127"/>
              <a:gd name="connsiteX2" fmla="*/ 627013 w 658433"/>
              <a:gd name="connsiteY2" fmla="*/ 28477 h 639127"/>
              <a:gd name="connsiteX3" fmla="*/ 498568 w 658433"/>
              <a:gd name="connsiteY3" fmla="*/ 18952 h 639127"/>
              <a:gd name="connsiteX4" fmla="*/ 359839 w 658433"/>
              <a:gd name="connsiteY4" fmla="*/ 157636 h 639127"/>
              <a:gd name="connsiteX5" fmla="*/ 382310 w 658433"/>
              <a:gd name="connsiteY5" fmla="*/ 180211 h 639127"/>
              <a:gd name="connsiteX6" fmla="*/ 517706 w 658433"/>
              <a:gd name="connsiteY6" fmla="*/ 44670 h 639127"/>
              <a:gd name="connsiteX7" fmla="*/ 604161 w 658433"/>
              <a:gd name="connsiteY7" fmla="*/ 51147 h 639127"/>
              <a:gd name="connsiteX8" fmla="*/ 585118 w 658433"/>
              <a:gd name="connsiteY8" fmla="*/ 174972 h 639127"/>
              <a:gd name="connsiteX9" fmla="*/ 181026 w 658433"/>
              <a:gd name="connsiteY9" fmla="*/ 579213 h 639127"/>
              <a:gd name="connsiteX10" fmla="*/ 179883 w 658433"/>
              <a:gd name="connsiteY10" fmla="*/ 580451 h 639127"/>
              <a:gd name="connsiteX11" fmla="*/ 129229 w 658433"/>
              <a:gd name="connsiteY11" fmla="*/ 606835 h 639127"/>
              <a:gd name="connsiteX12" fmla="*/ 64387 w 658433"/>
              <a:gd name="connsiteY12" fmla="*/ 575403 h 639127"/>
              <a:gd name="connsiteX13" fmla="*/ 115803 w 658433"/>
              <a:gd name="connsiteY13" fmla="*/ 375378 h 639127"/>
              <a:gd name="connsiteX14" fmla="*/ 353174 w 658433"/>
              <a:gd name="connsiteY14" fmla="*/ 138967 h 639127"/>
              <a:gd name="connsiteX15" fmla="*/ 353317 w 658433"/>
              <a:gd name="connsiteY15" fmla="*/ 116250 h 639127"/>
              <a:gd name="connsiteX16" fmla="*/ 330608 w 658433"/>
              <a:gd name="connsiteY16" fmla="*/ 116107 h 639127"/>
              <a:gd name="connsiteX17" fmla="*/ 93428 w 658433"/>
              <a:gd name="connsiteY17" fmla="*/ 353375 h 639127"/>
              <a:gd name="connsiteX18" fmla="*/ 42012 w 658433"/>
              <a:gd name="connsiteY18" fmla="*/ 598168 h 639127"/>
              <a:gd name="connsiteX19" fmla="*/ 131514 w 658433"/>
              <a:gd name="connsiteY19" fmla="*/ 638935 h 639127"/>
              <a:gd name="connsiteX20" fmla="*/ 204353 w 658433"/>
              <a:gd name="connsiteY20" fmla="*/ 601882 h 63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8433" h="639127">
                <a:moveTo>
                  <a:pt x="204353" y="601882"/>
                </a:moveTo>
                <a:lnTo>
                  <a:pt x="607970" y="198022"/>
                </a:lnTo>
                <a:cubicBezTo>
                  <a:pt x="667860" y="138205"/>
                  <a:pt x="674620" y="76388"/>
                  <a:pt x="627013" y="28477"/>
                </a:cubicBezTo>
                <a:cubicBezTo>
                  <a:pt x="580738" y="-17719"/>
                  <a:pt x="522847" y="2188"/>
                  <a:pt x="498568" y="18952"/>
                </a:cubicBezTo>
                <a:lnTo>
                  <a:pt x="359839" y="157636"/>
                </a:lnTo>
                <a:lnTo>
                  <a:pt x="382310" y="180211"/>
                </a:lnTo>
                <a:lnTo>
                  <a:pt x="517706" y="44670"/>
                </a:lnTo>
                <a:cubicBezTo>
                  <a:pt x="525133" y="40003"/>
                  <a:pt x="568265" y="15142"/>
                  <a:pt x="604161" y="51147"/>
                </a:cubicBezTo>
                <a:cubicBezTo>
                  <a:pt x="640057" y="87151"/>
                  <a:pt x="632726" y="127918"/>
                  <a:pt x="585118" y="174972"/>
                </a:cubicBezTo>
                <a:lnTo>
                  <a:pt x="181026" y="579213"/>
                </a:lnTo>
                <a:lnTo>
                  <a:pt x="179883" y="580451"/>
                </a:lnTo>
                <a:cubicBezTo>
                  <a:pt x="166953" y="595348"/>
                  <a:pt x="148843" y="604788"/>
                  <a:pt x="129229" y="606835"/>
                </a:cubicBezTo>
                <a:cubicBezTo>
                  <a:pt x="108091" y="607978"/>
                  <a:pt x="86287" y="597310"/>
                  <a:pt x="64387" y="575403"/>
                </a:cubicBezTo>
                <a:cubicBezTo>
                  <a:pt x="1831" y="512728"/>
                  <a:pt x="32586" y="459103"/>
                  <a:pt x="115803" y="375378"/>
                </a:cubicBezTo>
                <a:lnTo>
                  <a:pt x="353174" y="138967"/>
                </a:lnTo>
                <a:cubicBezTo>
                  <a:pt x="359487" y="132733"/>
                  <a:pt x="359544" y="122562"/>
                  <a:pt x="353317" y="116250"/>
                </a:cubicBezTo>
                <a:cubicBezTo>
                  <a:pt x="347090" y="109938"/>
                  <a:pt x="336921" y="109873"/>
                  <a:pt x="330608" y="116107"/>
                </a:cubicBezTo>
                <a:lnTo>
                  <a:pt x="93428" y="353375"/>
                </a:lnTo>
                <a:cubicBezTo>
                  <a:pt x="38013" y="408811"/>
                  <a:pt x="-54631" y="501489"/>
                  <a:pt x="42012" y="598168"/>
                </a:cubicBezTo>
                <a:cubicBezTo>
                  <a:pt x="70576" y="626743"/>
                  <a:pt x="100759" y="640649"/>
                  <a:pt x="131514" y="638935"/>
                </a:cubicBezTo>
                <a:cubicBezTo>
                  <a:pt x="159650" y="636401"/>
                  <a:pt x="185729" y="623133"/>
                  <a:pt x="204353" y="601882"/>
                </a:cubicBezTo>
                <a:close/>
              </a:path>
            </a:pathLst>
          </a:custGeom>
          <a:solidFill>
            <a:schemeClr val="tx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C26D556-29C3-6344-BF14-8AFCE3DA0363}"/>
              </a:ext>
            </a:extLst>
          </p:cNvPr>
          <p:cNvSpPr/>
          <p:nvPr/>
        </p:nvSpPr>
        <p:spPr>
          <a:xfrm>
            <a:off x="6514299" y="7543493"/>
            <a:ext cx="839926" cy="816065"/>
          </a:xfrm>
          <a:custGeom>
            <a:avLst/>
            <a:gdLst>
              <a:gd name="connsiteX0" fmla="*/ 204258 w 658402"/>
              <a:gd name="connsiteY0" fmla="*/ 601978 h 639698"/>
              <a:gd name="connsiteX1" fmla="*/ 607970 w 658402"/>
              <a:gd name="connsiteY1" fmla="*/ 198022 h 639698"/>
              <a:gd name="connsiteX2" fmla="*/ 627013 w 658402"/>
              <a:gd name="connsiteY2" fmla="*/ 28477 h 639698"/>
              <a:gd name="connsiteX3" fmla="*/ 498568 w 658402"/>
              <a:gd name="connsiteY3" fmla="*/ 18952 h 639698"/>
              <a:gd name="connsiteX4" fmla="*/ 359935 w 658402"/>
              <a:gd name="connsiteY4" fmla="*/ 157446 h 639698"/>
              <a:gd name="connsiteX5" fmla="*/ 382501 w 658402"/>
              <a:gd name="connsiteY5" fmla="*/ 180020 h 639698"/>
              <a:gd name="connsiteX6" fmla="*/ 517896 w 658402"/>
              <a:gd name="connsiteY6" fmla="*/ 44479 h 639698"/>
              <a:gd name="connsiteX7" fmla="*/ 604352 w 658402"/>
              <a:gd name="connsiteY7" fmla="*/ 50861 h 639698"/>
              <a:gd name="connsiteX8" fmla="*/ 585309 w 658402"/>
              <a:gd name="connsiteY8" fmla="*/ 175257 h 639698"/>
              <a:gd name="connsiteX9" fmla="*/ 181216 w 658402"/>
              <a:gd name="connsiteY9" fmla="*/ 579975 h 639698"/>
              <a:gd name="connsiteX10" fmla="*/ 180073 w 658402"/>
              <a:gd name="connsiteY10" fmla="*/ 581213 h 639698"/>
              <a:gd name="connsiteX11" fmla="*/ 129419 w 658402"/>
              <a:gd name="connsiteY11" fmla="*/ 607597 h 639698"/>
              <a:gd name="connsiteX12" fmla="*/ 64578 w 658402"/>
              <a:gd name="connsiteY12" fmla="*/ 576070 h 639698"/>
              <a:gd name="connsiteX13" fmla="*/ 115994 w 658402"/>
              <a:gd name="connsiteY13" fmla="*/ 376521 h 639698"/>
              <a:gd name="connsiteX14" fmla="*/ 353175 w 658402"/>
              <a:gd name="connsiteY14" fmla="*/ 139253 h 639698"/>
              <a:gd name="connsiteX15" fmla="*/ 351584 w 658402"/>
              <a:gd name="connsiteY15" fmla="*/ 116679 h 639698"/>
              <a:gd name="connsiteX16" fmla="*/ 330608 w 658402"/>
              <a:gd name="connsiteY16" fmla="*/ 116679 h 639698"/>
              <a:gd name="connsiteX17" fmla="*/ 93428 w 658402"/>
              <a:gd name="connsiteY17" fmla="*/ 353947 h 639698"/>
              <a:gd name="connsiteX18" fmla="*/ 42012 w 658402"/>
              <a:gd name="connsiteY18" fmla="*/ 598739 h 639698"/>
              <a:gd name="connsiteX19" fmla="*/ 131514 w 658402"/>
              <a:gd name="connsiteY19" fmla="*/ 639506 h 639698"/>
              <a:gd name="connsiteX20" fmla="*/ 204258 w 658402"/>
              <a:gd name="connsiteY20" fmla="*/ 601978 h 63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8402" h="639698">
                <a:moveTo>
                  <a:pt x="204258" y="601978"/>
                </a:moveTo>
                <a:lnTo>
                  <a:pt x="607970" y="198022"/>
                </a:lnTo>
                <a:cubicBezTo>
                  <a:pt x="667765" y="138110"/>
                  <a:pt x="674620" y="76388"/>
                  <a:pt x="627013" y="28477"/>
                </a:cubicBezTo>
                <a:cubicBezTo>
                  <a:pt x="580738" y="-17719"/>
                  <a:pt x="522752" y="2188"/>
                  <a:pt x="498568" y="18952"/>
                </a:cubicBezTo>
                <a:lnTo>
                  <a:pt x="359935" y="157446"/>
                </a:lnTo>
                <a:lnTo>
                  <a:pt x="382501" y="180020"/>
                </a:lnTo>
                <a:lnTo>
                  <a:pt x="517896" y="44479"/>
                </a:lnTo>
                <a:cubicBezTo>
                  <a:pt x="525323" y="39812"/>
                  <a:pt x="568456" y="14952"/>
                  <a:pt x="604352" y="50861"/>
                </a:cubicBezTo>
                <a:cubicBezTo>
                  <a:pt x="640248" y="86770"/>
                  <a:pt x="632916" y="127728"/>
                  <a:pt x="585309" y="175257"/>
                </a:cubicBezTo>
                <a:lnTo>
                  <a:pt x="181216" y="579975"/>
                </a:lnTo>
                <a:lnTo>
                  <a:pt x="180073" y="581213"/>
                </a:lnTo>
                <a:cubicBezTo>
                  <a:pt x="167115" y="596081"/>
                  <a:pt x="149024" y="605511"/>
                  <a:pt x="129419" y="607597"/>
                </a:cubicBezTo>
                <a:cubicBezTo>
                  <a:pt x="108282" y="608645"/>
                  <a:pt x="86477" y="598072"/>
                  <a:pt x="64578" y="576070"/>
                </a:cubicBezTo>
                <a:cubicBezTo>
                  <a:pt x="2022" y="513490"/>
                  <a:pt x="32776" y="459769"/>
                  <a:pt x="115994" y="376521"/>
                </a:cubicBezTo>
                <a:lnTo>
                  <a:pt x="353175" y="139253"/>
                </a:lnTo>
                <a:cubicBezTo>
                  <a:pt x="358963" y="132576"/>
                  <a:pt x="358259" y="122470"/>
                  <a:pt x="351584" y="116679"/>
                </a:cubicBezTo>
                <a:cubicBezTo>
                  <a:pt x="345567" y="111450"/>
                  <a:pt x="336626" y="111450"/>
                  <a:pt x="330608" y="116679"/>
                </a:cubicBezTo>
                <a:lnTo>
                  <a:pt x="93428" y="353947"/>
                </a:lnTo>
                <a:cubicBezTo>
                  <a:pt x="38013" y="409382"/>
                  <a:pt x="-54631" y="502060"/>
                  <a:pt x="42012" y="598739"/>
                </a:cubicBezTo>
                <a:cubicBezTo>
                  <a:pt x="70576" y="627314"/>
                  <a:pt x="100760" y="641221"/>
                  <a:pt x="131514" y="639506"/>
                </a:cubicBezTo>
                <a:cubicBezTo>
                  <a:pt x="159688" y="636830"/>
                  <a:pt x="185739" y="623380"/>
                  <a:pt x="204258" y="601978"/>
                </a:cubicBezTo>
                <a:close/>
              </a:path>
            </a:pathLst>
          </a:custGeom>
          <a:solidFill>
            <a:schemeClr val="tx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6A0AB65-5D74-F542-A28B-2CF9DC06887A}"/>
              </a:ext>
            </a:extLst>
          </p:cNvPr>
          <p:cNvSpPr/>
          <p:nvPr/>
        </p:nvSpPr>
        <p:spPr>
          <a:xfrm>
            <a:off x="10770149" y="7385535"/>
            <a:ext cx="813842" cy="840517"/>
          </a:xfrm>
          <a:custGeom>
            <a:avLst/>
            <a:gdLst>
              <a:gd name="connsiteX0" fmla="*/ 601091 w 637955"/>
              <a:gd name="connsiteY0" fmla="*/ 454050 h 658865"/>
              <a:gd name="connsiteX1" fmla="*/ 197951 w 637955"/>
              <a:gd name="connsiteY1" fmla="*/ 50381 h 658865"/>
              <a:gd name="connsiteX2" fmla="*/ 28468 w 637955"/>
              <a:gd name="connsiteY2" fmla="*/ 31331 h 658865"/>
              <a:gd name="connsiteX3" fmla="*/ 18947 w 637955"/>
              <a:gd name="connsiteY3" fmla="*/ 159823 h 658865"/>
              <a:gd name="connsiteX4" fmla="*/ 157389 w 637955"/>
              <a:gd name="connsiteY4" fmla="*/ 298412 h 658865"/>
              <a:gd name="connsiteX5" fmla="*/ 179860 w 637955"/>
              <a:gd name="connsiteY5" fmla="*/ 275933 h 658865"/>
              <a:gd name="connsiteX6" fmla="*/ 44464 w 637955"/>
              <a:gd name="connsiteY6" fmla="*/ 140392 h 658865"/>
              <a:gd name="connsiteX7" fmla="*/ 50844 w 637955"/>
              <a:gd name="connsiteY7" fmla="*/ 54000 h 658865"/>
              <a:gd name="connsiteX8" fmla="*/ 175194 w 637955"/>
              <a:gd name="connsiteY8" fmla="*/ 73050 h 658865"/>
              <a:gd name="connsiteX9" fmla="*/ 578811 w 637955"/>
              <a:gd name="connsiteY9" fmla="*/ 477387 h 658865"/>
              <a:gd name="connsiteX10" fmla="*/ 580049 w 637955"/>
              <a:gd name="connsiteY10" fmla="*/ 478530 h 658865"/>
              <a:gd name="connsiteX11" fmla="*/ 606423 w 637955"/>
              <a:gd name="connsiteY11" fmla="*/ 529203 h 658865"/>
              <a:gd name="connsiteX12" fmla="*/ 574907 w 637955"/>
              <a:gd name="connsiteY12" fmla="*/ 594163 h 658865"/>
              <a:gd name="connsiteX13" fmla="*/ 374956 w 637955"/>
              <a:gd name="connsiteY13" fmla="*/ 542728 h 658865"/>
              <a:gd name="connsiteX14" fmla="*/ 137775 w 637955"/>
              <a:gd name="connsiteY14" fmla="*/ 305365 h 658865"/>
              <a:gd name="connsiteX15" fmla="*/ 115161 w 637955"/>
              <a:gd name="connsiteY15" fmla="*/ 306022 h 658865"/>
              <a:gd name="connsiteX16" fmla="*/ 115209 w 637955"/>
              <a:gd name="connsiteY16" fmla="*/ 328035 h 658865"/>
              <a:gd name="connsiteX17" fmla="*/ 352389 w 637955"/>
              <a:gd name="connsiteY17" fmla="*/ 565302 h 658865"/>
              <a:gd name="connsiteX18" fmla="*/ 597092 w 637955"/>
              <a:gd name="connsiteY18" fmla="*/ 616737 h 658865"/>
              <a:gd name="connsiteX19" fmla="*/ 637749 w 637955"/>
              <a:gd name="connsiteY19" fmla="*/ 527202 h 658865"/>
              <a:gd name="connsiteX20" fmla="*/ 601091 w 637955"/>
              <a:gd name="connsiteY20" fmla="*/ 454050 h 65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7955" h="658865">
                <a:moveTo>
                  <a:pt x="601091" y="454050"/>
                </a:moveTo>
                <a:lnTo>
                  <a:pt x="197951" y="50381"/>
                </a:lnTo>
                <a:cubicBezTo>
                  <a:pt x="138061" y="-9531"/>
                  <a:pt x="76361" y="-16294"/>
                  <a:pt x="28468" y="31331"/>
                </a:cubicBezTo>
                <a:cubicBezTo>
                  <a:pt x="-17711" y="77622"/>
                  <a:pt x="2189" y="135534"/>
                  <a:pt x="18947" y="159823"/>
                </a:cubicBezTo>
                <a:lnTo>
                  <a:pt x="157389" y="298412"/>
                </a:lnTo>
                <a:lnTo>
                  <a:pt x="179860" y="275933"/>
                </a:lnTo>
                <a:lnTo>
                  <a:pt x="44464" y="140392"/>
                </a:lnTo>
                <a:cubicBezTo>
                  <a:pt x="39799" y="133058"/>
                  <a:pt x="14948" y="89910"/>
                  <a:pt x="50844" y="54000"/>
                </a:cubicBezTo>
                <a:cubicBezTo>
                  <a:pt x="86740" y="18091"/>
                  <a:pt x="127682" y="25425"/>
                  <a:pt x="175194" y="73050"/>
                </a:cubicBezTo>
                <a:lnTo>
                  <a:pt x="578811" y="477387"/>
                </a:lnTo>
                <a:lnTo>
                  <a:pt x="580049" y="478530"/>
                </a:lnTo>
                <a:cubicBezTo>
                  <a:pt x="594883" y="491512"/>
                  <a:pt x="604300" y="509600"/>
                  <a:pt x="606423" y="529203"/>
                </a:cubicBezTo>
                <a:cubicBezTo>
                  <a:pt x="607471" y="550443"/>
                  <a:pt x="596902" y="572255"/>
                  <a:pt x="574907" y="594163"/>
                </a:cubicBezTo>
                <a:cubicBezTo>
                  <a:pt x="512351" y="656742"/>
                  <a:pt x="458745" y="625977"/>
                  <a:pt x="374956" y="542728"/>
                </a:cubicBezTo>
                <a:lnTo>
                  <a:pt x="137775" y="305365"/>
                </a:lnTo>
                <a:cubicBezTo>
                  <a:pt x="131348" y="299298"/>
                  <a:pt x="121227" y="299593"/>
                  <a:pt x="115161" y="306022"/>
                </a:cubicBezTo>
                <a:cubicBezTo>
                  <a:pt x="109334" y="312213"/>
                  <a:pt x="109353" y="321872"/>
                  <a:pt x="115209" y="328035"/>
                </a:cubicBezTo>
                <a:lnTo>
                  <a:pt x="352389" y="565302"/>
                </a:lnTo>
                <a:cubicBezTo>
                  <a:pt x="407804" y="620738"/>
                  <a:pt x="500449" y="713416"/>
                  <a:pt x="597092" y="616737"/>
                </a:cubicBezTo>
                <a:cubicBezTo>
                  <a:pt x="625656" y="588162"/>
                  <a:pt x="639558" y="557968"/>
                  <a:pt x="637749" y="527202"/>
                </a:cubicBezTo>
                <a:cubicBezTo>
                  <a:pt x="635435" y="498999"/>
                  <a:pt x="622296" y="472786"/>
                  <a:pt x="601091" y="454050"/>
                </a:cubicBezTo>
                <a:close/>
              </a:path>
            </a:pathLst>
          </a:custGeom>
          <a:solidFill>
            <a:schemeClr val="tx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8ED166F-42AD-F844-BBB0-96362AEA3929}"/>
              </a:ext>
            </a:extLst>
          </p:cNvPr>
          <p:cNvSpPr/>
          <p:nvPr/>
        </p:nvSpPr>
        <p:spPr>
          <a:xfrm>
            <a:off x="5459590" y="4685765"/>
            <a:ext cx="4851706" cy="2923792"/>
          </a:xfrm>
          <a:custGeom>
            <a:avLst/>
            <a:gdLst>
              <a:gd name="connsiteX0" fmla="*/ -50 w 3803160"/>
              <a:gd name="connsiteY0" fmla="*/ 2235 h 2291905"/>
              <a:gd name="connsiteX1" fmla="*/ 3662490 w 3803160"/>
              <a:gd name="connsiteY1" fmla="*/ 2235 h 2291905"/>
              <a:gd name="connsiteX2" fmla="*/ 3710097 w 3803160"/>
              <a:gd name="connsiteY2" fmla="*/ 43573 h 2291905"/>
              <a:gd name="connsiteX3" fmla="*/ 3797219 w 3803160"/>
              <a:gd name="connsiteY3" fmla="*/ 133966 h 2291905"/>
              <a:gd name="connsiteX4" fmla="*/ 3802075 w 3803160"/>
              <a:gd name="connsiteY4" fmla="*/ 157207 h 2291905"/>
              <a:gd name="connsiteX5" fmla="*/ 3789031 w 3803160"/>
              <a:gd name="connsiteY5" fmla="*/ 219119 h 2291905"/>
              <a:gd name="connsiteX6" fmla="*/ 3752754 w 3803160"/>
              <a:gd name="connsiteY6" fmla="*/ 301796 h 2291905"/>
              <a:gd name="connsiteX7" fmla="*/ 3773416 w 3803160"/>
              <a:gd name="connsiteY7" fmla="*/ 436099 h 2291905"/>
              <a:gd name="connsiteX8" fmla="*/ 3783699 w 3803160"/>
              <a:gd name="connsiteY8" fmla="*/ 498011 h 2291905"/>
              <a:gd name="connsiteX9" fmla="*/ 3719143 w 3803160"/>
              <a:gd name="connsiteY9" fmla="*/ 789762 h 2291905"/>
              <a:gd name="connsiteX10" fmla="*/ 3732092 w 3803160"/>
              <a:gd name="connsiteY10" fmla="*/ 885012 h 2291905"/>
              <a:gd name="connsiteX11" fmla="*/ 3716572 w 3803160"/>
              <a:gd name="connsiteY11" fmla="*/ 926350 h 2291905"/>
              <a:gd name="connsiteX12" fmla="*/ 3734663 w 3803160"/>
              <a:gd name="connsiteY12" fmla="*/ 983500 h 2291905"/>
              <a:gd name="connsiteX13" fmla="*/ 3737234 w 3803160"/>
              <a:gd name="connsiteY13" fmla="*/ 1128090 h 2291905"/>
              <a:gd name="connsiteX14" fmla="*/ 3763037 w 3803160"/>
              <a:gd name="connsiteY14" fmla="*/ 1321733 h 2291905"/>
              <a:gd name="connsiteX15" fmla="*/ 3696386 w 3803160"/>
              <a:gd name="connsiteY15" fmla="*/ 1623866 h 2291905"/>
              <a:gd name="connsiteX16" fmla="*/ 3660300 w 3803160"/>
              <a:gd name="connsiteY16" fmla="*/ 1745215 h 2291905"/>
              <a:gd name="connsiteX17" fmla="*/ 3662871 w 3803160"/>
              <a:gd name="connsiteY17" fmla="*/ 1843322 h 2291905"/>
              <a:gd name="connsiteX18" fmla="*/ 3642210 w 3803160"/>
              <a:gd name="connsiteY18" fmla="*/ 1871897 h 2291905"/>
              <a:gd name="connsiteX19" fmla="*/ 3668012 w 3803160"/>
              <a:gd name="connsiteY19" fmla="*/ 1926190 h 2291905"/>
              <a:gd name="connsiteX20" fmla="*/ 3670583 w 3803160"/>
              <a:gd name="connsiteY20" fmla="*/ 2018201 h 2291905"/>
              <a:gd name="connsiteX21" fmla="*/ 3687817 w 3803160"/>
              <a:gd name="connsiteY21" fmla="*/ 2073256 h 2291905"/>
              <a:gd name="connsiteX22" fmla="*/ 3658586 w 3803160"/>
              <a:gd name="connsiteY22" fmla="*/ 2206606 h 2291905"/>
              <a:gd name="connsiteX23" fmla="*/ 3649922 w 3803160"/>
              <a:gd name="connsiteY23" fmla="*/ 2291855 h 2291905"/>
              <a:gd name="connsiteX24" fmla="*/ -50 w 3803160"/>
              <a:gd name="connsiteY24" fmla="*/ 2291855 h 229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3160" h="2291905">
                <a:moveTo>
                  <a:pt x="-50" y="2235"/>
                </a:moveTo>
                <a:cubicBezTo>
                  <a:pt x="-50" y="2235"/>
                  <a:pt x="3652207" y="-2909"/>
                  <a:pt x="3662490" y="2235"/>
                </a:cubicBezTo>
                <a:cubicBezTo>
                  <a:pt x="3672773" y="7378"/>
                  <a:pt x="3692197" y="2235"/>
                  <a:pt x="3710097" y="43573"/>
                </a:cubicBezTo>
                <a:cubicBezTo>
                  <a:pt x="3727998" y="84912"/>
                  <a:pt x="3828164" y="79768"/>
                  <a:pt x="3797219" y="133966"/>
                </a:cubicBezTo>
                <a:cubicBezTo>
                  <a:pt x="3766274" y="188163"/>
                  <a:pt x="3802075" y="149396"/>
                  <a:pt x="3802075" y="157207"/>
                </a:cubicBezTo>
                <a:cubicBezTo>
                  <a:pt x="3802075" y="165017"/>
                  <a:pt x="3802075" y="172637"/>
                  <a:pt x="3789031" y="219119"/>
                </a:cubicBezTo>
                <a:cubicBezTo>
                  <a:pt x="3775987" y="265601"/>
                  <a:pt x="3757991" y="270840"/>
                  <a:pt x="3752754" y="301796"/>
                </a:cubicBezTo>
                <a:cubicBezTo>
                  <a:pt x="3747127" y="347611"/>
                  <a:pt x="3754277" y="394093"/>
                  <a:pt x="3773416" y="436099"/>
                </a:cubicBezTo>
                <a:cubicBezTo>
                  <a:pt x="3796648" y="490296"/>
                  <a:pt x="3783699" y="498011"/>
                  <a:pt x="3783699" y="498011"/>
                </a:cubicBezTo>
                <a:cubicBezTo>
                  <a:pt x="3726570" y="634885"/>
                  <a:pt x="3719143" y="789762"/>
                  <a:pt x="3719143" y="789762"/>
                </a:cubicBezTo>
                <a:cubicBezTo>
                  <a:pt x="3719143" y="789762"/>
                  <a:pt x="3732092" y="875011"/>
                  <a:pt x="3732092" y="885012"/>
                </a:cubicBezTo>
                <a:cubicBezTo>
                  <a:pt x="3732092" y="895013"/>
                  <a:pt x="3716572" y="926350"/>
                  <a:pt x="3716572" y="926350"/>
                </a:cubicBezTo>
                <a:cubicBezTo>
                  <a:pt x="3716572" y="926350"/>
                  <a:pt x="3734663" y="970261"/>
                  <a:pt x="3734663" y="983500"/>
                </a:cubicBezTo>
                <a:cubicBezTo>
                  <a:pt x="3734663" y="996740"/>
                  <a:pt x="3737234" y="1128090"/>
                  <a:pt x="3737234" y="1128090"/>
                </a:cubicBezTo>
                <a:cubicBezTo>
                  <a:pt x="3737234" y="1128090"/>
                  <a:pt x="3752754" y="1179811"/>
                  <a:pt x="3763037" y="1321733"/>
                </a:cubicBezTo>
                <a:cubicBezTo>
                  <a:pt x="3773320" y="1463656"/>
                  <a:pt x="3711430" y="1610912"/>
                  <a:pt x="3696386" y="1623866"/>
                </a:cubicBezTo>
                <a:cubicBezTo>
                  <a:pt x="3681343" y="1636820"/>
                  <a:pt x="3667822" y="1681016"/>
                  <a:pt x="3660300" y="1745215"/>
                </a:cubicBezTo>
                <a:cubicBezTo>
                  <a:pt x="3652778" y="1809413"/>
                  <a:pt x="3662871" y="1809794"/>
                  <a:pt x="3662871" y="1843322"/>
                </a:cubicBezTo>
                <a:cubicBezTo>
                  <a:pt x="3662871" y="1876850"/>
                  <a:pt x="3657729" y="1861420"/>
                  <a:pt x="3642210" y="1871897"/>
                </a:cubicBezTo>
                <a:cubicBezTo>
                  <a:pt x="3626689" y="1882375"/>
                  <a:pt x="3662871" y="1892566"/>
                  <a:pt x="3668012" y="1926190"/>
                </a:cubicBezTo>
                <a:cubicBezTo>
                  <a:pt x="3673154" y="1959813"/>
                  <a:pt x="3667156" y="1999246"/>
                  <a:pt x="3670583" y="2018201"/>
                </a:cubicBezTo>
                <a:cubicBezTo>
                  <a:pt x="3674011" y="2037156"/>
                  <a:pt x="3684390" y="2045729"/>
                  <a:pt x="3687817" y="2073256"/>
                </a:cubicBezTo>
                <a:cubicBezTo>
                  <a:pt x="3691245" y="2100783"/>
                  <a:pt x="3668774" y="2168506"/>
                  <a:pt x="3658586" y="2206606"/>
                </a:cubicBezTo>
                <a:cubicBezTo>
                  <a:pt x="3652055" y="2234533"/>
                  <a:pt x="3649150" y="2263184"/>
                  <a:pt x="3649922" y="2291855"/>
                </a:cubicBezTo>
                <a:lnTo>
                  <a:pt x="-50" y="2291855"/>
                </a:lnTo>
                <a:close/>
              </a:path>
            </a:pathLst>
          </a:custGeom>
          <a:solidFill>
            <a:schemeClr val="accent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0B5B957-0E85-C34F-9EF8-84C0B0A0FD24}"/>
              </a:ext>
            </a:extLst>
          </p:cNvPr>
          <p:cNvSpPr/>
          <p:nvPr/>
        </p:nvSpPr>
        <p:spPr>
          <a:xfrm>
            <a:off x="7418290" y="4343048"/>
            <a:ext cx="815401" cy="840274"/>
          </a:xfrm>
          <a:custGeom>
            <a:avLst/>
            <a:gdLst>
              <a:gd name="connsiteX0" fmla="*/ 601567 w 639177"/>
              <a:gd name="connsiteY0" fmla="*/ 454050 h 658675"/>
              <a:gd name="connsiteX1" fmla="*/ 197951 w 639177"/>
              <a:gd name="connsiteY1" fmla="*/ 50381 h 658675"/>
              <a:gd name="connsiteX2" fmla="*/ 28468 w 639177"/>
              <a:gd name="connsiteY2" fmla="*/ 31331 h 658675"/>
              <a:gd name="connsiteX3" fmla="*/ 18947 w 639177"/>
              <a:gd name="connsiteY3" fmla="*/ 159823 h 658675"/>
              <a:gd name="connsiteX4" fmla="*/ 157389 w 639177"/>
              <a:gd name="connsiteY4" fmla="*/ 298412 h 658675"/>
              <a:gd name="connsiteX5" fmla="*/ 179860 w 639177"/>
              <a:gd name="connsiteY5" fmla="*/ 275933 h 658675"/>
              <a:gd name="connsiteX6" fmla="*/ 45131 w 639177"/>
              <a:gd name="connsiteY6" fmla="*/ 141059 h 658675"/>
              <a:gd name="connsiteX7" fmla="*/ 51510 w 639177"/>
              <a:gd name="connsiteY7" fmla="*/ 54667 h 658675"/>
              <a:gd name="connsiteX8" fmla="*/ 175766 w 639177"/>
              <a:gd name="connsiteY8" fmla="*/ 73717 h 658675"/>
              <a:gd name="connsiteX9" fmla="*/ 579858 w 639177"/>
              <a:gd name="connsiteY9" fmla="*/ 477958 h 658675"/>
              <a:gd name="connsiteX10" fmla="*/ 581096 w 639177"/>
              <a:gd name="connsiteY10" fmla="*/ 479101 h 658675"/>
              <a:gd name="connsiteX11" fmla="*/ 607471 w 639177"/>
              <a:gd name="connsiteY11" fmla="*/ 529774 h 658675"/>
              <a:gd name="connsiteX12" fmla="*/ 576050 w 639177"/>
              <a:gd name="connsiteY12" fmla="*/ 594735 h 658675"/>
              <a:gd name="connsiteX13" fmla="*/ 376098 w 639177"/>
              <a:gd name="connsiteY13" fmla="*/ 543300 h 658675"/>
              <a:gd name="connsiteX14" fmla="*/ 138918 w 639177"/>
              <a:gd name="connsiteY14" fmla="*/ 305175 h 658675"/>
              <a:gd name="connsiteX15" fmla="*/ 116304 w 639177"/>
              <a:gd name="connsiteY15" fmla="*/ 305836 h 658675"/>
              <a:gd name="connsiteX16" fmla="*/ 116352 w 639177"/>
              <a:gd name="connsiteY16" fmla="*/ 327844 h 658675"/>
              <a:gd name="connsiteX17" fmla="*/ 353532 w 639177"/>
              <a:gd name="connsiteY17" fmla="*/ 565112 h 658675"/>
              <a:gd name="connsiteX18" fmla="*/ 598235 w 639177"/>
              <a:gd name="connsiteY18" fmla="*/ 616547 h 658675"/>
              <a:gd name="connsiteX19" fmla="*/ 638987 w 639177"/>
              <a:gd name="connsiteY19" fmla="*/ 527012 h 658675"/>
              <a:gd name="connsiteX20" fmla="*/ 601567 w 639177"/>
              <a:gd name="connsiteY20" fmla="*/ 454050 h 65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9177" h="658675">
                <a:moveTo>
                  <a:pt x="601567" y="454050"/>
                </a:moveTo>
                <a:lnTo>
                  <a:pt x="197951" y="50381"/>
                </a:lnTo>
                <a:cubicBezTo>
                  <a:pt x="138156" y="-9531"/>
                  <a:pt x="76361" y="-16294"/>
                  <a:pt x="28468" y="31331"/>
                </a:cubicBezTo>
                <a:cubicBezTo>
                  <a:pt x="-17711" y="77622"/>
                  <a:pt x="2189" y="135534"/>
                  <a:pt x="18947" y="159823"/>
                </a:cubicBezTo>
                <a:lnTo>
                  <a:pt x="157389" y="298412"/>
                </a:lnTo>
                <a:lnTo>
                  <a:pt x="179860" y="275933"/>
                </a:lnTo>
                <a:lnTo>
                  <a:pt x="45131" y="141059"/>
                </a:lnTo>
                <a:cubicBezTo>
                  <a:pt x="40370" y="133725"/>
                  <a:pt x="15519" y="90576"/>
                  <a:pt x="51510" y="54667"/>
                </a:cubicBezTo>
                <a:cubicBezTo>
                  <a:pt x="87502" y="18758"/>
                  <a:pt x="128349" y="26092"/>
                  <a:pt x="175766" y="73717"/>
                </a:cubicBezTo>
                <a:lnTo>
                  <a:pt x="579858" y="477958"/>
                </a:lnTo>
                <a:lnTo>
                  <a:pt x="581096" y="479101"/>
                </a:lnTo>
                <a:cubicBezTo>
                  <a:pt x="595968" y="492055"/>
                  <a:pt x="605395" y="510153"/>
                  <a:pt x="607471" y="529774"/>
                </a:cubicBezTo>
                <a:cubicBezTo>
                  <a:pt x="608613" y="551015"/>
                  <a:pt x="597949" y="572827"/>
                  <a:pt x="576050" y="594735"/>
                </a:cubicBezTo>
                <a:cubicBezTo>
                  <a:pt x="513493" y="657314"/>
                  <a:pt x="459792" y="626548"/>
                  <a:pt x="376098" y="543300"/>
                </a:cubicBezTo>
                <a:lnTo>
                  <a:pt x="138918" y="305175"/>
                </a:lnTo>
                <a:cubicBezTo>
                  <a:pt x="132490" y="299111"/>
                  <a:pt x="122369" y="299407"/>
                  <a:pt x="116304" y="305836"/>
                </a:cubicBezTo>
                <a:cubicBezTo>
                  <a:pt x="110477" y="312020"/>
                  <a:pt x="110496" y="321685"/>
                  <a:pt x="116352" y="327844"/>
                </a:cubicBezTo>
                <a:lnTo>
                  <a:pt x="353532" y="565112"/>
                </a:lnTo>
                <a:cubicBezTo>
                  <a:pt x="408947" y="620547"/>
                  <a:pt x="501591" y="713226"/>
                  <a:pt x="598235" y="616547"/>
                </a:cubicBezTo>
                <a:cubicBezTo>
                  <a:pt x="626799" y="587972"/>
                  <a:pt x="640700" y="557778"/>
                  <a:pt x="638987" y="527012"/>
                </a:cubicBezTo>
                <a:cubicBezTo>
                  <a:pt x="636387" y="498770"/>
                  <a:pt x="622981" y="472634"/>
                  <a:pt x="601567" y="454050"/>
                </a:cubicBezTo>
                <a:close/>
              </a:path>
            </a:pathLst>
          </a:custGeom>
          <a:solidFill>
            <a:schemeClr val="tx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4E851-DDF6-0148-B298-CA6E5F1204E2}"/>
              </a:ext>
            </a:extLst>
          </p:cNvPr>
          <p:cNvSpPr txBox="1"/>
          <p:nvPr/>
        </p:nvSpPr>
        <p:spPr>
          <a:xfrm>
            <a:off x="2275842" y="6739204"/>
            <a:ext cx="328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Class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3166E-AC00-BD4F-9814-2B5B15377536}"/>
              </a:ext>
            </a:extLst>
          </p:cNvPr>
          <p:cNvSpPr txBox="1"/>
          <p:nvPr/>
        </p:nvSpPr>
        <p:spPr>
          <a:xfrm>
            <a:off x="6243968" y="5882008"/>
            <a:ext cx="328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Class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E0F46D-FD4B-9649-BC3F-0A023CD93CF8}"/>
              </a:ext>
            </a:extLst>
          </p:cNvPr>
          <p:cNvSpPr txBox="1"/>
          <p:nvPr/>
        </p:nvSpPr>
        <p:spPr>
          <a:xfrm>
            <a:off x="5260988" y="9653908"/>
            <a:ext cx="328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Class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6ECBE8-AD47-1D4C-9762-E29DF03F0D05}"/>
              </a:ext>
            </a:extLst>
          </p:cNvPr>
          <p:cNvSpPr txBox="1"/>
          <p:nvPr/>
        </p:nvSpPr>
        <p:spPr>
          <a:xfrm>
            <a:off x="9101468" y="8899528"/>
            <a:ext cx="328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Class 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A62DCC-0B8E-7B43-8521-2F5EA7D3D9CC}"/>
              </a:ext>
            </a:extLst>
          </p:cNvPr>
          <p:cNvGrpSpPr/>
          <p:nvPr/>
        </p:nvGrpSpPr>
        <p:grpSpPr>
          <a:xfrm>
            <a:off x="14275098" y="5135196"/>
            <a:ext cx="7826710" cy="7041737"/>
            <a:chOff x="14799847" y="4664830"/>
            <a:chExt cx="7826710" cy="7041737"/>
          </a:xfrm>
        </p:grpSpPr>
        <p:sp>
          <p:nvSpPr>
            <p:cNvPr id="19" name="Rectangle 56">
              <a:extLst>
                <a:ext uri="{FF2B5EF4-FFF2-40B4-BE49-F238E27FC236}">
                  <a16:creationId xmlns:a16="http://schemas.microsoft.com/office/drawing/2014/main" id="{7E625196-7261-1240-A3B0-46721087F936}"/>
                </a:ext>
              </a:extLst>
            </p:cNvPr>
            <p:cNvSpPr/>
            <p:nvPr/>
          </p:nvSpPr>
          <p:spPr>
            <a:xfrm>
              <a:off x="15198694" y="4664830"/>
              <a:ext cx="742786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20" name="Rectangle 56">
              <a:extLst>
                <a:ext uri="{FF2B5EF4-FFF2-40B4-BE49-F238E27FC236}">
                  <a16:creationId xmlns:a16="http://schemas.microsoft.com/office/drawing/2014/main" id="{5E7D1A5E-8018-204B-8BDC-7ECB3B642A66}"/>
                </a:ext>
              </a:extLst>
            </p:cNvPr>
            <p:cNvSpPr/>
            <p:nvPr/>
          </p:nvSpPr>
          <p:spPr>
            <a:xfrm>
              <a:off x="15198694" y="6549048"/>
              <a:ext cx="742786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21" name="Rectangle 56">
              <a:extLst>
                <a:ext uri="{FF2B5EF4-FFF2-40B4-BE49-F238E27FC236}">
                  <a16:creationId xmlns:a16="http://schemas.microsoft.com/office/drawing/2014/main" id="{AA4230E8-9AE5-0146-9F0F-14F2075C0ABF}"/>
                </a:ext>
              </a:extLst>
            </p:cNvPr>
            <p:cNvSpPr/>
            <p:nvPr/>
          </p:nvSpPr>
          <p:spPr>
            <a:xfrm>
              <a:off x="15198694" y="8437354"/>
              <a:ext cx="742786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22" name="Rectangle 56">
              <a:extLst>
                <a:ext uri="{FF2B5EF4-FFF2-40B4-BE49-F238E27FC236}">
                  <a16:creationId xmlns:a16="http://schemas.microsoft.com/office/drawing/2014/main" id="{DA66FCE1-1DF7-E942-A8F8-32920794F950}"/>
                </a:ext>
              </a:extLst>
            </p:cNvPr>
            <p:cNvSpPr/>
            <p:nvPr/>
          </p:nvSpPr>
          <p:spPr>
            <a:xfrm>
              <a:off x="15198694" y="10321572"/>
              <a:ext cx="742786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AE279CE-A255-7040-8A14-EB31E5A59089}"/>
                </a:ext>
              </a:extLst>
            </p:cNvPr>
            <p:cNvSpPr/>
            <p:nvPr/>
          </p:nvSpPr>
          <p:spPr>
            <a:xfrm>
              <a:off x="14799847" y="4778410"/>
              <a:ext cx="287933" cy="2879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C07CE5-68DE-3D47-BDD3-A0FCE11A4913}"/>
                </a:ext>
              </a:extLst>
            </p:cNvPr>
            <p:cNvSpPr/>
            <p:nvPr/>
          </p:nvSpPr>
          <p:spPr>
            <a:xfrm>
              <a:off x="14799847" y="6680782"/>
              <a:ext cx="287933" cy="2879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72E95D9-FC68-5145-903F-50C67B751366}"/>
                </a:ext>
              </a:extLst>
            </p:cNvPr>
            <p:cNvSpPr/>
            <p:nvPr/>
          </p:nvSpPr>
          <p:spPr>
            <a:xfrm>
              <a:off x="14799847" y="8583154"/>
              <a:ext cx="287933" cy="2879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A08CCEB-98B9-884D-ADEC-D6A2F3A91B9B}"/>
                </a:ext>
              </a:extLst>
            </p:cNvPr>
            <p:cNvSpPr/>
            <p:nvPr/>
          </p:nvSpPr>
          <p:spPr>
            <a:xfrm>
              <a:off x="14799847" y="10485526"/>
              <a:ext cx="287933" cy="2879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50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Education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5" name="Freeform 974">
            <a:extLst>
              <a:ext uri="{FF2B5EF4-FFF2-40B4-BE49-F238E27FC236}">
                <a16:creationId xmlns:a16="http://schemas.microsoft.com/office/drawing/2014/main" id="{E45764EF-005F-F340-8591-81F87A26BD5E}"/>
              </a:ext>
            </a:extLst>
          </p:cNvPr>
          <p:cNvSpPr/>
          <p:nvPr/>
        </p:nvSpPr>
        <p:spPr>
          <a:xfrm>
            <a:off x="10061197" y="3442648"/>
            <a:ext cx="9503" cy="9504"/>
          </a:xfrm>
          <a:custGeom>
            <a:avLst/>
            <a:gdLst/>
            <a:ahLst/>
            <a:cxnLst/>
            <a:rect l="l" t="t" r="r" b="b"/>
            <a:pathLst>
              <a:path w="9503" h="9504"/>
            </a:pathLst>
          </a:custGeom>
          <a:solidFill>
            <a:srgbClr val="00B3FE"/>
          </a:solidFill>
          <a:ln w="95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B36EBC1-6D70-164E-BDE5-5CAC448B606D}"/>
              </a:ext>
            </a:extLst>
          </p:cNvPr>
          <p:cNvSpPr/>
          <p:nvPr/>
        </p:nvSpPr>
        <p:spPr>
          <a:xfrm>
            <a:off x="2310062" y="4692314"/>
            <a:ext cx="4957012" cy="49570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A37B7A-B8A6-3640-B91C-D962D51A5EB6}"/>
              </a:ext>
            </a:extLst>
          </p:cNvPr>
          <p:cNvSpPr/>
          <p:nvPr/>
        </p:nvSpPr>
        <p:spPr>
          <a:xfrm>
            <a:off x="9710319" y="4692314"/>
            <a:ext cx="4957012" cy="49570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7874AE-8E8F-0846-8E7F-F59509EFEBA1}"/>
              </a:ext>
            </a:extLst>
          </p:cNvPr>
          <p:cNvSpPr/>
          <p:nvPr/>
        </p:nvSpPr>
        <p:spPr>
          <a:xfrm>
            <a:off x="17110576" y="4692314"/>
            <a:ext cx="4957012" cy="49570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o 1987">
            <a:extLst>
              <a:ext uri="{FF2B5EF4-FFF2-40B4-BE49-F238E27FC236}">
                <a16:creationId xmlns:a16="http://schemas.microsoft.com/office/drawing/2014/main" id="{851F0E77-3E05-584A-94C9-A6D0C7448760}"/>
              </a:ext>
            </a:extLst>
          </p:cNvPr>
          <p:cNvGrpSpPr/>
          <p:nvPr/>
        </p:nvGrpSpPr>
        <p:grpSpPr>
          <a:xfrm>
            <a:off x="10950407" y="5981016"/>
            <a:ext cx="2476836" cy="2379606"/>
            <a:chOff x="4295273" y="5039173"/>
            <a:chExt cx="729741" cy="701095"/>
          </a:xfrm>
        </p:grpSpPr>
        <p:sp>
          <p:nvSpPr>
            <p:cNvPr id="10" name="Forma libre 660">
              <a:extLst>
                <a:ext uri="{FF2B5EF4-FFF2-40B4-BE49-F238E27FC236}">
                  <a16:creationId xmlns:a16="http://schemas.microsoft.com/office/drawing/2014/main" id="{F2C168A0-0507-4241-B7BB-6808D5E19FDC}"/>
                </a:ext>
              </a:extLst>
            </p:cNvPr>
            <p:cNvSpPr/>
            <p:nvPr/>
          </p:nvSpPr>
          <p:spPr>
            <a:xfrm>
              <a:off x="4295273" y="5388198"/>
              <a:ext cx="209477" cy="352070"/>
            </a:xfrm>
            <a:custGeom>
              <a:avLst/>
              <a:gdLst>
                <a:gd name="connsiteX0" fmla="*/ 7141 w 209477"/>
                <a:gd name="connsiteY0" fmla="*/ 325807 h 352070"/>
                <a:gd name="connsiteX1" fmla="*/ 30279 w 209477"/>
                <a:gd name="connsiteY1" fmla="*/ 348930 h 352070"/>
                <a:gd name="connsiteX2" fmla="*/ 187101 w 209477"/>
                <a:gd name="connsiteY2" fmla="*/ 348930 h 352070"/>
                <a:gd name="connsiteX3" fmla="*/ 210239 w 209477"/>
                <a:gd name="connsiteY3" fmla="*/ 325807 h 352070"/>
                <a:gd name="connsiteX4" fmla="*/ 210239 w 209477"/>
                <a:gd name="connsiteY4" fmla="*/ 7137 h 352070"/>
                <a:gd name="connsiteX5" fmla="*/ 7141 w 209477"/>
                <a:gd name="connsiteY5" fmla="*/ 7137 h 352070"/>
                <a:gd name="connsiteX6" fmla="*/ 7141 w 209477"/>
                <a:gd name="connsiteY6" fmla="*/ 325807 h 3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352070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" name="Forma libre 661">
              <a:extLst>
                <a:ext uri="{FF2B5EF4-FFF2-40B4-BE49-F238E27FC236}">
                  <a16:creationId xmlns:a16="http://schemas.microsoft.com/office/drawing/2014/main" id="{776435DD-6FCE-F346-A9C5-DA4F2D2CBEC8}"/>
                </a:ext>
              </a:extLst>
            </p:cNvPr>
            <p:cNvSpPr/>
            <p:nvPr/>
          </p:nvSpPr>
          <p:spPr>
            <a:xfrm>
              <a:off x="4295273" y="5039173"/>
              <a:ext cx="209477" cy="95154"/>
            </a:xfrm>
            <a:custGeom>
              <a:avLst/>
              <a:gdLst>
                <a:gd name="connsiteX0" fmla="*/ 210239 w 209477"/>
                <a:gd name="connsiteY0" fmla="*/ 30259 h 95154"/>
                <a:gd name="connsiteX1" fmla="*/ 187101 w 209477"/>
                <a:gd name="connsiteY1" fmla="*/ 7137 h 95154"/>
                <a:gd name="connsiteX2" fmla="*/ 30279 w 209477"/>
                <a:gd name="connsiteY2" fmla="*/ 7137 h 95154"/>
                <a:gd name="connsiteX3" fmla="*/ 7141 w 209477"/>
                <a:gd name="connsiteY3" fmla="*/ 30259 h 95154"/>
                <a:gd name="connsiteX4" fmla="*/ 7141 w 209477"/>
                <a:gd name="connsiteY4" fmla="*/ 92585 h 95154"/>
                <a:gd name="connsiteX5" fmla="*/ 210239 w 209477"/>
                <a:gd name="connsiteY5" fmla="*/ 92585 h 95154"/>
                <a:gd name="connsiteX6" fmla="*/ 210239 w 209477"/>
                <a:gd name="connsiteY6" fmla="*/ 30259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95154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" name="Forma libre 662">
              <a:extLst>
                <a:ext uri="{FF2B5EF4-FFF2-40B4-BE49-F238E27FC236}">
                  <a16:creationId xmlns:a16="http://schemas.microsoft.com/office/drawing/2014/main" id="{67A8BCAF-F4F0-594A-A8F3-3A6E82FA1B41}"/>
                </a:ext>
              </a:extLst>
            </p:cNvPr>
            <p:cNvSpPr/>
            <p:nvPr/>
          </p:nvSpPr>
          <p:spPr>
            <a:xfrm>
              <a:off x="4295273" y="5124621"/>
              <a:ext cx="209477" cy="275947"/>
            </a:xfrm>
            <a:custGeom>
              <a:avLst/>
              <a:gdLst>
                <a:gd name="connsiteX0" fmla="*/ 7141 w 209477"/>
                <a:gd name="connsiteY0" fmla="*/ 7137 h 275946"/>
                <a:gd name="connsiteX1" fmla="*/ 210239 w 209477"/>
                <a:gd name="connsiteY1" fmla="*/ 7137 h 275946"/>
                <a:gd name="connsiteX2" fmla="*/ 210239 w 209477"/>
                <a:gd name="connsiteY2" fmla="*/ 270618 h 275946"/>
                <a:gd name="connsiteX3" fmla="*/ 7141 w 209477"/>
                <a:gd name="connsiteY3" fmla="*/ 270618 h 2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477" h="275946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" name="Forma libre 663">
              <a:extLst>
                <a:ext uri="{FF2B5EF4-FFF2-40B4-BE49-F238E27FC236}">
                  <a16:creationId xmlns:a16="http://schemas.microsoft.com/office/drawing/2014/main" id="{DE2CD7C4-2CE4-C943-94BB-F1167407FC22}"/>
                </a:ext>
              </a:extLst>
            </p:cNvPr>
            <p:cNvSpPr/>
            <p:nvPr/>
          </p:nvSpPr>
          <p:spPr>
            <a:xfrm>
              <a:off x="4345166" y="5170961"/>
              <a:ext cx="114260" cy="114185"/>
            </a:xfrm>
            <a:custGeom>
              <a:avLst/>
              <a:gdLst>
                <a:gd name="connsiteX0" fmla="*/ 7141 w 114260"/>
                <a:gd name="connsiteY0" fmla="*/ 7137 h 114184"/>
                <a:gd name="connsiteX1" fmla="*/ 110452 w 114260"/>
                <a:gd name="connsiteY1" fmla="*/ 7137 h 114184"/>
                <a:gd name="connsiteX2" fmla="*/ 110452 w 114260"/>
                <a:gd name="connsiteY2" fmla="*/ 110379 h 114184"/>
                <a:gd name="connsiteX3" fmla="*/ 7141 w 114260"/>
                <a:gd name="connsiteY3" fmla="*/ 110379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60" h="114184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" name="Forma libre 664">
              <a:extLst>
                <a:ext uri="{FF2B5EF4-FFF2-40B4-BE49-F238E27FC236}">
                  <a16:creationId xmlns:a16="http://schemas.microsoft.com/office/drawing/2014/main" id="{15FA2F9D-0853-0445-B2FD-50690BAD083B}"/>
                </a:ext>
              </a:extLst>
            </p:cNvPr>
            <p:cNvSpPr/>
            <p:nvPr/>
          </p:nvSpPr>
          <p:spPr>
            <a:xfrm>
              <a:off x="4343357" y="5544917"/>
              <a:ext cx="114260" cy="114185"/>
            </a:xfrm>
            <a:custGeom>
              <a:avLst/>
              <a:gdLst>
                <a:gd name="connsiteX0" fmla="*/ 113974 w 114260"/>
                <a:gd name="connsiteY0" fmla="*/ 60518 h 114184"/>
                <a:gd name="connsiteX1" fmla="*/ 60558 w 114260"/>
                <a:gd name="connsiteY1" fmla="*/ 113899 h 114184"/>
                <a:gd name="connsiteX2" fmla="*/ 7141 w 114260"/>
                <a:gd name="connsiteY2" fmla="*/ 60518 h 114184"/>
                <a:gd name="connsiteX3" fmla="*/ 60558 w 114260"/>
                <a:gd name="connsiteY3" fmla="*/ 7137 h 114184"/>
                <a:gd name="connsiteX4" fmla="*/ 113974 w 114260"/>
                <a:gd name="connsiteY4" fmla="*/ 60518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14184">
                  <a:moveTo>
                    <a:pt x="113974" y="60518"/>
                  </a:moveTo>
                  <a:cubicBezTo>
                    <a:pt x="113974" y="90000"/>
                    <a:pt x="90059" y="113899"/>
                    <a:pt x="60558" y="113899"/>
                  </a:cubicBezTo>
                  <a:cubicBezTo>
                    <a:pt x="31057" y="113899"/>
                    <a:pt x="7141" y="90000"/>
                    <a:pt x="7141" y="60518"/>
                  </a:cubicBezTo>
                  <a:cubicBezTo>
                    <a:pt x="7141" y="31036"/>
                    <a:pt x="31057" y="7137"/>
                    <a:pt x="60558" y="7137"/>
                  </a:cubicBezTo>
                  <a:cubicBezTo>
                    <a:pt x="90059" y="7137"/>
                    <a:pt x="113974" y="31036"/>
                    <a:pt x="113974" y="6051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" name="Forma libre 665">
              <a:extLst>
                <a:ext uri="{FF2B5EF4-FFF2-40B4-BE49-F238E27FC236}">
                  <a16:creationId xmlns:a16="http://schemas.microsoft.com/office/drawing/2014/main" id="{023D03B4-0E96-7E4D-8529-809B96B088AF}"/>
                </a:ext>
              </a:extLst>
            </p:cNvPr>
            <p:cNvSpPr/>
            <p:nvPr/>
          </p:nvSpPr>
          <p:spPr>
            <a:xfrm>
              <a:off x="4551787" y="5388198"/>
              <a:ext cx="209477" cy="352070"/>
            </a:xfrm>
            <a:custGeom>
              <a:avLst/>
              <a:gdLst>
                <a:gd name="connsiteX0" fmla="*/ 7141 w 209477"/>
                <a:gd name="connsiteY0" fmla="*/ 325807 h 352070"/>
                <a:gd name="connsiteX1" fmla="*/ 30279 w 209477"/>
                <a:gd name="connsiteY1" fmla="*/ 348930 h 352070"/>
                <a:gd name="connsiteX2" fmla="*/ 187101 w 209477"/>
                <a:gd name="connsiteY2" fmla="*/ 348930 h 352070"/>
                <a:gd name="connsiteX3" fmla="*/ 210239 w 209477"/>
                <a:gd name="connsiteY3" fmla="*/ 325807 h 352070"/>
                <a:gd name="connsiteX4" fmla="*/ 210239 w 209477"/>
                <a:gd name="connsiteY4" fmla="*/ 7137 h 352070"/>
                <a:gd name="connsiteX5" fmla="*/ 7141 w 209477"/>
                <a:gd name="connsiteY5" fmla="*/ 7137 h 352070"/>
                <a:gd name="connsiteX6" fmla="*/ 7141 w 209477"/>
                <a:gd name="connsiteY6" fmla="*/ 325807 h 3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352070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666">
              <a:extLst>
                <a:ext uri="{FF2B5EF4-FFF2-40B4-BE49-F238E27FC236}">
                  <a16:creationId xmlns:a16="http://schemas.microsoft.com/office/drawing/2014/main" id="{A0F7AE6F-F2A8-5741-B9AE-4B1B565DE228}"/>
                </a:ext>
              </a:extLst>
            </p:cNvPr>
            <p:cNvSpPr/>
            <p:nvPr/>
          </p:nvSpPr>
          <p:spPr>
            <a:xfrm>
              <a:off x="4551787" y="5039173"/>
              <a:ext cx="209477" cy="95154"/>
            </a:xfrm>
            <a:custGeom>
              <a:avLst/>
              <a:gdLst>
                <a:gd name="connsiteX0" fmla="*/ 210239 w 209477"/>
                <a:gd name="connsiteY0" fmla="*/ 30259 h 95154"/>
                <a:gd name="connsiteX1" fmla="*/ 187101 w 209477"/>
                <a:gd name="connsiteY1" fmla="*/ 7137 h 95154"/>
                <a:gd name="connsiteX2" fmla="*/ 30279 w 209477"/>
                <a:gd name="connsiteY2" fmla="*/ 7137 h 95154"/>
                <a:gd name="connsiteX3" fmla="*/ 7141 w 209477"/>
                <a:gd name="connsiteY3" fmla="*/ 30259 h 95154"/>
                <a:gd name="connsiteX4" fmla="*/ 7141 w 209477"/>
                <a:gd name="connsiteY4" fmla="*/ 92585 h 95154"/>
                <a:gd name="connsiteX5" fmla="*/ 210239 w 209477"/>
                <a:gd name="connsiteY5" fmla="*/ 92585 h 95154"/>
                <a:gd name="connsiteX6" fmla="*/ 210239 w 209477"/>
                <a:gd name="connsiteY6" fmla="*/ 30259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95154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" name="Forma libre 667">
              <a:extLst>
                <a:ext uri="{FF2B5EF4-FFF2-40B4-BE49-F238E27FC236}">
                  <a16:creationId xmlns:a16="http://schemas.microsoft.com/office/drawing/2014/main" id="{F8084DF7-945B-C646-A903-C098402B8111}"/>
                </a:ext>
              </a:extLst>
            </p:cNvPr>
            <p:cNvSpPr/>
            <p:nvPr/>
          </p:nvSpPr>
          <p:spPr>
            <a:xfrm>
              <a:off x="4551787" y="5124621"/>
              <a:ext cx="209477" cy="275947"/>
            </a:xfrm>
            <a:custGeom>
              <a:avLst/>
              <a:gdLst>
                <a:gd name="connsiteX0" fmla="*/ 7141 w 209477"/>
                <a:gd name="connsiteY0" fmla="*/ 7137 h 275946"/>
                <a:gd name="connsiteX1" fmla="*/ 210239 w 209477"/>
                <a:gd name="connsiteY1" fmla="*/ 7137 h 275946"/>
                <a:gd name="connsiteX2" fmla="*/ 210239 w 209477"/>
                <a:gd name="connsiteY2" fmla="*/ 270618 h 275946"/>
                <a:gd name="connsiteX3" fmla="*/ 7141 w 209477"/>
                <a:gd name="connsiteY3" fmla="*/ 270618 h 2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477" h="275946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668">
              <a:extLst>
                <a:ext uri="{FF2B5EF4-FFF2-40B4-BE49-F238E27FC236}">
                  <a16:creationId xmlns:a16="http://schemas.microsoft.com/office/drawing/2014/main" id="{4D6C95C3-367C-0C48-99BC-392A4D9D3C1A}"/>
                </a:ext>
              </a:extLst>
            </p:cNvPr>
            <p:cNvSpPr/>
            <p:nvPr/>
          </p:nvSpPr>
          <p:spPr>
            <a:xfrm>
              <a:off x="4601680" y="5170961"/>
              <a:ext cx="114260" cy="114185"/>
            </a:xfrm>
            <a:custGeom>
              <a:avLst/>
              <a:gdLst>
                <a:gd name="connsiteX0" fmla="*/ 7141 w 114260"/>
                <a:gd name="connsiteY0" fmla="*/ 7137 h 114184"/>
                <a:gd name="connsiteX1" fmla="*/ 110452 w 114260"/>
                <a:gd name="connsiteY1" fmla="*/ 7137 h 114184"/>
                <a:gd name="connsiteX2" fmla="*/ 110452 w 114260"/>
                <a:gd name="connsiteY2" fmla="*/ 110379 h 114184"/>
                <a:gd name="connsiteX3" fmla="*/ 7141 w 114260"/>
                <a:gd name="connsiteY3" fmla="*/ 110379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60" h="114184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Forma libre 669">
              <a:extLst>
                <a:ext uri="{FF2B5EF4-FFF2-40B4-BE49-F238E27FC236}">
                  <a16:creationId xmlns:a16="http://schemas.microsoft.com/office/drawing/2014/main" id="{E148E85E-3F96-C54C-8F26-A0B65A15BE71}"/>
                </a:ext>
              </a:extLst>
            </p:cNvPr>
            <p:cNvSpPr/>
            <p:nvPr/>
          </p:nvSpPr>
          <p:spPr>
            <a:xfrm>
              <a:off x="4599967" y="5544917"/>
              <a:ext cx="114260" cy="114185"/>
            </a:xfrm>
            <a:custGeom>
              <a:avLst/>
              <a:gdLst>
                <a:gd name="connsiteX0" fmla="*/ 113975 w 114260"/>
                <a:gd name="connsiteY0" fmla="*/ 60518 h 114184"/>
                <a:gd name="connsiteX1" fmla="*/ 60558 w 114260"/>
                <a:gd name="connsiteY1" fmla="*/ 113899 h 114184"/>
                <a:gd name="connsiteX2" fmla="*/ 7142 w 114260"/>
                <a:gd name="connsiteY2" fmla="*/ 60518 h 114184"/>
                <a:gd name="connsiteX3" fmla="*/ 60558 w 114260"/>
                <a:gd name="connsiteY3" fmla="*/ 7137 h 114184"/>
                <a:gd name="connsiteX4" fmla="*/ 113975 w 114260"/>
                <a:gd name="connsiteY4" fmla="*/ 60518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14184">
                  <a:moveTo>
                    <a:pt x="113975" y="60518"/>
                  </a:moveTo>
                  <a:cubicBezTo>
                    <a:pt x="113975" y="90000"/>
                    <a:pt x="90059" y="113899"/>
                    <a:pt x="60558" y="113899"/>
                  </a:cubicBezTo>
                  <a:cubicBezTo>
                    <a:pt x="31057" y="113899"/>
                    <a:pt x="7142" y="90000"/>
                    <a:pt x="7142" y="60518"/>
                  </a:cubicBezTo>
                  <a:cubicBezTo>
                    <a:pt x="7142" y="31036"/>
                    <a:pt x="31057" y="7137"/>
                    <a:pt x="60558" y="7137"/>
                  </a:cubicBezTo>
                  <a:cubicBezTo>
                    <a:pt x="90059" y="7137"/>
                    <a:pt x="113975" y="31036"/>
                    <a:pt x="113975" y="6051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" name="Forma libre 670">
              <a:extLst>
                <a:ext uri="{FF2B5EF4-FFF2-40B4-BE49-F238E27FC236}">
                  <a16:creationId xmlns:a16="http://schemas.microsoft.com/office/drawing/2014/main" id="{5A98DC50-15F6-CC45-8405-59FC2845C017}"/>
                </a:ext>
              </a:extLst>
            </p:cNvPr>
            <p:cNvSpPr/>
            <p:nvPr/>
          </p:nvSpPr>
          <p:spPr>
            <a:xfrm>
              <a:off x="4815442" y="5388198"/>
              <a:ext cx="209477" cy="352070"/>
            </a:xfrm>
            <a:custGeom>
              <a:avLst/>
              <a:gdLst>
                <a:gd name="connsiteX0" fmla="*/ 7141 w 209477"/>
                <a:gd name="connsiteY0" fmla="*/ 325807 h 352070"/>
                <a:gd name="connsiteX1" fmla="*/ 30279 w 209477"/>
                <a:gd name="connsiteY1" fmla="*/ 348930 h 352070"/>
                <a:gd name="connsiteX2" fmla="*/ 187101 w 209477"/>
                <a:gd name="connsiteY2" fmla="*/ 348930 h 352070"/>
                <a:gd name="connsiteX3" fmla="*/ 210239 w 209477"/>
                <a:gd name="connsiteY3" fmla="*/ 325807 h 352070"/>
                <a:gd name="connsiteX4" fmla="*/ 210239 w 209477"/>
                <a:gd name="connsiteY4" fmla="*/ 7137 h 352070"/>
                <a:gd name="connsiteX5" fmla="*/ 7141 w 209477"/>
                <a:gd name="connsiteY5" fmla="*/ 7137 h 352070"/>
                <a:gd name="connsiteX6" fmla="*/ 7141 w 209477"/>
                <a:gd name="connsiteY6" fmla="*/ 325807 h 3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352070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1" name="Forma libre 671">
              <a:extLst>
                <a:ext uri="{FF2B5EF4-FFF2-40B4-BE49-F238E27FC236}">
                  <a16:creationId xmlns:a16="http://schemas.microsoft.com/office/drawing/2014/main" id="{AF568F83-4EFB-EF41-9E5F-666469699ADB}"/>
                </a:ext>
              </a:extLst>
            </p:cNvPr>
            <p:cNvSpPr/>
            <p:nvPr/>
          </p:nvSpPr>
          <p:spPr>
            <a:xfrm>
              <a:off x="4815537" y="5039173"/>
              <a:ext cx="209477" cy="95154"/>
            </a:xfrm>
            <a:custGeom>
              <a:avLst/>
              <a:gdLst>
                <a:gd name="connsiteX0" fmla="*/ 210239 w 209477"/>
                <a:gd name="connsiteY0" fmla="*/ 30259 h 95154"/>
                <a:gd name="connsiteX1" fmla="*/ 187101 w 209477"/>
                <a:gd name="connsiteY1" fmla="*/ 7137 h 95154"/>
                <a:gd name="connsiteX2" fmla="*/ 30279 w 209477"/>
                <a:gd name="connsiteY2" fmla="*/ 7137 h 95154"/>
                <a:gd name="connsiteX3" fmla="*/ 7141 w 209477"/>
                <a:gd name="connsiteY3" fmla="*/ 30259 h 95154"/>
                <a:gd name="connsiteX4" fmla="*/ 7141 w 209477"/>
                <a:gd name="connsiteY4" fmla="*/ 92585 h 95154"/>
                <a:gd name="connsiteX5" fmla="*/ 210239 w 209477"/>
                <a:gd name="connsiteY5" fmla="*/ 92585 h 95154"/>
                <a:gd name="connsiteX6" fmla="*/ 210239 w 209477"/>
                <a:gd name="connsiteY6" fmla="*/ 30259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77" h="95154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672">
              <a:extLst>
                <a:ext uri="{FF2B5EF4-FFF2-40B4-BE49-F238E27FC236}">
                  <a16:creationId xmlns:a16="http://schemas.microsoft.com/office/drawing/2014/main" id="{A8330BC8-F498-E149-928E-B3848F7FAC8C}"/>
                </a:ext>
              </a:extLst>
            </p:cNvPr>
            <p:cNvSpPr/>
            <p:nvPr/>
          </p:nvSpPr>
          <p:spPr>
            <a:xfrm>
              <a:off x="4815442" y="5124621"/>
              <a:ext cx="209477" cy="275947"/>
            </a:xfrm>
            <a:custGeom>
              <a:avLst/>
              <a:gdLst>
                <a:gd name="connsiteX0" fmla="*/ 7141 w 209477"/>
                <a:gd name="connsiteY0" fmla="*/ 7137 h 275946"/>
                <a:gd name="connsiteX1" fmla="*/ 210239 w 209477"/>
                <a:gd name="connsiteY1" fmla="*/ 7137 h 275946"/>
                <a:gd name="connsiteX2" fmla="*/ 210239 w 209477"/>
                <a:gd name="connsiteY2" fmla="*/ 270618 h 275946"/>
                <a:gd name="connsiteX3" fmla="*/ 7141 w 209477"/>
                <a:gd name="connsiteY3" fmla="*/ 270618 h 27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477" h="275946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673">
              <a:extLst>
                <a:ext uri="{FF2B5EF4-FFF2-40B4-BE49-F238E27FC236}">
                  <a16:creationId xmlns:a16="http://schemas.microsoft.com/office/drawing/2014/main" id="{3BEE0800-6444-1A40-91C1-F8B3F83A2822}"/>
                </a:ext>
              </a:extLst>
            </p:cNvPr>
            <p:cNvSpPr/>
            <p:nvPr/>
          </p:nvSpPr>
          <p:spPr>
            <a:xfrm>
              <a:off x="4865336" y="5170961"/>
              <a:ext cx="114260" cy="114185"/>
            </a:xfrm>
            <a:custGeom>
              <a:avLst/>
              <a:gdLst>
                <a:gd name="connsiteX0" fmla="*/ 7141 w 114260"/>
                <a:gd name="connsiteY0" fmla="*/ 7137 h 114184"/>
                <a:gd name="connsiteX1" fmla="*/ 110452 w 114260"/>
                <a:gd name="connsiteY1" fmla="*/ 7137 h 114184"/>
                <a:gd name="connsiteX2" fmla="*/ 110452 w 114260"/>
                <a:gd name="connsiteY2" fmla="*/ 110379 h 114184"/>
                <a:gd name="connsiteX3" fmla="*/ 7141 w 114260"/>
                <a:gd name="connsiteY3" fmla="*/ 110379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60" h="114184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674">
              <a:extLst>
                <a:ext uri="{FF2B5EF4-FFF2-40B4-BE49-F238E27FC236}">
                  <a16:creationId xmlns:a16="http://schemas.microsoft.com/office/drawing/2014/main" id="{BC5AD4E7-B1BD-6341-925B-FE6C108C5178}"/>
                </a:ext>
              </a:extLst>
            </p:cNvPr>
            <p:cNvSpPr/>
            <p:nvPr/>
          </p:nvSpPr>
          <p:spPr>
            <a:xfrm>
              <a:off x="4863622" y="5544917"/>
              <a:ext cx="114260" cy="114185"/>
            </a:xfrm>
            <a:custGeom>
              <a:avLst/>
              <a:gdLst>
                <a:gd name="connsiteX0" fmla="*/ 113975 w 114260"/>
                <a:gd name="connsiteY0" fmla="*/ 60518 h 114184"/>
                <a:gd name="connsiteX1" fmla="*/ 60558 w 114260"/>
                <a:gd name="connsiteY1" fmla="*/ 113899 h 114184"/>
                <a:gd name="connsiteX2" fmla="*/ 7142 w 114260"/>
                <a:gd name="connsiteY2" fmla="*/ 60518 h 114184"/>
                <a:gd name="connsiteX3" fmla="*/ 60558 w 114260"/>
                <a:gd name="connsiteY3" fmla="*/ 7137 h 114184"/>
                <a:gd name="connsiteX4" fmla="*/ 113975 w 114260"/>
                <a:gd name="connsiteY4" fmla="*/ 60518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14184">
                  <a:moveTo>
                    <a:pt x="113975" y="60518"/>
                  </a:moveTo>
                  <a:cubicBezTo>
                    <a:pt x="113975" y="90000"/>
                    <a:pt x="90059" y="113899"/>
                    <a:pt x="60558" y="113899"/>
                  </a:cubicBezTo>
                  <a:cubicBezTo>
                    <a:pt x="31057" y="113899"/>
                    <a:pt x="7142" y="90000"/>
                    <a:pt x="7142" y="60518"/>
                  </a:cubicBezTo>
                  <a:cubicBezTo>
                    <a:pt x="7142" y="31036"/>
                    <a:pt x="31057" y="7137"/>
                    <a:pt x="60558" y="7137"/>
                  </a:cubicBezTo>
                  <a:cubicBezTo>
                    <a:pt x="90059" y="7137"/>
                    <a:pt x="113975" y="31036"/>
                    <a:pt x="113975" y="60518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7" name="Forma libre 1695">
            <a:extLst>
              <a:ext uri="{FF2B5EF4-FFF2-40B4-BE49-F238E27FC236}">
                <a16:creationId xmlns:a16="http://schemas.microsoft.com/office/drawing/2014/main" id="{91C54039-924E-0E40-AC0E-029EC4B3E2A8}"/>
              </a:ext>
            </a:extLst>
          </p:cNvPr>
          <p:cNvSpPr/>
          <p:nvPr/>
        </p:nvSpPr>
        <p:spPr>
          <a:xfrm>
            <a:off x="18328687" y="5582199"/>
            <a:ext cx="2520790" cy="3166904"/>
          </a:xfrm>
          <a:custGeom>
            <a:avLst/>
            <a:gdLst>
              <a:gd name="connsiteX0" fmla="*/ 7141 w 666517"/>
              <a:gd name="connsiteY0" fmla="*/ 7137 h 837355"/>
              <a:gd name="connsiteX1" fmla="*/ 667851 w 666517"/>
              <a:gd name="connsiteY1" fmla="*/ 7137 h 837355"/>
              <a:gd name="connsiteX2" fmla="*/ 667851 w 666517"/>
              <a:gd name="connsiteY2" fmla="*/ 833740 h 837355"/>
              <a:gd name="connsiteX3" fmla="*/ 7141 w 666517"/>
              <a:gd name="connsiteY3" fmla="*/ 833740 h 83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517" h="837355">
                <a:moveTo>
                  <a:pt x="7141" y="7137"/>
                </a:moveTo>
                <a:lnTo>
                  <a:pt x="667851" y="7137"/>
                </a:lnTo>
                <a:lnTo>
                  <a:pt x="667851" y="833740"/>
                </a:lnTo>
                <a:lnTo>
                  <a:pt x="7141" y="83374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Forma libre 1696">
            <a:extLst>
              <a:ext uri="{FF2B5EF4-FFF2-40B4-BE49-F238E27FC236}">
                <a16:creationId xmlns:a16="http://schemas.microsoft.com/office/drawing/2014/main" id="{19814671-9009-AB4E-BB92-A496B4D49429}"/>
              </a:ext>
            </a:extLst>
          </p:cNvPr>
          <p:cNvSpPr/>
          <p:nvPr/>
        </p:nvSpPr>
        <p:spPr>
          <a:xfrm>
            <a:off x="19145779" y="6748195"/>
            <a:ext cx="1440450" cy="107962"/>
          </a:xfrm>
          <a:custGeom>
            <a:avLst/>
            <a:gdLst>
              <a:gd name="connsiteX0" fmla="*/ 370394 w 380867"/>
              <a:gd name="connsiteY0" fmla="*/ 7137 h 28546"/>
              <a:gd name="connsiteX1" fmla="*/ 15425 w 380867"/>
              <a:gd name="connsiteY1" fmla="*/ 7137 h 28546"/>
              <a:gd name="connsiteX2" fmla="*/ 7141 w 380867"/>
              <a:gd name="connsiteY2" fmla="*/ 15795 h 28546"/>
              <a:gd name="connsiteX3" fmla="*/ 15425 w 380867"/>
              <a:gd name="connsiteY3" fmla="*/ 24455 h 28546"/>
              <a:gd name="connsiteX4" fmla="*/ 370394 w 380867"/>
              <a:gd name="connsiteY4" fmla="*/ 24455 h 28546"/>
              <a:gd name="connsiteX5" fmla="*/ 378678 w 380867"/>
              <a:gd name="connsiteY5" fmla="*/ 15795 h 28546"/>
              <a:gd name="connsiteX6" fmla="*/ 370394 w 380867"/>
              <a:gd name="connsiteY6" fmla="*/ 7137 h 2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867" h="28546">
                <a:moveTo>
                  <a:pt x="370394" y="7137"/>
                </a:moveTo>
                <a:lnTo>
                  <a:pt x="15425" y="7137"/>
                </a:lnTo>
                <a:cubicBezTo>
                  <a:pt x="10855" y="7137"/>
                  <a:pt x="7141" y="11038"/>
                  <a:pt x="7141" y="15795"/>
                </a:cubicBezTo>
                <a:cubicBezTo>
                  <a:pt x="7141" y="20553"/>
                  <a:pt x="10855" y="24455"/>
                  <a:pt x="15425" y="24455"/>
                </a:cubicBezTo>
                <a:lnTo>
                  <a:pt x="370394" y="24455"/>
                </a:lnTo>
                <a:cubicBezTo>
                  <a:pt x="374964" y="24455"/>
                  <a:pt x="378678" y="20553"/>
                  <a:pt x="378678" y="15795"/>
                </a:cubicBezTo>
                <a:cubicBezTo>
                  <a:pt x="378678" y="11038"/>
                  <a:pt x="375059" y="7137"/>
                  <a:pt x="370394" y="71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Forma libre 1697">
            <a:extLst>
              <a:ext uri="{FF2B5EF4-FFF2-40B4-BE49-F238E27FC236}">
                <a16:creationId xmlns:a16="http://schemas.microsoft.com/office/drawing/2014/main" id="{BAFFF00D-4591-7B45-BE32-885DF4645AD3}"/>
              </a:ext>
            </a:extLst>
          </p:cNvPr>
          <p:cNvSpPr/>
          <p:nvPr/>
        </p:nvSpPr>
        <p:spPr>
          <a:xfrm>
            <a:off x="19146138" y="6972397"/>
            <a:ext cx="756235" cy="107962"/>
          </a:xfrm>
          <a:custGeom>
            <a:avLst/>
            <a:gdLst>
              <a:gd name="connsiteX0" fmla="*/ 190054 w 199955"/>
              <a:gd name="connsiteY0" fmla="*/ 7137 h 28546"/>
              <a:gd name="connsiteX1" fmla="*/ 15425 w 199955"/>
              <a:gd name="connsiteY1" fmla="*/ 7137 h 28546"/>
              <a:gd name="connsiteX2" fmla="*/ 7141 w 199955"/>
              <a:gd name="connsiteY2" fmla="*/ 15795 h 28546"/>
              <a:gd name="connsiteX3" fmla="*/ 15425 w 199955"/>
              <a:gd name="connsiteY3" fmla="*/ 24455 h 28546"/>
              <a:gd name="connsiteX4" fmla="*/ 190054 w 199955"/>
              <a:gd name="connsiteY4" fmla="*/ 24455 h 28546"/>
              <a:gd name="connsiteX5" fmla="*/ 198337 w 199955"/>
              <a:gd name="connsiteY5" fmla="*/ 15795 h 28546"/>
              <a:gd name="connsiteX6" fmla="*/ 190054 w 199955"/>
              <a:gd name="connsiteY6" fmla="*/ 7137 h 2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955" h="28546">
                <a:moveTo>
                  <a:pt x="190054" y="7137"/>
                </a:moveTo>
                <a:lnTo>
                  <a:pt x="15425" y="7137"/>
                </a:lnTo>
                <a:cubicBezTo>
                  <a:pt x="10855" y="7137"/>
                  <a:pt x="7141" y="11038"/>
                  <a:pt x="7141" y="15795"/>
                </a:cubicBezTo>
                <a:cubicBezTo>
                  <a:pt x="7141" y="20553"/>
                  <a:pt x="10855" y="24455"/>
                  <a:pt x="15425" y="24455"/>
                </a:cubicBezTo>
                <a:lnTo>
                  <a:pt x="190054" y="24455"/>
                </a:lnTo>
                <a:cubicBezTo>
                  <a:pt x="194624" y="24455"/>
                  <a:pt x="198337" y="20553"/>
                  <a:pt x="198337" y="15795"/>
                </a:cubicBezTo>
                <a:cubicBezTo>
                  <a:pt x="198337" y="11038"/>
                  <a:pt x="194624" y="7137"/>
                  <a:pt x="190054" y="71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1698">
            <a:extLst>
              <a:ext uri="{FF2B5EF4-FFF2-40B4-BE49-F238E27FC236}">
                <a16:creationId xmlns:a16="http://schemas.microsoft.com/office/drawing/2014/main" id="{43863BDD-24BE-0A4F-A5CC-A71C0F62DA36}"/>
              </a:ext>
            </a:extLst>
          </p:cNvPr>
          <p:cNvSpPr/>
          <p:nvPr/>
        </p:nvSpPr>
        <p:spPr>
          <a:xfrm>
            <a:off x="18605252" y="6716887"/>
            <a:ext cx="396126" cy="395861"/>
          </a:xfrm>
          <a:custGeom>
            <a:avLst/>
            <a:gdLst>
              <a:gd name="connsiteX0" fmla="*/ 7141 w 104738"/>
              <a:gd name="connsiteY0" fmla="*/ 7137 h 104669"/>
              <a:gd name="connsiteX1" fmla="*/ 7141 w 104738"/>
              <a:gd name="connsiteY1" fmla="*/ 100387 h 104669"/>
              <a:gd name="connsiteX2" fmla="*/ 100454 w 104738"/>
              <a:gd name="connsiteY2" fmla="*/ 100387 h 104669"/>
              <a:gd name="connsiteX3" fmla="*/ 100454 w 104738"/>
              <a:gd name="connsiteY3" fmla="*/ 7137 h 104669"/>
              <a:gd name="connsiteX4" fmla="*/ 7141 w 104738"/>
              <a:gd name="connsiteY4" fmla="*/ 7137 h 104669"/>
              <a:gd name="connsiteX5" fmla="*/ 82458 w 104738"/>
              <a:gd name="connsiteY5" fmla="*/ 82689 h 104669"/>
              <a:gd name="connsiteX6" fmla="*/ 25137 w 104738"/>
              <a:gd name="connsiteY6" fmla="*/ 82689 h 104669"/>
              <a:gd name="connsiteX7" fmla="*/ 25137 w 104738"/>
              <a:gd name="connsiteY7" fmla="*/ 24835 h 104669"/>
              <a:gd name="connsiteX8" fmla="*/ 82458 w 104738"/>
              <a:gd name="connsiteY8" fmla="*/ 24835 h 104669"/>
              <a:gd name="connsiteX9" fmla="*/ 82458 w 104738"/>
              <a:gd name="connsiteY9" fmla="*/ 82689 h 10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738" h="104669">
                <a:moveTo>
                  <a:pt x="7141" y="7137"/>
                </a:moveTo>
                <a:lnTo>
                  <a:pt x="7141" y="100387"/>
                </a:lnTo>
                <a:lnTo>
                  <a:pt x="100454" y="100387"/>
                </a:lnTo>
                <a:lnTo>
                  <a:pt x="100454" y="7137"/>
                </a:lnTo>
                <a:lnTo>
                  <a:pt x="7141" y="7137"/>
                </a:lnTo>
                <a:close/>
                <a:moveTo>
                  <a:pt x="82458" y="82689"/>
                </a:moveTo>
                <a:lnTo>
                  <a:pt x="25137" y="82689"/>
                </a:lnTo>
                <a:lnTo>
                  <a:pt x="25137" y="24835"/>
                </a:lnTo>
                <a:lnTo>
                  <a:pt x="82458" y="24835"/>
                </a:lnTo>
                <a:lnTo>
                  <a:pt x="82458" y="8268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1699">
            <a:extLst>
              <a:ext uri="{FF2B5EF4-FFF2-40B4-BE49-F238E27FC236}">
                <a16:creationId xmlns:a16="http://schemas.microsoft.com/office/drawing/2014/main" id="{19F283D4-6793-A344-849C-6EFBAF7BA130}"/>
              </a:ext>
            </a:extLst>
          </p:cNvPr>
          <p:cNvSpPr/>
          <p:nvPr/>
        </p:nvSpPr>
        <p:spPr>
          <a:xfrm>
            <a:off x="18683037" y="6517154"/>
            <a:ext cx="432135" cy="467837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1700">
            <a:extLst>
              <a:ext uri="{FF2B5EF4-FFF2-40B4-BE49-F238E27FC236}">
                <a16:creationId xmlns:a16="http://schemas.microsoft.com/office/drawing/2014/main" id="{565C80B6-5556-EB42-9E93-FA02BA0EBA3E}"/>
              </a:ext>
            </a:extLst>
          </p:cNvPr>
          <p:cNvSpPr/>
          <p:nvPr/>
        </p:nvSpPr>
        <p:spPr>
          <a:xfrm>
            <a:off x="19145779" y="7381575"/>
            <a:ext cx="1440450" cy="107962"/>
          </a:xfrm>
          <a:custGeom>
            <a:avLst/>
            <a:gdLst>
              <a:gd name="connsiteX0" fmla="*/ 370394 w 380867"/>
              <a:gd name="connsiteY0" fmla="*/ 7137 h 28546"/>
              <a:gd name="connsiteX1" fmla="*/ 15425 w 380867"/>
              <a:gd name="connsiteY1" fmla="*/ 7137 h 28546"/>
              <a:gd name="connsiteX2" fmla="*/ 7141 w 380867"/>
              <a:gd name="connsiteY2" fmla="*/ 15796 h 28546"/>
              <a:gd name="connsiteX3" fmla="*/ 15425 w 380867"/>
              <a:gd name="connsiteY3" fmla="*/ 24455 h 28546"/>
              <a:gd name="connsiteX4" fmla="*/ 370394 w 380867"/>
              <a:gd name="connsiteY4" fmla="*/ 24455 h 28546"/>
              <a:gd name="connsiteX5" fmla="*/ 378678 w 380867"/>
              <a:gd name="connsiteY5" fmla="*/ 15796 h 28546"/>
              <a:gd name="connsiteX6" fmla="*/ 370394 w 380867"/>
              <a:gd name="connsiteY6" fmla="*/ 7137 h 2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867" h="28546">
                <a:moveTo>
                  <a:pt x="370394" y="7137"/>
                </a:moveTo>
                <a:lnTo>
                  <a:pt x="15425" y="7137"/>
                </a:lnTo>
                <a:cubicBezTo>
                  <a:pt x="10855" y="7137"/>
                  <a:pt x="7141" y="11038"/>
                  <a:pt x="7141" y="15796"/>
                </a:cubicBezTo>
                <a:cubicBezTo>
                  <a:pt x="7141" y="20554"/>
                  <a:pt x="10855" y="24455"/>
                  <a:pt x="15425" y="24455"/>
                </a:cubicBezTo>
                <a:lnTo>
                  <a:pt x="370394" y="24455"/>
                </a:lnTo>
                <a:cubicBezTo>
                  <a:pt x="374964" y="24455"/>
                  <a:pt x="378678" y="20554"/>
                  <a:pt x="378678" y="15796"/>
                </a:cubicBezTo>
                <a:cubicBezTo>
                  <a:pt x="378678" y="10943"/>
                  <a:pt x="375059" y="7137"/>
                  <a:pt x="370394" y="71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1701">
            <a:extLst>
              <a:ext uri="{FF2B5EF4-FFF2-40B4-BE49-F238E27FC236}">
                <a16:creationId xmlns:a16="http://schemas.microsoft.com/office/drawing/2014/main" id="{2EBFFBAA-D24F-1541-8BF9-460B3DACD1DB}"/>
              </a:ext>
            </a:extLst>
          </p:cNvPr>
          <p:cNvSpPr/>
          <p:nvPr/>
        </p:nvSpPr>
        <p:spPr>
          <a:xfrm>
            <a:off x="19146138" y="7605418"/>
            <a:ext cx="756235" cy="107962"/>
          </a:xfrm>
          <a:custGeom>
            <a:avLst/>
            <a:gdLst>
              <a:gd name="connsiteX0" fmla="*/ 190054 w 199955"/>
              <a:gd name="connsiteY0" fmla="*/ 7137 h 28546"/>
              <a:gd name="connsiteX1" fmla="*/ 15425 w 199955"/>
              <a:gd name="connsiteY1" fmla="*/ 7137 h 28546"/>
              <a:gd name="connsiteX2" fmla="*/ 7141 w 199955"/>
              <a:gd name="connsiteY2" fmla="*/ 15795 h 28546"/>
              <a:gd name="connsiteX3" fmla="*/ 15425 w 199955"/>
              <a:gd name="connsiteY3" fmla="*/ 24454 h 28546"/>
              <a:gd name="connsiteX4" fmla="*/ 190054 w 199955"/>
              <a:gd name="connsiteY4" fmla="*/ 24454 h 28546"/>
              <a:gd name="connsiteX5" fmla="*/ 198337 w 199955"/>
              <a:gd name="connsiteY5" fmla="*/ 15795 h 28546"/>
              <a:gd name="connsiteX6" fmla="*/ 190054 w 199955"/>
              <a:gd name="connsiteY6" fmla="*/ 7137 h 2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955" h="28546">
                <a:moveTo>
                  <a:pt x="190054" y="7137"/>
                </a:moveTo>
                <a:lnTo>
                  <a:pt x="15425" y="7137"/>
                </a:lnTo>
                <a:cubicBezTo>
                  <a:pt x="10855" y="7137"/>
                  <a:pt x="7141" y="11038"/>
                  <a:pt x="7141" y="15795"/>
                </a:cubicBezTo>
                <a:cubicBezTo>
                  <a:pt x="7141" y="20553"/>
                  <a:pt x="10855" y="24454"/>
                  <a:pt x="15425" y="24454"/>
                </a:cubicBezTo>
                <a:lnTo>
                  <a:pt x="190054" y="24454"/>
                </a:lnTo>
                <a:cubicBezTo>
                  <a:pt x="194624" y="24454"/>
                  <a:pt x="198337" y="20553"/>
                  <a:pt x="198337" y="15795"/>
                </a:cubicBezTo>
                <a:cubicBezTo>
                  <a:pt x="198337" y="11038"/>
                  <a:pt x="194624" y="7137"/>
                  <a:pt x="190054" y="71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1702">
            <a:extLst>
              <a:ext uri="{FF2B5EF4-FFF2-40B4-BE49-F238E27FC236}">
                <a16:creationId xmlns:a16="http://schemas.microsoft.com/office/drawing/2014/main" id="{29540460-F187-714F-8BA1-79B08868B12B}"/>
              </a:ext>
            </a:extLst>
          </p:cNvPr>
          <p:cNvSpPr/>
          <p:nvPr/>
        </p:nvSpPr>
        <p:spPr>
          <a:xfrm>
            <a:off x="18605252" y="7349904"/>
            <a:ext cx="396126" cy="395861"/>
          </a:xfrm>
          <a:custGeom>
            <a:avLst/>
            <a:gdLst>
              <a:gd name="connsiteX0" fmla="*/ 7141 w 104738"/>
              <a:gd name="connsiteY0" fmla="*/ 7137 h 104669"/>
              <a:gd name="connsiteX1" fmla="*/ 7141 w 104738"/>
              <a:gd name="connsiteY1" fmla="*/ 100387 h 104669"/>
              <a:gd name="connsiteX2" fmla="*/ 100454 w 104738"/>
              <a:gd name="connsiteY2" fmla="*/ 100387 h 104669"/>
              <a:gd name="connsiteX3" fmla="*/ 100454 w 104738"/>
              <a:gd name="connsiteY3" fmla="*/ 7137 h 104669"/>
              <a:gd name="connsiteX4" fmla="*/ 7141 w 104738"/>
              <a:gd name="connsiteY4" fmla="*/ 7137 h 104669"/>
              <a:gd name="connsiteX5" fmla="*/ 82458 w 104738"/>
              <a:gd name="connsiteY5" fmla="*/ 82689 h 104669"/>
              <a:gd name="connsiteX6" fmla="*/ 25137 w 104738"/>
              <a:gd name="connsiteY6" fmla="*/ 82689 h 104669"/>
              <a:gd name="connsiteX7" fmla="*/ 25137 w 104738"/>
              <a:gd name="connsiteY7" fmla="*/ 24835 h 104669"/>
              <a:gd name="connsiteX8" fmla="*/ 82458 w 104738"/>
              <a:gd name="connsiteY8" fmla="*/ 24835 h 104669"/>
              <a:gd name="connsiteX9" fmla="*/ 82458 w 104738"/>
              <a:gd name="connsiteY9" fmla="*/ 82689 h 10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738" h="104669">
                <a:moveTo>
                  <a:pt x="7141" y="7137"/>
                </a:moveTo>
                <a:lnTo>
                  <a:pt x="7141" y="100387"/>
                </a:lnTo>
                <a:lnTo>
                  <a:pt x="100454" y="100387"/>
                </a:lnTo>
                <a:lnTo>
                  <a:pt x="100454" y="7137"/>
                </a:lnTo>
                <a:lnTo>
                  <a:pt x="7141" y="7137"/>
                </a:lnTo>
                <a:close/>
                <a:moveTo>
                  <a:pt x="82458" y="82689"/>
                </a:moveTo>
                <a:lnTo>
                  <a:pt x="25137" y="82689"/>
                </a:lnTo>
                <a:lnTo>
                  <a:pt x="25137" y="24835"/>
                </a:lnTo>
                <a:lnTo>
                  <a:pt x="82458" y="24835"/>
                </a:lnTo>
                <a:lnTo>
                  <a:pt x="82458" y="8268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1703">
            <a:extLst>
              <a:ext uri="{FF2B5EF4-FFF2-40B4-BE49-F238E27FC236}">
                <a16:creationId xmlns:a16="http://schemas.microsoft.com/office/drawing/2014/main" id="{783AD3AF-884F-924D-B2F3-FB08E605095E}"/>
              </a:ext>
            </a:extLst>
          </p:cNvPr>
          <p:cNvSpPr/>
          <p:nvPr/>
        </p:nvSpPr>
        <p:spPr>
          <a:xfrm>
            <a:off x="18683037" y="7150175"/>
            <a:ext cx="432135" cy="467837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5"/>
                  <a:pt x="15234" y="54238"/>
                  <a:pt x="7141" y="45960"/>
                </a:cubicBezTo>
                <a:cubicBezTo>
                  <a:pt x="10474" y="56997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8"/>
                  <a:pt x="55512" y="66988"/>
                  <a:pt x="40372" y="8449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Forma libre 1704">
            <a:extLst>
              <a:ext uri="{FF2B5EF4-FFF2-40B4-BE49-F238E27FC236}">
                <a16:creationId xmlns:a16="http://schemas.microsoft.com/office/drawing/2014/main" id="{C4A2C7C6-8EB7-0A44-A800-3CDBD536C350}"/>
              </a:ext>
            </a:extLst>
          </p:cNvPr>
          <p:cNvSpPr/>
          <p:nvPr/>
        </p:nvSpPr>
        <p:spPr>
          <a:xfrm>
            <a:off x="19145779" y="8014595"/>
            <a:ext cx="1440450" cy="107962"/>
          </a:xfrm>
          <a:custGeom>
            <a:avLst/>
            <a:gdLst>
              <a:gd name="connsiteX0" fmla="*/ 370394 w 380867"/>
              <a:gd name="connsiteY0" fmla="*/ 7137 h 28546"/>
              <a:gd name="connsiteX1" fmla="*/ 15425 w 380867"/>
              <a:gd name="connsiteY1" fmla="*/ 7137 h 28546"/>
              <a:gd name="connsiteX2" fmla="*/ 7141 w 380867"/>
              <a:gd name="connsiteY2" fmla="*/ 15795 h 28546"/>
              <a:gd name="connsiteX3" fmla="*/ 15425 w 380867"/>
              <a:gd name="connsiteY3" fmla="*/ 24455 h 28546"/>
              <a:gd name="connsiteX4" fmla="*/ 370394 w 380867"/>
              <a:gd name="connsiteY4" fmla="*/ 24455 h 28546"/>
              <a:gd name="connsiteX5" fmla="*/ 378678 w 380867"/>
              <a:gd name="connsiteY5" fmla="*/ 15795 h 28546"/>
              <a:gd name="connsiteX6" fmla="*/ 370394 w 380867"/>
              <a:gd name="connsiteY6" fmla="*/ 7137 h 2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867" h="28546">
                <a:moveTo>
                  <a:pt x="370394" y="7137"/>
                </a:moveTo>
                <a:lnTo>
                  <a:pt x="15425" y="7137"/>
                </a:lnTo>
                <a:cubicBezTo>
                  <a:pt x="10855" y="7137"/>
                  <a:pt x="7141" y="11038"/>
                  <a:pt x="7141" y="15795"/>
                </a:cubicBezTo>
                <a:cubicBezTo>
                  <a:pt x="7141" y="20553"/>
                  <a:pt x="10855" y="24455"/>
                  <a:pt x="15425" y="24455"/>
                </a:cubicBezTo>
                <a:lnTo>
                  <a:pt x="370394" y="24455"/>
                </a:lnTo>
                <a:cubicBezTo>
                  <a:pt x="374964" y="24455"/>
                  <a:pt x="378678" y="20553"/>
                  <a:pt x="378678" y="15795"/>
                </a:cubicBezTo>
                <a:cubicBezTo>
                  <a:pt x="378678" y="11038"/>
                  <a:pt x="375059" y="7137"/>
                  <a:pt x="370394" y="71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Forma libre 1705">
            <a:extLst>
              <a:ext uri="{FF2B5EF4-FFF2-40B4-BE49-F238E27FC236}">
                <a16:creationId xmlns:a16="http://schemas.microsoft.com/office/drawing/2014/main" id="{D3B82128-6340-F54F-840F-A695462C1B44}"/>
              </a:ext>
            </a:extLst>
          </p:cNvPr>
          <p:cNvSpPr/>
          <p:nvPr/>
        </p:nvSpPr>
        <p:spPr>
          <a:xfrm>
            <a:off x="19146138" y="8238798"/>
            <a:ext cx="756235" cy="107962"/>
          </a:xfrm>
          <a:custGeom>
            <a:avLst/>
            <a:gdLst>
              <a:gd name="connsiteX0" fmla="*/ 190054 w 199955"/>
              <a:gd name="connsiteY0" fmla="*/ 7137 h 28546"/>
              <a:gd name="connsiteX1" fmla="*/ 15425 w 199955"/>
              <a:gd name="connsiteY1" fmla="*/ 7137 h 28546"/>
              <a:gd name="connsiteX2" fmla="*/ 7141 w 199955"/>
              <a:gd name="connsiteY2" fmla="*/ 15795 h 28546"/>
              <a:gd name="connsiteX3" fmla="*/ 15425 w 199955"/>
              <a:gd name="connsiteY3" fmla="*/ 24455 h 28546"/>
              <a:gd name="connsiteX4" fmla="*/ 190054 w 199955"/>
              <a:gd name="connsiteY4" fmla="*/ 24455 h 28546"/>
              <a:gd name="connsiteX5" fmla="*/ 198337 w 199955"/>
              <a:gd name="connsiteY5" fmla="*/ 15795 h 28546"/>
              <a:gd name="connsiteX6" fmla="*/ 190054 w 199955"/>
              <a:gd name="connsiteY6" fmla="*/ 7137 h 2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955" h="28546">
                <a:moveTo>
                  <a:pt x="190054" y="7137"/>
                </a:moveTo>
                <a:lnTo>
                  <a:pt x="15425" y="7137"/>
                </a:lnTo>
                <a:cubicBezTo>
                  <a:pt x="10855" y="7137"/>
                  <a:pt x="7141" y="11038"/>
                  <a:pt x="7141" y="15795"/>
                </a:cubicBezTo>
                <a:cubicBezTo>
                  <a:pt x="7141" y="20553"/>
                  <a:pt x="10855" y="24455"/>
                  <a:pt x="15425" y="24455"/>
                </a:cubicBezTo>
                <a:lnTo>
                  <a:pt x="190054" y="24455"/>
                </a:lnTo>
                <a:cubicBezTo>
                  <a:pt x="194624" y="24455"/>
                  <a:pt x="198337" y="20553"/>
                  <a:pt x="198337" y="15795"/>
                </a:cubicBezTo>
                <a:cubicBezTo>
                  <a:pt x="198337" y="10943"/>
                  <a:pt x="194624" y="7137"/>
                  <a:pt x="190054" y="71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Forma libre 1706">
            <a:extLst>
              <a:ext uri="{FF2B5EF4-FFF2-40B4-BE49-F238E27FC236}">
                <a16:creationId xmlns:a16="http://schemas.microsoft.com/office/drawing/2014/main" id="{1E698D64-3550-D14D-931F-DC7EF77E2DCC}"/>
              </a:ext>
            </a:extLst>
          </p:cNvPr>
          <p:cNvSpPr/>
          <p:nvPr/>
        </p:nvSpPr>
        <p:spPr>
          <a:xfrm>
            <a:off x="18605252" y="7982928"/>
            <a:ext cx="396126" cy="395861"/>
          </a:xfrm>
          <a:custGeom>
            <a:avLst/>
            <a:gdLst>
              <a:gd name="connsiteX0" fmla="*/ 7141 w 104738"/>
              <a:gd name="connsiteY0" fmla="*/ 7137 h 104669"/>
              <a:gd name="connsiteX1" fmla="*/ 7141 w 104738"/>
              <a:gd name="connsiteY1" fmla="*/ 100387 h 104669"/>
              <a:gd name="connsiteX2" fmla="*/ 100454 w 104738"/>
              <a:gd name="connsiteY2" fmla="*/ 100387 h 104669"/>
              <a:gd name="connsiteX3" fmla="*/ 100454 w 104738"/>
              <a:gd name="connsiteY3" fmla="*/ 7137 h 104669"/>
              <a:gd name="connsiteX4" fmla="*/ 7141 w 104738"/>
              <a:gd name="connsiteY4" fmla="*/ 7137 h 104669"/>
              <a:gd name="connsiteX5" fmla="*/ 82458 w 104738"/>
              <a:gd name="connsiteY5" fmla="*/ 82689 h 104669"/>
              <a:gd name="connsiteX6" fmla="*/ 25137 w 104738"/>
              <a:gd name="connsiteY6" fmla="*/ 82689 h 104669"/>
              <a:gd name="connsiteX7" fmla="*/ 25137 w 104738"/>
              <a:gd name="connsiteY7" fmla="*/ 24835 h 104669"/>
              <a:gd name="connsiteX8" fmla="*/ 82458 w 104738"/>
              <a:gd name="connsiteY8" fmla="*/ 24835 h 104669"/>
              <a:gd name="connsiteX9" fmla="*/ 82458 w 104738"/>
              <a:gd name="connsiteY9" fmla="*/ 82689 h 10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738" h="104669">
                <a:moveTo>
                  <a:pt x="7141" y="7137"/>
                </a:moveTo>
                <a:lnTo>
                  <a:pt x="7141" y="100387"/>
                </a:lnTo>
                <a:lnTo>
                  <a:pt x="100454" y="100387"/>
                </a:lnTo>
                <a:lnTo>
                  <a:pt x="100454" y="7137"/>
                </a:lnTo>
                <a:lnTo>
                  <a:pt x="7141" y="7137"/>
                </a:lnTo>
                <a:close/>
                <a:moveTo>
                  <a:pt x="82458" y="82689"/>
                </a:moveTo>
                <a:lnTo>
                  <a:pt x="25137" y="82689"/>
                </a:lnTo>
                <a:lnTo>
                  <a:pt x="25137" y="24835"/>
                </a:lnTo>
                <a:lnTo>
                  <a:pt x="82458" y="24835"/>
                </a:lnTo>
                <a:lnTo>
                  <a:pt x="82458" y="8268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1707">
            <a:extLst>
              <a:ext uri="{FF2B5EF4-FFF2-40B4-BE49-F238E27FC236}">
                <a16:creationId xmlns:a16="http://schemas.microsoft.com/office/drawing/2014/main" id="{F885D21B-86E5-1649-89C9-23756633B1B4}"/>
              </a:ext>
            </a:extLst>
          </p:cNvPr>
          <p:cNvSpPr/>
          <p:nvPr/>
        </p:nvSpPr>
        <p:spPr>
          <a:xfrm>
            <a:off x="18683037" y="7783196"/>
            <a:ext cx="432135" cy="467837"/>
          </a:xfrm>
          <a:custGeom>
            <a:avLst/>
            <a:gdLst>
              <a:gd name="connsiteX0" fmla="*/ 40372 w 114260"/>
              <a:gd name="connsiteY0" fmla="*/ 84496 h 123700"/>
              <a:gd name="connsiteX1" fmla="*/ 7141 w 114260"/>
              <a:gd name="connsiteY1" fmla="*/ 45959 h 123700"/>
              <a:gd name="connsiteX2" fmla="*/ 39896 w 114260"/>
              <a:gd name="connsiteY2" fmla="*/ 120274 h 123700"/>
              <a:gd name="connsiteX3" fmla="*/ 115117 w 114260"/>
              <a:gd name="connsiteY3" fmla="*/ 7137 h 123700"/>
              <a:gd name="connsiteX4" fmla="*/ 40372 w 114260"/>
              <a:gd name="connsiteY4" fmla="*/ 84496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6"/>
                </a:moveTo>
                <a:cubicBezTo>
                  <a:pt x="37039" y="80595"/>
                  <a:pt x="15234" y="54237"/>
                  <a:pt x="7141" y="45959"/>
                </a:cubicBezTo>
                <a:cubicBezTo>
                  <a:pt x="10474" y="56997"/>
                  <a:pt x="39896" y="120274"/>
                  <a:pt x="39896" y="120274"/>
                </a:cubicBezTo>
                <a:cubicBezTo>
                  <a:pt x="39896" y="120274"/>
                  <a:pt x="110547" y="17984"/>
                  <a:pt x="115117" y="7137"/>
                </a:cubicBezTo>
                <a:cubicBezTo>
                  <a:pt x="105976" y="14558"/>
                  <a:pt x="55512" y="67084"/>
                  <a:pt x="40372" y="8449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1708">
            <a:extLst>
              <a:ext uri="{FF2B5EF4-FFF2-40B4-BE49-F238E27FC236}">
                <a16:creationId xmlns:a16="http://schemas.microsoft.com/office/drawing/2014/main" id="{D41EA06A-2614-514D-8A4A-479D6E3C42BD}"/>
              </a:ext>
            </a:extLst>
          </p:cNvPr>
          <p:cNvSpPr/>
          <p:nvPr/>
        </p:nvSpPr>
        <p:spPr>
          <a:xfrm>
            <a:off x="19052511" y="5960065"/>
            <a:ext cx="288088" cy="395861"/>
          </a:xfrm>
          <a:custGeom>
            <a:avLst/>
            <a:gdLst>
              <a:gd name="connsiteX0" fmla="*/ 64081 w 76173"/>
              <a:gd name="connsiteY0" fmla="*/ 7137 h 104669"/>
              <a:gd name="connsiteX1" fmla="*/ 15425 w 76173"/>
              <a:gd name="connsiteY1" fmla="*/ 7137 h 104669"/>
              <a:gd name="connsiteX2" fmla="*/ 7141 w 76173"/>
              <a:gd name="connsiteY2" fmla="*/ 14178 h 104669"/>
              <a:gd name="connsiteX3" fmla="*/ 7141 w 76173"/>
              <a:gd name="connsiteY3" fmla="*/ 14464 h 104669"/>
              <a:gd name="connsiteX4" fmla="*/ 15425 w 76173"/>
              <a:gd name="connsiteY4" fmla="*/ 21505 h 104669"/>
              <a:gd name="connsiteX5" fmla="*/ 21805 w 76173"/>
              <a:gd name="connsiteY5" fmla="*/ 21505 h 104669"/>
              <a:gd name="connsiteX6" fmla="*/ 30089 w 76173"/>
              <a:gd name="connsiteY6" fmla="*/ 28546 h 104669"/>
              <a:gd name="connsiteX7" fmla="*/ 30089 w 76173"/>
              <a:gd name="connsiteY7" fmla="*/ 91919 h 104669"/>
              <a:gd name="connsiteX8" fmla="*/ 38373 w 76173"/>
              <a:gd name="connsiteY8" fmla="*/ 98960 h 104669"/>
              <a:gd name="connsiteX9" fmla="*/ 41134 w 76173"/>
              <a:gd name="connsiteY9" fmla="*/ 98960 h 104669"/>
              <a:gd name="connsiteX10" fmla="*/ 49418 w 76173"/>
              <a:gd name="connsiteY10" fmla="*/ 91919 h 104669"/>
              <a:gd name="connsiteX11" fmla="*/ 49418 w 76173"/>
              <a:gd name="connsiteY11" fmla="*/ 28546 h 104669"/>
              <a:gd name="connsiteX12" fmla="*/ 57702 w 76173"/>
              <a:gd name="connsiteY12" fmla="*/ 21505 h 104669"/>
              <a:gd name="connsiteX13" fmla="*/ 64081 w 76173"/>
              <a:gd name="connsiteY13" fmla="*/ 21505 h 104669"/>
              <a:gd name="connsiteX14" fmla="*/ 72365 w 76173"/>
              <a:gd name="connsiteY14" fmla="*/ 14464 h 104669"/>
              <a:gd name="connsiteX15" fmla="*/ 72365 w 76173"/>
              <a:gd name="connsiteY15" fmla="*/ 14178 h 104669"/>
              <a:gd name="connsiteX16" fmla="*/ 64081 w 76173"/>
              <a:gd name="connsiteY16" fmla="*/ 7137 h 10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173" h="104669">
                <a:moveTo>
                  <a:pt x="64081" y="7137"/>
                </a:moveTo>
                <a:lnTo>
                  <a:pt x="15425" y="7137"/>
                </a:lnTo>
                <a:cubicBezTo>
                  <a:pt x="10855" y="7137"/>
                  <a:pt x="7141" y="10277"/>
                  <a:pt x="7141" y="14178"/>
                </a:cubicBezTo>
                <a:lnTo>
                  <a:pt x="7141" y="14464"/>
                </a:lnTo>
                <a:cubicBezTo>
                  <a:pt x="7141" y="18365"/>
                  <a:pt x="10855" y="21505"/>
                  <a:pt x="15425" y="21505"/>
                </a:cubicBezTo>
                <a:lnTo>
                  <a:pt x="21805" y="21505"/>
                </a:lnTo>
                <a:cubicBezTo>
                  <a:pt x="26375" y="21505"/>
                  <a:pt x="30089" y="24645"/>
                  <a:pt x="30089" y="28546"/>
                </a:cubicBezTo>
                <a:lnTo>
                  <a:pt x="30089" y="91919"/>
                </a:lnTo>
                <a:cubicBezTo>
                  <a:pt x="30089" y="95820"/>
                  <a:pt x="33802" y="98960"/>
                  <a:pt x="38373" y="98960"/>
                </a:cubicBezTo>
                <a:lnTo>
                  <a:pt x="41134" y="98960"/>
                </a:lnTo>
                <a:cubicBezTo>
                  <a:pt x="45705" y="98960"/>
                  <a:pt x="49418" y="95820"/>
                  <a:pt x="49418" y="91919"/>
                </a:cubicBezTo>
                <a:lnTo>
                  <a:pt x="49418" y="28546"/>
                </a:lnTo>
                <a:cubicBezTo>
                  <a:pt x="49418" y="24645"/>
                  <a:pt x="53131" y="21505"/>
                  <a:pt x="57702" y="21505"/>
                </a:cubicBezTo>
                <a:lnTo>
                  <a:pt x="64081" y="21505"/>
                </a:lnTo>
                <a:cubicBezTo>
                  <a:pt x="68651" y="21505"/>
                  <a:pt x="72365" y="18365"/>
                  <a:pt x="72365" y="14464"/>
                </a:cubicBezTo>
                <a:lnTo>
                  <a:pt x="72365" y="14178"/>
                </a:lnTo>
                <a:cubicBezTo>
                  <a:pt x="72365" y="10372"/>
                  <a:pt x="68651" y="7137"/>
                  <a:pt x="64081" y="713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1709">
            <a:extLst>
              <a:ext uri="{FF2B5EF4-FFF2-40B4-BE49-F238E27FC236}">
                <a16:creationId xmlns:a16="http://schemas.microsoft.com/office/drawing/2014/main" id="{2F091509-B4F5-C943-AC5F-7063127DD43B}"/>
              </a:ext>
            </a:extLst>
          </p:cNvPr>
          <p:cNvSpPr/>
          <p:nvPr/>
        </p:nvSpPr>
        <p:spPr>
          <a:xfrm>
            <a:off x="19339158" y="5961506"/>
            <a:ext cx="252080" cy="395861"/>
          </a:xfrm>
          <a:custGeom>
            <a:avLst/>
            <a:gdLst>
              <a:gd name="connsiteX0" fmla="*/ 55322 w 66651"/>
              <a:gd name="connsiteY0" fmla="*/ 84592 h 104669"/>
              <a:gd name="connsiteX1" fmla="*/ 34374 w 66651"/>
              <a:gd name="connsiteY1" fmla="*/ 84592 h 104669"/>
              <a:gd name="connsiteX2" fmla="*/ 26089 w 66651"/>
              <a:gd name="connsiteY2" fmla="*/ 77551 h 104669"/>
              <a:gd name="connsiteX3" fmla="*/ 26089 w 66651"/>
              <a:gd name="connsiteY3" fmla="*/ 64990 h 104669"/>
              <a:gd name="connsiteX4" fmla="*/ 34374 w 66651"/>
              <a:gd name="connsiteY4" fmla="*/ 57949 h 104669"/>
              <a:gd name="connsiteX5" fmla="*/ 52369 w 66651"/>
              <a:gd name="connsiteY5" fmla="*/ 57949 h 104669"/>
              <a:gd name="connsiteX6" fmla="*/ 60653 w 66651"/>
              <a:gd name="connsiteY6" fmla="*/ 50908 h 104669"/>
              <a:gd name="connsiteX7" fmla="*/ 60653 w 66651"/>
              <a:gd name="connsiteY7" fmla="*/ 50813 h 104669"/>
              <a:gd name="connsiteX8" fmla="*/ 52369 w 66651"/>
              <a:gd name="connsiteY8" fmla="*/ 43771 h 104669"/>
              <a:gd name="connsiteX9" fmla="*/ 34374 w 66651"/>
              <a:gd name="connsiteY9" fmla="*/ 43771 h 104669"/>
              <a:gd name="connsiteX10" fmla="*/ 26089 w 66651"/>
              <a:gd name="connsiteY10" fmla="*/ 36730 h 104669"/>
              <a:gd name="connsiteX11" fmla="*/ 26089 w 66651"/>
              <a:gd name="connsiteY11" fmla="*/ 28546 h 104669"/>
              <a:gd name="connsiteX12" fmla="*/ 34374 w 66651"/>
              <a:gd name="connsiteY12" fmla="*/ 21505 h 104669"/>
              <a:gd name="connsiteX13" fmla="*/ 53988 w 66651"/>
              <a:gd name="connsiteY13" fmla="*/ 21505 h 104669"/>
              <a:gd name="connsiteX14" fmla="*/ 62272 w 66651"/>
              <a:gd name="connsiteY14" fmla="*/ 14464 h 104669"/>
              <a:gd name="connsiteX15" fmla="*/ 62272 w 66651"/>
              <a:gd name="connsiteY15" fmla="*/ 14178 h 104669"/>
              <a:gd name="connsiteX16" fmla="*/ 53988 w 66651"/>
              <a:gd name="connsiteY16" fmla="*/ 7137 h 104669"/>
              <a:gd name="connsiteX17" fmla="*/ 15425 w 66651"/>
              <a:gd name="connsiteY17" fmla="*/ 7137 h 104669"/>
              <a:gd name="connsiteX18" fmla="*/ 7141 w 66651"/>
              <a:gd name="connsiteY18" fmla="*/ 14178 h 104669"/>
              <a:gd name="connsiteX19" fmla="*/ 7141 w 66651"/>
              <a:gd name="connsiteY19" fmla="*/ 92014 h 104669"/>
              <a:gd name="connsiteX20" fmla="*/ 15425 w 66651"/>
              <a:gd name="connsiteY20" fmla="*/ 99056 h 104669"/>
              <a:gd name="connsiteX21" fmla="*/ 55322 w 66651"/>
              <a:gd name="connsiteY21" fmla="*/ 99056 h 104669"/>
              <a:gd name="connsiteX22" fmla="*/ 63510 w 66651"/>
              <a:gd name="connsiteY22" fmla="*/ 92966 h 104669"/>
              <a:gd name="connsiteX23" fmla="*/ 55322 w 66651"/>
              <a:gd name="connsiteY23" fmla="*/ 84592 h 10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651" h="104669">
                <a:moveTo>
                  <a:pt x="55322" y="84592"/>
                </a:moveTo>
                <a:lnTo>
                  <a:pt x="34374" y="84592"/>
                </a:lnTo>
                <a:cubicBezTo>
                  <a:pt x="29803" y="84592"/>
                  <a:pt x="26089" y="81452"/>
                  <a:pt x="26089" y="77551"/>
                </a:cubicBezTo>
                <a:lnTo>
                  <a:pt x="26089" y="64990"/>
                </a:lnTo>
                <a:cubicBezTo>
                  <a:pt x="26089" y="61089"/>
                  <a:pt x="29803" y="57949"/>
                  <a:pt x="34374" y="57949"/>
                </a:cubicBezTo>
                <a:lnTo>
                  <a:pt x="52369" y="57949"/>
                </a:lnTo>
                <a:cubicBezTo>
                  <a:pt x="56941" y="57949"/>
                  <a:pt x="60653" y="54809"/>
                  <a:pt x="60653" y="50908"/>
                </a:cubicBezTo>
                <a:lnTo>
                  <a:pt x="60653" y="50813"/>
                </a:lnTo>
                <a:cubicBezTo>
                  <a:pt x="60653" y="46911"/>
                  <a:pt x="56941" y="43771"/>
                  <a:pt x="52369" y="43771"/>
                </a:cubicBezTo>
                <a:lnTo>
                  <a:pt x="34374" y="43771"/>
                </a:lnTo>
                <a:cubicBezTo>
                  <a:pt x="29803" y="43771"/>
                  <a:pt x="26089" y="40631"/>
                  <a:pt x="26089" y="36730"/>
                </a:cubicBezTo>
                <a:lnTo>
                  <a:pt x="26089" y="28546"/>
                </a:lnTo>
                <a:cubicBezTo>
                  <a:pt x="26089" y="24645"/>
                  <a:pt x="29803" y="21505"/>
                  <a:pt x="34374" y="21505"/>
                </a:cubicBezTo>
                <a:lnTo>
                  <a:pt x="53988" y="21505"/>
                </a:lnTo>
                <a:cubicBezTo>
                  <a:pt x="58559" y="21505"/>
                  <a:pt x="62272" y="18365"/>
                  <a:pt x="62272" y="14464"/>
                </a:cubicBezTo>
                <a:lnTo>
                  <a:pt x="62272" y="14178"/>
                </a:lnTo>
                <a:cubicBezTo>
                  <a:pt x="62272" y="10277"/>
                  <a:pt x="58559" y="7137"/>
                  <a:pt x="53988" y="7137"/>
                </a:cubicBezTo>
                <a:lnTo>
                  <a:pt x="15425" y="7137"/>
                </a:lnTo>
                <a:cubicBezTo>
                  <a:pt x="10855" y="7137"/>
                  <a:pt x="7141" y="10277"/>
                  <a:pt x="7141" y="14178"/>
                </a:cubicBezTo>
                <a:lnTo>
                  <a:pt x="7141" y="92014"/>
                </a:lnTo>
                <a:cubicBezTo>
                  <a:pt x="7141" y="95915"/>
                  <a:pt x="10855" y="99056"/>
                  <a:pt x="15425" y="99056"/>
                </a:cubicBezTo>
                <a:lnTo>
                  <a:pt x="55322" y="99056"/>
                </a:lnTo>
                <a:cubicBezTo>
                  <a:pt x="59415" y="99056"/>
                  <a:pt x="62939" y="96486"/>
                  <a:pt x="63510" y="92966"/>
                </a:cubicBezTo>
                <a:cubicBezTo>
                  <a:pt x="64176" y="88494"/>
                  <a:pt x="60368" y="84592"/>
                  <a:pt x="55322" y="845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1710">
            <a:extLst>
              <a:ext uri="{FF2B5EF4-FFF2-40B4-BE49-F238E27FC236}">
                <a16:creationId xmlns:a16="http://schemas.microsoft.com/office/drawing/2014/main" id="{2A845E3C-5FF2-AE4C-AB23-DEAC03746D0E}"/>
              </a:ext>
            </a:extLst>
          </p:cNvPr>
          <p:cNvSpPr/>
          <p:nvPr/>
        </p:nvSpPr>
        <p:spPr>
          <a:xfrm>
            <a:off x="19592641" y="5955028"/>
            <a:ext cx="288088" cy="395861"/>
          </a:xfrm>
          <a:custGeom>
            <a:avLst/>
            <a:gdLst>
              <a:gd name="connsiteX0" fmla="*/ 44001 w 76173"/>
              <a:gd name="connsiteY0" fmla="*/ 45293 h 104669"/>
              <a:gd name="connsiteX1" fmla="*/ 27910 w 76173"/>
              <a:gd name="connsiteY1" fmla="*/ 30545 h 104669"/>
              <a:gd name="connsiteX2" fmla="*/ 38954 w 76173"/>
              <a:gd name="connsiteY2" fmla="*/ 20078 h 104669"/>
              <a:gd name="connsiteX3" fmla="*/ 49809 w 76173"/>
              <a:gd name="connsiteY3" fmla="*/ 27785 h 104669"/>
              <a:gd name="connsiteX4" fmla="*/ 57808 w 76173"/>
              <a:gd name="connsiteY4" fmla="*/ 33114 h 104669"/>
              <a:gd name="connsiteX5" fmla="*/ 60283 w 76173"/>
              <a:gd name="connsiteY5" fmla="*/ 33114 h 104669"/>
              <a:gd name="connsiteX6" fmla="*/ 68282 w 76173"/>
              <a:gd name="connsiteY6" fmla="*/ 24074 h 104669"/>
              <a:gd name="connsiteX7" fmla="*/ 39240 w 76173"/>
              <a:gd name="connsiteY7" fmla="*/ 7137 h 104669"/>
              <a:gd name="connsiteX8" fmla="*/ 8676 w 76173"/>
              <a:gd name="connsiteY8" fmla="*/ 31972 h 104669"/>
              <a:gd name="connsiteX9" fmla="*/ 34289 w 76173"/>
              <a:gd name="connsiteY9" fmla="*/ 59757 h 104669"/>
              <a:gd name="connsiteX10" fmla="*/ 52285 w 76173"/>
              <a:gd name="connsiteY10" fmla="*/ 77265 h 104669"/>
              <a:gd name="connsiteX11" fmla="*/ 39335 w 76173"/>
              <a:gd name="connsiteY11" fmla="*/ 89159 h 104669"/>
              <a:gd name="connsiteX12" fmla="*/ 26100 w 76173"/>
              <a:gd name="connsiteY12" fmla="*/ 79834 h 104669"/>
              <a:gd name="connsiteX13" fmla="*/ 18197 w 76173"/>
              <a:gd name="connsiteY13" fmla="*/ 74886 h 104669"/>
              <a:gd name="connsiteX14" fmla="*/ 15436 w 76173"/>
              <a:gd name="connsiteY14" fmla="*/ 74886 h 104669"/>
              <a:gd name="connsiteX15" fmla="*/ 7438 w 76173"/>
              <a:gd name="connsiteY15" fmla="*/ 83926 h 104669"/>
              <a:gd name="connsiteX16" fmla="*/ 38765 w 76173"/>
              <a:gd name="connsiteY16" fmla="*/ 102291 h 104669"/>
              <a:gd name="connsiteX17" fmla="*/ 71900 w 76173"/>
              <a:gd name="connsiteY17" fmla="*/ 75933 h 104669"/>
              <a:gd name="connsiteX18" fmla="*/ 44001 w 76173"/>
              <a:gd name="connsiteY18" fmla="*/ 45293 h 10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6173" h="104669">
                <a:moveTo>
                  <a:pt x="44001" y="45293"/>
                </a:moveTo>
                <a:cubicBezTo>
                  <a:pt x="31433" y="40251"/>
                  <a:pt x="27910" y="37206"/>
                  <a:pt x="27910" y="30545"/>
                </a:cubicBezTo>
                <a:cubicBezTo>
                  <a:pt x="27910" y="24265"/>
                  <a:pt x="31337" y="20078"/>
                  <a:pt x="38954" y="20078"/>
                </a:cubicBezTo>
                <a:cubicBezTo>
                  <a:pt x="45715" y="20078"/>
                  <a:pt x="48571" y="23789"/>
                  <a:pt x="49809" y="27785"/>
                </a:cubicBezTo>
                <a:cubicBezTo>
                  <a:pt x="50856" y="30925"/>
                  <a:pt x="53999" y="33114"/>
                  <a:pt x="57808" y="33114"/>
                </a:cubicBezTo>
                <a:lnTo>
                  <a:pt x="60283" y="33114"/>
                </a:lnTo>
                <a:cubicBezTo>
                  <a:pt x="65806" y="33114"/>
                  <a:pt x="69710" y="28641"/>
                  <a:pt x="68282" y="24074"/>
                </a:cubicBezTo>
                <a:cubicBezTo>
                  <a:pt x="65329" y="15035"/>
                  <a:pt x="57522" y="7137"/>
                  <a:pt x="39240" y="7137"/>
                </a:cubicBezTo>
                <a:cubicBezTo>
                  <a:pt x="19815" y="7137"/>
                  <a:pt x="8676" y="17223"/>
                  <a:pt x="8676" y="31972"/>
                </a:cubicBezTo>
                <a:cubicBezTo>
                  <a:pt x="8676" y="45674"/>
                  <a:pt x="15912" y="52239"/>
                  <a:pt x="34289" y="59757"/>
                </a:cubicBezTo>
                <a:cubicBezTo>
                  <a:pt x="47905" y="65276"/>
                  <a:pt x="52285" y="69748"/>
                  <a:pt x="52285" y="77265"/>
                </a:cubicBezTo>
                <a:cubicBezTo>
                  <a:pt x="52285" y="84116"/>
                  <a:pt x="48762" y="89159"/>
                  <a:pt x="39335" y="89159"/>
                </a:cubicBezTo>
                <a:cubicBezTo>
                  <a:pt x="31717" y="89159"/>
                  <a:pt x="27814" y="85163"/>
                  <a:pt x="26100" y="79834"/>
                </a:cubicBezTo>
                <a:cubicBezTo>
                  <a:pt x="25148" y="76885"/>
                  <a:pt x="21816" y="74886"/>
                  <a:pt x="18197" y="74886"/>
                </a:cubicBezTo>
                <a:lnTo>
                  <a:pt x="15436" y="74886"/>
                </a:lnTo>
                <a:cubicBezTo>
                  <a:pt x="9914" y="74886"/>
                  <a:pt x="6009" y="79359"/>
                  <a:pt x="7438" y="83926"/>
                </a:cubicBezTo>
                <a:cubicBezTo>
                  <a:pt x="10770" y="94012"/>
                  <a:pt x="19531" y="102291"/>
                  <a:pt x="38765" y="102291"/>
                </a:cubicBezTo>
                <a:cubicBezTo>
                  <a:pt x="61520" y="102291"/>
                  <a:pt x="71900" y="90301"/>
                  <a:pt x="71900" y="75933"/>
                </a:cubicBezTo>
                <a:cubicBezTo>
                  <a:pt x="71995" y="60328"/>
                  <a:pt x="63330" y="52906"/>
                  <a:pt x="44001" y="4529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1711">
            <a:extLst>
              <a:ext uri="{FF2B5EF4-FFF2-40B4-BE49-F238E27FC236}">
                <a16:creationId xmlns:a16="http://schemas.microsoft.com/office/drawing/2014/main" id="{17BDE947-C32F-EB45-958F-C243C7D74618}"/>
              </a:ext>
            </a:extLst>
          </p:cNvPr>
          <p:cNvSpPr/>
          <p:nvPr/>
        </p:nvSpPr>
        <p:spPr>
          <a:xfrm>
            <a:off x="19858446" y="5960065"/>
            <a:ext cx="288088" cy="395861"/>
          </a:xfrm>
          <a:custGeom>
            <a:avLst/>
            <a:gdLst>
              <a:gd name="connsiteX0" fmla="*/ 64081 w 76173"/>
              <a:gd name="connsiteY0" fmla="*/ 7137 h 104669"/>
              <a:gd name="connsiteX1" fmla="*/ 15425 w 76173"/>
              <a:gd name="connsiteY1" fmla="*/ 7137 h 104669"/>
              <a:gd name="connsiteX2" fmla="*/ 7141 w 76173"/>
              <a:gd name="connsiteY2" fmla="*/ 14178 h 104669"/>
              <a:gd name="connsiteX3" fmla="*/ 7141 w 76173"/>
              <a:gd name="connsiteY3" fmla="*/ 14464 h 104669"/>
              <a:gd name="connsiteX4" fmla="*/ 15425 w 76173"/>
              <a:gd name="connsiteY4" fmla="*/ 21505 h 104669"/>
              <a:gd name="connsiteX5" fmla="*/ 21805 w 76173"/>
              <a:gd name="connsiteY5" fmla="*/ 21505 h 104669"/>
              <a:gd name="connsiteX6" fmla="*/ 30089 w 76173"/>
              <a:gd name="connsiteY6" fmla="*/ 28546 h 104669"/>
              <a:gd name="connsiteX7" fmla="*/ 30089 w 76173"/>
              <a:gd name="connsiteY7" fmla="*/ 91919 h 104669"/>
              <a:gd name="connsiteX8" fmla="*/ 38373 w 76173"/>
              <a:gd name="connsiteY8" fmla="*/ 98960 h 104669"/>
              <a:gd name="connsiteX9" fmla="*/ 41133 w 76173"/>
              <a:gd name="connsiteY9" fmla="*/ 98960 h 104669"/>
              <a:gd name="connsiteX10" fmla="*/ 49418 w 76173"/>
              <a:gd name="connsiteY10" fmla="*/ 91919 h 104669"/>
              <a:gd name="connsiteX11" fmla="*/ 49418 w 76173"/>
              <a:gd name="connsiteY11" fmla="*/ 28546 h 104669"/>
              <a:gd name="connsiteX12" fmla="*/ 57702 w 76173"/>
              <a:gd name="connsiteY12" fmla="*/ 21505 h 104669"/>
              <a:gd name="connsiteX13" fmla="*/ 64081 w 76173"/>
              <a:gd name="connsiteY13" fmla="*/ 21505 h 104669"/>
              <a:gd name="connsiteX14" fmla="*/ 72365 w 76173"/>
              <a:gd name="connsiteY14" fmla="*/ 14464 h 104669"/>
              <a:gd name="connsiteX15" fmla="*/ 72365 w 76173"/>
              <a:gd name="connsiteY15" fmla="*/ 14178 h 104669"/>
              <a:gd name="connsiteX16" fmla="*/ 64081 w 76173"/>
              <a:gd name="connsiteY16" fmla="*/ 7137 h 10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173" h="104669">
                <a:moveTo>
                  <a:pt x="64081" y="7137"/>
                </a:moveTo>
                <a:lnTo>
                  <a:pt x="15425" y="7137"/>
                </a:lnTo>
                <a:cubicBezTo>
                  <a:pt x="10855" y="7137"/>
                  <a:pt x="7141" y="10277"/>
                  <a:pt x="7141" y="14178"/>
                </a:cubicBezTo>
                <a:lnTo>
                  <a:pt x="7141" y="14464"/>
                </a:lnTo>
                <a:cubicBezTo>
                  <a:pt x="7141" y="18365"/>
                  <a:pt x="10855" y="21505"/>
                  <a:pt x="15425" y="21505"/>
                </a:cubicBezTo>
                <a:lnTo>
                  <a:pt x="21805" y="21505"/>
                </a:lnTo>
                <a:cubicBezTo>
                  <a:pt x="26375" y="21505"/>
                  <a:pt x="30089" y="24645"/>
                  <a:pt x="30089" y="28546"/>
                </a:cubicBezTo>
                <a:lnTo>
                  <a:pt x="30089" y="91919"/>
                </a:lnTo>
                <a:cubicBezTo>
                  <a:pt x="30089" y="95820"/>
                  <a:pt x="33802" y="98960"/>
                  <a:pt x="38373" y="98960"/>
                </a:cubicBezTo>
                <a:lnTo>
                  <a:pt x="41133" y="98960"/>
                </a:lnTo>
                <a:cubicBezTo>
                  <a:pt x="45705" y="98960"/>
                  <a:pt x="49418" y="95820"/>
                  <a:pt x="49418" y="91919"/>
                </a:cubicBezTo>
                <a:lnTo>
                  <a:pt x="49418" y="28546"/>
                </a:lnTo>
                <a:cubicBezTo>
                  <a:pt x="49418" y="24645"/>
                  <a:pt x="53131" y="21505"/>
                  <a:pt x="57702" y="21505"/>
                </a:cubicBezTo>
                <a:lnTo>
                  <a:pt x="64081" y="21505"/>
                </a:lnTo>
                <a:cubicBezTo>
                  <a:pt x="68651" y="21505"/>
                  <a:pt x="72365" y="18365"/>
                  <a:pt x="72365" y="14464"/>
                </a:cubicBezTo>
                <a:lnTo>
                  <a:pt x="72365" y="14178"/>
                </a:lnTo>
                <a:cubicBezTo>
                  <a:pt x="72365" y="10372"/>
                  <a:pt x="68651" y="7137"/>
                  <a:pt x="64081" y="713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EB234-D5FC-3844-8EE9-21A5D4BDD534}"/>
              </a:ext>
            </a:extLst>
          </p:cNvPr>
          <p:cNvGrpSpPr/>
          <p:nvPr/>
        </p:nvGrpSpPr>
        <p:grpSpPr>
          <a:xfrm>
            <a:off x="3528173" y="5782070"/>
            <a:ext cx="2520790" cy="2777500"/>
            <a:chOff x="3276298" y="5504544"/>
            <a:chExt cx="3024539" cy="3332551"/>
          </a:xfrm>
        </p:grpSpPr>
        <p:sp>
          <p:nvSpPr>
            <p:cNvPr id="47" name="Forma libre 1792">
              <a:extLst>
                <a:ext uri="{FF2B5EF4-FFF2-40B4-BE49-F238E27FC236}">
                  <a16:creationId xmlns:a16="http://schemas.microsoft.com/office/drawing/2014/main" id="{A82FE959-C008-F444-A767-522C72BFB807}"/>
                </a:ext>
              </a:extLst>
            </p:cNvPr>
            <p:cNvSpPr/>
            <p:nvPr/>
          </p:nvSpPr>
          <p:spPr>
            <a:xfrm>
              <a:off x="3276298" y="5504544"/>
              <a:ext cx="3024539" cy="3332551"/>
            </a:xfrm>
            <a:custGeom>
              <a:avLst/>
              <a:gdLst>
                <a:gd name="connsiteX0" fmla="*/ 98654 w 742691"/>
                <a:gd name="connsiteY0" fmla="*/ 477904 h 818325"/>
                <a:gd name="connsiteX1" fmla="*/ 7150 w 742691"/>
                <a:gd name="connsiteY1" fmla="*/ 256481 h 818325"/>
                <a:gd name="connsiteX2" fmla="*/ 252333 w 742691"/>
                <a:gd name="connsiteY2" fmla="*/ 12601 h 818325"/>
                <a:gd name="connsiteX3" fmla="*/ 522273 w 742691"/>
                <a:gd name="connsiteY3" fmla="*/ 58370 h 818325"/>
                <a:gd name="connsiteX4" fmla="*/ 630630 w 742691"/>
                <a:gd name="connsiteY4" fmla="*/ 207381 h 818325"/>
                <a:gd name="connsiteX5" fmla="*/ 635676 w 742691"/>
                <a:gd name="connsiteY5" fmla="*/ 306056 h 818325"/>
                <a:gd name="connsiteX6" fmla="*/ 708898 w 742691"/>
                <a:gd name="connsiteY6" fmla="*/ 381608 h 818325"/>
                <a:gd name="connsiteX7" fmla="*/ 742415 w 742691"/>
                <a:gd name="connsiteY7" fmla="*/ 437179 h 818325"/>
                <a:gd name="connsiteX8" fmla="*/ 694235 w 742691"/>
                <a:gd name="connsiteY8" fmla="*/ 471909 h 818325"/>
                <a:gd name="connsiteX9" fmla="*/ 701566 w 742691"/>
                <a:gd name="connsiteY9" fmla="*/ 495222 h 818325"/>
                <a:gd name="connsiteX10" fmla="*/ 705185 w 742691"/>
                <a:gd name="connsiteY10" fmla="*/ 505499 h 818325"/>
                <a:gd name="connsiteX11" fmla="*/ 702233 w 742691"/>
                <a:gd name="connsiteY11" fmla="*/ 517393 h 818325"/>
                <a:gd name="connsiteX12" fmla="*/ 689950 w 742691"/>
                <a:gd name="connsiteY12" fmla="*/ 526433 h 818325"/>
                <a:gd name="connsiteX13" fmla="*/ 697949 w 742691"/>
                <a:gd name="connsiteY13" fmla="*/ 532713 h 818325"/>
                <a:gd name="connsiteX14" fmla="*/ 699281 w 742691"/>
                <a:gd name="connsiteY14" fmla="*/ 557643 h 818325"/>
                <a:gd name="connsiteX15" fmla="*/ 688236 w 742691"/>
                <a:gd name="connsiteY15" fmla="*/ 581527 h 818325"/>
                <a:gd name="connsiteX16" fmla="*/ 701662 w 742691"/>
                <a:gd name="connsiteY16" fmla="*/ 650323 h 818325"/>
                <a:gd name="connsiteX17" fmla="*/ 581308 w 742691"/>
                <a:gd name="connsiteY17" fmla="*/ 693428 h 818325"/>
                <a:gd name="connsiteX18" fmla="*/ 496945 w 742691"/>
                <a:gd name="connsiteY18" fmla="*/ 798003 h 818325"/>
                <a:gd name="connsiteX19" fmla="*/ 469713 w 742691"/>
                <a:gd name="connsiteY19" fmla="*/ 818080 h 818325"/>
                <a:gd name="connsiteX20" fmla="*/ 185777 w 742691"/>
                <a:gd name="connsiteY20" fmla="*/ 818080 h 818325"/>
                <a:gd name="connsiteX21" fmla="*/ 158164 w 742691"/>
                <a:gd name="connsiteY21" fmla="*/ 782873 h 818325"/>
                <a:gd name="connsiteX22" fmla="*/ 176541 w 742691"/>
                <a:gd name="connsiteY22" fmla="*/ 613785 h 818325"/>
                <a:gd name="connsiteX23" fmla="*/ 98654 w 742691"/>
                <a:gd name="connsiteY23" fmla="*/ 477904 h 81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691" h="818325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1793">
              <a:extLst>
                <a:ext uri="{FF2B5EF4-FFF2-40B4-BE49-F238E27FC236}">
                  <a16:creationId xmlns:a16="http://schemas.microsoft.com/office/drawing/2014/main" id="{5D9B471B-57A0-614D-8CA1-A7B974B4EB34}"/>
                </a:ext>
              </a:extLst>
            </p:cNvPr>
            <p:cNvSpPr/>
            <p:nvPr/>
          </p:nvSpPr>
          <p:spPr>
            <a:xfrm>
              <a:off x="3445563" y="5622998"/>
              <a:ext cx="2132690" cy="1782528"/>
            </a:xfrm>
            <a:custGeom>
              <a:avLst/>
              <a:gdLst>
                <a:gd name="connsiteX0" fmla="*/ 513084 w 523692"/>
                <a:gd name="connsiteY0" fmla="*/ 99317 h 437708"/>
                <a:gd name="connsiteX1" fmla="*/ 358738 w 523692"/>
                <a:gd name="connsiteY1" fmla="*/ 382496 h 437708"/>
                <a:gd name="connsiteX2" fmla="*/ 26431 w 523692"/>
                <a:gd name="connsiteY2" fmla="*/ 332920 h 437708"/>
                <a:gd name="connsiteX3" fmla="*/ 192393 w 523692"/>
                <a:gd name="connsiteY3" fmla="*/ 16819 h 437708"/>
                <a:gd name="connsiteX4" fmla="*/ 513084 w 523692"/>
                <a:gd name="connsiteY4" fmla="*/ 99317 h 43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692" h="437708">
                  <a:moveTo>
                    <a:pt x="513084" y="99317"/>
                  </a:moveTo>
                  <a:cubicBezTo>
                    <a:pt x="546124" y="162309"/>
                    <a:pt x="500801" y="275923"/>
                    <a:pt x="358738" y="382496"/>
                  </a:cubicBezTo>
                  <a:cubicBezTo>
                    <a:pt x="226576" y="481551"/>
                    <a:pt x="79466" y="437590"/>
                    <a:pt x="26431" y="332920"/>
                  </a:cubicBezTo>
                  <a:cubicBezTo>
                    <a:pt x="-26605" y="228251"/>
                    <a:pt x="30049" y="49837"/>
                    <a:pt x="192393" y="16819"/>
                  </a:cubicBezTo>
                  <a:cubicBezTo>
                    <a:pt x="368545" y="-18864"/>
                    <a:pt x="488327" y="52120"/>
                    <a:pt x="513084" y="993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1794">
              <a:extLst>
                <a:ext uri="{FF2B5EF4-FFF2-40B4-BE49-F238E27FC236}">
                  <a16:creationId xmlns:a16="http://schemas.microsoft.com/office/drawing/2014/main" id="{6A529C84-18D1-6E44-9BC3-B50F6F00F720}"/>
                </a:ext>
              </a:extLst>
            </p:cNvPr>
            <p:cNvSpPr/>
            <p:nvPr/>
          </p:nvSpPr>
          <p:spPr>
            <a:xfrm>
              <a:off x="4610642" y="6156512"/>
              <a:ext cx="620419" cy="620011"/>
            </a:xfrm>
            <a:custGeom>
              <a:avLst/>
              <a:gdLst>
                <a:gd name="connsiteX0" fmla="*/ 154057 w 152346"/>
                <a:gd name="connsiteY0" fmla="*/ 84493 h 152246"/>
                <a:gd name="connsiteX1" fmla="*/ 152819 w 152346"/>
                <a:gd name="connsiteY1" fmla="*/ 66604 h 152246"/>
                <a:gd name="connsiteX2" fmla="*/ 147296 w 152346"/>
                <a:gd name="connsiteY2" fmla="*/ 49571 h 152246"/>
                <a:gd name="connsiteX3" fmla="*/ 131014 w 152346"/>
                <a:gd name="connsiteY3" fmla="*/ 52711 h 152246"/>
                <a:gd name="connsiteX4" fmla="*/ 126063 w 152346"/>
                <a:gd name="connsiteY4" fmla="*/ 45194 h 152246"/>
                <a:gd name="connsiteX5" fmla="*/ 135298 w 152346"/>
                <a:gd name="connsiteY5" fmla="*/ 31397 h 152246"/>
                <a:gd name="connsiteX6" fmla="*/ 105686 w 152346"/>
                <a:gd name="connsiteY6" fmla="*/ 11509 h 152246"/>
                <a:gd name="connsiteX7" fmla="*/ 96450 w 152346"/>
                <a:gd name="connsiteY7" fmla="*/ 25307 h 152246"/>
                <a:gd name="connsiteX8" fmla="*/ 87690 w 152346"/>
                <a:gd name="connsiteY8" fmla="*/ 23499 h 152246"/>
                <a:gd name="connsiteX9" fmla="*/ 84548 w 152346"/>
                <a:gd name="connsiteY9" fmla="*/ 7227 h 152246"/>
                <a:gd name="connsiteX10" fmla="*/ 66648 w 152346"/>
                <a:gd name="connsiteY10" fmla="*/ 8464 h 152246"/>
                <a:gd name="connsiteX11" fmla="*/ 49603 w 152346"/>
                <a:gd name="connsiteY11" fmla="*/ 13983 h 152246"/>
                <a:gd name="connsiteX12" fmla="*/ 52746 w 152346"/>
                <a:gd name="connsiteY12" fmla="*/ 30255 h 152246"/>
                <a:gd name="connsiteX13" fmla="*/ 45224 w 152346"/>
                <a:gd name="connsiteY13" fmla="*/ 35203 h 152246"/>
                <a:gd name="connsiteX14" fmla="*/ 31417 w 152346"/>
                <a:gd name="connsiteY14" fmla="*/ 25973 h 152246"/>
                <a:gd name="connsiteX15" fmla="*/ 11517 w 152346"/>
                <a:gd name="connsiteY15" fmla="*/ 55566 h 152246"/>
                <a:gd name="connsiteX16" fmla="*/ 25323 w 152346"/>
                <a:gd name="connsiteY16" fmla="*/ 64796 h 152246"/>
                <a:gd name="connsiteX17" fmla="*/ 23514 w 152346"/>
                <a:gd name="connsiteY17" fmla="*/ 73550 h 152246"/>
                <a:gd name="connsiteX18" fmla="*/ 7232 w 152346"/>
                <a:gd name="connsiteY18" fmla="*/ 76690 h 152246"/>
                <a:gd name="connsiteX19" fmla="*/ 8470 w 152346"/>
                <a:gd name="connsiteY19" fmla="*/ 94579 h 152246"/>
                <a:gd name="connsiteX20" fmla="*/ 13992 w 152346"/>
                <a:gd name="connsiteY20" fmla="*/ 111612 h 152246"/>
                <a:gd name="connsiteX21" fmla="*/ 30275 w 152346"/>
                <a:gd name="connsiteY21" fmla="*/ 108471 h 152246"/>
                <a:gd name="connsiteX22" fmla="*/ 35226 w 152346"/>
                <a:gd name="connsiteY22" fmla="*/ 115989 h 152246"/>
                <a:gd name="connsiteX23" fmla="*/ 25990 w 152346"/>
                <a:gd name="connsiteY23" fmla="*/ 129786 h 152246"/>
                <a:gd name="connsiteX24" fmla="*/ 55602 w 152346"/>
                <a:gd name="connsiteY24" fmla="*/ 149673 h 152246"/>
                <a:gd name="connsiteX25" fmla="*/ 64838 w 152346"/>
                <a:gd name="connsiteY25" fmla="*/ 135876 h 152246"/>
                <a:gd name="connsiteX26" fmla="*/ 73598 w 152346"/>
                <a:gd name="connsiteY26" fmla="*/ 137684 h 152246"/>
                <a:gd name="connsiteX27" fmla="*/ 76740 w 152346"/>
                <a:gd name="connsiteY27" fmla="*/ 153955 h 152246"/>
                <a:gd name="connsiteX28" fmla="*/ 94641 w 152346"/>
                <a:gd name="connsiteY28" fmla="*/ 152718 h 152246"/>
                <a:gd name="connsiteX29" fmla="*/ 111685 w 152346"/>
                <a:gd name="connsiteY29" fmla="*/ 147199 h 152246"/>
                <a:gd name="connsiteX30" fmla="*/ 108543 w 152346"/>
                <a:gd name="connsiteY30" fmla="*/ 130928 h 152246"/>
                <a:gd name="connsiteX31" fmla="*/ 116065 w 152346"/>
                <a:gd name="connsiteY31" fmla="*/ 125980 h 152246"/>
                <a:gd name="connsiteX32" fmla="*/ 129872 w 152346"/>
                <a:gd name="connsiteY32" fmla="*/ 135210 h 152246"/>
                <a:gd name="connsiteX33" fmla="*/ 149772 w 152346"/>
                <a:gd name="connsiteY33" fmla="*/ 105617 h 152246"/>
                <a:gd name="connsiteX34" fmla="*/ 135965 w 152346"/>
                <a:gd name="connsiteY34" fmla="*/ 96387 h 152246"/>
                <a:gd name="connsiteX35" fmla="*/ 137774 w 152346"/>
                <a:gd name="connsiteY35" fmla="*/ 87633 h 152246"/>
                <a:gd name="connsiteX36" fmla="*/ 154057 w 152346"/>
                <a:gd name="connsiteY36" fmla="*/ 84493 h 152246"/>
                <a:gd name="connsiteX37" fmla="*/ 86643 w 152346"/>
                <a:gd name="connsiteY37" fmla="*/ 111897 h 152246"/>
                <a:gd name="connsiteX38" fmla="*/ 49223 w 152346"/>
                <a:gd name="connsiteY38" fmla="*/ 86681 h 152246"/>
                <a:gd name="connsiteX39" fmla="*/ 74455 w 152346"/>
                <a:gd name="connsiteY39" fmla="*/ 49286 h 152246"/>
                <a:gd name="connsiteX40" fmla="*/ 111876 w 152346"/>
                <a:gd name="connsiteY40" fmla="*/ 74501 h 152246"/>
                <a:gd name="connsiteX41" fmla="*/ 86643 w 152346"/>
                <a:gd name="connsiteY41" fmla="*/ 111897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52346" h="152246">
                  <a:moveTo>
                    <a:pt x="154057" y="84493"/>
                  </a:moveTo>
                  <a:cubicBezTo>
                    <a:pt x="154342" y="78593"/>
                    <a:pt x="153961" y="72599"/>
                    <a:pt x="152819" y="66604"/>
                  </a:cubicBezTo>
                  <a:cubicBezTo>
                    <a:pt x="151676" y="60609"/>
                    <a:pt x="149772" y="54900"/>
                    <a:pt x="147296" y="49571"/>
                  </a:cubicBezTo>
                  <a:lnTo>
                    <a:pt x="131014" y="52711"/>
                  </a:lnTo>
                  <a:cubicBezTo>
                    <a:pt x="129586" y="50047"/>
                    <a:pt x="127872" y="47573"/>
                    <a:pt x="126063" y="45194"/>
                  </a:cubicBezTo>
                  <a:lnTo>
                    <a:pt x="135298" y="31397"/>
                  </a:lnTo>
                  <a:cubicBezTo>
                    <a:pt x="127205" y="22452"/>
                    <a:pt x="117017" y="15601"/>
                    <a:pt x="105686" y="11509"/>
                  </a:cubicBezTo>
                  <a:lnTo>
                    <a:pt x="96450" y="25307"/>
                  </a:lnTo>
                  <a:cubicBezTo>
                    <a:pt x="93593" y="24451"/>
                    <a:pt x="90642" y="23879"/>
                    <a:pt x="87690" y="23499"/>
                  </a:cubicBezTo>
                  <a:lnTo>
                    <a:pt x="84548" y="7227"/>
                  </a:lnTo>
                  <a:cubicBezTo>
                    <a:pt x="78645" y="6942"/>
                    <a:pt x="72646" y="7323"/>
                    <a:pt x="66648" y="8464"/>
                  </a:cubicBezTo>
                  <a:cubicBezTo>
                    <a:pt x="60649" y="9606"/>
                    <a:pt x="54935" y="11509"/>
                    <a:pt x="49603" y="13983"/>
                  </a:cubicBezTo>
                  <a:lnTo>
                    <a:pt x="52746" y="30255"/>
                  </a:lnTo>
                  <a:cubicBezTo>
                    <a:pt x="50080" y="31682"/>
                    <a:pt x="47604" y="33395"/>
                    <a:pt x="45224" y="35203"/>
                  </a:cubicBezTo>
                  <a:lnTo>
                    <a:pt x="31417" y="25973"/>
                  </a:lnTo>
                  <a:cubicBezTo>
                    <a:pt x="22467" y="34061"/>
                    <a:pt x="15611" y="44242"/>
                    <a:pt x="11517" y="55566"/>
                  </a:cubicBezTo>
                  <a:lnTo>
                    <a:pt x="25323" y="64796"/>
                  </a:lnTo>
                  <a:cubicBezTo>
                    <a:pt x="24467" y="67650"/>
                    <a:pt x="23895" y="70600"/>
                    <a:pt x="23514" y="73550"/>
                  </a:cubicBezTo>
                  <a:lnTo>
                    <a:pt x="7232" y="76690"/>
                  </a:lnTo>
                  <a:cubicBezTo>
                    <a:pt x="6946" y="82590"/>
                    <a:pt x="7327" y="88584"/>
                    <a:pt x="8470" y="94579"/>
                  </a:cubicBezTo>
                  <a:cubicBezTo>
                    <a:pt x="9613" y="100574"/>
                    <a:pt x="11517" y="106283"/>
                    <a:pt x="13992" y="111612"/>
                  </a:cubicBezTo>
                  <a:lnTo>
                    <a:pt x="30275" y="108471"/>
                  </a:lnTo>
                  <a:cubicBezTo>
                    <a:pt x="31703" y="111136"/>
                    <a:pt x="33417" y="113610"/>
                    <a:pt x="35226" y="115989"/>
                  </a:cubicBezTo>
                  <a:lnTo>
                    <a:pt x="25990" y="129786"/>
                  </a:lnTo>
                  <a:cubicBezTo>
                    <a:pt x="34083" y="138730"/>
                    <a:pt x="44271" y="145582"/>
                    <a:pt x="55602" y="149673"/>
                  </a:cubicBezTo>
                  <a:lnTo>
                    <a:pt x="64838" y="135876"/>
                  </a:lnTo>
                  <a:cubicBezTo>
                    <a:pt x="67695" y="136732"/>
                    <a:pt x="70646" y="137303"/>
                    <a:pt x="73598" y="137684"/>
                  </a:cubicBezTo>
                  <a:lnTo>
                    <a:pt x="76740" y="153955"/>
                  </a:lnTo>
                  <a:cubicBezTo>
                    <a:pt x="82644" y="154240"/>
                    <a:pt x="88643" y="153860"/>
                    <a:pt x="94641" y="152718"/>
                  </a:cubicBezTo>
                  <a:cubicBezTo>
                    <a:pt x="100640" y="151576"/>
                    <a:pt x="106353" y="149673"/>
                    <a:pt x="111685" y="147199"/>
                  </a:cubicBezTo>
                  <a:lnTo>
                    <a:pt x="108543" y="130928"/>
                  </a:lnTo>
                  <a:cubicBezTo>
                    <a:pt x="111209" y="129501"/>
                    <a:pt x="113685" y="127788"/>
                    <a:pt x="116065" y="125980"/>
                  </a:cubicBezTo>
                  <a:lnTo>
                    <a:pt x="129872" y="135210"/>
                  </a:lnTo>
                  <a:cubicBezTo>
                    <a:pt x="138821" y="127122"/>
                    <a:pt x="145677" y="116940"/>
                    <a:pt x="149772" y="105617"/>
                  </a:cubicBezTo>
                  <a:lnTo>
                    <a:pt x="135965" y="96387"/>
                  </a:lnTo>
                  <a:cubicBezTo>
                    <a:pt x="136822" y="93532"/>
                    <a:pt x="137394" y="90582"/>
                    <a:pt x="137774" y="87633"/>
                  </a:cubicBezTo>
                  <a:lnTo>
                    <a:pt x="154057" y="84493"/>
                  </a:lnTo>
                  <a:close/>
                  <a:moveTo>
                    <a:pt x="86643" y="111897"/>
                  </a:moveTo>
                  <a:cubicBezTo>
                    <a:pt x="69313" y="115227"/>
                    <a:pt x="52650" y="103999"/>
                    <a:pt x="49223" y="86681"/>
                  </a:cubicBezTo>
                  <a:cubicBezTo>
                    <a:pt x="45890" y="69363"/>
                    <a:pt x="57126" y="52711"/>
                    <a:pt x="74455" y="49286"/>
                  </a:cubicBezTo>
                  <a:cubicBezTo>
                    <a:pt x="91785" y="45955"/>
                    <a:pt x="108448" y="57183"/>
                    <a:pt x="111876" y="74501"/>
                  </a:cubicBezTo>
                  <a:cubicBezTo>
                    <a:pt x="115208" y="91819"/>
                    <a:pt x="103972" y="108567"/>
                    <a:pt x="86643" y="11189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1795">
              <a:extLst>
                <a:ext uri="{FF2B5EF4-FFF2-40B4-BE49-F238E27FC236}">
                  <a16:creationId xmlns:a16="http://schemas.microsoft.com/office/drawing/2014/main" id="{CC37951C-F8F9-ED48-9A88-3A1DFD7D19A2}"/>
                </a:ext>
              </a:extLst>
            </p:cNvPr>
            <p:cNvSpPr/>
            <p:nvPr/>
          </p:nvSpPr>
          <p:spPr>
            <a:xfrm>
              <a:off x="3699120" y="5950464"/>
              <a:ext cx="930626" cy="930015"/>
            </a:xfrm>
            <a:custGeom>
              <a:avLst/>
              <a:gdLst>
                <a:gd name="connsiteX0" fmla="*/ 228109 w 228520"/>
                <a:gd name="connsiteY0" fmla="*/ 123385 h 228369"/>
                <a:gd name="connsiteX1" fmla="*/ 226205 w 228520"/>
                <a:gd name="connsiteY1" fmla="*/ 96456 h 228369"/>
                <a:gd name="connsiteX2" fmla="*/ 217826 w 228520"/>
                <a:gd name="connsiteY2" fmla="*/ 70765 h 228369"/>
                <a:gd name="connsiteX3" fmla="*/ 193355 w 228520"/>
                <a:gd name="connsiteY3" fmla="*/ 75522 h 228369"/>
                <a:gd name="connsiteX4" fmla="*/ 185928 w 228520"/>
                <a:gd name="connsiteY4" fmla="*/ 64294 h 228369"/>
                <a:gd name="connsiteX5" fmla="*/ 199830 w 228520"/>
                <a:gd name="connsiteY5" fmla="*/ 43645 h 228369"/>
                <a:gd name="connsiteX6" fmla="*/ 155364 w 228520"/>
                <a:gd name="connsiteY6" fmla="*/ 13768 h 228369"/>
                <a:gd name="connsiteX7" fmla="*/ 141462 w 228520"/>
                <a:gd name="connsiteY7" fmla="*/ 34416 h 228369"/>
                <a:gd name="connsiteX8" fmla="*/ 128227 w 228520"/>
                <a:gd name="connsiteY8" fmla="*/ 31751 h 228369"/>
                <a:gd name="connsiteX9" fmla="*/ 123466 w 228520"/>
                <a:gd name="connsiteY9" fmla="*/ 7297 h 228369"/>
                <a:gd name="connsiteX10" fmla="*/ 96520 w 228520"/>
                <a:gd name="connsiteY10" fmla="*/ 9200 h 228369"/>
                <a:gd name="connsiteX11" fmla="*/ 70811 w 228520"/>
                <a:gd name="connsiteY11" fmla="*/ 17573 h 228369"/>
                <a:gd name="connsiteX12" fmla="*/ 75572 w 228520"/>
                <a:gd name="connsiteY12" fmla="*/ 42028 h 228369"/>
                <a:gd name="connsiteX13" fmla="*/ 64336 w 228520"/>
                <a:gd name="connsiteY13" fmla="*/ 49450 h 228369"/>
                <a:gd name="connsiteX14" fmla="*/ 43674 w 228520"/>
                <a:gd name="connsiteY14" fmla="*/ 35558 h 228369"/>
                <a:gd name="connsiteX15" fmla="*/ 13776 w 228520"/>
                <a:gd name="connsiteY15" fmla="*/ 79994 h 228369"/>
                <a:gd name="connsiteX16" fmla="*/ 34438 w 228520"/>
                <a:gd name="connsiteY16" fmla="*/ 93887 h 228369"/>
                <a:gd name="connsiteX17" fmla="*/ 31772 w 228520"/>
                <a:gd name="connsiteY17" fmla="*/ 107114 h 228369"/>
                <a:gd name="connsiteX18" fmla="*/ 7302 w 228520"/>
                <a:gd name="connsiteY18" fmla="*/ 111871 h 228369"/>
                <a:gd name="connsiteX19" fmla="*/ 9206 w 228520"/>
                <a:gd name="connsiteY19" fmla="*/ 138800 h 228369"/>
                <a:gd name="connsiteX20" fmla="*/ 17585 w 228520"/>
                <a:gd name="connsiteY20" fmla="*/ 164491 h 228369"/>
                <a:gd name="connsiteX21" fmla="*/ 42055 w 228520"/>
                <a:gd name="connsiteY21" fmla="*/ 159734 h 228369"/>
                <a:gd name="connsiteX22" fmla="*/ 49483 w 228520"/>
                <a:gd name="connsiteY22" fmla="*/ 170962 h 228369"/>
                <a:gd name="connsiteX23" fmla="*/ 35581 w 228520"/>
                <a:gd name="connsiteY23" fmla="*/ 191611 h 228369"/>
                <a:gd name="connsiteX24" fmla="*/ 80047 w 228520"/>
                <a:gd name="connsiteY24" fmla="*/ 221488 h 228369"/>
                <a:gd name="connsiteX25" fmla="*/ 93949 w 228520"/>
                <a:gd name="connsiteY25" fmla="*/ 200840 h 228369"/>
                <a:gd name="connsiteX26" fmla="*/ 107184 w 228520"/>
                <a:gd name="connsiteY26" fmla="*/ 203505 h 228369"/>
                <a:gd name="connsiteX27" fmla="*/ 111945 w 228520"/>
                <a:gd name="connsiteY27" fmla="*/ 227959 h 228369"/>
                <a:gd name="connsiteX28" fmla="*/ 138891 w 228520"/>
                <a:gd name="connsiteY28" fmla="*/ 226056 h 228369"/>
                <a:gd name="connsiteX29" fmla="*/ 164599 w 228520"/>
                <a:gd name="connsiteY29" fmla="*/ 217683 h 228369"/>
                <a:gd name="connsiteX30" fmla="*/ 159839 w 228520"/>
                <a:gd name="connsiteY30" fmla="*/ 193228 h 228369"/>
                <a:gd name="connsiteX31" fmla="*/ 171074 w 228520"/>
                <a:gd name="connsiteY31" fmla="*/ 185806 h 228369"/>
                <a:gd name="connsiteX32" fmla="*/ 191737 w 228520"/>
                <a:gd name="connsiteY32" fmla="*/ 199698 h 228369"/>
                <a:gd name="connsiteX33" fmla="*/ 221634 w 228520"/>
                <a:gd name="connsiteY33" fmla="*/ 155262 h 228369"/>
                <a:gd name="connsiteX34" fmla="*/ 200972 w 228520"/>
                <a:gd name="connsiteY34" fmla="*/ 141369 h 228369"/>
                <a:gd name="connsiteX35" fmla="*/ 203639 w 228520"/>
                <a:gd name="connsiteY35" fmla="*/ 128142 h 228369"/>
                <a:gd name="connsiteX36" fmla="*/ 228109 w 228520"/>
                <a:gd name="connsiteY36" fmla="*/ 123385 h 228369"/>
                <a:gd name="connsiteX37" fmla="*/ 126894 w 228520"/>
                <a:gd name="connsiteY37" fmla="*/ 164682 h 228369"/>
                <a:gd name="connsiteX38" fmla="*/ 70716 w 228520"/>
                <a:gd name="connsiteY38" fmla="*/ 126810 h 228369"/>
                <a:gd name="connsiteX39" fmla="*/ 108612 w 228520"/>
                <a:gd name="connsiteY39" fmla="*/ 70669 h 228369"/>
                <a:gd name="connsiteX40" fmla="*/ 164790 w 228520"/>
                <a:gd name="connsiteY40" fmla="*/ 108541 h 228369"/>
                <a:gd name="connsiteX41" fmla="*/ 126894 w 228520"/>
                <a:gd name="connsiteY41" fmla="*/ 164682 h 22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28520" h="228369">
                  <a:moveTo>
                    <a:pt x="228109" y="123385"/>
                  </a:moveTo>
                  <a:cubicBezTo>
                    <a:pt x="228585" y="114535"/>
                    <a:pt x="228014" y="105496"/>
                    <a:pt x="226205" y="96456"/>
                  </a:cubicBezTo>
                  <a:cubicBezTo>
                    <a:pt x="224396" y="87417"/>
                    <a:pt x="221540" y="78853"/>
                    <a:pt x="217826" y="70765"/>
                  </a:cubicBezTo>
                  <a:lnTo>
                    <a:pt x="193355" y="75522"/>
                  </a:lnTo>
                  <a:cubicBezTo>
                    <a:pt x="191165" y="71526"/>
                    <a:pt x="188690" y="67815"/>
                    <a:pt x="185928" y="64294"/>
                  </a:cubicBezTo>
                  <a:lnTo>
                    <a:pt x="199830" y="43645"/>
                  </a:lnTo>
                  <a:cubicBezTo>
                    <a:pt x="187737" y="30229"/>
                    <a:pt x="172407" y="19952"/>
                    <a:pt x="155364" y="13768"/>
                  </a:cubicBezTo>
                  <a:lnTo>
                    <a:pt x="141462" y="34416"/>
                  </a:lnTo>
                  <a:cubicBezTo>
                    <a:pt x="137177" y="33179"/>
                    <a:pt x="132702" y="32322"/>
                    <a:pt x="128227" y="31751"/>
                  </a:cubicBezTo>
                  <a:lnTo>
                    <a:pt x="123466" y="7297"/>
                  </a:lnTo>
                  <a:cubicBezTo>
                    <a:pt x="114611" y="6821"/>
                    <a:pt x="105565" y="7392"/>
                    <a:pt x="96520" y="9200"/>
                  </a:cubicBezTo>
                  <a:cubicBezTo>
                    <a:pt x="87474" y="11008"/>
                    <a:pt x="78904" y="13862"/>
                    <a:pt x="70811" y="17573"/>
                  </a:cubicBezTo>
                  <a:lnTo>
                    <a:pt x="75572" y="42028"/>
                  </a:lnTo>
                  <a:cubicBezTo>
                    <a:pt x="71573" y="44216"/>
                    <a:pt x="67859" y="46690"/>
                    <a:pt x="64336" y="49450"/>
                  </a:cubicBezTo>
                  <a:lnTo>
                    <a:pt x="43674" y="35558"/>
                  </a:lnTo>
                  <a:cubicBezTo>
                    <a:pt x="30249" y="47642"/>
                    <a:pt x="19965" y="62962"/>
                    <a:pt x="13776" y="79994"/>
                  </a:cubicBezTo>
                  <a:lnTo>
                    <a:pt x="34438" y="93887"/>
                  </a:lnTo>
                  <a:cubicBezTo>
                    <a:pt x="33200" y="98169"/>
                    <a:pt x="32344" y="102641"/>
                    <a:pt x="31772" y="107114"/>
                  </a:cubicBezTo>
                  <a:lnTo>
                    <a:pt x="7302" y="111871"/>
                  </a:lnTo>
                  <a:cubicBezTo>
                    <a:pt x="6825" y="120721"/>
                    <a:pt x="7396" y="129760"/>
                    <a:pt x="9206" y="138800"/>
                  </a:cubicBezTo>
                  <a:cubicBezTo>
                    <a:pt x="11015" y="147839"/>
                    <a:pt x="13872" y="156403"/>
                    <a:pt x="17585" y="164491"/>
                  </a:cubicBezTo>
                  <a:lnTo>
                    <a:pt x="42055" y="159734"/>
                  </a:lnTo>
                  <a:cubicBezTo>
                    <a:pt x="44246" y="163730"/>
                    <a:pt x="46721" y="167441"/>
                    <a:pt x="49483" y="170962"/>
                  </a:cubicBezTo>
                  <a:lnTo>
                    <a:pt x="35581" y="191611"/>
                  </a:lnTo>
                  <a:cubicBezTo>
                    <a:pt x="47673" y="205027"/>
                    <a:pt x="63003" y="215304"/>
                    <a:pt x="80047" y="221488"/>
                  </a:cubicBezTo>
                  <a:lnTo>
                    <a:pt x="93949" y="200840"/>
                  </a:lnTo>
                  <a:cubicBezTo>
                    <a:pt x="98234" y="202077"/>
                    <a:pt x="102709" y="202933"/>
                    <a:pt x="107184" y="203505"/>
                  </a:cubicBezTo>
                  <a:lnTo>
                    <a:pt x="111945" y="227959"/>
                  </a:lnTo>
                  <a:cubicBezTo>
                    <a:pt x="120800" y="228435"/>
                    <a:pt x="129846" y="227864"/>
                    <a:pt x="138891" y="226056"/>
                  </a:cubicBezTo>
                  <a:cubicBezTo>
                    <a:pt x="147937" y="224248"/>
                    <a:pt x="156506" y="221393"/>
                    <a:pt x="164599" y="217683"/>
                  </a:cubicBezTo>
                  <a:lnTo>
                    <a:pt x="159839" y="193228"/>
                  </a:lnTo>
                  <a:cubicBezTo>
                    <a:pt x="163838" y="191039"/>
                    <a:pt x="167551" y="188566"/>
                    <a:pt x="171074" y="185806"/>
                  </a:cubicBezTo>
                  <a:lnTo>
                    <a:pt x="191737" y="199698"/>
                  </a:lnTo>
                  <a:cubicBezTo>
                    <a:pt x="205162" y="187614"/>
                    <a:pt x="215445" y="172294"/>
                    <a:pt x="221634" y="155262"/>
                  </a:cubicBezTo>
                  <a:lnTo>
                    <a:pt x="200972" y="141369"/>
                  </a:lnTo>
                  <a:cubicBezTo>
                    <a:pt x="202210" y="137087"/>
                    <a:pt x="203067" y="132615"/>
                    <a:pt x="203639" y="128142"/>
                  </a:cubicBezTo>
                  <a:lnTo>
                    <a:pt x="228109" y="123385"/>
                  </a:lnTo>
                  <a:close/>
                  <a:moveTo>
                    <a:pt x="126894" y="164682"/>
                  </a:moveTo>
                  <a:cubicBezTo>
                    <a:pt x="100899" y="169725"/>
                    <a:pt x="75763" y="152787"/>
                    <a:pt x="70716" y="126810"/>
                  </a:cubicBezTo>
                  <a:cubicBezTo>
                    <a:pt x="65670" y="100833"/>
                    <a:pt x="82618" y="75712"/>
                    <a:pt x="108612" y="70669"/>
                  </a:cubicBezTo>
                  <a:cubicBezTo>
                    <a:pt x="134606" y="65626"/>
                    <a:pt x="159743" y="82564"/>
                    <a:pt x="164790" y="108541"/>
                  </a:cubicBezTo>
                  <a:cubicBezTo>
                    <a:pt x="169836" y="134423"/>
                    <a:pt x="152888" y="159543"/>
                    <a:pt x="126894" y="16468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4FD9F8CB-90BD-664C-9522-5089F0109ED9}"/>
              </a:ext>
            </a:extLst>
          </p:cNvPr>
          <p:cNvSpPr/>
          <p:nvPr/>
        </p:nvSpPr>
        <p:spPr>
          <a:xfrm>
            <a:off x="7936992" y="6716887"/>
            <a:ext cx="1097280" cy="10663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7AF2CD75-861E-E346-BA96-06F15DAB0513}"/>
              </a:ext>
            </a:extLst>
          </p:cNvPr>
          <p:cNvSpPr/>
          <p:nvPr/>
        </p:nvSpPr>
        <p:spPr>
          <a:xfrm>
            <a:off x="15326214" y="6716887"/>
            <a:ext cx="1097280" cy="10663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AAF9F08-9E51-1041-A343-AF97739D6D10}"/>
              </a:ext>
            </a:extLst>
          </p:cNvPr>
          <p:cNvGrpSpPr/>
          <p:nvPr/>
        </p:nvGrpSpPr>
        <p:grpSpPr>
          <a:xfrm>
            <a:off x="1598991" y="10208561"/>
            <a:ext cx="6379154" cy="2031326"/>
            <a:chOff x="12096208" y="5049883"/>
            <a:chExt cx="6379154" cy="2031326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AD007662-78AC-9042-9AAA-A53C114CE13E}"/>
                </a:ext>
              </a:extLst>
            </p:cNvPr>
            <p:cNvSpPr txBox="1"/>
            <p:nvPr/>
          </p:nvSpPr>
          <p:spPr>
            <a:xfrm>
              <a:off x="12866163" y="5049883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Process 1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36F57FC7-AD9B-0645-ABF2-9218CEECA2AE}"/>
                </a:ext>
              </a:extLst>
            </p:cNvPr>
            <p:cNvSpPr/>
            <p:nvPr/>
          </p:nvSpPr>
          <p:spPr>
            <a:xfrm>
              <a:off x="12096208" y="5696214"/>
              <a:ext cx="637915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5AFB4A4-AFB6-D841-9324-C6B445F312AC}"/>
              </a:ext>
            </a:extLst>
          </p:cNvPr>
          <p:cNvGrpSpPr/>
          <p:nvPr/>
        </p:nvGrpSpPr>
        <p:grpSpPr>
          <a:xfrm>
            <a:off x="8990391" y="10208561"/>
            <a:ext cx="6379154" cy="2031326"/>
            <a:chOff x="12096208" y="5049883"/>
            <a:chExt cx="6379154" cy="2031326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C7D2FF16-4845-E743-A6B6-DB2E04F54994}"/>
                </a:ext>
              </a:extLst>
            </p:cNvPr>
            <p:cNvSpPr txBox="1"/>
            <p:nvPr/>
          </p:nvSpPr>
          <p:spPr>
            <a:xfrm>
              <a:off x="12866163" y="5049883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Process 2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8593177B-E11F-E946-8D10-3EF956C0FE69}"/>
                </a:ext>
              </a:extLst>
            </p:cNvPr>
            <p:cNvSpPr/>
            <p:nvPr/>
          </p:nvSpPr>
          <p:spPr>
            <a:xfrm>
              <a:off x="12096208" y="5696214"/>
              <a:ext cx="637915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66D139-E279-2F44-A0D8-BAAB919815DC}"/>
              </a:ext>
            </a:extLst>
          </p:cNvPr>
          <p:cNvGrpSpPr/>
          <p:nvPr/>
        </p:nvGrpSpPr>
        <p:grpSpPr>
          <a:xfrm>
            <a:off x="16547108" y="10208561"/>
            <a:ext cx="6379154" cy="2031326"/>
            <a:chOff x="12096208" y="5049883"/>
            <a:chExt cx="6379154" cy="2031326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D97223EA-AE35-4E45-BE26-8DD7B173D966}"/>
                </a:ext>
              </a:extLst>
            </p:cNvPr>
            <p:cNvSpPr txBox="1"/>
            <p:nvPr/>
          </p:nvSpPr>
          <p:spPr>
            <a:xfrm>
              <a:off x="12866163" y="5049883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Process 3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1C9DB034-B00B-4A4A-9701-671AD897A79C}"/>
                </a:ext>
              </a:extLst>
            </p:cNvPr>
            <p:cNvSpPr/>
            <p:nvPr/>
          </p:nvSpPr>
          <p:spPr>
            <a:xfrm>
              <a:off x="12096208" y="5696214"/>
              <a:ext cx="637915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57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6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0F9DAD"/>
      </a:accent1>
      <a:accent2>
        <a:srgbClr val="FAB02F"/>
      </a:accent2>
      <a:accent3>
        <a:srgbClr val="FD4024"/>
      </a:accent3>
      <a:accent4>
        <a:srgbClr val="E08505"/>
      </a:accent4>
      <a:accent5>
        <a:srgbClr val="BB261C"/>
      </a:accent5>
      <a:accent6>
        <a:srgbClr val="0F9DAD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127889</TotalTime>
  <Words>1691</Words>
  <Application>Microsoft Macintosh PowerPoint</Application>
  <PresentationFormat>Custom</PresentationFormat>
  <Paragraphs>272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20396</cp:revision>
  <dcterms:created xsi:type="dcterms:W3CDTF">2014-11-12T21:47:38Z</dcterms:created>
  <dcterms:modified xsi:type="dcterms:W3CDTF">2020-10-19T19:33:49Z</dcterms:modified>
  <cp:category/>
</cp:coreProperties>
</file>