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0"/>
  </p:notesMasterIdLst>
  <p:sldIdLst>
    <p:sldId id="285" r:id="rId2"/>
    <p:sldId id="286" r:id="rId3"/>
    <p:sldId id="287" r:id="rId4"/>
    <p:sldId id="282" r:id="rId5"/>
    <p:sldId id="277" r:id="rId6"/>
    <p:sldId id="278" r:id="rId7"/>
    <p:sldId id="283" r:id="rId8"/>
    <p:sldId id="284"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9CE5C"/>
    <a:srgbClr val="000000"/>
    <a:srgbClr val="5A5A66"/>
    <a:srgbClr val="EFF1F8"/>
    <a:srgbClr val="F2F2F2"/>
    <a:srgbClr val="373737"/>
    <a:srgbClr val="445469"/>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5714" autoAdjust="0"/>
  </p:normalViewPr>
  <p:slideViewPr>
    <p:cSldViewPr snapToGrid="0" snapToObjects="1">
      <p:cViewPr varScale="1">
        <p:scale>
          <a:sx n="54" d="100"/>
          <a:sy n="54" d="100"/>
        </p:scale>
        <p:origin x="328" y="528"/>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6/12/19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dirty="0">
              <a:latin typeface="Times New Roman" charset="0"/>
            </a:endParaRPr>
          </a:p>
        </p:txBody>
      </p:sp>
    </p:spTree>
    <p:extLst>
      <p:ext uri="{BB962C8B-B14F-4D97-AF65-F5344CB8AC3E}">
        <p14:creationId xmlns:p14="http://schemas.microsoft.com/office/powerpoint/2010/main" val="3119765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947559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419752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627731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5</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91045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6</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642784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7</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4026456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630492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73855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6/12/19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4019"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Freeform 342">
            <a:extLst>
              <a:ext uri="{FF2B5EF4-FFF2-40B4-BE49-F238E27FC236}">
                <a16:creationId xmlns:a16="http://schemas.microsoft.com/office/drawing/2014/main" id="{2C1199AD-CAF2-4B46-8747-2115A3C89CEF}"/>
              </a:ext>
            </a:extLst>
          </p:cNvPr>
          <p:cNvSpPr>
            <a:spLocks noChangeArrowheads="1"/>
          </p:cNvSpPr>
          <p:nvPr/>
        </p:nvSpPr>
        <p:spPr bwMode="auto">
          <a:xfrm>
            <a:off x="2195718" y="3503997"/>
            <a:ext cx="1339770" cy="5491694"/>
          </a:xfrm>
          <a:custGeom>
            <a:avLst/>
            <a:gdLst>
              <a:gd name="T0" fmla="*/ 1291 w 1292"/>
              <a:gd name="T1" fmla="*/ 5297 h 5298"/>
              <a:gd name="T2" fmla="*/ 0 w 1292"/>
              <a:gd name="T3" fmla="*/ 5297 h 5298"/>
              <a:gd name="T4" fmla="*/ 0 w 1292"/>
              <a:gd name="T5" fmla="*/ 0 h 5298"/>
              <a:gd name="T6" fmla="*/ 1291 w 1292"/>
              <a:gd name="T7" fmla="*/ 0 h 5298"/>
              <a:gd name="T8" fmla="*/ 1291 w 1292"/>
              <a:gd name="T9" fmla="*/ 5297 h 5298"/>
            </a:gdLst>
            <a:ahLst/>
            <a:cxnLst>
              <a:cxn ang="0">
                <a:pos x="T0" y="T1"/>
              </a:cxn>
              <a:cxn ang="0">
                <a:pos x="T2" y="T3"/>
              </a:cxn>
              <a:cxn ang="0">
                <a:pos x="T4" y="T5"/>
              </a:cxn>
              <a:cxn ang="0">
                <a:pos x="T6" y="T7"/>
              </a:cxn>
              <a:cxn ang="0">
                <a:pos x="T8" y="T9"/>
              </a:cxn>
            </a:cxnLst>
            <a:rect l="0" t="0" r="r" b="b"/>
            <a:pathLst>
              <a:path w="1292" h="5298">
                <a:moveTo>
                  <a:pt x="1291" y="5297"/>
                </a:moveTo>
                <a:lnTo>
                  <a:pt x="0" y="5297"/>
                </a:lnTo>
                <a:lnTo>
                  <a:pt x="0" y="0"/>
                </a:lnTo>
                <a:lnTo>
                  <a:pt x="1291" y="0"/>
                </a:lnTo>
                <a:lnTo>
                  <a:pt x="1291" y="5297"/>
                </a:lnTo>
              </a:path>
            </a:pathLst>
          </a:custGeom>
          <a:solidFill>
            <a:schemeClr val="accent1"/>
          </a:solidFill>
          <a:ln>
            <a:noFill/>
          </a:ln>
          <a:effectLst/>
        </p:spPr>
        <p:txBody>
          <a:bodyPr wrap="none" anchor="ctr"/>
          <a:lstStyle/>
          <a:p>
            <a:endParaRPr lang="en-US"/>
          </a:p>
        </p:txBody>
      </p:sp>
      <p:sp>
        <p:nvSpPr>
          <p:cNvPr id="252" name="Freeform 343">
            <a:extLst>
              <a:ext uri="{FF2B5EF4-FFF2-40B4-BE49-F238E27FC236}">
                <a16:creationId xmlns:a16="http://schemas.microsoft.com/office/drawing/2014/main" id="{C3CDAC20-7399-E448-B321-B68DEAB76D06}"/>
              </a:ext>
            </a:extLst>
          </p:cNvPr>
          <p:cNvSpPr>
            <a:spLocks noChangeArrowheads="1"/>
          </p:cNvSpPr>
          <p:nvPr/>
        </p:nvSpPr>
        <p:spPr bwMode="auto">
          <a:xfrm>
            <a:off x="2127127" y="3307377"/>
            <a:ext cx="1472377" cy="132604"/>
          </a:xfrm>
          <a:custGeom>
            <a:avLst/>
            <a:gdLst>
              <a:gd name="T0" fmla="*/ 1420 w 1421"/>
              <a:gd name="T1" fmla="*/ 0 h 130"/>
              <a:gd name="T2" fmla="*/ 0 w 1421"/>
              <a:gd name="T3" fmla="*/ 0 h 130"/>
              <a:gd name="T4" fmla="*/ 0 w 1421"/>
              <a:gd name="T5" fmla="*/ 129 h 130"/>
              <a:gd name="T6" fmla="*/ 1420 w 1421"/>
              <a:gd name="T7" fmla="*/ 129 h 130"/>
              <a:gd name="T8" fmla="*/ 1420 w 1421"/>
              <a:gd name="T9" fmla="*/ 0 h 130"/>
            </a:gdLst>
            <a:ahLst/>
            <a:cxnLst>
              <a:cxn ang="0">
                <a:pos x="T0" y="T1"/>
              </a:cxn>
              <a:cxn ang="0">
                <a:pos x="T2" y="T3"/>
              </a:cxn>
              <a:cxn ang="0">
                <a:pos x="T4" y="T5"/>
              </a:cxn>
              <a:cxn ang="0">
                <a:pos x="T6" y="T7"/>
              </a:cxn>
              <a:cxn ang="0">
                <a:pos x="T8" y="T9"/>
              </a:cxn>
            </a:cxnLst>
            <a:rect l="0" t="0" r="r" b="b"/>
            <a:pathLst>
              <a:path w="1421" h="130">
                <a:moveTo>
                  <a:pt x="1420" y="0"/>
                </a:moveTo>
                <a:lnTo>
                  <a:pt x="0" y="0"/>
                </a:lnTo>
                <a:lnTo>
                  <a:pt x="0" y="129"/>
                </a:lnTo>
                <a:lnTo>
                  <a:pt x="1420" y="129"/>
                </a:lnTo>
                <a:lnTo>
                  <a:pt x="1420" y="0"/>
                </a:lnTo>
              </a:path>
            </a:pathLst>
          </a:custGeom>
          <a:solidFill>
            <a:schemeClr val="accent1"/>
          </a:solidFill>
          <a:ln>
            <a:noFill/>
          </a:ln>
          <a:effectLst/>
        </p:spPr>
        <p:txBody>
          <a:bodyPr wrap="none" anchor="ctr"/>
          <a:lstStyle/>
          <a:p>
            <a:endParaRPr lang="en-US"/>
          </a:p>
        </p:txBody>
      </p:sp>
      <p:sp>
        <p:nvSpPr>
          <p:cNvPr id="253" name="Freeform 344">
            <a:extLst>
              <a:ext uri="{FF2B5EF4-FFF2-40B4-BE49-F238E27FC236}">
                <a16:creationId xmlns:a16="http://schemas.microsoft.com/office/drawing/2014/main" id="{BF3301D5-AAEA-2840-9D55-09058BA84AA7}"/>
              </a:ext>
            </a:extLst>
          </p:cNvPr>
          <p:cNvSpPr>
            <a:spLocks noChangeArrowheads="1"/>
          </p:cNvSpPr>
          <p:nvPr/>
        </p:nvSpPr>
        <p:spPr bwMode="auto">
          <a:xfrm>
            <a:off x="2195718" y="2223669"/>
            <a:ext cx="1339770" cy="1028836"/>
          </a:xfrm>
          <a:custGeom>
            <a:avLst/>
            <a:gdLst>
              <a:gd name="T0" fmla="*/ 645 w 1292"/>
              <a:gd name="T1" fmla="*/ 0 h 994"/>
              <a:gd name="T2" fmla="*/ 645 w 1292"/>
              <a:gd name="T3" fmla="*/ 0 h 994"/>
              <a:gd name="T4" fmla="*/ 645 w 1292"/>
              <a:gd name="T5" fmla="*/ 0 h 994"/>
              <a:gd name="T6" fmla="*/ 0 w 1292"/>
              <a:gd name="T7" fmla="*/ 645 h 994"/>
              <a:gd name="T8" fmla="*/ 0 w 1292"/>
              <a:gd name="T9" fmla="*/ 993 h 994"/>
              <a:gd name="T10" fmla="*/ 1291 w 1292"/>
              <a:gd name="T11" fmla="*/ 993 h 994"/>
              <a:gd name="T12" fmla="*/ 1291 w 1292"/>
              <a:gd name="T13" fmla="*/ 645 h 994"/>
              <a:gd name="T14" fmla="*/ 1291 w 1292"/>
              <a:gd name="T15" fmla="*/ 645 h 994"/>
              <a:gd name="T16" fmla="*/ 645 w 1292"/>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2" h="994">
                <a:moveTo>
                  <a:pt x="645" y="0"/>
                </a:moveTo>
                <a:lnTo>
                  <a:pt x="645" y="0"/>
                </a:lnTo>
                <a:lnTo>
                  <a:pt x="645" y="0"/>
                </a:lnTo>
                <a:cubicBezTo>
                  <a:pt x="288" y="0"/>
                  <a:pt x="0" y="289"/>
                  <a:pt x="0" y="645"/>
                </a:cubicBezTo>
                <a:lnTo>
                  <a:pt x="0" y="993"/>
                </a:lnTo>
                <a:lnTo>
                  <a:pt x="1291" y="993"/>
                </a:lnTo>
                <a:lnTo>
                  <a:pt x="1291" y="645"/>
                </a:lnTo>
                <a:lnTo>
                  <a:pt x="1291" y="645"/>
                </a:lnTo>
                <a:cubicBezTo>
                  <a:pt x="1291" y="289"/>
                  <a:pt x="1001" y="0"/>
                  <a:pt x="645" y="0"/>
                </a:cubicBezTo>
              </a:path>
            </a:pathLst>
          </a:custGeom>
          <a:solidFill>
            <a:schemeClr val="accent1"/>
          </a:solidFill>
          <a:ln>
            <a:noFill/>
          </a:ln>
          <a:effectLst/>
        </p:spPr>
        <p:txBody>
          <a:bodyPr wrap="none" anchor="ctr"/>
          <a:lstStyle/>
          <a:p>
            <a:endParaRPr lang="en-US"/>
          </a:p>
        </p:txBody>
      </p:sp>
      <p:sp>
        <p:nvSpPr>
          <p:cNvPr id="255" name="Freeform 346">
            <a:extLst>
              <a:ext uri="{FF2B5EF4-FFF2-40B4-BE49-F238E27FC236}">
                <a16:creationId xmlns:a16="http://schemas.microsoft.com/office/drawing/2014/main" id="{73E9895C-F330-3A48-B091-761B0CA22D7C}"/>
              </a:ext>
            </a:extLst>
          </p:cNvPr>
          <p:cNvSpPr>
            <a:spLocks noChangeArrowheads="1"/>
          </p:cNvSpPr>
          <p:nvPr/>
        </p:nvSpPr>
        <p:spPr bwMode="auto">
          <a:xfrm>
            <a:off x="5745296" y="6567639"/>
            <a:ext cx="1339770" cy="2428052"/>
          </a:xfrm>
          <a:custGeom>
            <a:avLst/>
            <a:gdLst>
              <a:gd name="T0" fmla="*/ 1292 w 1293"/>
              <a:gd name="T1" fmla="*/ 2342 h 2343"/>
              <a:gd name="T2" fmla="*/ 0 w 1293"/>
              <a:gd name="T3" fmla="*/ 2342 h 2343"/>
              <a:gd name="T4" fmla="*/ 0 w 1293"/>
              <a:gd name="T5" fmla="*/ 0 h 2343"/>
              <a:gd name="T6" fmla="*/ 1292 w 1293"/>
              <a:gd name="T7" fmla="*/ 0 h 2343"/>
              <a:gd name="T8" fmla="*/ 1292 w 1293"/>
              <a:gd name="T9" fmla="*/ 2342 h 2343"/>
            </a:gdLst>
            <a:ahLst/>
            <a:cxnLst>
              <a:cxn ang="0">
                <a:pos x="T0" y="T1"/>
              </a:cxn>
              <a:cxn ang="0">
                <a:pos x="T2" y="T3"/>
              </a:cxn>
              <a:cxn ang="0">
                <a:pos x="T4" y="T5"/>
              </a:cxn>
              <a:cxn ang="0">
                <a:pos x="T6" y="T7"/>
              </a:cxn>
              <a:cxn ang="0">
                <a:pos x="T8" y="T9"/>
              </a:cxn>
            </a:cxnLst>
            <a:rect l="0" t="0" r="r" b="b"/>
            <a:pathLst>
              <a:path w="1293" h="2343">
                <a:moveTo>
                  <a:pt x="1292" y="2342"/>
                </a:moveTo>
                <a:lnTo>
                  <a:pt x="0" y="2342"/>
                </a:lnTo>
                <a:lnTo>
                  <a:pt x="0" y="0"/>
                </a:lnTo>
                <a:lnTo>
                  <a:pt x="1292" y="0"/>
                </a:lnTo>
                <a:lnTo>
                  <a:pt x="1292" y="2342"/>
                </a:lnTo>
              </a:path>
            </a:pathLst>
          </a:custGeom>
          <a:solidFill>
            <a:schemeClr val="accent2"/>
          </a:solidFill>
          <a:ln>
            <a:noFill/>
          </a:ln>
          <a:effectLst/>
        </p:spPr>
        <p:txBody>
          <a:bodyPr wrap="none" anchor="ctr"/>
          <a:lstStyle/>
          <a:p>
            <a:endParaRPr lang="en-US"/>
          </a:p>
        </p:txBody>
      </p:sp>
      <p:sp>
        <p:nvSpPr>
          <p:cNvPr id="256" name="Freeform 347">
            <a:extLst>
              <a:ext uri="{FF2B5EF4-FFF2-40B4-BE49-F238E27FC236}">
                <a16:creationId xmlns:a16="http://schemas.microsoft.com/office/drawing/2014/main" id="{9FC22644-1B4F-7C41-92AD-95C5B5672A3B}"/>
              </a:ext>
            </a:extLst>
          </p:cNvPr>
          <p:cNvSpPr>
            <a:spLocks noChangeArrowheads="1"/>
          </p:cNvSpPr>
          <p:nvPr/>
        </p:nvSpPr>
        <p:spPr bwMode="auto">
          <a:xfrm>
            <a:off x="5676706" y="6371018"/>
            <a:ext cx="1472377" cy="137178"/>
          </a:xfrm>
          <a:custGeom>
            <a:avLst/>
            <a:gdLst>
              <a:gd name="T0" fmla="*/ 1420 w 1421"/>
              <a:gd name="T1" fmla="*/ 0 h 132"/>
              <a:gd name="T2" fmla="*/ 0 w 1421"/>
              <a:gd name="T3" fmla="*/ 0 h 132"/>
              <a:gd name="T4" fmla="*/ 0 w 1421"/>
              <a:gd name="T5" fmla="*/ 131 h 132"/>
              <a:gd name="T6" fmla="*/ 1420 w 1421"/>
              <a:gd name="T7" fmla="*/ 131 h 132"/>
              <a:gd name="T8" fmla="*/ 1420 w 1421"/>
              <a:gd name="T9" fmla="*/ 0 h 132"/>
            </a:gdLst>
            <a:ahLst/>
            <a:cxnLst>
              <a:cxn ang="0">
                <a:pos x="T0" y="T1"/>
              </a:cxn>
              <a:cxn ang="0">
                <a:pos x="T2" y="T3"/>
              </a:cxn>
              <a:cxn ang="0">
                <a:pos x="T4" y="T5"/>
              </a:cxn>
              <a:cxn ang="0">
                <a:pos x="T6" y="T7"/>
              </a:cxn>
              <a:cxn ang="0">
                <a:pos x="T8" y="T9"/>
              </a:cxn>
            </a:cxnLst>
            <a:rect l="0" t="0" r="r" b="b"/>
            <a:pathLst>
              <a:path w="1421" h="132">
                <a:moveTo>
                  <a:pt x="1420" y="0"/>
                </a:moveTo>
                <a:lnTo>
                  <a:pt x="0" y="0"/>
                </a:lnTo>
                <a:lnTo>
                  <a:pt x="0" y="131"/>
                </a:lnTo>
                <a:lnTo>
                  <a:pt x="1420" y="131"/>
                </a:lnTo>
                <a:lnTo>
                  <a:pt x="1420" y="0"/>
                </a:lnTo>
              </a:path>
            </a:pathLst>
          </a:custGeom>
          <a:solidFill>
            <a:schemeClr val="accent2"/>
          </a:solidFill>
          <a:ln>
            <a:noFill/>
          </a:ln>
          <a:effectLst/>
        </p:spPr>
        <p:txBody>
          <a:bodyPr wrap="none" anchor="ctr"/>
          <a:lstStyle/>
          <a:p>
            <a:endParaRPr lang="en-US"/>
          </a:p>
        </p:txBody>
      </p:sp>
      <p:sp>
        <p:nvSpPr>
          <p:cNvPr id="257" name="Freeform 348">
            <a:extLst>
              <a:ext uri="{FF2B5EF4-FFF2-40B4-BE49-F238E27FC236}">
                <a16:creationId xmlns:a16="http://schemas.microsoft.com/office/drawing/2014/main" id="{3761E45B-C3D5-8C42-821F-E9CD7A8FB4B7}"/>
              </a:ext>
            </a:extLst>
          </p:cNvPr>
          <p:cNvSpPr>
            <a:spLocks noChangeArrowheads="1"/>
          </p:cNvSpPr>
          <p:nvPr/>
        </p:nvSpPr>
        <p:spPr bwMode="auto">
          <a:xfrm>
            <a:off x="5745296" y="5287311"/>
            <a:ext cx="1339770" cy="1028836"/>
          </a:xfrm>
          <a:custGeom>
            <a:avLst/>
            <a:gdLst>
              <a:gd name="T0" fmla="*/ 646 w 1293"/>
              <a:gd name="T1" fmla="*/ 0 h 994"/>
              <a:gd name="T2" fmla="*/ 646 w 1293"/>
              <a:gd name="T3" fmla="*/ 0 h 994"/>
              <a:gd name="T4" fmla="*/ 646 w 1293"/>
              <a:gd name="T5" fmla="*/ 0 h 994"/>
              <a:gd name="T6" fmla="*/ 0 w 1293"/>
              <a:gd name="T7" fmla="*/ 646 h 994"/>
              <a:gd name="T8" fmla="*/ 0 w 1293"/>
              <a:gd name="T9" fmla="*/ 993 h 994"/>
              <a:gd name="T10" fmla="*/ 1292 w 1293"/>
              <a:gd name="T11" fmla="*/ 993 h 994"/>
              <a:gd name="T12" fmla="*/ 1292 w 1293"/>
              <a:gd name="T13" fmla="*/ 646 h 994"/>
              <a:gd name="T14" fmla="*/ 1292 w 1293"/>
              <a:gd name="T15" fmla="*/ 646 h 994"/>
              <a:gd name="T16" fmla="*/ 646 w 1293"/>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3" h="994">
                <a:moveTo>
                  <a:pt x="646" y="0"/>
                </a:moveTo>
                <a:lnTo>
                  <a:pt x="646" y="0"/>
                </a:lnTo>
                <a:lnTo>
                  <a:pt x="646" y="0"/>
                </a:lnTo>
                <a:cubicBezTo>
                  <a:pt x="290" y="0"/>
                  <a:pt x="0" y="289"/>
                  <a:pt x="0" y="646"/>
                </a:cubicBezTo>
                <a:lnTo>
                  <a:pt x="0" y="993"/>
                </a:lnTo>
                <a:lnTo>
                  <a:pt x="1292" y="993"/>
                </a:lnTo>
                <a:lnTo>
                  <a:pt x="1292" y="646"/>
                </a:lnTo>
                <a:lnTo>
                  <a:pt x="1292" y="646"/>
                </a:lnTo>
                <a:cubicBezTo>
                  <a:pt x="1292" y="289"/>
                  <a:pt x="1003" y="0"/>
                  <a:pt x="646" y="0"/>
                </a:cubicBezTo>
              </a:path>
            </a:pathLst>
          </a:custGeom>
          <a:solidFill>
            <a:schemeClr val="accent2"/>
          </a:solidFill>
          <a:ln>
            <a:noFill/>
          </a:ln>
          <a:effectLst/>
        </p:spPr>
        <p:txBody>
          <a:bodyPr wrap="none" anchor="ctr"/>
          <a:lstStyle/>
          <a:p>
            <a:endParaRPr lang="en-US"/>
          </a:p>
        </p:txBody>
      </p:sp>
      <p:sp>
        <p:nvSpPr>
          <p:cNvPr id="259" name="Freeform 350">
            <a:extLst>
              <a:ext uri="{FF2B5EF4-FFF2-40B4-BE49-F238E27FC236}">
                <a16:creationId xmlns:a16="http://schemas.microsoft.com/office/drawing/2014/main" id="{FA2B1778-58D2-DE44-AB7B-57820AB4017E}"/>
              </a:ext>
            </a:extLst>
          </p:cNvPr>
          <p:cNvSpPr>
            <a:spLocks noChangeArrowheads="1"/>
          </p:cNvSpPr>
          <p:nvPr/>
        </p:nvSpPr>
        <p:spPr bwMode="auto">
          <a:xfrm>
            <a:off x="9491496" y="5191288"/>
            <a:ext cx="1339773" cy="3804403"/>
          </a:xfrm>
          <a:custGeom>
            <a:avLst/>
            <a:gdLst>
              <a:gd name="T0" fmla="*/ 1291 w 1292"/>
              <a:gd name="T1" fmla="*/ 3667 h 3668"/>
              <a:gd name="T2" fmla="*/ 0 w 1292"/>
              <a:gd name="T3" fmla="*/ 3667 h 3668"/>
              <a:gd name="T4" fmla="*/ 0 w 1292"/>
              <a:gd name="T5" fmla="*/ 0 h 3668"/>
              <a:gd name="T6" fmla="*/ 1291 w 1292"/>
              <a:gd name="T7" fmla="*/ 0 h 3668"/>
              <a:gd name="T8" fmla="*/ 1291 w 1292"/>
              <a:gd name="T9" fmla="*/ 3667 h 3668"/>
            </a:gdLst>
            <a:ahLst/>
            <a:cxnLst>
              <a:cxn ang="0">
                <a:pos x="T0" y="T1"/>
              </a:cxn>
              <a:cxn ang="0">
                <a:pos x="T2" y="T3"/>
              </a:cxn>
              <a:cxn ang="0">
                <a:pos x="T4" y="T5"/>
              </a:cxn>
              <a:cxn ang="0">
                <a:pos x="T6" y="T7"/>
              </a:cxn>
              <a:cxn ang="0">
                <a:pos x="T8" y="T9"/>
              </a:cxn>
            </a:cxnLst>
            <a:rect l="0" t="0" r="r" b="b"/>
            <a:pathLst>
              <a:path w="1292" h="3668">
                <a:moveTo>
                  <a:pt x="1291" y="3667"/>
                </a:moveTo>
                <a:lnTo>
                  <a:pt x="0" y="3667"/>
                </a:lnTo>
                <a:lnTo>
                  <a:pt x="0" y="0"/>
                </a:lnTo>
                <a:lnTo>
                  <a:pt x="1291" y="0"/>
                </a:lnTo>
                <a:lnTo>
                  <a:pt x="1291" y="3667"/>
                </a:lnTo>
              </a:path>
            </a:pathLst>
          </a:custGeom>
          <a:solidFill>
            <a:schemeClr val="accent3"/>
          </a:solidFill>
          <a:ln>
            <a:noFill/>
          </a:ln>
          <a:effectLst/>
        </p:spPr>
        <p:txBody>
          <a:bodyPr wrap="none" anchor="ctr"/>
          <a:lstStyle/>
          <a:p>
            <a:endParaRPr lang="en-US"/>
          </a:p>
        </p:txBody>
      </p:sp>
      <p:sp>
        <p:nvSpPr>
          <p:cNvPr id="260" name="Freeform 351">
            <a:extLst>
              <a:ext uri="{FF2B5EF4-FFF2-40B4-BE49-F238E27FC236}">
                <a16:creationId xmlns:a16="http://schemas.microsoft.com/office/drawing/2014/main" id="{3A1A82F4-05DB-4E48-BA6D-CCFBC23FD908}"/>
              </a:ext>
            </a:extLst>
          </p:cNvPr>
          <p:cNvSpPr>
            <a:spLocks noChangeArrowheads="1"/>
          </p:cNvSpPr>
          <p:nvPr/>
        </p:nvSpPr>
        <p:spPr bwMode="auto">
          <a:xfrm>
            <a:off x="9422908" y="4999238"/>
            <a:ext cx="1472377" cy="132604"/>
          </a:xfrm>
          <a:custGeom>
            <a:avLst/>
            <a:gdLst>
              <a:gd name="T0" fmla="*/ 1421 w 1422"/>
              <a:gd name="T1" fmla="*/ 0 h 130"/>
              <a:gd name="T2" fmla="*/ 0 w 1422"/>
              <a:gd name="T3" fmla="*/ 0 h 130"/>
              <a:gd name="T4" fmla="*/ 0 w 1422"/>
              <a:gd name="T5" fmla="*/ 129 h 130"/>
              <a:gd name="T6" fmla="*/ 1421 w 1422"/>
              <a:gd name="T7" fmla="*/ 129 h 130"/>
              <a:gd name="T8" fmla="*/ 1421 w 1422"/>
              <a:gd name="T9" fmla="*/ 0 h 130"/>
            </a:gdLst>
            <a:ahLst/>
            <a:cxnLst>
              <a:cxn ang="0">
                <a:pos x="T0" y="T1"/>
              </a:cxn>
              <a:cxn ang="0">
                <a:pos x="T2" y="T3"/>
              </a:cxn>
              <a:cxn ang="0">
                <a:pos x="T4" y="T5"/>
              </a:cxn>
              <a:cxn ang="0">
                <a:pos x="T6" y="T7"/>
              </a:cxn>
              <a:cxn ang="0">
                <a:pos x="T8" y="T9"/>
              </a:cxn>
            </a:cxnLst>
            <a:rect l="0" t="0" r="r" b="b"/>
            <a:pathLst>
              <a:path w="1422" h="130">
                <a:moveTo>
                  <a:pt x="1421" y="0"/>
                </a:moveTo>
                <a:lnTo>
                  <a:pt x="0" y="0"/>
                </a:lnTo>
                <a:lnTo>
                  <a:pt x="0" y="129"/>
                </a:lnTo>
                <a:lnTo>
                  <a:pt x="1421" y="129"/>
                </a:lnTo>
                <a:lnTo>
                  <a:pt x="1421" y="0"/>
                </a:lnTo>
              </a:path>
            </a:pathLst>
          </a:custGeom>
          <a:solidFill>
            <a:schemeClr val="accent3"/>
          </a:solidFill>
          <a:ln>
            <a:noFill/>
          </a:ln>
          <a:effectLst/>
        </p:spPr>
        <p:txBody>
          <a:bodyPr wrap="none" anchor="ctr"/>
          <a:lstStyle/>
          <a:p>
            <a:endParaRPr lang="en-US"/>
          </a:p>
        </p:txBody>
      </p:sp>
      <p:sp>
        <p:nvSpPr>
          <p:cNvPr id="261" name="Freeform 352">
            <a:extLst>
              <a:ext uri="{FF2B5EF4-FFF2-40B4-BE49-F238E27FC236}">
                <a16:creationId xmlns:a16="http://schemas.microsoft.com/office/drawing/2014/main" id="{5AB99829-C6F5-B048-9F81-D683D7F8555D}"/>
              </a:ext>
            </a:extLst>
          </p:cNvPr>
          <p:cNvSpPr>
            <a:spLocks noChangeArrowheads="1"/>
          </p:cNvSpPr>
          <p:nvPr/>
        </p:nvSpPr>
        <p:spPr bwMode="auto">
          <a:xfrm>
            <a:off x="9491496" y="3915531"/>
            <a:ext cx="1339773" cy="1028836"/>
          </a:xfrm>
          <a:custGeom>
            <a:avLst/>
            <a:gdLst>
              <a:gd name="T0" fmla="*/ 646 w 1292"/>
              <a:gd name="T1" fmla="*/ 0 h 994"/>
              <a:gd name="T2" fmla="*/ 646 w 1292"/>
              <a:gd name="T3" fmla="*/ 0 h 994"/>
              <a:gd name="T4" fmla="*/ 646 w 1292"/>
              <a:gd name="T5" fmla="*/ 0 h 994"/>
              <a:gd name="T6" fmla="*/ 0 w 1292"/>
              <a:gd name="T7" fmla="*/ 645 h 994"/>
              <a:gd name="T8" fmla="*/ 0 w 1292"/>
              <a:gd name="T9" fmla="*/ 993 h 994"/>
              <a:gd name="T10" fmla="*/ 1291 w 1292"/>
              <a:gd name="T11" fmla="*/ 993 h 994"/>
              <a:gd name="T12" fmla="*/ 1291 w 1292"/>
              <a:gd name="T13" fmla="*/ 645 h 994"/>
              <a:gd name="T14" fmla="*/ 1291 w 1292"/>
              <a:gd name="T15" fmla="*/ 645 h 994"/>
              <a:gd name="T16" fmla="*/ 646 w 1292"/>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2" h="994">
                <a:moveTo>
                  <a:pt x="646" y="0"/>
                </a:moveTo>
                <a:lnTo>
                  <a:pt x="646" y="0"/>
                </a:lnTo>
                <a:lnTo>
                  <a:pt x="646" y="0"/>
                </a:lnTo>
                <a:cubicBezTo>
                  <a:pt x="289" y="0"/>
                  <a:pt x="0" y="288"/>
                  <a:pt x="0" y="645"/>
                </a:cubicBezTo>
                <a:lnTo>
                  <a:pt x="0" y="993"/>
                </a:lnTo>
                <a:lnTo>
                  <a:pt x="1291" y="993"/>
                </a:lnTo>
                <a:lnTo>
                  <a:pt x="1291" y="645"/>
                </a:lnTo>
                <a:lnTo>
                  <a:pt x="1291" y="645"/>
                </a:lnTo>
                <a:cubicBezTo>
                  <a:pt x="1291" y="288"/>
                  <a:pt x="1002" y="0"/>
                  <a:pt x="646" y="0"/>
                </a:cubicBezTo>
              </a:path>
            </a:pathLst>
          </a:custGeom>
          <a:solidFill>
            <a:schemeClr val="accent3"/>
          </a:solidFill>
          <a:ln>
            <a:noFill/>
          </a:ln>
          <a:effectLst/>
        </p:spPr>
        <p:txBody>
          <a:bodyPr wrap="none" anchor="ctr"/>
          <a:lstStyle/>
          <a:p>
            <a:endParaRPr lang="en-US"/>
          </a:p>
        </p:txBody>
      </p:sp>
      <p:sp>
        <p:nvSpPr>
          <p:cNvPr id="263" name="Freeform 354">
            <a:extLst>
              <a:ext uri="{FF2B5EF4-FFF2-40B4-BE49-F238E27FC236}">
                <a16:creationId xmlns:a16="http://schemas.microsoft.com/office/drawing/2014/main" id="{DCC0C979-634C-EF43-995A-9CCF142DF833}"/>
              </a:ext>
            </a:extLst>
          </p:cNvPr>
          <p:cNvSpPr>
            <a:spLocks noChangeArrowheads="1"/>
          </p:cNvSpPr>
          <p:nvPr/>
        </p:nvSpPr>
        <p:spPr bwMode="auto">
          <a:xfrm>
            <a:off x="13121098" y="8044590"/>
            <a:ext cx="1339773" cy="951101"/>
          </a:xfrm>
          <a:custGeom>
            <a:avLst/>
            <a:gdLst>
              <a:gd name="T0" fmla="*/ 1291 w 1292"/>
              <a:gd name="T1" fmla="*/ 916 h 917"/>
              <a:gd name="T2" fmla="*/ 0 w 1292"/>
              <a:gd name="T3" fmla="*/ 916 h 917"/>
              <a:gd name="T4" fmla="*/ 0 w 1292"/>
              <a:gd name="T5" fmla="*/ 0 h 917"/>
              <a:gd name="T6" fmla="*/ 1291 w 1292"/>
              <a:gd name="T7" fmla="*/ 0 h 917"/>
              <a:gd name="T8" fmla="*/ 1291 w 1292"/>
              <a:gd name="T9" fmla="*/ 916 h 917"/>
            </a:gdLst>
            <a:ahLst/>
            <a:cxnLst>
              <a:cxn ang="0">
                <a:pos x="T0" y="T1"/>
              </a:cxn>
              <a:cxn ang="0">
                <a:pos x="T2" y="T3"/>
              </a:cxn>
              <a:cxn ang="0">
                <a:pos x="T4" y="T5"/>
              </a:cxn>
              <a:cxn ang="0">
                <a:pos x="T6" y="T7"/>
              </a:cxn>
              <a:cxn ang="0">
                <a:pos x="T8" y="T9"/>
              </a:cxn>
            </a:cxnLst>
            <a:rect l="0" t="0" r="r" b="b"/>
            <a:pathLst>
              <a:path w="1292" h="917">
                <a:moveTo>
                  <a:pt x="1291" y="916"/>
                </a:moveTo>
                <a:lnTo>
                  <a:pt x="0" y="916"/>
                </a:lnTo>
                <a:lnTo>
                  <a:pt x="0" y="0"/>
                </a:lnTo>
                <a:lnTo>
                  <a:pt x="1291" y="0"/>
                </a:lnTo>
                <a:lnTo>
                  <a:pt x="1291" y="916"/>
                </a:lnTo>
              </a:path>
            </a:pathLst>
          </a:custGeom>
          <a:solidFill>
            <a:schemeClr val="accent4"/>
          </a:solidFill>
          <a:ln>
            <a:noFill/>
          </a:ln>
          <a:effectLst/>
        </p:spPr>
        <p:txBody>
          <a:bodyPr wrap="none" anchor="ctr"/>
          <a:lstStyle/>
          <a:p>
            <a:endParaRPr lang="en-US"/>
          </a:p>
        </p:txBody>
      </p:sp>
      <p:sp>
        <p:nvSpPr>
          <p:cNvPr id="264" name="Freeform 355">
            <a:extLst>
              <a:ext uri="{FF2B5EF4-FFF2-40B4-BE49-F238E27FC236}">
                <a16:creationId xmlns:a16="http://schemas.microsoft.com/office/drawing/2014/main" id="{0555532A-7D6D-394A-A721-E10C5E9D77B5}"/>
              </a:ext>
            </a:extLst>
          </p:cNvPr>
          <p:cNvSpPr>
            <a:spLocks noChangeArrowheads="1"/>
          </p:cNvSpPr>
          <p:nvPr/>
        </p:nvSpPr>
        <p:spPr bwMode="auto">
          <a:xfrm>
            <a:off x="13057082" y="7852541"/>
            <a:ext cx="1472377" cy="137178"/>
          </a:xfrm>
          <a:custGeom>
            <a:avLst/>
            <a:gdLst>
              <a:gd name="T0" fmla="*/ 1420 w 1421"/>
              <a:gd name="T1" fmla="*/ 0 h 131"/>
              <a:gd name="T2" fmla="*/ 0 w 1421"/>
              <a:gd name="T3" fmla="*/ 0 h 131"/>
              <a:gd name="T4" fmla="*/ 0 w 1421"/>
              <a:gd name="T5" fmla="*/ 130 h 131"/>
              <a:gd name="T6" fmla="*/ 1420 w 1421"/>
              <a:gd name="T7" fmla="*/ 130 h 131"/>
              <a:gd name="T8" fmla="*/ 1420 w 1421"/>
              <a:gd name="T9" fmla="*/ 0 h 131"/>
            </a:gdLst>
            <a:ahLst/>
            <a:cxnLst>
              <a:cxn ang="0">
                <a:pos x="T0" y="T1"/>
              </a:cxn>
              <a:cxn ang="0">
                <a:pos x="T2" y="T3"/>
              </a:cxn>
              <a:cxn ang="0">
                <a:pos x="T4" y="T5"/>
              </a:cxn>
              <a:cxn ang="0">
                <a:pos x="T6" y="T7"/>
              </a:cxn>
              <a:cxn ang="0">
                <a:pos x="T8" y="T9"/>
              </a:cxn>
            </a:cxnLst>
            <a:rect l="0" t="0" r="r" b="b"/>
            <a:pathLst>
              <a:path w="1421" h="131">
                <a:moveTo>
                  <a:pt x="1420" y="0"/>
                </a:moveTo>
                <a:lnTo>
                  <a:pt x="0" y="0"/>
                </a:lnTo>
                <a:lnTo>
                  <a:pt x="0" y="130"/>
                </a:lnTo>
                <a:lnTo>
                  <a:pt x="1420" y="130"/>
                </a:lnTo>
                <a:lnTo>
                  <a:pt x="1420" y="0"/>
                </a:lnTo>
              </a:path>
            </a:pathLst>
          </a:custGeom>
          <a:solidFill>
            <a:schemeClr val="accent4"/>
          </a:solidFill>
          <a:ln>
            <a:noFill/>
          </a:ln>
          <a:effectLst/>
        </p:spPr>
        <p:txBody>
          <a:bodyPr wrap="none" anchor="ctr"/>
          <a:lstStyle/>
          <a:p>
            <a:endParaRPr lang="en-US"/>
          </a:p>
        </p:txBody>
      </p:sp>
      <p:sp>
        <p:nvSpPr>
          <p:cNvPr id="265" name="Freeform 356">
            <a:extLst>
              <a:ext uri="{FF2B5EF4-FFF2-40B4-BE49-F238E27FC236}">
                <a16:creationId xmlns:a16="http://schemas.microsoft.com/office/drawing/2014/main" id="{417561BA-92C3-E74D-B319-2404E853AA0C}"/>
              </a:ext>
            </a:extLst>
          </p:cNvPr>
          <p:cNvSpPr>
            <a:spLocks noChangeArrowheads="1"/>
          </p:cNvSpPr>
          <p:nvPr/>
        </p:nvSpPr>
        <p:spPr bwMode="auto">
          <a:xfrm>
            <a:off x="13121098" y="6764262"/>
            <a:ext cx="1339773" cy="1028833"/>
          </a:xfrm>
          <a:custGeom>
            <a:avLst/>
            <a:gdLst>
              <a:gd name="T0" fmla="*/ 645 w 1292"/>
              <a:gd name="T1" fmla="*/ 0 h 994"/>
              <a:gd name="T2" fmla="*/ 645 w 1292"/>
              <a:gd name="T3" fmla="*/ 0 h 994"/>
              <a:gd name="T4" fmla="*/ 645 w 1292"/>
              <a:gd name="T5" fmla="*/ 0 h 994"/>
              <a:gd name="T6" fmla="*/ 0 w 1292"/>
              <a:gd name="T7" fmla="*/ 645 h 994"/>
              <a:gd name="T8" fmla="*/ 0 w 1292"/>
              <a:gd name="T9" fmla="*/ 993 h 994"/>
              <a:gd name="T10" fmla="*/ 1291 w 1292"/>
              <a:gd name="T11" fmla="*/ 993 h 994"/>
              <a:gd name="T12" fmla="*/ 1291 w 1292"/>
              <a:gd name="T13" fmla="*/ 645 h 994"/>
              <a:gd name="T14" fmla="*/ 1291 w 1292"/>
              <a:gd name="T15" fmla="*/ 645 h 994"/>
              <a:gd name="T16" fmla="*/ 645 w 1292"/>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2" h="994">
                <a:moveTo>
                  <a:pt x="645" y="0"/>
                </a:moveTo>
                <a:lnTo>
                  <a:pt x="645" y="0"/>
                </a:lnTo>
                <a:lnTo>
                  <a:pt x="645" y="0"/>
                </a:lnTo>
                <a:cubicBezTo>
                  <a:pt x="289" y="0"/>
                  <a:pt x="0" y="288"/>
                  <a:pt x="0" y="645"/>
                </a:cubicBezTo>
                <a:lnTo>
                  <a:pt x="0" y="993"/>
                </a:lnTo>
                <a:lnTo>
                  <a:pt x="1291" y="993"/>
                </a:lnTo>
                <a:lnTo>
                  <a:pt x="1291" y="645"/>
                </a:lnTo>
                <a:lnTo>
                  <a:pt x="1291" y="645"/>
                </a:lnTo>
                <a:cubicBezTo>
                  <a:pt x="1291" y="288"/>
                  <a:pt x="1002" y="0"/>
                  <a:pt x="645" y="0"/>
                </a:cubicBezTo>
              </a:path>
            </a:pathLst>
          </a:custGeom>
          <a:solidFill>
            <a:schemeClr val="accent4"/>
          </a:solidFill>
          <a:ln>
            <a:noFill/>
          </a:ln>
          <a:effectLst/>
        </p:spPr>
        <p:txBody>
          <a:bodyPr wrap="none" anchor="ctr"/>
          <a:lstStyle/>
          <a:p>
            <a:endParaRPr lang="en-US"/>
          </a:p>
        </p:txBody>
      </p:sp>
      <p:grpSp>
        <p:nvGrpSpPr>
          <p:cNvPr id="285" name="Group 284">
            <a:extLst>
              <a:ext uri="{FF2B5EF4-FFF2-40B4-BE49-F238E27FC236}">
                <a16:creationId xmlns:a16="http://schemas.microsoft.com/office/drawing/2014/main" id="{520B8636-E025-154E-9A42-AD9CE32C0932}"/>
              </a:ext>
            </a:extLst>
          </p:cNvPr>
          <p:cNvGrpSpPr/>
          <p:nvPr/>
        </p:nvGrpSpPr>
        <p:grpSpPr>
          <a:xfrm>
            <a:off x="1195981" y="9608404"/>
            <a:ext cx="3334668" cy="2031326"/>
            <a:chOff x="22581658" y="4290491"/>
            <a:chExt cx="3334668" cy="2031326"/>
          </a:xfrm>
        </p:grpSpPr>
        <p:sp>
          <p:nvSpPr>
            <p:cNvPr id="286" name="CuadroTexto 4">
              <a:extLst>
                <a:ext uri="{FF2B5EF4-FFF2-40B4-BE49-F238E27FC236}">
                  <a16:creationId xmlns:a16="http://schemas.microsoft.com/office/drawing/2014/main" id="{776D3527-FFA9-D545-936B-ED52419AE277}"/>
                </a:ext>
              </a:extLst>
            </p:cNvPr>
            <p:cNvSpPr txBox="1"/>
            <p:nvPr/>
          </p:nvSpPr>
          <p:spPr>
            <a:xfrm>
              <a:off x="22581658" y="4936822"/>
              <a:ext cx="3334668"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87" name="CuadroTexto 4">
              <a:extLst>
                <a:ext uri="{FF2B5EF4-FFF2-40B4-BE49-F238E27FC236}">
                  <a16:creationId xmlns:a16="http://schemas.microsoft.com/office/drawing/2014/main" id="{1526D250-5B22-144C-A882-7F917CAF3C3E}"/>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88" name="Group 287">
            <a:extLst>
              <a:ext uri="{FF2B5EF4-FFF2-40B4-BE49-F238E27FC236}">
                <a16:creationId xmlns:a16="http://schemas.microsoft.com/office/drawing/2014/main" id="{BDB7F07D-89C1-A945-AAE0-82628F3B2952}"/>
              </a:ext>
            </a:extLst>
          </p:cNvPr>
          <p:cNvGrpSpPr/>
          <p:nvPr/>
        </p:nvGrpSpPr>
        <p:grpSpPr>
          <a:xfrm>
            <a:off x="4745560" y="9608404"/>
            <a:ext cx="3334668" cy="2031326"/>
            <a:chOff x="22581658" y="4290491"/>
            <a:chExt cx="3334668" cy="2031326"/>
          </a:xfrm>
        </p:grpSpPr>
        <p:sp>
          <p:nvSpPr>
            <p:cNvPr id="289" name="CuadroTexto 4">
              <a:extLst>
                <a:ext uri="{FF2B5EF4-FFF2-40B4-BE49-F238E27FC236}">
                  <a16:creationId xmlns:a16="http://schemas.microsoft.com/office/drawing/2014/main" id="{401117DE-4C9E-6A49-8FF1-6ADBA5E3248A}"/>
                </a:ext>
              </a:extLst>
            </p:cNvPr>
            <p:cNvSpPr txBox="1"/>
            <p:nvPr/>
          </p:nvSpPr>
          <p:spPr>
            <a:xfrm>
              <a:off x="22581658" y="4936822"/>
              <a:ext cx="3334668"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90" name="CuadroTexto 4">
              <a:extLst>
                <a:ext uri="{FF2B5EF4-FFF2-40B4-BE49-F238E27FC236}">
                  <a16:creationId xmlns:a16="http://schemas.microsoft.com/office/drawing/2014/main" id="{398F309E-F339-C846-859F-F8F94775864F}"/>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91" name="Group 290">
            <a:extLst>
              <a:ext uri="{FF2B5EF4-FFF2-40B4-BE49-F238E27FC236}">
                <a16:creationId xmlns:a16="http://schemas.microsoft.com/office/drawing/2014/main" id="{95ABC7A4-7721-634A-9D9D-E9B43612EB7A}"/>
              </a:ext>
            </a:extLst>
          </p:cNvPr>
          <p:cNvGrpSpPr/>
          <p:nvPr/>
        </p:nvGrpSpPr>
        <p:grpSpPr>
          <a:xfrm>
            <a:off x="8491762" y="9608404"/>
            <a:ext cx="3334668" cy="2031326"/>
            <a:chOff x="22581658" y="4290491"/>
            <a:chExt cx="3334668" cy="2031326"/>
          </a:xfrm>
        </p:grpSpPr>
        <p:sp>
          <p:nvSpPr>
            <p:cNvPr id="292" name="CuadroTexto 4">
              <a:extLst>
                <a:ext uri="{FF2B5EF4-FFF2-40B4-BE49-F238E27FC236}">
                  <a16:creationId xmlns:a16="http://schemas.microsoft.com/office/drawing/2014/main" id="{E5235F4A-139B-814B-BE29-55EF27AE6713}"/>
                </a:ext>
              </a:extLst>
            </p:cNvPr>
            <p:cNvSpPr txBox="1"/>
            <p:nvPr/>
          </p:nvSpPr>
          <p:spPr>
            <a:xfrm>
              <a:off x="22581658" y="4936822"/>
              <a:ext cx="3334668"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93" name="CuadroTexto 4">
              <a:extLst>
                <a:ext uri="{FF2B5EF4-FFF2-40B4-BE49-F238E27FC236}">
                  <a16:creationId xmlns:a16="http://schemas.microsoft.com/office/drawing/2014/main" id="{B36CB42F-ECCD-9F45-9FF5-3F29A8780DF2}"/>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94" name="Group 293">
            <a:extLst>
              <a:ext uri="{FF2B5EF4-FFF2-40B4-BE49-F238E27FC236}">
                <a16:creationId xmlns:a16="http://schemas.microsoft.com/office/drawing/2014/main" id="{56A3EE43-ECAB-504C-9020-D51C48AB2DB2}"/>
              </a:ext>
            </a:extLst>
          </p:cNvPr>
          <p:cNvGrpSpPr/>
          <p:nvPr/>
        </p:nvGrpSpPr>
        <p:grpSpPr>
          <a:xfrm>
            <a:off x="12123650" y="9608404"/>
            <a:ext cx="3334668" cy="2031326"/>
            <a:chOff x="22581658" y="4290491"/>
            <a:chExt cx="3334668" cy="2031326"/>
          </a:xfrm>
        </p:grpSpPr>
        <p:sp>
          <p:nvSpPr>
            <p:cNvPr id="295" name="CuadroTexto 4">
              <a:extLst>
                <a:ext uri="{FF2B5EF4-FFF2-40B4-BE49-F238E27FC236}">
                  <a16:creationId xmlns:a16="http://schemas.microsoft.com/office/drawing/2014/main" id="{36EBA8D3-D849-FD44-8DA0-0639310CB4EB}"/>
                </a:ext>
              </a:extLst>
            </p:cNvPr>
            <p:cNvSpPr txBox="1"/>
            <p:nvPr/>
          </p:nvSpPr>
          <p:spPr>
            <a:xfrm>
              <a:off x="22581658" y="4936822"/>
              <a:ext cx="3334668"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96" name="CuadroTexto 4">
              <a:extLst>
                <a:ext uri="{FF2B5EF4-FFF2-40B4-BE49-F238E27FC236}">
                  <a16:creationId xmlns:a16="http://schemas.microsoft.com/office/drawing/2014/main" id="{4E10514E-7A35-324D-BB66-0E9A46158BB1}"/>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297" name="CuadroTexto 4">
            <a:extLst>
              <a:ext uri="{FF2B5EF4-FFF2-40B4-BE49-F238E27FC236}">
                <a16:creationId xmlns:a16="http://schemas.microsoft.com/office/drawing/2014/main" id="{9B0C3882-A4AE-3F40-B5CD-E9F1590108E5}"/>
              </a:ext>
            </a:extLst>
          </p:cNvPr>
          <p:cNvSpPr txBox="1"/>
          <p:nvPr/>
        </p:nvSpPr>
        <p:spPr>
          <a:xfrm>
            <a:off x="2251723" y="2476273"/>
            <a:ext cx="1223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80%</a:t>
            </a:r>
          </a:p>
        </p:txBody>
      </p:sp>
      <p:sp>
        <p:nvSpPr>
          <p:cNvPr id="298" name="CuadroTexto 4">
            <a:extLst>
              <a:ext uri="{FF2B5EF4-FFF2-40B4-BE49-F238E27FC236}">
                <a16:creationId xmlns:a16="http://schemas.microsoft.com/office/drawing/2014/main" id="{7AC25CF8-FD3E-4B41-AD18-3E6AF628AC5D}"/>
              </a:ext>
            </a:extLst>
          </p:cNvPr>
          <p:cNvSpPr txBox="1"/>
          <p:nvPr/>
        </p:nvSpPr>
        <p:spPr>
          <a:xfrm>
            <a:off x="5801302" y="5564845"/>
            <a:ext cx="1223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45%</a:t>
            </a:r>
          </a:p>
        </p:txBody>
      </p:sp>
      <p:sp>
        <p:nvSpPr>
          <p:cNvPr id="299" name="CuadroTexto 4">
            <a:extLst>
              <a:ext uri="{FF2B5EF4-FFF2-40B4-BE49-F238E27FC236}">
                <a16:creationId xmlns:a16="http://schemas.microsoft.com/office/drawing/2014/main" id="{D99BE28B-46F5-324F-82C4-1FAD4CA47447}"/>
              </a:ext>
            </a:extLst>
          </p:cNvPr>
          <p:cNvSpPr txBox="1"/>
          <p:nvPr/>
        </p:nvSpPr>
        <p:spPr>
          <a:xfrm>
            <a:off x="9547504" y="4182007"/>
            <a:ext cx="1223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60%</a:t>
            </a:r>
          </a:p>
        </p:txBody>
      </p:sp>
      <p:sp>
        <p:nvSpPr>
          <p:cNvPr id="300" name="CuadroTexto 4">
            <a:extLst>
              <a:ext uri="{FF2B5EF4-FFF2-40B4-BE49-F238E27FC236}">
                <a16:creationId xmlns:a16="http://schemas.microsoft.com/office/drawing/2014/main" id="{3A3905B3-1D79-A242-87F5-955CF901B402}"/>
              </a:ext>
            </a:extLst>
          </p:cNvPr>
          <p:cNvSpPr txBox="1"/>
          <p:nvPr/>
        </p:nvSpPr>
        <p:spPr>
          <a:xfrm>
            <a:off x="13173682" y="7027173"/>
            <a:ext cx="1223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20%</a:t>
            </a:r>
          </a:p>
        </p:txBody>
      </p:sp>
      <p:grpSp>
        <p:nvGrpSpPr>
          <p:cNvPr id="301" name="Group 300">
            <a:extLst>
              <a:ext uri="{FF2B5EF4-FFF2-40B4-BE49-F238E27FC236}">
                <a16:creationId xmlns:a16="http://schemas.microsoft.com/office/drawing/2014/main" id="{D3C8B4D6-650E-DF4B-8B0B-8A484991F2D2}"/>
              </a:ext>
            </a:extLst>
          </p:cNvPr>
          <p:cNvGrpSpPr/>
          <p:nvPr/>
        </p:nvGrpSpPr>
        <p:grpSpPr>
          <a:xfrm>
            <a:off x="9893255" y="6580864"/>
            <a:ext cx="588725" cy="448162"/>
            <a:chOff x="17083598" y="2386671"/>
            <a:chExt cx="1081851" cy="823555"/>
          </a:xfrm>
          <a:solidFill>
            <a:schemeClr val="bg1"/>
          </a:solidFill>
        </p:grpSpPr>
        <p:sp>
          <p:nvSpPr>
            <p:cNvPr id="302" name="Freeform 16">
              <a:extLst>
                <a:ext uri="{FF2B5EF4-FFF2-40B4-BE49-F238E27FC236}">
                  <a16:creationId xmlns:a16="http://schemas.microsoft.com/office/drawing/2014/main" id="{FF60FFE1-A565-CB4D-8B08-01EB54FE31BF}"/>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3" name="Freeform 17">
              <a:extLst>
                <a:ext uri="{FF2B5EF4-FFF2-40B4-BE49-F238E27FC236}">
                  <a16:creationId xmlns:a16="http://schemas.microsoft.com/office/drawing/2014/main" id="{1CC92CE9-2C0D-824C-B36F-8C478B5CF2CA}"/>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4" name="Freeform 18">
              <a:extLst>
                <a:ext uri="{FF2B5EF4-FFF2-40B4-BE49-F238E27FC236}">
                  <a16:creationId xmlns:a16="http://schemas.microsoft.com/office/drawing/2014/main" id="{A4F12877-E672-BD46-8AD7-4E15A112E7BB}"/>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5" name="Freeform 19">
              <a:extLst>
                <a:ext uri="{FF2B5EF4-FFF2-40B4-BE49-F238E27FC236}">
                  <a16:creationId xmlns:a16="http://schemas.microsoft.com/office/drawing/2014/main" id="{A88000A1-F860-1E4A-8BA2-24600AAC6215}"/>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6" name="Freeform 20">
              <a:extLst>
                <a:ext uri="{FF2B5EF4-FFF2-40B4-BE49-F238E27FC236}">
                  <a16:creationId xmlns:a16="http://schemas.microsoft.com/office/drawing/2014/main" id="{FFE6E484-0363-334C-A489-C199C8D42130}"/>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 name="Freeform 21">
              <a:extLst>
                <a:ext uri="{FF2B5EF4-FFF2-40B4-BE49-F238E27FC236}">
                  <a16:creationId xmlns:a16="http://schemas.microsoft.com/office/drawing/2014/main" id="{E05E92B7-9CBB-4B4C-83A6-5288040B0834}"/>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 name="Freeform 22">
              <a:extLst>
                <a:ext uri="{FF2B5EF4-FFF2-40B4-BE49-F238E27FC236}">
                  <a16:creationId xmlns:a16="http://schemas.microsoft.com/office/drawing/2014/main" id="{42C0A855-DC8B-3742-90BD-ED3637D800B1}"/>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09" name="Group 308">
            <a:extLst>
              <a:ext uri="{FF2B5EF4-FFF2-40B4-BE49-F238E27FC236}">
                <a16:creationId xmlns:a16="http://schemas.microsoft.com/office/drawing/2014/main" id="{24B5F55C-D6BD-D145-BC88-2A7DA8989DB9}"/>
              </a:ext>
            </a:extLst>
          </p:cNvPr>
          <p:cNvGrpSpPr/>
          <p:nvPr/>
        </p:nvGrpSpPr>
        <p:grpSpPr>
          <a:xfrm>
            <a:off x="6119549" y="7441737"/>
            <a:ext cx="586690" cy="547982"/>
            <a:chOff x="8657130" y="2323034"/>
            <a:chExt cx="1078109" cy="1006982"/>
          </a:xfrm>
          <a:solidFill>
            <a:schemeClr val="bg1"/>
          </a:solidFill>
        </p:grpSpPr>
        <p:sp>
          <p:nvSpPr>
            <p:cNvPr id="310" name="Freeform 309">
              <a:extLst>
                <a:ext uri="{FF2B5EF4-FFF2-40B4-BE49-F238E27FC236}">
                  <a16:creationId xmlns:a16="http://schemas.microsoft.com/office/drawing/2014/main" id="{A9025663-054A-F741-80D5-4F438899E513}"/>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1" name="Freeform 310">
              <a:extLst>
                <a:ext uri="{FF2B5EF4-FFF2-40B4-BE49-F238E27FC236}">
                  <a16:creationId xmlns:a16="http://schemas.microsoft.com/office/drawing/2014/main" id="{65E5F496-2392-AF45-8D2E-32BAC2B8722C}"/>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12" name="Group 311">
            <a:extLst>
              <a:ext uri="{FF2B5EF4-FFF2-40B4-BE49-F238E27FC236}">
                <a16:creationId xmlns:a16="http://schemas.microsoft.com/office/drawing/2014/main" id="{80B8FCD3-4482-AF48-ADF7-8219AA9BE05E}"/>
              </a:ext>
            </a:extLst>
          </p:cNvPr>
          <p:cNvGrpSpPr/>
          <p:nvPr/>
        </p:nvGrpSpPr>
        <p:grpSpPr>
          <a:xfrm>
            <a:off x="2586745" y="5669725"/>
            <a:ext cx="586690" cy="586689"/>
            <a:chOff x="5123329" y="2255652"/>
            <a:chExt cx="1078109" cy="1078108"/>
          </a:xfrm>
          <a:solidFill>
            <a:schemeClr val="bg1"/>
          </a:solidFill>
        </p:grpSpPr>
        <p:sp>
          <p:nvSpPr>
            <p:cNvPr id="313" name="Freeform 312">
              <a:extLst>
                <a:ext uri="{FF2B5EF4-FFF2-40B4-BE49-F238E27FC236}">
                  <a16:creationId xmlns:a16="http://schemas.microsoft.com/office/drawing/2014/main" id="{ED7A1E97-DB1F-8E42-9BD1-50DD60106A62}"/>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4" name="Freeform 313">
              <a:extLst>
                <a:ext uri="{FF2B5EF4-FFF2-40B4-BE49-F238E27FC236}">
                  <a16:creationId xmlns:a16="http://schemas.microsoft.com/office/drawing/2014/main" id="{924727B1-C11F-FB4E-A3BA-7C6679911F5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5" name="Freeform 314">
              <a:extLst>
                <a:ext uri="{FF2B5EF4-FFF2-40B4-BE49-F238E27FC236}">
                  <a16:creationId xmlns:a16="http://schemas.microsoft.com/office/drawing/2014/main" id="{5C07A62C-4B03-904E-B272-A742C29085F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16" name="Group 315">
            <a:extLst>
              <a:ext uri="{FF2B5EF4-FFF2-40B4-BE49-F238E27FC236}">
                <a16:creationId xmlns:a16="http://schemas.microsoft.com/office/drawing/2014/main" id="{79F7EAD3-58D2-1042-8DBF-5F957A9C12D4}"/>
              </a:ext>
            </a:extLst>
          </p:cNvPr>
          <p:cNvGrpSpPr/>
          <p:nvPr/>
        </p:nvGrpSpPr>
        <p:grpSpPr>
          <a:xfrm>
            <a:off x="13533805" y="8235918"/>
            <a:ext cx="518930" cy="522531"/>
            <a:chOff x="5231890" y="4370690"/>
            <a:chExt cx="1078109" cy="1085596"/>
          </a:xfrm>
          <a:solidFill>
            <a:schemeClr val="bg1"/>
          </a:solidFill>
        </p:grpSpPr>
        <p:sp>
          <p:nvSpPr>
            <p:cNvPr id="317" name="Freeform 23">
              <a:extLst>
                <a:ext uri="{FF2B5EF4-FFF2-40B4-BE49-F238E27FC236}">
                  <a16:creationId xmlns:a16="http://schemas.microsoft.com/office/drawing/2014/main" id="{C41720EA-CA90-2A42-A976-D1FEF6E9BB0E}"/>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8" name="Freeform 24">
              <a:extLst>
                <a:ext uri="{FF2B5EF4-FFF2-40B4-BE49-F238E27FC236}">
                  <a16:creationId xmlns:a16="http://schemas.microsoft.com/office/drawing/2014/main" id="{E9FB8C68-C1DA-BB41-9D18-5A60D0714B19}"/>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9" name="Freeform 25">
              <a:extLst>
                <a:ext uri="{FF2B5EF4-FFF2-40B4-BE49-F238E27FC236}">
                  <a16:creationId xmlns:a16="http://schemas.microsoft.com/office/drawing/2014/main" id="{5D7ACC4D-0560-8F4B-83DC-55104D88B307}"/>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0" name="Freeform 26">
              <a:extLst>
                <a:ext uri="{FF2B5EF4-FFF2-40B4-BE49-F238E27FC236}">
                  <a16:creationId xmlns:a16="http://schemas.microsoft.com/office/drawing/2014/main" id="{E042E916-DC9A-6E46-8AF6-9E2CA55D02B0}"/>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321" name="Freeform 27">
              <a:extLst>
                <a:ext uri="{FF2B5EF4-FFF2-40B4-BE49-F238E27FC236}">
                  <a16:creationId xmlns:a16="http://schemas.microsoft.com/office/drawing/2014/main" id="{FEE1AD7B-0D7B-424D-9D6F-1EE33E21B869}"/>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2" name="Freeform 28">
              <a:extLst>
                <a:ext uri="{FF2B5EF4-FFF2-40B4-BE49-F238E27FC236}">
                  <a16:creationId xmlns:a16="http://schemas.microsoft.com/office/drawing/2014/main" id="{9C4C4FCA-3422-A74C-BDAF-AFFB50544E33}"/>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3" name="Freeform 29">
              <a:extLst>
                <a:ext uri="{FF2B5EF4-FFF2-40B4-BE49-F238E27FC236}">
                  <a16:creationId xmlns:a16="http://schemas.microsoft.com/office/drawing/2014/main" id="{A1D8E3E6-6918-FF4E-A595-DC5DCFDE8E29}"/>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4" name="Freeform 30">
              <a:extLst>
                <a:ext uri="{FF2B5EF4-FFF2-40B4-BE49-F238E27FC236}">
                  <a16:creationId xmlns:a16="http://schemas.microsoft.com/office/drawing/2014/main" id="{3E5B74AE-FF29-F94E-911F-1D9FC7BFEED9}"/>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5" name="Freeform 31">
              <a:extLst>
                <a:ext uri="{FF2B5EF4-FFF2-40B4-BE49-F238E27FC236}">
                  <a16:creationId xmlns:a16="http://schemas.microsoft.com/office/drawing/2014/main" id="{388564FD-23E1-734B-8BF2-70E0F6E3F73C}"/>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6" name="Freeform 32">
              <a:extLst>
                <a:ext uri="{FF2B5EF4-FFF2-40B4-BE49-F238E27FC236}">
                  <a16:creationId xmlns:a16="http://schemas.microsoft.com/office/drawing/2014/main" id="{CF555DB2-B034-CB42-934B-DFA87B103816}"/>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27" name="CuadroTexto 238">
            <a:extLst>
              <a:ext uri="{FF2B5EF4-FFF2-40B4-BE49-F238E27FC236}">
                <a16:creationId xmlns:a16="http://schemas.microsoft.com/office/drawing/2014/main" id="{BEF3161E-4DD7-F441-AEBE-7F8C2760C1C3}"/>
              </a:ext>
            </a:extLst>
          </p:cNvPr>
          <p:cNvSpPr txBox="1"/>
          <p:nvPr/>
        </p:nvSpPr>
        <p:spPr>
          <a:xfrm>
            <a:off x="16049349" y="1722220"/>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Education Infographics</a:t>
            </a:r>
          </a:p>
        </p:txBody>
      </p:sp>
      <p:sp>
        <p:nvSpPr>
          <p:cNvPr id="328" name="CuadroTexto 4">
            <a:extLst>
              <a:ext uri="{FF2B5EF4-FFF2-40B4-BE49-F238E27FC236}">
                <a16:creationId xmlns:a16="http://schemas.microsoft.com/office/drawing/2014/main" id="{C8EADBC9-F8FC-AC41-9F1F-A35FE8A83172}"/>
              </a:ext>
            </a:extLst>
          </p:cNvPr>
          <p:cNvSpPr txBox="1"/>
          <p:nvPr/>
        </p:nvSpPr>
        <p:spPr>
          <a:xfrm>
            <a:off x="16140789" y="4888449"/>
            <a:ext cx="6705600"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a:t>
            </a:r>
          </a:p>
        </p:txBody>
      </p:sp>
    </p:spTree>
    <p:extLst>
      <p:ext uri="{BB962C8B-B14F-4D97-AF65-F5344CB8AC3E}">
        <p14:creationId xmlns:p14="http://schemas.microsoft.com/office/powerpoint/2010/main" val="5946551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D532566-A05B-BB4E-8A05-ECE928A9F0F2}"/>
              </a:ext>
            </a:extLst>
          </p:cNvPr>
          <p:cNvGrpSpPr/>
          <p:nvPr/>
        </p:nvGrpSpPr>
        <p:grpSpPr>
          <a:xfrm>
            <a:off x="4807093" y="3426048"/>
            <a:ext cx="14763464" cy="9004464"/>
            <a:chOff x="3998669" y="3426048"/>
            <a:chExt cx="14763464" cy="9004464"/>
          </a:xfrm>
        </p:grpSpPr>
        <p:sp>
          <p:nvSpPr>
            <p:cNvPr id="60" name="Freeform 1">
              <a:extLst>
                <a:ext uri="{FF2B5EF4-FFF2-40B4-BE49-F238E27FC236}">
                  <a16:creationId xmlns:a16="http://schemas.microsoft.com/office/drawing/2014/main" id="{ACCB17FB-8678-5D49-A420-104D2EAD8D4A}"/>
                </a:ext>
              </a:extLst>
            </p:cNvPr>
            <p:cNvSpPr>
              <a:spLocks noChangeArrowheads="1"/>
            </p:cNvSpPr>
            <p:nvPr/>
          </p:nvSpPr>
          <p:spPr bwMode="auto">
            <a:xfrm>
              <a:off x="4758797" y="6404336"/>
              <a:ext cx="3082172" cy="3082172"/>
            </a:xfrm>
            <a:custGeom>
              <a:avLst/>
              <a:gdLst>
                <a:gd name="T0" fmla="*/ 2305 w 2647"/>
                <a:gd name="T1" fmla="*/ 1238 h 2648"/>
                <a:gd name="T2" fmla="*/ 2305 w 2647"/>
                <a:gd name="T3" fmla="*/ 1238 h 2648"/>
                <a:gd name="T4" fmla="*/ 2646 w 2647"/>
                <a:gd name="T5" fmla="*/ 896 h 2648"/>
                <a:gd name="T6" fmla="*/ 2646 w 2647"/>
                <a:gd name="T7" fmla="*/ 0 h 2648"/>
                <a:gd name="T8" fmla="*/ 497 w 2647"/>
                <a:gd name="T9" fmla="*/ 0 h 2648"/>
                <a:gd name="T10" fmla="*/ 497 w 2647"/>
                <a:gd name="T11" fmla="*/ 0 h 2648"/>
                <a:gd name="T12" fmla="*/ 0 w 2647"/>
                <a:gd name="T13" fmla="*/ 498 h 2648"/>
                <a:gd name="T14" fmla="*/ 0 w 2647"/>
                <a:gd name="T15" fmla="*/ 2149 h 2648"/>
                <a:gd name="T16" fmla="*/ 0 w 2647"/>
                <a:gd name="T17" fmla="*/ 2149 h 2648"/>
                <a:gd name="T18" fmla="*/ 497 w 2647"/>
                <a:gd name="T19" fmla="*/ 2647 h 2648"/>
                <a:gd name="T20" fmla="*/ 2646 w 2647"/>
                <a:gd name="T21" fmla="*/ 2647 h 2648"/>
                <a:gd name="T22" fmla="*/ 2646 w 2647"/>
                <a:gd name="T23" fmla="*/ 1580 h 2648"/>
                <a:gd name="T24" fmla="*/ 2646 w 2647"/>
                <a:gd name="T25" fmla="*/ 1580 h 2648"/>
                <a:gd name="T26" fmla="*/ 2305 w 2647"/>
                <a:gd name="T27" fmla="*/ 1238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7" h="2648">
                  <a:moveTo>
                    <a:pt x="2305" y="1238"/>
                  </a:moveTo>
                  <a:lnTo>
                    <a:pt x="2305" y="1238"/>
                  </a:lnTo>
                  <a:cubicBezTo>
                    <a:pt x="2305" y="1049"/>
                    <a:pt x="2458" y="896"/>
                    <a:pt x="2646" y="896"/>
                  </a:cubicBezTo>
                  <a:lnTo>
                    <a:pt x="2646" y="0"/>
                  </a:lnTo>
                  <a:lnTo>
                    <a:pt x="497" y="0"/>
                  </a:lnTo>
                  <a:lnTo>
                    <a:pt x="497" y="0"/>
                  </a:lnTo>
                  <a:cubicBezTo>
                    <a:pt x="223" y="0"/>
                    <a:pt x="0" y="223"/>
                    <a:pt x="0" y="498"/>
                  </a:cubicBezTo>
                  <a:lnTo>
                    <a:pt x="0" y="2149"/>
                  </a:lnTo>
                  <a:lnTo>
                    <a:pt x="0" y="2149"/>
                  </a:lnTo>
                  <a:cubicBezTo>
                    <a:pt x="0" y="2424"/>
                    <a:pt x="223" y="2647"/>
                    <a:pt x="497" y="2647"/>
                  </a:cubicBezTo>
                  <a:lnTo>
                    <a:pt x="2646" y="2647"/>
                  </a:lnTo>
                  <a:lnTo>
                    <a:pt x="2646" y="1580"/>
                  </a:lnTo>
                  <a:lnTo>
                    <a:pt x="2646" y="1580"/>
                  </a:lnTo>
                  <a:cubicBezTo>
                    <a:pt x="2458" y="1580"/>
                    <a:pt x="2305" y="1426"/>
                    <a:pt x="2305" y="1238"/>
                  </a:cubicBezTo>
                </a:path>
              </a:pathLst>
            </a:custGeom>
            <a:solidFill>
              <a:schemeClr val="accent1"/>
            </a:solidFill>
            <a:ln>
              <a:noFill/>
            </a:ln>
            <a:effectLst/>
          </p:spPr>
          <p:txBody>
            <a:bodyPr wrap="none" anchor="ctr"/>
            <a:lstStyle/>
            <a:p>
              <a:endParaRPr lang="en-US"/>
            </a:p>
          </p:txBody>
        </p:sp>
        <p:sp>
          <p:nvSpPr>
            <p:cNvPr id="61" name="Freeform 2">
              <a:extLst>
                <a:ext uri="{FF2B5EF4-FFF2-40B4-BE49-F238E27FC236}">
                  <a16:creationId xmlns:a16="http://schemas.microsoft.com/office/drawing/2014/main" id="{64BCB574-436E-4043-9608-5FA5B2E28473}"/>
                </a:ext>
              </a:extLst>
            </p:cNvPr>
            <p:cNvSpPr>
              <a:spLocks noChangeArrowheads="1"/>
            </p:cNvSpPr>
            <p:nvPr/>
          </p:nvSpPr>
          <p:spPr bwMode="auto">
            <a:xfrm>
              <a:off x="4758797" y="6404336"/>
              <a:ext cx="3082172" cy="3082172"/>
            </a:xfrm>
            <a:custGeom>
              <a:avLst/>
              <a:gdLst>
                <a:gd name="T0" fmla="*/ 2305 w 2647"/>
                <a:gd name="T1" fmla="*/ 1238 h 2648"/>
                <a:gd name="T2" fmla="*/ 2305 w 2647"/>
                <a:gd name="T3" fmla="*/ 1238 h 2648"/>
                <a:gd name="T4" fmla="*/ 2646 w 2647"/>
                <a:gd name="T5" fmla="*/ 896 h 2648"/>
                <a:gd name="T6" fmla="*/ 2646 w 2647"/>
                <a:gd name="T7" fmla="*/ 0 h 2648"/>
                <a:gd name="T8" fmla="*/ 497 w 2647"/>
                <a:gd name="T9" fmla="*/ 0 h 2648"/>
                <a:gd name="T10" fmla="*/ 497 w 2647"/>
                <a:gd name="T11" fmla="*/ 0 h 2648"/>
                <a:gd name="T12" fmla="*/ 0 w 2647"/>
                <a:gd name="T13" fmla="*/ 498 h 2648"/>
                <a:gd name="T14" fmla="*/ 0 w 2647"/>
                <a:gd name="T15" fmla="*/ 2149 h 2648"/>
                <a:gd name="T16" fmla="*/ 0 w 2647"/>
                <a:gd name="T17" fmla="*/ 2149 h 2648"/>
                <a:gd name="T18" fmla="*/ 497 w 2647"/>
                <a:gd name="T19" fmla="*/ 2647 h 2648"/>
                <a:gd name="T20" fmla="*/ 2646 w 2647"/>
                <a:gd name="T21" fmla="*/ 2647 h 2648"/>
                <a:gd name="T22" fmla="*/ 2646 w 2647"/>
                <a:gd name="T23" fmla="*/ 1580 h 2648"/>
                <a:gd name="T24" fmla="*/ 2646 w 2647"/>
                <a:gd name="T25" fmla="*/ 1580 h 2648"/>
                <a:gd name="T26" fmla="*/ 2305 w 2647"/>
                <a:gd name="T27" fmla="*/ 1238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7" h="2648">
                  <a:moveTo>
                    <a:pt x="2305" y="1238"/>
                  </a:moveTo>
                  <a:lnTo>
                    <a:pt x="2305" y="1238"/>
                  </a:lnTo>
                  <a:cubicBezTo>
                    <a:pt x="2305" y="1049"/>
                    <a:pt x="2458" y="896"/>
                    <a:pt x="2646" y="896"/>
                  </a:cubicBezTo>
                  <a:lnTo>
                    <a:pt x="2646" y="0"/>
                  </a:lnTo>
                  <a:lnTo>
                    <a:pt x="497" y="0"/>
                  </a:lnTo>
                  <a:lnTo>
                    <a:pt x="497" y="0"/>
                  </a:lnTo>
                  <a:cubicBezTo>
                    <a:pt x="223" y="0"/>
                    <a:pt x="0" y="223"/>
                    <a:pt x="0" y="498"/>
                  </a:cubicBezTo>
                  <a:lnTo>
                    <a:pt x="0" y="2149"/>
                  </a:lnTo>
                  <a:lnTo>
                    <a:pt x="0" y="2149"/>
                  </a:lnTo>
                  <a:cubicBezTo>
                    <a:pt x="0" y="2424"/>
                    <a:pt x="223" y="2647"/>
                    <a:pt x="497" y="2647"/>
                  </a:cubicBezTo>
                  <a:lnTo>
                    <a:pt x="2646" y="2647"/>
                  </a:lnTo>
                  <a:lnTo>
                    <a:pt x="2646" y="1580"/>
                  </a:lnTo>
                  <a:lnTo>
                    <a:pt x="2646" y="1580"/>
                  </a:lnTo>
                  <a:cubicBezTo>
                    <a:pt x="2458" y="1580"/>
                    <a:pt x="2305" y="1426"/>
                    <a:pt x="2305" y="1238"/>
                  </a:cubicBezTo>
                </a:path>
              </a:pathLst>
            </a:custGeom>
            <a:noFill/>
            <a:ln w="3672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3">
              <a:extLst>
                <a:ext uri="{FF2B5EF4-FFF2-40B4-BE49-F238E27FC236}">
                  <a16:creationId xmlns:a16="http://schemas.microsoft.com/office/drawing/2014/main" id="{33B45DBF-E596-5247-B724-593CA2849037}"/>
                </a:ext>
              </a:extLst>
            </p:cNvPr>
            <p:cNvSpPr>
              <a:spLocks noChangeArrowheads="1"/>
            </p:cNvSpPr>
            <p:nvPr/>
          </p:nvSpPr>
          <p:spPr bwMode="auto">
            <a:xfrm>
              <a:off x="7445422" y="6404336"/>
              <a:ext cx="3482855" cy="3082172"/>
            </a:xfrm>
            <a:custGeom>
              <a:avLst/>
              <a:gdLst>
                <a:gd name="T0" fmla="*/ 2988 w 2989"/>
                <a:gd name="T1" fmla="*/ 896 h 2648"/>
                <a:gd name="T2" fmla="*/ 2988 w 2989"/>
                <a:gd name="T3" fmla="*/ 0 h 2648"/>
                <a:gd name="T4" fmla="*/ 341 w 2989"/>
                <a:gd name="T5" fmla="*/ 0 h 2648"/>
                <a:gd name="T6" fmla="*/ 341 w 2989"/>
                <a:gd name="T7" fmla="*/ 896 h 2648"/>
                <a:gd name="T8" fmla="*/ 341 w 2989"/>
                <a:gd name="T9" fmla="*/ 896 h 2648"/>
                <a:gd name="T10" fmla="*/ 0 w 2989"/>
                <a:gd name="T11" fmla="*/ 1238 h 2648"/>
                <a:gd name="T12" fmla="*/ 0 w 2989"/>
                <a:gd name="T13" fmla="*/ 1238 h 2648"/>
                <a:gd name="T14" fmla="*/ 341 w 2989"/>
                <a:gd name="T15" fmla="*/ 1580 h 2648"/>
                <a:gd name="T16" fmla="*/ 341 w 2989"/>
                <a:gd name="T17" fmla="*/ 2647 h 2648"/>
                <a:gd name="T18" fmla="*/ 2988 w 2989"/>
                <a:gd name="T19" fmla="*/ 2647 h 2648"/>
                <a:gd name="T20" fmla="*/ 2988 w 2989"/>
                <a:gd name="T21" fmla="*/ 1580 h 2648"/>
                <a:gd name="T22" fmla="*/ 2988 w 2989"/>
                <a:gd name="T23" fmla="*/ 1580 h 2648"/>
                <a:gd name="T24" fmla="*/ 2646 w 2989"/>
                <a:gd name="T25" fmla="*/ 1238 h 2648"/>
                <a:gd name="T26" fmla="*/ 2646 w 2989"/>
                <a:gd name="T27" fmla="*/ 1238 h 2648"/>
                <a:gd name="T28" fmla="*/ 2988 w 2989"/>
                <a:gd name="T29" fmla="*/ 89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89" h="2648">
                  <a:moveTo>
                    <a:pt x="2988" y="896"/>
                  </a:moveTo>
                  <a:lnTo>
                    <a:pt x="2988" y="0"/>
                  </a:lnTo>
                  <a:lnTo>
                    <a:pt x="341" y="0"/>
                  </a:lnTo>
                  <a:lnTo>
                    <a:pt x="341" y="896"/>
                  </a:lnTo>
                  <a:lnTo>
                    <a:pt x="341" y="896"/>
                  </a:lnTo>
                  <a:cubicBezTo>
                    <a:pt x="153" y="896"/>
                    <a:pt x="0" y="1049"/>
                    <a:pt x="0" y="1238"/>
                  </a:cubicBezTo>
                  <a:lnTo>
                    <a:pt x="0" y="1238"/>
                  </a:lnTo>
                  <a:cubicBezTo>
                    <a:pt x="0" y="1426"/>
                    <a:pt x="153" y="1580"/>
                    <a:pt x="341" y="1580"/>
                  </a:cubicBezTo>
                  <a:lnTo>
                    <a:pt x="341" y="2647"/>
                  </a:lnTo>
                  <a:lnTo>
                    <a:pt x="2988" y="2647"/>
                  </a:lnTo>
                  <a:lnTo>
                    <a:pt x="2988" y="1580"/>
                  </a:lnTo>
                  <a:lnTo>
                    <a:pt x="2988" y="1580"/>
                  </a:lnTo>
                  <a:cubicBezTo>
                    <a:pt x="2799" y="1580"/>
                    <a:pt x="2646" y="1426"/>
                    <a:pt x="2646" y="1238"/>
                  </a:cubicBezTo>
                  <a:lnTo>
                    <a:pt x="2646" y="1238"/>
                  </a:lnTo>
                  <a:cubicBezTo>
                    <a:pt x="2646" y="1049"/>
                    <a:pt x="2799" y="896"/>
                    <a:pt x="2988" y="896"/>
                  </a:cubicBezTo>
                </a:path>
              </a:pathLst>
            </a:custGeom>
            <a:solidFill>
              <a:schemeClr val="accent2"/>
            </a:solidFill>
            <a:ln>
              <a:noFill/>
            </a:ln>
            <a:effectLst/>
          </p:spPr>
          <p:txBody>
            <a:bodyPr wrap="none" anchor="ctr"/>
            <a:lstStyle/>
            <a:p>
              <a:endParaRPr lang="en-US"/>
            </a:p>
          </p:txBody>
        </p:sp>
        <p:sp>
          <p:nvSpPr>
            <p:cNvPr id="66" name="Freeform 4">
              <a:extLst>
                <a:ext uri="{FF2B5EF4-FFF2-40B4-BE49-F238E27FC236}">
                  <a16:creationId xmlns:a16="http://schemas.microsoft.com/office/drawing/2014/main" id="{9E73B6CA-81F1-2A4A-AEFC-7140B120505B}"/>
                </a:ext>
              </a:extLst>
            </p:cNvPr>
            <p:cNvSpPr>
              <a:spLocks noChangeArrowheads="1"/>
            </p:cNvSpPr>
            <p:nvPr/>
          </p:nvSpPr>
          <p:spPr bwMode="auto">
            <a:xfrm>
              <a:off x="7445422" y="6404336"/>
              <a:ext cx="3482855" cy="3082172"/>
            </a:xfrm>
            <a:custGeom>
              <a:avLst/>
              <a:gdLst>
                <a:gd name="T0" fmla="*/ 2988 w 2989"/>
                <a:gd name="T1" fmla="*/ 896 h 2648"/>
                <a:gd name="T2" fmla="*/ 2988 w 2989"/>
                <a:gd name="T3" fmla="*/ 0 h 2648"/>
                <a:gd name="T4" fmla="*/ 341 w 2989"/>
                <a:gd name="T5" fmla="*/ 0 h 2648"/>
                <a:gd name="T6" fmla="*/ 341 w 2989"/>
                <a:gd name="T7" fmla="*/ 896 h 2648"/>
                <a:gd name="T8" fmla="*/ 341 w 2989"/>
                <a:gd name="T9" fmla="*/ 896 h 2648"/>
                <a:gd name="T10" fmla="*/ 0 w 2989"/>
                <a:gd name="T11" fmla="*/ 1238 h 2648"/>
                <a:gd name="T12" fmla="*/ 0 w 2989"/>
                <a:gd name="T13" fmla="*/ 1238 h 2648"/>
                <a:gd name="T14" fmla="*/ 341 w 2989"/>
                <a:gd name="T15" fmla="*/ 1580 h 2648"/>
                <a:gd name="T16" fmla="*/ 341 w 2989"/>
                <a:gd name="T17" fmla="*/ 2647 h 2648"/>
                <a:gd name="T18" fmla="*/ 2988 w 2989"/>
                <a:gd name="T19" fmla="*/ 2647 h 2648"/>
                <a:gd name="T20" fmla="*/ 2988 w 2989"/>
                <a:gd name="T21" fmla="*/ 1580 h 2648"/>
                <a:gd name="T22" fmla="*/ 2988 w 2989"/>
                <a:gd name="T23" fmla="*/ 1580 h 2648"/>
                <a:gd name="T24" fmla="*/ 2646 w 2989"/>
                <a:gd name="T25" fmla="*/ 1238 h 2648"/>
                <a:gd name="T26" fmla="*/ 2646 w 2989"/>
                <a:gd name="T27" fmla="*/ 1238 h 2648"/>
                <a:gd name="T28" fmla="*/ 2988 w 2989"/>
                <a:gd name="T29" fmla="*/ 89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89" h="2648">
                  <a:moveTo>
                    <a:pt x="2988" y="896"/>
                  </a:moveTo>
                  <a:lnTo>
                    <a:pt x="2988" y="0"/>
                  </a:lnTo>
                  <a:lnTo>
                    <a:pt x="341" y="0"/>
                  </a:lnTo>
                  <a:lnTo>
                    <a:pt x="341" y="896"/>
                  </a:lnTo>
                  <a:lnTo>
                    <a:pt x="341" y="896"/>
                  </a:lnTo>
                  <a:cubicBezTo>
                    <a:pt x="153" y="896"/>
                    <a:pt x="0" y="1049"/>
                    <a:pt x="0" y="1238"/>
                  </a:cubicBezTo>
                  <a:lnTo>
                    <a:pt x="0" y="1238"/>
                  </a:lnTo>
                  <a:cubicBezTo>
                    <a:pt x="0" y="1426"/>
                    <a:pt x="153" y="1580"/>
                    <a:pt x="341" y="1580"/>
                  </a:cubicBezTo>
                  <a:lnTo>
                    <a:pt x="341" y="2647"/>
                  </a:lnTo>
                  <a:lnTo>
                    <a:pt x="2988" y="2647"/>
                  </a:lnTo>
                  <a:lnTo>
                    <a:pt x="2988" y="1580"/>
                  </a:lnTo>
                  <a:lnTo>
                    <a:pt x="2988" y="1580"/>
                  </a:lnTo>
                  <a:cubicBezTo>
                    <a:pt x="2799" y="1580"/>
                    <a:pt x="2646" y="1426"/>
                    <a:pt x="2646" y="1238"/>
                  </a:cubicBezTo>
                  <a:lnTo>
                    <a:pt x="2646" y="1238"/>
                  </a:lnTo>
                  <a:cubicBezTo>
                    <a:pt x="2646" y="1049"/>
                    <a:pt x="2799" y="896"/>
                    <a:pt x="2988" y="896"/>
                  </a:cubicBezTo>
                </a:path>
              </a:pathLst>
            </a:custGeom>
            <a:noFill/>
            <a:ln w="3672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5">
              <a:extLst>
                <a:ext uri="{FF2B5EF4-FFF2-40B4-BE49-F238E27FC236}">
                  <a16:creationId xmlns:a16="http://schemas.microsoft.com/office/drawing/2014/main" id="{1D2D94F6-DB5F-494E-8780-25B03A5DBC15}"/>
                </a:ext>
              </a:extLst>
            </p:cNvPr>
            <p:cNvSpPr>
              <a:spLocks noChangeArrowheads="1"/>
            </p:cNvSpPr>
            <p:nvPr/>
          </p:nvSpPr>
          <p:spPr bwMode="auto">
            <a:xfrm>
              <a:off x="10527594" y="6404336"/>
              <a:ext cx="3482855" cy="3082172"/>
            </a:xfrm>
            <a:custGeom>
              <a:avLst/>
              <a:gdLst>
                <a:gd name="T0" fmla="*/ 2987 w 2988"/>
                <a:gd name="T1" fmla="*/ 896 h 2648"/>
                <a:gd name="T2" fmla="*/ 2987 w 2988"/>
                <a:gd name="T3" fmla="*/ 0 h 2648"/>
                <a:gd name="T4" fmla="*/ 342 w 2988"/>
                <a:gd name="T5" fmla="*/ 0 h 2648"/>
                <a:gd name="T6" fmla="*/ 342 w 2988"/>
                <a:gd name="T7" fmla="*/ 896 h 2648"/>
                <a:gd name="T8" fmla="*/ 342 w 2988"/>
                <a:gd name="T9" fmla="*/ 896 h 2648"/>
                <a:gd name="T10" fmla="*/ 0 w 2988"/>
                <a:gd name="T11" fmla="*/ 1238 h 2648"/>
                <a:gd name="T12" fmla="*/ 0 w 2988"/>
                <a:gd name="T13" fmla="*/ 1238 h 2648"/>
                <a:gd name="T14" fmla="*/ 342 w 2988"/>
                <a:gd name="T15" fmla="*/ 1580 h 2648"/>
                <a:gd name="T16" fmla="*/ 342 w 2988"/>
                <a:gd name="T17" fmla="*/ 2647 h 2648"/>
                <a:gd name="T18" fmla="*/ 2987 w 2988"/>
                <a:gd name="T19" fmla="*/ 2647 h 2648"/>
                <a:gd name="T20" fmla="*/ 2987 w 2988"/>
                <a:gd name="T21" fmla="*/ 1580 h 2648"/>
                <a:gd name="T22" fmla="*/ 2987 w 2988"/>
                <a:gd name="T23" fmla="*/ 1580 h 2648"/>
                <a:gd name="T24" fmla="*/ 2645 w 2988"/>
                <a:gd name="T25" fmla="*/ 1238 h 2648"/>
                <a:gd name="T26" fmla="*/ 2645 w 2988"/>
                <a:gd name="T27" fmla="*/ 1238 h 2648"/>
                <a:gd name="T28" fmla="*/ 2987 w 2988"/>
                <a:gd name="T29" fmla="*/ 89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88" h="2648">
                  <a:moveTo>
                    <a:pt x="2987" y="896"/>
                  </a:moveTo>
                  <a:lnTo>
                    <a:pt x="2987" y="0"/>
                  </a:lnTo>
                  <a:lnTo>
                    <a:pt x="342" y="0"/>
                  </a:lnTo>
                  <a:lnTo>
                    <a:pt x="342" y="896"/>
                  </a:lnTo>
                  <a:lnTo>
                    <a:pt x="342" y="896"/>
                  </a:lnTo>
                  <a:cubicBezTo>
                    <a:pt x="153" y="896"/>
                    <a:pt x="0" y="1049"/>
                    <a:pt x="0" y="1238"/>
                  </a:cubicBezTo>
                  <a:lnTo>
                    <a:pt x="0" y="1238"/>
                  </a:lnTo>
                  <a:cubicBezTo>
                    <a:pt x="0" y="1426"/>
                    <a:pt x="153" y="1580"/>
                    <a:pt x="342" y="1580"/>
                  </a:cubicBezTo>
                  <a:lnTo>
                    <a:pt x="342" y="2647"/>
                  </a:lnTo>
                  <a:lnTo>
                    <a:pt x="2987" y="2647"/>
                  </a:lnTo>
                  <a:lnTo>
                    <a:pt x="2987" y="1580"/>
                  </a:lnTo>
                  <a:lnTo>
                    <a:pt x="2987" y="1580"/>
                  </a:lnTo>
                  <a:cubicBezTo>
                    <a:pt x="2798" y="1580"/>
                    <a:pt x="2645" y="1426"/>
                    <a:pt x="2645" y="1238"/>
                  </a:cubicBezTo>
                  <a:lnTo>
                    <a:pt x="2645" y="1238"/>
                  </a:lnTo>
                  <a:cubicBezTo>
                    <a:pt x="2645" y="1049"/>
                    <a:pt x="2798" y="896"/>
                    <a:pt x="2987" y="896"/>
                  </a:cubicBezTo>
                </a:path>
              </a:pathLst>
            </a:custGeom>
            <a:solidFill>
              <a:schemeClr val="accent3"/>
            </a:solidFill>
            <a:ln>
              <a:noFill/>
            </a:ln>
            <a:effectLst/>
          </p:spPr>
          <p:txBody>
            <a:bodyPr wrap="none" anchor="ctr"/>
            <a:lstStyle/>
            <a:p>
              <a:endParaRPr lang="en-US"/>
            </a:p>
          </p:txBody>
        </p:sp>
        <p:sp>
          <p:nvSpPr>
            <p:cNvPr id="68" name="Freeform 6">
              <a:extLst>
                <a:ext uri="{FF2B5EF4-FFF2-40B4-BE49-F238E27FC236}">
                  <a16:creationId xmlns:a16="http://schemas.microsoft.com/office/drawing/2014/main" id="{2C7B8FC1-669C-2F4E-9E3C-D0C0CF785A25}"/>
                </a:ext>
              </a:extLst>
            </p:cNvPr>
            <p:cNvSpPr>
              <a:spLocks noChangeArrowheads="1"/>
            </p:cNvSpPr>
            <p:nvPr/>
          </p:nvSpPr>
          <p:spPr bwMode="auto">
            <a:xfrm>
              <a:off x="10527594" y="6404336"/>
              <a:ext cx="3482855" cy="3082172"/>
            </a:xfrm>
            <a:custGeom>
              <a:avLst/>
              <a:gdLst>
                <a:gd name="T0" fmla="*/ 2987 w 2988"/>
                <a:gd name="T1" fmla="*/ 896 h 2648"/>
                <a:gd name="T2" fmla="*/ 2987 w 2988"/>
                <a:gd name="T3" fmla="*/ 0 h 2648"/>
                <a:gd name="T4" fmla="*/ 342 w 2988"/>
                <a:gd name="T5" fmla="*/ 0 h 2648"/>
                <a:gd name="T6" fmla="*/ 342 w 2988"/>
                <a:gd name="T7" fmla="*/ 896 h 2648"/>
                <a:gd name="T8" fmla="*/ 342 w 2988"/>
                <a:gd name="T9" fmla="*/ 896 h 2648"/>
                <a:gd name="T10" fmla="*/ 0 w 2988"/>
                <a:gd name="T11" fmla="*/ 1238 h 2648"/>
                <a:gd name="T12" fmla="*/ 0 w 2988"/>
                <a:gd name="T13" fmla="*/ 1238 h 2648"/>
                <a:gd name="T14" fmla="*/ 342 w 2988"/>
                <a:gd name="T15" fmla="*/ 1580 h 2648"/>
                <a:gd name="T16" fmla="*/ 342 w 2988"/>
                <a:gd name="T17" fmla="*/ 2647 h 2648"/>
                <a:gd name="T18" fmla="*/ 2987 w 2988"/>
                <a:gd name="T19" fmla="*/ 2647 h 2648"/>
                <a:gd name="T20" fmla="*/ 2987 w 2988"/>
                <a:gd name="T21" fmla="*/ 1580 h 2648"/>
                <a:gd name="T22" fmla="*/ 2987 w 2988"/>
                <a:gd name="T23" fmla="*/ 1580 h 2648"/>
                <a:gd name="T24" fmla="*/ 2645 w 2988"/>
                <a:gd name="T25" fmla="*/ 1238 h 2648"/>
                <a:gd name="T26" fmla="*/ 2645 w 2988"/>
                <a:gd name="T27" fmla="*/ 1238 h 2648"/>
                <a:gd name="T28" fmla="*/ 2987 w 2988"/>
                <a:gd name="T29" fmla="*/ 89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88" h="2648">
                  <a:moveTo>
                    <a:pt x="2987" y="896"/>
                  </a:moveTo>
                  <a:lnTo>
                    <a:pt x="2987" y="0"/>
                  </a:lnTo>
                  <a:lnTo>
                    <a:pt x="342" y="0"/>
                  </a:lnTo>
                  <a:lnTo>
                    <a:pt x="342" y="896"/>
                  </a:lnTo>
                  <a:lnTo>
                    <a:pt x="342" y="896"/>
                  </a:lnTo>
                  <a:cubicBezTo>
                    <a:pt x="153" y="896"/>
                    <a:pt x="0" y="1049"/>
                    <a:pt x="0" y="1238"/>
                  </a:cubicBezTo>
                  <a:lnTo>
                    <a:pt x="0" y="1238"/>
                  </a:lnTo>
                  <a:cubicBezTo>
                    <a:pt x="0" y="1426"/>
                    <a:pt x="153" y="1580"/>
                    <a:pt x="342" y="1580"/>
                  </a:cubicBezTo>
                  <a:lnTo>
                    <a:pt x="342" y="2647"/>
                  </a:lnTo>
                  <a:lnTo>
                    <a:pt x="2987" y="2647"/>
                  </a:lnTo>
                  <a:lnTo>
                    <a:pt x="2987" y="1580"/>
                  </a:lnTo>
                  <a:lnTo>
                    <a:pt x="2987" y="1580"/>
                  </a:lnTo>
                  <a:cubicBezTo>
                    <a:pt x="2798" y="1580"/>
                    <a:pt x="2645" y="1426"/>
                    <a:pt x="2645" y="1238"/>
                  </a:cubicBezTo>
                  <a:lnTo>
                    <a:pt x="2645" y="1238"/>
                  </a:lnTo>
                  <a:cubicBezTo>
                    <a:pt x="2645" y="1049"/>
                    <a:pt x="2798" y="896"/>
                    <a:pt x="2987" y="896"/>
                  </a:cubicBezTo>
                </a:path>
              </a:pathLst>
            </a:custGeom>
            <a:noFill/>
            <a:ln w="3672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7">
              <a:extLst>
                <a:ext uri="{FF2B5EF4-FFF2-40B4-BE49-F238E27FC236}">
                  <a16:creationId xmlns:a16="http://schemas.microsoft.com/office/drawing/2014/main" id="{98429644-CFAE-7443-A1D3-D073649FC2DA}"/>
                </a:ext>
              </a:extLst>
            </p:cNvPr>
            <p:cNvSpPr>
              <a:spLocks noChangeArrowheads="1"/>
            </p:cNvSpPr>
            <p:nvPr/>
          </p:nvSpPr>
          <p:spPr bwMode="auto">
            <a:xfrm>
              <a:off x="13609767" y="6404336"/>
              <a:ext cx="3482855" cy="3082172"/>
            </a:xfrm>
            <a:custGeom>
              <a:avLst/>
              <a:gdLst>
                <a:gd name="T0" fmla="*/ 2988 w 2989"/>
                <a:gd name="T1" fmla="*/ 896 h 2648"/>
                <a:gd name="T2" fmla="*/ 2988 w 2989"/>
                <a:gd name="T3" fmla="*/ 0 h 2648"/>
                <a:gd name="T4" fmla="*/ 342 w 2989"/>
                <a:gd name="T5" fmla="*/ 0 h 2648"/>
                <a:gd name="T6" fmla="*/ 342 w 2989"/>
                <a:gd name="T7" fmla="*/ 896 h 2648"/>
                <a:gd name="T8" fmla="*/ 342 w 2989"/>
                <a:gd name="T9" fmla="*/ 896 h 2648"/>
                <a:gd name="T10" fmla="*/ 0 w 2989"/>
                <a:gd name="T11" fmla="*/ 1238 h 2648"/>
                <a:gd name="T12" fmla="*/ 0 w 2989"/>
                <a:gd name="T13" fmla="*/ 1238 h 2648"/>
                <a:gd name="T14" fmla="*/ 342 w 2989"/>
                <a:gd name="T15" fmla="*/ 1580 h 2648"/>
                <a:gd name="T16" fmla="*/ 342 w 2989"/>
                <a:gd name="T17" fmla="*/ 2647 h 2648"/>
                <a:gd name="T18" fmla="*/ 2988 w 2989"/>
                <a:gd name="T19" fmla="*/ 2647 h 2648"/>
                <a:gd name="T20" fmla="*/ 2988 w 2989"/>
                <a:gd name="T21" fmla="*/ 1580 h 2648"/>
                <a:gd name="T22" fmla="*/ 2988 w 2989"/>
                <a:gd name="T23" fmla="*/ 1580 h 2648"/>
                <a:gd name="T24" fmla="*/ 2646 w 2989"/>
                <a:gd name="T25" fmla="*/ 1238 h 2648"/>
                <a:gd name="T26" fmla="*/ 2646 w 2989"/>
                <a:gd name="T27" fmla="*/ 1238 h 2648"/>
                <a:gd name="T28" fmla="*/ 2988 w 2989"/>
                <a:gd name="T29" fmla="*/ 89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89" h="2648">
                  <a:moveTo>
                    <a:pt x="2988" y="896"/>
                  </a:moveTo>
                  <a:lnTo>
                    <a:pt x="2988" y="0"/>
                  </a:lnTo>
                  <a:lnTo>
                    <a:pt x="342" y="0"/>
                  </a:lnTo>
                  <a:lnTo>
                    <a:pt x="342" y="896"/>
                  </a:lnTo>
                  <a:lnTo>
                    <a:pt x="342" y="896"/>
                  </a:lnTo>
                  <a:cubicBezTo>
                    <a:pt x="153" y="896"/>
                    <a:pt x="0" y="1049"/>
                    <a:pt x="0" y="1238"/>
                  </a:cubicBezTo>
                  <a:lnTo>
                    <a:pt x="0" y="1238"/>
                  </a:lnTo>
                  <a:cubicBezTo>
                    <a:pt x="0" y="1426"/>
                    <a:pt x="153" y="1580"/>
                    <a:pt x="342" y="1580"/>
                  </a:cubicBezTo>
                  <a:lnTo>
                    <a:pt x="342" y="2647"/>
                  </a:lnTo>
                  <a:lnTo>
                    <a:pt x="2988" y="2647"/>
                  </a:lnTo>
                  <a:lnTo>
                    <a:pt x="2988" y="1580"/>
                  </a:lnTo>
                  <a:lnTo>
                    <a:pt x="2988" y="1580"/>
                  </a:lnTo>
                  <a:cubicBezTo>
                    <a:pt x="2799" y="1580"/>
                    <a:pt x="2646" y="1426"/>
                    <a:pt x="2646" y="1238"/>
                  </a:cubicBezTo>
                  <a:lnTo>
                    <a:pt x="2646" y="1238"/>
                  </a:lnTo>
                  <a:cubicBezTo>
                    <a:pt x="2646" y="1049"/>
                    <a:pt x="2799" y="896"/>
                    <a:pt x="2988" y="896"/>
                  </a:cubicBezTo>
                </a:path>
              </a:pathLst>
            </a:custGeom>
            <a:solidFill>
              <a:schemeClr val="accent4"/>
            </a:solidFill>
            <a:ln>
              <a:noFill/>
            </a:ln>
            <a:effectLst/>
          </p:spPr>
          <p:txBody>
            <a:bodyPr wrap="none" anchor="ctr"/>
            <a:lstStyle/>
            <a:p>
              <a:endParaRPr lang="en-US"/>
            </a:p>
          </p:txBody>
        </p:sp>
        <p:sp>
          <p:nvSpPr>
            <p:cNvPr id="70" name="Freeform 8">
              <a:extLst>
                <a:ext uri="{FF2B5EF4-FFF2-40B4-BE49-F238E27FC236}">
                  <a16:creationId xmlns:a16="http://schemas.microsoft.com/office/drawing/2014/main" id="{4060098E-EB22-7442-AB18-582A91FA2572}"/>
                </a:ext>
              </a:extLst>
            </p:cNvPr>
            <p:cNvSpPr>
              <a:spLocks noChangeArrowheads="1"/>
            </p:cNvSpPr>
            <p:nvPr/>
          </p:nvSpPr>
          <p:spPr bwMode="auto">
            <a:xfrm>
              <a:off x="13609767" y="6404336"/>
              <a:ext cx="3482855" cy="3082172"/>
            </a:xfrm>
            <a:custGeom>
              <a:avLst/>
              <a:gdLst>
                <a:gd name="T0" fmla="*/ 2988 w 2989"/>
                <a:gd name="T1" fmla="*/ 896 h 2648"/>
                <a:gd name="T2" fmla="*/ 2988 w 2989"/>
                <a:gd name="T3" fmla="*/ 0 h 2648"/>
                <a:gd name="T4" fmla="*/ 342 w 2989"/>
                <a:gd name="T5" fmla="*/ 0 h 2648"/>
                <a:gd name="T6" fmla="*/ 342 w 2989"/>
                <a:gd name="T7" fmla="*/ 896 h 2648"/>
                <a:gd name="T8" fmla="*/ 342 w 2989"/>
                <a:gd name="T9" fmla="*/ 896 h 2648"/>
                <a:gd name="T10" fmla="*/ 0 w 2989"/>
                <a:gd name="T11" fmla="*/ 1238 h 2648"/>
                <a:gd name="T12" fmla="*/ 0 w 2989"/>
                <a:gd name="T13" fmla="*/ 1238 h 2648"/>
                <a:gd name="T14" fmla="*/ 342 w 2989"/>
                <a:gd name="T15" fmla="*/ 1580 h 2648"/>
                <a:gd name="T16" fmla="*/ 342 w 2989"/>
                <a:gd name="T17" fmla="*/ 2647 h 2648"/>
                <a:gd name="T18" fmla="*/ 2988 w 2989"/>
                <a:gd name="T19" fmla="*/ 2647 h 2648"/>
                <a:gd name="T20" fmla="*/ 2988 w 2989"/>
                <a:gd name="T21" fmla="*/ 1580 h 2648"/>
                <a:gd name="T22" fmla="*/ 2988 w 2989"/>
                <a:gd name="T23" fmla="*/ 1580 h 2648"/>
                <a:gd name="T24" fmla="*/ 2646 w 2989"/>
                <a:gd name="T25" fmla="*/ 1238 h 2648"/>
                <a:gd name="T26" fmla="*/ 2646 w 2989"/>
                <a:gd name="T27" fmla="*/ 1238 h 2648"/>
                <a:gd name="T28" fmla="*/ 2988 w 2989"/>
                <a:gd name="T29" fmla="*/ 89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89" h="2648">
                  <a:moveTo>
                    <a:pt x="2988" y="896"/>
                  </a:moveTo>
                  <a:lnTo>
                    <a:pt x="2988" y="0"/>
                  </a:lnTo>
                  <a:lnTo>
                    <a:pt x="342" y="0"/>
                  </a:lnTo>
                  <a:lnTo>
                    <a:pt x="342" y="896"/>
                  </a:lnTo>
                  <a:lnTo>
                    <a:pt x="342" y="896"/>
                  </a:lnTo>
                  <a:cubicBezTo>
                    <a:pt x="153" y="896"/>
                    <a:pt x="0" y="1049"/>
                    <a:pt x="0" y="1238"/>
                  </a:cubicBezTo>
                  <a:lnTo>
                    <a:pt x="0" y="1238"/>
                  </a:lnTo>
                  <a:cubicBezTo>
                    <a:pt x="0" y="1426"/>
                    <a:pt x="153" y="1580"/>
                    <a:pt x="342" y="1580"/>
                  </a:cubicBezTo>
                  <a:lnTo>
                    <a:pt x="342" y="2647"/>
                  </a:lnTo>
                  <a:lnTo>
                    <a:pt x="2988" y="2647"/>
                  </a:lnTo>
                  <a:lnTo>
                    <a:pt x="2988" y="1580"/>
                  </a:lnTo>
                  <a:lnTo>
                    <a:pt x="2988" y="1580"/>
                  </a:lnTo>
                  <a:cubicBezTo>
                    <a:pt x="2799" y="1580"/>
                    <a:pt x="2646" y="1426"/>
                    <a:pt x="2646" y="1238"/>
                  </a:cubicBezTo>
                  <a:lnTo>
                    <a:pt x="2646" y="1238"/>
                  </a:lnTo>
                  <a:cubicBezTo>
                    <a:pt x="2646" y="1049"/>
                    <a:pt x="2799" y="896"/>
                    <a:pt x="2988" y="896"/>
                  </a:cubicBezTo>
                </a:path>
              </a:pathLst>
            </a:custGeom>
            <a:noFill/>
            <a:ln w="3672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Line 10">
              <a:extLst>
                <a:ext uri="{FF2B5EF4-FFF2-40B4-BE49-F238E27FC236}">
                  <a16:creationId xmlns:a16="http://schemas.microsoft.com/office/drawing/2014/main" id="{BDAD0DAE-75DD-624C-895F-B20F578D4DFB}"/>
                </a:ext>
              </a:extLst>
            </p:cNvPr>
            <p:cNvSpPr>
              <a:spLocks noChangeShapeType="1"/>
            </p:cNvSpPr>
            <p:nvPr/>
          </p:nvSpPr>
          <p:spPr bwMode="auto">
            <a:xfrm flipV="1">
              <a:off x="6299883" y="5315301"/>
              <a:ext cx="5135" cy="2635259"/>
            </a:xfrm>
            <a:prstGeom prst="line">
              <a:avLst/>
            </a:prstGeom>
            <a:noFill/>
            <a:ln w="1836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 name="Line 11">
              <a:extLst>
                <a:ext uri="{FF2B5EF4-FFF2-40B4-BE49-F238E27FC236}">
                  <a16:creationId xmlns:a16="http://schemas.microsoft.com/office/drawing/2014/main" id="{AAF3B9F8-13DC-E042-9CB2-E6A9BE5EE038}"/>
                </a:ext>
              </a:extLst>
            </p:cNvPr>
            <p:cNvSpPr>
              <a:spLocks noChangeShapeType="1"/>
            </p:cNvSpPr>
            <p:nvPr/>
          </p:nvSpPr>
          <p:spPr bwMode="auto">
            <a:xfrm flipV="1">
              <a:off x="9382055" y="7935148"/>
              <a:ext cx="5135" cy="2640394"/>
            </a:xfrm>
            <a:prstGeom prst="line">
              <a:avLst/>
            </a:prstGeom>
            <a:noFill/>
            <a:ln w="1836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 name="Line 12">
              <a:extLst>
                <a:ext uri="{FF2B5EF4-FFF2-40B4-BE49-F238E27FC236}">
                  <a16:creationId xmlns:a16="http://schemas.microsoft.com/office/drawing/2014/main" id="{85D78B4A-CC45-AC48-A8FD-C233D7AD9981}"/>
                </a:ext>
              </a:extLst>
            </p:cNvPr>
            <p:cNvSpPr>
              <a:spLocks noChangeShapeType="1"/>
            </p:cNvSpPr>
            <p:nvPr/>
          </p:nvSpPr>
          <p:spPr bwMode="auto">
            <a:xfrm flipV="1">
              <a:off x="12464228" y="5315301"/>
              <a:ext cx="5135" cy="2635259"/>
            </a:xfrm>
            <a:prstGeom prst="line">
              <a:avLst/>
            </a:prstGeom>
            <a:noFill/>
            <a:ln w="1836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 name="Line 13">
              <a:extLst>
                <a:ext uri="{FF2B5EF4-FFF2-40B4-BE49-F238E27FC236}">
                  <a16:creationId xmlns:a16="http://schemas.microsoft.com/office/drawing/2014/main" id="{9636A754-634E-1C4C-8556-55944F680398}"/>
                </a:ext>
              </a:extLst>
            </p:cNvPr>
            <p:cNvSpPr>
              <a:spLocks noChangeShapeType="1"/>
            </p:cNvSpPr>
            <p:nvPr/>
          </p:nvSpPr>
          <p:spPr bwMode="auto">
            <a:xfrm flipV="1">
              <a:off x="15546400" y="7935148"/>
              <a:ext cx="5135" cy="2640394"/>
            </a:xfrm>
            <a:prstGeom prst="line">
              <a:avLst/>
            </a:prstGeom>
            <a:noFill/>
            <a:ln w="1836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 name="Freeform 357">
              <a:extLst>
                <a:ext uri="{FF2B5EF4-FFF2-40B4-BE49-F238E27FC236}">
                  <a16:creationId xmlns:a16="http://schemas.microsoft.com/office/drawing/2014/main" id="{9CDAB62E-CFEC-5340-8011-33F07BB5DDA9}"/>
                </a:ext>
              </a:extLst>
            </p:cNvPr>
            <p:cNvSpPr>
              <a:spLocks noChangeArrowheads="1"/>
            </p:cNvSpPr>
            <p:nvPr/>
          </p:nvSpPr>
          <p:spPr bwMode="auto">
            <a:xfrm>
              <a:off x="16691939" y="6404336"/>
              <a:ext cx="2070194" cy="3082172"/>
            </a:xfrm>
            <a:custGeom>
              <a:avLst/>
              <a:gdLst>
                <a:gd name="T0" fmla="*/ 1702 w 1776"/>
                <a:gd name="T1" fmla="*/ 1171 h 2648"/>
                <a:gd name="T2" fmla="*/ 342 w 1776"/>
                <a:gd name="T3" fmla="*/ 0 h 2648"/>
                <a:gd name="T4" fmla="*/ 342 w 1776"/>
                <a:gd name="T5" fmla="*/ 896 h 2648"/>
                <a:gd name="T6" fmla="*/ 342 w 1776"/>
                <a:gd name="T7" fmla="*/ 896 h 2648"/>
                <a:gd name="T8" fmla="*/ 342 w 1776"/>
                <a:gd name="T9" fmla="*/ 896 h 2648"/>
                <a:gd name="T10" fmla="*/ 0 w 1776"/>
                <a:gd name="T11" fmla="*/ 1238 h 2648"/>
                <a:gd name="T12" fmla="*/ 0 w 1776"/>
                <a:gd name="T13" fmla="*/ 1238 h 2648"/>
                <a:gd name="T14" fmla="*/ 342 w 1776"/>
                <a:gd name="T15" fmla="*/ 1580 h 2648"/>
                <a:gd name="T16" fmla="*/ 342 w 1776"/>
                <a:gd name="T17" fmla="*/ 1577 h 2648"/>
                <a:gd name="T18" fmla="*/ 342 w 1776"/>
                <a:gd name="T19" fmla="*/ 1577 h 2648"/>
                <a:gd name="T20" fmla="*/ 342 w 1776"/>
                <a:gd name="T21" fmla="*/ 1580 h 2648"/>
                <a:gd name="T22" fmla="*/ 342 w 1776"/>
                <a:gd name="T23" fmla="*/ 2647 h 2648"/>
                <a:gd name="T24" fmla="*/ 1702 w 1776"/>
                <a:gd name="T25" fmla="*/ 1476 h 2648"/>
                <a:gd name="T26" fmla="*/ 1702 w 1776"/>
                <a:gd name="T27" fmla="*/ 1476 h 2648"/>
                <a:gd name="T28" fmla="*/ 1702 w 1776"/>
                <a:gd name="T29" fmla="*/ 1171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6" h="2648">
                  <a:moveTo>
                    <a:pt x="1702" y="1171"/>
                  </a:moveTo>
                  <a:lnTo>
                    <a:pt x="342" y="0"/>
                  </a:lnTo>
                  <a:lnTo>
                    <a:pt x="342" y="896"/>
                  </a:lnTo>
                  <a:lnTo>
                    <a:pt x="342" y="896"/>
                  </a:lnTo>
                  <a:lnTo>
                    <a:pt x="342" y="896"/>
                  </a:lnTo>
                  <a:cubicBezTo>
                    <a:pt x="153" y="896"/>
                    <a:pt x="0" y="1049"/>
                    <a:pt x="0" y="1238"/>
                  </a:cubicBezTo>
                  <a:lnTo>
                    <a:pt x="0" y="1238"/>
                  </a:lnTo>
                  <a:cubicBezTo>
                    <a:pt x="0" y="1426"/>
                    <a:pt x="153" y="1580"/>
                    <a:pt x="342" y="1580"/>
                  </a:cubicBezTo>
                  <a:lnTo>
                    <a:pt x="342" y="1577"/>
                  </a:lnTo>
                  <a:lnTo>
                    <a:pt x="342" y="1577"/>
                  </a:lnTo>
                  <a:lnTo>
                    <a:pt x="342" y="1580"/>
                  </a:lnTo>
                  <a:lnTo>
                    <a:pt x="342" y="2647"/>
                  </a:lnTo>
                  <a:lnTo>
                    <a:pt x="1702" y="1476"/>
                  </a:lnTo>
                  <a:lnTo>
                    <a:pt x="1702" y="1476"/>
                  </a:lnTo>
                  <a:cubicBezTo>
                    <a:pt x="1775" y="1414"/>
                    <a:pt x="1775" y="1233"/>
                    <a:pt x="1702" y="1171"/>
                  </a:cubicBezTo>
                </a:path>
              </a:pathLst>
            </a:custGeom>
            <a:solidFill>
              <a:schemeClr val="tx2"/>
            </a:solidFill>
            <a:ln>
              <a:noFill/>
            </a:ln>
            <a:effectLst/>
          </p:spPr>
          <p:txBody>
            <a:bodyPr wrap="none" anchor="ctr"/>
            <a:lstStyle/>
            <a:p>
              <a:endParaRPr lang="en-US"/>
            </a:p>
          </p:txBody>
        </p:sp>
        <p:sp>
          <p:nvSpPr>
            <p:cNvPr id="267" name="Freeform 358">
              <a:extLst>
                <a:ext uri="{FF2B5EF4-FFF2-40B4-BE49-F238E27FC236}">
                  <a16:creationId xmlns:a16="http://schemas.microsoft.com/office/drawing/2014/main" id="{63F3B739-6B0C-A049-AC4A-D18BBEEBFE14}"/>
                </a:ext>
              </a:extLst>
            </p:cNvPr>
            <p:cNvSpPr>
              <a:spLocks noChangeArrowheads="1"/>
            </p:cNvSpPr>
            <p:nvPr/>
          </p:nvSpPr>
          <p:spPr bwMode="auto">
            <a:xfrm>
              <a:off x="16691939" y="6404336"/>
              <a:ext cx="2070194" cy="3082172"/>
            </a:xfrm>
            <a:custGeom>
              <a:avLst/>
              <a:gdLst>
                <a:gd name="T0" fmla="*/ 1702 w 1776"/>
                <a:gd name="T1" fmla="*/ 1171 h 2648"/>
                <a:gd name="T2" fmla="*/ 342 w 1776"/>
                <a:gd name="T3" fmla="*/ 0 h 2648"/>
                <a:gd name="T4" fmla="*/ 342 w 1776"/>
                <a:gd name="T5" fmla="*/ 896 h 2648"/>
                <a:gd name="T6" fmla="*/ 342 w 1776"/>
                <a:gd name="T7" fmla="*/ 896 h 2648"/>
                <a:gd name="T8" fmla="*/ 342 w 1776"/>
                <a:gd name="T9" fmla="*/ 896 h 2648"/>
                <a:gd name="T10" fmla="*/ 0 w 1776"/>
                <a:gd name="T11" fmla="*/ 1238 h 2648"/>
                <a:gd name="T12" fmla="*/ 0 w 1776"/>
                <a:gd name="T13" fmla="*/ 1238 h 2648"/>
                <a:gd name="T14" fmla="*/ 342 w 1776"/>
                <a:gd name="T15" fmla="*/ 1580 h 2648"/>
                <a:gd name="T16" fmla="*/ 342 w 1776"/>
                <a:gd name="T17" fmla="*/ 1577 h 2648"/>
                <a:gd name="T18" fmla="*/ 342 w 1776"/>
                <a:gd name="T19" fmla="*/ 1577 h 2648"/>
                <a:gd name="T20" fmla="*/ 342 w 1776"/>
                <a:gd name="T21" fmla="*/ 1580 h 2648"/>
                <a:gd name="T22" fmla="*/ 342 w 1776"/>
                <a:gd name="T23" fmla="*/ 2647 h 2648"/>
                <a:gd name="T24" fmla="*/ 1702 w 1776"/>
                <a:gd name="T25" fmla="*/ 1476 h 2648"/>
                <a:gd name="T26" fmla="*/ 1702 w 1776"/>
                <a:gd name="T27" fmla="*/ 1476 h 2648"/>
                <a:gd name="T28" fmla="*/ 1702 w 1776"/>
                <a:gd name="T29" fmla="*/ 1171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6" h="2648">
                  <a:moveTo>
                    <a:pt x="1702" y="1171"/>
                  </a:moveTo>
                  <a:lnTo>
                    <a:pt x="342" y="0"/>
                  </a:lnTo>
                  <a:lnTo>
                    <a:pt x="342" y="896"/>
                  </a:lnTo>
                  <a:lnTo>
                    <a:pt x="342" y="896"/>
                  </a:lnTo>
                  <a:lnTo>
                    <a:pt x="342" y="896"/>
                  </a:lnTo>
                  <a:cubicBezTo>
                    <a:pt x="153" y="896"/>
                    <a:pt x="0" y="1049"/>
                    <a:pt x="0" y="1238"/>
                  </a:cubicBezTo>
                  <a:lnTo>
                    <a:pt x="0" y="1238"/>
                  </a:lnTo>
                  <a:cubicBezTo>
                    <a:pt x="0" y="1426"/>
                    <a:pt x="153" y="1580"/>
                    <a:pt x="342" y="1580"/>
                  </a:cubicBezTo>
                  <a:lnTo>
                    <a:pt x="342" y="1577"/>
                  </a:lnTo>
                  <a:lnTo>
                    <a:pt x="342" y="1577"/>
                  </a:lnTo>
                  <a:lnTo>
                    <a:pt x="342" y="1580"/>
                  </a:lnTo>
                  <a:lnTo>
                    <a:pt x="342" y="2647"/>
                  </a:lnTo>
                  <a:lnTo>
                    <a:pt x="1702" y="1476"/>
                  </a:lnTo>
                  <a:lnTo>
                    <a:pt x="1702" y="1476"/>
                  </a:lnTo>
                  <a:cubicBezTo>
                    <a:pt x="1775" y="1414"/>
                    <a:pt x="1775" y="1233"/>
                    <a:pt x="1702" y="1171"/>
                  </a:cubicBezTo>
                </a:path>
              </a:pathLst>
            </a:custGeom>
            <a:noFill/>
            <a:ln w="3672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68" name="Group 267">
              <a:extLst>
                <a:ext uri="{FF2B5EF4-FFF2-40B4-BE49-F238E27FC236}">
                  <a16:creationId xmlns:a16="http://schemas.microsoft.com/office/drawing/2014/main" id="{44628743-F29D-B14C-8F1C-CFE33840875D}"/>
                </a:ext>
              </a:extLst>
            </p:cNvPr>
            <p:cNvGrpSpPr/>
            <p:nvPr/>
          </p:nvGrpSpPr>
          <p:grpSpPr>
            <a:xfrm>
              <a:off x="3998669" y="3426048"/>
              <a:ext cx="4723526" cy="1600438"/>
              <a:chOff x="21887229" y="4290491"/>
              <a:chExt cx="4723526" cy="1600438"/>
            </a:xfrm>
          </p:grpSpPr>
          <p:sp>
            <p:nvSpPr>
              <p:cNvPr id="269" name="CuadroTexto 4">
                <a:extLst>
                  <a:ext uri="{FF2B5EF4-FFF2-40B4-BE49-F238E27FC236}">
                    <a16:creationId xmlns:a16="http://schemas.microsoft.com/office/drawing/2014/main" id="{7D784A8E-CB71-7549-B4E3-40068B8AF781}"/>
                  </a:ext>
                </a:extLst>
              </p:cNvPr>
              <p:cNvSpPr txBox="1"/>
              <p:nvPr/>
            </p:nvSpPr>
            <p:spPr>
              <a:xfrm>
                <a:off x="21887229" y="4936822"/>
                <a:ext cx="472352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70" name="CuadroTexto 4">
                <a:extLst>
                  <a:ext uri="{FF2B5EF4-FFF2-40B4-BE49-F238E27FC236}">
                    <a16:creationId xmlns:a16="http://schemas.microsoft.com/office/drawing/2014/main" id="{6C66EC27-1E11-8A47-94E2-021DFBB840D7}"/>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71" name="Group 270">
              <a:extLst>
                <a:ext uri="{FF2B5EF4-FFF2-40B4-BE49-F238E27FC236}">
                  <a16:creationId xmlns:a16="http://schemas.microsoft.com/office/drawing/2014/main" id="{3EBF9527-DDE5-8E4B-ACFC-66E15E3B9ADC}"/>
                </a:ext>
              </a:extLst>
            </p:cNvPr>
            <p:cNvGrpSpPr/>
            <p:nvPr/>
          </p:nvGrpSpPr>
          <p:grpSpPr>
            <a:xfrm>
              <a:off x="10102465" y="3426048"/>
              <a:ext cx="4723526" cy="1600438"/>
              <a:chOff x="21887229" y="4290491"/>
              <a:chExt cx="4723526" cy="1600438"/>
            </a:xfrm>
          </p:grpSpPr>
          <p:sp>
            <p:nvSpPr>
              <p:cNvPr id="272" name="CuadroTexto 4">
                <a:extLst>
                  <a:ext uri="{FF2B5EF4-FFF2-40B4-BE49-F238E27FC236}">
                    <a16:creationId xmlns:a16="http://schemas.microsoft.com/office/drawing/2014/main" id="{0C19FDA8-D0A4-5940-ADC5-C98C9309AC5D}"/>
                  </a:ext>
                </a:extLst>
              </p:cNvPr>
              <p:cNvSpPr txBox="1"/>
              <p:nvPr/>
            </p:nvSpPr>
            <p:spPr>
              <a:xfrm>
                <a:off x="21887229" y="4936822"/>
                <a:ext cx="472352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73" name="CuadroTexto 4">
                <a:extLst>
                  <a:ext uri="{FF2B5EF4-FFF2-40B4-BE49-F238E27FC236}">
                    <a16:creationId xmlns:a16="http://schemas.microsoft.com/office/drawing/2014/main" id="{72E598D8-CCBD-1346-9DD4-C7DA8097C0A9}"/>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74" name="Group 273">
              <a:extLst>
                <a:ext uri="{FF2B5EF4-FFF2-40B4-BE49-F238E27FC236}">
                  <a16:creationId xmlns:a16="http://schemas.microsoft.com/office/drawing/2014/main" id="{43C515DF-D06B-524F-B0FA-9A03C5C46CB5}"/>
                </a:ext>
              </a:extLst>
            </p:cNvPr>
            <p:cNvGrpSpPr/>
            <p:nvPr/>
          </p:nvGrpSpPr>
          <p:grpSpPr>
            <a:xfrm>
              <a:off x="7020292" y="10830074"/>
              <a:ext cx="4723526" cy="1600438"/>
              <a:chOff x="21887229" y="4290491"/>
              <a:chExt cx="4723526" cy="1600438"/>
            </a:xfrm>
          </p:grpSpPr>
          <p:sp>
            <p:nvSpPr>
              <p:cNvPr id="275" name="CuadroTexto 4">
                <a:extLst>
                  <a:ext uri="{FF2B5EF4-FFF2-40B4-BE49-F238E27FC236}">
                    <a16:creationId xmlns:a16="http://schemas.microsoft.com/office/drawing/2014/main" id="{9FDC3E6B-1E1E-B346-8CF9-4024BF5795D3}"/>
                  </a:ext>
                </a:extLst>
              </p:cNvPr>
              <p:cNvSpPr txBox="1"/>
              <p:nvPr/>
            </p:nvSpPr>
            <p:spPr>
              <a:xfrm>
                <a:off x="21887229" y="4936822"/>
                <a:ext cx="472352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76" name="CuadroTexto 4">
                <a:extLst>
                  <a:ext uri="{FF2B5EF4-FFF2-40B4-BE49-F238E27FC236}">
                    <a16:creationId xmlns:a16="http://schemas.microsoft.com/office/drawing/2014/main" id="{E8682EFD-8E23-4744-B1B1-8C048F778C71}"/>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77" name="Group 276">
              <a:extLst>
                <a:ext uri="{FF2B5EF4-FFF2-40B4-BE49-F238E27FC236}">
                  <a16:creationId xmlns:a16="http://schemas.microsoft.com/office/drawing/2014/main" id="{EE98564D-9B14-CB4C-8E39-5A488BBE6ECC}"/>
                </a:ext>
              </a:extLst>
            </p:cNvPr>
            <p:cNvGrpSpPr/>
            <p:nvPr/>
          </p:nvGrpSpPr>
          <p:grpSpPr>
            <a:xfrm>
              <a:off x="13184637" y="10830074"/>
              <a:ext cx="4723526" cy="1600438"/>
              <a:chOff x="21887229" y="4290491"/>
              <a:chExt cx="4723526" cy="1600438"/>
            </a:xfrm>
          </p:grpSpPr>
          <p:sp>
            <p:nvSpPr>
              <p:cNvPr id="278" name="CuadroTexto 4">
                <a:extLst>
                  <a:ext uri="{FF2B5EF4-FFF2-40B4-BE49-F238E27FC236}">
                    <a16:creationId xmlns:a16="http://schemas.microsoft.com/office/drawing/2014/main" id="{368E2AAC-31D1-8642-9BD9-959BCF5AE6E8}"/>
                  </a:ext>
                </a:extLst>
              </p:cNvPr>
              <p:cNvSpPr txBox="1"/>
              <p:nvPr/>
            </p:nvSpPr>
            <p:spPr>
              <a:xfrm>
                <a:off x="21887229" y="4936822"/>
                <a:ext cx="472352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79" name="CuadroTexto 4">
                <a:extLst>
                  <a:ext uri="{FF2B5EF4-FFF2-40B4-BE49-F238E27FC236}">
                    <a16:creationId xmlns:a16="http://schemas.microsoft.com/office/drawing/2014/main" id="{3E80110F-1157-8C42-90DD-5B1488D7B74E}"/>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06" name="Group 305">
              <a:extLst>
                <a:ext uri="{FF2B5EF4-FFF2-40B4-BE49-F238E27FC236}">
                  <a16:creationId xmlns:a16="http://schemas.microsoft.com/office/drawing/2014/main" id="{15D5360D-7C4A-D74A-B481-50EC5DAFD1BE}"/>
                </a:ext>
              </a:extLst>
            </p:cNvPr>
            <p:cNvGrpSpPr/>
            <p:nvPr/>
          </p:nvGrpSpPr>
          <p:grpSpPr>
            <a:xfrm>
              <a:off x="11923438" y="7465420"/>
              <a:ext cx="1226975" cy="934025"/>
              <a:chOff x="17083598" y="2386671"/>
              <a:chExt cx="1081851" cy="823555"/>
            </a:xfrm>
            <a:solidFill>
              <a:schemeClr val="bg1"/>
            </a:solidFill>
          </p:grpSpPr>
          <p:sp>
            <p:nvSpPr>
              <p:cNvPr id="307" name="Freeform 16">
                <a:extLst>
                  <a:ext uri="{FF2B5EF4-FFF2-40B4-BE49-F238E27FC236}">
                    <a16:creationId xmlns:a16="http://schemas.microsoft.com/office/drawing/2014/main" id="{C934A1FD-1338-7D4E-8266-BAA31DE4F7D1}"/>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 name="Freeform 17">
                <a:extLst>
                  <a:ext uri="{FF2B5EF4-FFF2-40B4-BE49-F238E27FC236}">
                    <a16:creationId xmlns:a16="http://schemas.microsoft.com/office/drawing/2014/main" id="{F97A2920-2B25-6144-9EBE-7A437FFF79B1}"/>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 name="Freeform 18">
                <a:extLst>
                  <a:ext uri="{FF2B5EF4-FFF2-40B4-BE49-F238E27FC236}">
                    <a16:creationId xmlns:a16="http://schemas.microsoft.com/office/drawing/2014/main" id="{A0C3C714-430C-E242-A2B0-5C3004CF802A}"/>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0" name="Freeform 19">
                <a:extLst>
                  <a:ext uri="{FF2B5EF4-FFF2-40B4-BE49-F238E27FC236}">
                    <a16:creationId xmlns:a16="http://schemas.microsoft.com/office/drawing/2014/main" id="{0794910E-62BD-D348-A328-F82125894FF3}"/>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1" name="Freeform 20">
                <a:extLst>
                  <a:ext uri="{FF2B5EF4-FFF2-40B4-BE49-F238E27FC236}">
                    <a16:creationId xmlns:a16="http://schemas.microsoft.com/office/drawing/2014/main" id="{9E225D2E-C26B-1440-A0A5-9BD11DDFFDD3}"/>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2" name="Freeform 21">
                <a:extLst>
                  <a:ext uri="{FF2B5EF4-FFF2-40B4-BE49-F238E27FC236}">
                    <a16:creationId xmlns:a16="http://schemas.microsoft.com/office/drawing/2014/main" id="{6B1041F2-7B3F-F948-A704-35FD9F7492ED}"/>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3" name="Freeform 22">
                <a:extLst>
                  <a:ext uri="{FF2B5EF4-FFF2-40B4-BE49-F238E27FC236}">
                    <a16:creationId xmlns:a16="http://schemas.microsoft.com/office/drawing/2014/main" id="{285DF6F2-C3A0-B24A-ABB8-482942070419}"/>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14" name="Group 313">
              <a:extLst>
                <a:ext uri="{FF2B5EF4-FFF2-40B4-BE49-F238E27FC236}">
                  <a16:creationId xmlns:a16="http://schemas.microsoft.com/office/drawing/2014/main" id="{B3B23F77-8C6A-BA45-95C9-C41E892E70BF}"/>
                </a:ext>
              </a:extLst>
            </p:cNvPr>
            <p:cNvGrpSpPr/>
            <p:nvPr/>
          </p:nvGrpSpPr>
          <p:grpSpPr>
            <a:xfrm>
              <a:off x="8722195" y="7399614"/>
              <a:ext cx="1222734" cy="1142061"/>
              <a:chOff x="8657130" y="2323034"/>
              <a:chExt cx="1078109" cy="1006982"/>
            </a:xfrm>
            <a:solidFill>
              <a:schemeClr val="bg1"/>
            </a:solidFill>
          </p:grpSpPr>
          <p:sp>
            <p:nvSpPr>
              <p:cNvPr id="315" name="Freeform 314">
                <a:extLst>
                  <a:ext uri="{FF2B5EF4-FFF2-40B4-BE49-F238E27FC236}">
                    <a16:creationId xmlns:a16="http://schemas.microsoft.com/office/drawing/2014/main" id="{4F51A29D-F286-7A4A-AA7B-511CA37214D2}"/>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6" name="Freeform 315">
                <a:extLst>
                  <a:ext uri="{FF2B5EF4-FFF2-40B4-BE49-F238E27FC236}">
                    <a16:creationId xmlns:a16="http://schemas.microsoft.com/office/drawing/2014/main" id="{351B3B1D-4806-C748-ACC0-BF649C0F35CF}"/>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17" name="Group 316">
              <a:extLst>
                <a:ext uri="{FF2B5EF4-FFF2-40B4-BE49-F238E27FC236}">
                  <a16:creationId xmlns:a16="http://schemas.microsoft.com/office/drawing/2014/main" id="{5DE7DED4-F2F6-FE40-B536-4161E81AC5C4}"/>
                </a:ext>
              </a:extLst>
            </p:cNvPr>
            <p:cNvGrpSpPr/>
            <p:nvPr/>
          </p:nvGrpSpPr>
          <p:grpSpPr>
            <a:xfrm>
              <a:off x="5652486" y="7399609"/>
              <a:ext cx="1222734" cy="1222733"/>
              <a:chOff x="5123329" y="2255652"/>
              <a:chExt cx="1078109" cy="1078108"/>
            </a:xfrm>
            <a:solidFill>
              <a:schemeClr val="bg1"/>
            </a:solidFill>
          </p:grpSpPr>
          <p:sp>
            <p:nvSpPr>
              <p:cNvPr id="318" name="Freeform 317">
                <a:extLst>
                  <a:ext uri="{FF2B5EF4-FFF2-40B4-BE49-F238E27FC236}">
                    <a16:creationId xmlns:a16="http://schemas.microsoft.com/office/drawing/2014/main" id="{54437E99-2A1A-9C48-96F0-1332AD935DB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9" name="Freeform 318">
                <a:extLst>
                  <a:ext uri="{FF2B5EF4-FFF2-40B4-BE49-F238E27FC236}">
                    <a16:creationId xmlns:a16="http://schemas.microsoft.com/office/drawing/2014/main" id="{A6F18D9B-048A-CD4F-8AFD-6787A37AF3A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0" name="Freeform 319">
                <a:extLst>
                  <a:ext uri="{FF2B5EF4-FFF2-40B4-BE49-F238E27FC236}">
                    <a16:creationId xmlns:a16="http://schemas.microsoft.com/office/drawing/2014/main" id="{E5A7BF47-A8A7-9C4B-9620-46424916B54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21" name="Group 320">
              <a:extLst>
                <a:ext uri="{FF2B5EF4-FFF2-40B4-BE49-F238E27FC236}">
                  <a16:creationId xmlns:a16="http://schemas.microsoft.com/office/drawing/2014/main" id="{28EB02C7-BADC-0441-BF37-D44AF40C87FD}"/>
                </a:ext>
              </a:extLst>
            </p:cNvPr>
            <p:cNvGrpSpPr/>
            <p:nvPr/>
          </p:nvGrpSpPr>
          <p:grpSpPr>
            <a:xfrm>
              <a:off x="15063667" y="7314702"/>
              <a:ext cx="1081515" cy="1089021"/>
              <a:chOff x="5231890" y="4370690"/>
              <a:chExt cx="1078109" cy="1085596"/>
            </a:xfrm>
            <a:solidFill>
              <a:schemeClr val="bg1"/>
            </a:solidFill>
          </p:grpSpPr>
          <p:sp>
            <p:nvSpPr>
              <p:cNvPr id="322" name="Freeform 23">
                <a:extLst>
                  <a:ext uri="{FF2B5EF4-FFF2-40B4-BE49-F238E27FC236}">
                    <a16:creationId xmlns:a16="http://schemas.microsoft.com/office/drawing/2014/main" id="{3792A0D5-A686-5446-BE3C-75632A56DB9A}"/>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3" name="Freeform 24">
                <a:extLst>
                  <a:ext uri="{FF2B5EF4-FFF2-40B4-BE49-F238E27FC236}">
                    <a16:creationId xmlns:a16="http://schemas.microsoft.com/office/drawing/2014/main" id="{4467D566-76F2-5F4F-8DF9-BC2A557DDC9E}"/>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4" name="Freeform 25">
                <a:extLst>
                  <a:ext uri="{FF2B5EF4-FFF2-40B4-BE49-F238E27FC236}">
                    <a16:creationId xmlns:a16="http://schemas.microsoft.com/office/drawing/2014/main" id="{65BD7F23-7650-6A40-9EF5-F33002EEB4F2}"/>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5" name="Freeform 26">
                <a:extLst>
                  <a:ext uri="{FF2B5EF4-FFF2-40B4-BE49-F238E27FC236}">
                    <a16:creationId xmlns:a16="http://schemas.microsoft.com/office/drawing/2014/main" id="{DB7631AF-AA3C-0D47-AB09-1B69858E1D29}"/>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326" name="Freeform 27">
                <a:extLst>
                  <a:ext uri="{FF2B5EF4-FFF2-40B4-BE49-F238E27FC236}">
                    <a16:creationId xmlns:a16="http://schemas.microsoft.com/office/drawing/2014/main" id="{1DB67558-E46E-2942-A0E3-7FDC46F21B51}"/>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 name="Freeform 28">
                <a:extLst>
                  <a:ext uri="{FF2B5EF4-FFF2-40B4-BE49-F238E27FC236}">
                    <a16:creationId xmlns:a16="http://schemas.microsoft.com/office/drawing/2014/main" id="{F826E3E6-202C-CA4A-A412-C9BF2356553A}"/>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 name="Freeform 29">
                <a:extLst>
                  <a:ext uri="{FF2B5EF4-FFF2-40B4-BE49-F238E27FC236}">
                    <a16:creationId xmlns:a16="http://schemas.microsoft.com/office/drawing/2014/main" id="{84ED91BC-59A8-9945-B6CD-F240659EC324}"/>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9" name="Freeform 30">
                <a:extLst>
                  <a:ext uri="{FF2B5EF4-FFF2-40B4-BE49-F238E27FC236}">
                    <a16:creationId xmlns:a16="http://schemas.microsoft.com/office/drawing/2014/main" id="{21D2C2A5-8BEC-524F-8632-C907C83B033C}"/>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0" name="Freeform 31">
                <a:extLst>
                  <a:ext uri="{FF2B5EF4-FFF2-40B4-BE49-F238E27FC236}">
                    <a16:creationId xmlns:a16="http://schemas.microsoft.com/office/drawing/2014/main" id="{D6F4291B-9397-CC40-BC73-E6D76C8283A0}"/>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1" name="Freeform 32">
                <a:extLst>
                  <a:ext uri="{FF2B5EF4-FFF2-40B4-BE49-F238E27FC236}">
                    <a16:creationId xmlns:a16="http://schemas.microsoft.com/office/drawing/2014/main" id="{94430E7A-8E03-7043-BA4E-7066FF37CCDD}"/>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332" name="CuadroTexto 238">
            <a:extLst>
              <a:ext uri="{FF2B5EF4-FFF2-40B4-BE49-F238E27FC236}">
                <a16:creationId xmlns:a16="http://schemas.microsoft.com/office/drawing/2014/main" id="{56297B61-3649-B34B-9B25-F3F1C8956461}"/>
              </a:ext>
            </a:extLst>
          </p:cNvPr>
          <p:cNvSpPr txBox="1"/>
          <p:nvPr/>
        </p:nvSpPr>
        <p:spPr>
          <a:xfrm>
            <a:off x="6295224" y="830581"/>
            <a:ext cx="11787202"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Education Infographics</a:t>
            </a:r>
          </a:p>
        </p:txBody>
      </p:sp>
    </p:spTree>
    <p:extLst>
      <p:ext uri="{BB962C8B-B14F-4D97-AF65-F5344CB8AC3E}">
        <p14:creationId xmlns:p14="http://schemas.microsoft.com/office/powerpoint/2010/main" val="19815874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adroTexto 238">
            <a:extLst>
              <a:ext uri="{FF2B5EF4-FFF2-40B4-BE49-F238E27FC236}">
                <a16:creationId xmlns:a16="http://schemas.microsoft.com/office/drawing/2014/main" id="{56297B61-3649-B34B-9B25-F3F1C8956461}"/>
              </a:ext>
            </a:extLst>
          </p:cNvPr>
          <p:cNvSpPr txBox="1"/>
          <p:nvPr/>
        </p:nvSpPr>
        <p:spPr>
          <a:xfrm>
            <a:off x="6295224" y="830581"/>
            <a:ext cx="11787202"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Education Infographics</a:t>
            </a:r>
          </a:p>
        </p:txBody>
      </p:sp>
      <p:sp>
        <p:nvSpPr>
          <p:cNvPr id="56" name="Freeform 1">
            <a:extLst>
              <a:ext uri="{FF2B5EF4-FFF2-40B4-BE49-F238E27FC236}">
                <a16:creationId xmlns:a16="http://schemas.microsoft.com/office/drawing/2014/main" id="{7C5121C3-E24F-EC42-B704-EAF4EC553BD5}"/>
              </a:ext>
            </a:extLst>
          </p:cNvPr>
          <p:cNvSpPr>
            <a:spLocks noChangeArrowheads="1"/>
          </p:cNvSpPr>
          <p:nvPr/>
        </p:nvSpPr>
        <p:spPr bwMode="auto">
          <a:xfrm>
            <a:off x="1838833" y="4079080"/>
            <a:ext cx="4421502" cy="5102879"/>
          </a:xfrm>
          <a:custGeom>
            <a:avLst/>
            <a:gdLst>
              <a:gd name="T0" fmla="*/ 3223 w 3920"/>
              <a:gd name="T1" fmla="*/ 4525 h 4526"/>
              <a:gd name="T2" fmla="*/ 0 w 3920"/>
              <a:gd name="T3" fmla="*/ 3959 h 4526"/>
              <a:gd name="T4" fmla="*/ 695 w 3920"/>
              <a:gd name="T5" fmla="*/ 0 h 4526"/>
              <a:gd name="T6" fmla="*/ 3919 w 3920"/>
              <a:gd name="T7" fmla="*/ 566 h 4526"/>
              <a:gd name="T8" fmla="*/ 3223 w 3920"/>
              <a:gd name="T9" fmla="*/ 4525 h 4526"/>
            </a:gdLst>
            <a:ahLst/>
            <a:cxnLst>
              <a:cxn ang="0">
                <a:pos x="T0" y="T1"/>
              </a:cxn>
              <a:cxn ang="0">
                <a:pos x="T2" y="T3"/>
              </a:cxn>
              <a:cxn ang="0">
                <a:pos x="T4" y="T5"/>
              </a:cxn>
              <a:cxn ang="0">
                <a:pos x="T6" y="T7"/>
              </a:cxn>
              <a:cxn ang="0">
                <a:pos x="T8" y="T9"/>
              </a:cxn>
            </a:cxnLst>
            <a:rect l="0" t="0" r="r" b="b"/>
            <a:pathLst>
              <a:path w="3920" h="4526">
                <a:moveTo>
                  <a:pt x="3223" y="4525"/>
                </a:moveTo>
                <a:lnTo>
                  <a:pt x="0" y="3959"/>
                </a:lnTo>
                <a:lnTo>
                  <a:pt x="695" y="0"/>
                </a:lnTo>
                <a:lnTo>
                  <a:pt x="3919" y="566"/>
                </a:lnTo>
                <a:lnTo>
                  <a:pt x="3223" y="4525"/>
                </a:lnTo>
              </a:path>
            </a:pathLst>
          </a:custGeom>
          <a:solidFill>
            <a:schemeClr val="accent1"/>
          </a:solidFill>
          <a:ln>
            <a:noFill/>
          </a:ln>
          <a:effectLst/>
        </p:spPr>
        <p:txBody>
          <a:bodyPr wrap="none" anchor="ctr"/>
          <a:lstStyle/>
          <a:p>
            <a:endParaRPr lang="en-US"/>
          </a:p>
        </p:txBody>
      </p:sp>
      <p:sp>
        <p:nvSpPr>
          <p:cNvPr id="57" name="Freeform 2">
            <a:extLst>
              <a:ext uri="{FF2B5EF4-FFF2-40B4-BE49-F238E27FC236}">
                <a16:creationId xmlns:a16="http://schemas.microsoft.com/office/drawing/2014/main" id="{EC8B1895-6481-5E4A-AEFE-A2C85ACDFAB8}"/>
              </a:ext>
            </a:extLst>
          </p:cNvPr>
          <p:cNvSpPr>
            <a:spLocks noChangeArrowheads="1"/>
          </p:cNvSpPr>
          <p:nvPr/>
        </p:nvSpPr>
        <p:spPr bwMode="auto">
          <a:xfrm>
            <a:off x="1838833" y="4079080"/>
            <a:ext cx="4421502" cy="5102879"/>
          </a:xfrm>
          <a:custGeom>
            <a:avLst/>
            <a:gdLst>
              <a:gd name="T0" fmla="*/ 3223 w 3920"/>
              <a:gd name="T1" fmla="*/ 4525 h 4526"/>
              <a:gd name="T2" fmla="*/ 0 w 3920"/>
              <a:gd name="T3" fmla="*/ 3959 h 4526"/>
              <a:gd name="T4" fmla="*/ 695 w 3920"/>
              <a:gd name="T5" fmla="*/ 0 h 4526"/>
              <a:gd name="T6" fmla="*/ 3919 w 3920"/>
              <a:gd name="T7" fmla="*/ 566 h 4526"/>
              <a:gd name="T8" fmla="*/ 3223 w 3920"/>
              <a:gd name="T9" fmla="*/ 4525 h 4526"/>
            </a:gdLst>
            <a:ahLst/>
            <a:cxnLst>
              <a:cxn ang="0">
                <a:pos x="T0" y="T1"/>
              </a:cxn>
              <a:cxn ang="0">
                <a:pos x="T2" y="T3"/>
              </a:cxn>
              <a:cxn ang="0">
                <a:pos x="T4" y="T5"/>
              </a:cxn>
              <a:cxn ang="0">
                <a:pos x="T6" y="T7"/>
              </a:cxn>
              <a:cxn ang="0">
                <a:pos x="T8" y="T9"/>
              </a:cxn>
            </a:cxnLst>
            <a:rect l="0" t="0" r="r" b="b"/>
            <a:pathLst>
              <a:path w="3920" h="4526">
                <a:moveTo>
                  <a:pt x="3223" y="4525"/>
                </a:moveTo>
                <a:lnTo>
                  <a:pt x="0" y="3959"/>
                </a:lnTo>
                <a:lnTo>
                  <a:pt x="695" y="0"/>
                </a:lnTo>
                <a:lnTo>
                  <a:pt x="3919" y="566"/>
                </a:lnTo>
                <a:lnTo>
                  <a:pt x="3223" y="4525"/>
                </a:lnTo>
              </a:path>
            </a:pathLst>
          </a:custGeom>
          <a:solidFill>
            <a:schemeClr val="accent1"/>
          </a:solidFill>
          <a:ln w="18360" cap="flat">
            <a:solidFill>
              <a:srgbClr val="FFFFFF"/>
            </a:solidFill>
            <a:round/>
            <a:headEnd/>
            <a:tailEnd/>
          </a:ln>
          <a:effectLst/>
        </p:spPr>
        <p:txBody>
          <a:bodyPr wrap="none" anchor="ctr"/>
          <a:lstStyle/>
          <a:p>
            <a:endParaRPr lang="en-US"/>
          </a:p>
        </p:txBody>
      </p:sp>
      <p:sp>
        <p:nvSpPr>
          <p:cNvPr id="58" name="Freeform 3">
            <a:extLst>
              <a:ext uri="{FF2B5EF4-FFF2-40B4-BE49-F238E27FC236}">
                <a16:creationId xmlns:a16="http://schemas.microsoft.com/office/drawing/2014/main" id="{2173C52B-F823-AA47-BB36-AA877B4C5FAA}"/>
              </a:ext>
            </a:extLst>
          </p:cNvPr>
          <p:cNvSpPr>
            <a:spLocks noChangeArrowheads="1"/>
          </p:cNvSpPr>
          <p:nvPr/>
        </p:nvSpPr>
        <p:spPr bwMode="auto">
          <a:xfrm>
            <a:off x="1729415" y="3999503"/>
            <a:ext cx="4635364" cy="5262033"/>
          </a:xfrm>
          <a:custGeom>
            <a:avLst/>
            <a:gdLst>
              <a:gd name="T0" fmla="*/ 4109 w 4110"/>
              <a:gd name="T1" fmla="*/ 3911 h 4665"/>
              <a:gd name="T2" fmla="*/ 924 w 4110"/>
              <a:gd name="T3" fmla="*/ 4664 h 4665"/>
              <a:gd name="T4" fmla="*/ 0 w 4110"/>
              <a:gd name="T5" fmla="*/ 752 h 4665"/>
              <a:gd name="T6" fmla="*/ 3185 w 4110"/>
              <a:gd name="T7" fmla="*/ 0 h 4665"/>
              <a:gd name="T8" fmla="*/ 4109 w 4110"/>
              <a:gd name="T9" fmla="*/ 3911 h 4665"/>
            </a:gdLst>
            <a:ahLst/>
            <a:cxnLst>
              <a:cxn ang="0">
                <a:pos x="T0" y="T1"/>
              </a:cxn>
              <a:cxn ang="0">
                <a:pos x="T2" y="T3"/>
              </a:cxn>
              <a:cxn ang="0">
                <a:pos x="T4" y="T5"/>
              </a:cxn>
              <a:cxn ang="0">
                <a:pos x="T6" y="T7"/>
              </a:cxn>
              <a:cxn ang="0">
                <a:pos x="T8" y="T9"/>
              </a:cxn>
            </a:cxnLst>
            <a:rect l="0" t="0" r="r" b="b"/>
            <a:pathLst>
              <a:path w="4110" h="4665">
                <a:moveTo>
                  <a:pt x="4109" y="3911"/>
                </a:moveTo>
                <a:lnTo>
                  <a:pt x="924" y="4664"/>
                </a:lnTo>
                <a:lnTo>
                  <a:pt x="0" y="752"/>
                </a:lnTo>
                <a:lnTo>
                  <a:pt x="3185" y="0"/>
                </a:lnTo>
                <a:lnTo>
                  <a:pt x="4109" y="3911"/>
                </a:lnTo>
              </a:path>
            </a:pathLst>
          </a:custGeom>
          <a:solidFill>
            <a:schemeClr val="accent1"/>
          </a:solidFill>
          <a:ln>
            <a:noFill/>
          </a:ln>
          <a:effectLst/>
        </p:spPr>
        <p:txBody>
          <a:bodyPr wrap="none" anchor="ctr"/>
          <a:lstStyle/>
          <a:p>
            <a:endParaRPr lang="en-US"/>
          </a:p>
        </p:txBody>
      </p:sp>
      <p:sp>
        <p:nvSpPr>
          <p:cNvPr id="59" name="Freeform 4">
            <a:extLst>
              <a:ext uri="{FF2B5EF4-FFF2-40B4-BE49-F238E27FC236}">
                <a16:creationId xmlns:a16="http://schemas.microsoft.com/office/drawing/2014/main" id="{AC88E2B3-0D17-1445-A649-55614EEAEB89}"/>
              </a:ext>
            </a:extLst>
          </p:cNvPr>
          <p:cNvSpPr>
            <a:spLocks noChangeArrowheads="1"/>
          </p:cNvSpPr>
          <p:nvPr/>
        </p:nvSpPr>
        <p:spPr bwMode="auto">
          <a:xfrm>
            <a:off x="1729415" y="3999503"/>
            <a:ext cx="4635364" cy="5262033"/>
          </a:xfrm>
          <a:custGeom>
            <a:avLst/>
            <a:gdLst>
              <a:gd name="T0" fmla="*/ 4109 w 4110"/>
              <a:gd name="T1" fmla="*/ 3911 h 4665"/>
              <a:gd name="T2" fmla="*/ 924 w 4110"/>
              <a:gd name="T3" fmla="*/ 4664 h 4665"/>
              <a:gd name="T4" fmla="*/ 0 w 4110"/>
              <a:gd name="T5" fmla="*/ 752 h 4665"/>
              <a:gd name="T6" fmla="*/ 3185 w 4110"/>
              <a:gd name="T7" fmla="*/ 0 h 4665"/>
              <a:gd name="T8" fmla="*/ 4109 w 4110"/>
              <a:gd name="T9" fmla="*/ 3911 h 4665"/>
            </a:gdLst>
            <a:ahLst/>
            <a:cxnLst>
              <a:cxn ang="0">
                <a:pos x="T0" y="T1"/>
              </a:cxn>
              <a:cxn ang="0">
                <a:pos x="T2" y="T3"/>
              </a:cxn>
              <a:cxn ang="0">
                <a:pos x="T4" y="T5"/>
              </a:cxn>
              <a:cxn ang="0">
                <a:pos x="T6" y="T7"/>
              </a:cxn>
              <a:cxn ang="0">
                <a:pos x="T8" y="T9"/>
              </a:cxn>
            </a:cxnLst>
            <a:rect l="0" t="0" r="r" b="b"/>
            <a:pathLst>
              <a:path w="4110" h="4665">
                <a:moveTo>
                  <a:pt x="4109" y="3911"/>
                </a:moveTo>
                <a:lnTo>
                  <a:pt x="924" y="4664"/>
                </a:lnTo>
                <a:lnTo>
                  <a:pt x="0" y="752"/>
                </a:lnTo>
                <a:lnTo>
                  <a:pt x="3185" y="0"/>
                </a:lnTo>
                <a:lnTo>
                  <a:pt x="4109" y="3911"/>
                </a:lnTo>
              </a:path>
            </a:pathLst>
          </a:custGeom>
          <a:solidFill>
            <a:schemeClr val="accent1"/>
          </a:solidFill>
          <a:ln w="18360" cap="flat">
            <a:solidFill>
              <a:srgbClr val="FFFFFF"/>
            </a:solidFill>
            <a:round/>
            <a:headEnd/>
            <a:tailEnd/>
          </a:ln>
          <a:effectLst/>
        </p:spPr>
        <p:txBody>
          <a:bodyPr wrap="none" anchor="ctr"/>
          <a:lstStyle/>
          <a:p>
            <a:endParaRPr lang="en-US"/>
          </a:p>
        </p:txBody>
      </p:sp>
      <p:sp>
        <p:nvSpPr>
          <p:cNvPr id="63" name="Freeform 5">
            <a:extLst>
              <a:ext uri="{FF2B5EF4-FFF2-40B4-BE49-F238E27FC236}">
                <a16:creationId xmlns:a16="http://schemas.microsoft.com/office/drawing/2014/main" id="{78AE7146-CC11-2A43-85D8-E803B54D5BE8}"/>
              </a:ext>
            </a:extLst>
          </p:cNvPr>
          <p:cNvSpPr>
            <a:spLocks noChangeArrowheads="1"/>
          </p:cNvSpPr>
          <p:nvPr/>
        </p:nvSpPr>
        <p:spPr bwMode="auto">
          <a:xfrm>
            <a:off x="2027829" y="4223315"/>
            <a:ext cx="4043511" cy="4814412"/>
          </a:xfrm>
          <a:custGeom>
            <a:avLst/>
            <a:gdLst>
              <a:gd name="T0" fmla="*/ 3585 w 3586"/>
              <a:gd name="T1" fmla="*/ 4006 h 4270"/>
              <a:gd name="T2" fmla="*/ 323 w 3586"/>
              <a:gd name="T3" fmla="*/ 4269 h 4270"/>
              <a:gd name="T4" fmla="*/ 0 w 3586"/>
              <a:gd name="T5" fmla="*/ 262 h 4270"/>
              <a:gd name="T6" fmla="*/ 3262 w 3586"/>
              <a:gd name="T7" fmla="*/ 0 h 4270"/>
              <a:gd name="T8" fmla="*/ 3585 w 3586"/>
              <a:gd name="T9" fmla="*/ 4006 h 4270"/>
            </a:gdLst>
            <a:ahLst/>
            <a:cxnLst>
              <a:cxn ang="0">
                <a:pos x="T0" y="T1"/>
              </a:cxn>
              <a:cxn ang="0">
                <a:pos x="T2" y="T3"/>
              </a:cxn>
              <a:cxn ang="0">
                <a:pos x="T4" y="T5"/>
              </a:cxn>
              <a:cxn ang="0">
                <a:pos x="T6" y="T7"/>
              </a:cxn>
              <a:cxn ang="0">
                <a:pos x="T8" y="T9"/>
              </a:cxn>
            </a:cxnLst>
            <a:rect l="0" t="0" r="r" b="b"/>
            <a:pathLst>
              <a:path w="3586" h="4270">
                <a:moveTo>
                  <a:pt x="3585" y="4006"/>
                </a:moveTo>
                <a:lnTo>
                  <a:pt x="323" y="4269"/>
                </a:lnTo>
                <a:lnTo>
                  <a:pt x="0" y="262"/>
                </a:lnTo>
                <a:lnTo>
                  <a:pt x="3262" y="0"/>
                </a:lnTo>
                <a:lnTo>
                  <a:pt x="3585" y="4006"/>
                </a:lnTo>
              </a:path>
            </a:pathLst>
          </a:custGeom>
          <a:solidFill>
            <a:schemeClr val="accent1"/>
          </a:solidFill>
          <a:ln>
            <a:noFill/>
          </a:ln>
          <a:effectLst/>
        </p:spPr>
        <p:txBody>
          <a:bodyPr wrap="none" anchor="ctr"/>
          <a:lstStyle/>
          <a:p>
            <a:endParaRPr lang="en-US"/>
          </a:p>
        </p:txBody>
      </p:sp>
      <p:sp>
        <p:nvSpPr>
          <p:cNvPr id="64" name="Freeform 6">
            <a:extLst>
              <a:ext uri="{FF2B5EF4-FFF2-40B4-BE49-F238E27FC236}">
                <a16:creationId xmlns:a16="http://schemas.microsoft.com/office/drawing/2014/main" id="{BCE4D9AD-9852-8A4B-9793-922A33CD8D12}"/>
              </a:ext>
            </a:extLst>
          </p:cNvPr>
          <p:cNvSpPr>
            <a:spLocks noChangeArrowheads="1"/>
          </p:cNvSpPr>
          <p:nvPr/>
        </p:nvSpPr>
        <p:spPr bwMode="auto">
          <a:xfrm>
            <a:off x="2027829" y="4223315"/>
            <a:ext cx="4043511" cy="4814412"/>
          </a:xfrm>
          <a:custGeom>
            <a:avLst/>
            <a:gdLst>
              <a:gd name="T0" fmla="*/ 3585 w 3586"/>
              <a:gd name="T1" fmla="*/ 4006 h 4270"/>
              <a:gd name="T2" fmla="*/ 323 w 3586"/>
              <a:gd name="T3" fmla="*/ 4269 h 4270"/>
              <a:gd name="T4" fmla="*/ 0 w 3586"/>
              <a:gd name="T5" fmla="*/ 262 h 4270"/>
              <a:gd name="T6" fmla="*/ 3262 w 3586"/>
              <a:gd name="T7" fmla="*/ 0 h 4270"/>
              <a:gd name="T8" fmla="*/ 3585 w 3586"/>
              <a:gd name="T9" fmla="*/ 4006 h 4270"/>
            </a:gdLst>
            <a:ahLst/>
            <a:cxnLst>
              <a:cxn ang="0">
                <a:pos x="T0" y="T1"/>
              </a:cxn>
              <a:cxn ang="0">
                <a:pos x="T2" y="T3"/>
              </a:cxn>
              <a:cxn ang="0">
                <a:pos x="T4" y="T5"/>
              </a:cxn>
              <a:cxn ang="0">
                <a:pos x="T6" y="T7"/>
              </a:cxn>
              <a:cxn ang="0">
                <a:pos x="T8" y="T9"/>
              </a:cxn>
            </a:cxnLst>
            <a:rect l="0" t="0" r="r" b="b"/>
            <a:pathLst>
              <a:path w="3586" h="4270">
                <a:moveTo>
                  <a:pt x="3585" y="4006"/>
                </a:moveTo>
                <a:lnTo>
                  <a:pt x="323" y="4269"/>
                </a:lnTo>
                <a:lnTo>
                  <a:pt x="0" y="262"/>
                </a:lnTo>
                <a:lnTo>
                  <a:pt x="3262" y="0"/>
                </a:lnTo>
                <a:lnTo>
                  <a:pt x="3585" y="4006"/>
                </a:lnTo>
              </a:path>
            </a:pathLst>
          </a:custGeom>
          <a:solidFill>
            <a:schemeClr val="accent1"/>
          </a:solidFill>
          <a:ln w="18360" cap="flat">
            <a:solidFill>
              <a:srgbClr val="FFFFFF"/>
            </a:solidFill>
            <a:round/>
            <a:headEnd/>
            <a:tailEnd/>
          </a:ln>
          <a:effectLst/>
        </p:spPr>
        <p:txBody>
          <a:bodyPr wrap="none" anchor="ctr"/>
          <a:lstStyle/>
          <a:p>
            <a:endParaRPr lang="en-US"/>
          </a:p>
        </p:txBody>
      </p:sp>
      <p:sp>
        <p:nvSpPr>
          <p:cNvPr id="65" name="Freeform 167">
            <a:extLst>
              <a:ext uri="{FF2B5EF4-FFF2-40B4-BE49-F238E27FC236}">
                <a16:creationId xmlns:a16="http://schemas.microsoft.com/office/drawing/2014/main" id="{3C0BEDDE-EB83-034D-9324-A1A4E5ACBA91}"/>
              </a:ext>
            </a:extLst>
          </p:cNvPr>
          <p:cNvSpPr>
            <a:spLocks noChangeArrowheads="1"/>
          </p:cNvSpPr>
          <p:nvPr/>
        </p:nvSpPr>
        <p:spPr bwMode="auto">
          <a:xfrm>
            <a:off x="2147195" y="4422258"/>
            <a:ext cx="3799804" cy="4600547"/>
          </a:xfrm>
          <a:custGeom>
            <a:avLst/>
            <a:gdLst>
              <a:gd name="T0" fmla="*/ 95 w 3368"/>
              <a:gd name="T1" fmla="*/ 0 h 4077"/>
              <a:gd name="T2" fmla="*/ 0 w 3368"/>
              <a:gd name="T3" fmla="*/ 4019 h 4077"/>
              <a:gd name="T4" fmla="*/ 2426 w 3368"/>
              <a:gd name="T5" fmla="*/ 4076 h 4077"/>
              <a:gd name="T6" fmla="*/ 3292 w 3368"/>
              <a:gd name="T7" fmla="*/ 3251 h 4077"/>
              <a:gd name="T8" fmla="*/ 3367 w 3368"/>
              <a:gd name="T9" fmla="*/ 78 h 4077"/>
              <a:gd name="T10" fmla="*/ 95 w 3368"/>
              <a:gd name="T11" fmla="*/ 0 h 4077"/>
            </a:gdLst>
            <a:ahLst/>
            <a:cxnLst>
              <a:cxn ang="0">
                <a:pos x="T0" y="T1"/>
              </a:cxn>
              <a:cxn ang="0">
                <a:pos x="T2" y="T3"/>
              </a:cxn>
              <a:cxn ang="0">
                <a:pos x="T4" y="T5"/>
              </a:cxn>
              <a:cxn ang="0">
                <a:pos x="T6" y="T7"/>
              </a:cxn>
              <a:cxn ang="0">
                <a:pos x="T8" y="T9"/>
              </a:cxn>
              <a:cxn ang="0">
                <a:pos x="T10" y="T11"/>
              </a:cxn>
            </a:cxnLst>
            <a:rect l="0" t="0" r="r" b="b"/>
            <a:pathLst>
              <a:path w="3368" h="4077">
                <a:moveTo>
                  <a:pt x="95" y="0"/>
                </a:moveTo>
                <a:lnTo>
                  <a:pt x="0" y="4019"/>
                </a:lnTo>
                <a:lnTo>
                  <a:pt x="2426" y="4076"/>
                </a:lnTo>
                <a:lnTo>
                  <a:pt x="3292" y="3251"/>
                </a:lnTo>
                <a:lnTo>
                  <a:pt x="3367" y="78"/>
                </a:lnTo>
                <a:lnTo>
                  <a:pt x="95" y="0"/>
                </a:lnTo>
              </a:path>
            </a:pathLst>
          </a:custGeom>
          <a:solidFill>
            <a:schemeClr val="accent1"/>
          </a:solidFill>
          <a:ln>
            <a:noFill/>
          </a:ln>
          <a:effectLst/>
        </p:spPr>
        <p:txBody>
          <a:bodyPr wrap="none" anchor="ctr"/>
          <a:lstStyle/>
          <a:p>
            <a:endParaRPr lang="en-US"/>
          </a:p>
        </p:txBody>
      </p:sp>
      <p:sp>
        <p:nvSpPr>
          <p:cNvPr id="71" name="Freeform 168">
            <a:extLst>
              <a:ext uri="{FF2B5EF4-FFF2-40B4-BE49-F238E27FC236}">
                <a16:creationId xmlns:a16="http://schemas.microsoft.com/office/drawing/2014/main" id="{2639EFAD-A3AB-7F46-BD70-DF745757EFFB}"/>
              </a:ext>
            </a:extLst>
          </p:cNvPr>
          <p:cNvSpPr>
            <a:spLocks noChangeArrowheads="1"/>
          </p:cNvSpPr>
          <p:nvPr/>
        </p:nvSpPr>
        <p:spPr bwMode="auto">
          <a:xfrm>
            <a:off x="2147195" y="4422258"/>
            <a:ext cx="3799804" cy="4600547"/>
          </a:xfrm>
          <a:custGeom>
            <a:avLst/>
            <a:gdLst>
              <a:gd name="T0" fmla="*/ 95 w 3368"/>
              <a:gd name="T1" fmla="*/ 0 h 4077"/>
              <a:gd name="T2" fmla="*/ 0 w 3368"/>
              <a:gd name="T3" fmla="*/ 4019 h 4077"/>
              <a:gd name="T4" fmla="*/ 2426 w 3368"/>
              <a:gd name="T5" fmla="*/ 4076 h 4077"/>
              <a:gd name="T6" fmla="*/ 3292 w 3368"/>
              <a:gd name="T7" fmla="*/ 3251 h 4077"/>
              <a:gd name="T8" fmla="*/ 3367 w 3368"/>
              <a:gd name="T9" fmla="*/ 78 h 4077"/>
              <a:gd name="T10" fmla="*/ 95 w 3368"/>
              <a:gd name="T11" fmla="*/ 0 h 4077"/>
            </a:gdLst>
            <a:ahLst/>
            <a:cxnLst>
              <a:cxn ang="0">
                <a:pos x="T0" y="T1"/>
              </a:cxn>
              <a:cxn ang="0">
                <a:pos x="T2" y="T3"/>
              </a:cxn>
              <a:cxn ang="0">
                <a:pos x="T4" y="T5"/>
              </a:cxn>
              <a:cxn ang="0">
                <a:pos x="T6" y="T7"/>
              </a:cxn>
              <a:cxn ang="0">
                <a:pos x="T8" y="T9"/>
              </a:cxn>
              <a:cxn ang="0">
                <a:pos x="T10" y="T11"/>
              </a:cxn>
            </a:cxnLst>
            <a:rect l="0" t="0" r="r" b="b"/>
            <a:pathLst>
              <a:path w="3368" h="4077">
                <a:moveTo>
                  <a:pt x="95" y="0"/>
                </a:moveTo>
                <a:lnTo>
                  <a:pt x="0" y="4019"/>
                </a:lnTo>
                <a:lnTo>
                  <a:pt x="2426" y="4076"/>
                </a:lnTo>
                <a:lnTo>
                  <a:pt x="3292" y="3251"/>
                </a:lnTo>
                <a:lnTo>
                  <a:pt x="3367" y="78"/>
                </a:lnTo>
                <a:lnTo>
                  <a:pt x="95" y="0"/>
                </a:lnTo>
              </a:path>
            </a:pathLst>
          </a:custGeom>
          <a:solidFill>
            <a:schemeClr val="accent1"/>
          </a:solidFill>
          <a:ln w="18360" cap="flat">
            <a:solidFill>
              <a:srgbClr val="FFFFFF"/>
            </a:solidFill>
            <a:round/>
            <a:headEnd/>
            <a:tailEnd/>
          </a:ln>
          <a:effectLst/>
        </p:spPr>
        <p:txBody>
          <a:bodyPr wrap="none" anchor="ctr"/>
          <a:lstStyle/>
          <a:p>
            <a:endParaRPr lang="en-US"/>
          </a:p>
        </p:txBody>
      </p:sp>
      <p:sp>
        <p:nvSpPr>
          <p:cNvPr id="72" name="Freeform 169">
            <a:extLst>
              <a:ext uri="{FF2B5EF4-FFF2-40B4-BE49-F238E27FC236}">
                <a16:creationId xmlns:a16="http://schemas.microsoft.com/office/drawing/2014/main" id="{84F1D2BF-D017-384F-BD1D-3A1F8C19D048}"/>
              </a:ext>
            </a:extLst>
          </p:cNvPr>
          <p:cNvSpPr>
            <a:spLocks noChangeArrowheads="1"/>
          </p:cNvSpPr>
          <p:nvPr/>
        </p:nvSpPr>
        <p:spPr bwMode="auto">
          <a:xfrm>
            <a:off x="4887631" y="8062908"/>
            <a:ext cx="979791" cy="954925"/>
          </a:xfrm>
          <a:custGeom>
            <a:avLst/>
            <a:gdLst>
              <a:gd name="T0" fmla="*/ 866 w 867"/>
              <a:gd name="T1" fmla="*/ 20 h 846"/>
              <a:gd name="T2" fmla="*/ 21 w 867"/>
              <a:gd name="T3" fmla="*/ 0 h 846"/>
              <a:gd name="T4" fmla="*/ 0 w 867"/>
              <a:gd name="T5" fmla="*/ 845 h 846"/>
              <a:gd name="T6" fmla="*/ 866 w 867"/>
              <a:gd name="T7" fmla="*/ 20 h 846"/>
            </a:gdLst>
            <a:ahLst/>
            <a:cxnLst>
              <a:cxn ang="0">
                <a:pos x="T0" y="T1"/>
              </a:cxn>
              <a:cxn ang="0">
                <a:pos x="T2" y="T3"/>
              </a:cxn>
              <a:cxn ang="0">
                <a:pos x="T4" y="T5"/>
              </a:cxn>
              <a:cxn ang="0">
                <a:pos x="T6" y="T7"/>
              </a:cxn>
            </a:cxnLst>
            <a:rect l="0" t="0" r="r" b="b"/>
            <a:pathLst>
              <a:path w="867" h="846">
                <a:moveTo>
                  <a:pt x="866" y="20"/>
                </a:moveTo>
                <a:lnTo>
                  <a:pt x="21" y="0"/>
                </a:lnTo>
                <a:lnTo>
                  <a:pt x="0" y="845"/>
                </a:lnTo>
                <a:lnTo>
                  <a:pt x="866" y="20"/>
                </a:lnTo>
              </a:path>
            </a:pathLst>
          </a:custGeom>
          <a:solidFill>
            <a:schemeClr val="accent1"/>
          </a:solidFill>
          <a:ln>
            <a:noFill/>
          </a:ln>
          <a:effectLst/>
        </p:spPr>
        <p:txBody>
          <a:bodyPr wrap="none" anchor="ctr"/>
          <a:lstStyle/>
          <a:p>
            <a:endParaRPr lang="en-US"/>
          </a:p>
        </p:txBody>
      </p:sp>
      <p:sp>
        <p:nvSpPr>
          <p:cNvPr id="73" name="Freeform 170">
            <a:extLst>
              <a:ext uri="{FF2B5EF4-FFF2-40B4-BE49-F238E27FC236}">
                <a16:creationId xmlns:a16="http://schemas.microsoft.com/office/drawing/2014/main" id="{E49A5038-F30E-EA44-9FB7-7F5B0BF980BE}"/>
              </a:ext>
            </a:extLst>
          </p:cNvPr>
          <p:cNvSpPr>
            <a:spLocks noChangeArrowheads="1"/>
          </p:cNvSpPr>
          <p:nvPr/>
        </p:nvSpPr>
        <p:spPr bwMode="auto">
          <a:xfrm>
            <a:off x="4887631" y="8062908"/>
            <a:ext cx="979791" cy="954925"/>
          </a:xfrm>
          <a:custGeom>
            <a:avLst/>
            <a:gdLst>
              <a:gd name="T0" fmla="*/ 866 w 867"/>
              <a:gd name="T1" fmla="*/ 20 h 846"/>
              <a:gd name="T2" fmla="*/ 21 w 867"/>
              <a:gd name="T3" fmla="*/ 0 h 846"/>
              <a:gd name="T4" fmla="*/ 0 w 867"/>
              <a:gd name="T5" fmla="*/ 845 h 846"/>
              <a:gd name="T6" fmla="*/ 866 w 867"/>
              <a:gd name="T7" fmla="*/ 20 h 846"/>
            </a:gdLst>
            <a:ahLst/>
            <a:cxnLst>
              <a:cxn ang="0">
                <a:pos x="T0" y="T1"/>
              </a:cxn>
              <a:cxn ang="0">
                <a:pos x="T2" y="T3"/>
              </a:cxn>
              <a:cxn ang="0">
                <a:pos x="T4" y="T5"/>
              </a:cxn>
              <a:cxn ang="0">
                <a:pos x="T6" y="T7"/>
              </a:cxn>
            </a:cxnLst>
            <a:rect l="0" t="0" r="r" b="b"/>
            <a:pathLst>
              <a:path w="867" h="846">
                <a:moveTo>
                  <a:pt x="866" y="20"/>
                </a:moveTo>
                <a:lnTo>
                  <a:pt x="21" y="0"/>
                </a:lnTo>
                <a:lnTo>
                  <a:pt x="0" y="845"/>
                </a:lnTo>
                <a:lnTo>
                  <a:pt x="866" y="20"/>
                </a:lnTo>
              </a:path>
            </a:pathLst>
          </a:custGeom>
          <a:solidFill>
            <a:schemeClr val="accent1"/>
          </a:solidFill>
          <a:ln w="18360" cap="flat">
            <a:solidFill>
              <a:srgbClr val="FFFFFF"/>
            </a:solidFill>
            <a:round/>
            <a:headEnd/>
            <a:tailEnd/>
          </a:ln>
          <a:effectLst/>
        </p:spPr>
        <p:txBody>
          <a:bodyPr wrap="none" anchor="ctr"/>
          <a:lstStyle/>
          <a:p>
            <a:endParaRPr lang="en-US"/>
          </a:p>
        </p:txBody>
      </p:sp>
      <p:sp>
        <p:nvSpPr>
          <p:cNvPr id="74" name="Freeform 171">
            <a:extLst>
              <a:ext uri="{FF2B5EF4-FFF2-40B4-BE49-F238E27FC236}">
                <a16:creationId xmlns:a16="http://schemas.microsoft.com/office/drawing/2014/main" id="{02CA2EC1-2511-624A-BD37-17E9CD6D46DA}"/>
              </a:ext>
            </a:extLst>
          </p:cNvPr>
          <p:cNvSpPr>
            <a:spLocks noChangeArrowheads="1"/>
          </p:cNvSpPr>
          <p:nvPr/>
        </p:nvSpPr>
        <p:spPr bwMode="auto">
          <a:xfrm>
            <a:off x="7264996" y="4079080"/>
            <a:ext cx="4421499" cy="5102879"/>
          </a:xfrm>
          <a:custGeom>
            <a:avLst/>
            <a:gdLst>
              <a:gd name="T0" fmla="*/ 3223 w 3920"/>
              <a:gd name="T1" fmla="*/ 4525 h 4526"/>
              <a:gd name="T2" fmla="*/ 0 w 3920"/>
              <a:gd name="T3" fmla="*/ 3959 h 4526"/>
              <a:gd name="T4" fmla="*/ 696 w 3920"/>
              <a:gd name="T5" fmla="*/ 0 h 4526"/>
              <a:gd name="T6" fmla="*/ 3919 w 3920"/>
              <a:gd name="T7" fmla="*/ 566 h 4526"/>
              <a:gd name="T8" fmla="*/ 3223 w 3920"/>
              <a:gd name="T9" fmla="*/ 4525 h 4526"/>
            </a:gdLst>
            <a:ahLst/>
            <a:cxnLst>
              <a:cxn ang="0">
                <a:pos x="T0" y="T1"/>
              </a:cxn>
              <a:cxn ang="0">
                <a:pos x="T2" y="T3"/>
              </a:cxn>
              <a:cxn ang="0">
                <a:pos x="T4" y="T5"/>
              </a:cxn>
              <a:cxn ang="0">
                <a:pos x="T6" y="T7"/>
              </a:cxn>
              <a:cxn ang="0">
                <a:pos x="T8" y="T9"/>
              </a:cxn>
            </a:cxnLst>
            <a:rect l="0" t="0" r="r" b="b"/>
            <a:pathLst>
              <a:path w="3920" h="4526">
                <a:moveTo>
                  <a:pt x="3223" y="4525"/>
                </a:moveTo>
                <a:lnTo>
                  <a:pt x="0" y="3959"/>
                </a:lnTo>
                <a:lnTo>
                  <a:pt x="696" y="0"/>
                </a:lnTo>
                <a:lnTo>
                  <a:pt x="3919" y="566"/>
                </a:lnTo>
                <a:lnTo>
                  <a:pt x="3223" y="4525"/>
                </a:lnTo>
              </a:path>
            </a:pathLst>
          </a:custGeom>
          <a:solidFill>
            <a:schemeClr val="accent2"/>
          </a:solidFill>
          <a:ln>
            <a:noFill/>
          </a:ln>
          <a:effectLst/>
        </p:spPr>
        <p:txBody>
          <a:bodyPr wrap="none" anchor="ctr"/>
          <a:lstStyle/>
          <a:p>
            <a:endParaRPr lang="en-US"/>
          </a:p>
        </p:txBody>
      </p:sp>
      <p:sp>
        <p:nvSpPr>
          <p:cNvPr id="75" name="Freeform 172">
            <a:extLst>
              <a:ext uri="{FF2B5EF4-FFF2-40B4-BE49-F238E27FC236}">
                <a16:creationId xmlns:a16="http://schemas.microsoft.com/office/drawing/2014/main" id="{B9397E5C-32C3-5B47-925B-65F6164B5CCB}"/>
              </a:ext>
            </a:extLst>
          </p:cNvPr>
          <p:cNvSpPr>
            <a:spLocks noChangeArrowheads="1"/>
          </p:cNvSpPr>
          <p:nvPr/>
        </p:nvSpPr>
        <p:spPr bwMode="auto">
          <a:xfrm>
            <a:off x="7264996" y="4079080"/>
            <a:ext cx="4421499" cy="5102879"/>
          </a:xfrm>
          <a:custGeom>
            <a:avLst/>
            <a:gdLst>
              <a:gd name="T0" fmla="*/ 3223 w 3920"/>
              <a:gd name="T1" fmla="*/ 4525 h 4526"/>
              <a:gd name="T2" fmla="*/ 0 w 3920"/>
              <a:gd name="T3" fmla="*/ 3959 h 4526"/>
              <a:gd name="T4" fmla="*/ 696 w 3920"/>
              <a:gd name="T5" fmla="*/ 0 h 4526"/>
              <a:gd name="T6" fmla="*/ 3919 w 3920"/>
              <a:gd name="T7" fmla="*/ 566 h 4526"/>
              <a:gd name="T8" fmla="*/ 3223 w 3920"/>
              <a:gd name="T9" fmla="*/ 4525 h 4526"/>
            </a:gdLst>
            <a:ahLst/>
            <a:cxnLst>
              <a:cxn ang="0">
                <a:pos x="T0" y="T1"/>
              </a:cxn>
              <a:cxn ang="0">
                <a:pos x="T2" y="T3"/>
              </a:cxn>
              <a:cxn ang="0">
                <a:pos x="T4" y="T5"/>
              </a:cxn>
              <a:cxn ang="0">
                <a:pos x="T6" y="T7"/>
              </a:cxn>
              <a:cxn ang="0">
                <a:pos x="T8" y="T9"/>
              </a:cxn>
            </a:cxnLst>
            <a:rect l="0" t="0" r="r" b="b"/>
            <a:pathLst>
              <a:path w="3920" h="4526">
                <a:moveTo>
                  <a:pt x="3223" y="4525"/>
                </a:moveTo>
                <a:lnTo>
                  <a:pt x="0" y="3959"/>
                </a:lnTo>
                <a:lnTo>
                  <a:pt x="696" y="0"/>
                </a:lnTo>
                <a:lnTo>
                  <a:pt x="3919" y="566"/>
                </a:lnTo>
                <a:lnTo>
                  <a:pt x="3223" y="4525"/>
                </a:lnTo>
              </a:path>
            </a:pathLst>
          </a:custGeom>
          <a:solidFill>
            <a:schemeClr val="accent2"/>
          </a:solidFill>
          <a:ln w="18360" cap="flat">
            <a:solidFill>
              <a:srgbClr val="FFFFFF"/>
            </a:solidFill>
            <a:round/>
            <a:headEnd/>
            <a:tailEnd/>
          </a:ln>
          <a:effectLst/>
        </p:spPr>
        <p:txBody>
          <a:bodyPr wrap="none" anchor="ctr"/>
          <a:lstStyle/>
          <a:p>
            <a:endParaRPr lang="en-US"/>
          </a:p>
        </p:txBody>
      </p:sp>
      <p:sp>
        <p:nvSpPr>
          <p:cNvPr id="76" name="Freeform 173">
            <a:extLst>
              <a:ext uri="{FF2B5EF4-FFF2-40B4-BE49-F238E27FC236}">
                <a16:creationId xmlns:a16="http://schemas.microsoft.com/office/drawing/2014/main" id="{659294C6-6DD6-4942-A094-448F8421CD14}"/>
              </a:ext>
            </a:extLst>
          </p:cNvPr>
          <p:cNvSpPr>
            <a:spLocks noChangeArrowheads="1"/>
          </p:cNvSpPr>
          <p:nvPr/>
        </p:nvSpPr>
        <p:spPr bwMode="auto">
          <a:xfrm>
            <a:off x="7160549" y="3999503"/>
            <a:ext cx="4635364" cy="5262033"/>
          </a:xfrm>
          <a:custGeom>
            <a:avLst/>
            <a:gdLst>
              <a:gd name="T0" fmla="*/ 4109 w 4110"/>
              <a:gd name="T1" fmla="*/ 3911 h 4665"/>
              <a:gd name="T2" fmla="*/ 924 w 4110"/>
              <a:gd name="T3" fmla="*/ 4664 h 4665"/>
              <a:gd name="T4" fmla="*/ 0 w 4110"/>
              <a:gd name="T5" fmla="*/ 752 h 4665"/>
              <a:gd name="T6" fmla="*/ 3185 w 4110"/>
              <a:gd name="T7" fmla="*/ 0 h 4665"/>
              <a:gd name="T8" fmla="*/ 4109 w 4110"/>
              <a:gd name="T9" fmla="*/ 3911 h 4665"/>
            </a:gdLst>
            <a:ahLst/>
            <a:cxnLst>
              <a:cxn ang="0">
                <a:pos x="T0" y="T1"/>
              </a:cxn>
              <a:cxn ang="0">
                <a:pos x="T2" y="T3"/>
              </a:cxn>
              <a:cxn ang="0">
                <a:pos x="T4" y="T5"/>
              </a:cxn>
              <a:cxn ang="0">
                <a:pos x="T6" y="T7"/>
              </a:cxn>
              <a:cxn ang="0">
                <a:pos x="T8" y="T9"/>
              </a:cxn>
            </a:cxnLst>
            <a:rect l="0" t="0" r="r" b="b"/>
            <a:pathLst>
              <a:path w="4110" h="4665">
                <a:moveTo>
                  <a:pt x="4109" y="3911"/>
                </a:moveTo>
                <a:lnTo>
                  <a:pt x="924" y="4664"/>
                </a:lnTo>
                <a:lnTo>
                  <a:pt x="0" y="752"/>
                </a:lnTo>
                <a:lnTo>
                  <a:pt x="3185" y="0"/>
                </a:lnTo>
                <a:lnTo>
                  <a:pt x="4109" y="3911"/>
                </a:lnTo>
              </a:path>
            </a:pathLst>
          </a:custGeom>
          <a:solidFill>
            <a:schemeClr val="accent2"/>
          </a:solidFill>
          <a:ln>
            <a:noFill/>
          </a:ln>
          <a:effectLst/>
        </p:spPr>
        <p:txBody>
          <a:bodyPr wrap="none" anchor="ctr"/>
          <a:lstStyle/>
          <a:p>
            <a:endParaRPr lang="en-US"/>
          </a:p>
        </p:txBody>
      </p:sp>
      <p:sp>
        <p:nvSpPr>
          <p:cNvPr id="77" name="Freeform 174">
            <a:extLst>
              <a:ext uri="{FF2B5EF4-FFF2-40B4-BE49-F238E27FC236}">
                <a16:creationId xmlns:a16="http://schemas.microsoft.com/office/drawing/2014/main" id="{2EE4CB4E-426D-D943-9FEF-2031A72CDD9B}"/>
              </a:ext>
            </a:extLst>
          </p:cNvPr>
          <p:cNvSpPr>
            <a:spLocks noChangeArrowheads="1"/>
          </p:cNvSpPr>
          <p:nvPr/>
        </p:nvSpPr>
        <p:spPr bwMode="auto">
          <a:xfrm>
            <a:off x="7160549" y="3999503"/>
            <a:ext cx="4635364" cy="5262033"/>
          </a:xfrm>
          <a:custGeom>
            <a:avLst/>
            <a:gdLst>
              <a:gd name="T0" fmla="*/ 4109 w 4110"/>
              <a:gd name="T1" fmla="*/ 3911 h 4665"/>
              <a:gd name="T2" fmla="*/ 924 w 4110"/>
              <a:gd name="T3" fmla="*/ 4664 h 4665"/>
              <a:gd name="T4" fmla="*/ 0 w 4110"/>
              <a:gd name="T5" fmla="*/ 752 h 4665"/>
              <a:gd name="T6" fmla="*/ 3185 w 4110"/>
              <a:gd name="T7" fmla="*/ 0 h 4665"/>
              <a:gd name="T8" fmla="*/ 4109 w 4110"/>
              <a:gd name="T9" fmla="*/ 3911 h 4665"/>
            </a:gdLst>
            <a:ahLst/>
            <a:cxnLst>
              <a:cxn ang="0">
                <a:pos x="T0" y="T1"/>
              </a:cxn>
              <a:cxn ang="0">
                <a:pos x="T2" y="T3"/>
              </a:cxn>
              <a:cxn ang="0">
                <a:pos x="T4" y="T5"/>
              </a:cxn>
              <a:cxn ang="0">
                <a:pos x="T6" y="T7"/>
              </a:cxn>
              <a:cxn ang="0">
                <a:pos x="T8" y="T9"/>
              </a:cxn>
            </a:cxnLst>
            <a:rect l="0" t="0" r="r" b="b"/>
            <a:pathLst>
              <a:path w="4110" h="4665">
                <a:moveTo>
                  <a:pt x="4109" y="3911"/>
                </a:moveTo>
                <a:lnTo>
                  <a:pt x="924" y="4664"/>
                </a:lnTo>
                <a:lnTo>
                  <a:pt x="0" y="752"/>
                </a:lnTo>
                <a:lnTo>
                  <a:pt x="3185" y="0"/>
                </a:lnTo>
                <a:lnTo>
                  <a:pt x="4109" y="3911"/>
                </a:lnTo>
              </a:path>
            </a:pathLst>
          </a:custGeom>
          <a:solidFill>
            <a:schemeClr val="accent2"/>
          </a:solidFill>
          <a:ln w="18360" cap="flat">
            <a:solidFill>
              <a:srgbClr val="FFFFFF"/>
            </a:solidFill>
            <a:round/>
            <a:headEnd/>
            <a:tailEnd/>
          </a:ln>
          <a:effectLst/>
        </p:spPr>
        <p:txBody>
          <a:bodyPr wrap="none" anchor="ctr"/>
          <a:lstStyle/>
          <a:p>
            <a:endParaRPr lang="en-US"/>
          </a:p>
        </p:txBody>
      </p:sp>
      <p:sp>
        <p:nvSpPr>
          <p:cNvPr id="78" name="Freeform 175">
            <a:extLst>
              <a:ext uri="{FF2B5EF4-FFF2-40B4-BE49-F238E27FC236}">
                <a16:creationId xmlns:a16="http://schemas.microsoft.com/office/drawing/2014/main" id="{8E9B7971-C7A1-694E-9E5D-B3EE20A8321E}"/>
              </a:ext>
            </a:extLst>
          </p:cNvPr>
          <p:cNvSpPr>
            <a:spLocks noChangeArrowheads="1"/>
          </p:cNvSpPr>
          <p:nvPr/>
        </p:nvSpPr>
        <p:spPr bwMode="auto">
          <a:xfrm>
            <a:off x="7453991" y="4223315"/>
            <a:ext cx="4043508" cy="4814412"/>
          </a:xfrm>
          <a:custGeom>
            <a:avLst/>
            <a:gdLst>
              <a:gd name="T0" fmla="*/ 3585 w 3586"/>
              <a:gd name="T1" fmla="*/ 4006 h 4270"/>
              <a:gd name="T2" fmla="*/ 323 w 3586"/>
              <a:gd name="T3" fmla="*/ 4269 h 4270"/>
              <a:gd name="T4" fmla="*/ 0 w 3586"/>
              <a:gd name="T5" fmla="*/ 262 h 4270"/>
              <a:gd name="T6" fmla="*/ 3262 w 3586"/>
              <a:gd name="T7" fmla="*/ 0 h 4270"/>
              <a:gd name="T8" fmla="*/ 3585 w 3586"/>
              <a:gd name="T9" fmla="*/ 4006 h 4270"/>
            </a:gdLst>
            <a:ahLst/>
            <a:cxnLst>
              <a:cxn ang="0">
                <a:pos x="T0" y="T1"/>
              </a:cxn>
              <a:cxn ang="0">
                <a:pos x="T2" y="T3"/>
              </a:cxn>
              <a:cxn ang="0">
                <a:pos x="T4" y="T5"/>
              </a:cxn>
              <a:cxn ang="0">
                <a:pos x="T6" y="T7"/>
              </a:cxn>
              <a:cxn ang="0">
                <a:pos x="T8" y="T9"/>
              </a:cxn>
            </a:cxnLst>
            <a:rect l="0" t="0" r="r" b="b"/>
            <a:pathLst>
              <a:path w="3586" h="4270">
                <a:moveTo>
                  <a:pt x="3585" y="4006"/>
                </a:moveTo>
                <a:lnTo>
                  <a:pt x="323" y="4269"/>
                </a:lnTo>
                <a:lnTo>
                  <a:pt x="0" y="262"/>
                </a:lnTo>
                <a:lnTo>
                  <a:pt x="3262" y="0"/>
                </a:lnTo>
                <a:lnTo>
                  <a:pt x="3585" y="4006"/>
                </a:lnTo>
              </a:path>
            </a:pathLst>
          </a:custGeom>
          <a:solidFill>
            <a:schemeClr val="accent2"/>
          </a:solidFill>
          <a:ln>
            <a:noFill/>
          </a:ln>
          <a:effectLst/>
        </p:spPr>
        <p:txBody>
          <a:bodyPr wrap="none" anchor="ctr"/>
          <a:lstStyle/>
          <a:p>
            <a:endParaRPr lang="en-US"/>
          </a:p>
        </p:txBody>
      </p:sp>
      <p:sp>
        <p:nvSpPr>
          <p:cNvPr id="83" name="Freeform 176">
            <a:extLst>
              <a:ext uri="{FF2B5EF4-FFF2-40B4-BE49-F238E27FC236}">
                <a16:creationId xmlns:a16="http://schemas.microsoft.com/office/drawing/2014/main" id="{09F22B3F-7E0E-5D44-BDEA-7BCEE596F718}"/>
              </a:ext>
            </a:extLst>
          </p:cNvPr>
          <p:cNvSpPr>
            <a:spLocks noChangeArrowheads="1"/>
          </p:cNvSpPr>
          <p:nvPr/>
        </p:nvSpPr>
        <p:spPr bwMode="auto">
          <a:xfrm>
            <a:off x="7453991" y="4223315"/>
            <a:ext cx="4043508" cy="4814412"/>
          </a:xfrm>
          <a:custGeom>
            <a:avLst/>
            <a:gdLst>
              <a:gd name="T0" fmla="*/ 3585 w 3586"/>
              <a:gd name="T1" fmla="*/ 4006 h 4270"/>
              <a:gd name="T2" fmla="*/ 323 w 3586"/>
              <a:gd name="T3" fmla="*/ 4269 h 4270"/>
              <a:gd name="T4" fmla="*/ 0 w 3586"/>
              <a:gd name="T5" fmla="*/ 262 h 4270"/>
              <a:gd name="T6" fmla="*/ 3262 w 3586"/>
              <a:gd name="T7" fmla="*/ 0 h 4270"/>
              <a:gd name="T8" fmla="*/ 3585 w 3586"/>
              <a:gd name="T9" fmla="*/ 4006 h 4270"/>
            </a:gdLst>
            <a:ahLst/>
            <a:cxnLst>
              <a:cxn ang="0">
                <a:pos x="T0" y="T1"/>
              </a:cxn>
              <a:cxn ang="0">
                <a:pos x="T2" y="T3"/>
              </a:cxn>
              <a:cxn ang="0">
                <a:pos x="T4" y="T5"/>
              </a:cxn>
              <a:cxn ang="0">
                <a:pos x="T6" y="T7"/>
              </a:cxn>
              <a:cxn ang="0">
                <a:pos x="T8" y="T9"/>
              </a:cxn>
            </a:cxnLst>
            <a:rect l="0" t="0" r="r" b="b"/>
            <a:pathLst>
              <a:path w="3586" h="4270">
                <a:moveTo>
                  <a:pt x="3585" y="4006"/>
                </a:moveTo>
                <a:lnTo>
                  <a:pt x="323" y="4269"/>
                </a:lnTo>
                <a:lnTo>
                  <a:pt x="0" y="262"/>
                </a:lnTo>
                <a:lnTo>
                  <a:pt x="3262" y="0"/>
                </a:lnTo>
                <a:lnTo>
                  <a:pt x="3585" y="4006"/>
                </a:lnTo>
              </a:path>
            </a:pathLst>
          </a:custGeom>
          <a:solidFill>
            <a:schemeClr val="accent2"/>
          </a:solidFill>
          <a:ln w="18360" cap="flat">
            <a:solidFill>
              <a:srgbClr val="FFFFFF"/>
            </a:solidFill>
            <a:round/>
            <a:headEnd/>
            <a:tailEnd/>
          </a:ln>
          <a:effectLst/>
        </p:spPr>
        <p:txBody>
          <a:bodyPr wrap="none" anchor="ctr"/>
          <a:lstStyle/>
          <a:p>
            <a:endParaRPr lang="en-US"/>
          </a:p>
        </p:txBody>
      </p:sp>
      <p:sp>
        <p:nvSpPr>
          <p:cNvPr id="84" name="Freeform 177">
            <a:extLst>
              <a:ext uri="{FF2B5EF4-FFF2-40B4-BE49-F238E27FC236}">
                <a16:creationId xmlns:a16="http://schemas.microsoft.com/office/drawing/2014/main" id="{A605EC90-FBE6-5840-8633-BB3D4757D159}"/>
              </a:ext>
            </a:extLst>
          </p:cNvPr>
          <p:cNvSpPr>
            <a:spLocks noChangeArrowheads="1"/>
          </p:cNvSpPr>
          <p:nvPr/>
        </p:nvSpPr>
        <p:spPr bwMode="auto">
          <a:xfrm>
            <a:off x="7578329" y="4422258"/>
            <a:ext cx="3799804" cy="4600547"/>
          </a:xfrm>
          <a:custGeom>
            <a:avLst/>
            <a:gdLst>
              <a:gd name="T0" fmla="*/ 95 w 3368"/>
              <a:gd name="T1" fmla="*/ 0 h 4077"/>
              <a:gd name="T2" fmla="*/ 0 w 3368"/>
              <a:gd name="T3" fmla="*/ 4019 h 4077"/>
              <a:gd name="T4" fmla="*/ 2427 w 3368"/>
              <a:gd name="T5" fmla="*/ 4076 h 4077"/>
              <a:gd name="T6" fmla="*/ 3291 w 3368"/>
              <a:gd name="T7" fmla="*/ 3251 h 4077"/>
              <a:gd name="T8" fmla="*/ 3367 w 3368"/>
              <a:gd name="T9" fmla="*/ 78 h 4077"/>
              <a:gd name="T10" fmla="*/ 95 w 3368"/>
              <a:gd name="T11" fmla="*/ 0 h 4077"/>
            </a:gdLst>
            <a:ahLst/>
            <a:cxnLst>
              <a:cxn ang="0">
                <a:pos x="T0" y="T1"/>
              </a:cxn>
              <a:cxn ang="0">
                <a:pos x="T2" y="T3"/>
              </a:cxn>
              <a:cxn ang="0">
                <a:pos x="T4" y="T5"/>
              </a:cxn>
              <a:cxn ang="0">
                <a:pos x="T6" y="T7"/>
              </a:cxn>
              <a:cxn ang="0">
                <a:pos x="T8" y="T9"/>
              </a:cxn>
              <a:cxn ang="0">
                <a:pos x="T10" y="T11"/>
              </a:cxn>
            </a:cxnLst>
            <a:rect l="0" t="0" r="r" b="b"/>
            <a:pathLst>
              <a:path w="3368" h="4077">
                <a:moveTo>
                  <a:pt x="95" y="0"/>
                </a:moveTo>
                <a:lnTo>
                  <a:pt x="0" y="4019"/>
                </a:lnTo>
                <a:lnTo>
                  <a:pt x="2427" y="4076"/>
                </a:lnTo>
                <a:lnTo>
                  <a:pt x="3291" y="3251"/>
                </a:lnTo>
                <a:lnTo>
                  <a:pt x="3367" y="78"/>
                </a:lnTo>
                <a:lnTo>
                  <a:pt x="95" y="0"/>
                </a:lnTo>
              </a:path>
            </a:pathLst>
          </a:custGeom>
          <a:solidFill>
            <a:schemeClr val="accent2"/>
          </a:solidFill>
          <a:ln>
            <a:noFill/>
          </a:ln>
          <a:effectLst/>
        </p:spPr>
        <p:txBody>
          <a:bodyPr wrap="none" anchor="ctr"/>
          <a:lstStyle/>
          <a:p>
            <a:endParaRPr lang="en-US"/>
          </a:p>
        </p:txBody>
      </p:sp>
      <p:sp>
        <p:nvSpPr>
          <p:cNvPr id="85" name="Freeform 178">
            <a:extLst>
              <a:ext uri="{FF2B5EF4-FFF2-40B4-BE49-F238E27FC236}">
                <a16:creationId xmlns:a16="http://schemas.microsoft.com/office/drawing/2014/main" id="{DD48C24F-42CE-A444-ACB3-6D22954E3249}"/>
              </a:ext>
            </a:extLst>
          </p:cNvPr>
          <p:cNvSpPr>
            <a:spLocks noChangeArrowheads="1"/>
          </p:cNvSpPr>
          <p:nvPr/>
        </p:nvSpPr>
        <p:spPr bwMode="auto">
          <a:xfrm>
            <a:off x="7578329" y="4422258"/>
            <a:ext cx="3799804" cy="4600547"/>
          </a:xfrm>
          <a:custGeom>
            <a:avLst/>
            <a:gdLst>
              <a:gd name="T0" fmla="*/ 95 w 3368"/>
              <a:gd name="T1" fmla="*/ 0 h 4077"/>
              <a:gd name="T2" fmla="*/ 0 w 3368"/>
              <a:gd name="T3" fmla="*/ 4019 h 4077"/>
              <a:gd name="T4" fmla="*/ 2427 w 3368"/>
              <a:gd name="T5" fmla="*/ 4076 h 4077"/>
              <a:gd name="T6" fmla="*/ 3291 w 3368"/>
              <a:gd name="T7" fmla="*/ 3251 h 4077"/>
              <a:gd name="T8" fmla="*/ 3367 w 3368"/>
              <a:gd name="T9" fmla="*/ 78 h 4077"/>
              <a:gd name="T10" fmla="*/ 95 w 3368"/>
              <a:gd name="T11" fmla="*/ 0 h 4077"/>
            </a:gdLst>
            <a:ahLst/>
            <a:cxnLst>
              <a:cxn ang="0">
                <a:pos x="T0" y="T1"/>
              </a:cxn>
              <a:cxn ang="0">
                <a:pos x="T2" y="T3"/>
              </a:cxn>
              <a:cxn ang="0">
                <a:pos x="T4" y="T5"/>
              </a:cxn>
              <a:cxn ang="0">
                <a:pos x="T6" y="T7"/>
              </a:cxn>
              <a:cxn ang="0">
                <a:pos x="T8" y="T9"/>
              </a:cxn>
              <a:cxn ang="0">
                <a:pos x="T10" y="T11"/>
              </a:cxn>
            </a:cxnLst>
            <a:rect l="0" t="0" r="r" b="b"/>
            <a:pathLst>
              <a:path w="3368" h="4077">
                <a:moveTo>
                  <a:pt x="95" y="0"/>
                </a:moveTo>
                <a:lnTo>
                  <a:pt x="0" y="4019"/>
                </a:lnTo>
                <a:lnTo>
                  <a:pt x="2427" y="4076"/>
                </a:lnTo>
                <a:lnTo>
                  <a:pt x="3291" y="3251"/>
                </a:lnTo>
                <a:lnTo>
                  <a:pt x="3367" y="78"/>
                </a:lnTo>
                <a:lnTo>
                  <a:pt x="95" y="0"/>
                </a:lnTo>
              </a:path>
            </a:pathLst>
          </a:custGeom>
          <a:solidFill>
            <a:schemeClr val="accent2"/>
          </a:solidFill>
          <a:ln w="18360" cap="flat">
            <a:solidFill>
              <a:srgbClr val="FFFFFF"/>
            </a:solidFill>
            <a:round/>
            <a:headEnd/>
            <a:tailEnd/>
          </a:ln>
          <a:effectLst/>
        </p:spPr>
        <p:txBody>
          <a:bodyPr wrap="none" anchor="ctr"/>
          <a:lstStyle/>
          <a:p>
            <a:endParaRPr lang="en-US"/>
          </a:p>
        </p:txBody>
      </p:sp>
      <p:sp>
        <p:nvSpPr>
          <p:cNvPr id="86" name="Freeform 179">
            <a:extLst>
              <a:ext uri="{FF2B5EF4-FFF2-40B4-BE49-F238E27FC236}">
                <a16:creationId xmlns:a16="http://schemas.microsoft.com/office/drawing/2014/main" id="{2B9F8154-BD54-6543-90C5-EC5141864866}"/>
              </a:ext>
            </a:extLst>
          </p:cNvPr>
          <p:cNvSpPr>
            <a:spLocks noChangeArrowheads="1"/>
          </p:cNvSpPr>
          <p:nvPr/>
        </p:nvSpPr>
        <p:spPr bwMode="auto">
          <a:xfrm>
            <a:off x="10313790" y="8062908"/>
            <a:ext cx="974819" cy="954925"/>
          </a:xfrm>
          <a:custGeom>
            <a:avLst/>
            <a:gdLst>
              <a:gd name="T0" fmla="*/ 864 w 865"/>
              <a:gd name="T1" fmla="*/ 20 h 846"/>
              <a:gd name="T2" fmla="*/ 19 w 865"/>
              <a:gd name="T3" fmla="*/ 0 h 846"/>
              <a:gd name="T4" fmla="*/ 0 w 865"/>
              <a:gd name="T5" fmla="*/ 845 h 846"/>
              <a:gd name="T6" fmla="*/ 864 w 865"/>
              <a:gd name="T7" fmla="*/ 20 h 846"/>
            </a:gdLst>
            <a:ahLst/>
            <a:cxnLst>
              <a:cxn ang="0">
                <a:pos x="T0" y="T1"/>
              </a:cxn>
              <a:cxn ang="0">
                <a:pos x="T2" y="T3"/>
              </a:cxn>
              <a:cxn ang="0">
                <a:pos x="T4" y="T5"/>
              </a:cxn>
              <a:cxn ang="0">
                <a:pos x="T6" y="T7"/>
              </a:cxn>
            </a:cxnLst>
            <a:rect l="0" t="0" r="r" b="b"/>
            <a:pathLst>
              <a:path w="865" h="846">
                <a:moveTo>
                  <a:pt x="864" y="20"/>
                </a:moveTo>
                <a:lnTo>
                  <a:pt x="19" y="0"/>
                </a:lnTo>
                <a:lnTo>
                  <a:pt x="0" y="845"/>
                </a:lnTo>
                <a:lnTo>
                  <a:pt x="864" y="20"/>
                </a:lnTo>
              </a:path>
            </a:pathLst>
          </a:custGeom>
          <a:solidFill>
            <a:schemeClr val="accent2"/>
          </a:solidFill>
          <a:ln>
            <a:noFill/>
          </a:ln>
          <a:effectLst/>
        </p:spPr>
        <p:txBody>
          <a:bodyPr wrap="none" anchor="ctr"/>
          <a:lstStyle/>
          <a:p>
            <a:endParaRPr lang="en-US"/>
          </a:p>
        </p:txBody>
      </p:sp>
      <p:sp>
        <p:nvSpPr>
          <p:cNvPr id="87" name="Freeform 180">
            <a:extLst>
              <a:ext uri="{FF2B5EF4-FFF2-40B4-BE49-F238E27FC236}">
                <a16:creationId xmlns:a16="http://schemas.microsoft.com/office/drawing/2014/main" id="{519628FB-D8AD-8142-A06C-EF523E04B942}"/>
              </a:ext>
            </a:extLst>
          </p:cNvPr>
          <p:cNvSpPr>
            <a:spLocks noChangeArrowheads="1"/>
          </p:cNvSpPr>
          <p:nvPr/>
        </p:nvSpPr>
        <p:spPr bwMode="auto">
          <a:xfrm>
            <a:off x="10313790" y="8062908"/>
            <a:ext cx="974819" cy="954925"/>
          </a:xfrm>
          <a:custGeom>
            <a:avLst/>
            <a:gdLst>
              <a:gd name="T0" fmla="*/ 864 w 865"/>
              <a:gd name="T1" fmla="*/ 20 h 846"/>
              <a:gd name="T2" fmla="*/ 19 w 865"/>
              <a:gd name="T3" fmla="*/ 0 h 846"/>
              <a:gd name="T4" fmla="*/ 0 w 865"/>
              <a:gd name="T5" fmla="*/ 845 h 846"/>
              <a:gd name="T6" fmla="*/ 864 w 865"/>
              <a:gd name="T7" fmla="*/ 20 h 846"/>
            </a:gdLst>
            <a:ahLst/>
            <a:cxnLst>
              <a:cxn ang="0">
                <a:pos x="T0" y="T1"/>
              </a:cxn>
              <a:cxn ang="0">
                <a:pos x="T2" y="T3"/>
              </a:cxn>
              <a:cxn ang="0">
                <a:pos x="T4" y="T5"/>
              </a:cxn>
              <a:cxn ang="0">
                <a:pos x="T6" y="T7"/>
              </a:cxn>
            </a:cxnLst>
            <a:rect l="0" t="0" r="r" b="b"/>
            <a:pathLst>
              <a:path w="865" h="846">
                <a:moveTo>
                  <a:pt x="864" y="20"/>
                </a:moveTo>
                <a:lnTo>
                  <a:pt x="19" y="0"/>
                </a:lnTo>
                <a:lnTo>
                  <a:pt x="0" y="845"/>
                </a:lnTo>
                <a:lnTo>
                  <a:pt x="864" y="20"/>
                </a:lnTo>
              </a:path>
            </a:pathLst>
          </a:custGeom>
          <a:solidFill>
            <a:schemeClr val="accent2"/>
          </a:solidFill>
          <a:ln w="18360" cap="flat">
            <a:solidFill>
              <a:srgbClr val="FFFFFF"/>
            </a:solidFill>
            <a:round/>
            <a:headEnd/>
            <a:tailEnd/>
          </a:ln>
          <a:effectLst/>
        </p:spPr>
        <p:txBody>
          <a:bodyPr wrap="none" anchor="ctr"/>
          <a:lstStyle/>
          <a:p>
            <a:endParaRPr lang="en-US"/>
          </a:p>
        </p:txBody>
      </p:sp>
      <p:sp>
        <p:nvSpPr>
          <p:cNvPr id="88" name="Freeform 181">
            <a:extLst>
              <a:ext uri="{FF2B5EF4-FFF2-40B4-BE49-F238E27FC236}">
                <a16:creationId xmlns:a16="http://schemas.microsoft.com/office/drawing/2014/main" id="{D23F7D41-0EE0-3743-A7C0-8582D5D01A19}"/>
              </a:ext>
            </a:extLst>
          </p:cNvPr>
          <p:cNvSpPr>
            <a:spLocks noChangeArrowheads="1"/>
          </p:cNvSpPr>
          <p:nvPr/>
        </p:nvSpPr>
        <p:spPr bwMode="auto">
          <a:xfrm>
            <a:off x="12691155" y="4079080"/>
            <a:ext cx="4421502" cy="5102879"/>
          </a:xfrm>
          <a:custGeom>
            <a:avLst/>
            <a:gdLst>
              <a:gd name="T0" fmla="*/ 3224 w 3920"/>
              <a:gd name="T1" fmla="*/ 4525 h 4526"/>
              <a:gd name="T2" fmla="*/ 0 w 3920"/>
              <a:gd name="T3" fmla="*/ 3959 h 4526"/>
              <a:gd name="T4" fmla="*/ 695 w 3920"/>
              <a:gd name="T5" fmla="*/ 0 h 4526"/>
              <a:gd name="T6" fmla="*/ 3919 w 3920"/>
              <a:gd name="T7" fmla="*/ 566 h 4526"/>
              <a:gd name="T8" fmla="*/ 3224 w 3920"/>
              <a:gd name="T9" fmla="*/ 4525 h 4526"/>
            </a:gdLst>
            <a:ahLst/>
            <a:cxnLst>
              <a:cxn ang="0">
                <a:pos x="T0" y="T1"/>
              </a:cxn>
              <a:cxn ang="0">
                <a:pos x="T2" y="T3"/>
              </a:cxn>
              <a:cxn ang="0">
                <a:pos x="T4" y="T5"/>
              </a:cxn>
              <a:cxn ang="0">
                <a:pos x="T6" y="T7"/>
              </a:cxn>
              <a:cxn ang="0">
                <a:pos x="T8" y="T9"/>
              </a:cxn>
            </a:cxnLst>
            <a:rect l="0" t="0" r="r" b="b"/>
            <a:pathLst>
              <a:path w="3920" h="4526">
                <a:moveTo>
                  <a:pt x="3224" y="4525"/>
                </a:moveTo>
                <a:lnTo>
                  <a:pt x="0" y="3959"/>
                </a:lnTo>
                <a:lnTo>
                  <a:pt x="695" y="0"/>
                </a:lnTo>
                <a:lnTo>
                  <a:pt x="3919" y="566"/>
                </a:lnTo>
                <a:lnTo>
                  <a:pt x="3224" y="4525"/>
                </a:lnTo>
              </a:path>
            </a:pathLst>
          </a:custGeom>
          <a:solidFill>
            <a:schemeClr val="accent3"/>
          </a:solidFill>
          <a:ln>
            <a:noFill/>
          </a:ln>
          <a:effectLst/>
        </p:spPr>
        <p:txBody>
          <a:bodyPr wrap="none" anchor="ctr"/>
          <a:lstStyle/>
          <a:p>
            <a:endParaRPr lang="en-US"/>
          </a:p>
        </p:txBody>
      </p:sp>
      <p:sp>
        <p:nvSpPr>
          <p:cNvPr id="89" name="Freeform 182">
            <a:extLst>
              <a:ext uri="{FF2B5EF4-FFF2-40B4-BE49-F238E27FC236}">
                <a16:creationId xmlns:a16="http://schemas.microsoft.com/office/drawing/2014/main" id="{C92EACF1-1957-C240-B0B0-5B477D0EB502}"/>
              </a:ext>
            </a:extLst>
          </p:cNvPr>
          <p:cNvSpPr>
            <a:spLocks noChangeArrowheads="1"/>
          </p:cNvSpPr>
          <p:nvPr/>
        </p:nvSpPr>
        <p:spPr bwMode="auto">
          <a:xfrm>
            <a:off x="12691155" y="4079080"/>
            <a:ext cx="4421502" cy="5102879"/>
          </a:xfrm>
          <a:custGeom>
            <a:avLst/>
            <a:gdLst>
              <a:gd name="T0" fmla="*/ 3224 w 3920"/>
              <a:gd name="T1" fmla="*/ 4525 h 4526"/>
              <a:gd name="T2" fmla="*/ 0 w 3920"/>
              <a:gd name="T3" fmla="*/ 3959 h 4526"/>
              <a:gd name="T4" fmla="*/ 695 w 3920"/>
              <a:gd name="T5" fmla="*/ 0 h 4526"/>
              <a:gd name="T6" fmla="*/ 3919 w 3920"/>
              <a:gd name="T7" fmla="*/ 566 h 4526"/>
              <a:gd name="T8" fmla="*/ 3224 w 3920"/>
              <a:gd name="T9" fmla="*/ 4525 h 4526"/>
            </a:gdLst>
            <a:ahLst/>
            <a:cxnLst>
              <a:cxn ang="0">
                <a:pos x="T0" y="T1"/>
              </a:cxn>
              <a:cxn ang="0">
                <a:pos x="T2" y="T3"/>
              </a:cxn>
              <a:cxn ang="0">
                <a:pos x="T4" y="T5"/>
              </a:cxn>
              <a:cxn ang="0">
                <a:pos x="T6" y="T7"/>
              </a:cxn>
              <a:cxn ang="0">
                <a:pos x="T8" y="T9"/>
              </a:cxn>
            </a:cxnLst>
            <a:rect l="0" t="0" r="r" b="b"/>
            <a:pathLst>
              <a:path w="3920" h="4526">
                <a:moveTo>
                  <a:pt x="3224" y="4525"/>
                </a:moveTo>
                <a:lnTo>
                  <a:pt x="0" y="3959"/>
                </a:lnTo>
                <a:lnTo>
                  <a:pt x="695" y="0"/>
                </a:lnTo>
                <a:lnTo>
                  <a:pt x="3919" y="566"/>
                </a:lnTo>
                <a:lnTo>
                  <a:pt x="3224" y="4525"/>
                </a:lnTo>
              </a:path>
            </a:pathLst>
          </a:custGeom>
          <a:solidFill>
            <a:schemeClr val="accent3"/>
          </a:solidFill>
          <a:ln w="18360" cap="flat">
            <a:solidFill>
              <a:srgbClr val="FFFFFF"/>
            </a:solidFill>
            <a:round/>
            <a:headEnd/>
            <a:tailEnd/>
          </a:ln>
          <a:effectLst/>
        </p:spPr>
        <p:txBody>
          <a:bodyPr wrap="none" anchor="ctr"/>
          <a:lstStyle/>
          <a:p>
            <a:endParaRPr lang="en-US"/>
          </a:p>
        </p:txBody>
      </p:sp>
      <p:sp>
        <p:nvSpPr>
          <p:cNvPr id="90" name="Freeform 183">
            <a:extLst>
              <a:ext uri="{FF2B5EF4-FFF2-40B4-BE49-F238E27FC236}">
                <a16:creationId xmlns:a16="http://schemas.microsoft.com/office/drawing/2014/main" id="{A386A634-ECC3-1442-95FD-2BF1DF21FBE8}"/>
              </a:ext>
            </a:extLst>
          </p:cNvPr>
          <p:cNvSpPr>
            <a:spLocks noChangeArrowheads="1"/>
          </p:cNvSpPr>
          <p:nvPr/>
        </p:nvSpPr>
        <p:spPr bwMode="auto">
          <a:xfrm>
            <a:off x="12586711" y="3999503"/>
            <a:ext cx="4635364" cy="5262033"/>
          </a:xfrm>
          <a:custGeom>
            <a:avLst/>
            <a:gdLst>
              <a:gd name="T0" fmla="*/ 4109 w 4110"/>
              <a:gd name="T1" fmla="*/ 3911 h 4665"/>
              <a:gd name="T2" fmla="*/ 924 w 4110"/>
              <a:gd name="T3" fmla="*/ 4664 h 4665"/>
              <a:gd name="T4" fmla="*/ 0 w 4110"/>
              <a:gd name="T5" fmla="*/ 752 h 4665"/>
              <a:gd name="T6" fmla="*/ 3185 w 4110"/>
              <a:gd name="T7" fmla="*/ 0 h 4665"/>
              <a:gd name="T8" fmla="*/ 4109 w 4110"/>
              <a:gd name="T9" fmla="*/ 3911 h 4665"/>
            </a:gdLst>
            <a:ahLst/>
            <a:cxnLst>
              <a:cxn ang="0">
                <a:pos x="T0" y="T1"/>
              </a:cxn>
              <a:cxn ang="0">
                <a:pos x="T2" y="T3"/>
              </a:cxn>
              <a:cxn ang="0">
                <a:pos x="T4" y="T5"/>
              </a:cxn>
              <a:cxn ang="0">
                <a:pos x="T6" y="T7"/>
              </a:cxn>
              <a:cxn ang="0">
                <a:pos x="T8" y="T9"/>
              </a:cxn>
            </a:cxnLst>
            <a:rect l="0" t="0" r="r" b="b"/>
            <a:pathLst>
              <a:path w="4110" h="4665">
                <a:moveTo>
                  <a:pt x="4109" y="3911"/>
                </a:moveTo>
                <a:lnTo>
                  <a:pt x="924" y="4664"/>
                </a:lnTo>
                <a:lnTo>
                  <a:pt x="0" y="752"/>
                </a:lnTo>
                <a:lnTo>
                  <a:pt x="3185" y="0"/>
                </a:lnTo>
                <a:lnTo>
                  <a:pt x="4109" y="3911"/>
                </a:lnTo>
              </a:path>
            </a:pathLst>
          </a:custGeom>
          <a:solidFill>
            <a:schemeClr val="accent3"/>
          </a:solidFill>
          <a:ln>
            <a:noFill/>
          </a:ln>
          <a:effectLst/>
        </p:spPr>
        <p:txBody>
          <a:bodyPr wrap="none" anchor="ctr"/>
          <a:lstStyle/>
          <a:p>
            <a:endParaRPr lang="en-US"/>
          </a:p>
        </p:txBody>
      </p:sp>
      <p:sp>
        <p:nvSpPr>
          <p:cNvPr id="91" name="Freeform 184">
            <a:extLst>
              <a:ext uri="{FF2B5EF4-FFF2-40B4-BE49-F238E27FC236}">
                <a16:creationId xmlns:a16="http://schemas.microsoft.com/office/drawing/2014/main" id="{40BDE7B1-A603-094E-B571-52BF2AEC6BC5}"/>
              </a:ext>
            </a:extLst>
          </p:cNvPr>
          <p:cNvSpPr>
            <a:spLocks noChangeArrowheads="1"/>
          </p:cNvSpPr>
          <p:nvPr/>
        </p:nvSpPr>
        <p:spPr bwMode="auto">
          <a:xfrm>
            <a:off x="12586711" y="3999503"/>
            <a:ext cx="4635364" cy="5262033"/>
          </a:xfrm>
          <a:custGeom>
            <a:avLst/>
            <a:gdLst>
              <a:gd name="T0" fmla="*/ 4109 w 4110"/>
              <a:gd name="T1" fmla="*/ 3911 h 4665"/>
              <a:gd name="T2" fmla="*/ 924 w 4110"/>
              <a:gd name="T3" fmla="*/ 4664 h 4665"/>
              <a:gd name="T4" fmla="*/ 0 w 4110"/>
              <a:gd name="T5" fmla="*/ 752 h 4665"/>
              <a:gd name="T6" fmla="*/ 3185 w 4110"/>
              <a:gd name="T7" fmla="*/ 0 h 4665"/>
              <a:gd name="T8" fmla="*/ 4109 w 4110"/>
              <a:gd name="T9" fmla="*/ 3911 h 4665"/>
            </a:gdLst>
            <a:ahLst/>
            <a:cxnLst>
              <a:cxn ang="0">
                <a:pos x="T0" y="T1"/>
              </a:cxn>
              <a:cxn ang="0">
                <a:pos x="T2" y="T3"/>
              </a:cxn>
              <a:cxn ang="0">
                <a:pos x="T4" y="T5"/>
              </a:cxn>
              <a:cxn ang="0">
                <a:pos x="T6" y="T7"/>
              </a:cxn>
              <a:cxn ang="0">
                <a:pos x="T8" y="T9"/>
              </a:cxn>
            </a:cxnLst>
            <a:rect l="0" t="0" r="r" b="b"/>
            <a:pathLst>
              <a:path w="4110" h="4665">
                <a:moveTo>
                  <a:pt x="4109" y="3911"/>
                </a:moveTo>
                <a:lnTo>
                  <a:pt x="924" y="4664"/>
                </a:lnTo>
                <a:lnTo>
                  <a:pt x="0" y="752"/>
                </a:lnTo>
                <a:lnTo>
                  <a:pt x="3185" y="0"/>
                </a:lnTo>
                <a:lnTo>
                  <a:pt x="4109" y="3911"/>
                </a:lnTo>
              </a:path>
            </a:pathLst>
          </a:custGeom>
          <a:solidFill>
            <a:schemeClr val="accent3"/>
          </a:solidFill>
          <a:ln w="18360" cap="flat">
            <a:solidFill>
              <a:srgbClr val="FFFFFF"/>
            </a:solidFill>
            <a:round/>
            <a:headEnd/>
            <a:tailEnd/>
          </a:ln>
          <a:effectLst/>
        </p:spPr>
        <p:txBody>
          <a:bodyPr wrap="none" anchor="ctr"/>
          <a:lstStyle/>
          <a:p>
            <a:endParaRPr lang="en-US"/>
          </a:p>
        </p:txBody>
      </p:sp>
      <p:sp>
        <p:nvSpPr>
          <p:cNvPr id="92" name="Freeform 185">
            <a:extLst>
              <a:ext uri="{FF2B5EF4-FFF2-40B4-BE49-F238E27FC236}">
                <a16:creationId xmlns:a16="http://schemas.microsoft.com/office/drawing/2014/main" id="{39CA6311-3450-814A-868B-07E7068CE6B6}"/>
              </a:ext>
            </a:extLst>
          </p:cNvPr>
          <p:cNvSpPr>
            <a:spLocks noChangeArrowheads="1"/>
          </p:cNvSpPr>
          <p:nvPr/>
        </p:nvSpPr>
        <p:spPr bwMode="auto">
          <a:xfrm>
            <a:off x="12880150" y="4223315"/>
            <a:ext cx="4043511" cy="4814412"/>
          </a:xfrm>
          <a:custGeom>
            <a:avLst/>
            <a:gdLst>
              <a:gd name="T0" fmla="*/ 3585 w 3586"/>
              <a:gd name="T1" fmla="*/ 4006 h 4270"/>
              <a:gd name="T2" fmla="*/ 323 w 3586"/>
              <a:gd name="T3" fmla="*/ 4269 h 4270"/>
              <a:gd name="T4" fmla="*/ 0 w 3586"/>
              <a:gd name="T5" fmla="*/ 262 h 4270"/>
              <a:gd name="T6" fmla="*/ 3262 w 3586"/>
              <a:gd name="T7" fmla="*/ 0 h 4270"/>
              <a:gd name="T8" fmla="*/ 3585 w 3586"/>
              <a:gd name="T9" fmla="*/ 4006 h 4270"/>
            </a:gdLst>
            <a:ahLst/>
            <a:cxnLst>
              <a:cxn ang="0">
                <a:pos x="T0" y="T1"/>
              </a:cxn>
              <a:cxn ang="0">
                <a:pos x="T2" y="T3"/>
              </a:cxn>
              <a:cxn ang="0">
                <a:pos x="T4" y="T5"/>
              </a:cxn>
              <a:cxn ang="0">
                <a:pos x="T6" y="T7"/>
              </a:cxn>
              <a:cxn ang="0">
                <a:pos x="T8" y="T9"/>
              </a:cxn>
            </a:cxnLst>
            <a:rect l="0" t="0" r="r" b="b"/>
            <a:pathLst>
              <a:path w="3586" h="4270">
                <a:moveTo>
                  <a:pt x="3585" y="4006"/>
                </a:moveTo>
                <a:lnTo>
                  <a:pt x="323" y="4269"/>
                </a:lnTo>
                <a:lnTo>
                  <a:pt x="0" y="262"/>
                </a:lnTo>
                <a:lnTo>
                  <a:pt x="3262" y="0"/>
                </a:lnTo>
                <a:lnTo>
                  <a:pt x="3585" y="4006"/>
                </a:lnTo>
              </a:path>
            </a:pathLst>
          </a:custGeom>
          <a:solidFill>
            <a:schemeClr val="accent3"/>
          </a:solidFill>
          <a:ln>
            <a:noFill/>
          </a:ln>
          <a:effectLst/>
        </p:spPr>
        <p:txBody>
          <a:bodyPr wrap="none" anchor="ctr"/>
          <a:lstStyle/>
          <a:p>
            <a:endParaRPr lang="en-US"/>
          </a:p>
        </p:txBody>
      </p:sp>
      <p:sp>
        <p:nvSpPr>
          <p:cNvPr id="93" name="Freeform 186">
            <a:extLst>
              <a:ext uri="{FF2B5EF4-FFF2-40B4-BE49-F238E27FC236}">
                <a16:creationId xmlns:a16="http://schemas.microsoft.com/office/drawing/2014/main" id="{E253B120-2101-5E4E-A8D1-F32B11F3AE20}"/>
              </a:ext>
            </a:extLst>
          </p:cNvPr>
          <p:cNvSpPr>
            <a:spLocks noChangeArrowheads="1"/>
          </p:cNvSpPr>
          <p:nvPr/>
        </p:nvSpPr>
        <p:spPr bwMode="auto">
          <a:xfrm>
            <a:off x="12880150" y="4223315"/>
            <a:ext cx="4043511" cy="4814412"/>
          </a:xfrm>
          <a:custGeom>
            <a:avLst/>
            <a:gdLst>
              <a:gd name="T0" fmla="*/ 3585 w 3586"/>
              <a:gd name="T1" fmla="*/ 4006 h 4270"/>
              <a:gd name="T2" fmla="*/ 323 w 3586"/>
              <a:gd name="T3" fmla="*/ 4269 h 4270"/>
              <a:gd name="T4" fmla="*/ 0 w 3586"/>
              <a:gd name="T5" fmla="*/ 262 h 4270"/>
              <a:gd name="T6" fmla="*/ 3262 w 3586"/>
              <a:gd name="T7" fmla="*/ 0 h 4270"/>
              <a:gd name="T8" fmla="*/ 3585 w 3586"/>
              <a:gd name="T9" fmla="*/ 4006 h 4270"/>
            </a:gdLst>
            <a:ahLst/>
            <a:cxnLst>
              <a:cxn ang="0">
                <a:pos x="T0" y="T1"/>
              </a:cxn>
              <a:cxn ang="0">
                <a:pos x="T2" y="T3"/>
              </a:cxn>
              <a:cxn ang="0">
                <a:pos x="T4" y="T5"/>
              </a:cxn>
              <a:cxn ang="0">
                <a:pos x="T6" y="T7"/>
              </a:cxn>
              <a:cxn ang="0">
                <a:pos x="T8" y="T9"/>
              </a:cxn>
            </a:cxnLst>
            <a:rect l="0" t="0" r="r" b="b"/>
            <a:pathLst>
              <a:path w="3586" h="4270">
                <a:moveTo>
                  <a:pt x="3585" y="4006"/>
                </a:moveTo>
                <a:lnTo>
                  <a:pt x="323" y="4269"/>
                </a:lnTo>
                <a:lnTo>
                  <a:pt x="0" y="262"/>
                </a:lnTo>
                <a:lnTo>
                  <a:pt x="3262" y="0"/>
                </a:lnTo>
                <a:lnTo>
                  <a:pt x="3585" y="4006"/>
                </a:lnTo>
              </a:path>
            </a:pathLst>
          </a:custGeom>
          <a:solidFill>
            <a:schemeClr val="accent3"/>
          </a:solidFill>
          <a:ln w="18360" cap="flat">
            <a:solidFill>
              <a:srgbClr val="FFFFFF"/>
            </a:solidFill>
            <a:round/>
            <a:headEnd/>
            <a:tailEnd/>
          </a:ln>
          <a:effectLst/>
        </p:spPr>
        <p:txBody>
          <a:bodyPr wrap="none" anchor="ctr"/>
          <a:lstStyle/>
          <a:p>
            <a:endParaRPr lang="en-US"/>
          </a:p>
        </p:txBody>
      </p:sp>
      <p:sp>
        <p:nvSpPr>
          <p:cNvPr id="94" name="Freeform 187">
            <a:extLst>
              <a:ext uri="{FF2B5EF4-FFF2-40B4-BE49-F238E27FC236}">
                <a16:creationId xmlns:a16="http://schemas.microsoft.com/office/drawing/2014/main" id="{5961DD5F-E117-C445-8F6A-E9F207B0660F}"/>
              </a:ext>
            </a:extLst>
          </p:cNvPr>
          <p:cNvSpPr>
            <a:spLocks noChangeArrowheads="1"/>
          </p:cNvSpPr>
          <p:nvPr/>
        </p:nvSpPr>
        <p:spPr bwMode="auto">
          <a:xfrm>
            <a:off x="13004491" y="4422258"/>
            <a:ext cx="3799804" cy="4600547"/>
          </a:xfrm>
          <a:custGeom>
            <a:avLst/>
            <a:gdLst>
              <a:gd name="T0" fmla="*/ 95 w 3368"/>
              <a:gd name="T1" fmla="*/ 0 h 4077"/>
              <a:gd name="T2" fmla="*/ 0 w 3368"/>
              <a:gd name="T3" fmla="*/ 4019 h 4077"/>
              <a:gd name="T4" fmla="*/ 2427 w 3368"/>
              <a:gd name="T5" fmla="*/ 4076 h 4077"/>
              <a:gd name="T6" fmla="*/ 3292 w 3368"/>
              <a:gd name="T7" fmla="*/ 3251 h 4077"/>
              <a:gd name="T8" fmla="*/ 3367 w 3368"/>
              <a:gd name="T9" fmla="*/ 78 h 4077"/>
              <a:gd name="T10" fmla="*/ 95 w 3368"/>
              <a:gd name="T11" fmla="*/ 0 h 4077"/>
            </a:gdLst>
            <a:ahLst/>
            <a:cxnLst>
              <a:cxn ang="0">
                <a:pos x="T0" y="T1"/>
              </a:cxn>
              <a:cxn ang="0">
                <a:pos x="T2" y="T3"/>
              </a:cxn>
              <a:cxn ang="0">
                <a:pos x="T4" y="T5"/>
              </a:cxn>
              <a:cxn ang="0">
                <a:pos x="T6" y="T7"/>
              </a:cxn>
              <a:cxn ang="0">
                <a:pos x="T8" y="T9"/>
              </a:cxn>
              <a:cxn ang="0">
                <a:pos x="T10" y="T11"/>
              </a:cxn>
            </a:cxnLst>
            <a:rect l="0" t="0" r="r" b="b"/>
            <a:pathLst>
              <a:path w="3368" h="4077">
                <a:moveTo>
                  <a:pt x="95" y="0"/>
                </a:moveTo>
                <a:lnTo>
                  <a:pt x="0" y="4019"/>
                </a:lnTo>
                <a:lnTo>
                  <a:pt x="2427" y="4076"/>
                </a:lnTo>
                <a:lnTo>
                  <a:pt x="3292" y="3251"/>
                </a:lnTo>
                <a:lnTo>
                  <a:pt x="3367" y="78"/>
                </a:lnTo>
                <a:lnTo>
                  <a:pt x="95" y="0"/>
                </a:lnTo>
              </a:path>
            </a:pathLst>
          </a:custGeom>
          <a:solidFill>
            <a:schemeClr val="accent3"/>
          </a:solidFill>
          <a:ln>
            <a:noFill/>
          </a:ln>
          <a:effectLst/>
        </p:spPr>
        <p:txBody>
          <a:bodyPr wrap="none" anchor="ctr"/>
          <a:lstStyle/>
          <a:p>
            <a:endParaRPr lang="en-US"/>
          </a:p>
        </p:txBody>
      </p:sp>
      <p:sp>
        <p:nvSpPr>
          <p:cNvPr id="95" name="Freeform 188">
            <a:extLst>
              <a:ext uri="{FF2B5EF4-FFF2-40B4-BE49-F238E27FC236}">
                <a16:creationId xmlns:a16="http://schemas.microsoft.com/office/drawing/2014/main" id="{EEEDF144-F954-5A43-919A-EC361FFB834C}"/>
              </a:ext>
            </a:extLst>
          </p:cNvPr>
          <p:cNvSpPr>
            <a:spLocks noChangeArrowheads="1"/>
          </p:cNvSpPr>
          <p:nvPr/>
        </p:nvSpPr>
        <p:spPr bwMode="auto">
          <a:xfrm>
            <a:off x="13004491" y="4422258"/>
            <a:ext cx="3799804" cy="4600547"/>
          </a:xfrm>
          <a:custGeom>
            <a:avLst/>
            <a:gdLst>
              <a:gd name="T0" fmla="*/ 95 w 3368"/>
              <a:gd name="T1" fmla="*/ 0 h 4077"/>
              <a:gd name="T2" fmla="*/ 0 w 3368"/>
              <a:gd name="T3" fmla="*/ 4019 h 4077"/>
              <a:gd name="T4" fmla="*/ 2427 w 3368"/>
              <a:gd name="T5" fmla="*/ 4076 h 4077"/>
              <a:gd name="T6" fmla="*/ 3292 w 3368"/>
              <a:gd name="T7" fmla="*/ 3251 h 4077"/>
              <a:gd name="T8" fmla="*/ 3367 w 3368"/>
              <a:gd name="T9" fmla="*/ 78 h 4077"/>
              <a:gd name="T10" fmla="*/ 95 w 3368"/>
              <a:gd name="T11" fmla="*/ 0 h 4077"/>
            </a:gdLst>
            <a:ahLst/>
            <a:cxnLst>
              <a:cxn ang="0">
                <a:pos x="T0" y="T1"/>
              </a:cxn>
              <a:cxn ang="0">
                <a:pos x="T2" y="T3"/>
              </a:cxn>
              <a:cxn ang="0">
                <a:pos x="T4" y="T5"/>
              </a:cxn>
              <a:cxn ang="0">
                <a:pos x="T6" y="T7"/>
              </a:cxn>
              <a:cxn ang="0">
                <a:pos x="T8" y="T9"/>
              </a:cxn>
              <a:cxn ang="0">
                <a:pos x="T10" y="T11"/>
              </a:cxn>
            </a:cxnLst>
            <a:rect l="0" t="0" r="r" b="b"/>
            <a:pathLst>
              <a:path w="3368" h="4077">
                <a:moveTo>
                  <a:pt x="95" y="0"/>
                </a:moveTo>
                <a:lnTo>
                  <a:pt x="0" y="4019"/>
                </a:lnTo>
                <a:lnTo>
                  <a:pt x="2427" y="4076"/>
                </a:lnTo>
                <a:lnTo>
                  <a:pt x="3292" y="3251"/>
                </a:lnTo>
                <a:lnTo>
                  <a:pt x="3367" y="78"/>
                </a:lnTo>
                <a:lnTo>
                  <a:pt x="95" y="0"/>
                </a:lnTo>
              </a:path>
            </a:pathLst>
          </a:custGeom>
          <a:solidFill>
            <a:schemeClr val="accent3"/>
          </a:solidFill>
          <a:ln w="18360" cap="flat">
            <a:solidFill>
              <a:srgbClr val="FFFFFF"/>
            </a:solidFill>
            <a:round/>
            <a:headEnd/>
            <a:tailEnd/>
          </a:ln>
          <a:effectLst/>
        </p:spPr>
        <p:txBody>
          <a:bodyPr wrap="none" anchor="ctr"/>
          <a:lstStyle/>
          <a:p>
            <a:endParaRPr lang="en-US"/>
          </a:p>
        </p:txBody>
      </p:sp>
      <p:sp>
        <p:nvSpPr>
          <p:cNvPr id="96" name="Freeform 189">
            <a:extLst>
              <a:ext uri="{FF2B5EF4-FFF2-40B4-BE49-F238E27FC236}">
                <a16:creationId xmlns:a16="http://schemas.microsoft.com/office/drawing/2014/main" id="{EE1FEF63-DCA2-A14F-95D4-D143AE2CB567}"/>
              </a:ext>
            </a:extLst>
          </p:cNvPr>
          <p:cNvSpPr>
            <a:spLocks noChangeArrowheads="1"/>
          </p:cNvSpPr>
          <p:nvPr/>
        </p:nvSpPr>
        <p:spPr bwMode="auto">
          <a:xfrm>
            <a:off x="15739952" y="8062908"/>
            <a:ext cx="974819" cy="954925"/>
          </a:xfrm>
          <a:custGeom>
            <a:avLst/>
            <a:gdLst>
              <a:gd name="T0" fmla="*/ 865 w 866"/>
              <a:gd name="T1" fmla="*/ 20 h 846"/>
              <a:gd name="T2" fmla="*/ 20 w 866"/>
              <a:gd name="T3" fmla="*/ 0 h 846"/>
              <a:gd name="T4" fmla="*/ 0 w 866"/>
              <a:gd name="T5" fmla="*/ 845 h 846"/>
              <a:gd name="T6" fmla="*/ 865 w 866"/>
              <a:gd name="T7" fmla="*/ 20 h 846"/>
            </a:gdLst>
            <a:ahLst/>
            <a:cxnLst>
              <a:cxn ang="0">
                <a:pos x="T0" y="T1"/>
              </a:cxn>
              <a:cxn ang="0">
                <a:pos x="T2" y="T3"/>
              </a:cxn>
              <a:cxn ang="0">
                <a:pos x="T4" y="T5"/>
              </a:cxn>
              <a:cxn ang="0">
                <a:pos x="T6" y="T7"/>
              </a:cxn>
            </a:cxnLst>
            <a:rect l="0" t="0" r="r" b="b"/>
            <a:pathLst>
              <a:path w="866" h="846">
                <a:moveTo>
                  <a:pt x="865" y="20"/>
                </a:moveTo>
                <a:lnTo>
                  <a:pt x="20" y="0"/>
                </a:lnTo>
                <a:lnTo>
                  <a:pt x="0" y="845"/>
                </a:lnTo>
                <a:lnTo>
                  <a:pt x="865" y="20"/>
                </a:lnTo>
              </a:path>
            </a:pathLst>
          </a:custGeom>
          <a:solidFill>
            <a:schemeClr val="accent3"/>
          </a:solidFill>
          <a:ln>
            <a:noFill/>
          </a:ln>
          <a:effectLst/>
        </p:spPr>
        <p:txBody>
          <a:bodyPr wrap="none" anchor="ctr"/>
          <a:lstStyle/>
          <a:p>
            <a:endParaRPr lang="en-US"/>
          </a:p>
        </p:txBody>
      </p:sp>
      <p:sp>
        <p:nvSpPr>
          <p:cNvPr id="97" name="Freeform 190">
            <a:extLst>
              <a:ext uri="{FF2B5EF4-FFF2-40B4-BE49-F238E27FC236}">
                <a16:creationId xmlns:a16="http://schemas.microsoft.com/office/drawing/2014/main" id="{F0DEE6AD-DE05-5D4B-9090-96F1D8372B68}"/>
              </a:ext>
            </a:extLst>
          </p:cNvPr>
          <p:cNvSpPr>
            <a:spLocks noChangeArrowheads="1"/>
          </p:cNvSpPr>
          <p:nvPr/>
        </p:nvSpPr>
        <p:spPr bwMode="auto">
          <a:xfrm>
            <a:off x="15739952" y="8062908"/>
            <a:ext cx="974819" cy="954925"/>
          </a:xfrm>
          <a:custGeom>
            <a:avLst/>
            <a:gdLst>
              <a:gd name="T0" fmla="*/ 865 w 866"/>
              <a:gd name="T1" fmla="*/ 20 h 846"/>
              <a:gd name="T2" fmla="*/ 20 w 866"/>
              <a:gd name="T3" fmla="*/ 0 h 846"/>
              <a:gd name="T4" fmla="*/ 0 w 866"/>
              <a:gd name="T5" fmla="*/ 845 h 846"/>
              <a:gd name="T6" fmla="*/ 865 w 866"/>
              <a:gd name="T7" fmla="*/ 20 h 846"/>
            </a:gdLst>
            <a:ahLst/>
            <a:cxnLst>
              <a:cxn ang="0">
                <a:pos x="T0" y="T1"/>
              </a:cxn>
              <a:cxn ang="0">
                <a:pos x="T2" y="T3"/>
              </a:cxn>
              <a:cxn ang="0">
                <a:pos x="T4" y="T5"/>
              </a:cxn>
              <a:cxn ang="0">
                <a:pos x="T6" y="T7"/>
              </a:cxn>
            </a:cxnLst>
            <a:rect l="0" t="0" r="r" b="b"/>
            <a:pathLst>
              <a:path w="866" h="846">
                <a:moveTo>
                  <a:pt x="865" y="20"/>
                </a:moveTo>
                <a:lnTo>
                  <a:pt x="20" y="0"/>
                </a:lnTo>
                <a:lnTo>
                  <a:pt x="0" y="845"/>
                </a:lnTo>
                <a:lnTo>
                  <a:pt x="865" y="20"/>
                </a:lnTo>
              </a:path>
            </a:pathLst>
          </a:custGeom>
          <a:solidFill>
            <a:schemeClr val="accent3"/>
          </a:solidFill>
          <a:ln w="18360" cap="flat">
            <a:solidFill>
              <a:srgbClr val="FFFFFF"/>
            </a:solidFill>
            <a:round/>
            <a:headEnd/>
            <a:tailEnd/>
          </a:ln>
          <a:effectLst/>
        </p:spPr>
        <p:txBody>
          <a:bodyPr wrap="none" anchor="ctr"/>
          <a:lstStyle/>
          <a:p>
            <a:endParaRPr lang="en-US"/>
          </a:p>
        </p:txBody>
      </p:sp>
      <p:sp>
        <p:nvSpPr>
          <p:cNvPr id="98" name="Freeform 191">
            <a:extLst>
              <a:ext uri="{FF2B5EF4-FFF2-40B4-BE49-F238E27FC236}">
                <a16:creationId xmlns:a16="http://schemas.microsoft.com/office/drawing/2014/main" id="{0DAF4A27-1A24-CF47-B374-211C44B4E8D4}"/>
              </a:ext>
            </a:extLst>
          </p:cNvPr>
          <p:cNvSpPr>
            <a:spLocks noChangeArrowheads="1"/>
          </p:cNvSpPr>
          <p:nvPr/>
        </p:nvSpPr>
        <p:spPr bwMode="auto">
          <a:xfrm>
            <a:off x="18117317" y="4079080"/>
            <a:ext cx="4421499" cy="5102879"/>
          </a:xfrm>
          <a:custGeom>
            <a:avLst/>
            <a:gdLst>
              <a:gd name="T0" fmla="*/ 3224 w 3920"/>
              <a:gd name="T1" fmla="*/ 4525 h 4526"/>
              <a:gd name="T2" fmla="*/ 0 w 3920"/>
              <a:gd name="T3" fmla="*/ 3959 h 4526"/>
              <a:gd name="T4" fmla="*/ 696 w 3920"/>
              <a:gd name="T5" fmla="*/ 0 h 4526"/>
              <a:gd name="T6" fmla="*/ 3919 w 3920"/>
              <a:gd name="T7" fmla="*/ 566 h 4526"/>
              <a:gd name="T8" fmla="*/ 3224 w 3920"/>
              <a:gd name="T9" fmla="*/ 4525 h 4526"/>
            </a:gdLst>
            <a:ahLst/>
            <a:cxnLst>
              <a:cxn ang="0">
                <a:pos x="T0" y="T1"/>
              </a:cxn>
              <a:cxn ang="0">
                <a:pos x="T2" y="T3"/>
              </a:cxn>
              <a:cxn ang="0">
                <a:pos x="T4" y="T5"/>
              </a:cxn>
              <a:cxn ang="0">
                <a:pos x="T6" y="T7"/>
              </a:cxn>
              <a:cxn ang="0">
                <a:pos x="T8" y="T9"/>
              </a:cxn>
            </a:cxnLst>
            <a:rect l="0" t="0" r="r" b="b"/>
            <a:pathLst>
              <a:path w="3920" h="4526">
                <a:moveTo>
                  <a:pt x="3224" y="4525"/>
                </a:moveTo>
                <a:lnTo>
                  <a:pt x="0" y="3959"/>
                </a:lnTo>
                <a:lnTo>
                  <a:pt x="696" y="0"/>
                </a:lnTo>
                <a:lnTo>
                  <a:pt x="3919" y="566"/>
                </a:lnTo>
                <a:lnTo>
                  <a:pt x="3224" y="4525"/>
                </a:lnTo>
              </a:path>
            </a:pathLst>
          </a:custGeom>
          <a:solidFill>
            <a:schemeClr val="accent4"/>
          </a:solidFill>
          <a:ln>
            <a:noFill/>
          </a:ln>
          <a:effectLst/>
        </p:spPr>
        <p:txBody>
          <a:bodyPr wrap="none" anchor="ctr"/>
          <a:lstStyle/>
          <a:p>
            <a:endParaRPr lang="en-US"/>
          </a:p>
        </p:txBody>
      </p:sp>
      <p:sp>
        <p:nvSpPr>
          <p:cNvPr id="99" name="Freeform 192">
            <a:extLst>
              <a:ext uri="{FF2B5EF4-FFF2-40B4-BE49-F238E27FC236}">
                <a16:creationId xmlns:a16="http://schemas.microsoft.com/office/drawing/2014/main" id="{FDAE535E-446B-6243-BE82-AB34742245B8}"/>
              </a:ext>
            </a:extLst>
          </p:cNvPr>
          <p:cNvSpPr>
            <a:spLocks noChangeArrowheads="1"/>
          </p:cNvSpPr>
          <p:nvPr/>
        </p:nvSpPr>
        <p:spPr bwMode="auto">
          <a:xfrm>
            <a:off x="18117317" y="4079080"/>
            <a:ext cx="4421499" cy="5102879"/>
          </a:xfrm>
          <a:custGeom>
            <a:avLst/>
            <a:gdLst>
              <a:gd name="T0" fmla="*/ 3224 w 3920"/>
              <a:gd name="T1" fmla="*/ 4525 h 4526"/>
              <a:gd name="T2" fmla="*/ 0 w 3920"/>
              <a:gd name="T3" fmla="*/ 3959 h 4526"/>
              <a:gd name="T4" fmla="*/ 696 w 3920"/>
              <a:gd name="T5" fmla="*/ 0 h 4526"/>
              <a:gd name="T6" fmla="*/ 3919 w 3920"/>
              <a:gd name="T7" fmla="*/ 566 h 4526"/>
              <a:gd name="T8" fmla="*/ 3224 w 3920"/>
              <a:gd name="T9" fmla="*/ 4525 h 4526"/>
            </a:gdLst>
            <a:ahLst/>
            <a:cxnLst>
              <a:cxn ang="0">
                <a:pos x="T0" y="T1"/>
              </a:cxn>
              <a:cxn ang="0">
                <a:pos x="T2" y="T3"/>
              </a:cxn>
              <a:cxn ang="0">
                <a:pos x="T4" y="T5"/>
              </a:cxn>
              <a:cxn ang="0">
                <a:pos x="T6" y="T7"/>
              </a:cxn>
              <a:cxn ang="0">
                <a:pos x="T8" y="T9"/>
              </a:cxn>
            </a:cxnLst>
            <a:rect l="0" t="0" r="r" b="b"/>
            <a:pathLst>
              <a:path w="3920" h="4526">
                <a:moveTo>
                  <a:pt x="3224" y="4525"/>
                </a:moveTo>
                <a:lnTo>
                  <a:pt x="0" y="3959"/>
                </a:lnTo>
                <a:lnTo>
                  <a:pt x="696" y="0"/>
                </a:lnTo>
                <a:lnTo>
                  <a:pt x="3919" y="566"/>
                </a:lnTo>
                <a:lnTo>
                  <a:pt x="3224" y="4525"/>
                </a:lnTo>
              </a:path>
            </a:pathLst>
          </a:custGeom>
          <a:solidFill>
            <a:schemeClr val="accent4"/>
          </a:solidFill>
          <a:ln w="18360" cap="flat">
            <a:solidFill>
              <a:srgbClr val="FFFFFF"/>
            </a:solidFill>
            <a:round/>
            <a:headEnd/>
            <a:tailEnd/>
          </a:ln>
          <a:effectLst/>
        </p:spPr>
        <p:txBody>
          <a:bodyPr wrap="none" anchor="ctr"/>
          <a:lstStyle/>
          <a:p>
            <a:endParaRPr lang="en-US"/>
          </a:p>
        </p:txBody>
      </p:sp>
      <p:sp>
        <p:nvSpPr>
          <p:cNvPr id="100" name="Freeform 193">
            <a:extLst>
              <a:ext uri="{FF2B5EF4-FFF2-40B4-BE49-F238E27FC236}">
                <a16:creationId xmlns:a16="http://schemas.microsoft.com/office/drawing/2014/main" id="{124F60B3-3DD0-2C45-A77A-A32574F0796E}"/>
              </a:ext>
            </a:extLst>
          </p:cNvPr>
          <p:cNvSpPr>
            <a:spLocks noChangeArrowheads="1"/>
          </p:cNvSpPr>
          <p:nvPr/>
        </p:nvSpPr>
        <p:spPr bwMode="auto">
          <a:xfrm>
            <a:off x="18012870" y="3999503"/>
            <a:ext cx="4635364" cy="5262033"/>
          </a:xfrm>
          <a:custGeom>
            <a:avLst/>
            <a:gdLst>
              <a:gd name="T0" fmla="*/ 4109 w 4110"/>
              <a:gd name="T1" fmla="*/ 3911 h 4665"/>
              <a:gd name="T2" fmla="*/ 924 w 4110"/>
              <a:gd name="T3" fmla="*/ 4664 h 4665"/>
              <a:gd name="T4" fmla="*/ 0 w 4110"/>
              <a:gd name="T5" fmla="*/ 752 h 4665"/>
              <a:gd name="T6" fmla="*/ 3185 w 4110"/>
              <a:gd name="T7" fmla="*/ 0 h 4665"/>
              <a:gd name="T8" fmla="*/ 4109 w 4110"/>
              <a:gd name="T9" fmla="*/ 3911 h 4665"/>
            </a:gdLst>
            <a:ahLst/>
            <a:cxnLst>
              <a:cxn ang="0">
                <a:pos x="T0" y="T1"/>
              </a:cxn>
              <a:cxn ang="0">
                <a:pos x="T2" y="T3"/>
              </a:cxn>
              <a:cxn ang="0">
                <a:pos x="T4" y="T5"/>
              </a:cxn>
              <a:cxn ang="0">
                <a:pos x="T6" y="T7"/>
              </a:cxn>
              <a:cxn ang="0">
                <a:pos x="T8" y="T9"/>
              </a:cxn>
            </a:cxnLst>
            <a:rect l="0" t="0" r="r" b="b"/>
            <a:pathLst>
              <a:path w="4110" h="4665">
                <a:moveTo>
                  <a:pt x="4109" y="3911"/>
                </a:moveTo>
                <a:lnTo>
                  <a:pt x="924" y="4664"/>
                </a:lnTo>
                <a:lnTo>
                  <a:pt x="0" y="752"/>
                </a:lnTo>
                <a:lnTo>
                  <a:pt x="3185" y="0"/>
                </a:lnTo>
                <a:lnTo>
                  <a:pt x="4109" y="3911"/>
                </a:lnTo>
              </a:path>
            </a:pathLst>
          </a:custGeom>
          <a:solidFill>
            <a:schemeClr val="accent4"/>
          </a:solidFill>
          <a:ln>
            <a:noFill/>
          </a:ln>
          <a:effectLst/>
        </p:spPr>
        <p:txBody>
          <a:bodyPr wrap="none" anchor="ctr"/>
          <a:lstStyle/>
          <a:p>
            <a:endParaRPr lang="en-US"/>
          </a:p>
        </p:txBody>
      </p:sp>
      <p:sp>
        <p:nvSpPr>
          <p:cNvPr id="101" name="Freeform 194">
            <a:extLst>
              <a:ext uri="{FF2B5EF4-FFF2-40B4-BE49-F238E27FC236}">
                <a16:creationId xmlns:a16="http://schemas.microsoft.com/office/drawing/2014/main" id="{B30CBE00-B7EA-054E-9CD2-5BC386477A36}"/>
              </a:ext>
            </a:extLst>
          </p:cNvPr>
          <p:cNvSpPr>
            <a:spLocks noChangeArrowheads="1"/>
          </p:cNvSpPr>
          <p:nvPr/>
        </p:nvSpPr>
        <p:spPr bwMode="auto">
          <a:xfrm>
            <a:off x="18012870" y="3999503"/>
            <a:ext cx="4635364" cy="5262033"/>
          </a:xfrm>
          <a:custGeom>
            <a:avLst/>
            <a:gdLst>
              <a:gd name="T0" fmla="*/ 4109 w 4110"/>
              <a:gd name="T1" fmla="*/ 3911 h 4665"/>
              <a:gd name="T2" fmla="*/ 924 w 4110"/>
              <a:gd name="T3" fmla="*/ 4664 h 4665"/>
              <a:gd name="T4" fmla="*/ 0 w 4110"/>
              <a:gd name="T5" fmla="*/ 752 h 4665"/>
              <a:gd name="T6" fmla="*/ 3185 w 4110"/>
              <a:gd name="T7" fmla="*/ 0 h 4665"/>
              <a:gd name="T8" fmla="*/ 4109 w 4110"/>
              <a:gd name="T9" fmla="*/ 3911 h 4665"/>
            </a:gdLst>
            <a:ahLst/>
            <a:cxnLst>
              <a:cxn ang="0">
                <a:pos x="T0" y="T1"/>
              </a:cxn>
              <a:cxn ang="0">
                <a:pos x="T2" y="T3"/>
              </a:cxn>
              <a:cxn ang="0">
                <a:pos x="T4" y="T5"/>
              </a:cxn>
              <a:cxn ang="0">
                <a:pos x="T6" y="T7"/>
              </a:cxn>
              <a:cxn ang="0">
                <a:pos x="T8" y="T9"/>
              </a:cxn>
            </a:cxnLst>
            <a:rect l="0" t="0" r="r" b="b"/>
            <a:pathLst>
              <a:path w="4110" h="4665">
                <a:moveTo>
                  <a:pt x="4109" y="3911"/>
                </a:moveTo>
                <a:lnTo>
                  <a:pt x="924" y="4664"/>
                </a:lnTo>
                <a:lnTo>
                  <a:pt x="0" y="752"/>
                </a:lnTo>
                <a:lnTo>
                  <a:pt x="3185" y="0"/>
                </a:lnTo>
                <a:lnTo>
                  <a:pt x="4109" y="3911"/>
                </a:lnTo>
              </a:path>
            </a:pathLst>
          </a:custGeom>
          <a:solidFill>
            <a:schemeClr val="accent4"/>
          </a:solidFill>
          <a:ln w="18360" cap="flat">
            <a:solidFill>
              <a:srgbClr val="FFFFFF"/>
            </a:solidFill>
            <a:round/>
            <a:headEnd/>
            <a:tailEnd/>
          </a:ln>
          <a:effectLst/>
        </p:spPr>
        <p:txBody>
          <a:bodyPr wrap="none" anchor="ctr"/>
          <a:lstStyle/>
          <a:p>
            <a:endParaRPr lang="en-US"/>
          </a:p>
        </p:txBody>
      </p:sp>
      <p:sp>
        <p:nvSpPr>
          <p:cNvPr id="102" name="Freeform 195">
            <a:extLst>
              <a:ext uri="{FF2B5EF4-FFF2-40B4-BE49-F238E27FC236}">
                <a16:creationId xmlns:a16="http://schemas.microsoft.com/office/drawing/2014/main" id="{1F8D3F81-52D2-B248-B09A-636E98CBE57F}"/>
              </a:ext>
            </a:extLst>
          </p:cNvPr>
          <p:cNvSpPr>
            <a:spLocks noChangeArrowheads="1"/>
          </p:cNvSpPr>
          <p:nvPr/>
        </p:nvSpPr>
        <p:spPr bwMode="auto">
          <a:xfrm>
            <a:off x="18306312" y="4223315"/>
            <a:ext cx="4043508" cy="4814412"/>
          </a:xfrm>
          <a:custGeom>
            <a:avLst/>
            <a:gdLst>
              <a:gd name="T0" fmla="*/ 3586 w 3587"/>
              <a:gd name="T1" fmla="*/ 4006 h 4270"/>
              <a:gd name="T2" fmla="*/ 324 w 3587"/>
              <a:gd name="T3" fmla="*/ 4269 h 4270"/>
              <a:gd name="T4" fmla="*/ 0 w 3587"/>
              <a:gd name="T5" fmla="*/ 262 h 4270"/>
              <a:gd name="T6" fmla="*/ 3262 w 3587"/>
              <a:gd name="T7" fmla="*/ 0 h 4270"/>
              <a:gd name="T8" fmla="*/ 3586 w 3587"/>
              <a:gd name="T9" fmla="*/ 4006 h 4270"/>
            </a:gdLst>
            <a:ahLst/>
            <a:cxnLst>
              <a:cxn ang="0">
                <a:pos x="T0" y="T1"/>
              </a:cxn>
              <a:cxn ang="0">
                <a:pos x="T2" y="T3"/>
              </a:cxn>
              <a:cxn ang="0">
                <a:pos x="T4" y="T5"/>
              </a:cxn>
              <a:cxn ang="0">
                <a:pos x="T6" y="T7"/>
              </a:cxn>
              <a:cxn ang="0">
                <a:pos x="T8" y="T9"/>
              </a:cxn>
            </a:cxnLst>
            <a:rect l="0" t="0" r="r" b="b"/>
            <a:pathLst>
              <a:path w="3587" h="4270">
                <a:moveTo>
                  <a:pt x="3586" y="4006"/>
                </a:moveTo>
                <a:lnTo>
                  <a:pt x="324" y="4269"/>
                </a:lnTo>
                <a:lnTo>
                  <a:pt x="0" y="262"/>
                </a:lnTo>
                <a:lnTo>
                  <a:pt x="3262" y="0"/>
                </a:lnTo>
                <a:lnTo>
                  <a:pt x="3586" y="4006"/>
                </a:lnTo>
              </a:path>
            </a:pathLst>
          </a:custGeom>
          <a:solidFill>
            <a:schemeClr val="accent4"/>
          </a:solidFill>
          <a:ln>
            <a:noFill/>
          </a:ln>
          <a:effectLst/>
        </p:spPr>
        <p:txBody>
          <a:bodyPr wrap="none" anchor="ctr"/>
          <a:lstStyle/>
          <a:p>
            <a:endParaRPr lang="en-US"/>
          </a:p>
        </p:txBody>
      </p:sp>
      <p:sp>
        <p:nvSpPr>
          <p:cNvPr id="103" name="Freeform 196">
            <a:extLst>
              <a:ext uri="{FF2B5EF4-FFF2-40B4-BE49-F238E27FC236}">
                <a16:creationId xmlns:a16="http://schemas.microsoft.com/office/drawing/2014/main" id="{043BD857-C7A3-8A45-856C-D5C41DEBB0E7}"/>
              </a:ext>
            </a:extLst>
          </p:cNvPr>
          <p:cNvSpPr>
            <a:spLocks noChangeArrowheads="1"/>
          </p:cNvSpPr>
          <p:nvPr/>
        </p:nvSpPr>
        <p:spPr bwMode="auto">
          <a:xfrm>
            <a:off x="18306312" y="4223315"/>
            <a:ext cx="4043508" cy="4814412"/>
          </a:xfrm>
          <a:custGeom>
            <a:avLst/>
            <a:gdLst>
              <a:gd name="T0" fmla="*/ 3586 w 3587"/>
              <a:gd name="T1" fmla="*/ 4006 h 4270"/>
              <a:gd name="T2" fmla="*/ 324 w 3587"/>
              <a:gd name="T3" fmla="*/ 4269 h 4270"/>
              <a:gd name="T4" fmla="*/ 0 w 3587"/>
              <a:gd name="T5" fmla="*/ 262 h 4270"/>
              <a:gd name="T6" fmla="*/ 3262 w 3587"/>
              <a:gd name="T7" fmla="*/ 0 h 4270"/>
              <a:gd name="T8" fmla="*/ 3586 w 3587"/>
              <a:gd name="T9" fmla="*/ 4006 h 4270"/>
            </a:gdLst>
            <a:ahLst/>
            <a:cxnLst>
              <a:cxn ang="0">
                <a:pos x="T0" y="T1"/>
              </a:cxn>
              <a:cxn ang="0">
                <a:pos x="T2" y="T3"/>
              </a:cxn>
              <a:cxn ang="0">
                <a:pos x="T4" y="T5"/>
              </a:cxn>
              <a:cxn ang="0">
                <a:pos x="T6" y="T7"/>
              </a:cxn>
              <a:cxn ang="0">
                <a:pos x="T8" y="T9"/>
              </a:cxn>
            </a:cxnLst>
            <a:rect l="0" t="0" r="r" b="b"/>
            <a:pathLst>
              <a:path w="3587" h="4270">
                <a:moveTo>
                  <a:pt x="3586" y="4006"/>
                </a:moveTo>
                <a:lnTo>
                  <a:pt x="324" y="4269"/>
                </a:lnTo>
                <a:lnTo>
                  <a:pt x="0" y="262"/>
                </a:lnTo>
                <a:lnTo>
                  <a:pt x="3262" y="0"/>
                </a:lnTo>
                <a:lnTo>
                  <a:pt x="3586" y="4006"/>
                </a:lnTo>
              </a:path>
            </a:pathLst>
          </a:custGeom>
          <a:solidFill>
            <a:schemeClr val="accent4"/>
          </a:solidFill>
          <a:ln w="18360" cap="flat">
            <a:solidFill>
              <a:srgbClr val="FFFFFF"/>
            </a:solidFill>
            <a:round/>
            <a:headEnd/>
            <a:tailEnd/>
          </a:ln>
          <a:effectLst/>
        </p:spPr>
        <p:txBody>
          <a:bodyPr wrap="none" anchor="ctr"/>
          <a:lstStyle/>
          <a:p>
            <a:endParaRPr lang="en-US"/>
          </a:p>
        </p:txBody>
      </p:sp>
      <p:sp>
        <p:nvSpPr>
          <p:cNvPr id="104" name="Freeform 197">
            <a:extLst>
              <a:ext uri="{FF2B5EF4-FFF2-40B4-BE49-F238E27FC236}">
                <a16:creationId xmlns:a16="http://schemas.microsoft.com/office/drawing/2014/main" id="{CBE057DA-DBA5-B04E-B917-B766AFFFD7F3}"/>
              </a:ext>
            </a:extLst>
          </p:cNvPr>
          <p:cNvSpPr>
            <a:spLocks noChangeArrowheads="1"/>
          </p:cNvSpPr>
          <p:nvPr/>
        </p:nvSpPr>
        <p:spPr bwMode="auto">
          <a:xfrm>
            <a:off x="18430650" y="4422258"/>
            <a:ext cx="3799804" cy="4600547"/>
          </a:xfrm>
          <a:custGeom>
            <a:avLst/>
            <a:gdLst>
              <a:gd name="T0" fmla="*/ 95 w 3368"/>
              <a:gd name="T1" fmla="*/ 0 h 4077"/>
              <a:gd name="T2" fmla="*/ 0 w 3368"/>
              <a:gd name="T3" fmla="*/ 4019 h 4077"/>
              <a:gd name="T4" fmla="*/ 2427 w 3368"/>
              <a:gd name="T5" fmla="*/ 4076 h 4077"/>
              <a:gd name="T6" fmla="*/ 3292 w 3368"/>
              <a:gd name="T7" fmla="*/ 3251 h 4077"/>
              <a:gd name="T8" fmla="*/ 3367 w 3368"/>
              <a:gd name="T9" fmla="*/ 78 h 4077"/>
              <a:gd name="T10" fmla="*/ 95 w 3368"/>
              <a:gd name="T11" fmla="*/ 0 h 4077"/>
            </a:gdLst>
            <a:ahLst/>
            <a:cxnLst>
              <a:cxn ang="0">
                <a:pos x="T0" y="T1"/>
              </a:cxn>
              <a:cxn ang="0">
                <a:pos x="T2" y="T3"/>
              </a:cxn>
              <a:cxn ang="0">
                <a:pos x="T4" y="T5"/>
              </a:cxn>
              <a:cxn ang="0">
                <a:pos x="T6" y="T7"/>
              </a:cxn>
              <a:cxn ang="0">
                <a:pos x="T8" y="T9"/>
              </a:cxn>
              <a:cxn ang="0">
                <a:pos x="T10" y="T11"/>
              </a:cxn>
            </a:cxnLst>
            <a:rect l="0" t="0" r="r" b="b"/>
            <a:pathLst>
              <a:path w="3368" h="4077">
                <a:moveTo>
                  <a:pt x="95" y="0"/>
                </a:moveTo>
                <a:lnTo>
                  <a:pt x="0" y="4019"/>
                </a:lnTo>
                <a:lnTo>
                  <a:pt x="2427" y="4076"/>
                </a:lnTo>
                <a:lnTo>
                  <a:pt x="3292" y="3251"/>
                </a:lnTo>
                <a:lnTo>
                  <a:pt x="3367" y="78"/>
                </a:lnTo>
                <a:lnTo>
                  <a:pt x="95" y="0"/>
                </a:lnTo>
              </a:path>
            </a:pathLst>
          </a:custGeom>
          <a:solidFill>
            <a:schemeClr val="accent4"/>
          </a:solidFill>
          <a:ln>
            <a:noFill/>
          </a:ln>
          <a:effectLst/>
        </p:spPr>
        <p:txBody>
          <a:bodyPr wrap="none" anchor="ctr"/>
          <a:lstStyle/>
          <a:p>
            <a:endParaRPr lang="en-US"/>
          </a:p>
        </p:txBody>
      </p:sp>
      <p:sp>
        <p:nvSpPr>
          <p:cNvPr id="105" name="Freeform 198">
            <a:extLst>
              <a:ext uri="{FF2B5EF4-FFF2-40B4-BE49-F238E27FC236}">
                <a16:creationId xmlns:a16="http://schemas.microsoft.com/office/drawing/2014/main" id="{94D99368-BAC1-CC40-92BA-1858D019A661}"/>
              </a:ext>
            </a:extLst>
          </p:cNvPr>
          <p:cNvSpPr>
            <a:spLocks noChangeArrowheads="1"/>
          </p:cNvSpPr>
          <p:nvPr/>
        </p:nvSpPr>
        <p:spPr bwMode="auto">
          <a:xfrm>
            <a:off x="18430650" y="4422258"/>
            <a:ext cx="3799804" cy="4600547"/>
          </a:xfrm>
          <a:custGeom>
            <a:avLst/>
            <a:gdLst>
              <a:gd name="T0" fmla="*/ 95 w 3368"/>
              <a:gd name="T1" fmla="*/ 0 h 4077"/>
              <a:gd name="T2" fmla="*/ 0 w 3368"/>
              <a:gd name="T3" fmla="*/ 4019 h 4077"/>
              <a:gd name="T4" fmla="*/ 2427 w 3368"/>
              <a:gd name="T5" fmla="*/ 4076 h 4077"/>
              <a:gd name="T6" fmla="*/ 3292 w 3368"/>
              <a:gd name="T7" fmla="*/ 3251 h 4077"/>
              <a:gd name="T8" fmla="*/ 3367 w 3368"/>
              <a:gd name="T9" fmla="*/ 78 h 4077"/>
              <a:gd name="T10" fmla="*/ 95 w 3368"/>
              <a:gd name="T11" fmla="*/ 0 h 4077"/>
            </a:gdLst>
            <a:ahLst/>
            <a:cxnLst>
              <a:cxn ang="0">
                <a:pos x="T0" y="T1"/>
              </a:cxn>
              <a:cxn ang="0">
                <a:pos x="T2" y="T3"/>
              </a:cxn>
              <a:cxn ang="0">
                <a:pos x="T4" y="T5"/>
              </a:cxn>
              <a:cxn ang="0">
                <a:pos x="T6" y="T7"/>
              </a:cxn>
              <a:cxn ang="0">
                <a:pos x="T8" y="T9"/>
              </a:cxn>
              <a:cxn ang="0">
                <a:pos x="T10" y="T11"/>
              </a:cxn>
            </a:cxnLst>
            <a:rect l="0" t="0" r="r" b="b"/>
            <a:pathLst>
              <a:path w="3368" h="4077">
                <a:moveTo>
                  <a:pt x="95" y="0"/>
                </a:moveTo>
                <a:lnTo>
                  <a:pt x="0" y="4019"/>
                </a:lnTo>
                <a:lnTo>
                  <a:pt x="2427" y="4076"/>
                </a:lnTo>
                <a:lnTo>
                  <a:pt x="3292" y="3251"/>
                </a:lnTo>
                <a:lnTo>
                  <a:pt x="3367" y="78"/>
                </a:lnTo>
                <a:lnTo>
                  <a:pt x="95" y="0"/>
                </a:lnTo>
              </a:path>
            </a:pathLst>
          </a:custGeom>
          <a:solidFill>
            <a:schemeClr val="accent4"/>
          </a:solidFill>
          <a:ln w="18360" cap="flat">
            <a:solidFill>
              <a:srgbClr val="FFFFFF"/>
            </a:solidFill>
            <a:round/>
            <a:headEnd/>
            <a:tailEnd/>
          </a:ln>
          <a:effectLst/>
        </p:spPr>
        <p:txBody>
          <a:bodyPr wrap="none" anchor="ctr"/>
          <a:lstStyle/>
          <a:p>
            <a:endParaRPr lang="en-US"/>
          </a:p>
        </p:txBody>
      </p:sp>
      <p:sp>
        <p:nvSpPr>
          <p:cNvPr id="106" name="Freeform 199">
            <a:extLst>
              <a:ext uri="{FF2B5EF4-FFF2-40B4-BE49-F238E27FC236}">
                <a16:creationId xmlns:a16="http://schemas.microsoft.com/office/drawing/2014/main" id="{C6E213C1-3F8C-E244-BD6D-5E66B0C0A221}"/>
              </a:ext>
            </a:extLst>
          </p:cNvPr>
          <p:cNvSpPr>
            <a:spLocks noChangeArrowheads="1"/>
          </p:cNvSpPr>
          <p:nvPr/>
        </p:nvSpPr>
        <p:spPr bwMode="auto">
          <a:xfrm>
            <a:off x="21166111" y="8062908"/>
            <a:ext cx="974819" cy="954925"/>
          </a:xfrm>
          <a:custGeom>
            <a:avLst/>
            <a:gdLst>
              <a:gd name="T0" fmla="*/ 865 w 866"/>
              <a:gd name="T1" fmla="*/ 20 h 846"/>
              <a:gd name="T2" fmla="*/ 20 w 866"/>
              <a:gd name="T3" fmla="*/ 0 h 846"/>
              <a:gd name="T4" fmla="*/ 0 w 866"/>
              <a:gd name="T5" fmla="*/ 845 h 846"/>
              <a:gd name="T6" fmla="*/ 865 w 866"/>
              <a:gd name="T7" fmla="*/ 20 h 846"/>
            </a:gdLst>
            <a:ahLst/>
            <a:cxnLst>
              <a:cxn ang="0">
                <a:pos x="T0" y="T1"/>
              </a:cxn>
              <a:cxn ang="0">
                <a:pos x="T2" y="T3"/>
              </a:cxn>
              <a:cxn ang="0">
                <a:pos x="T4" y="T5"/>
              </a:cxn>
              <a:cxn ang="0">
                <a:pos x="T6" y="T7"/>
              </a:cxn>
            </a:cxnLst>
            <a:rect l="0" t="0" r="r" b="b"/>
            <a:pathLst>
              <a:path w="866" h="846">
                <a:moveTo>
                  <a:pt x="865" y="20"/>
                </a:moveTo>
                <a:lnTo>
                  <a:pt x="20" y="0"/>
                </a:lnTo>
                <a:lnTo>
                  <a:pt x="0" y="845"/>
                </a:lnTo>
                <a:lnTo>
                  <a:pt x="865" y="20"/>
                </a:lnTo>
              </a:path>
            </a:pathLst>
          </a:custGeom>
          <a:solidFill>
            <a:schemeClr val="accent4"/>
          </a:solidFill>
          <a:ln>
            <a:noFill/>
          </a:ln>
          <a:effectLst/>
        </p:spPr>
        <p:txBody>
          <a:bodyPr wrap="none" anchor="ctr"/>
          <a:lstStyle/>
          <a:p>
            <a:endParaRPr lang="en-US"/>
          </a:p>
        </p:txBody>
      </p:sp>
      <p:sp>
        <p:nvSpPr>
          <p:cNvPr id="107" name="Freeform 200">
            <a:extLst>
              <a:ext uri="{FF2B5EF4-FFF2-40B4-BE49-F238E27FC236}">
                <a16:creationId xmlns:a16="http://schemas.microsoft.com/office/drawing/2014/main" id="{34FBBDB9-6B4A-6C46-A17B-B9C5C93BF12D}"/>
              </a:ext>
            </a:extLst>
          </p:cNvPr>
          <p:cNvSpPr>
            <a:spLocks noChangeArrowheads="1"/>
          </p:cNvSpPr>
          <p:nvPr/>
        </p:nvSpPr>
        <p:spPr bwMode="auto">
          <a:xfrm>
            <a:off x="21166111" y="8062908"/>
            <a:ext cx="974819" cy="954925"/>
          </a:xfrm>
          <a:custGeom>
            <a:avLst/>
            <a:gdLst>
              <a:gd name="T0" fmla="*/ 865 w 866"/>
              <a:gd name="T1" fmla="*/ 20 h 846"/>
              <a:gd name="T2" fmla="*/ 20 w 866"/>
              <a:gd name="T3" fmla="*/ 0 h 846"/>
              <a:gd name="T4" fmla="*/ 0 w 866"/>
              <a:gd name="T5" fmla="*/ 845 h 846"/>
              <a:gd name="T6" fmla="*/ 865 w 866"/>
              <a:gd name="T7" fmla="*/ 20 h 846"/>
            </a:gdLst>
            <a:ahLst/>
            <a:cxnLst>
              <a:cxn ang="0">
                <a:pos x="T0" y="T1"/>
              </a:cxn>
              <a:cxn ang="0">
                <a:pos x="T2" y="T3"/>
              </a:cxn>
              <a:cxn ang="0">
                <a:pos x="T4" y="T5"/>
              </a:cxn>
              <a:cxn ang="0">
                <a:pos x="T6" y="T7"/>
              </a:cxn>
            </a:cxnLst>
            <a:rect l="0" t="0" r="r" b="b"/>
            <a:pathLst>
              <a:path w="866" h="846">
                <a:moveTo>
                  <a:pt x="865" y="20"/>
                </a:moveTo>
                <a:lnTo>
                  <a:pt x="20" y="0"/>
                </a:lnTo>
                <a:lnTo>
                  <a:pt x="0" y="845"/>
                </a:lnTo>
                <a:lnTo>
                  <a:pt x="865" y="20"/>
                </a:lnTo>
              </a:path>
            </a:pathLst>
          </a:custGeom>
          <a:solidFill>
            <a:schemeClr val="accent4"/>
          </a:solidFill>
          <a:ln w="18360" cap="flat">
            <a:solidFill>
              <a:srgbClr val="FFFFFF"/>
            </a:solidFill>
            <a:round/>
            <a:headEnd/>
            <a:tailEnd/>
          </a:ln>
          <a:effectLst/>
        </p:spPr>
        <p:txBody>
          <a:bodyPr wrap="none" anchor="ctr"/>
          <a:lstStyle/>
          <a:p>
            <a:endParaRPr lang="en-US"/>
          </a:p>
        </p:txBody>
      </p:sp>
      <p:grpSp>
        <p:nvGrpSpPr>
          <p:cNvPr id="335" name="Group 334">
            <a:extLst>
              <a:ext uri="{FF2B5EF4-FFF2-40B4-BE49-F238E27FC236}">
                <a16:creationId xmlns:a16="http://schemas.microsoft.com/office/drawing/2014/main" id="{37A07AAB-4F04-884A-812E-33CE90456B79}"/>
              </a:ext>
            </a:extLst>
          </p:cNvPr>
          <p:cNvGrpSpPr/>
          <p:nvPr/>
        </p:nvGrpSpPr>
        <p:grpSpPr>
          <a:xfrm>
            <a:off x="14182999" y="6003516"/>
            <a:ext cx="1320391" cy="1005137"/>
            <a:chOff x="17083598" y="2386671"/>
            <a:chExt cx="1081851" cy="823555"/>
          </a:xfrm>
          <a:solidFill>
            <a:schemeClr val="bg1"/>
          </a:solidFill>
        </p:grpSpPr>
        <p:sp>
          <p:nvSpPr>
            <p:cNvPr id="336" name="Freeform 16">
              <a:extLst>
                <a:ext uri="{FF2B5EF4-FFF2-40B4-BE49-F238E27FC236}">
                  <a16:creationId xmlns:a16="http://schemas.microsoft.com/office/drawing/2014/main" id="{475A4868-8C7B-0C4E-908B-91E4623B4FEF}"/>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7" name="Freeform 17">
              <a:extLst>
                <a:ext uri="{FF2B5EF4-FFF2-40B4-BE49-F238E27FC236}">
                  <a16:creationId xmlns:a16="http://schemas.microsoft.com/office/drawing/2014/main" id="{4AE8D64A-1F5D-9F41-B20A-A87D9D0B1DFA}"/>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 name="Freeform 18">
              <a:extLst>
                <a:ext uri="{FF2B5EF4-FFF2-40B4-BE49-F238E27FC236}">
                  <a16:creationId xmlns:a16="http://schemas.microsoft.com/office/drawing/2014/main" id="{29EA4585-11A1-9149-894C-82B6D71DCB67}"/>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9" name="Freeform 19">
              <a:extLst>
                <a:ext uri="{FF2B5EF4-FFF2-40B4-BE49-F238E27FC236}">
                  <a16:creationId xmlns:a16="http://schemas.microsoft.com/office/drawing/2014/main" id="{B45F821F-13EB-AA47-9FD3-1298D16C81EE}"/>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0" name="Freeform 20">
              <a:extLst>
                <a:ext uri="{FF2B5EF4-FFF2-40B4-BE49-F238E27FC236}">
                  <a16:creationId xmlns:a16="http://schemas.microsoft.com/office/drawing/2014/main" id="{61A4E99A-F5AA-0F48-B4C8-30A1C7EFE824}"/>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1" name="Freeform 21">
              <a:extLst>
                <a:ext uri="{FF2B5EF4-FFF2-40B4-BE49-F238E27FC236}">
                  <a16:creationId xmlns:a16="http://schemas.microsoft.com/office/drawing/2014/main" id="{9592D312-785A-E94C-883E-9E69C4B6EB7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2" name="Freeform 22">
              <a:extLst>
                <a:ext uri="{FF2B5EF4-FFF2-40B4-BE49-F238E27FC236}">
                  <a16:creationId xmlns:a16="http://schemas.microsoft.com/office/drawing/2014/main" id="{B806BB87-70C0-9643-8979-9D718BA57D97}"/>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43" name="Group 342">
            <a:extLst>
              <a:ext uri="{FF2B5EF4-FFF2-40B4-BE49-F238E27FC236}">
                <a16:creationId xmlns:a16="http://schemas.microsoft.com/office/drawing/2014/main" id="{2D3B8651-1771-7B4E-BFC2-B3FBC070802F}"/>
              </a:ext>
            </a:extLst>
          </p:cNvPr>
          <p:cNvGrpSpPr/>
          <p:nvPr/>
        </p:nvGrpSpPr>
        <p:grpSpPr>
          <a:xfrm>
            <a:off x="8873908" y="5994631"/>
            <a:ext cx="1315827" cy="1229012"/>
            <a:chOff x="8657130" y="2323034"/>
            <a:chExt cx="1078109" cy="1006982"/>
          </a:xfrm>
          <a:solidFill>
            <a:schemeClr val="bg1"/>
          </a:solidFill>
        </p:grpSpPr>
        <p:sp>
          <p:nvSpPr>
            <p:cNvPr id="344" name="Freeform 343">
              <a:extLst>
                <a:ext uri="{FF2B5EF4-FFF2-40B4-BE49-F238E27FC236}">
                  <a16:creationId xmlns:a16="http://schemas.microsoft.com/office/drawing/2014/main" id="{B5B54149-F352-A94E-A6DC-125980B3A434}"/>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5" name="Freeform 344">
              <a:extLst>
                <a:ext uri="{FF2B5EF4-FFF2-40B4-BE49-F238E27FC236}">
                  <a16:creationId xmlns:a16="http://schemas.microsoft.com/office/drawing/2014/main" id="{4AEDE5C6-F2AB-5C4E-8123-A9A3BDA11437}"/>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46" name="Group 345">
            <a:extLst>
              <a:ext uri="{FF2B5EF4-FFF2-40B4-BE49-F238E27FC236}">
                <a16:creationId xmlns:a16="http://schemas.microsoft.com/office/drawing/2014/main" id="{E1CED1EF-60E0-A149-8035-8BC1C5B4FD7E}"/>
              </a:ext>
            </a:extLst>
          </p:cNvPr>
          <p:cNvGrpSpPr/>
          <p:nvPr/>
        </p:nvGrpSpPr>
        <p:grpSpPr>
          <a:xfrm>
            <a:off x="3401995" y="5924294"/>
            <a:ext cx="1315827" cy="1315826"/>
            <a:chOff x="5123329" y="2255652"/>
            <a:chExt cx="1078109" cy="1078108"/>
          </a:xfrm>
          <a:solidFill>
            <a:schemeClr val="bg1"/>
          </a:solidFill>
        </p:grpSpPr>
        <p:sp>
          <p:nvSpPr>
            <p:cNvPr id="347" name="Freeform 346">
              <a:extLst>
                <a:ext uri="{FF2B5EF4-FFF2-40B4-BE49-F238E27FC236}">
                  <a16:creationId xmlns:a16="http://schemas.microsoft.com/office/drawing/2014/main" id="{99592879-6C2B-FB4F-9E75-297B7C50FAE2}"/>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 name="Freeform 347">
              <a:extLst>
                <a:ext uri="{FF2B5EF4-FFF2-40B4-BE49-F238E27FC236}">
                  <a16:creationId xmlns:a16="http://schemas.microsoft.com/office/drawing/2014/main" id="{0072CFDE-2229-3B45-AA28-DBD86700732F}"/>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9" name="Freeform 348">
              <a:extLst>
                <a:ext uri="{FF2B5EF4-FFF2-40B4-BE49-F238E27FC236}">
                  <a16:creationId xmlns:a16="http://schemas.microsoft.com/office/drawing/2014/main" id="{4A103686-CF36-B046-8CF6-0B5112B7675C}"/>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50" name="Group 349">
            <a:extLst>
              <a:ext uri="{FF2B5EF4-FFF2-40B4-BE49-F238E27FC236}">
                <a16:creationId xmlns:a16="http://schemas.microsoft.com/office/drawing/2014/main" id="{A1038E55-586C-654C-8478-D1F9735584FC}"/>
              </a:ext>
            </a:extLst>
          </p:cNvPr>
          <p:cNvGrpSpPr/>
          <p:nvPr/>
        </p:nvGrpSpPr>
        <p:grpSpPr>
          <a:xfrm>
            <a:off x="19680119" y="6042659"/>
            <a:ext cx="1163856" cy="1171934"/>
            <a:chOff x="5231890" y="4370690"/>
            <a:chExt cx="1078109" cy="1085596"/>
          </a:xfrm>
          <a:solidFill>
            <a:schemeClr val="bg1"/>
          </a:solidFill>
        </p:grpSpPr>
        <p:sp>
          <p:nvSpPr>
            <p:cNvPr id="351" name="Freeform 23">
              <a:extLst>
                <a:ext uri="{FF2B5EF4-FFF2-40B4-BE49-F238E27FC236}">
                  <a16:creationId xmlns:a16="http://schemas.microsoft.com/office/drawing/2014/main" id="{836F21B8-35F4-7A47-8823-14DB16628013}"/>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2" name="Freeform 24">
              <a:extLst>
                <a:ext uri="{FF2B5EF4-FFF2-40B4-BE49-F238E27FC236}">
                  <a16:creationId xmlns:a16="http://schemas.microsoft.com/office/drawing/2014/main" id="{11A535E4-A222-DD4E-9661-0923D59A7B6B}"/>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3" name="Freeform 25">
              <a:extLst>
                <a:ext uri="{FF2B5EF4-FFF2-40B4-BE49-F238E27FC236}">
                  <a16:creationId xmlns:a16="http://schemas.microsoft.com/office/drawing/2014/main" id="{5672E908-C627-9A4A-AD0D-82C5D8F3EAF4}"/>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4" name="Freeform 26">
              <a:extLst>
                <a:ext uri="{FF2B5EF4-FFF2-40B4-BE49-F238E27FC236}">
                  <a16:creationId xmlns:a16="http://schemas.microsoft.com/office/drawing/2014/main" id="{4A1AA931-E3EB-C547-9B16-FFDF520FDF38}"/>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355" name="Freeform 27">
              <a:extLst>
                <a:ext uri="{FF2B5EF4-FFF2-40B4-BE49-F238E27FC236}">
                  <a16:creationId xmlns:a16="http://schemas.microsoft.com/office/drawing/2014/main" id="{5BA98921-11BA-7140-AC08-C7C435E99CE8}"/>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6" name="Freeform 28">
              <a:extLst>
                <a:ext uri="{FF2B5EF4-FFF2-40B4-BE49-F238E27FC236}">
                  <a16:creationId xmlns:a16="http://schemas.microsoft.com/office/drawing/2014/main" id="{C813DE1D-09FF-4E4D-AD8E-22C0F7E61348}"/>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7" name="Freeform 29">
              <a:extLst>
                <a:ext uri="{FF2B5EF4-FFF2-40B4-BE49-F238E27FC236}">
                  <a16:creationId xmlns:a16="http://schemas.microsoft.com/office/drawing/2014/main" id="{8876E6E3-4BB0-474D-9168-1DEFA6A58F30}"/>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 name="Freeform 30">
              <a:extLst>
                <a:ext uri="{FF2B5EF4-FFF2-40B4-BE49-F238E27FC236}">
                  <a16:creationId xmlns:a16="http://schemas.microsoft.com/office/drawing/2014/main" id="{28BC853E-616C-5643-9200-278B3B97EC2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9" name="Freeform 31">
              <a:extLst>
                <a:ext uri="{FF2B5EF4-FFF2-40B4-BE49-F238E27FC236}">
                  <a16:creationId xmlns:a16="http://schemas.microsoft.com/office/drawing/2014/main" id="{C154ECFF-DB0D-6C4B-9B37-D99021D9F243}"/>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0" name="Freeform 32">
              <a:extLst>
                <a:ext uri="{FF2B5EF4-FFF2-40B4-BE49-F238E27FC236}">
                  <a16:creationId xmlns:a16="http://schemas.microsoft.com/office/drawing/2014/main" id="{29A08A23-274C-E245-A32C-41A57031089A}"/>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61" name="Group 360">
            <a:extLst>
              <a:ext uri="{FF2B5EF4-FFF2-40B4-BE49-F238E27FC236}">
                <a16:creationId xmlns:a16="http://schemas.microsoft.com/office/drawing/2014/main" id="{FCED31C5-A2B9-0E4C-90F6-42DD7DB5B396}"/>
              </a:ext>
            </a:extLst>
          </p:cNvPr>
          <p:cNvGrpSpPr/>
          <p:nvPr/>
        </p:nvGrpSpPr>
        <p:grpSpPr>
          <a:xfrm>
            <a:off x="2379763" y="9778298"/>
            <a:ext cx="3334668" cy="2031326"/>
            <a:chOff x="22581658" y="4290491"/>
            <a:chExt cx="3334668" cy="2031326"/>
          </a:xfrm>
        </p:grpSpPr>
        <p:sp>
          <p:nvSpPr>
            <p:cNvPr id="362" name="CuadroTexto 4">
              <a:extLst>
                <a:ext uri="{FF2B5EF4-FFF2-40B4-BE49-F238E27FC236}">
                  <a16:creationId xmlns:a16="http://schemas.microsoft.com/office/drawing/2014/main" id="{8A7820FD-1EE1-DC4F-B029-6EC0A92B85E5}"/>
                </a:ext>
              </a:extLst>
            </p:cNvPr>
            <p:cNvSpPr txBox="1"/>
            <p:nvPr/>
          </p:nvSpPr>
          <p:spPr>
            <a:xfrm>
              <a:off x="22581658" y="4936822"/>
              <a:ext cx="3334668"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63" name="CuadroTexto 4">
              <a:extLst>
                <a:ext uri="{FF2B5EF4-FFF2-40B4-BE49-F238E27FC236}">
                  <a16:creationId xmlns:a16="http://schemas.microsoft.com/office/drawing/2014/main" id="{5E355C43-2886-4E4C-9631-99B9F877634C}"/>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64" name="Group 363">
            <a:extLst>
              <a:ext uri="{FF2B5EF4-FFF2-40B4-BE49-F238E27FC236}">
                <a16:creationId xmlns:a16="http://schemas.microsoft.com/office/drawing/2014/main" id="{B9B7768D-4612-8749-A25A-ADA0EA36AB64}"/>
              </a:ext>
            </a:extLst>
          </p:cNvPr>
          <p:cNvGrpSpPr/>
          <p:nvPr/>
        </p:nvGrpSpPr>
        <p:grpSpPr>
          <a:xfrm>
            <a:off x="7808411" y="9778298"/>
            <a:ext cx="3334668" cy="2031326"/>
            <a:chOff x="22581658" y="4290491"/>
            <a:chExt cx="3334668" cy="2031326"/>
          </a:xfrm>
        </p:grpSpPr>
        <p:sp>
          <p:nvSpPr>
            <p:cNvPr id="365" name="CuadroTexto 4">
              <a:extLst>
                <a:ext uri="{FF2B5EF4-FFF2-40B4-BE49-F238E27FC236}">
                  <a16:creationId xmlns:a16="http://schemas.microsoft.com/office/drawing/2014/main" id="{EC0002DC-E09B-2546-87EE-4F8ADF44FE25}"/>
                </a:ext>
              </a:extLst>
            </p:cNvPr>
            <p:cNvSpPr txBox="1"/>
            <p:nvPr/>
          </p:nvSpPr>
          <p:spPr>
            <a:xfrm>
              <a:off x="22581658" y="4936822"/>
              <a:ext cx="3334668"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66" name="CuadroTexto 4">
              <a:extLst>
                <a:ext uri="{FF2B5EF4-FFF2-40B4-BE49-F238E27FC236}">
                  <a16:creationId xmlns:a16="http://schemas.microsoft.com/office/drawing/2014/main" id="{79D20452-064A-C548-A3F5-D79369D5F408}"/>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67" name="Group 366">
            <a:extLst>
              <a:ext uri="{FF2B5EF4-FFF2-40B4-BE49-F238E27FC236}">
                <a16:creationId xmlns:a16="http://schemas.microsoft.com/office/drawing/2014/main" id="{02AB365B-BB33-0A41-AB5D-4B817258871E}"/>
              </a:ext>
            </a:extLst>
          </p:cNvPr>
          <p:cNvGrpSpPr/>
          <p:nvPr/>
        </p:nvGrpSpPr>
        <p:grpSpPr>
          <a:xfrm>
            <a:off x="13234571" y="9778298"/>
            <a:ext cx="3334668" cy="2031326"/>
            <a:chOff x="22581658" y="4290491"/>
            <a:chExt cx="3334668" cy="2031326"/>
          </a:xfrm>
        </p:grpSpPr>
        <p:sp>
          <p:nvSpPr>
            <p:cNvPr id="368" name="CuadroTexto 4">
              <a:extLst>
                <a:ext uri="{FF2B5EF4-FFF2-40B4-BE49-F238E27FC236}">
                  <a16:creationId xmlns:a16="http://schemas.microsoft.com/office/drawing/2014/main" id="{438747AE-7FA4-B74B-AC23-A9257C3A0CB9}"/>
                </a:ext>
              </a:extLst>
            </p:cNvPr>
            <p:cNvSpPr txBox="1"/>
            <p:nvPr/>
          </p:nvSpPr>
          <p:spPr>
            <a:xfrm>
              <a:off x="22581658" y="4936822"/>
              <a:ext cx="3334668"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69" name="CuadroTexto 4">
              <a:extLst>
                <a:ext uri="{FF2B5EF4-FFF2-40B4-BE49-F238E27FC236}">
                  <a16:creationId xmlns:a16="http://schemas.microsoft.com/office/drawing/2014/main" id="{D6B932D0-E2C3-B14E-99CA-F5DEE695E5DD}"/>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70" name="Group 369">
            <a:extLst>
              <a:ext uri="{FF2B5EF4-FFF2-40B4-BE49-F238E27FC236}">
                <a16:creationId xmlns:a16="http://schemas.microsoft.com/office/drawing/2014/main" id="{38DD245F-109B-AF4F-BE52-F3E16A2AD62D}"/>
              </a:ext>
            </a:extLst>
          </p:cNvPr>
          <p:cNvGrpSpPr/>
          <p:nvPr/>
        </p:nvGrpSpPr>
        <p:grpSpPr>
          <a:xfrm>
            <a:off x="18651289" y="9778298"/>
            <a:ext cx="3334668" cy="2031326"/>
            <a:chOff x="22581658" y="4290491"/>
            <a:chExt cx="3334668" cy="2031326"/>
          </a:xfrm>
        </p:grpSpPr>
        <p:sp>
          <p:nvSpPr>
            <p:cNvPr id="371" name="CuadroTexto 4">
              <a:extLst>
                <a:ext uri="{FF2B5EF4-FFF2-40B4-BE49-F238E27FC236}">
                  <a16:creationId xmlns:a16="http://schemas.microsoft.com/office/drawing/2014/main" id="{E336CE31-B6A7-F04A-8B7F-E597BF32A349}"/>
                </a:ext>
              </a:extLst>
            </p:cNvPr>
            <p:cNvSpPr txBox="1"/>
            <p:nvPr/>
          </p:nvSpPr>
          <p:spPr>
            <a:xfrm>
              <a:off x="22581658" y="4936822"/>
              <a:ext cx="3334668"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72" name="CuadroTexto 4">
              <a:extLst>
                <a:ext uri="{FF2B5EF4-FFF2-40B4-BE49-F238E27FC236}">
                  <a16:creationId xmlns:a16="http://schemas.microsoft.com/office/drawing/2014/main" id="{5D9E154D-6003-B844-AC99-7C3709677C80}"/>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20785656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295224" y="830581"/>
            <a:ext cx="11787202"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Education Infographics</a:t>
            </a:r>
          </a:p>
        </p:txBody>
      </p:sp>
      <p:sp>
        <p:nvSpPr>
          <p:cNvPr id="133" name="Freeform 290">
            <a:extLst>
              <a:ext uri="{FF2B5EF4-FFF2-40B4-BE49-F238E27FC236}">
                <a16:creationId xmlns:a16="http://schemas.microsoft.com/office/drawing/2014/main" id="{7627EF48-F927-5848-B090-5BF9F8C589E7}"/>
              </a:ext>
            </a:extLst>
          </p:cNvPr>
          <p:cNvSpPr>
            <a:spLocks noChangeArrowheads="1"/>
          </p:cNvSpPr>
          <p:nvPr/>
        </p:nvSpPr>
        <p:spPr bwMode="auto">
          <a:xfrm>
            <a:off x="4599237" y="7033813"/>
            <a:ext cx="5833466" cy="4363699"/>
          </a:xfrm>
          <a:custGeom>
            <a:avLst/>
            <a:gdLst>
              <a:gd name="T0" fmla="*/ 4559 w 5075"/>
              <a:gd name="T1" fmla="*/ 3797 h 3798"/>
              <a:gd name="T2" fmla="*/ 514 w 5075"/>
              <a:gd name="T3" fmla="*/ 3797 h 3798"/>
              <a:gd name="T4" fmla="*/ 514 w 5075"/>
              <a:gd name="T5" fmla="*/ 3797 h 3798"/>
              <a:gd name="T6" fmla="*/ 0 w 5075"/>
              <a:gd name="T7" fmla="*/ 3282 h 3798"/>
              <a:gd name="T8" fmla="*/ 0 w 5075"/>
              <a:gd name="T9" fmla="*/ 515 h 3798"/>
              <a:gd name="T10" fmla="*/ 0 w 5075"/>
              <a:gd name="T11" fmla="*/ 515 h 3798"/>
              <a:gd name="T12" fmla="*/ 514 w 5075"/>
              <a:gd name="T13" fmla="*/ 0 h 3798"/>
              <a:gd name="T14" fmla="*/ 4559 w 5075"/>
              <a:gd name="T15" fmla="*/ 0 h 3798"/>
              <a:gd name="T16" fmla="*/ 4559 w 5075"/>
              <a:gd name="T17" fmla="*/ 0 h 3798"/>
              <a:gd name="T18" fmla="*/ 5074 w 5075"/>
              <a:gd name="T19" fmla="*/ 515 h 3798"/>
              <a:gd name="T20" fmla="*/ 5074 w 5075"/>
              <a:gd name="T21" fmla="*/ 3282 h 3798"/>
              <a:gd name="T22" fmla="*/ 5074 w 5075"/>
              <a:gd name="T23" fmla="*/ 3282 h 3798"/>
              <a:gd name="T24" fmla="*/ 4559 w 5075"/>
              <a:gd name="T25" fmla="*/ 3797 h 3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75" h="3798">
                <a:moveTo>
                  <a:pt x="4559" y="3797"/>
                </a:moveTo>
                <a:lnTo>
                  <a:pt x="514" y="3797"/>
                </a:lnTo>
                <a:lnTo>
                  <a:pt x="514" y="3797"/>
                </a:lnTo>
                <a:cubicBezTo>
                  <a:pt x="230" y="3797"/>
                  <a:pt x="0" y="3567"/>
                  <a:pt x="0" y="3282"/>
                </a:cubicBezTo>
                <a:lnTo>
                  <a:pt x="0" y="515"/>
                </a:lnTo>
                <a:lnTo>
                  <a:pt x="0" y="515"/>
                </a:lnTo>
                <a:cubicBezTo>
                  <a:pt x="0" y="231"/>
                  <a:pt x="230" y="0"/>
                  <a:pt x="514" y="0"/>
                </a:cubicBezTo>
                <a:lnTo>
                  <a:pt x="4559" y="0"/>
                </a:lnTo>
                <a:lnTo>
                  <a:pt x="4559" y="0"/>
                </a:lnTo>
                <a:cubicBezTo>
                  <a:pt x="4843" y="0"/>
                  <a:pt x="5074" y="231"/>
                  <a:pt x="5074" y="515"/>
                </a:cubicBezTo>
                <a:lnTo>
                  <a:pt x="5074" y="3282"/>
                </a:lnTo>
                <a:lnTo>
                  <a:pt x="5074" y="3282"/>
                </a:lnTo>
                <a:cubicBezTo>
                  <a:pt x="5074" y="3567"/>
                  <a:pt x="4843" y="3797"/>
                  <a:pt x="4559" y="3797"/>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291">
            <a:extLst>
              <a:ext uri="{FF2B5EF4-FFF2-40B4-BE49-F238E27FC236}">
                <a16:creationId xmlns:a16="http://schemas.microsoft.com/office/drawing/2014/main" id="{EA65827B-60F2-D745-917C-045A088C9CD1}"/>
              </a:ext>
            </a:extLst>
          </p:cNvPr>
          <p:cNvSpPr>
            <a:spLocks noChangeArrowheads="1"/>
          </p:cNvSpPr>
          <p:nvPr/>
        </p:nvSpPr>
        <p:spPr bwMode="auto">
          <a:xfrm>
            <a:off x="9490022" y="3759773"/>
            <a:ext cx="5833469" cy="4363699"/>
          </a:xfrm>
          <a:custGeom>
            <a:avLst/>
            <a:gdLst>
              <a:gd name="T0" fmla="*/ 4559 w 5075"/>
              <a:gd name="T1" fmla="*/ 3796 h 3797"/>
              <a:gd name="T2" fmla="*/ 515 w 5075"/>
              <a:gd name="T3" fmla="*/ 3796 h 3797"/>
              <a:gd name="T4" fmla="*/ 515 w 5075"/>
              <a:gd name="T5" fmla="*/ 3796 h 3797"/>
              <a:gd name="T6" fmla="*/ 0 w 5075"/>
              <a:gd name="T7" fmla="*/ 3281 h 3797"/>
              <a:gd name="T8" fmla="*/ 0 w 5075"/>
              <a:gd name="T9" fmla="*/ 515 h 3797"/>
              <a:gd name="T10" fmla="*/ 0 w 5075"/>
              <a:gd name="T11" fmla="*/ 515 h 3797"/>
              <a:gd name="T12" fmla="*/ 515 w 5075"/>
              <a:gd name="T13" fmla="*/ 0 h 3797"/>
              <a:gd name="T14" fmla="*/ 4559 w 5075"/>
              <a:gd name="T15" fmla="*/ 0 h 3797"/>
              <a:gd name="T16" fmla="*/ 4559 w 5075"/>
              <a:gd name="T17" fmla="*/ 0 h 3797"/>
              <a:gd name="T18" fmla="*/ 5074 w 5075"/>
              <a:gd name="T19" fmla="*/ 515 h 3797"/>
              <a:gd name="T20" fmla="*/ 5074 w 5075"/>
              <a:gd name="T21" fmla="*/ 3281 h 3797"/>
              <a:gd name="T22" fmla="*/ 5074 w 5075"/>
              <a:gd name="T23" fmla="*/ 3281 h 3797"/>
              <a:gd name="T24" fmla="*/ 4559 w 5075"/>
              <a:gd name="T25" fmla="*/ 3796 h 3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75" h="3797">
                <a:moveTo>
                  <a:pt x="4559" y="3796"/>
                </a:moveTo>
                <a:lnTo>
                  <a:pt x="515" y="3796"/>
                </a:lnTo>
                <a:lnTo>
                  <a:pt x="515" y="3796"/>
                </a:lnTo>
                <a:cubicBezTo>
                  <a:pt x="230" y="3796"/>
                  <a:pt x="0" y="3565"/>
                  <a:pt x="0" y="3281"/>
                </a:cubicBezTo>
                <a:lnTo>
                  <a:pt x="0" y="515"/>
                </a:lnTo>
                <a:lnTo>
                  <a:pt x="0" y="515"/>
                </a:lnTo>
                <a:cubicBezTo>
                  <a:pt x="0" y="230"/>
                  <a:pt x="230" y="0"/>
                  <a:pt x="515" y="0"/>
                </a:cubicBezTo>
                <a:lnTo>
                  <a:pt x="4559" y="0"/>
                </a:lnTo>
                <a:lnTo>
                  <a:pt x="4559" y="0"/>
                </a:lnTo>
                <a:cubicBezTo>
                  <a:pt x="4843" y="0"/>
                  <a:pt x="5074" y="230"/>
                  <a:pt x="5074" y="515"/>
                </a:cubicBezTo>
                <a:lnTo>
                  <a:pt x="5074" y="3281"/>
                </a:lnTo>
                <a:lnTo>
                  <a:pt x="5074" y="3281"/>
                </a:lnTo>
                <a:cubicBezTo>
                  <a:pt x="5074" y="3565"/>
                  <a:pt x="4843" y="3796"/>
                  <a:pt x="4559" y="37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292">
            <a:extLst>
              <a:ext uri="{FF2B5EF4-FFF2-40B4-BE49-F238E27FC236}">
                <a16:creationId xmlns:a16="http://schemas.microsoft.com/office/drawing/2014/main" id="{A43B2642-7F7E-EC48-B100-8BF8A93A391E}"/>
              </a:ext>
            </a:extLst>
          </p:cNvPr>
          <p:cNvSpPr>
            <a:spLocks noChangeArrowheads="1"/>
          </p:cNvSpPr>
          <p:nvPr/>
        </p:nvSpPr>
        <p:spPr bwMode="auto">
          <a:xfrm>
            <a:off x="14238902" y="7033813"/>
            <a:ext cx="5833466" cy="4363699"/>
          </a:xfrm>
          <a:custGeom>
            <a:avLst/>
            <a:gdLst>
              <a:gd name="T0" fmla="*/ 4560 w 5076"/>
              <a:gd name="T1" fmla="*/ 3797 h 3798"/>
              <a:gd name="T2" fmla="*/ 515 w 5076"/>
              <a:gd name="T3" fmla="*/ 3797 h 3798"/>
              <a:gd name="T4" fmla="*/ 515 w 5076"/>
              <a:gd name="T5" fmla="*/ 3797 h 3798"/>
              <a:gd name="T6" fmla="*/ 0 w 5076"/>
              <a:gd name="T7" fmla="*/ 3282 h 3798"/>
              <a:gd name="T8" fmla="*/ 0 w 5076"/>
              <a:gd name="T9" fmla="*/ 515 h 3798"/>
              <a:gd name="T10" fmla="*/ 0 w 5076"/>
              <a:gd name="T11" fmla="*/ 515 h 3798"/>
              <a:gd name="T12" fmla="*/ 515 w 5076"/>
              <a:gd name="T13" fmla="*/ 0 h 3798"/>
              <a:gd name="T14" fmla="*/ 4560 w 5076"/>
              <a:gd name="T15" fmla="*/ 0 h 3798"/>
              <a:gd name="T16" fmla="*/ 4560 w 5076"/>
              <a:gd name="T17" fmla="*/ 0 h 3798"/>
              <a:gd name="T18" fmla="*/ 5075 w 5076"/>
              <a:gd name="T19" fmla="*/ 515 h 3798"/>
              <a:gd name="T20" fmla="*/ 5075 w 5076"/>
              <a:gd name="T21" fmla="*/ 3282 h 3798"/>
              <a:gd name="T22" fmla="*/ 5075 w 5076"/>
              <a:gd name="T23" fmla="*/ 3282 h 3798"/>
              <a:gd name="T24" fmla="*/ 4560 w 5076"/>
              <a:gd name="T25" fmla="*/ 3797 h 3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76" h="3798">
                <a:moveTo>
                  <a:pt x="4560" y="3797"/>
                </a:moveTo>
                <a:lnTo>
                  <a:pt x="515" y="3797"/>
                </a:lnTo>
                <a:lnTo>
                  <a:pt x="515" y="3797"/>
                </a:lnTo>
                <a:cubicBezTo>
                  <a:pt x="231" y="3797"/>
                  <a:pt x="0" y="3567"/>
                  <a:pt x="0" y="3282"/>
                </a:cubicBezTo>
                <a:lnTo>
                  <a:pt x="0" y="515"/>
                </a:lnTo>
                <a:lnTo>
                  <a:pt x="0" y="515"/>
                </a:lnTo>
                <a:cubicBezTo>
                  <a:pt x="0" y="231"/>
                  <a:pt x="231" y="0"/>
                  <a:pt x="515" y="0"/>
                </a:cubicBezTo>
                <a:lnTo>
                  <a:pt x="4560" y="0"/>
                </a:lnTo>
                <a:lnTo>
                  <a:pt x="4560" y="0"/>
                </a:lnTo>
                <a:cubicBezTo>
                  <a:pt x="4844" y="0"/>
                  <a:pt x="5075" y="231"/>
                  <a:pt x="5075" y="515"/>
                </a:cubicBezTo>
                <a:lnTo>
                  <a:pt x="5075" y="3282"/>
                </a:lnTo>
                <a:lnTo>
                  <a:pt x="5075" y="3282"/>
                </a:lnTo>
                <a:cubicBezTo>
                  <a:pt x="5075" y="3567"/>
                  <a:pt x="4844" y="3797"/>
                  <a:pt x="4560" y="3797"/>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79" name="Group 178">
            <a:extLst>
              <a:ext uri="{FF2B5EF4-FFF2-40B4-BE49-F238E27FC236}">
                <a16:creationId xmlns:a16="http://schemas.microsoft.com/office/drawing/2014/main" id="{4AD1D1E3-7605-7942-9E96-62B46480C8BA}"/>
              </a:ext>
            </a:extLst>
          </p:cNvPr>
          <p:cNvGrpSpPr/>
          <p:nvPr/>
        </p:nvGrpSpPr>
        <p:grpSpPr>
          <a:xfrm>
            <a:off x="18790526" y="10139508"/>
            <a:ext cx="2718656" cy="2465247"/>
            <a:chOff x="18894436" y="10097944"/>
            <a:chExt cx="2718656" cy="2465247"/>
          </a:xfrm>
        </p:grpSpPr>
        <p:sp>
          <p:nvSpPr>
            <p:cNvPr id="142" name="Freeform 299">
              <a:extLst>
                <a:ext uri="{FF2B5EF4-FFF2-40B4-BE49-F238E27FC236}">
                  <a16:creationId xmlns:a16="http://schemas.microsoft.com/office/drawing/2014/main" id="{5969AF33-F5D0-EF46-9B51-614791779194}"/>
                </a:ext>
              </a:extLst>
            </p:cNvPr>
            <p:cNvSpPr>
              <a:spLocks noChangeArrowheads="1"/>
            </p:cNvSpPr>
            <p:nvPr/>
          </p:nvSpPr>
          <p:spPr bwMode="auto">
            <a:xfrm>
              <a:off x="18894436" y="11197736"/>
              <a:ext cx="1069386" cy="233136"/>
            </a:xfrm>
            <a:custGeom>
              <a:avLst/>
              <a:gdLst>
                <a:gd name="T0" fmla="*/ 931 w 932"/>
                <a:gd name="T1" fmla="*/ 0 h 205"/>
                <a:gd name="T2" fmla="*/ 0 w 932"/>
                <a:gd name="T3" fmla="*/ 0 h 205"/>
                <a:gd name="T4" fmla="*/ 0 w 932"/>
                <a:gd name="T5" fmla="*/ 0 h 205"/>
                <a:gd name="T6" fmla="*/ 205 w 932"/>
                <a:gd name="T7" fmla="*/ 204 h 205"/>
                <a:gd name="T8" fmla="*/ 931 w 932"/>
                <a:gd name="T9" fmla="*/ 204 h 205"/>
                <a:gd name="T10" fmla="*/ 931 w 932"/>
                <a:gd name="T11" fmla="*/ 0 h 205"/>
              </a:gdLst>
              <a:ahLst/>
              <a:cxnLst>
                <a:cxn ang="0">
                  <a:pos x="T0" y="T1"/>
                </a:cxn>
                <a:cxn ang="0">
                  <a:pos x="T2" y="T3"/>
                </a:cxn>
                <a:cxn ang="0">
                  <a:pos x="T4" y="T5"/>
                </a:cxn>
                <a:cxn ang="0">
                  <a:pos x="T6" y="T7"/>
                </a:cxn>
                <a:cxn ang="0">
                  <a:pos x="T8" y="T9"/>
                </a:cxn>
                <a:cxn ang="0">
                  <a:pos x="T10" y="T11"/>
                </a:cxn>
              </a:cxnLst>
              <a:rect l="0" t="0" r="r" b="b"/>
              <a:pathLst>
                <a:path w="932" h="205">
                  <a:moveTo>
                    <a:pt x="931" y="0"/>
                  </a:moveTo>
                  <a:lnTo>
                    <a:pt x="0" y="0"/>
                  </a:lnTo>
                  <a:lnTo>
                    <a:pt x="0" y="0"/>
                  </a:lnTo>
                  <a:cubicBezTo>
                    <a:pt x="0" y="113"/>
                    <a:pt x="92" y="204"/>
                    <a:pt x="205" y="204"/>
                  </a:cubicBezTo>
                  <a:lnTo>
                    <a:pt x="931" y="204"/>
                  </a:lnTo>
                  <a:lnTo>
                    <a:pt x="931" y="0"/>
                  </a:lnTo>
                </a:path>
              </a:pathLst>
            </a:custGeom>
            <a:solidFill>
              <a:schemeClr val="tx2"/>
            </a:solidFill>
            <a:ln>
              <a:noFill/>
            </a:ln>
            <a:effectLst/>
          </p:spPr>
          <p:txBody>
            <a:bodyPr wrap="none" anchor="ctr"/>
            <a:lstStyle/>
            <a:p>
              <a:endParaRPr lang="en-US"/>
            </a:p>
          </p:txBody>
        </p:sp>
        <p:sp>
          <p:nvSpPr>
            <p:cNvPr id="143" name="Freeform 300">
              <a:extLst>
                <a:ext uri="{FF2B5EF4-FFF2-40B4-BE49-F238E27FC236}">
                  <a16:creationId xmlns:a16="http://schemas.microsoft.com/office/drawing/2014/main" id="{F8C464A4-CC5D-5940-83E9-1E639D72CC2F}"/>
                </a:ext>
              </a:extLst>
            </p:cNvPr>
            <p:cNvSpPr>
              <a:spLocks noChangeArrowheads="1"/>
            </p:cNvSpPr>
            <p:nvPr/>
          </p:nvSpPr>
          <p:spPr bwMode="auto">
            <a:xfrm>
              <a:off x="19955801" y="11179578"/>
              <a:ext cx="755156" cy="268615"/>
            </a:xfrm>
            <a:custGeom>
              <a:avLst/>
              <a:gdLst>
                <a:gd name="T0" fmla="*/ 656 w 657"/>
                <a:gd name="T1" fmla="*/ 0 h 235"/>
                <a:gd name="T2" fmla="*/ 0 w 657"/>
                <a:gd name="T3" fmla="*/ 0 h 235"/>
                <a:gd name="T4" fmla="*/ 0 w 657"/>
                <a:gd name="T5" fmla="*/ 234 h 235"/>
                <a:gd name="T6" fmla="*/ 656 w 657"/>
                <a:gd name="T7" fmla="*/ 234 h 235"/>
                <a:gd name="T8" fmla="*/ 656 w 657"/>
                <a:gd name="T9" fmla="*/ 0 h 235"/>
              </a:gdLst>
              <a:ahLst/>
              <a:cxnLst>
                <a:cxn ang="0">
                  <a:pos x="T0" y="T1"/>
                </a:cxn>
                <a:cxn ang="0">
                  <a:pos x="T2" y="T3"/>
                </a:cxn>
                <a:cxn ang="0">
                  <a:pos x="T4" y="T5"/>
                </a:cxn>
                <a:cxn ang="0">
                  <a:pos x="T6" y="T7"/>
                </a:cxn>
                <a:cxn ang="0">
                  <a:pos x="T8" y="T9"/>
                </a:cxn>
              </a:cxnLst>
              <a:rect l="0" t="0" r="r" b="b"/>
              <a:pathLst>
                <a:path w="657" h="235">
                  <a:moveTo>
                    <a:pt x="656" y="0"/>
                  </a:moveTo>
                  <a:lnTo>
                    <a:pt x="0" y="0"/>
                  </a:lnTo>
                  <a:lnTo>
                    <a:pt x="0" y="234"/>
                  </a:lnTo>
                  <a:lnTo>
                    <a:pt x="656" y="234"/>
                  </a:lnTo>
                  <a:lnTo>
                    <a:pt x="656" y="0"/>
                  </a:lnTo>
                </a:path>
              </a:pathLst>
            </a:custGeom>
            <a:solidFill>
              <a:schemeClr val="tx2"/>
            </a:solidFill>
            <a:ln>
              <a:noFill/>
            </a:ln>
            <a:effectLst/>
          </p:spPr>
          <p:txBody>
            <a:bodyPr wrap="none" anchor="ctr"/>
            <a:lstStyle/>
            <a:p>
              <a:endParaRPr lang="en-US"/>
            </a:p>
          </p:txBody>
        </p:sp>
        <p:sp>
          <p:nvSpPr>
            <p:cNvPr id="144" name="Freeform 301">
              <a:extLst>
                <a:ext uri="{FF2B5EF4-FFF2-40B4-BE49-F238E27FC236}">
                  <a16:creationId xmlns:a16="http://schemas.microsoft.com/office/drawing/2014/main" id="{0C3080AD-4FBA-044B-B231-2FEC78CCBB31}"/>
                </a:ext>
              </a:extLst>
            </p:cNvPr>
            <p:cNvSpPr>
              <a:spLocks noChangeArrowheads="1"/>
            </p:cNvSpPr>
            <p:nvPr/>
          </p:nvSpPr>
          <p:spPr bwMode="auto">
            <a:xfrm>
              <a:off x="20650139" y="11078215"/>
              <a:ext cx="962953" cy="481478"/>
            </a:xfrm>
            <a:custGeom>
              <a:avLst/>
              <a:gdLst>
                <a:gd name="T0" fmla="*/ 626 w 837"/>
                <a:gd name="T1" fmla="*/ 0 h 420"/>
                <a:gd name="T2" fmla="*/ 209 w 837"/>
                <a:gd name="T3" fmla="*/ 0 h 420"/>
                <a:gd name="T4" fmla="*/ 209 w 837"/>
                <a:gd name="T5" fmla="*/ 0 h 420"/>
                <a:gd name="T6" fmla="*/ 0 w 837"/>
                <a:gd name="T7" fmla="*/ 209 h 420"/>
                <a:gd name="T8" fmla="*/ 0 w 837"/>
                <a:gd name="T9" fmla="*/ 209 h 420"/>
                <a:gd name="T10" fmla="*/ 209 w 837"/>
                <a:gd name="T11" fmla="*/ 419 h 420"/>
                <a:gd name="T12" fmla="*/ 626 w 837"/>
                <a:gd name="T13" fmla="*/ 419 h 420"/>
                <a:gd name="T14" fmla="*/ 626 w 837"/>
                <a:gd name="T15" fmla="*/ 419 h 420"/>
                <a:gd name="T16" fmla="*/ 836 w 837"/>
                <a:gd name="T17" fmla="*/ 209 h 420"/>
                <a:gd name="T18" fmla="*/ 836 w 837"/>
                <a:gd name="T19" fmla="*/ 209 h 420"/>
                <a:gd name="T20" fmla="*/ 626 w 837"/>
                <a:gd name="T2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7" h="420">
                  <a:moveTo>
                    <a:pt x="626" y="0"/>
                  </a:moveTo>
                  <a:lnTo>
                    <a:pt x="209" y="0"/>
                  </a:lnTo>
                  <a:lnTo>
                    <a:pt x="209" y="0"/>
                  </a:lnTo>
                  <a:cubicBezTo>
                    <a:pt x="94" y="0"/>
                    <a:pt x="0" y="94"/>
                    <a:pt x="0" y="209"/>
                  </a:cubicBezTo>
                  <a:lnTo>
                    <a:pt x="0" y="209"/>
                  </a:lnTo>
                  <a:cubicBezTo>
                    <a:pt x="0" y="325"/>
                    <a:pt x="94" y="419"/>
                    <a:pt x="209" y="419"/>
                  </a:cubicBezTo>
                  <a:lnTo>
                    <a:pt x="626" y="419"/>
                  </a:lnTo>
                  <a:lnTo>
                    <a:pt x="626" y="419"/>
                  </a:lnTo>
                  <a:cubicBezTo>
                    <a:pt x="742" y="419"/>
                    <a:pt x="836" y="325"/>
                    <a:pt x="836" y="209"/>
                  </a:cubicBezTo>
                  <a:lnTo>
                    <a:pt x="836" y="209"/>
                  </a:lnTo>
                  <a:cubicBezTo>
                    <a:pt x="836" y="94"/>
                    <a:pt x="742" y="0"/>
                    <a:pt x="626" y="0"/>
                  </a:cubicBezTo>
                </a:path>
              </a:pathLst>
            </a:custGeom>
            <a:solidFill>
              <a:schemeClr val="tx2"/>
            </a:solidFill>
            <a:ln>
              <a:noFill/>
            </a:ln>
            <a:effectLst/>
          </p:spPr>
          <p:txBody>
            <a:bodyPr wrap="none" anchor="ctr"/>
            <a:lstStyle/>
            <a:p>
              <a:endParaRPr lang="en-US"/>
            </a:p>
          </p:txBody>
        </p:sp>
        <p:sp>
          <p:nvSpPr>
            <p:cNvPr id="145" name="Freeform 302">
              <a:extLst>
                <a:ext uri="{FF2B5EF4-FFF2-40B4-BE49-F238E27FC236}">
                  <a16:creationId xmlns:a16="http://schemas.microsoft.com/office/drawing/2014/main" id="{5B6A5BC8-E847-CD45-B271-69C8E31EE24E}"/>
                </a:ext>
              </a:extLst>
            </p:cNvPr>
            <p:cNvSpPr>
              <a:spLocks noChangeArrowheads="1"/>
            </p:cNvSpPr>
            <p:nvPr/>
          </p:nvSpPr>
          <p:spPr bwMode="auto">
            <a:xfrm>
              <a:off x="20807254" y="11189715"/>
              <a:ext cx="643656" cy="258478"/>
            </a:xfrm>
            <a:custGeom>
              <a:avLst/>
              <a:gdLst>
                <a:gd name="T0" fmla="*/ 447 w 561"/>
                <a:gd name="T1" fmla="*/ 0 h 227"/>
                <a:gd name="T2" fmla="*/ 113 w 561"/>
                <a:gd name="T3" fmla="*/ 0 h 227"/>
                <a:gd name="T4" fmla="*/ 113 w 561"/>
                <a:gd name="T5" fmla="*/ 0 h 227"/>
                <a:gd name="T6" fmla="*/ 0 w 561"/>
                <a:gd name="T7" fmla="*/ 112 h 227"/>
                <a:gd name="T8" fmla="*/ 0 w 561"/>
                <a:gd name="T9" fmla="*/ 112 h 227"/>
                <a:gd name="T10" fmla="*/ 113 w 561"/>
                <a:gd name="T11" fmla="*/ 226 h 227"/>
                <a:gd name="T12" fmla="*/ 447 w 561"/>
                <a:gd name="T13" fmla="*/ 226 h 227"/>
                <a:gd name="T14" fmla="*/ 447 w 561"/>
                <a:gd name="T15" fmla="*/ 226 h 227"/>
                <a:gd name="T16" fmla="*/ 560 w 561"/>
                <a:gd name="T17" fmla="*/ 112 h 227"/>
                <a:gd name="T18" fmla="*/ 560 w 561"/>
                <a:gd name="T19" fmla="*/ 112 h 227"/>
                <a:gd name="T20" fmla="*/ 447 w 561"/>
                <a:gd name="T21"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227">
                  <a:moveTo>
                    <a:pt x="447" y="0"/>
                  </a:moveTo>
                  <a:lnTo>
                    <a:pt x="113" y="0"/>
                  </a:lnTo>
                  <a:lnTo>
                    <a:pt x="113" y="0"/>
                  </a:lnTo>
                  <a:cubicBezTo>
                    <a:pt x="51" y="0"/>
                    <a:pt x="0" y="50"/>
                    <a:pt x="0" y="112"/>
                  </a:cubicBezTo>
                  <a:lnTo>
                    <a:pt x="0" y="112"/>
                  </a:lnTo>
                  <a:cubicBezTo>
                    <a:pt x="0" y="175"/>
                    <a:pt x="51" y="226"/>
                    <a:pt x="113" y="226"/>
                  </a:cubicBezTo>
                  <a:lnTo>
                    <a:pt x="447" y="226"/>
                  </a:lnTo>
                  <a:lnTo>
                    <a:pt x="447" y="226"/>
                  </a:lnTo>
                  <a:cubicBezTo>
                    <a:pt x="509" y="226"/>
                    <a:pt x="560" y="175"/>
                    <a:pt x="560" y="112"/>
                  </a:cubicBezTo>
                  <a:lnTo>
                    <a:pt x="560" y="112"/>
                  </a:lnTo>
                  <a:cubicBezTo>
                    <a:pt x="560" y="50"/>
                    <a:pt x="509" y="0"/>
                    <a:pt x="447" y="0"/>
                  </a:cubicBezTo>
                </a:path>
              </a:pathLst>
            </a:custGeom>
            <a:solidFill>
              <a:srgbClr val="FFFFFF"/>
            </a:solidFill>
            <a:ln>
              <a:noFill/>
            </a:ln>
            <a:effectLst/>
            <a:extLst>
              <a:ext uri="{91240B29-F687-4F45-9708-019B960494DF}">
                <a14:hiddenLine xmlns:a14="http://schemas.microsoft.com/office/drawing/2010/main" w="9525" cap="flat">
                  <a:solidFill>
                    <a:srgbClr val="FFBB6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6" name="Freeform 303">
              <a:extLst>
                <a:ext uri="{FF2B5EF4-FFF2-40B4-BE49-F238E27FC236}">
                  <a16:creationId xmlns:a16="http://schemas.microsoft.com/office/drawing/2014/main" id="{C7606ECE-420E-5040-871B-C7822A3F7A91}"/>
                </a:ext>
              </a:extLst>
            </p:cNvPr>
            <p:cNvSpPr>
              <a:spLocks noChangeArrowheads="1"/>
            </p:cNvSpPr>
            <p:nvPr/>
          </p:nvSpPr>
          <p:spPr bwMode="auto">
            <a:xfrm>
              <a:off x="19533026" y="10097944"/>
              <a:ext cx="704478" cy="1008565"/>
            </a:xfrm>
            <a:custGeom>
              <a:avLst/>
              <a:gdLst>
                <a:gd name="T0" fmla="*/ 431 w 614"/>
                <a:gd name="T1" fmla="*/ 877 h 878"/>
                <a:gd name="T2" fmla="*/ 0 w 614"/>
                <a:gd name="T3" fmla="*/ 53 h 878"/>
                <a:gd name="T4" fmla="*/ 0 w 614"/>
                <a:gd name="T5" fmla="*/ 53 h 878"/>
                <a:gd name="T6" fmla="*/ 275 w 614"/>
                <a:gd name="T7" fmla="*/ 138 h 878"/>
                <a:gd name="T8" fmla="*/ 613 w 614"/>
                <a:gd name="T9" fmla="*/ 782 h 878"/>
                <a:gd name="T10" fmla="*/ 431 w 614"/>
                <a:gd name="T11" fmla="*/ 877 h 878"/>
              </a:gdLst>
              <a:ahLst/>
              <a:cxnLst>
                <a:cxn ang="0">
                  <a:pos x="T0" y="T1"/>
                </a:cxn>
                <a:cxn ang="0">
                  <a:pos x="T2" y="T3"/>
                </a:cxn>
                <a:cxn ang="0">
                  <a:pos x="T4" y="T5"/>
                </a:cxn>
                <a:cxn ang="0">
                  <a:pos x="T6" y="T7"/>
                </a:cxn>
                <a:cxn ang="0">
                  <a:pos x="T8" y="T9"/>
                </a:cxn>
                <a:cxn ang="0">
                  <a:pos x="T10" y="T11"/>
                </a:cxn>
              </a:cxnLst>
              <a:rect l="0" t="0" r="r" b="b"/>
              <a:pathLst>
                <a:path w="614" h="878">
                  <a:moveTo>
                    <a:pt x="431" y="877"/>
                  </a:moveTo>
                  <a:lnTo>
                    <a:pt x="0" y="53"/>
                  </a:lnTo>
                  <a:lnTo>
                    <a:pt x="0" y="53"/>
                  </a:lnTo>
                  <a:cubicBezTo>
                    <a:pt x="99" y="0"/>
                    <a:pt x="223" y="39"/>
                    <a:pt x="275" y="138"/>
                  </a:cubicBezTo>
                  <a:lnTo>
                    <a:pt x="613" y="782"/>
                  </a:lnTo>
                  <a:lnTo>
                    <a:pt x="431" y="877"/>
                  </a:lnTo>
                </a:path>
              </a:pathLst>
            </a:custGeom>
            <a:solidFill>
              <a:schemeClr val="tx2"/>
            </a:solidFill>
            <a:ln>
              <a:noFill/>
            </a:ln>
            <a:effectLst/>
          </p:spPr>
          <p:txBody>
            <a:bodyPr wrap="none" anchor="ctr"/>
            <a:lstStyle/>
            <a:p>
              <a:endParaRPr lang="en-US"/>
            </a:p>
          </p:txBody>
        </p:sp>
        <p:sp>
          <p:nvSpPr>
            <p:cNvPr id="147" name="Freeform 304">
              <a:extLst>
                <a:ext uri="{FF2B5EF4-FFF2-40B4-BE49-F238E27FC236}">
                  <a16:creationId xmlns:a16="http://schemas.microsoft.com/office/drawing/2014/main" id="{190E7FDA-A04A-A04B-8B45-A124AC9686BF}"/>
                </a:ext>
              </a:extLst>
            </p:cNvPr>
            <p:cNvSpPr>
              <a:spLocks noChangeArrowheads="1"/>
            </p:cNvSpPr>
            <p:nvPr/>
          </p:nvSpPr>
          <p:spPr bwMode="auto">
            <a:xfrm>
              <a:off x="20011549" y="10976851"/>
              <a:ext cx="587908" cy="790635"/>
            </a:xfrm>
            <a:custGeom>
              <a:avLst/>
              <a:gdLst>
                <a:gd name="T0" fmla="*/ 304 w 513"/>
                <a:gd name="T1" fmla="*/ 689 h 690"/>
                <a:gd name="T2" fmla="*/ 0 w 513"/>
                <a:gd name="T3" fmla="*/ 108 h 690"/>
                <a:gd name="T4" fmla="*/ 207 w 513"/>
                <a:gd name="T5" fmla="*/ 0 h 690"/>
                <a:gd name="T6" fmla="*/ 512 w 513"/>
                <a:gd name="T7" fmla="*/ 580 h 690"/>
                <a:gd name="T8" fmla="*/ 304 w 513"/>
                <a:gd name="T9" fmla="*/ 689 h 690"/>
              </a:gdLst>
              <a:ahLst/>
              <a:cxnLst>
                <a:cxn ang="0">
                  <a:pos x="T0" y="T1"/>
                </a:cxn>
                <a:cxn ang="0">
                  <a:pos x="T2" y="T3"/>
                </a:cxn>
                <a:cxn ang="0">
                  <a:pos x="T4" y="T5"/>
                </a:cxn>
                <a:cxn ang="0">
                  <a:pos x="T6" y="T7"/>
                </a:cxn>
                <a:cxn ang="0">
                  <a:pos x="T8" y="T9"/>
                </a:cxn>
              </a:cxnLst>
              <a:rect l="0" t="0" r="r" b="b"/>
              <a:pathLst>
                <a:path w="513" h="690">
                  <a:moveTo>
                    <a:pt x="304" y="689"/>
                  </a:moveTo>
                  <a:lnTo>
                    <a:pt x="0" y="108"/>
                  </a:lnTo>
                  <a:lnTo>
                    <a:pt x="207" y="0"/>
                  </a:lnTo>
                  <a:lnTo>
                    <a:pt x="512" y="580"/>
                  </a:lnTo>
                  <a:lnTo>
                    <a:pt x="304" y="689"/>
                  </a:lnTo>
                </a:path>
              </a:pathLst>
            </a:custGeom>
            <a:solidFill>
              <a:schemeClr val="tx2"/>
            </a:solidFill>
            <a:ln>
              <a:noFill/>
            </a:ln>
            <a:effectLst/>
          </p:spPr>
          <p:txBody>
            <a:bodyPr wrap="none" anchor="ctr"/>
            <a:lstStyle/>
            <a:p>
              <a:endParaRPr lang="en-US"/>
            </a:p>
          </p:txBody>
        </p:sp>
        <p:sp>
          <p:nvSpPr>
            <p:cNvPr id="148" name="Freeform 305">
              <a:extLst>
                <a:ext uri="{FF2B5EF4-FFF2-40B4-BE49-F238E27FC236}">
                  <a16:creationId xmlns:a16="http://schemas.microsoft.com/office/drawing/2014/main" id="{FDF75AB0-1513-474E-A1D6-902635E7D2EF}"/>
                </a:ext>
              </a:extLst>
            </p:cNvPr>
            <p:cNvSpPr>
              <a:spLocks noChangeArrowheads="1"/>
            </p:cNvSpPr>
            <p:nvPr/>
          </p:nvSpPr>
          <p:spPr bwMode="auto">
            <a:xfrm>
              <a:off x="20295367" y="11590102"/>
              <a:ext cx="770362" cy="973089"/>
            </a:xfrm>
            <a:custGeom>
              <a:avLst/>
              <a:gdLst>
                <a:gd name="T0" fmla="*/ 247 w 672"/>
                <a:gd name="T1" fmla="*/ 705 h 848"/>
                <a:gd name="T2" fmla="*/ 54 w 672"/>
                <a:gd name="T3" fmla="*/ 336 h 848"/>
                <a:gd name="T4" fmla="*/ 54 w 672"/>
                <a:gd name="T5" fmla="*/ 336 h 848"/>
                <a:gd name="T6" fmla="*/ 142 w 672"/>
                <a:gd name="T7" fmla="*/ 53 h 848"/>
                <a:gd name="T8" fmla="*/ 142 w 672"/>
                <a:gd name="T9" fmla="*/ 53 h 848"/>
                <a:gd name="T10" fmla="*/ 424 w 672"/>
                <a:gd name="T11" fmla="*/ 141 h 848"/>
                <a:gd name="T12" fmla="*/ 617 w 672"/>
                <a:gd name="T13" fmla="*/ 511 h 848"/>
                <a:gd name="T14" fmla="*/ 617 w 672"/>
                <a:gd name="T15" fmla="*/ 511 h 848"/>
                <a:gd name="T16" fmla="*/ 529 w 672"/>
                <a:gd name="T17" fmla="*/ 793 h 848"/>
                <a:gd name="T18" fmla="*/ 529 w 672"/>
                <a:gd name="T19" fmla="*/ 793 h 848"/>
                <a:gd name="T20" fmla="*/ 247 w 672"/>
                <a:gd name="T21" fmla="*/ 705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2" h="848">
                  <a:moveTo>
                    <a:pt x="247" y="705"/>
                  </a:moveTo>
                  <a:lnTo>
                    <a:pt x="54" y="336"/>
                  </a:lnTo>
                  <a:lnTo>
                    <a:pt x="54" y="336"/>
                  </a:lnTo>
                  <a:cubicBezTo>
                    <a:pt x="0" y="234"/>
                    <a:pt x="39" y="107"/>
                    <a:pt x="142" y="53"/>
                  </a:cubicBezTo>
                  <a:lnTo>
                    <a:pt x="142" y="53"/>
                  </a:lnTo>
                  <a:cubicBezTo>
                    <a:pt x="244" y="0"/>
                    <a:pt x="370" y="39"/>
                    <a:pt x="424" y="141"/>
                  </a:cubicBezTo>
                  <a:lnTo>
                    <a:pt x="617" y="511"/>
                  </a:lnTo>
                  <a:lnTo>
                    <a:pt x="617" y="511"/>
                  </a:lnTo>
                  <a:cubicBezTo>
                    <a:pt x="671" y="613"/>
                    <a:pt x="631" y="739"/>
                    <a:pt x="529" y="793"/>
                  </a:cubicBezTo>
                  <a:lnTo>
                    <a:pt x="529" y="793"/>
                  </a:lnTo>
                  <a:cubicBezTo>
                    <a:pt x="427" y="847"/>
                    <a:pt x="301" y="807"/>
                    <a:pt x="247" y="705"/>
                  </a:cubicBezTo>
                </a:path>
              </a:pathLst>
            </a:custGeom>
            <a:solidFill>
              <a:schemeClr val="tx2"/>
            </a:solidFill>
            <a:ln>
              <a:noFill/>
            </a:ln>
            <a:effectLst/>
          </p:spPr>
          <p:txBody>
            <a:bodyPr wrap="none" anchor="ctr"/>
            <a:lstStyle/>
            <a:p>
              <a:endParaRPr lang="en-US"/>
            </a:p>
          </p:txBody>
        </p:sp>
        <p:sp>
          <p:nvSpPr>
            <p:cNvPr id="149" name="Freeform 306">
              <a:extLst>
                <a:ext uri="{FF2B5EF4-FFF2-40B4-BE49-F238E27FC236}">
                  <a16:creationId xmlns:a16="http://schemas.microsoft.com/office/drawing/2014/main" id="{46836607-9907-2C48-B3DC-33DC484B031E}"/>
                </a:ext>
              </a:extLst>
            </p:cNvPr>
            <p:cNvSpPr>
              <a:spLocks noChangeArrowheads="1"/>
            </p:cNvSpPr>
            <p:nvPr/>
          </p:nvSpPr>
          <p:spPr bwMode="auto">
            <a:xfrm>
              <a:off x="20442346" y="11757350"/>
              <a:ext cx="476408" cy="638590"/>
            </a:xfrm>
            <a:custGeom>
              <a:avLst/>
              <a:gdLst>
                <a:gd name="T0" fmla="*/ 184 w 414"/>
                <a:gd name="T1" fmla="*/ 478 h 555"/>
                <a:gd name="T2" fmla="*/ 29 w 414"/>
                <a:gd name="T3" fmla="*/ 182 h 555"/>
                <a:gd name="T4" fmla="*/ 29 w 414"/>
                <a:gd name="T5" fmla="*/ 182 h 555"/>
                <a:gd name="T6" fmla="*/ 76 w 414"/>
                <a:gd name="T7" fmla="*/ 30 h 555"/>
                <a:gd name="T8" fmla="*/ 76 w 414"/>
                <a:gd name="T9" fmla="*/ 30 h 555"/>
                <a:gd name="T10" fmla="*/ 229 w 414"/>
                <a:gd name="T11" fmla="*/ 77 h 555"/>
                <a:gd name="T12" fmla="*/ 385 w 414"/>
                <a:gd name="T13" fmla="*/ 373 h 555"/>
                <a:gd name="T14" fmla="*/ 385 w 414"/>
                <a:gd name="T15" fmla="*/ 373 h 555"/>
                <a:gd name="T16" fmla="*/ 337 w 414"/>
                <a:gd name="T17" fmla="*/ 525 h 555"/>
                <a:gd name="T18" fmla="*/ 337 w 414"/>
                <a:gd name="T19" fmla="*/ 525 h 555"/>
                <a:gd name="T20" fmla="*/ 184 w 414"/>
                <a:gd name="T21" fmla="*/ 478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4" h="555">
                  <a:moveTo>
                    <a:pt x="184" y="478"/>
                  </a:moveTo>
                  <a:lnTo>
                    <a:pt x="29" y="182"/>
                  </a:lnTo>
                  <a:lnTo>
                    <a:pt x="29" y="182"/>
                  </a:lnTo>
                  <a:cubicBezTo>
                    <a:pt x="0" y="127"/>
                    <a:pt x="21" y="58"/>
                    <a:pt x="76" y="30"/>
                  </a:cubicBezTo>
                  <a:lnTo>
                    <a:pt x="76" y="30"/>
                  </a:lnTo>
                  <a:cubicBezTo>
                    <a:pt x="132" y="0"/>
                    <a:pt x="201" y="22"/>
                    <a:pt x="229" y="77"/>
                  </a:cubicBezTo>
                  <a:lnTo>
                    <a:pt x="385" y="373"/>
                  </a:lnTo>
                  <a:lnTo>
                    <a:pt x="385" y="373"/>
                  </a:lnTo>
                  <a:cubicBezTo>
                    <a:pt x="413" y="428"/>
                    <a:pt x="392" y="496"/>
                    <a:pt x="337" y="525"/>
                  </a:cubicBezTo>
                  <a:lnTo>
                    <a:pt x="337" y="525"/>
                  </a:lnTo>
                  <a:cubicBezTo>
                    <a:pt x="281" y="554"/>
                    <a:pt x="213" y="533"/>
                    <a:pt x="184" y="478"/>
                  </a:cubicBezTo>
                </a:path>
              </a:pathLst>
            </a:custGeom>
            <a:solidFill>
              <a:srgbClr val="FFFFFF"/>
            </a:solidFill>
            <a:ln>
              <a:noFill/>
            </a:ln>
            <a:effectLst/>
            <a:extLst>
              <a:ext uri="{91240B29-F687-4F45-9708-019B960494DF}">
                <a14:hiddenLine xmlns:a14="http://schemas.microsoft.com/office/drawing/2010/main" w="9525" cap="flat">
                  <a:solidFill>
                    <a:srgbClr val="FFBB6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307">
              <a:extLst>
                <a:ext uri="{FF2B5EF4-FFF2-40B4-BE49-F238E27FC236}">
                  <a16:creationId xmlns:a16="http://schemas.microsoft.com/office/drawing/2014/main" id="{1609D069-3A99-9A4F-8635-2C94A667418E}"/>
                </a:ext>
              </a:extLst>
            </p:cNvPr>
            <p:cNvSpPr>
              <a:spLocks noChangeArrowheads="1"/>
            </p:cNvSpPr>
            <p:nvPr/>
          </p:nvSpPr>
          <p:spPr bwMode="auto">
            <a:xfrm>
              <a:off x="20199073" y="11245466"/>
              <a:ext cx="136839" cy="136839"/>
            </a:xfrm>
            <a:custGeom>
              <a:avLst/>
              <a:gdLst>
                <a:gd name="T0" fmla="*/ 116 w 117"/>
                <a:gd name="T1" fmla="*/ 58 h 118"/>
                <a:gd name="T2" fmla="*/ 116 w 117"/>
                <a:gd name="T3" fmla="*/ 58 h 118"/>
                <a:gd name="T4" fmla="*/ 58 w 117"/>
                <a:gd name="T5" fmla="*/ 0 h 118"/>
                <a:gd name="T6" fmla="*/ 58 w 117"/>
                <a:gd name="T7" fmla="*/ 0 h 118"/>
                <a:gd name="T8" fmla="*/ 0 w 117"/>
                <a:gd name="T9" fmla="*/ 58 h 118"/>
                <a:gd name="T10" fmla="*/ 0 w 117"/>
                <a:gd name="T11" fmla="*/ 58 h 118"/>
                <a:gd name="T12" fmla="*/ 58 w 117"/>
                <a:gd name="T13" fmla="*/ 117 h 118"/>
                <a:gd name="T14" fmla="*/ 58 w 117"/>
                <a:gd name="T15" fmla="*/ 117 h 118"/>
                <a:gd name="T16" fmla="*/ 116 w 117"/>
                <a:gd name="T17" fmla="*/ 5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118">
                  <a:moveTo>
                    <a:pt x="116" y="58"/>
                  </a:moveTo>
                  <a:lnTo>
                    <a:pt x="116" y="58"/>
                  </a:lnTo>
                  <a:cubicBezTo>
                    <a:pt x="116" y="26"/>
                    <a:pt x="91" y="0"/>
                    <a:pt x="58" y="0"/>
                  </a:cubicBezTo>
                  <a:lnTo>
                    <a:pt x="58" y="0"/>
                  </a:lnTo>
                  <a:cubicBezTo>
                    <a:pt x="26" y="0"/>
                    <a:pt x="0" y="26"/>
                    <a:pt x="0" y="58"/>
                  </a:cubicBezTo>
                  <a:lnTo>
                    <a:pt x="0" y="58"/>
                  </a:lnTo>
                  <a:cubicBezTo>
                    <a:pt x="0" y="90"/>
                    <a:pt x="26" y="117"/>
                    <a:pt x="58" y="117"/>
                  </a:cubicBezTo>
                  <a:lnTo>
                    <a:pt x="58" y="117"/>
                  </a:lnTo>
                  <a:cubicBezTo>
                    <a:pt x="91" y="117"/>
                    <a:pt x="116" y="90"/>
                    <a:pt x="116" y="58"/>
                  </a:cubicBezTo>
                </a:path>
              </a:pathLst>
            </a:custGeom>
            <a:solidFill>
              <a:srgbClr val="FFFFFF"/>
            </a:solidFill>
            <a:ln>
              <a:noFill/>
            </a:ln>
            <a:effectLst/>
            <a:extLst>
              <a:ext uri="{91240B29-F687-4F45-9708-019B960494DF}">
                <a14:hiddenLine xmlns:a14="http://schemas.microsoft.com/office/drawing/2010/main" w="9525" cap="flat">
                  <a:solidFill>
                    <a:srgbClr val="FFBB6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6" name="Group 165">
            <a:extLst>
              <a:ext uri="{FF2B5EF4-FFF2-40B4-BE49-F238E27FC236}">
                <a16:creationId xmlns:a16="http://schemas.microsoft.com/office/drawing/2014/main" id="{9CB38675-F57F-7F41-93C1-FB2C82A417ED}"/>
              </a:ext>
            </a:extLst>
          </p:cNvPr>
          <p:cNvGrpSpPr/>
          <p:nvPr/>
        </p:nvGrpSpPr>
        <p:grpSpPr>
          <a:xfrm>
            <a:off x="2793237" y="4803654"/>
            <a:ext cx="3502106" cy="3177202"/>
            <a:chOff x="2764558" y="5310634"/>
            <a:chExt cx="3502106" cy="3177202"/>
          </a:xfrm>
        </p:grpSpPr>
        <p:sp>
          <p:nvSpPr>
            <p:cNvPr id="151" name="Freeform 308">
              <a:extLst>
                <a:ext uri="{FF2B5EF4-FFF2-40B4-BE49-F238E27FC236}">
                  <a16:creationId xmlns:a16="http://schemas.microsoft.com/office/drawing/2014/main" id="{4AE34CB0-E6F3-5346-9B6B-F9A6358F1110}"/>
                </a:ext>
              </a:extLst>
            </p:cNvPr>
            <p:cNvSpPr>
              <a:spLocks noChangeArrowheads="1"/>
            </p:cNvSpPr>
            <p:nvPr/>
          </p:nvSpPr>
          <p:spPr bwMode="auto">
            <a:xfrm>
              <a:off x="4893191" y="6775337"/>
              <a:ext cx="1373473" cy="304090"/>
            </a:xfrm>
            <a:custGeom>
              <a:avLst/>
              <a:gdLst>
                <a:gd name="T0" fmla="*/ 0 w 1197"/>
                <a:gd name="T1" fmla="*/ 262 h 263"/>
                <a:gd name="T2" fmla="*/ 1196 w 1197"/>
                <a:gd name="T3" fmla="*/ 262 h 263"/>
                <a:gd name="T4" fmla="*/ 1196 w 1197"/>
                <a:gd name="T5" fmla="*/ 262 h 263"/>
                <a:gd name="T6" fmla="*/ 934 w 1197"/>
                <a:gd name="T7" fmla="*/ 0 h 263"/>
                <a:gd name="T8" fmla="*/ 0 w 1197"/>
                <a:gd name="T9" fmla="*/ 0 h 263"/>
                <a:gd name="T10" fmla="*/ 0 w 1197"/>
                <a:gd name="T11" fmla="*/ 262 h 263"/>
              </a:gdLst>
              <a:ahLst/>
              <a:cxnLst>
                <a:cxn ang="0">
                  <a:pos x="T0" y="T1"/>
                </a:cxn>
                <a:cxn ang="0">
                  <a:pos x="T2" y="T3"/>
                </a:cxn>
                <a:cxn ang="0">
                  <a:pos x="T4" y="T5"/>
                </a:cxn>
                <a:cxn ang="0">
                  <a:pos x="T6" y="T7"/>
                </a:cxn>
                <a:cxn ang="0">
                  <a:pos x="T8" y="T9"/>
                </a:cxn>
                <a:cxn ang="0">
                  <a:pos x="T10" y="T11"/>
                </a:cxn>
              </a:cxnLst>
              <a:rect l="0" t="0" r="r" b="b"/>
              <a:pathLst>
                <a:path w="1197" h="263">
                  <a:moveTo>
                    <a:pt x="0" y="262"/>
                  </a:moveTo>
                  <a:lnTo>
                    <a:pt x="1196" y="262"/>
                  </a:lnTo>
                  <a:lnTo>
                    <a:pt x="1196" y="262"/>
                  </a:lnTo>
                  <a:cubicBezTo>
                    <a:pt x="1196" y="117"/>
                    <a:pt x="1078" y="0"/>
                    <a:pt x="934" y="0"/>
                  </a:cubicBezTo>
                  <a:lnTo>
                    <a:pt x="0" y="0"/>
                  </a:lnTo>
                  <a:lnTo>
                    <a:pt x="0" y="262"/>
                  </a:lnTo>
                </a:path>
              </a:pathLst>
            </a:custGeom>
            <a:solidFill>
              <a:schemeClr val="tx2"/>
            </a:solidFill>
            <a:ln>
              <a:noFill/>
            </a:ln>
            <a:effectLst/>
          </p:spPr>
          <p:txBody>
            <a:bodyPr wrap="none" anchor="ctr"/>
            <a:lstStyle/>
            <a:p>
              <a:endParaRPr lang="en-US"/>
            </a:p>
          </p:txBody>
        </p:sp>
        <p:sp>
          <p:nvSpPr>
            <p:cNvPr id="152" name="Freeform 309">
              <a:extLst>
                <a:ext uri="{FF2B5EF4-FFF2-40B4-BE49-F238E27FC236}">
                  <a16:creationId xmlns:a16="http://schemas.microsoft.com/office/drawing/2014/main" id="{A08DBD28-964D-4E4B-A868-130D5942F228}"/>
                </a:ext>
              </a:extLst>
            </p:cNvPr>
            <p:cNvSpPr>
              <a:spLocks noChangeArrowheads="1"/>
            </p:cNvSpPr>
            <p:nvPr/>
          </p:nvSpPr>
          <p:spPr bwMode="auto">
            <a:xfrm>
              <a:off x="3925168" y="6775336"/>
              <a:ext cx="973089" cy="304091"/>
            </a:xfrm>
            <a:custGeom>
              <a:avLst/>
              <a:gdLst>
                <a:gd name="T0" fmla="*/ 0 w 845"/>
                <a:gd name="T1" fmla="*/ 300 h 301"/>
                <a:gd name="T2" fmla="*/ 844 w 845"/>
                <a:gd name="T3" fmla="*/ 300 h 301"/>
                <a:gd name="T4" fmla="*/ 844 w 845"/>
                <a:gd name="T5" fmla="*/ 0 h 301"/>
                <a:gd name="T6" fmla="*/ 0 w 845"/>
                <a:gd name="T7" fmla="*/ 0 h 301"/>
                <a:gd name="T8" fmla="*/ 0 w 845"/>
                <a:gd name="T9" fmla="*/ 300 h 301"/>
              </a:gdLst>
              <a:ahLst/>
              <a:cxnLst>
                <a:cxn ang="0">
                  <a:pos x="T0" y="T1"/>
                </a:cxn>
                <a:cxn ang="0">
                  <a:pos x="T2" y="T3"/>
                </a:cxn>
                <a:cxn ang="0">
                  <a:pos x="T4" y="T5"/>
                </a:cxn>
                <a:cxn ang="0">
                  <a:pos x="T6" y="T7"/>
                </a:cxn>
                <a:cxn ang="0">
                  <a:pos x="T8" y="T9"/>
                </a:cxn>
              </a:cxnLst>
              <a:rect l="0" t="0" r="r" b="b"/>
              <a:pathLst>
                <a:path w="845" h="301">
                  <a:moveTo>
                    <a:pt x="0" y="300"/>
                  </a:moveTo>
                  <a:lnTo>
                    <a:pt x="844" y="300"/>
                  </a:lnTo>
                  <a:lnTo>
                    <a:pt x="844" y="0"/>
                  </a:lnTo>
                  <a:lnTo>
                    <a:pt x="0" y="0"/>
                  </a:lnTo>
                  <a:lnTo>
                    <a:pt x="0" y="300"/>
                  </a:lnTo>
                </a:path>
              </a:pathLst>
            </a:custGeom>
            <a:solidFill>
              <a:schemeClr val="tx2"/>
            </a:solidFill>
            <a:ln>
              <a:noFill/>
            </a:ln>
            <a:effectLst/>
          </p:spPr>
          <p:txBody>
            <a:bodyPr wrap="none" anchor="ctr"/>
            <a:lstStyle/>
            <a:p>
              <a:endParaRPr lang="en-US"/>
            </a:p>
          </p:txBody>
        </p:sp>
        <p:sp>
          <p:nvSpPr>
            <p:cNvPr id="153" name="Freeform 310">
              <a:extLst>
                <a:ext uri="{FF2B5EF4-FFF2-40B4-BE49-F238E27FC236}">
                  <a16:creationId xmlns:a16="http://schemas.microsoft.com/office/drawing/2014/main" id="{08CEE11E-B596-DA48-82DE-C6A34D4D07F3}"/>
                </a:ext>
              </a:extLst>
            </p:cNvPr>
            <p:cNvSpPr>
              <a:spLocks noChangeArrowheads="1"/>
            </p:cNvSpPr>
            <p:nvPr/>
          </p:nvSpPr>
          <p:spPr bwMode="auto">
            <a:xfrm>
              <a:off x="2764558" y="6603020"/>
              <a:ext cx="1236634" cy="618317"/>
            </a:xfrm>
            <a:custGeom>
              <a:avLst/>
              <a:gdLst>
                <a:gd name="T0" fmla="*/ 269 w 1076"/>
                <a:gd name="T1" fmla="*/ 537 h 538"/>
                <a:gd name="T2" fmla="*/ 805 w 1076"/>
                <a:gd name="T3" fmla="*/ 537 h 538"/>
                <a:gd name="T4" fmla="*/ 805 w 1076"/>
                <a:gd name="T5" fmla="*/ 537 h 538"/>
                <a:gd name="T6" fmla="*/ 1075 w 1076"/>
                <a:gd name="T7" fmla="*/ 269 h 538"/>
                <a:gd name="T8" fmla="*/ 1075 w 1076"/>
                <a:gd name="T9" fmla="*/ 269 h 538"/>
                <a:gd name="T10" fmla="*/ 805 w 1076"/>
                <a:gd name="T11" fmla="*/ 0 h 538"/>
                <a:gd name="T12" fmla="*/ 269 w 1076"/>
                <a:gd name="T13" fmla="*/ 0 h 538"/>
                <a:gd name="T14" fmla="*/ 269 w 1076"/>
                <a:gd name="T15" fmla="*/ 0 h 538"/>
                <a:gd name="T16" fmla="*/ 0 w 1076"/>
                <a:gd name="T17" fmla="*/ 269 h 538"/>
                <a:gd name="T18" fmla="*/ 0 w 1076"/>
                <a:gd name="T19" fmla="*/ 269 h 538"/>
                <a:gd name="T20" fmla="*/ 269 w 1076"/>
                <a:gd name="T21" fmla="*/ 53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6" h="538">
                  <a:moveTo>
                    <a:pt x="269" y="537"/>
                  </a:moveTo>
                  <a:lnTo>
                    <a:pt x="805" y="537"/>
                  </a:lnTo>
                  <a:lnTo>
                    <a:pt x="805" y="537"/>
                  </a:lnTo>
                  <a:cubicBezTo>
                    <a:pt x="954" y="537"/>
                    <a:pt x="1075" y="417"/>
                    <a:pt x="1075" y="269"/>
                  </a:cubicBezTo>
                  <a:lnTo>
                    <a:pt x="1075" y="269"/>
                  </a:lnTo>
                  <a:cubicBezTo>
                    <a:pt x="1075" y="120"/>
                    <a:pt x="954" y="0"/>
                    <a:pt x="805" y="0"/>
                  </a:cubicBezTo>
                  <a:lnTo>
                    <a:pt x="269" y="0"/>
                  </a:lnTo>
                  <a:lnTo>
                    <a:pt x="269" y="0"/>
                  </a:lnTo>
                  <a:cubicBezTo>
                    <a:pt x="121" y="0"/>
                    <a:pt x="0" y="120"/>
                    <a:pt x="0" y="269"/>
                  </a:cubicBezTo>
                  <a:lnTo>
                    <a:pt x="0" y="269"/>
                  </a:lnTo>
                  <a:cubicBezTo>
                    <a:pt x="0" y="417"/>
                    <a:pt x="121" y="537"/>
                    <a:pt x="269" y="537"/>
                  </a:cubicBezTo>
                </a:path>
              </a:pathLst>
            </a:custGeom>
            <a:solidFill>
              <a:schemeClr val="tx2"/>
            </a:solidFill>
            <a:ln>
              <a:noFill/>
            </a:ln>
            <a:effectLst/>
          </p:spPr>
          <p:txBody>
            <a:bodyPr wrap="none" anchor="ctr"/>
            <a:lstStyle/>
            <a:p>
              <a:endParaRPr lang="en-US"/>
            </a:p>
          </p:txBody>
        </p:sp>
        <p:sp>
          <p:nvSpPr>
            <p:cNvPr id="154" name="Freeform 311">
              <a:extLst>
                <a:ext uri="{FF2B5EF4-FFF2-40B4-BE49-F238E27FC236}">
                  <a16:creationId xmlns:a16="http://schemas.microsoft.com/office/drawing/2014/main" id="{5D8AA9F0-ECE3-084B-862A-2715B57B5541}"/>
                </a:ext>
              </a:extLst>
            </p:cNvPr>
            <p:cNvSpPr>
              <a:spLocks noChangeArrowheads="1"/>
            </p:cNvSpPr>
            <p:nvPr/>
          </p:nvSpPr>
          <p:spPr bwMode="auto">
            <a:xfrm>
              <a:off x="2972351" y="6744928"/>
              <a:ext cx="826114" cy="334499"/>
            </a:xfrm>
            <a:custGeom>
              <a:avLst/>
              <a:gdLst>
                <a:gd name="T0" fmla="*/ 144 w 720"/>
                <a:gd name="T1" fmla="*/ 291 h 292"/>
                <a:gd name="T2" fmla="*/ 574 w 720"/>
                <a:gd name="T3" fmla="*/ 291 h 292"/>
                <a:gd name="T4" fmla="*/ 574 w 720"/>
                <a:gd name="T5" fmla="*/ 291 h 292"/>
                <a:gd name="T6" fmla="*/ 719 w 720"/>
                <a:gd name="T7" fmla="*/ 146 h 292"/>
                <a:gd name="T8" fmla="*/ 719 w 720"/>
                <a:gd name="T9" fmla="*/ 146 h 292"/>
                <a:gd name="T10" fmla="*/ 574 w 720"/>
                <a:gd name="T11" fmla="*/ 0 h 292"/>
                <a:gd name="T12" fmla="*/ 144 w 720"/>
                <a:gd name="T13" fmla="*/ 0 h 292"/>
                <a:gd name="T14" fmla="*/ 144 w 720"/>
                <a:gd name="T15" fmla="*/ 0 h 292"/>
                <a:gd name="T16" fmla="*/ 0 w 720"/>
                <a:gd name="T17" fmla="*/ 146 h 292"/>
                <a:gd name="T18" fmla="*/ 0 w 720"/>
                <a:gd name="T19" fmla="*/ 146 h 292"/>
                <a:gd name="T20" fmla="*/ 144 w 720"/>
                <a:gd name="T21" fmla="*/ 291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0" h="292">
                  <a:moveTo>
                    <a:pt x="144" y="291"/>
                  </a:moveTo>
                  <a:lnTo>
                    <a:pt x="574" y="291"/>
                  </a:lnTo>
                  <a:lnTo>
                    <a:pt x="574" y="291"/>
                  </a:lnTo>
                  <a:cubicBezTo>
                    <a:pt x="654" y="291"/>
                    <a:pt x="719" y="226"/>
                    <a:pt x="719" y="146"/>
                  </a:cubicBezTo>
                  <a:lnTo>
                    <a:pt x="719" y="146"/>
                  </a:lnTo>
                  <a:cubicBezTo>
                    <a:pt x="719" y="65"/>
                    <a:pt x="654" y="0"/>
                    <a:pt x="574" y="0"/>
                  </a:cubicBezTo>
                  <a:lnTo>
                    <a:pt x="144" y="0"/>
                  </a:lnTo>
                  <a:lnTo>
                    <a:pt x="144" y="0"/>
                  </a:lnTo>
                  <a:cubicBezTo>
                    <a:pt x="64" y="0"/>
                    <a:pt x="0" y="65"/>
                    <a:pt x="0" y="146"/>
                  </a:cubicBezTo>
                  <a:lnTo>
                    <a:pt x="0" y="146"/>
                  </a:lnTo>
                  <a:cubicBezTo>
                    <a:pt x="0" y="226"/>
                    <a:pt x="64" y="291"/>
                    <a:pt x="144" y="291"/>
                  </a:cubicBezTo>
                </a:path>
              </a:pathLst>
            </a:custGeom>
            <a:solidFill>
              <a:srgbClr val="FFFFFF"/>
            </a:solidFill>
            <a:ln>
              <a:noFill/>
            </a:ln>
            <a:effectLst/>
            <a:extLst>
              <a:ext uri="{91240B29-F687-4F45-9708-019B960494DF}">
                <a14:hiddenLine xmlns:a14="http://schemas.microsoft.com/office/drawing/2010/main" w="9525" cap="flat">
                  <a:solidFill>
                    <a:srgbClr val="FFBB6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 name="Freeform 312">
              <a:extLst>
                <a:ext uri="{FF2B5EF4-FFF2-40B4-BE49-F238E27FC236}">
                  <a16:creationId xmlns:a16="http://schemas.microsoft.com/office/drawing/2014/main" id="{5DF1B846-12B1-A645-8F8F-5FBBAEC4B00F}"/>
                </a:ext>
              </a:extLst>
            </p:cNvPr>
            <p:cNvSpPr>
              <a:spLocks noChangeArrowheads="1"/>
            </p:cNvSpPr>
            <p:nvPr/>
          </p:nvSpPr>
          <p:spPr bwMode="auto">
            <a:xfrm>
              <a:off x="4537875" y="7190384"/>
              <a:ext cx="907205" cy="1297452"/>
            </a:xfrm>
            <a:custGeom>
              <a:avLst/>
              <a:gdLst>
                <a:gd name="T0" fmla="*/ 232 w 789"/>
                <a:gd name="T1" fmla="*/ 0 h 1128"/>
                <a:gd name="T2" fmla="*/ 788 w 789"/>
                <a:gd name="T3" fmla="*/ 1059 h 1128"/>
                <a:gd name="T4" fmla="*/ 788 w 789"/>
                <a:gd name="T5" fmla="*/ 1059 h 1128"/>
                <a:gd name="T6" fmla="*/ 434 w 789"/>
                <a:gd name="T7" fmla="*/ 949 h 1128"/>
                <a:gd name="T8" fmla="*/ 0 w 789"/>
                <a:gd name="T9" fmla="*/ 122 h 1128"/>
                <a:gd name="T10" fmla="*/ 232 w 789"/>
                <a:gd name="T11" fmla="*/ 0 h 1128"/>
              </a:gdLst>
              <a:ahLst/>
              <a:cxnLst>
                <a:cxn ang="0">
                  <a:pos x="T0" y="T1"/>
                </a:cxn>
                <a:cxn ang="0">
                  <a:pos x="T2" y="T3"/>
                </a:cxn>
                <a:cxn ang="0">
                  <a:pos x="T4" y="T5"/>
                </a:cxn>
                <a:cxn ang="0">
                  <a:pos x="T6" y="T7"/>
                </a:cxn>
                <a:cxn ang="0">
                  <a:pos x="T8" y="T9"/>
                </a:cxn>
                <a:cxn ang="0">
                  <a:pos x="T10" y="T11"/>
                </a:cxn>
              </a:cxnLst>
              <a:rect l="0" t="0" r="r" b="b"/>
              <a:pathLst>
                <a:path w="789" h="1128">
                  <a:moveTo>
                    <a:pt x="232" y="0"/>
                  </a:moveTo>
                  <a:lnTo>
                    <a:pt x="788" y="1059"/>
                  </a:lnTo>
                  <a:lnTo>
                    <a:pt x="788" y="1059"/>
                  </a:lnTo>
                  <a:cubicBezTo>
                    <a:pt x="660" y="1127"/>
                    <a:pt x="501" y="1077"/>
                    <a:pt x="434" y="949"/>
                  </a:cubicBezTo>
                  <a:lnTo>
                    <a:pt x="0" y="122"/>
                  </a:lnTo>
                  <a:lnTo>
                    <a:pt x="232" y="0"/>
                  </a:lnTo>
                </a:path>
              </a:pathLst>
            </a:custGeom>
            <a:solidFill>
              <a:schemeClr val="tx2"/>
            </a:solidFill>
            <a:ln>
              <a:noFill/>
            </a:ln>
            <a:effectLst/>
          </p:spPr>
          <p:txBody>
            <a:bodyPr wrap="none" anchor="ctr"/>
            <a:lstStyle/>
            <a:p>
              <a:endParaRPr lang="en-US"/>
            </a:p>
          </p:txBody>
        </p:sp>
        <p:sp>
          <p:nvSpPr>
            <p:cNvPr id="156" name="Freeform 313">
              <a:extLst>
                <a:ext uri="{FF2B5EF4-FFF2-40B4-BE49-F238E27FC236}">
                  <a16:creationId xmlns:a16="http://schemas.microsoft.com/office/drawing/2014/main" id="{E05BEFCE-725E-5F43-B598-78E23C21CC27}"/>
                </a:ext>
              </a:extLst>
            </p:cNvPr>
            <p:cNvSpPr>
              <a:spLocks noChangeArrowheads="1"/>
            </p:cNvSpPr>
            <p:nvPr/>
          </p:nvSpPr>
          <p:spPr bwMode="auto">
            <a:xfrm>
              <a:off x="4067077" y="6329338"/>
              <a:ext cx="755159" cy="1018701"/>
            </a:xfrm>
            <a:custGeom>
              <a:avLst/>
              <a:gdLst>
                <a:gd name="T0" fmla="*/ 267 w 659"/>
                <a:gd name="T1" fmla="*/ 0 h 887"/>
                <a:gd name="T2" fmla="*/ 658 w 659"/>
                <a:gd name="T3" fmla="*/ 746 h 887"/>
                <a:gd name="T4" fmla="*/ 392 w 659"/>
                <a:gd name="T5" fmla="*/ 886 h 887"/>
                <a:gd name="T6" fmla="*/ 0 w 659"/>
                <a:gd name="T7" fmla="*/ 139 h 887"/>
                <a:gd name="T8" fmla="*/ 267 w 659"/>
                <a:gd name="T9" fmla="*/ 0 h 887"/>
              </a:gdLst>
              <a:ahLst/>
              <a:cxnLst>
                <a:cxn ang="0">
                  <a:pos x="T0" y="T1"/>
                </a:cxn>
                <a:cxn ang="0">
                  <a:pos x="T2" y="T3"/>
                </a:cxn>
                <a:cxn ang="0">
                  <a:pos x="T4" y="T5"/>
                </a:cxn>
                <a:cxn ang="0">
                  <a:pos x="T6" y="T7"/>
                </a:cxn>
                <a:cxn ang="0">
                  <a:pos x="T8" y="T9"/>
                </a:cxn>
              </a:cxnLst>
              <a:rect l="0" t="0" r="r" b="b"/>
              <a:pathLst>
                <a:path w="659" h="887">
                  <a:moveTo>
                    <a:pt x="267" y="0"/>
                  </a:moveTo>
                  <a:lnTo>
                    <a:pt x="658" y="746"/>
                  </a:lnTo>
                  <a:lnTo>
                    <a:pt x="392" y="886"/>
                  </a:lnTo>
                  <a:lnTo>
                    <a:pt x="0" y="139"/>
                  </a:lnTo>
                  <a:lnTo>
                    <a:pt x="267" y="0"/>
                  </a:lnTo>
                </a:path>
              </a:pathLst>
            </a:custGeom>
            <a:solidFill>
              <a:schemeClr val="tx2"/>
            </a:solidFill>
            <a:ln>
              <a:noFill/>
            </a:ln>
            <a:effectLst/>
          </p:spPr>
          <p:txBody>
            <a:bodyPr wrap="none" anchor="ctr"/>
            <a:lstStyle/>
            <a:p>
              <a:endParaRPr lang="en-US"/>
            </a:p>
          </p:txBody>
        </p:sp>
        <p:sp>
          <p:nvSpPr>
            <p:cNvPr id="157" name="Freeform 314">
              <a:extLst>
                <a:ext uri="{FF2B5EF4-FFF2-40B4-BE49-F238E27FC236}">
                  <a16:creationId xmlns:a16="http://schemas.microsoft.com/office/drawing/2014/main" id="{CDB0F697-F7F5-B543-8760-69556A7A67A0}"/>
                </a:ext>
              </a:extLst>
            </p:cNvPr>
            <p:cNvSpPr>
              <a:spLocks noChangeArrowheads="1"/>
            </p:cNvSpPr>
            <p:nvPr/>
          </p:nvSpPr>
          <p:spPr bwMode="auto">
            <a:xfrm>
              <a:off x="3463966" y="5310634"/>
              <a:ext cx="993362" cy="1251840"/>
            </a:xfrm>
            <a:custGeom>
              <a:avLst/>
              <a:gdLst>
                <a:gd name="T0" fmla="*/ 546 w 865"/>
                <a:gd name="T1" fmla="*/ 182 h 1090"/>
                <a:gd name="T2" fmla="*/ 794 w 865"/>
                <a:gd name="T3" fmla="*/ 658 h 1090"/>
                <a:gd name="T4" fmla="*/ 794 w 865"/>
                <a:gd name="T5" fmla="*/ 658 h 1090"/>
                <a:gd name="T6" fmla="*/ 682 w 865"/>
                <a:gd name="T7" fmla="*/ 1021 h 1090"/>
                <a:gd name="T8" fmla="*/ 682 w 865"/>
                <a:gd name="T9" fmla="*/ 1021 h 1090"/>
                <a:gd name="T10" fmla="*/ 318 w 865"/>
                <a:gd name="T11" fmla="*/ 908 h 1090"/>
                <a:gd name="T12" fmla="*/ 69 w 865"/>
                <a:gd name="T13" fmla="*/ 433 h 1090"/>
                <a:gd name="T14" fmla="*/ 69 w 865"/>
                <a:gd name="T15" fmla="*/ 433 h 1090"/>
                <a:gd name="T16" fmla="*/ 183 w 865"/>
                <a:gd name="T17" fmla="*/ 69 h 1090"/>
                <a:gd name="T18" fmla="*/ 183 w 865"/>
                <a:gd name="T19" fmla="*/ 69 h 1090"/>
                <a:gd name="T20" fmla="*/ 546 w 865"/>
                <a:gd name="T21" fmla="*/ 182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5" h="1090">
                  <a:moveTo>
                    <a:pt x="546" y="182"/>
                  </a:moveTo>
                  <a:lnTo>
                    <a:pt x="794" y="658"/>
                  </a:lnTo>
                  <a:lnTo>
                    <a:pt x="794" y="658"/>
                  </a:lnTo>
                  <a:cubicBezTo>
                    <a:pt x="864" y="789"/>
                    <a:pt x="813" y="952"/>
                    <a:pt x="682" y="1021"/>
                  </a:cubicBezTo>
                  <a:lnTo>
                    <a:pt x="682" y="1021"/>
                  </a:lnTo>
                  <a:cubicBezTo>
                    <a:pt x="549" y="1089"/>
                    <a:pt x="387" y="1039"/>
                    <a:pt x="318" y="908"/>
                  </a:cubicBezTo>
                  <a:lnTo>
                    <a:pt x="69" y="433"/>
                  </a:lnTo>
                  <a:lnTo>
                    <a:pt x="69" y="433"/>
                  </a:lnTo>
                  <a:cubicBezTo>
                    <a:pt x="0" y="301"/>
                    <a:pt x="51" y="138"/>
                    <a:pt x="183" y="69"/>
                  </a:cubicBezTo>
                  <a:lnTo>
                    <a:pt x="183" y="69"/>
                  </a:lnTo>
                  <a:cubicBezTo>
                    <a:pt x="314" y="0"/>
                    <a:pt x="477" y="51"/>
                    <a:pt x="546" y="182"/>
                  </a:cubicBezTo>
                </a:path>
              </a:pathLst>
            </a:custGeom>
            <a:solidFill>
              <a:schemeClr val="tx2"/>
            </a:solidFill>
            <a:ln>
              <a:noFill/>
            </a:ln>
            <a:effectLst/>
          </p:spPr>
          <p:txBody>
            <a:bodyPr wrap="none" anchor="ctr"/>
            <a:lstStyle/>
            <a:p>
              <a:endParaRPr lang="en-US"/>
            </a:p>
          </p:txBody>
        </p:sp>
        <p:sp>
          <p:nvSpPr>
            <p:cNvPr id="158" name="Freeform 315">
              <a:extLst>
                <a:ext uri="{FF2B5EF4-FFF2-40B4-BE49-F238E27FC236}">
                  <a16:creationId xmlns:a16="http://schemas.microsoft.com/office/drawing/2014/main" id="{0B2A99D8-4990-B048-AED3-4AC81BCC0D4C}"/>
                </a:ext>
              </a:extLst>
            </p:cNvPr>
            <p:cNvSpPr>
              <a:spLocks noChangeArrowheads="1"/>
            </p:cNvSpPr>
            <p:nvPr/>
          </p:nvSpPr>
          <p:spPr bwMode="auto">
            <a:xfrm>
              <a:off x="3656556" y="5528567"/>
              <a:ext cx="613247" cy="821044"/>
            </a:xfrm>
            <a:custGeom>
              <a:avLst/>
              <a:gdLst>
                <a:gd name="T0" fmla="*/ 295 w 532"/>
                <a:gd name="T1" fmla="*/ 100 h 714"/>
                <a:gd name="T2" fmla="*/ 494 w 532"/>
                <a:gd name="T3" fmla="*/ 480 h 714"/>
                <a:gd name="T4" fmla="*/ 494 w 532"/>
                <a:gd name="T5" fmla="*/ 480 h 714"/>
                <a:gd name="T6" fmla="*/ 433 w 532"/>
                <a:gd name="T7" fmla="*/ 676 h 714"/>
                <a:gd name="T8" fmla="*/ 433 w 532"/>
                <a:gd name="T9" fmla="*/ 676 h 714"/>
                <a:gd name="T10" fmla="*/ 237 w 532"/>
                <a:gd name="T11" fmla="*/ 615 h 714"/>
                <a:gd name="T12" fmla="*/ 37 w 532"/>
                <a:gd name="T13" fmla="*/ 234 h 714"/>
                <a:gd name="T14" fmla="*/ 37 w 532"/>
                <a:gd name="T15" fmla="*/ 234 h 714"/>
                <a:gd name="T16" fmla="*/ 98 w 532"/>
                <a:gd name="T17" fmla="*/ 38 h 714"/>
                <a:gd name="T18" fmla="*/ 98 w 532"/>
                <a:gd name="T19" fmla="*/ 38 h 714"/>
                <a:gd name="T20" fmla="*/ 295 w 532"/>
                <a:gd name="T21" fmla="*/ 10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714">
                  <a:moveTo>
                    <a:pt x="295" y="100"/>
                  </a:moveTo>
                  <a:lnTo>
                    <a:pt x="494" y="480"/>
                  </a:lnTo>
                  <a:lnTo>
                    <a:pt x="494" y="480"/>
                  </a:lnTo>
                  <a:cubicBezTo>
                    <a:pt x="531" y="551"/>
                    <a:pt x="504" y="639"/>
                    <a:pt x="433" y="676"/>
                  </a:cubicBezTo>
                  <a:lnTo>
                    <a:pt x="433" y="676"/>
                  </a:lnTo>
                  <a:cubicBezTo>
                    <a:pt x="362" y="713"/>
                    <a:pt x="274" y="686"/>
                    <a:pt x="237" y="615"/>
                  </a:cubicBezTo>
                  <a:lnTo>
                    <a:pt x="37" y="234"/>
                  </a:lnTo>
                  <a:lnTo>
                    <a:pt x="37" y="234"/>
                  </a:lnTo>
                  <a:cubicBezTo>
                    <a:pt x="0" y="163"/>
                    <a:pt x="28" y="75"/>
                    <a:pt x="98" y="38"/>
                  </a:cubicBezTo>
                  <a:lnTo>
                    <a:pt x="98" y="38"/>
                  </a:lnTo>
                  <a:cubicBezTo>
                    <a:pt x="170" y="0"/>
                    <a:pt x="257" y="28"/>
                    <a:pt x="295" y="100"/>
                  </a:cubicBezTo>
                </a:path>
              </a:pathLst>
            </a:custGeom>
            <a:solidFill>
              <a:srgbClr val="FFFFFF"/>
            </a:solidFill>
            <a:ln>
              <a:noFill/>
            </a:ln>
            <a:effectLst/>
            <a:extLst>
              <a:ext uri="{91240B29-F687-4F45-9708-019B960494DF}">
                <a14:hiddenLine xmlns:a14="http://schemas.microsoft.com/office/drawing/2010/main" w="9525" cap="flat">
                  <a:solidFill>
                    <a:srgbClr val="FFBB6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9" name="Freeform 316">
              <a:extLst>
                <a:ext uri="{FF2B5EF4-FFF2-40B4-BE49-F238E27FC236}">
                  <a16:creationId xmlns:a16="http://schemas.microsoft.com/office/drawing/2014/main" id="{092BC960-20B3-3B49-AAA1-F1CCDE32B47B}"/>
                </a:ext>
              </a:extLst>
            </p:cNvPr>
            <p:cNvSpPr>
              <a:spLocks noChangeArrowheads="1"/>
            </p:cNvSpPr>
            <p:nvPr/>
          </p:nvSpPr>
          <p:spPr bwMode="auto">
            <a:xfrm>
              <a:off x="4406646" y="6831086"/>
              <a:ext cx="172318" cy="172318"/>
            </a:xfrm>
            <a:custGeom>
              <a:avLst/>
              <a:gdLst>
                <a:gd name="T0" fmla="*/ 0 w 151"/>
                <a:gd name="T1" fmla="*/ 75 h 151"/>
                <a:gd name="T2" fmla="*/ 0 w 151"/>
                <a:gd name="T3" fmla="*/ 75 h 151"/>
                <a:gd name="T4" fmla="*/ 75 w 151"/>
                <a:gd name="T5" fmla="*/ 150 h 151"/>
                <a:gd name="T6" fmla="*/ 75 w 151"/>
                <a:gd name="T7" fmla="*/ 150 h 151"/>
                <a:gd name="T8" fmla="*/ 150 w 151"/>
                <a:gd name="T9" fmla="*/ 75 h 151"/>
                <a:gd name="T10" fmla="*/ 150 w 151"/>
                <a:gd name="T11" fmla="*/ 75 h 151"/>
                <a:gd name="T12" fmla="*/ 75 w 151"/>
                <a:gd name="T13" fmla="*/ 0 h 151"/>
                <a:gd name="T14" fmla="*/ 75 w 151"/>
                <a:gd name="T15" fmla="*/ 0 h 151"/>
                <a:gd name="T16" fmla="*/ 0 w 151"/>
                <a:gd name="T17"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1">
                  <a:moveTo>
                    <a:pt x="0" y="75"/>
                  </a:moveTo>
                  <a:lnTo>
                    <a:pt x="0" y="75"/>
                  </a:lnTo>
                  <a:cubicBezTo>
                    <a:pt x="0" y="116"/>
                    <a:pt x="34" y="150"/>
                    <a:pt x="75" y="150"/>
                  </a:cubicBezTo>
                  <a:lnTo>
                    <a:pt x="75" y="150"/>
                  </a:lnTo>
                  <a:cubicBezTo>
                    <a:pt x="116" y="150"/>
                    <a:pt x="150" y="116"/>
                    <a:pt x="150" y="75"/>
                  </a:cubicBezTo>
                  <a:lnTo>
                    <a:pt x="150" y="75"/>
                  </a:lnTo>
                  <a:cubicBezTo>
                    <a:pt x="150" y="34"/>
                    <a:pt x="116" y="0"/>
                    <a:pt x="75" y="0"/>
                  </a:cubicBezTo>
                  <a:lnTo>
                    <a:pt x="75" y="0"/>
                  </a:lnTo>
                  <a:cubicBezTo>
                    <a:pt x="34" y="0"/>
                    <a:pt x="0" y="34"/>
                    <a:pt x="0" y="75"/>
                  </a:cubicBezTo>
                </a:path>
              </a:pathLst>
            </a:custGeom>
            <a:solidFill>
              <a:srgbClr val="FFFFFF"/>
            </a:solidFill>
            <a:ln>
              <a:noFill/>
            </a:ln>
            <a:effectLst/>
            <a:extLst>
              <a:ext uri="{91240B29-F687-4F45-9708-019B960494DF}">
                <a14:hiddenLine xmlns:a14="http://schemas.microsoft.com/office/drawing/2010/main" w="9525" cap="flat">
                  <a:solidFill>
                    <a:srgbClr val="FFBB6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5" name="Group 164">
            <a:extLst>
              <a:ext uri="{FF2B5EF4-FFF2-40B4-BE49-F238E27FC236}">
                <a16:creationId xmlns:a16="http://schemas.microsoft.com/office/drawing/2014/main" id="{37CD1BC6-E2A6-5040-AC2E-C896883D59AA}"/>
              </a:ext>
            </a:extLst>
          </p:cNvPr>
          <p:cNvGrpSpPr/>
          <p:nvPr/>
        </p:nvGrpSpPr>
        <p:grpSpPr>
          <a:xfrm>
            <a:off x="5039959" y="8036103"/>
            <a:ext cx="5262239" cy="2462213"/>
            <a:chOff x="5222164" y="8438250"/>
            <a:chExt cx="5262239" cy="2462213"/>
          </a:xfrm>
        </p:grpSpPr>
        <p:sp>
          <p:nvSpPr>
            <p:cNvPr id="160" name="Freeform 1">
              <a:extLst>
                <a:ext uri="{FF2B5EF4-FFF2-40B4-BE49-F238E27FC236}">
                  <a16:creationId xmlns:a16="http://schemas.microsoft.com/office/drawing/2014/main" id="{15024EA3-4F46-6D4B-B167-DCB2828E832F}"/>
                </a:ext>
              </a:extLst>
            </p:cNvPr>
            <p:cNvSpPr>
              <a:spLocks noChangeArrowheads="1"/>
            </p:cNvSpPr>
            <p:nvPr/>
          </p:nvSpPr>
          <p:spPr bwMode="auto">
            <a:xfrm>
              <a:off x="5222164" y="8924681"/>
              <a:ext cx="1478003" cy="1478003"/>
            </a:xfrm>
            <a:custGeom>
              <a:avLst/>
              <a:gdLst>
                <a:gd name="T0" fmla="*/ 1426 w 1427"/>
                <a:gd name="T1" fmla="*/ 713 h 1428"/>
                <a:gd name="T2" fmla="*/ 1426 w 1427"/>
                <a:gd name="T3" fmla="*/ 713 h 1428"/>
                <a:gd name="T4" fmla="*/ 713 w 1427"/>
                <a:gd name="T5" fmla="*/ 1427 h 1428"/>
                <a:gd name="T6" fmla="*/ 713 w 1427"/>
                <a:gd name="T7" fmla="*/ 1427 h 1428"/>
                <a:gd name="T8" fmla="*/ 0 w 1427"/>
                <a:gd name="T9" fmla="*/ 713 h 1428"/>
                <a:gd name="T10" fmla="*/ 0 w 1427"/>
                <a:gd name="T11" fmla="*/ 713 h 1428"/>
                <a:gd name="T12" fmla="*/ 713 w 1427"/>
                <a:gd name="T13" fmla="*/ 0 h 1428"/>
                <a:gd name="T14" fmla="*/ 713 w 1427"/>
                <a:gd name="T15" fmla="*/ 0 h 1428"/>
                <a:gd name="T16" fmla="*/ 1426 w 1427"/>
                <a:gd name="T17" fmla="*/ 713 h 1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7" h="1428">
                  <a:moveTo>
                    <a:pt x="1426" y="713"/>
                  </a:moveTo>
                  <a:lnTo>
                    <a:pt x="1426" y="713"/>
                  </a:lnTo>
                  <a:cubicBezTo>
                    <a:pt x="1426" y="1108"/>
                    <a:pt x="1108" y="1427"/>
                    <a:pt x="713" y="1427"/>
                  </a:cubicBezTo>
                  <a:lnTo>
                    <a:pt x="713" y="1427"/>
                  </a:lnTo>
                  <a:cubicBezTo>
                    <a:pt x="320" y="1427"/>
                    <a:pt x="0" y="1108"/>
                    <a:pt x="0" y="713"/>
                  </a:cubicBezTo>
                  <a:lnTo>
                    <a:pt x="0" y="713"/>
                  </a:lnTo>
                  <a:cubicBezTo>
                    <a:pt x="0" y="319"/>
                    <a:pt x="320" y="0"/>
                    <a:pt x="713" y="0"/>
                  </a:cubicBezTo>
                  <a:lnTo>
                    <a:pt x="713" y="0"/>
                  </a:lnTo>
                  <a:cubicBezTo>
                    <a:pt x="1108" y="0"/>
                    <a:pt x="1426" y="319"/>
                    <a:pt x="1426" y="713"/>
                  </a:cubicBezTo>
                </a:path>
              </a:pathLst>
            </a:custGeom>
            <a:solidFill>
              <a:schemeClr val="accent1"/>
            </a:solidFill>
            <a:ln>
              <a:noFill/>
            </a:ln>
            <a:effectLst/>
          </p:spPr>
          <p:txBody>
            <a:bodyPr wrap="none" anchor="ctr"/>
            <a:lstStyle/>
            <a:p>
              <a:endParaRPr lang="en-US"/>
            </a:p>
          </p:txBody>
        </p:sp>
        <p:grpSp>
          <p:nvGrpSpPr>
            <p:cNvPr id="161" name="Group 160">
              <a:extLst>
                <a:ext uri="{FF2B5EF4-FFF2-40B4-BE49-F238E27FC236}">
                  <a16:creationId xmlns:a16="http://schemas.microsoft.com/office/drawing/2014/main" id="{CCD62180-7AA5-BB43-9EEB-4E2FBA2CC4A3}"/>
                </a:ext>
              </a:extLst>
            </p:cNvPr>
            <p:cNvGrpSpPr/>
            <p:nvPr/>
          </p:nvGrpSpPr>
          <p:grpSpPr>
            <a:xfrm>
              <a:off x="7010365" y="8438250"/>
              <a:ext cx="3474038" cy="2462213"/>
              <a:chOff x="21840150" y="4290491"/>
              <a:chExt cx="3474038" cy="2462213"/>
            </a:xfrm>
          </p:grpSpPr>
          <p:sp>
            <p:nvSpPr>
              <p:cNvPr id="162" name="CuadroTexto 4">
                <a:extLst>
                  <a:ext uri="{FF2B5EF4-FFF2-40B4-BE49-F238E27FC236}">
                    <a16:creationId xmlns:a16="http://schemas.microsoft.com/office/drawing/2014/main" id="{4CA62E75-1DA1-8541-B4C3-E83EA6339A89}"/>
                  </a:ext>
                </a:extLst>
              </p:cNvPr>
              <p:cNvSpPr txBox="1"/>
              <p:nvPr/>
            </p:nvSpPr>
            <p:spPr>
              <a:xfrm>
                <a:off x="21840150" y="4936822"/>
                <a:ext cx="3474038" cy="1815882"/>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163" name="CuadroTexto 4">
                <a:extLst>
                  <a:ext uri="{FF2B5EF4-FFF2-40B4-BE49-F238E27FC236}">
                    <a16:creationId xmlns:a16="http://schemas.microsoft.com/office/drawing/2014/main" id="{F94762DF-1F2A-984F-A05B-E27C2F319A7F}"/>
                  </a:ext>
                </a:extLst>
              </p:cNvPr>
              <p:cNvSpPr txBox="1"/>
              <p:nvPr/>
            </p:nvSpPr>
            <p:spPr>
              <a:xfrm>
                <a:off x="21840150" y="4290491"/>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164" name="CuadroTexto 4">
              <a:extLst>
                <a:ext uri="{FF2B5EF4-FFF2-40B4-BE49-F238E27FC236}">
                  <a16:creationId xmlns:a16="http://schemas.microsoft.com/office/drawing/2014/main" id="{0744B361-F7A6-3E49-A426-71886D0D0A2D}"/>
                </a:ext>
              </a:extLst>
            </p:cNvPr>
            <p:cNvSpPr txBox="1"/>
            <p:nvPr/>
          </p:nvSpPr>
          <p:spPr>
            <a:xfrm>
              <a:off x="5301277" y="9230606"/>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grpSp>
      <p:grpSp>
        <p:nvGrpSpPr>
          <p:cNvPr id="180" name="Group 179">
            <a:extLst>
              <a:ext uri="{FF2B5EF4-FFF2-40B4-BE49-F238E27FC236}">
                <a16:creationId xmlns:a16="http://schemas.microsoft.com/office/drawing/2014/main" id="{66B9C310-1CBD-C349-9BC2-ADC4FEFF7D2B}"/>
              </a:ext>
            </a:extLst>
          </p:cNvPr>
          <p:cNvGrpSpPr/>
          <p:nvPr/>
        </p:nvGrpSpPr>
        <p:grpSpPr>
          <a:xfrm>
            <a:off x="9910169" y="4730545"/>
            <a:ext cx="5262239" cy="2462213"/>
            <a:chOff x="5222164" y="8438250"/>
            <a:chExt cx="5262239" cy="2462213"/>
          </a:xfrm>
        </p:grpSpPr>
        <p:sp>
          <p:nvSpPr>
            <p:cNvPr id="181" name="Freeform 1">
              <a:extLst>
                <a:ext uri="{FF2B5EF4-FFF2-40B4-BE49-F238E27FC236}">
                  <a16:creationId xmlns:a16="http://schemas.microsoft.com/office/drawing/2014/main" id="{DA30BAB0-7671-174D-BA31-9C6D8334A2DF}"/>
                </a:ext>
              </a:extLst>
            </p:cNvPr>
            <p:cNvSpPr>
              <a:spLocks noChangeArrowheads="1"/>
            </p:cNvSpPr>
            <p:nvPr/>
          </p:nvSpPr>
          <p:spPr bwMode="auto">
            <a:xfrm>
              <a:off x="5222164" y="8924681"/>
              <a:ext cx="1478003" cy="1478003"/>
            </a:xfrm>
            <a:custGeom>
              <a:avLst/>
              <a:gdLst>
                <a:gd name="T0" fmla="*/ 1426 w 1427"/>
                <a:gd name="T1" fmla="*/ 713 h 1428"/>
                <a:gd name="T2" fmla="*/ 1426 w 1427"/>
                <a:gd name="T3" fmla="*/ 713 h 1428"/>
                <a:gd name="T4" fmla="*/ 713 w 1427"/>
                <a:gd name="T5" fmla="*/ 1427 h 1428"/>
                <a:gd name="T6" fmla="*/ 713 w 1427"/>
                <a:gd name="T7" fmla="*/ 1427 h 1428"/>
                <a:gd name="T8" fmla="*/ 0 w 1427"/>
                <a:gd name="T9" fmla="*/ 713 h 1428"/>
                <a:gd name="T10" fmla="*/ 0 w 1427"/>
                <a:gd name="T11" fmla="*/ 713 h 1428"/>
                <a:gd name="T12" fmla="*/ 713 w 1427"/>
                <a:gd name="T13" fmla="*/ 0 h 1428"/>
                <a:gd name="T14" fmla="*/ 713 w 1427"/>
                <a:gd name="T15" fmla="*/ 0 h 1428"/>
                <a:gd name="T16" fmla="*/ 1426 w 1427"/>
                <a:gd name="T17" fmla="*/ 713 h 1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7" h="1428">
                  <a:moveTo>
                    <a:pt x="1426" y="713"/>
                  </a:moveTo>
                  <a:lnTo>
                    <a:pt x="1426" y="713"/>
                  </a:lnTo>
                  <a:cubicBezTo>
                    <a:pt x="1426" y="1108"/>
                    <a:pt x="1108" y="1427"/>
                    <a:pt x="713" y="1427"/>
                  </a:cubicBezTo>
                  <a:lnTo>
                    <a:pt x="713" y="1427"/>
                  </a:lnTo>
                  <a:cubicBezTo>
                    <a:pt x="320" y="1427"/>
                    <a:pt x="0" y="1108"/>
                    <a:pt x="0" y="713"/>
                  </a:cubicBezTo>
                  <a:lnTo>
                    <a:pt x="0" y="713"/>
                  </a:lnTo>
                  <a:cubicBezTo>
                    <a:pt x="0" y="319"/>
                    <a:pt x="320" y="0"/>
                    <a:pt x="713" y="0"/>
                  </a:cubicBezTo>
                  <a:lnTo>
                    <a:pt x="713" y="0"/>
                  </a:lnTo>
                  <a:cubicBezTo>
                    <a:pt x="1108" y="0"/>
                    <a:pt x="1426" y="319"/>
                    <a:pt x="1426" y="713"/>
                  </a:cubicBezTo>
                </a:path>
              </a:pathLst>
            </a:custGeom>
            <a:solidFill>
              <a:schemeClr val="accent2"/>
            </a:solidFill>
            <a:ln>
              <a:noFill/>
            </a:ln>
            <a:effectLst/>
          </p:spPr>
          <p:txBody>
            <a:bodyPr wrap="none" anchor="ctr"/>
            <a:lstStyle/>
            <a:p>
              <a:endParaRPr lang="en-US"/>
            </a:p>
          </p:txBody>
        </p:sp>
        <p:grpSp>
          <p:nvGrpSpPr>
            <p:cNvPr id="182" name="Group 181">
              <a:extLst>
                <a:ext uri="{FF2B5EF4-FFF2-40B4-BE49-F238E27FC236}">
                  <a16:creationId xmlns:a16="http://schemas.microsoft.com/office/drawing/2014/main" id="{DB3F7022-3577-6C44-9339-5833A1D53796}"/>
                </a:ext>
              </a:extLst>
            </p:cNvPr>
            <p:cNvGrpSpPr/>
            <p:nvPr/>
          </p:nvGrpSpPr>
          <p:grpSpPr>
            <a:xfrm>
              <a:off x="7010365" y="8438250"/>
              <a:ext cx="3474038" cy="2462213"/>
              <a:chOff x="21840150" y="4290491"/>
              <a:chExt cx="3474038" cy="2462213"/>
            </a:xfrm>
          </p:grpSpPr>
          <p:sp>
            <p:nvSpPr>
              <p:cNvPr id="184" name="CuadroTexto 4">
                <a:extLst>
                  <a:ext uri="{FF2B5EF4-FFF2-40B4-BE49-F238E27FC236}">
                    <a16:creationId xmlns:a16="http://schemas.microsoft.com/office/drawing/2014/main" id="{82B67076-D7F7-384A-BDD2-2EAF68A97496}"/>
                  </a:ext>
                </a:extLst>
              </p:cNvPr>
              <p:cNvSpPr txBox="1"/>
              <p:nvPr/>
            </p:nvSpPr>
            <p:spPr>
              <a:xfrm>
                <a:off x="21840150" y="4936822"/>
                <a:ext cx="3474038" cy="1815882"/>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185" name="CuadroTexto 4">
                <a:extLst>
                  <a:ext uri="{FF2B5EF4-FFF2-40B4-BE49-F238E27FC236}">
                    <a16:creationId xmlns:a16="http://schemas.microsoft.com/office/drawing/2014/main" id="{6468A4E0-A679-EA4B-93E6-2F558EC5F305}"/>
                  </a:ext>
                </a:extLst>
              </p:cNvPr>
              <p:cNvSpPr txBox="1"/>
              <p:nvPr/>
            </p:nvSpPr>
            <p:spPr>
              <a:xfrm>
                <a:off x="21840150" y="4290491"/>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183" name="CuadroTexto 4">
              <a:extLst>
                <a:ext uri="{FF2B5EF4-FFF2-40B4-BE49-F238E27FC236}">
                  <a16:creationId xmlns:a16="http://schemas.microsoft.com/office/drawing/2014/main" id="{673F18EB-BB2E-E14A-81DB-D591551922B8}"/>
                </a:ext>
              </a:extLst>
            </p:cNvPr>
            <p:cNvSpPr txBox="1"/>
            <p:nvPr/>
          </p:nvSpPr>
          <p:spPr>
            <a:xfrm>
              <a:off x="5301277" y="9230606"/>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grpSp>
      <p:grpSp>
        <p:nvGrpSpPr>
          <p:cNvPr id="186" name="Group 185">
            <a:extLst>
              <a:ext uri="{FF2B5EF4-FFF2-40B4-BE49-F238E27FC236}">
                <a16:creationId xmlns:a16="http://schemas.microsoft.com/office/drawing/2014/main" id="{FA0E1C23-E980-614E-A2C9-9C038FD1AEDF}"/>
              </a:ext>
            </a:extLst>
          </p:cNvPr>
          <p:cNvGrpSpPr/>
          <p:nvPr/>
        </p:nvGrpSpPr>
        <p:grpSpPr>
          <a:xfrm>
            <a:off x="14645400" y="7955241"/>
            <a:ext cx="5262239" cy="2462213"/>
            <a:chOff x="5222164" y="8438250"/>
            <a:chExt cx="5262239" cy="2462213"/>
          </a:xfrm>
        </p:grpSpPr>
        <p:sp>
          <p:nvSpPr>
            <p:cNvPr id="187" name="Freeform 1">
              <a:extLst>
                <a:ext uri="{FF2B5EF4-FFF2-40B4-BE49-F238E27FC236}">
                  <a16:creationId xmlns:a16="http://schemas.microsoft.com/office/drawing/2014/main" id="{07BCE98A-AFFA-1241-A907-28D795F48A14}"/>
                </a:ext>
              </a:extLst>
            </p:cNvPr>
            <p:cNvSpPr>
              <a:spLocks noChangeArrowheads="1"/>
            </p:cNvSpPr>
            <p:nvPr/>
          </p:nvSpPr>
          <p:spPr bwMode="auto">
            <a:xfrm>
              <a:off x="5222164" y="8924681"/>
              <a:ext cx="1478003" cy="1478003"/>
            </a:xfrm>
            <a:custGeom>
              <a:avLst/>
              <a:gdLst>
                <a:gd name="T0" fmla="*/ 1426 w 1427"/>
                <a:gd name="T1" fmla="*/ 713 h 1428"/>
                <a:gd name="T2" fmla="*/ 1426 w 1427"/>
                <a:gd name="T3" fmla="*/ 713 h 1428"/>
                <a:gd name="T4" fmla="*/ 713 w 1427"/>
                <a:gd name="T5" fmla="*/ 1427 h 1428"/>
                <a:gd name="T6" fmla="*/ 713 w 1427"/>
                <a:gd name="T7" fmla="*/ 1427 h 1428"/>
                <a:gd name="T8" fmla="*/ 0 w 1427"/>
                <a:gd name="T9" fmla="*/ 713 h 1428"/>
                <a:gd name="T10" fmla="*/ 0 w 1427"/>
                <a:gd name="T11" fmla="*/ 713 h 1428"/>
                <a:gd name="T12" fmla="*/ 713 w 1427"/>
                <a:gd name="T13" fmla="*/ 0 h 1428"/>
                <a:gd name="T14" fmla="*/ 713 w 1427"/>
                <a:gd name="T15" fmla="*/ 0 h 1428"/>
                <a:gd name="T16" fmla="*/ 1426 w 1427"/>
                <a:gd name="T17" fmla="*/ 713 h 1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7" h="1428">
                  <a:moveTo>
                    <a:pt x="1426" y="713"/>
                  </a:moveTo>
                  <a:lnTo>
                    <a:pt x="1426" y="713"/>
                  </a:lnTo>
                  <a:cubicBezTo>
                    <a:pt x="1426" y="1108"/>
                    <a:pt x="1108" y="1427"/>
                    <a:pt x="713" y="1427"/>
                  </a:cubicBezTo>
                  <a:lnTo>
                    <a:pt x="713" y="1427"/>
                  </a:lnTo>
                  <a:cubicBezTo>
                    <a:pt x="320" y="1427"/>
                    <a:pt x="0" y="1108"/>
                    <a:pt x="0" y="713"/>
                  </a:cubicBezTo>
                  <a:lnTo>
                    <a:pt x="0" y="713"/>
                  </a:lnTo>
                  <a:cubicBezTo>
                    <a:pt x="0" y="319"/>
                    <a:pt x="320" y="0"/>
                    <a:pt x="713" y="0"/>
                  </a:cubicBezTo>
                  <a:lnTo>
                    <a:pt x="713" y="0"/>
                  </a:lnTo>
                  <a:cubicBezTo>
                    <a:pt x="1108" y="0"/>
                    <a:pt x="1426" y="319"/>
                    <a:pt x="1426" y="713"/>
                  </a:cubicBezTo>
                </a:path>
              </a:pathLst>
            </a:custGeom>
            <a:solidFill>
              <a:schemeClr val="accent3"/>
            </a:solidFill>
            <a:ln>
              <a:noFill/>
            </a:ln>
            <a:effectLst/>
          </p:spPr>
          <p:txBody>
            <a:bodyPr wrap="none" anchor="ctr"/>
            <a:lstStyle/>
            <a:p>
              <a:endParaRPr lang="en-US"/>
            </a:p>
          </p:txBody>
        </p:sp>
        <p:grpSp>
          <p:nvGrpSpPr>
            <p:cNvPr id="188" name="Group 187">
              <a:extLst>
                <a:ext uri="{FF2B5EF4-FFF2-40B4-BE49-F238E27FC236}">
                  <a16:creationId xmlns:a16="http://schemas.microsoft.com/office/drawing/2014/main" id="{1AE8D9C0-2F14-3E4E-B7B8-2E9DADBA138F}"/>
                </a:ext>
              </a:extLst>
            </p:cNvPr>
            <p:cNvGrpSpPr/>
            <p:nvPr/>
          </p:nvGrpSpPr>
          <p:grpSpPr>
            <a:xfrm>
              <a:off x="7010365" y="8438250"/>
              <a:ext cx="3474038" cy="2462213"/>
              <a:chOff x="21840150" y="4290491"/>
              <a:chExt cx="3474038" cy="2462213"/>
            </a:xfrm>
          </p:grpSpPr>
          <p:sp>
            <p:nvSpPr>
              <p:cNvPr id="190" name="CuadroTexto 4">
                <a:extLst>
                  <a:ext uri="{FF2B5EF4-FFF2-40B4-BE49-F238E27FC236}">
                    <a16:creationId xmlns:a16="http://schemas.microsoft.com/office/drawing/2014/main" id="{5716BC87-04DC-4A45-B099-5FC779552CDC}"/>
                  </a:ext>
                </a:extLst>
              </p:cNvPr>
              <p:cNvSpPr txBox="1"/>
              <p:nvPr/>
            </p:nvSpPr>
            <p:spPr>
              <a:xfrm>
                <a:off x="21840150" y="4936822"/>
                <a:ext cx="3474038" cy="1815882"/>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191" name="CuadroTexto 4">
                <a:extLst>
                  <a:ext uri="{FF2B5EF4-FFF2-40B4-BE49-F238E27FC236}">
                    <a16:creationId xmlns:a16="http://schemas.microsoft.com/office/drawing/2014/main" id="{2121FF58-5D5F-A34C-8250-1FF657CF7B8A}"/>
                  </a:ext>
                </a:extLst>
              </p:cNvPr>
              <p:cNvSpPr txBox="1"/>
              <p:nvPr/>
            </p:nvSpPr>
            <p:spPr>
              <a:xfrm>
                <a:off x="21840150" y="4290491"/>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189" name="CuadroTexto 4">
              <a:extLst>
                <a:ext uri="{FF2B5EF4-FFF2-40B4-BE49-F238E27FC236}">
                  <a16:creationId xmlns:a16="http://schemas.microsoft.com/office/drawing/2014/main" id="{01194B75-4AD6-914C-BD77-97CFABEEC19B}"/>
                </a:ext>
              </a:extLst>
            </p:cNvPr>
            <p:cNvSpPr txBox="1"/>
            <p:nvPr/>
          </p:nvSpPr>
          <p:spPr>
            <a:xfrm>
              <a:off x="5301277" y="9230606"/>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grpSp>
    </p:spTree>
    <p:extLst>
      <p:ext uri="{BB962C8B-B14F-4D97-AF65-F5344CB8AC3E}">
        <p14:creationId xmlns:p14="http://schemas.microsoft.com/office/powerpoint/2010/main" val="17578199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295224" y="830581"/>
            <a:ext cx="11787202"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Education Infographics</a:t>
            </a:r>
          </a:p>
        </p:txBody>
      </p:sp>
      <p:sp>
        <p:nvSpPr>
          <p:cNvPr id="3" name="Freeform 161">
            <a:extLst>
              <a:ext uri="{FF2B5EF4-FFF2-40B4-BE49-F238E27FC236}">
                <a16:creationId xmlns:a16="http://schemas.microsoft.com/office/drawing/2014/main" id="{0FC7B443-DCA2-9F43-9423-F4E070F59C1B}"/>
              </a:ext>
            </a:extLst>
          </p:cNvPr>
          <p:cNvSpPr>
            <a:spLocks noChangeArrowheads="1"/>
          </p:cNvSpPr>
          <p:nvPr/>
        </p:nvSpPr>
        <p:spPr bwMode="auto">
          <a:xfrm>
            <a:off x="2152615" y="4815890"/>
            <a:ext cx="4586932" cy="4539754"/>
          </a:xfrm>
          <a:custGeom>
            <a:avLst/>
            <a:gdLst>
              <a:gd name="T0" fmla="*/ 3436 w 3859"/>
              <a:gd name="T1" fmla="*/ 3813 h 3821"/>
              <a:gd name="T2" fmla="*/ 202 w 3859"/>
              <a:gd name="T3" fmla="*/ 3598 h 3821"/>
              <a:gd name="T4" fmla="*/ 202 w 3859"/>
              <a:gd name="T5" fmla="*/ 3598 h 3821"/>
              <a:gd name="T6" fmla="*/ 35 w 3859"/>
              <a:gd name="T7" fmla="*/ 3431 h 3821"/>
              <a:gd name="T8" fmla="*/ 35 w 3859"/>
              <a:gd name="T9" fmla="*/ 3431 h 3821"/>
              <a:gd name="T10" fmla="*/ 50 w 3859"/>
              <a:gd name="T11" fmla="*/ 1671 h 3821"/>
              <a:gd name="T12" fmla="*/ 50 w 3859"/>
              <a:gd name="T13" fmla="*/ 1671 h 3821"/>
              <a:gd name="T14" fmla="*/ 253 w 3859"/>
              <a:gd name="T15" fmla="*/ 150 h 3821"/>
              <a:gd name="T16" fmla="*/ 253 w 3859"/>
              <a:gd name="T17" fmla="*/ 150 h 3821"/>
              <a:gd name="T18" fmla="*/ 440 w 3859"/>
              <a:gd name="T19" fmla="*/ 6 h 3821"/>
              <a:gd name="T20" fmla="*/ 3674 w 3859"/>
              <a:gd name="T21" fmla="*/ 221 h 3821"/>
              <a:gd name="T22" fmla="*/ 3674 w 3859"/>
              <a:gd name="T23" fmla="*/ 221 h 3821"/>
              <a:gd name="T24" fmla="*/ 3838 w 3859"/>
              <a:gd name="T25" fmla="*/ 432 h 3821"/>
              <a:gd name="T26" fmla="*/ 3838 w 3859"/>
              <a:gd name="T27" fmla="*/ 432 h 3821"/>
              <a:gd name="T28" fmla="*/ 3632 w 3859"/>
              <a:gd name="T29" fmla="*/ 2035 h 3821"/>
              <a:gd name="T30" fmla="*/ 3632 w 3859"/>
              <a:gd name="T31" fmla="*/ 2035 h 3821"/>
              <a:gd name="T32" fmla="*/ 3626 w 3859"/>
              <a:gd name="T33" fmla="*/ 3625 h 3821"/>
              <a:gd name="T34" fmla="*/ 3626 w 3859"/>
              <a:gd name="T35" fmla="*/ 3625 h 3821"/>
              <a:gd name="T36" fmla="*/ 3436 w 3859"/>
              <a:gd name="T37" fmla="*/ 3813 h 3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59" h="3821">
                <a:moveTo>
                  <a:pt x="3436" y="3813"/>
                </a:moveTo>
                <a:lnTo>
                  <a:pt x="202" y="3598"/>
                </a:lnTo>
                <a:lnTo>
                  <a:pt x="202" y="3598"/>
                </a:lnTo>
                <a:cubicBezTo>
                  <a:pt x="112" y="3593"/>
                  <a:pt x="41" y="3521"/>
                  <a:pt x="35" y="3431"/>
                </a:cubicBezTo>
                <a:lnTo>
                  <a:pt x="35" y="3431"/>
                </a:lnTo>
                <a:cubicBezTo>
                  <a:pt x="5" y="2910"/>
                  <a:pt x="0" y="2319"/>
                  <a:pt x="50" y="1671"/>
                </a:cubicBezTo>
                <a:lnTo>
                  <a:pt x="50" y="1671"/>
                </a:lnTo>
                <a:cubicBezTo>
                  <a:pt x="91" y="1114"/>
                  <a:pt x="165" y="604"/>
                  <a:pt x="253" y="150"/>
                </a:cubicBezTo>
                <a:lnTo>
                  <a:pt x="253" y="150"/>
                </a:lnTo>
                <a:cubicBezTo>
                  <a:pt x="270" y="62"/>
                  <a:pt x="350" y="0"/>
                  <a:pt x="440" y="6"/>
                </a:cubicBezTo>
                <a:lnTo>
                  <a:pt x="3674" y="221"/>
                </a:lnTo>
                <a:lnTo>
                  <a:pt x="3674" y="221"/>
                </a:lnTo>
                <a:cubicBezTo>
                  <a:pt x="3781" y="228"/>
                  <a:pt x="3858" y="327"/>
                  <a:pt x="3838" y="432"/>
                </a:cubicBezTo>
                <a:lnTo>
                  <a:pt x="3838" y="432"/>
                </a:lnTo>
                <a:cubicBezTo>
                  <a:pt x="3747" y="906"/>
                  <a:pt x="3671" y="1443"/>
                  <a:pt x="3632" y="2035"/>
                </a:cubicBezTo>
                <a:lnTo>
                  <a:pt x="3632" y="2035"/>
                </a:lnTo>
                <a:cubicBezTo>
                  <a:pt x="3594" y="2617"/>
                  <a:pt x="3598" y="3150"/>
                  <a:pt x="3626" y="3625"/>
                </a:cubicBezTo>
                <a:lnTo>
                  <a:pt x="3626" y="3625"/>
                </a:lnTo>
                <a:cubicBezTo>
                  <a:pt x="3632" y="3732"/>
                  <a:pt x="3543" y="3820"/>
                  <a:pt x="3436" y="3813"/>
                </a:cubicBezTo>
              </a:path>
            </a:pathLst>
          </a:custGeom>
          <a:solidFill>
            <a:schemeClr val="accent1"/>
          </a:solidFill>
          <a:ln>
            <a:noFill/>
          </a:ln>
          <a:effectLst/>
        </p:spPr>
        <p:txBody>
          <a:bodyPr wrap="none" anchor="ctr"/>
          <a:lstStyle/>
          <a:p>
            <a:endParaRPr lang="en-US"/>
          </a:p>
        </p:txBody>
      </p:sp>
      <p:sp>
        <p:nvSpPr>
          <p:cNvPr id="4" name="Freeform 162">
            <a:extLst>
              <a:ext uri="{FF2B5EF4-FFF2-40B4-BE49-F238E27FC236}">
                <a16:creationId xmlns:a16="http://schemas.microsoft.com/office/drawing/2014/main" id="{3DB97964-4614-384F-9466-831CF8FDF04A}"/>
              </a:ext>
            </a:extLst>
          </p:cNvPr>
          <p:cNvSpPr>
            <a:spLocks noChangeArrowheads="1"/>
          </p:cNvSpPr>
          <p:nvPr/>
        </p:nvSpPr>
        <p:spPr bwMode="auto">
          <a:xfrm>
            <a:off x="7279496" y="6624454"/>
            <a:ext cx="4571207" cy="4518785"/>
          </a:xfrm>
          <a:custGeom>
            <a:avLst/>
            <a:gdLst>
              <a:gd name="T0" fmla="*/ 398 w 3844"/>
              <a:gd name="T1" fmla="*/ 3793 h 3800"/>
              <a:gd name="T2" fmla="*/ 3634 w 3844"/>
              <a:gd name="T3" fmla="*/ 3601 h 3800"/>
              <a:gd name="T4" fmla="*/ 3634 w 3844"/>
              <a:gd name="T5" fmla="*/ 3601 h 3800"/>
              <a:gd name="T6" fmla="*/ 3801 w 3844"/>
              <a:gd name="T7" fmla="*/ 3434 h 3800"/>
              <a:gd name="T8" fmla="*/ 3801 w 3844"/>
              <a:gd name="T9" fmla="*/ 3434 h 3800"/>
              <a:gd name="T10" fmla="*/ 3799 w 3844"/>
              <a:gd name="T11" fmla="*/ 1674 h 3800"/>
              <a:gd name="T12" fmla="*/ 3799 w 3844"/>
              <a:gd name="T13" fmla="*/ 1674 h 3800"/>
              <a:gd name="T14" fmla="*/ 3605 w 3844"/>
              <a:gd name="T15" fmla="*/ 151 h 3800"/>
              <a:gd name="T16" fmla="*/ 3605 w 3844"/>
              <a:gd name="T17" fmla="*/ 151 h 3800"/>
              <a:gd name="T18" fmla="*/ 3420 w 3844"/>
              <a:gd name="T19" fmla="*/ 6 h 3800"/>
              <a:gd name="T20" fmla="*/ 184 w 3844"/>
              <a:gd name="T21" fmla="*/ 198 h 3800"/>
              <a:gd name="T22" fmla="*/ 184 w 3844"/>
              <a:gd name="T23" fmla="*/ 198 h 3800"/>
              <a:gd name="T24" fmla="*/ 19 w 3844"/>
              <a:gd name="T25" fmla="*/ 409 h 3800"/>
              <a:gd name="T26" fmla="*/ 19 w 3844"/>
              <a:gd name="T27" fmla="*/ 409 h 3800"/>
              <a:gd name="T28" fmla="*/ 214 w 3844"/>
              <a:gd name="T29" fmla="*/ 2014 h 3800"/>
              <a:gd name="T30" fmla="*/ 214 w 3844"/>
              <a:gd name="T31" fmla="*/ 2014 h 3800"/>
              <a:gd name="T32" fmla="*/ 210 w 3844"/>
              <a:gd name="T33" fmla="*/ 3604 h 3800"/>
              <a:gd name="T34" fmla="*/ 210 w 3844"/>
              <a:gd name="T35" fmla="*/ 3604 h 3800"/>
              <a:gd name="T36" fmla="*/ 398 w 3844"/>
              <a:gd name="T37" fmla="*/ 3793 h 3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44" h="3800">
                <a:moveTo>
                  <a:pt x="398" y="3793"/>
                </a:moveTo>
                <a:lnTo>
                  <a:pt x="3634" y="3601"/>
                </a:lnTo>
                <a:lnTo>
                  <a:pt x="3634" y="3601"/>
                </a:lnTo>
                <a:cubicBezTo>
                  <a:pt x="3724" y="3595"/>
                  <a:pt x="3795" y="3524"/>
                  <a:pt x="3801" y="3434"/>
                </a:cubicBezTo>
                <a:lnTo>
                  <a:pt x="3801" y="3434"/>
                </a:lnTo>
                <a:cubicBezTo>
                  <a:pt x="3835" y="2913"/>
                  <a:pt x="3843" y="2322"/>
                  <a:pt x="3799" y="1674"/>
                </a:cubicBezTo>
                <a:lnTo>
                  <a:pt x="3799" y="1674"/>
                </a:lnTo>
                <a:cubicBezTo>
                  <a:pt x="3761" y="1116"/>
                  <a:pt x="3690" y="606"/>
                  <a:pt x="3605" y="151"/>
                </a:cubicBezTo>
                <a:lnTo>
                  <a:pt x="3605" y="151"/>
                </a:lnTo>
                <a:cubicBezTo>
                  <a:pt x="3589" y="63"/>
                  <a:pt x="3509" y="0"/>
                  <a:pt x="3420" y="6"/>
                </a:cubicBezTo>
                <a:lnTo>
                  <a:pt x="184" y="198"/>
                </a:lnTo>
                <a:lnTo>
                  <a:pt x="184" y="198"/>
                </a:lnTo>
                <a:cubicBezTo>
                  <a:pt x="77" y="205"/>
                  <a:pt x="0" y="304"/>
                  <a:pt x="19" y="409"/>
                </a:cubicBezTo>
                <a:lnTo>
                  <a:pt x="19" y="409"/>
                </a:lnTo>
                <a:cubicBezTo>
                  <a:pt x="107" y="883"/>
                  <a:pt x="179" y="1421"/>
                  <a:pt x="214" y="2014"/>
                </a:cubicBezTo>
                <a:lnTo>
                  <a:pt x="214" y="2014"/>
                </a:lnTo>
                <a:cubicBezTo>
                  <a:pt x="247" y="2596"/>
                  <a:pt x="239" y="3130"/>
                  <a:pt x="210" y="3604"/>
                </a:cubicBezTo>
                <a:lnTo>
                  <a:pt x="210" y="3604"/>
                </a:lnTo>
                <a:cubicBezTo>
                  <a:pt x="203" y="3711"/>
                  <a:pt x="291" y="3799"/>
                  <a:pt x="398" y="3793"/>
                </a:cubicBezTo>
              </a:path>
            </a:pathLst>
          </a:custGeom>
          <a:solidFill>
            <a:schemeClr val="accent2"/>
          </a:solidFill>
          <a:ln>
            <a:noFill/>
          </a:ln>
          <a:effectLst/>
        </p:spPr>
        <p:txBody>
          <a:bodyPr wrap="none" anchor="ctr"/>
          <a:lstStyle/>
          <a:p>
            <a:endParaRPr lang="en-US"/>
          </a:p>
        </p:txBody>
      </p:sp>
      <p:sp>
        <p:nvSpPr>
          <p:cNvPr id="5" name="Freeform 163">
            <a:extLst>
              <a:ext uri="{FF2B5EF4-FFF2-40B4-BE49-F238E27FC236}">
                <a16:creationId xmlns:a16="http://schemas.microsoft.com/office/drawing/2014/main" id="{57BCFCD4-2813-9E42-9952-870F82171357}"/>
              </a:ext>
            </a:extLst>
          </p:cNvPr>
          <p:cNvSpPr>
            <a:spLocks noChangeArrowheads="1"/>
          </p:cNvSpPr>
          <p:nvPr/>
        </p:nvSpPr>
        <p:spPr bwMode="auto">
          <a:xfrm>
            <a:off x="12563644" y="4852587"/>
            <a:ext cx="4534510" cy="4461119"/>
          </a:xfrm>
          <a:custGeom>
            <a:avLst/>
            <a:gdLst>
              <a:gd name="T0" fmla="*/ 3466 w 3816"/>
              <a:gd name="T1" fmla="*/ 3748 h 3754"/>
              <a:gd name="T2" fmla="*/ 227 w 3816"/>
              <a:gd name="T3" fmla="*/ 3600 h 3754"/>
              <a:gd name="T4" fmla="*/ 227 w 3816"/>
              <a:gd name="T5" fmla="*/ 3600 h 3754"/>
              <a:gd name="T6" fmla="*/ 58 w 3816"/>
              <a:gd name="T7" fmla="*/ 3436 h 3754"/>
              <a:gd name="T8" fmla="*/ 58 w 3816"/>
              <a:gd name="T9" fmla="*/ 3436 h 3754"/>
              <a:gd name="T10" fmla="*/ 36 w 3816"/>
              <a:gd name="T11" fmla="*/ 1676 h 3754"/>
              <a:gd name="T12" fmla="*/ 36 w 3816"/>
              <a:gd name="T13" fmla="*/ 1676 h 3754"/>
              <a:gd name="T14" fmla="*/ 208 w 3816"/>
              <a:gd name="T15" fmla="*/ 151 h 3754"/>
              <a:gd name="T16" fmla="*/ 208 w 3816"/>
              <a:gd name="T17" fmla="*/ 151 h 3754"/>
              <a:gd name="T18" fmla="*/ 392 w 3816"/>
              <a:gd name="T19" fmla="*/ 4 h 3754"/>
              <a:gd name="T20" fmla="*/ 3630 w 3816"/>
              <a:gd name="T21" fmla="*/ 152 h 3754"/>
              <a:gd name="T22" fmla="*/ 3630 w 3816"/>
              <a:gd name="T23" fmla="*/ 152 h 3754"/>
              <a:gd name="T24" fmla="*/ 3798 w 3816"/>
              <a:gd name="T25" fmla="*/ 360 h 3754"/>
              <a:gd name="T26" fmla="*/ 3798 w 3816"/>
              <a:gd name="T27" fmla="*/ 360 h 3754"/>
              <a:gd name="T28" fmla="*/ 3625 w 3816"/>
              <a:gd name="T29" fmla="*/ 1967 h 3754"/>
              <a:gd name="T30" fmla="*/ 3625 w 3816"/>
              <a:gd name="T31" fmla="*/ 1967 h 3754"/>
              <a:gd name="T32" fmla="*/ 3652 w 3816"/>
              <a:gd name="T33" fmla="*/ 3557 h 3754"/>
              <a:gd name="T34" fmla="*/ 3652 w 3816"/>
              <a:gd name="T35" fmla="*/ 3557 h 3754"/>
              <a:gd name="T36" fmla="*/ 3466 w 3816"/>
              <a:gd name="T37" fmla="*/ 3748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16" h="3754">
                <a:moveTo>
                  <a:pt x="3466" y="3748"/>
                </a:moveTo>
                <a:lnTo>
                  <a:pt x="227" y="3600"/>
                </a:lnTo>
                <a:lnTo>
                  <a:pt x="227" y="3600"/>
                </a:lnTo>
                <a:cubicBezTo>
                  <a:pt x="138" y="3596"/>
                  <a:pt x="65" y="3526"/>
                  <a:pt x="58" y="3436"/>
                </a:cubicBezTo>
                <a:lnTo>
                  <a:pt x="58" y="3436"/>
                </a:lnTo>
                <a:cubicBezTo>
                  <a:pt x="16" y="2916"/>
                  <a:pt x="0" y="2324"/>
                  <a:pt x="36" y="1676"/>
                </a:cubicBezTo>
                <a:lnTo>
                  <a:pt x="36" y="1676"/>
                </a:lnTo>
                <a:cubicBezTo>
                  <a:pt x="66" y="1118"/>
                  <a:pt x="129" y="607"/>
                  <a:pt x="208" y="151"/>
                </a:cubicBezTo>
                <a:lnTo>
                  <a:pt x="208" y="151"/>
                </a:lnTo>
                <a:cubicBezTo>
                  <a:pt x="224" y="63"/>
                  <a:pt x="302" y="0"/>
                  <a:pt x="392" y="4"/>
                </a:cubicBezTo>
                <a:lnTo>
                  <a:pt x="3630" y="152"/>
                </a:lnTo>
                <a:lnTo>
                  <a:pt x="3630" y="152"/>
                </a:lnTo>
                <a:cubicBezTo>
                  <a:pt x="3737" y="157"/>
                  <a:pt x="3815" y="254"/>
                  <a:pt x="3798" y="360"/>
                </a:cubicBezTo>
                <a:lnTo>
                  <a:pt x="3798" y="360"/>
                </a:lnTo>
                <a:cubicBezTo>
                  <a:pt x="3716" y="836"/>
                  <a:pt x="3652" y="1374"/>
                  <a:pt x="3625" y="1967"/>
                </a:cubicBezTo>
                <a:lnTo>
                  <a:pt x="3625" y="1967"/>
                </a:lnTo>
                <a:cubicBezTo>
                  <a:pt x="3599" y="2549"/>
                  <a:pt x="3615" y="3083"/>
                  <a:pt x="3652" y="3557"/>
                </a:cubicBezTo>
                <a:lnTo>
                  <a:pt x="3652" y="3557"/>
                </a:lnTo>
                <a:cubicBezTo>
                  <a:pt x="3659" y="3663"/>
                  <a:pt x="3573" y="3753"/>
                  <a:pt x="3466" y="3748"/>
                </a:cubicBezTo>
              </a:path>
            </a:pathLst>
          </a:custGeom>
          <a:solidFill>
            <a:schemeClr val="accent3"/>
          </a:solidFill>
          <a:ln>
            <a:noFill/>
          </a:ln>
          <a:effectLst/>
        </p:spPr>
        <p:txBody>
          <a:bodyPr wrap="none" anchor="ctr"/>
          <a:lstStyle/>
          <a:p>
            <a:endParaRPr lang="en-US"/>
          </a:p>
        </p:txBody>
      </p:sp>
      <p:sp>
        <p:nvSpPr>
          <p:cNvPr id="6" name="Freeform 164">
            <a:extLst>
              <a:ext uri="{FF2B5EF4-FFF2-40B4-BE49-F238E27FC236}">
                <a16:creationId xmlns:a16="http://schemas.microsoft.com/office/drawing/2014/main" id="{37B033C5-D48E-9A44-9D87-31D93070EA50}"/>
              </a:ext>
            </a:extLst>
          </p:cNvPr>
          <p:cNvSpPr>
            <a:spLocks noChangeArrowheads="1"/>
          </p:cNvSpPr>
          <p:nvPr/>
        </p:nvSpPr>
        <p:spPr bwMode="auto">
          <a:xfrm>
            <a:off x="17695766" y="7054315"/>
            <a:ext cx="4529269" cy="4450635"/>
          </a:xfrm>
          <a:custGeom>
            <a:avLst/>
            <a:gdLst>
              <a:gd name="T0" fmla="*/ 340 w 3810"/>
              <a:gd name="T1" fmla="*/ 3741 h 3746"/>
              <a:gd name="T2" fmla="*/ 3578 w 3810"/>
              <a:gd name="T3" fmla="*/ 3602 h 3746"/>
              <a:gd name="T4" fmla="*/ 3578 w 3810"/>
              <a:gd name="T5" fmla="*/ 3602 h 3746"/>
              <a:gd name="T6" fmla="*/ 3748 w 3810"/>
              <a:gd name="T7" fmla="*/ 3439 h 3746"/>
              <a:gd name="T8" fmla="*/ 3748 w 3810"/>
              <a:gd name="T9" fmla="*/ 3439 h 3746"/>
              <a:gd name="T10" fmla="*/ 3775 w 3810"/>
              <a:gd name="T11" fmla="*/ 1679 h 3746"/>
              <a:gd name="T12" fmla="*/ 3775 w 3810"/>
              <a:gd name="T13" fmla="*/ 1679 h 3746"/>
              <a:gd name="T14" fmla="*/ 3608 w 3810"/>
              <a:gd name="T15" fmla="*/ 153 h 3746"/>
              <a:gd name="T16" fmla="*/ 3608 w 3810"/>
              <a:gd name="T17" fmla="*/ 153 h 3746"/>
              <a:gd name="T18" fmla="*/ 3424 w 3810"/>
              <a:gd name="T19" fmla="*/ 5 h 3746"/>
              <a:gd name="T20" fmla="*/ 186 w 3810"/>
              <a:gd name="T21" fmla="*/ 143 h 3746"/>
              <a:gd name="T22" fmla="*/ 186 w 3810"/>
              <a:gd name="T23" fmla="*/ 143 h 3746"/>
              <a:gd name="T24" fmla="*/ 18 w 3810"/>
              <a:gd name="T25" fmla="*/ 350 h 3746"/>
              <a:gd name="T26" fmla="*/ 18 w 3810"/>
              <a:gd name="T27" fmla="*/ 350 h 3746"/>
              <a:gd name="T28" fmla="*/ 185 w 3810"/>
              <a:gd name="T29" fmla="*/ 1959 h 3746"/>
              <a:gd name="T30" fmla="*/ 185 w 3810"/>
              <a:gd name="T31" fmla="*/ 1959 h 3746"/>
              <a:gd name="T32" fmla="*/ 154 w 3810"/>
              <a:gd name="T33" fmla="*/ 3548 h 3746"/>
              <a:gd name="T34" fmla="*/ 154 w 3810"/>
              <a:gd name="T35" fmla="*/ 3548 h 3746"/>
              <a:gd name="T36" fmla="*/ 340 w 3810"/>
              <a:gd name="T37" fmla="*/ 3741 h 3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10" h="3746">
                <a:moveTo>
                  <a:pt x="340" y="3741"/>
                </a:moveTo>
                <a:lnTo>
                  <a:pt x="3578" y="3602"/>
                </a:lnTo>
                <a:lnTo>
                  <a:pt x="3578" y="3602"/>
                </a:lnTo>
                <a:cubicBezTo>
                  <a:pt x="3668" y="3598"/>
                  <a:pt x="3741" y="3528"/>
                  <a:pt x="3748" y="3439"/>
                </a:cubicBezTo>
                <a:lnTo>
                  <a:pt x="3748" y="3439"/>
                </a:lnTo>
                <a:cubicBezTo>
                  <a:pt x="3791" y="2919"/>
                  <a:pt x="3809" y="2327"/>
                  <a:pt x="3775" y="1679"/>
                </a:cubicBezTo>
                <a:lnTo>
                  <a:pt x="3775" y="1679"/>
                </a:lnTo>
                <a:cubicBezTo>
                  <a:pt x="3747" y="1120"/>
                  <a:pt x="3685" y="609"/>
                  <a:pt x="3608" y="153"/>
                </a:cubicBezTo>
                <a:lnTo>
                  <a:pt x="3608" y="153"/>
                </a:lnTo>
                <a:cubicBezTo>
                  <a:pt x="3593" y="64"/>
                  <a:pt x="3514" y="0"/>
                  <a:pt x="3424" y="5"/>
                </a:cubicBezTo>
                <a:lnTo>
                  <a:pt x="186" y="143"/>
                </a:lnTo>
                <a:lnTo>
                  <a:pt x="186" y="143"/>
                </a:lnTo>
                <a:cubicBezTo>
                  <a:pt x="78" y="147"/>
                  <a:pt x="0" y="245"/>
                  <a:pt x="18" y="350"/>
                </a:cubicBezTo>
                <a:lnTo>
                  <a:pt x="18" y="350"/>
                </a:lnTo>
                <a:cubicBezTo>
                  <a:pt x="98" y="826"/>
                  <a:pt x="161" y="1366"/>
                  <a:pt x="185" y="1959"/>
                </a:cubicBezTo>
                <a:lnTo>
                  <a:pt x="185" y="1959"/>
                </a:lnTo>
                <a:cubicBezTo>
                  <a:pt x="209" y="2541"/>
                  <a:pt x="192" y="3074"/>
                  <a:pt x="154" y="3548"/>
                </a:cubicBezTo>
                <a:lnTo>
                  <a:pt x="154" y="3548"/>
                </a:lnTo>
                <a:cubicBezTo>
                  <a:pt x="146" y="3655"/>
                  <a:pt x="233" y="3745"/>
                  <a:pt x="340" y="3741"/>
                </a:cubicBezTo>
              </a:path>
            </a:pathLst>
          </a:custGeom>
          <a:solidFill>
            <a:schemeClr val="accent4"/>
          </a:solidFill>
          <a:ln>
            <a:noFill/>
          </a:ln>
          <a:effectLst/>
        </p:spPr>
        <p:txBody>
          <a:bodyPr wrap="none" anchor="ctr"/>
          <a:lstStyle/>
          <a:p>
            <a:endParaRPr lang="en-US"/>
          </a:p>
        </p:txBody>
      </p:sp>
      <p:sp>
        <p:nvSpPr>
          <p:cNvPr id="7" name="Freeform 165">
            <a:extLst>
              <a:ext uri="{FF2B5EF4-FFF2-40B4-BE49-F238E27FC236}">
                <a16:creationId xmlns:a16="http://schemas.microsoft.com/office/drawing/2014/main" id="{7B52F6B5-D1B8-4045-8D47-AC43463707F8}"/>
              </a:ext>
            </a:extLst>
          </p:cNvPr>
          <p:cNvSpPr>
            <a:spLocks noChangeArrowheads="1"/>
          </p:cNvSpPr>
          <p:nvPr/>
        </p:nvSpPr>
        <p:spPr bwMode="auto">
          <a:xfrm>
            <a:off x="4160380" y="4758228"/>
            <a:ext cx="870207" cy="896416"/>
          </a:xfrm>
          <a:custGeom>
            <a:avLst/>
            <a:gdLst>
              <a:gd name="T0" fmla="*/ 38 w 731"/>
              <a:gd name="T1" fmla="*/ 753 h 754"/>
              <a:gd name="T2" fmla="*/ 0 w 731"/>
              <a:gd name="T3" fmla="*/ 716 h 754"/>
              <a:gd name="T4" fmla="*/ 692 w 731"/>
              <a:gd name="T5" fmla="*/ 0 h 754"/>
              <a:gd name="T6" fmla="*/ 730 w 731"/>
              <a:gd name="T7" fmla="*/ 36 h 754"/>
              <a:gd name="T8" fmla="*/ 38 w 731"/>
              <a:gd name="T9" fmla="*/ 753 h 754"/>
            </a:gdLst>
            <a:ahLst/>
            <a:cxnLst>
              <a:cxn ang="0">
                <a:pos x="T0" y="T1"/>
              </a:cxn>
              <a:cxn ang="0">
                <a:pos x="T2" y="T3"/>
              </a:cxn>
              <a:cxn ang="0">
                <a:pos x="T4" y="T5"/>
              </a:cxn>
              <a:cxn ang="0">
                <a:pos x="T6" y="T7"/>
              </a:cxn>
              <a:cxn ang="0">
                <a:pos x="T8" y="T9"/>
              </a:cxn>
            </a:cxnLst>
            <a:rect l="0" t="0" r="r" b="b"/>
            <a:pathLst>
              <a:path w="731" h="754">
                <a:moveTo>
                  <a:pt x="38" y="753"/>
                </a:moveTo>
                <a:lnTo>
                  <a:pt x="0" y="716"/>
                </a:lnTo>
                <a:lnTo>
                  <a:pt x="692" y="0"/>
                </a:lnTo>
                <a:lnTo>
                  <a:pt x="730" y="36"/>
                </a:lnTo>
                <a:lnTo>
                  <a:pt x="38" y="753"/>
                </a:lnTo>
              </a:path>
            </a:pathLst>
          </a:custGeom>
          <a:solidFill>
            <a:schemeClr val="tx2"/>
          </a:solidFill>
          <a:ln>
            <a:noFill/>
          </a:ln>
          <a:effectLst/>
        </p:spPr>
        <p:txBody>
          <a:bodyPr wrap="none" anchor="ctr"/>
          <a:lstStyle/>
          <a:p>
            <a:endParaRPr lang="en-US"/>
          </a:p>
        </p:txBody>
      </p:sp>
      <p:sp>
        <p:nvSpPr>
          <p:cNvPr id="8" name="Freeform 166">
            <a:extLst>
              <a:ext uri="{FF2B5EF4-FFF2-40B4-BE49-F238E27FC236}">
                <a16:creationId xmlns:a16="http://schemas.microsoft.com/office/drawing/2014/main" id="{40630EC8-9C0D-514A-8871-43EC0F9BC142}"/>
              </a:ext>
            </a:extLst>
          </p:cNvPr>
          <p:cNvSpPr>
            <a:spLocks noChangeArrowheads="1"/>
          </p:cNvSpPr>
          <p:nvPr/>
        </p:nvSpPr>
        <p:spPr bwMode="auto">
          <a:xfrm>
            <a:off x="4553547" y="4317882"/>
            <a:ext cx="917385" cy="912145"/>
          </a:xfrm>
          <a:custGeom>
            <a:avLst/>
            <a:gdLst>
              <a:gd name="T0" fmla="*/ 464 w 771"/>
              <a:gd name="T1" fmla="*/ 765 h 766"/>
              <a:gd name="T2" fmla="*/ 0 w 771"/>
              <a:gd name="T3" fmla="*/ 318 h 766"/>
              <a:gd name="T4" fmla="*/ 307 w 771"/>
              <a:gd name="T5" fmla="*/ 0 h 766"/>
              <a:gd name="T6" fmla="*/ 770 w 771"/>
              <a:gd name="T7" fmla="*/ 448 h 766"/>
              <a:gd name="T8" fmla="*/ 464 w 771"/>
              <a:gd name="T9" fmla="*/ 765 h 766"/>
            </a:gdLst>
            <a:ahLst/>
            <a:cxnLst>
              <a:cxn ang="0">
                <a:pos x="T0" y="T1"/>
              </a:cxn>
              <a:cxn ang="0">
                <a:pos x="T2" y="T3"/>
              </a:cxn>
              <a:cxn ang="0">
                <a:pos x="T4" y="T5"/>
              </a:cxn>
              <a:cxn ang="0">
                <a:pos x="T6" y="T7"/>
              </a:cxn>
              <a:cxn ang="0">
                <a:pos x="T8" y="T9"/>
              </a:cxn>
            </a:cxnLst>
            <a:rect l="0" t="0" r="r" b="b"/>
            <a:pathLst>
              <a:path w="771" h="766">
                <a:moveTo>
                  <a:pt x="464" y="765"/>
                </a:moveTo>
                <a:lnTo>
                  <a:pt x="0" y="318"/>
                </a:lnTo>
                <a:lnTo>
                  <a:pt x="307" y="0"/>
                </a:lnTo>
                <a:lnTo>
                  <a:pt x="770" y="448"/>
                </a:lnTo>
                <a:lnTo>
                  <a:pt x="464" y="765"/>
                </a:lnTo>
              </a:path>
            </a:pathLst>
          </a:custGeom>
          <a:solidFill>
            <a:schemeClr val="tx2"/>
          </a:solidFill>
          <a:ln>
            <a:noFill/>
          </a:ln>
          <a:effectLst/>
        </p:spPr>
        <p:txBody>
          <a:bodyPr wrap="none" anchor="ctr"/>
          <a:lstStyle/>
          <a:p>
            <a:endParaRPr lang="en-US"/>
          </a:p>
        </p:txBody>
      </p:sp>
      <p:sp>
        <p:nvSpPr>
          <p:cNvPr id="9" name="Freeform 167">
            <a:extLst>
              <a:ext uri="{FF2B5EF4-FFF2-40B4-BE49-F238E27FC236}">
                <a16:creationId xmlns:a16="http://schemas.microsoft.com/office/drawing/2014/main" id="{EACF86ED-6ED0-E24C-A81F-27576EF60822}"/>
              </a:ext>
            </a:extLst>
          </p:cNvPr>
          <p:cNvSpPr>
            <a:spLocks noChangeArrowheads="1"/>
          </p:cNvSpPr>
          <p:nvPr/>
        </p:nvSpPr>
        <p:spPr bwMode="auto">
          <a:xfrm>
            <a:off x="4553547" y="4317882"/>
            <a:ext cx="917385" cy="912145"/>
          </a:xfrm>
          <a:custGeom>
            <a:avLst/>
            <a:gdLst>
              <a:gd name="T0" fmla="*/ 464 w 771"/>
              <a:gd name="T1" fmla="*/ 765 h 766"/>
              <a:gd name="T2" fmla="*/ 0 w 771"/>
              <a:gd name="T3" fmla="*/ 318 h 766"/>
              <a:gd name="T4" fmla="*/ 307 w 771"/>
              <a:gd name="T5" fmla="*/ 0 h 766"/>
              <a:gd name="T6" fmla="*/ 770 w 771"/>
              <a:gd name="T7" fmla="*/ 448 h 766"/>
              <a:gd name="T8" fmla="*/ 464 w 771"/>
              <a:gd name="T9" fmla="*/ 765 h 766"/>
            </a:gdLst>
            <a:ahLst/>
            <a:cxnLst>
              <a:cxn ang="0">
                <a:pos x="T0" y="T1"/>
              </a:cxn>
              <a:cxn ang="0">
                <a:pos x="T2" y="T3"/>
              </a:cxn>
              <a:cxn ang="0">
                <a:pos x="T4" y="T5"/>
              </a:cxn>
              <a:cxn ang="0">
                <a:pos x="T6" y="T7"/>
              </a:cxn>
              <a:cxn ang="0">
                <a:pos x="T8" y="T9"/>
              </a:cxn>
            </a:cxnLst>
            <a:rect l="0" t="0" r="r" b="b"/>
            <a:pathLst>
              <a:path w="771" h="766">
                <a:moveTo>
                  <a:pt x="464" y="765"/>
                </a:moveTo>
                <a:lnTo>
                  <a:pt x="0" y="318"/>
                </a:lnTo>
                <a:lnTo>
                  <a:pt x="307" y="0"/>
                </a:lnTo>
                <a:lnTo>
                  <a:pt x="770" y="448"/>
                </a:lnTo>
                <a:lnTo>
                  <a:pt x="464" y="765"/>
                </a:lnTo>
              </a:path>
            </a:pathLst>
          </a:custGeom>
          <a:solidFill>
            <a:schemeClr val="tx2"/>
          </a:solidFill>
          <a:ln w="11160" cap="flat">
            <a:solidFill>
              <a:srgbClr val="FFFFFF"/>
            </a:solidFill>
            <a:round/>
            <a:headEnd/>
            <a:tailEnd/>
          </a:ln>
          <a:effectLst/>
        </p:spPr>
        <p:txBody>
          <a:bodyPr wrap="none" anchor="ctr"/>
          <a:lstStyle/>
          <a:p>
            <a:endParaRPr lang="en-US"/>
          </a:p>
        </p:txBody>
      </p:sp>
      <p:sp>
        <p:nvSpPr>
          <p:cNvPr id="10" name="Freeform 168">
            <a:extLst>
              <a:ext uri="{FF2B5EF4-FFF2-40B4-BE49-F238E27FC236}">
                <a16:creationId xmlns:a16="http://schemas.microsoft.com/office/drawing/2014/main" id="{C08D9C2E-4503-7244-8839-29FD9FCD2482}"/>
              </a:ext>
            </a:extLst>
          </p:cNvPr>
          <p:cNvSpPr>
            <a:spLocks noChangeArrowheads="1"/>
          </p:cNvSpPr>
          <p:nvPr/>
        </p:nvSpPr>
        <p:spPr bwMode="auto">
          <a:xfrm>
            <a:off x="4920502" y="4045287"/>
            <a:ext cx="817785" cy="802056"/>
          </a:xfrm>
          <a:custGeom>
            <a:avLst/>
            <a:gdLst>
              <a:gd name="T0" fmla="*/ 658 w 686"/>
              <a:gd name="T1" fmla="*/ 502 h 676"/>
              <a:gd name="T2" fmla="*/ 166 w 686"/>
              <a:gd name="T3" fmla="*/ 27 h 676"/>
              <a:gd name="T4" fmla="*/ 166 w 686"/>
              <a:gd name="T5" fmla="*/ 27 h 676"/>
              <a:gd name="T6" fmla="*/ 82 w 686"/>
              <a:gd name="T7" fmla="*/ 38 h 676"/>
              <a:gd name="T8" fmla="*/ 0 w 686"/>
              <a:gd name="T9" fmla="*/ 227 h 676"/>
              <a:gd name="T10" fmla="*/ 463 w 686"/>
              <a:gd name="T11" fmla="*/ 675 h 676"/>
              <a:gd name="T12" fmla="*/ 650 w 686"/>
              <a:gd name="T13" fmla="*/ 586 h 676"/>
              <a:gd name="T14" fmla="*/ 650 w 686"/>
              <a:gd name="T15" fmla="*/ 586 h 676"/>
              <a:gd name="T16" fmla="*/ 658 w 686"/>
              <a:gd name="T17" fmla="*/ 50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676">
                <a:moveTo>
                  <a:pt x="658" y="502"/>
                </a:moveTo>
                <a:lnTo>
                  <a:pt x="166" y="27"/>
                </a:lnTo>
                <a:lnTo>
                  <a:pt x="166" y="27"/>
                </a:lnTo>
                <a:cubicBezTo>
                  <a:pt x="139" y="0"/>
                  <a:pt x="96" y="6"/>
                  <a:pt x="82" y="38"/>
                </a:cubicBezTo>
                <a:lnTo>
                  <a:pt x="0" y="227"/>
                </a:lnTo>
                <a:lnTo>
                  <a:pt x="463" y="675"/>
                </a:lnTo>
                <a:lnTo>
                  <a:pt x="650" y="586"/>
                </a:lnTo>
                <a:lnTo>
                  <a:pt x="650" y="586"/>
                </a:lnTo>
                <a:cubicBezTo>
                  <a:pt x="681" y="571"/>
                  <a:pt x="685" y="528"/>
                  <a:pt x="658" y="502"/>
                </a:cubicBezTo>
              </a:path>
            </a:pathLst>
          </a:custGeom>
          <a:solidFill>
            <a:schemeClr val="tx2"/>
          </a:solidFill>
          <a:ln>
            <a:noFill/>
          </a:ln>
          <a:effectLst/>
        </p:spPr>
        <p:txBody>
          <a:bodyPr wrap="none" anchor="ctr"/>
          <a:lstStyle/>
          <a:p>
            <a:endParaRPr lang="en-US"/>
          </a:p>
        </p:txBody>
      </p:sp>
      <p:sp>
        <p:nvSpPr>
          <p:cNvPr id="11" name="Freeform 169">
            <a:extLst>
              <a:ext uri="{FF2B5EF4-FFF2-40B4-BE49-F238E27FC236}">
                <a16:creationId xmlns:a16="http://schemas.microsoft.com/office/drawing/2014/main" id="{B5B040EF-5E8A-6C4B-B448-511CAA1A939C}"/>
              </a:ext>
            </a:extLst>
          </p:cNvPr>
          <p:cNvSpPr>
            <a:spLocks noChangeArrowheads="1"/>
          </p:cNvSpPr>
          <p:nvPr/>
        </p:nvSpPr>
        <p:spPr bwMode="auto">
          <a:xfrm>
            <a:off x="4920502" y="4045287"/>
            <a:ext cx="817785" cy="802056"/>
          </a:xfrm>
          <a:custGeom>
            <a:avLst/>
            <a:gdLst>
              <a:gd name="T0" fmla="*/ 658 w 686"/>
              <a:gd name="T1" fmla="*/ 502 h 676"/>
              <a:gd name="T2" fmla="*/ 166 w 686"/>
              <a:gd name="T3" fmla="*/ 27 h 676"/>
              <a:gd name="T4" fmla="*/ 166 w 686"/>
              <a:gd name="T5" fmla="*/ 27 h 676"/>
              <a:gd name="T6" fmla="*/ 82 w 686"/>
              <a:gd name="T7" fmla="*/ 38 h 676"/>
              <a:gd name="T8" fmla="*/ 0 w 686"/>
              <a:gd name="T9" fmla="*/ 227 h 676"/>
              <a:gd name="T10" fmla="*/ 463 w 686"/>
              <a:gd name="T11" fmla="*/ 675 h 676"/>
              <a:gd name="T12" fmla="*/ 650 w 686"/>
              <a:gd name="T13" fmla="*/ 586 h 676"/>
              <a:gd name="T14" fmla="*/ 650 w 686"/>
              <a:gd name="T15" fmla="*/ 586 h 676"/>
              <a:gd name="T16" fmla="*/ 658 w 686"/>
              <a:gd name="T17" fmla="*/ 50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676">
                <a:moveTo>
                  <a:pt x="658" y="502"/>
                </a:moveTo>
                <a:lnTo>
                  <a:pt x="166" y="27"/>
                </a:lnTo>
                <a:lnTo>
                  <a:pt x="166" y="27"/>
                </a:lnTo>
                <a:cubicBezTo>
                  <a:pt x="139" y="0"/>
                  <a:pt x="96" y="6"/>
                  <a:pt x="82" y="38"/>
                </a:cubicBezTo>
                <a:lnTo>
                  <a:pt x="0" y="227"/>
                </a:lnTo>
                <a:lnTo>
                  <a:pt x="463" y="675"/>
                </a:lnTo>
                <a:lnTo>
                  <a:pt x="650" y="586"/>
                </a:lnTo>
                <a:lnTo>
                  <a:pt x="650" y="586"/>
                </a:lnTo>
                <a:cubicBezTo>
                  <a:pt x="681" y="571"/>
                  <a:pt x="685" y="528"/>
                  <a:pt x="658" y="502"/>
                </a:cubicBezTo>
              </a:path>
            </a:pathLst>
          </a:custGeom>
          <a:solidFill>
            <a:schemeClr val="tx2"/>
          </a:solidFill>
          <a:ln w="11160" cap="flat">
            <a:solidFill>
              <a:srgbClr val="FFFFFF"/>
            </a:solidFill>
            <a:round/>
            <a:headEnd/>
            <a:tailEnd/>
          </a:ln>
          <a:effectLst/>
        </p:spPr>
        <p:txBody>
          <a:bodyPr wrap="none" anchor="ctr"/>
          <a:lstStyle/>
          <a:p>
            <a:endParaRPr lang="en-US"/>
          </a:p>
        </p:txBody>
      </p:sp>
      <p:sp>
        <p:nvSpPr>
          <p:cNvPr id="12" name="Freeform 170">
            <a:extLst>
              <a:ext uri="{FF2B5EF4-FFF2-40B4-BE49-F238E27FC236}">
                <a16:creationId xmlns:a16="http://schemas.microsoft.com/office/drawing/2014/main" id="{FB77DE45-D69F-D24D-83E3-B915B5E933E7}"/>
              </a:ext>
            </a:extLst>
          </p:cNvPr>
          <p:cNvSpPr>
            <a:spLocks noChangeArrowheads="1"/>
          </p:cNvSpPr>
          <p:nvPr/>
        </p:nvSpPr>
        <p:spPr bwMode="auto">
          <a:xfrm>
            <a:off x="4291437" y="4695321"/>
            <a:ext cx="817785" cy="802056"/>
          </a:xfrm>
          <a:custGeom>
            <a:avLst/>
            <a:gdLst>
              <a:gd name="T0" fmla="*/ 519 w 686"/>
              <a:gd name="T1" fmla="*/ 647 h 675"/>
              <a:gd name="T2" fmla="*/ 27 w 686"/>
              <a:gd name="T3" fmla="*/ 172 h 675"/>
              <a:gd name="T4" fmla="*/ 27 w 686"/>
              <a:gd name="T5" fmla="*/ 172 h 675"/>
              <a:gd name="T6" fmla="*/ 35 w 686"/>
              <a:gd name="T7" fmla="*/ 88 h 675"/>
              <a:gd name="T8" fmla="*/ 221 w 686"/>
              <a:gd name="T9" fmla="*/ 0 h 675"/>
              <a:gd name="T10" fmla="*/ 685 w 686"/>
              <a:gd name="T11" fmla="*/ 447 h 675"/>
              <a:gd name="T12" fmla="*/ 602 w 686"/>
              <a:gd name="T13" fmla="*/ 636 h 675"/>
              <a:gd name="T14" fmla="*/ 602 w 686"/>
              <a:gd name="T15" fmla="*/ 636 h 675"/>
              <a:gd name="T16" fmla="*/ 519 w 686"/>
              <a:gd name="T17" fmla="*/ 647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675">
                <a:moveTo>
                  <a:pt x="519" y="647"/>
                </a:moveTo>
                <a:lnTo>
                  <a:pt x="27" y="172"/>
                </a:lnTo>
                <a:lnTo>
                  <a:pt x="27" y="172"/>
                </a:lnTo>
                <a:cubicBezTo>
                  <a:pt x="0" y="146"/>
                  <a:pt x="4" y="103"/>
                  <a:pt x="35" y="88"/>
                </a:cubicBezTo>
                <a:lnTo>
                  <a:pt x="221" y="0"/>
                </a:lnTo>
                <a:lnTo>
                  <a:pt x="685" y="447"/>
                </a:lnTo>
                <a:lnTo>
                  <a:pt x="602" y="636"/>
                </a:lnTo>
                <a:lnTo>
                  <a:pt x="602" y="636"/>
                </a:lnTo>
                <a:cubicBezTo>
                  <a:pt x="588" y="668"/>
                  <a:pt x="546" y="674"/>
                  <a:pt x="519" y="647"/>
                </a:cubicBezTo>
              </a:path>
            </a:pathLst>
          </a:custGeom>
          <a:solidFill>
            <a:schemeClr val="tx2"/>
          </a:solidFill>
          <a:ln>
            <a:noFill/>
          </a:ln>
          <a:effectLst/>
        </p:spPr>
        <p:txBody>
          <a:bodyPr wrap="none" anchor="ctr"/>
          <a:lstStyle/>
          <a:p>
            <a:endParaRPr lang="en-US"/>
          </a:p>
        </p:txBody>
      </p:sp>
      <p:sp>
        <p:nvSpPr>
          <p:cNvPr id="13" name="Freeform 171">
            <a:extLst>
              <a:ext uri="{FF2B5EF4-FFF2-40B4-BE49-F238E27FC236}">
                <a16:creationId xmlns:a16="http://schemas.microsoft.com/office/drawing/2014/main" id="{211E81F0-3B35-5042-84E4-1F847019FC88}"/>
              </a:ext>
            </a:extLst>
          </p:cNvPr>
          <p:cNvSpPr>
            <a:spLocks noChangeArrowheads="1"/>
          </p:cNvSpPr>
          <p:nvPr/>
        </p:nvSpPr>
        <p:spPr bwMode="auto">
          <a:xfrm>
            <a:off x="4291437" y="4695321"/>
            <a:ext cx="817785" cy="802056"/>
          </a:xfrm>
          <a:custGeom>
            <a:avLst/>
            <a:gdLst>
              <a:gd name="T0" fmla="*/ 519 w 686"/>
              <a:gd name="T1" fmla="*/ 647 h 675"/>
              <a:gd name="T2" fmla="*/ 27 w 686"/>
              <a:gd name="T3" fmla="*/ 172 h 675"/>
              <a:gd name="T4" fmla="*/ 27 w 686"/>
              <a:gd name="T5" fmla="*/ 172 h 675"/>
              <a:gd name="T6" fmla="*/ 35 w 686"/>
              <a:gd name="T7" fmla="*/ 88 h 675"/>
              <a:gd name="T8" fmla="*/ 221 w 686"/>
              <a:gd name="T9" fmla="*/ 0 h 675"/>
              <a:gd name="T10" fmla="*/ 685 w 686"/>
              <a:gd name="T11" fmla="*/ 447 h 675"/>
              <a:gd name="T12" fmla="*/ 602 w 686"/>
              <a:gd name="T13" fmla="*/ 636 h 675"/>
              <a:gd name="T14" fmla="*/ 602 w 686"/>
              <a:gd name="T15" fmla="*/ 636 h 675"/>
              <a:gd name="T16" fmla="*/ 519 w 686"/>
              <a:gd name="T17" fmla="*/ 647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675">
                <a:moveTo>
                  <a:pt x="519" y="647"/>
                </a:moveTo>
                <a:lnTo>
                  <a:pt x="27" y="172"/>
                </a:lnTo>
                <a:lnTo>
                  <a:pt x="27" y="172"/>
                </a:lnTo>
                <a:cubicBezTo>
                  <a:pt x="0" y="146"/>
                  <a:pt x="4" y="103"/>
                  <a:pt x="35" y="88"/>
                </a:cubicBezTo>
                <a:lnTo>
                  <a:pt x="221" y="0"/>
                </a:lnTo>
                <a:lnTo>
                  <a:pt x="685" y="447"/>
                </a:lnTo>
                <a:lnTo>
                  <a:pt x="602" y="636"/>
                </a:lnTo>
                <a:lnTo>
                  <a:pt x="602" y="636"/>
                </a:lnTo>
                <a:cubicBezTo>
                  <a:pt x="588" y="668"/>
                  <a:pt x="546" y="674"/>
                  <a:pt x="519" y="647"/>
                </a:cubicBezTo>
              </a:path>
            </a:pathLst>
          </a:custGeom>
          <a:solidFill>
            <a:schemeClr val="tx2"/>
          </a:solidFill>
          <a:ln w="11160" cap="flat">
            <a:solidFill>
              <a:srgbClr val="FFFFFF"/>
            </a:solidFill>
            <a:round/>
            <a:headEnd/>
            <a:tailEnd/>
          </a:ln>
          <a:effectLst/>
        </p:spPr>
        <p:txBody>
          <a:bodyPr wrap="none" anchor="ctr"/>
          <a:lstStyle/>
          <a:p>
            <a:endParaRPr lang="en-US"/>
          </a:p>
        </p:txBody>
      </p:sp>
      <p:sp>
        <p:nvSpPr>
          <p:cNvPr id="14" name="Freeform 172">
            <a:extLst>
              <a:ext uri="{FF2B5EF4-FFF2-40B4-BE49-F238E27FC236}">
                <a16:creationId xmlns:a16="http://schemas.microsoft.com/office/drawing/2014/main" id="{8F6CEE24-FF24-A54E-98B2-C95DB689E122}"/>
              </a:ext>
            </a:extLst>
          </p:cNvPr>
          <p:cNvSpPr>
            <a:spLocks noChangeArrowheads="1"/>
          </p:cNvSpPr>
          <p:nvPr/>
        </p:nvSpPr>
        <p:spPr bwMode="auto">
          <a:xfrm>
            <a:off x="9061848" y="6551063"/>
            <a:ext cx="864963" cy="901660"/>
          </a:xfrm>
          <a:custGeom>
            <a:avLst/>
            <a:gdLst>
              <a:gd name="T0" fmla="*/ 687 w 726"/>
              <a:gd name="T1" fmla="*/ 757 h 758"/>
              <a:gd name="T2" fmla="*/ 725 w 726"/>
              <a:gd name="T3" fmla="*/ 721 h 758"/>
              <a:gd name="T4" fmla="*/ 37 w 726"/>
              <a:gd name="T5" fmla="*/ 0 h 758"/>
              <a:gd name="T6" fmla="*/ 0 w 726"/>
              <a:gd name="T7" fmla="*/ 36 h 758"/>
              <a:gd name="T8" fmla="*/ 687 w 726"/>
              <a:gd name="T9" fmla="*/ 757 h 758"/>
            </a:gdLst>
            <a:ahLst/>
            <a:cxnLst>
              <a:cxn ang="0">
                <a:pos x="T0" y="T1"/>
              </a:cxn>
              <a:cxn ang="0">
                <a:pos x="T2" y="T3"/>
              </a:cxn>
              <a:cxn ang="0">
                <a:pos x="T4" y="T5"/>
              </a:cxn>
              <a:cxn ang="0">
                <a:pos x="T6" y="T7"/>
              </a:cxn>
              <a:cxn ang="0">
                <a:pos x="T8" y="T9"/>
              </a:cxn>
            </a:cxnLst>
            <a:rect l="0" t="0" r="r" b="b"/>
            <a:pathLst>
              <a:path w="726" h="758">
                <a:moveTo>
                  <a:pt x="687" y="757"/>
                </a:moveTo>
                <a:lnTo>
                  <a:pt x="725" y="721"/>
                </a:lnTo>
                <a:lnTo>
                  <a:pt x="37" y="0"/>
                </a:lnTo>
                <a:lnTo>
                  <a:pt x="0" y="36"/>
                </a:lnTo>
                <a:lnTo>
                  <a:pt x="687" y="757"/>
                </a:lnTo>
              </a:path>
            </a:pathLst>
          </a:custGeom>
          <a:solidFill>
            <a:schemeClr val="tx2"/>
          </a:solidFill>
          <a:ln>
            <a:noFill/>
          </a:ln>
          <a:effectLst/>
        </p:spPr>
        <p:txBody>
          <a:bodyPr wrap="none" anchor="ctr"/>
          <a:lstStyle/>
          <a:p>
            <a:endParaRPr lang="en-US"/>
          </a:p>
        </p:txBody>
      </p:sp>
      <p:sp>
        <p:nvSpPr>
          <p:cNvPr id="15" name="Freeform 173">
            <a:extLst>
              <a:ext uri="{FF2B5EF4-FFF2-40B4-BE49-F238E27FC236}">
                <a16:creationId xmlns:a16="http://schemas.microsoft.com/office/drawing/2014/main" id="{F6E93E47-369A-CE4C-9AE8-392663CA5FA7}"/>
              </a:ext>
            </a:extLst>
          </p:cNvPr>
          <p:cNvSpPr>
            <a:spLocks noChangeArrowheads="1"/>
          </p:cNvSpPr>
          <p:nvPr/>
        </p:nvSpPr>
        <p:spPr bwMode="auto">
          <a:xfrm>
            <a:off x="8616258" y="6105474"/>
            <a:ext cx="917388" cy="906904"/>
          </a:xfrm>
          <a:custGeom>
            <a:avLst/>
            <a:gdLst>
              <a:gd name="T0" fmla="*/ 305 w 772"/>
              <a:gd name="T1" fmla="*/ 764 h 765"/>
              <a:gd name="T2" fmla="*/ 771 w 772"/>
              <a:gd name="T3" fmla="*/ 320 h 765"/>
              <a:gd name="T4" fmla="*/ 467 w 772"/>
              <a:gd name="T5" fmla="*/ 0 h 765"/>
              <a:gd name="T6" fmla="*/ 0 w 772"/>
              <a:gd name="T7" fmla="*/ 445 h 765"/>
              <a:gd name="T8" fmla="*/ 305 w 772"/>
              <a:gd name="T9" fmla="*/ 764 h 765"/>
            </a:gdLst>
            <a:ahLst/>
            <a:cxnLst>
              <a:cxn ang="0">
                <a:pos x="T0" y="T1"/>
              </a:cxn>
              <a:cxn ang="0">
                <a:pos x="T2" y="T3"/>
              </a:cxn>
              <a:cxn ang="0">
                <a:pos x="T4" y="T5"/>
              </a:cxn>
              <a:cxn ang="0">
                <a:pos x="T6" y="T7"/>
              </a:cxn>
              <a:cxn ang="0">
                <a:pos x="T8" y="T9"/>
              </a:cxn>
            </a:cxnLst>
            <a:rect l="0" t="0" r="r" b="b"/>
            <a:pathLst>
              <a:path w="772" h="765">
                <a:moveTo>
                  <a:pt x="305" y="764"/>
                </a:moveTo>
                <a:lnTo>
                  <a:pt x="771" y="320"/>
                </a:lnTo>
                <a:lnTo>
                  <a:pt x="467" y="0"/>
                </a:lnTo>
                <a:lnTo>
                  <a:pt x="0" y="445"/>
                </a:lnTo>
                <a:lnTo>
                  <a:pt x="305" y="764"/>
                </a:lnTo>
              </a:path>
            </a:pathLst>
          </a:custGeom>
          <a:solidFill>
            <a:schemeClr val="tx2"/>
          </a:solidFill>
          <a:ln>
            <a:noFill/>
          </a:ln>
          <a:effectLst/>
        </p:spPr>
        <p:txBody>
          <a:bodyPr wrap="none" anchor="ctr"/>
          <a:lstStyle/>
          <a:p>
            <a:endParaRPr lang="en-US"/>
          </a:p>
        </p:txBody>
      </p:sp>
      <p:sp>
        <p:nvSpPr>
          <p:cNvPr id="16" name="Freeform 174">
            <a:extLst>
              <a:ext uri="{FF2B5EF4-FFF2-40B4-BE49-F238E27FC236}">
                <a16:creationId xmlns:a16="http://schemas.microsoft.com/office/drawing/2014/main" id="{1DF65602-FBC4-B544-B3B0-29AFBE8ED95C}"/>
              </a:ext>
            </a:extLst>
          </p:cNvPr>
          <p:cNvSpPr>
            <a:spLocks noChangeArrowheads="1"/>
          </p:cNvSpPr>
          <p:nvPr/>
        </p:nvSpPr>
        <p:spPr bwMode="auto">
          <a:xfrm>
            <a:off x="8616258" y="6105474"/>
            <a:ext cx="917388" cy="906904"/>
          </a:xfrm>
          <a:custGeom>
            <a:avLst/>
            <a:gdLst>
              <a:gd name="T0" fmla="*/ 305 w 772"/>
              <a:gd name="T1" fmla="*/ 764 h 765"/>
              <a:gd name="T2" fmla="*/ 771 w 772"/>
              <a:gd name="T3" fmla="*/ 320 h 765"/>
              <a:gd name="T4" fmla="*/ 467 w 772"/>
              <a:gd name="T5" fmla="*/ 0 h 765"/>
              <a:gd name="T6" fmla="*/ 0 w 772"/>
              <a:gd name="T7" fmla="*/ 445 h 765"/>
              <a:gd name="T8" fmla="*/ 305 w 772"/>
              <a:gd name="T9" fmla="*/ 764 h 765"/>
            </a:gdLst>
            <a:ahLst/>
            <a:cxnLst>
              <a:cxn ang="0">
                <a:pos x="T0" y="T1"/>
              </a:cxn>
              <a:cxn ang="0">
                <a:pos x="T2" y="T3"/>
              </a:cxn>
              <a:cxn ang="0">
                <a:pos x="T4" y="T5"/>
              </a:cxn>
              <a:cxn ang="0">
                <a:pos x="T6" y="T7"/>
              </a:cxn>
              <a:cxn ang="0">
                <a:pos x="T8" y="T9"/>
              </a:cxn>
            </a:cxnLst>
            <a:rect l="0" t="0" r="r" b="b"/>
            <a:pathLst>
              <a:path w="772" h="765">
                <a:moveTo>
                  <a:pt x="305" y="764"/>
                </a:moveTo>
                <a:lnTo>
                  <a:pt x="771" y="320"/>
                </a:lnTo>
                <a:lnTo>
                  <a:pt x="467" y="0"/>
                </a:lnTo>
                <a:lnTo>
                  <a:pt x="0" y="445"/>
                </a:lnTo>
                <a:lnTo>
                  <a:pt x="305" y="764"/>
                </a:lnTo>
              </a:path>
            </a:pathLst>
          </a:custGeom>
          <a:solidFill>
            <a:schemeClr val="tx2"/>
          </a:solidFill>
          <a:ln w="11160" cap="flat">
            <a:solidFill>
              <a:srgbClr val="FFFFFF"/>
            </a:solidFill>
            <a:round/>
            <a:headEnd/>
            <a:tailEnd/>
          </a:ln>
          <a:effectLst/>
        </p:spPr>
        <p:txBody>
          <a:bodyPr wrap="none" anchor="ctr"/>
          <a:lstStyle/>
          <a:p>
            <a:endParaRPr lang="en-US"/>
          </a:p>
        </p:txBody>
      </p:sp>
      <p:sp>
        <p:nvSpPr>
          <p:cNvPr id="17" name="Freeform 175">
            <a:extLst>
              <a:ext uri="{FF2B5EF4-FFF2-40B4-BE49-F238E27FC236}">
                <a16:creationId xmlns:a16="http://schemas.microsoft.com/office/drawing/2014/main" id="{E51795ED-315A-6347-BBC2-27C074390FC1}"/>
              </a:ext>
            </a:extLst>
          </p:cNvPr>
          <p:cNvSpPr>
            <a:spLocks noChangeArrowheads="1"/>
          </p:cNvSpPr>
          <p:nvPr/>
        </p:nvSpPr>
        <p:spPr bwMode="auto">
          <a:xfrm>
            <a:off x="8354148" y="5838123"/>
            <a:ext cx="817785" cy="796816"/>
          </a:xfrm>
          <a:custGeom>
            <a:avLst/>
            <a:gdLst>
              <a:gd name="T0" fmla="*/ 28 w 689"/>
              <a:gd name="T1" fmla="*/ 496 h 672"/>
              <a:gd name="T2" fmla="*/ 523 w 689"/>
              <a:gd name="T3" fmla="*/ 26 h 672"/>
              <a:gd name="T4" fmla="*/ 523 w 689"/>
              <a:gd name="T5" fmla="*/ 26 h 672"/>
              <a:gd name="T6" fmla="*/ 607 w 689"/>
              <a:gd name="T7" fmla="*/ 38 h 672"/>
              <a:gd name="T8" fmla="*/ 688 w 689"/>
              <a:gd name="T9" fmla="*/ 226 h 672"/>
              <a:gd name="T10" fmla="*/ 221 w 689"/>
              <a:gd name="T11" fmla="*/ 671 h 672"/>
              <a:gd name="T12" fmla="*/ 35 w 689"/>
              <a:gd name="T13" fmla="*/ 581 h 672"/>
              <a:gd name="T14" fmla="*/ 35 w 689"/>
              <a:gd name="T15" fmla="*/ 581 h 672"/>
              <a:gd name="T16" fmla="*/ 28 w 689"/>
              <a:gd name="T17" fmla="*/ 49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672">
                <a:moveTo>
                  <a:pt x="28" y="496"/>
                </a:moveTo>
                <a:lnTo>
                  <a:pt x="523" y="26"/>
                </a:lnTo>
                <a:lnTo>
                  <a:pt x="523" y="26"/>
                </a:lnTo>
                <a:cubicBezTo>
                  <a:pt x="550" y="0"/>
                  <a:pt x="593" y="6"/>
                  <a:pt x="607" y="38"/>
                </a:cubicBezTo>
                <a:lnTo>
                  <a:pt x="688" y="226"/>
                </a:lnTo>
                <a:lnTo>
                  <a:pt x="221" y="671"/>
                </a:lnTo>
                <a:lnTo>
                  <a:pt x="35" y="581"/>
                </a:lnTo>
                <a:lnTo>
                  <a:pt x="35" y="581"/>
                </a:lnTo>
                <a:cubicBezTo>
                  <a:pt x="4" y="565"/>
                  <a:pt x="0" y="523"/>
                  <a:pt x="28" y="496"/>
                </a:cubicBezTo>
              </a:path>
            </a:pathLst>
          </a:custGeom>
          <a:solidFill>
            <a:schemeClr val="tx2"/>
          </a:solidFill>
          <a:ln>
            <a:noFill/>
          </a:ln>
          <a:effectLst/>
        </p:spPr>
        <p:txBody>
          <a:bodyPr wrap="none" anchor="ctr"/>
          <a:lstStyle/>
          <a:p>
            <a:endParaRPr lang="en-US"/>
          </a:p>
        </p:txBody>
      </p:sp>
      <p:sp>
        <p:nvSpPr>
          <p:cNvPr id="18" name="Freeform 176">
            <a:extLst>
              <a:ext uri="{FF2B5EF4-FFF2-40B4-BE49-F238E27FC236}">
                <a16:creationId xmlns:a16="http://schemas.microsoft.com/office/drawing/2014/main" id="{914230AD-7004-384B-A4EB-59DB44CCCBB5}"/>
              </a:ext>
            </a:extLst>
          </p:cNvPr>
          <p:cNvSpPr>
            <a:spLocks noChangeArrowheads="1"/>
          </p:cNvSpPr>
          <p:nvPr/>
        </p:nvSpPr>
        <p:spPr bwMode="auto">
          <a:xfrm>
            <a:off x="8354148" y="5838123"/>
            <a:ext cx="817785" cy="796816"/>
          </a:xfrm>
          <a:custGeom>
            <a:avLst/>
            <a:gdLst>
              <a:gd name="T0" fmla="*/ 28 w 689"/>
              <a:gd name="T1" fmla="*/ 496 h 672"/>
              <a:gd name="T2" fmla="*/ 523 w 689"/>
              <a:gd name="T3" fmla="*/ 26 h 672"/>
              <a:gd name="T4" fmla="*/ 523 w 689"/>
              <a:gd name="T5" fmla="*/ 26 h 672"/>
              <a:gd name="T6" fmla="*/ 607 w 689"/>
              <a:gd name="T7" fmla="*/ 38 h 672"/>
              <a:gd name="T8" fmla="*/ 688 w 689"/>
              <a:gd name="T9" fmla="*/ 226 h 672"/>
              <a:gd name="T10" fmla="*/ 221 w 689"/>
              <a:gd name="T11" fmla="*/ 671 h 672"/>
              <a:gd name="T12" fmla="*/ 35 w 689"/>
              <a:gd name="T13" fmla="*/ 581 h 672"/>
              <a:gd name="T14" fmla="*/ 35 w 689"/>
              <a:gd name="T15" fmla="*/ 581 h 672"/>
              <a:gd name="T16" fmla="*/ 28 w 689"/>
              <a:gd name="T17" fmla="*/ 49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672">
                <a:moveTo>
                  <a:pt x="28" y="496"/>
                </a:moveTo>
                <a:lnTo>
                  <a:pt x="523" y="26"/>
                </a:lnTo>
                <a:lnTo>
                  <a:pt x="523" y="26"/>
                </a:lnTo>
                <a:cubicBezTo>
                  <a:pt x="550" y="0"/>
                  <a:pt x="593" y="6"/>
                  <a:pt x="607" y="38"/>
                </a:cubicBezTo>
                <a:lnTo>
                  <a:pt x="688" y="226"/>
                </a:lnTo>
                <a:lnTo>
                  <a:pt x="221" y="671"/>
                </a:lnTo>
                <a:lnTo>
                  <a:pt x="35" y="581"/>
                </a:lnTo>
                <a:lnTo>
                  <a:pt x="35" y="581"/>
                </a:lnTo>
                <a:cubicBezTo>
                  <a:pt x="4" y="565"/>
                  <a:pt x="0" y="523"/>
                  <a:pt x="28" y="496"/>
                </a:cubicBezTo>
              </a:path>
            </a:pathLst>
          </a:custGeom>
          <a:solidFill>
            <a:schemeClr val="tx2"/>
          </a:solidFill>
          <a:ln w="11160" cap="flat">
            <a:solidFill>
              <a:srgbClr val="FFFFFF"/>
            </a:solidFill>
            <a:round/>
            <a:headEnd/>
            <a:tailEnd/>
          </a:ln>
          <a:effectLst/>
        </p:spPr>
        <p:txBody>
          <a:bodyPr wrap="none" anchor="ctr"/>
          <a:lstStyle/>
          <a:p>
            <a:endParaRPr lang="en-US"/>
          </a:p>
        </p:txBody>
      </p:sp>
      <p:sp>
        <p:nvSpPr>
          <p:cNvPr id="19" name="Freeform 177">
            <a:extLst>
              <a:ext uri="{FF2B5EF4-FFF2-40B4-BE49-F238E27FC236}">
                <a16:creationId xmlns:a16="http://schemas.microsoft.com/office/drawing/2014/main" id="{A3D9B680-C0C3-A344-9691-6DA13D8CB2FC}"/>
              </a:ext>
            </a:extLst>
          </p:cNvPr>
          <p:cNvSpPr>
            <a:spLocks noChangeArrowheads="1"/>
          </p:cNvSpPr>
          <p:nvPr/>
        </p:nvSpPr>
        <p:spPr bwMode="auto">
          <a:xfrm>
            <a:off x="8977972" y="6488157"/>
            <a:ext cx="817785" cy="802056"/>
          </a:xfrm>
          <a:custGeom>
            <a:avLst/>
            <a:gdLst>
              <a:gd name="T0" fmla="*/ 164 w 688"/>
              <a:gd name="T1" fmla="*/ 646 h 673"/>
              <a:gd name="T2" fmla="*/ 659 w 688"/>
              <a:gd name="T3" fmla="*/ 174 h 673"/>
              <a:gd name="T4" fmla="*/ 659 w 688"/>
              <a:gd name="T5" fmla="*/ 174 h 673"/>
              <a:gd name="T6" fmla="*/ 652 w 688"/>
              <a:gd name="T7" fmla="*/ 90 h 673"/>
              <a:gd name="T8" fmla="*/ 466 w 688"/>
              <a:gd name="T9" fmla="*/ 0 h 673"/>
              <a:gd name="T10" fmla="*/ 0 w 688"/>
              <a:gd name="T11" fmla="*/ 444 h 673"/>
              <a:gd name="T12" fmla="*/ 81 w 688"/>
              <a:gd name="T13" fmla="*/ 634 h 673"/>
              <a:gd name="T14" fmla="*/ 81 w 688"/>
              <a:gd name="T15" fmla="*/ 634 h 673"/>
              <a:gd name="T16" fmla="*/ 164 w 688"/>
              <a:gd name="T1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673">
                <a:moveTo>
                  <a:pt x="164" y="646"/>
                </a:moveTo>
                <a:lnTo>
                  <a:pt x="659" y="174"/>
                </a:lnTo>
                <a:lnTo>
                  <a:pt x="659" y="174"/>
                </a:lnTo>
                <a:cubicBezTo>
                  <a:pt x="687" y="147"/>
                  <a:pt x="683" y="105"/>
                  <a:pt x="652" y="90"/>
                </a:cubicBezTo>
                <a:lnTo>
                  <a:pt x="466" y="0"/>
                </a:lnTo>
                <a:lnTo>
                  <a:pt x="0" y="444"/>
                </a:lnTo>
                <a:lnTo>
                  <a:pt x="81" y="634"/>
                </a:lnTo>
                <a:lnTo>
                  <a:pt x="81" y="634"/>
                </a:lnTo>
                <a:cubicBezTo>
                  <a:pt x="94" y="666"/>
                  <a:pt x="137" y="672"/>
                  <a:pt x="164" y="646"/>
                </a:cubicBezTo>
              </a:path>
            </a:pathLst>
          </a:custGeom>
          <a:solidFill>
            <a:schemeClr val="tx2"/>
          </a:solidFill>
          <a:ln>
            <a:noFill/>
          </a:ln>
          <a:effectLst/>
        </p:spPr>
        <p:txBody>
          <a:bodyPr wrap="none" anchor="ctr"/>
          <a:lstStyle/>
          <a:p>
            <a:endParaRPr lang="en-US"/>
          </a:p>
        </p:txBody>
      </p:sp>
      <p:sp>
        <p:nvSpPr>
          <p:cNvPr id="20" name="Freeform 178">
            <a:extLst>
              <a:ext uri="{FF2B5EF4-FFF2-40B4-BE49-F238E27FC236}">
                <a16:creationId xmlns:a16="http://schemas.microsoft.com/office/drawing/2014/main" id="{589DEF9A-1234-2548-892B-985CA80E98CF}"/>
              </a:ext>
            </a:extLst>
          </p:cNvPr>
          <p:cNvSpPr>
            <a:spLocks noChangeArrowheads="1"/>
          </p:cNvSpPr>
          <p:nvPr/>
        </p:nvSpPr>
        <p:spPr bwMode="auto">
          <a:xfrm>
            <a:off x="8977972" y="6488157"/>
            <a:ext cx="817785" cy="802056"/>
          </a:xfrm>
          <a:custGeom>
            <a:avLst/>
            <a:gdLst>
              <a:gd name="T0" fmla="*/ 164 w 688"/>
              <a:gd name="T1" fmla="*/ 646 h 673"/>
              <a:gd name="T2" fmla="*/ 659 w 688"/>
              <a:gd name="T3" fmla="*/ 174 h 673"/>
              <a:gd name="T4" fmla="*/ 659 w 688"/>
              <a:gd name="T5" fmla="*/ 174 h 673"/>
              <a:gd name="T6" fmla="*/ 652 w 688"/>
              <a:gd name="T7" fmla="*/ 90 h 673"/>
              <a:gd name="T8" fmla="*/ 466 w 688"/>
              <a:gd name="T9" fmla="*/ 0 h 673"/>
              <a:gd name="T10" fmla="*/ 0 w 688"/>
              <a:gd name="T11" fmla="*/ 444 h 673"/>
              <a:gd name="T12" fmla="*/ 81 w 688"/>
              <a:gd name="T13" fmla="*/ 634 h 673"/>
              <a:gd name="T14" fmla="*/ 81 w 688"/>
              <a:gd name="T15" fmla="*/ 634 h 673"/>
              <a:gd name="T16" fmla="*/ 164 w 688"/>
              <a:gd name="T1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673">
                <a:moveTo>
                  <a:pt x="164" y="646"/>
                </a:moveTo>
                <a:lnTo>
                  <a:pt x="659" y="174"/>
                </a:lnTo>
                <a:lnTo>
                  <a:pt x="659" y="174"/>
                </a:lnTo>
                <a:cubicBezTo>
                  <a:pt x="687" y="147"/>
                  <a:pt x="683" y="105"/>
                  <a:pt x="652" y="90"/>
                </a:cubicBezTo>
                <a:lnTo>
                  <a:pt x="466" y="0"/>
                </a:lnTo>
                <a:lnTo>
                  <a:pt x="0" y="444"/>
                </a:lnTo>
                <a:lnTo>
                  <a:pt x="81" y="634"/>
                </a:lnTo>
                <a:lnTo>
                  <a:pt x="81" y="634"/>
                </a:lnTo>
                <a:cubicBezTo>
                  <a:pt x="94" y="666"/>
                  <a:pt x="137" y="672"/>
                  <a:pt x="164" y="646"/>
                </a:cubicBezTo>
              </a:path>
            </a:pathLst>
          </a:custGeom>
          <a:solidFill>
            <a:schemeClr val="tx2"/>
          </a:solidFill>
          <a:ln w="11160" cap="flat">
            <a:solidFill>
              <a:srgbClr val="FFFFFF"/>
            </a:solidFill>
            <a:round/>
            <a:headEnd/>
            <a:tailEnd/>
          </a:ln>
          <a:effectLst/>
        </p:spPr>
        <p:txBody>
          <a:bodyPr wrap="none" anchor="ctr"/>
          <a:lstStyle/>
          <a:p>
            <a:endParaRPr lang="en-US"/>
          </a:p>
        </p:txBody>
      </p:sp>
      <p:sp>
        <p:nvSpPr>
          <p:cNvPr id="21" name="Freeform 179">
            <a:extLst>
              <a:ext uri="{FF2B5EF4-FFF2-40B4-BE49-F238E27FC236}">
                <a16:creationId xmlns:a16="http://schemas.microsoft.com/office/drawing/2014/main" id="{4BB08F30-0681-274B-8BCD-2EF060D3AF30}"/>
              </a:ext>
            </a:extLst>
          </p:cNvPr>
          <p:cNvSpPr>
            <a:spLocks noChangeArrowheads="1"/>
          </p:cNvSpPr>
          <p:nvPr/>
        </p:nvSpPr>
        <p:spPr bwMode="auto">
          <a:xfrm>
            <a:off x="14733919" y="4758228"/>
            <a:ext cx="854479" cy="912145"/>
          </a:xfrm>
          <a:custGeom>
            <a:avLst/>
            <a:gdLst>
              <a:gd name="T0" fmla="*/ 39 w 717"/>
              <a:gd name="T1" fmla="*/ 766 h 767"/>
              <a:gd name="T2" fmla="*/ 0 w 717"/>
              <a:gd name="T3" fmla="*/ 730 h 767"/>
              <a:gd name="T4" fmla="*/ 677 w 717"/>
              <a:gd name="T5" fmla="*/ 0 h 767"/>
              <a:gd name="T6" fmla="*/ 716 w 717"/>
              <a:gd name="T7" fmla="*/ 35 h 767"/>
              <a:gd name="T8" fmla="*/ 39 w 717"/>
              <a:gd name="T9" fmla="*/ 766 h 767"/>
            </a:gdLst>
            <a:ahLst/>
            <a:cxnLst>
              <a:cxn ang="0">
                <a:pos x="T0" y="T1"/>
              </a:cxn>
              <a:cxn ang="0">
                <a:pos x="T2" y="T3"/>
              </a:cxn>
              <a:cxn ang="0">
                <a:pos x="T4" y="T5"/>
              </a:cxn>
              <a:cxn ang="0">
                <a:pos x="T6" y="T7"/>
              </a:cxn>
              <a:cxn ang="0">
                <a:pos x="T8" y="T9"/>
              </a:cxn>
            </a:cxnLst>
            <a:rect l="0" t="0" r="r" b="b"/>
            <a:pathLst>
              <a:path w="717" h="767">
                <a:moveTo>
                  <a:pt x="39" y="766"/>
                </a:moveTo>
                <a:lnTo>
                  <a:pt x="0" y="730"/>
                </a:lnTo>
                <a:lnTo>
                  <a:pt x="677" y="0"/>
                </a:lnTo>
                <a:lnTo>
                  <a:pt x="716" y="35"/>
                </a:lnTo>
                <a:lnTo>
                  <a:pt x="39" y="766"/>
                </a:lnTo>
              </a:path>
            </a:pathLst>
          </a:custGeom>
          <a:solidFill>
            <a:schemeClr val="tx2"/>
          </a:solidFill>
          <a:ln>
            <a:noFill/>
          </a:ln>
          <a:effectLst/>
        </p:spPr>
        <p:txBody>
          <a:bodyPr wrap="none" anchor="ctr"/>
          <a:lstStyle/>
          <a:p>
            <a:endParaRPr lang="en-US"/>
          </a:p>
        </p:txBody>
      </p:sp>
      <p:sp>
        <p:nvSpPr>
          <p:cNvPr id="22" name="Freeform 180">
            <a:extLst>
              <a:ext uri="{FF2B5EF4-FFF2-40B4-BE49-F238E27FC236}">
                <a16:creationId xmlns:a16="http://schemas.microsoft.com/office/drawing/2014/main" id="{6F653C67-0CF0-3F45-AFE3-96909C4D5125}"/>
              </a:ext>
            </a:extLst>
          </p:cNvPr>
          <p:cNvSpPr>
            <a:spLocks noChangeArrowheads="1"/>
          </p:cNvSpPr>
          <p:nvPr/>
        </p:nvSpPr>
        <p:spPr bwMode="auto">
          <a:xfrm>
            <a:off x="15116598" y="4317882"/>
            <a:ext cx="917388" cy="906901"/>
          </a:xfrm>
          <a:custGeom>
            <a:avLst/>
            <a:gdLst>
              <a:gd name="T0" fmla="*/ 472 w 773"/>
              <a:gd name="T1" fmla="*/ 762 h 763"/>
              <a:gd name="T2" fmla="*/ 0 w 773"/>
              <a:gd name="T3" fmla="*/ 324 h 763"/>
              <a:gd name="T4" fmla="*/ 299 w 773"/>
              <a:gd name="T5" fmla="*/ 0 h 763"/>
              <a:gd name="T6" fmla="*/ 772 w 773"/>
              <a:gd name="T7" fmla="*/ 438 h 763"/>
              <a:gd name="T8" fmla="*/ 472 w 773"/>
              <a:gd name="T9" fmla="*/ 762 h 763"/>
            </a:gdLst>
            <a:ahLst/>
            <a:cxnLst>
              <a:cxn ang="0">
                <a:pos x="T0" y="T1"/>
              </a:cxn>
              <a:cxn ang="0">
                <a:pos x="T2" y="T3"/>
              </a:cxn>
              <a:cxn ang="0">
                <a:pos x="T4" y="T5"/>
              </a:cxn>
              <a:cxn ang="0">
                <a:pos x="T6" y="T7"/>
              </a:cxn>
              <a:cxn ang="0">
                <a:pos x="T8" y="T9"/>
              </a:cxn>
            </a:cxnLst>
            <a:rect l="0" t="0" r="r" b="b"/>
            <a:pathLst>
              <a:path w="773" h="763">
                <a:moveTo>
                  <a:pt x="472" y="762"/>
                </a:moveTo>
                <a:lnTo>
                  <a:pt x="0" y="324"/>
                </a:lnTo>
                <a:lnTo>
                  <a:pt x="299" y="0"/>
                </a:lnTo>
                <a:lnTo>
                  <a:pt x="772" y="438"/>
                </a:lnTo>
                <a:lnTo>
                  <a:pt x="472" y="762"/>
                </a:lnTo>
              </a:path>
            </a:pathLst>
          </a:custGeom>
          <a:solidFill>
            <a:schemeClr val="tx2"/>
          </a:solidFill>
          <a:ln>
            <a:noFill/>
          </a:ln>
          <a:effectLst/>
        </p:spPr>
        <p:txBody>
          <a:bodyPr wrap="none" anchor="ctr"/>
          <a:lstStyle/>
          <a:p>
            <a:endParaRPr lang="en-US"/>
          </a:p>
        </p:txBody>
      </p:sp>
      <p:sp>
        <p:nvSpPr>
          <p:cNvPr id="23" name="Freeform 181">
            <a:extLst>
              <a:ext uri="{FF2B5EF4-FFF2-40B4-BE49-F238E27FC236}">
                <a16:creationId xmlns:a16="http://schemas.microsoft.com/office/drawing/2014/main" id="{7D81DB12-2E0E-0F40-89D0-9ECACCBD2F1A}"/>
              </a:ext>
            </a:extLst>
          </p:cNvPr>
          <p:cNvSpPr>
            <a:spLocks noChangeArrowheads="1"/>
          </p:cNvSpPr>
          <p:nvPr/>
        </p:nvSpPr>
        <p:spPr bwMode="auto">
          <a:xfrm>
            <a:off x="15116598" y="4317882"/>
            <a:ext cx="917388" cy="906901"/>
          </a:xfrm>
          <a:custGeom>
            <a:avLst/>
            <a:gdLst>
              <a:gd name="T0" fmla="*/ 472 w 773"/>
              <a:gd name="T1" fmla="*/ 762 h 763"/>
              <a:gd name="T2" fmla="*/ 0 w 773"/>
              <a:gd name="T3" fmla="*/ 324 h 763"/>
              <a:gd name="T4" fmla="*/ 299 w 773"/>
              <a:gd name="T5" fmla="*/ 0 h 763"/>
              <a:gd name="T6" fmla="*/ 772 w 773"/>
              <a:gd name="T7" fmla="*/ 438 h 763"/>
              <a:gd name="T8" fmla="*/ 472 w 773"/>
              <a:gd name="T9" fmla="*/ 762 h 763"/>
            </a:gdLst>
            <a:ahLst/>
            <a:cxnLst>
              <a:cxn ang="0">
                <a:pos x="T0" y="T1"/>
              </a:cxn>
              <a:cxn ang="0">
                <a:pos x="T2" y="T3"/>
              </a:cxn>
              <a:cxn ang="0">
                <a:pos x="T4" y="T5"/>
              </a:cxn>
              <a:cxn ang="0">
                <a:pos x="T6" y="T7"/>
              </a:cxn>
              <a:cxn ang="0">
                <a:pos x="T8" y="T9"/>
              </a:cxn>
            </a:cxnLst>
            <a:rect l="0" t="0" r="r" b="b"/>
            <a:pathLst>
              <a:path w="773" h="763">
                <a:moveTo>
                  <a:pt x="472" y="762"/>
                </a:moveTo>
                <a:lnTo>
                  <a:pt x="0" y="324"/>
                </a:lnTo>
                <a:lnTo>
                  <a:pt x="299" y="0"/>
                </a:lnTo>
                <a:lnTo>
                  <a:pt x="772" y="438"/>
                </a:lnTo>
                <a:lnTo>
                  <a:pt x="472" y="762"/>
                </a:lnTo>
              </a:path>
            </a:pathLst>
          </a:custGeom>
          <a:solidFill>
            <a:schemeClr val="tx2"/>
          </a:solidFill>
          <a:ln w="11160" cap="flat">
            <a:solidFill>
              <a:srgbClr val="FFFFFF"/>
            </a:solidFill>
            <a:round/>
            <a:headEnd/>
            <a:tailEnd/>
          </a:ln>
          <a:effectLst/>
        </p:spPr>
        <p:txBody>
          <a:bodyPr wrap="none" anchor="ctr"/>
          <a:lstStyle/>
          <a:p>
            <a:endParaRPr lang="en-US"/>
          </a:p>
        </p:txBody>
      </p:sp>
      <p:sp>
        <p:nvSpPr>
          <p:cNvPr id="24" name="Freeform 182">
            <a:extLst>
              <a:ext uri="{FF2B5EF4-FFF2-40B4-BE49-F238E27FC236}">
                <a16:creationId xmlns:a16="http://schemas.microsoft.com/office/drawing/2014/main" id="{6CE5A8F8-8AE7-2546-B167-85DDF8695AFE}"/>
              </a:ext>
            </a:extLst>
          </p:cNvPr>
          <p:cNvSpPr>
            <a:spLocks noChangeArrowheads="1"/>
          </p:cNvSpPr>
          <p:nvPr/>
        </p:nvSpPr>
        <p:spPr bwMode="auto">
          <a:xfrm>
            <a:off x="15473069" y="4045287"/>
            <a:ext cx="823029" cy="796816"/>
          </a:xfrm>
          <a:custGeom>
            <a:avLst/>
            <a:gdLst>
              <a:gd name="T0" fmla="*/ 664 w 693"/>
              <a:gd name="T1" fmla="*/ 491 h 669"/>
              <a:gd name="T2" fmla="*/ 162 w 693"/>
              <a:gd name="T3" fmla="*/ 27 h 669"/>
              <a:gd name="T4" fmla="*/ 162 w 693"/>
              <a:gd name="T5" fmla="*/ 27 h 669"/>
              <a:gd name="T6" fmla="*/ 78 w 693"/>
              <a:gd name="T7" fmla="*/ 39 h 669"/>
              <a:gd name="T8" fmla="*/ 0 w 693"/>
              <a:gd name="T9" fmla="*/ 230 h 669"/>
              <a:gd name="T10" fmla="*/ 473 w 693"/>
              <a:gd name="T11" fmla="*/ 668 h 669"/>
              <a:gd name="T12" fmla="*/ 657 w 693"/>
              <a:gd name="T13" fmla="*/ 576 h 669"/>
              <a:gd name="T14" fmla="*/ 657 w 693"/>
              <a:gd name="T15" fmla="*/ 576 h 669"/>
              <a:gd name="T16" fmla="*/ 664 w 693"/>
              <a:gd name="T17" fmla="*/ 49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3" h="669">
                <a:moveTo>
                  <a:pt x="664" y="491"/>
                </a:moveTo>
                <a:lnTo>
                  <a:pt x="162" y="27"/>
                </a:lnTo>
                <a:lnTo>
                  <a:pt x="162" y="27"/>
                </a:lnTo>
                <a:cubicBezTo>
                  <a:pt x="134" y="0"/>
                  <a:pt x="92" y="7"/>
                  <a:pt x="78" y="39"/>
                </a:cubicBezTo>
                <a:lnTo>
                  <a:pt x="0" y="230"/>
                </a:lnTo>
                <a:lnTo>
                  <a:pt x="473" y="668"/>
                </a:lnTo>
                <a:lnTo>
                  <a:pt x="657" y="576"/>
                </a:lnTo>
                <a:lnTo>
                  <a:pt x="657" y="576"/>
                </a:lnTo>
                <a:cubicBezTo>
                  <a:pt x="688" y="560"/>
                  <a:pt x="692" y="517"/>
                  <a:pt x="664" y="491"/>
                </a:cubicBezTo>
              </a:path>
            </a:pathLst>
          </a:custGeom>
          <a:solidFill>
            <a:schemeClr val="tx2"/>
          </a:solidFill>
          <a:ln>
            <a:noFill/>
          </a:ln>
          <a:effectLst/>
        </p:spPr>
        <p:txBody>
          <a:bodyPr wrap="none" anchor="ctr"/>
          <a:lstStyle/>
          <a:p>
            <a:endParaRPr lang="en-US"/>
          </a:p>
        </p:txBody>
      </p:sp>
      <p:sp>
        <p:nvSpPr>
          <p:cNvPr id="25" name="Freeform 183">
            <a:extLst>
              <a:ext uri="{FF2B5EF4-FFF2-40B4-BE49-F238E27FC236}">
                <a16:creationId xmlns:a16="http://schemas.microsoft.com/office/drawing/2014/main" id="{4FE9EF62-3EF8-AC41-AAE6-C16C9549A187}"/>
              </a:ext>
            </a:extLst>
          </p:cNvPr>
          <p:cNvSpPr>
            <a:spLocks noChangeArrowheads="1"/>
          </p:cNvSpPr>
          <p:nvPr/>
        </p:nvSpPr>
        <p:spPr bwMode="auto">
          <a:xfrm>
            <a:off x="15473069" y="4045287"/>
            <a:ext cx="823029" cy="796816"/>
          </a:xfrm>
          <a:custGeom>
            <a:avLst/>
            <a:gdLst>
              <a:gd name="T0" fmla="*/ 664 w 693"/>
              <a:gd name="T1" fmla="*/ 491 h 669"/>
              <a:gd name="T2" fmla="*/ 162 w 693"/>
              <a:gd name="T3" fmla="*/ 27 h 669"/>
              <a:gd name="T4" fmla="*/ 162 w 693"/>
              <a:gd name="T5" fmla="*/ 27 h 669"/>
              <a:gd name="T6" fmla="*/ 78 w 693"/>
              <a:gd name="T7" fmla="*/ 39 h 669"/>
              <a:gd name="T8" fmla="*/ 0 w 693"/>
              <a:gd name="T9" fmla="*/ 230 h 669"/>
              <a:gd name="T10" fmla="*/ 473 w 693"/>
              <a:gd name="T11" fmla="*/ 668 h 669"/>
              <a:gd name="T12" fmla="*/ 657 w 693"/>
              <a:gd name="T13" fmla="*/ 576 h 669"/>
              <a:gd name="T14" fmla="*/ 657 w 693"/>
              <a:gd name="T15" fmla="*/ 576 h 669"/>
              <a:gd name="T16" fmla="*/ 664 w 693"/>
              <a:gd name="T17" fmla="*/ 49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3" h="669">
                <a:moveTo>
                  <a:pt x="664" y="491"/>
                </a:moveTo>
                <a:lnTo>
                  <a:pt x="162" y="27"/>
                </a:lnTo>
                <a:lnTo>
                  <a:pt x="162" y="27"/>
                </a:lnTo>
                <a:cubicBezTo>
                  <a:pt x="134" y="0"/>
                  <a:pt x="92" y="7"/>
                  <a:pt x="78" y="39"/>
                </a:cubicBezTo>
                <a:lnTo>
                  <a:pt x="0" y="230"/>
                </a:lnTo>
                <a:lnTo>
                  <a:pt x="473" y="668"/>
                </a:lnTo>
                <a:lnTo>
                  <a:pt x="657" y="576"/>
                </a:lnTo>
                <a:lnTo>
                  <a:pt x="657" y="576"/>
                </a:lnTo>
                <a:cubicBezTo>
                  <a:pt x="688" y="560"/>
                  <a:pt x="692" y="517"/>
                  <a:pt x="664" y="491"/>
                </a:cubicBezTo>
              </a:path>
            </a:pathLst>
          </a:custGeom>
          <a:solidFill>
            <a:schemeClr val="tx2"/>
          </a:solidFill>
          <a:ln w="11160" cap="flat">
            <a:solidFill>
              <a:srgbClr val="FFFFFF"/>
            </a:solidFill>
            <a:round/>
            <a:headEnd/>
            <a:tailEnd/>
          </a:ln>
          <a:effectLst/>
        </p:spPr>
        <p:txBody>
          <a:bodyPr wrap="none" anchor="ctr"/>
          <a:lstStyle/>
          <a:p>
            <a:endParaRPr lang="en-US"/>
          </a:p>
        </p:txBody>
      </p:sp>
      <p:sp>
        <p:nvSpPr>
          <p:cNvPr id="26" name="Freeform 184">
            <a:extLst>
              <a:ext uri="{FF2B5EF4-FFF2-40B4-BE49-F238E27FC236}">
                <a16:creationId xmlns:a16="http://schemas.microsoft.com/office/drawing/2014/main" id="{4D2BFFE2-8171-6E4A-A10B-DDCF1DDB98ED}"/>
              </a:ext>
            </a:extLst>
          </p:cNvPr>
          <p:cNvSpPr>
            <a:spLocks noChangeArrowheads="1"/>
          </p:cNvSpPr>
          <p:nvPr/>
        </p:nvSpPr>
        <p:spPr bwMode="auto">
          <a:xfrm>
            <a:off x="14854488" y="4700562"/>
            <a:ext cx="823029" cy="791575"/>
          </a:xfrm>
          <a:custGeom>
            <a:avLst/>
            <a:gdLst>
              <a:gd name="T0" fmla="*/ 529 w 692"/>
              <a:gd name="T1" fmla="*/ 641 h 668"/>
              <a:gd name="T2" fmla="*/ 28 w 692"/>
              <a:gd name="T3" fmla="*/ 177 h 668"/>
              <a:gd name="T4" fmla="*/ 28 w 692"/>
              <a:gd name="T5" fmla="*/ 177 h 668"/>
              <a:gd name="T6" fmla="*/ 34 w 692"/>
              <a:gd name="T7" fmla="*/ 92 h 668"/>
              <a:gd name="T8" fmla="*/ 219 w 692"/>
              <a:gd name="T9" fmla="*/ 0 h 668"/>
              <a:gd name="T10" fmla="*/ 691 w 692"/>
              <a:gd name="T11" fmla="*/ 438 h 668"/>
              <a:gd name="T12" fmla="*/ 612 w 692"/>
              <a:gd name="T13" fmla="*/ 629 h 668"/>
              <a:gd name="T14" fmla="*/ 612 w 692"/>
              <a:gd name="T15" fmla="*/ 629 h 668"/>
              <a:gd name="T16" fmla="*/ 529 w 692"/>
              <a:gd name="T17" fmla="*/ 641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2" h="668">
                <a:moveTo>
                  <a:pt x="529" y="641"/>
                </a:moveTo>
                <a:lnTo>
                  <a:pt x="28" y="177"/>
                </a:lnTo>
                <a:lnTo>
                  <a:pt x="28" y="177"/>
                </a:lnTo>
                <a:cubicBezTo>
                  <a:pt x="0" y="150"/>
                  <a:pt x="2" y="107"/>
                  <a:pt x="34" y="92"/>
                </a:cubicBezTo>
                <a:lnTo>
                  <a:pt x="219" y="0"/>
                </a:lnTo>
                <a:lnTo>
                  <a:pt x="691" y="438"/>
                </a:lnTo>
                <a:lnTo>
                  <a:pt x="612" y="629"/>
                </a:lnTo>
                <a:lnTo>
                  <a:pt x="612" y="629"/>
                </a:lnTo>
                <a:cubicBezTo>
                  <a:pt x="599" y="661"/>
                  <a:pt x="557" y="667"/>
                  <a:pt x="529" y="641"/>
                </a:cubicBezTo>
              </a:path>
            </a:pathLst>
          </a:custGeom>
          <a:solidFill>
            <a:schemeClr val="tx2"/>
          </a:solidFill>
          <a:ln>
            <a:noFill/>
          </a:ln>
          <a:effectLst/>
        </p:spPr>
        <p:txBody>
          <a:bodyPr wrap="none" anchor="ctr"/>
          <a:lstStyle/>
          <a:p>
            <a:endParaRPr lang="en-US"/>
          </a:p>
        </p:txBody>
      </p:sp>
      <p:sp>
        <p:nvSpPr>
          <p:cNvPr id="27" name="Freeform 185">
            <a:extLst>
              <a:ext uri="{FF2B5EF4-FFF2-40B4-BE49-F238E27FC236}">
                <a16:creationId xmlns:a16="http://schemas.microsoft.com/office/drawing/2014/main" id="{D93E219C-F8F5-5942-AE37-44FEF9AEAAC1}"/>
              </a:ext>
            </a:extLst>
          </p:cNvPr>
          <p:cNvSpPr>
            <a:spLocks noChangeArrowheads="1"/>
          </p:cNvSpPr>
          <p:nvPr/>
        </p:nvSpPr>
        <p:spPr bwMode="auto">
          <a:xfrm>
            <a:off x="14854488" y="4700562"/>
            <a:ext cx="823029" cy="791575"/>
          </a:xfrm>
          <a:custGeom>
            <a:avLst/>
            <a:gdLst>
              <a:gd name="T0" fmla="*/ 529 w 692"/>
              <a:gd name="T1" fmla="*/ 641 h 668"/>
              <a:gd name="T2" fmla="*/ 28 w 692"/>
              <a:gd name="T3" fmla="*/ 177 h 668"/>
              <a:gd name="T4" fmla="*/ 28 w 692"/>
              <a:gd name="T5" fmla="*/ 177 h 668"/>
              <a:gd name="T6" fmla="*/ 34 w 692"/>
              <a:gd name="T7" fmla="*/ 92 h 668"/>
              <a:gd name="T8" fmla="*/ 219 w 692"/>
              <a:gd name="T9" fmla="*/ 0 h 668"/>
              <a:gd name="T10" fmla="*/ 691 w 692"/>
              <a:gd name="T11" fmla="*/ 438 h 668"/>
              <a:gd name="T12" fmla="*/ 612 w 692"/>
              <a:gd name="T13" fmla="*/ 629 h 668"/>
              <a:gd name="T14" fmla="*/ 612 w 692"/>
              <a:gd name="T15" fmla="*/ 629 h 668"/>
              <a:gd name="T16" fmla="*/ 529 w 692"/>
              <a:gd name="T17" fmla="*/ 641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2" h="668">
                <a:moveTo>
                  <a:pt x="529" y="641"/>
                </a:moveTo>
                <a:lnTo>
                  <a:pt x="28" y="177"/>
                </a:lnTo>
                <a:lnTo>
                  <a:pt x="28" y="177"/>
                </a:lnTo>
                <a:cubicBezTo>
                  <a:pt x="0" y="150"/>
                  <a:pt x="2" y="107"/>
                  <a:pt x="34" y="92"/>
                </a:cubicBezTo>
                <a:lnTo>
                  <a:pt x="219" y="0"/>
                </a:lnTo>
                <a:lnTo>
                  <a:pt x="691" y="438"/>
                </a:lnTo>
                <a:lnTo>
                  <a:pt x="612" y="629"/>
                </a:lnTo>
                <a:lnTo>
                  <a:pt x="612" y="629"/>
                </a:lnTo>
                <a:cubicBezTo>
                  <a:pt x="599" y="661"/>
                  <a:pt x="557" y="667"/>
                  <a:pt x="529" y="641"/>
                </a:cubicBezTo>
              </a:path>
            </a:pathLst>
          </a:custGeom>
          <a:solidFill>
            <a:schemeClr val="tx2"/>
          </a:solidFill>
          <a:ln w="11160" cap="flat">
            <a:solidFill>
              <a:srgbClr val="FFFFFF"/>
            </a:solidFill>
            <a:round/>
            <a:headEnd/>
            <a:tailEnd/>
          </a:ln>
          <a:effectLst/>
        </p:spPr>
        <p:txBody>
          <a:bodyPr wrap="none" anchor="ctr"/>
          <a:lstStyle/>
          <a:p>
            <a:endParaRPr lang="en-US"/>
          </a:p>
        </p:txBody>
      </p:sp>
      <p:sp>
        <p:nvSpPr>
          <p:cNvPr id="28" name="Freeform 186">
            <a:extLst>
              <a:ext uri="{FF2B5EF4-FFF2-40B4-BE49-F238E27FC236}">
                <a16:creationId xmlns:a16="http://schemas.microsoft.com/office/drawing/2014/main" id="{E4FF2070-5696-5248-B9B0-6414B9EE3D6A}"/>
              </a:ext>
            </a:extLst>
          </p:cNvPr>
          <p:cNvSpPr>
            <a:spLocks noChangeArrowheads="1"/>
          </p:cNvSpPr>
          <p:nvPr/>
        </p:nvSpPr>
        <p:spPr bwMode="auto">
          <a:xfrm>
            <a:off x="19567236" y="6938987"/>
            <a:ext cx="849238" cy="912145"/>
          </a:xfrm>
          <a:custGeom>
            <a:avLst/>
            <a:gdLst>
              <a:gd name="T0" fmla="*/ 675 w 714"/>
              <a:gd name="T1" fmla="*/ 768 h 769"/>
              <a:gd name="T2" fmla="*/ 713 w 714"/>
              <a:gd name="T3" fmla="*/ 732 h 769"/>
              <a:gd name="T4" fmla="*/ 39 w 714"/>
              <a:gd name="T5" fmla="*/ 0 h 769"/>
              <a:gd name="T6" fmla="*/ 0 w 714"/>
              <a:gd name="T7" fmla="*/ 35 h 769"/>
              <a:gd name="T8" fmla="*/ 675 w 714"/>
              <a:gd name="T9" fmla="*/ 768 h 769"/>
            </a:gdLst>
            <a:ahLst/>
            <a:cxnLst>
              <a:cxn ang="0">
                <a:pos x="T0" y="T1"/>
              </a:cxn>
              <a:cxn ang="0">
                <a:pos x="T2" y="T3"/>
              </a:cxn>
              <a:cxn ang="0">
                <a:pos x="T4" y="T5"/>
              </a:cxn>
              <a:cxn ang="0">
                <a:pos x="T6" y="T7"/>
              </a:cxn>
              <a:cxn ang="0">
                <a:pos x="T8" y="T9"/>
              </a:cxn>
            </a:cxnLst>
            <a:rect l="0" t="0" r="r" b="b"/>
            <a:pathLst>
              <a:path w="714" h="769">
                <a:moveTo>
                  <a:pt x="675" y="768"/>
                </a:moveTo>
                <a:lnTo>
                  <a:pt x="713" y="732"/>
                </a:lnTo>
                <a:lnTo>
                  <a:pt x="39" y="0"/>
                </a:lnTo>
                <a:lnTo>
                  <a:pt x="0" y="35"/>
                </a:lnTo>
                <a:lnTo>
                  <a:pt x="675" y="768"/>
                </a:lnTo>
              </a:path>
            </a:pathLst>
          </a:custGeom>
          <a:solidFill>
            <a:schemeClr val="tx2"/>
          </a:solidFill>
          <a:ln>
            <a:noFill/>
          </a:ln>
          <a:effectLst/>
        </p:spPr>
        <p:txBody>
          <a:bodyPr wrap="none" anchor="ctr"/>
          <a:lstStyle/>
          <a:p>
            <a:endParaRPr lang="en-US"/>
          </a:p>
        </p:txBody>
      </p:sp>
      <p:sp>
        <p:nvSpPr>
          <p:cNvPr id="29" name="Freeform 187">
            <a:extLst>
              <a:ext uri="{FF2B5EF4-FFF2-40B4-BE49-F238E27FC236}">
                <a16:creationId xmlns:a16="http://schemas.microsoft.com/office/drawing/2014/main" id="{1CE7DBE3-490D-A444-B55D-05E29A269BF1}"/>
              </a:ext>
            </a:extLst>
          </p:cNvPr>
          <p:cNvSpPr>
            <a:spLocks noChangeArrowheads="1"/>
          </p:cNvSpPr>
          <p:nvPr/>
        </p:nvSpPr>
        <p:spPr bwMode="auto">
          <a:xfrm>
            <a:off x="19121647" y="6498641"/>
            <a:ext cx="922629" cy="906901"/>
          </a:xfrm>
          <a:custGeom>
            <a:avLst/>
            <a:gdLst>
              <a:gd name="T0" fmla="*/ 299 w 774"/>
              <a:gd name="T1" fmla="*/ 762 h 763"/>
              <a:gd name="T2" fmla="*/ 773 w 774"/>
              <a:gd name="T3" fmla="*/ 325 h 763"/>
              <a:gd name="T4" fmla="*/ 474 w 774"/>
              <a:gd name="T5" fmla="*/ 0 h 763"/>
              <a:gd name="T6" fmla="*/ 0 w 774"/>
              <a:gd name="T7" fmla="*/ 437 h 763"/>
              <a:gd name="T8" fmla="*/ 299 w 774"/>
              <a:gd name="T9" fmla="*/ 762 h 763"/>
            </a:gdLst>
            <a:ahLst/>
            <a:cxnLst>
              <a:cxn ang="0">
                <a:pos x="T0" y="T1"/>
              </a:cxn>
              <a:cxn ang="0">
                <a:pos x="T2" y="T3"/>
              </a:cxn>
              <a:cxn ang="0">
                <a:pos x="T4" y="T5"/>
              </a:cxn>
              <a:cxn ang="0">
                <a:pos x="T6" y="T7"/>
              </a:cxn>
              <a:cxn ang="0">
                <a:pos x="T8" y="T9"/>
              </a:cxn>
            </a:cxnLst>
            <a:rect l="0" t="0" r="r" b="b"/>
            <a:pathLst>
              <a:path w="774" h="763">
                <a:moveTo>
                  <a:pt x="299" y="762"/>
                </a:moveTo>
                <a:lnTo>
                  <a:pt x="773" y="325"/>
                </a:lnTo>
                <a:lnTo>
                  <a:pt x="474" y="0"/>
                </a:lnTo>
                <a:lnTo>
                  <a:pt x="0" y="437"/>
                </a:lnTo>
                <a:lnTo>
                  <a:pt x="299" y="762"/>
                </a:lnTo>
              </a:path>
            </a:pathLst>
          </a:custGeom>
          <a:solidFill>
            <a:schemeClr val="tx2"/>
          </a:solidFill>
          <a:ln>
            <a:noFill/>
          </a:ln>
          <a:effectLst/>
        </p:spPr>
        <p:txBody>
          <a:bodyPr wrap="none" anchor="ctr"/>
          <a:lstStyle/>
          <a:p>
            <a:endParaRPr lang="en-US"/>
          </a:p>
        </p:txBody>
      </p:sp>
      <p:sp>
        <p:nvSpPr>
          <p:cNvPr id="30" name="Freeform 188">
            <a:extLst>
              <a:ext uri="{FF2B5EF4-FFF2-40B4-BE49-F238E27FC236}">
                <a16:creationId xmlns:a16="http://schemas.microsoft.com/office/drawing/2014/main" id="{5F973303-E88E-C54A-89EF-F6DCA797AE4A}"/>
              </a:ext>
            </a:extLst>
          </p:cNvPr>
          <p:cNvSpPr>
            <a:spLocks noChangeArrowheads="1"/>
          </p:cNvSpPr>
          <p:nvPr/>
        </p:nvSpPr>
        <p:spPr bwMode="auto">
          <a:xfrm>
            <a:off x="19121647" y="6498641"/>
            <a:ext cx="922629" cy="906901"/>
          </a:xfrm>
          <a:custGeom>
            <a:avLst/>
            <a:gdLst>
              <a:gd name="T0" fmla="*/ 299 w 774"/>
              <a:gd name="T1" fmla="*/ 762 h 763"/>
              <a:gd name="T2" fmla="*/ 773 w 774"/>
              <a:gd name="T3" fmla="*/ 325 h 763"/>
              <a:gd name="T4" fmla="*/ 474 w 774"/>
              <a:gd name="T5" fmla="*/ 0 h 763"/>
              <a:gd name="T6" fmla="*/ 0 w 774"/>
              <a:gd name="T7" fmla="*/ 437 h 763"/>
              <a:gd name="T8" fmla="*/ 299 w 774"/>
              <a:gd name="T9" fmla="*/ 762 h 763"/>
            </a:gdLst>
            <a:ahLst/>
            <a:cxnLst>
              <a:cxn ang="0">
                <a:pos x="T0" y="T1"/>
              </a:cxn>
              <a:cxn ang="0">
                <a:pos x="T2" y="T3"/>
              </a:cxn>
              <a:cxn ang="0">
                <a:pos x="T4" y="T5"/>
              </a:cxn>
              <a:cxn ang="0">
                <a:pos x="T6" y="T7"/>
              </a:cxn>
              <a:cxn ang="0">
                <a:pos x="T8" y="T9"/>
              </a:cxn>
            </a:cxnLst>
            <a:rect l="0" t="0" r="r" b="b"/>
            <a:pathLst>
              <a:path w="774" h="763">
                <a:moveTo>
                  <a:pt x="299" y="762"/>
                </a:moveTo>
                <a:lnTo>
                  <a:pt x="773" y="325"/>
                </a:lnTo>
                <a:lnTo>
                  <a:pt x="474" y="0"/>
                </a:lnTo>
                <a:lnTo>
                  <a:pt x="0" y="437"/>
                </a:lnTo>
                <a:lnTo>
                  <a:pt x="299" y="762"/>
                </a:lnTo>
              </a:path>
            </a:pathLst>
          </a:custGeom>
          <a:solidFill>
            <a:schemeClr val="tx2"/>
          </a:solidFill>
          <a:ln w="11160" cap="flat">
            <a:solidFill>
              <a:srgbClr val="FFFFFF"/>
            </a:solidFill>
            <a:round/>
            <a:headEnd/>
            <a:tailEnd/>
          </a:ln>
          <a:effectLst/>
        </p:spPr>
        <p:txBody>
          <a:bodyPr wrap="none" anchor="ctr"/>
          <a:lstStyle/>
          <a:p>
            <a:endParaRPr lang="en-US"/>
          </a:p>
        </p:txBody>
      </p:sp>
      <p:sp>
        <p:nvSpPr>
          <p:cNvPr id="31" name="Freeform 189">
            <a:extLst>
              <a:ext uri="{FF2B5EF4-FFF2-40B4-BE49-F238E27FC236}">
                <a16:creationId xmlns:a16="http://schemas.microsoft.com/office/drawing/2014/main" id="{12D8467B-6DC1-DE46-81A9-B52C86B0B9FC}"/>
              </a:ext>
            </a:extLst>
          </p:cNvPr>
          <p:cNvSpPr>
            <a:spLocks noChangeArrowheads="1"/>
          </p:cNvSpPr>
          <p:nvPr/>
        </p:nvSpPr>
        <p:spPr bwMode="auto">
          <a:xfrm>
            <a:off x="18864780" y="6226046"/>
            <a:ext cx="823025" cy="791572"/>
          </a:xfrm>
          <a:custGeom>
            <a:avLst/>
            <a:gdLst>
              <a:gd name="T0" fmla="*/ 28 w 693"/>
              <a:gd name="T1" fmla="*/ 489 h 667"/>
              <a:gd name="T2" fmla="*/ 530 w 693"/>
              <a:gd name="T3" fmla="*/ 25 h 667"/>
              <a:gd name="T4" fmla="*/ 530 w 693"/>
              <a:gd name="T5" fmla="*/ 25 h 667"/>
              <a:gd name="T6" fmla="*/ 614 w 693"/>
              <a:gd name="T7" fmla="*/ 38 h 667"/>
              <a:gd name="T8" fmla="*/ 692 w 693"/>
              <a:gd name="T9" fmla="*/ 229 h 667"/>
              <a:gd name="T10" fmla="*/ 218 w 693"/>
              <a:gd name="T11" fmla="*/ 666 h 667"/>
              <a:gd name="T12" fmla="*/ 34 w 693"/>
              <a:gd name="T13" fmla="*/ 573 h 667"/>
              <a:gd name="T14" fmla="*/ 34 w 693"/>
              <a:gd name="T15" fmla="*/ 573 h 667"/>
              <a:gd name="T16" fmla="*/ 28 w 693"/>
              <a:gd name="T17" fmla="*/ 48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3" h="667">
                <a:moveTo>
                  <a:pt x="28" y="489"/>
                </a:moveTo>
                <a:lnTo>
                  <a:pt x="530" y="25"/>
                </a:lnTo>
                <a:lnTo>
                  <a:pt x="530" y="25"/>
                </a:lnTo>
                <a:cubicBezTo>
                  <a:pt x="558" y="0"/>
                  <a:pt x="601" y="6"/>
                  <a:pt x="614" y="38"/>
                </a:cubicBezTo>
                <a:lnTo>
                  <a:pt x="692" y="229"/>
                </a:lnTo>
                <a:lnTo>
                  <a:pt x="218" y="666"/>
                </a:lnTo>
                <a:lnTo>
                  <a:pt x="34" y="573"/>
                </a:lnTo>
                <a:lnTo>
                  <a:pt x="34" y="573"/>
                </a:lnTo>
                <a:cubicBezTo>
                  <a:pt x="3" y="557"/>
                  <a:pt x="0" y="515"/>
                  <a:pt x="28" y="489"/>
                </a:cubicBezTo>
              </a:path>
            </a:pathLst>
          </a:custGeom>
          <a:solidFill>
            <a:schemeClr val="tx2"/>
          </a:solidFill>
          <a:ln>
            <a:noFill/>
          </a:ln>
          <a:effectLst/>
        </p:spPr>
        <p:txBody>
          <a:bodyPr wrap="none" anchor="ctr"/>
          <a:lstStyle/>
          <a:p>
            <a:endParaRPr lang="en-US"/>
          </a:p>
        </p:txBody>
      </p:sp>
      <p:sp>
        <p:nvSpPr>
          <p:cNvPr id="32" name="Freeform 190">
            <a:extLst>
              <a:ext uri="{FF2B5EF4-FFF2-40B4-BE49-F238E27FC236}">
                <a16:creationId xmlns:a16="http://schemas.microsoft.com/office/drawing/2014/main" id="{AB904CCC-2442-CD43-B7C6-63543A0E05C6}"/>
              </a:ext>
            </a:extLst>
          </p:cNvPr>
          <p:cNvSpPr>
            <a:spLocks noChangeArrowheads="1"/>
          </p:cNvSpPr>
          <p:nvPr/>
        </p:nvSpPr>
        <p:spPr bwMode="auto">
          <a:xfrm>
            <a:off x="18864780" y="6226046"/>
            <a:ext cx="823025" cy="791572"/>
          </a:xfrm>
          <a:custGeom>
            <a:avLst/>
            <a:gdLst>
              <a:gd name="T0" fmla="*/ 28 w 693"/>
              <a:gd name="T1" fmla="*/ 489 h 667"/>
              <a:gd name="T2" fmla="*/ 530 w 693"/>
              <a:gd name="T3" fmla="*/ 25 h 667"/>
              <a:gd name="T4" fmla="*/ 530 w 693"/>
              <a:gd name="T5" fmla="*/ 25 h 667"/>
              <a:gd name="T6" fmla="*/ 614 w 693"/>
              <a:gd name="T7" fmla="*/ 38 h 667"/>
              <a:gd name="T8" fmla="*/ 692 w 693"/>
              <a:gd name="T9" fmla="*/ 229 h 667"/>
              <a:gd name="T10" fmla="*/ 218 w 693"/>
              <a:gd name="T11" fmla="*/ 666 h 667"/>
              <a:gd name="T12" fmla="*/ 34 w 693"/>
              <a:gd name="T13" fmla="*/ 573 h 667"/>
              <a:gd name="T14" fmla="*/ 34 w 693"/>
              <a:gd name="T15" fmla="*/ 573 h 667"/>
              <a:gd name="T16" fmla="*/ 28 w 693"/>
              <a:gd name="T17" fmla="*/ 48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3" h="667">
                <a:moveTo>
                  <a:pt x="28" y="489"/>
                </a:moveTo>
                <a:lnTo>
                  <a:pt x="530" y="25"/>
                </a:lnTo>
                <a:lnTo>
                  <a:pt x="530" y="25"/>
                </a:lnTo>
                <a:cubicBezTo>
                  <a:pt x="558" y="0"/>
                  <a:pt x="601" y="6"/>
                  <a:pt x="614" y="38"/>
                </a:cubicBezTo>
                <a:lnTo>
                  <a:pt x="692" y="229"/>
                </a:lnTo>
                <a:lnTo>
                  <a:pt x="218" y="666"/>
                </a:lnTo>
                <a:lnTo>
                  <a:pt x="34" y="573"/>
                </a:lnTo>
                <a:lnTo>
                  <a:pt x="34" y="573"/>
                </a:lnTo>
                <a:cubicBezTo>
                  <a:pt x="3" y="557"/>
                  <a:pt x="0" y="515"/>
                  <a:pt x="28" y="489"/>
                </a:cubicBezTo>
              </a:path>
            </a:pathLst>
          </a:custGeom>
          <a:solidFill>
            <a:schemeClr val="tx2"/>
          </a:solidFill>
          <a:ln w="11160" cap="flat">
            <a:solidFill>
              <a:srgbClr val="FFFFFF"/>
            </a:solidFill>
            <a:round/>
            <a:headEnd/>
            <a:tailEnd/>
          </a:ln>
          <a:effectLst/>
        </p:spPr>
        <p:txBody>
          <a:bodyPr wrap="none" anchor="ctr"/>
          <a:lstStyle/>
          <a:p>
            <a:endParaRPr lang="en-US"/>
          </a:p>
        </p:txBody>
      </p:sp>
      <p:sp>
        <p:nvSpPr>
          <p:cNvPr id="33" name="Freeform 191">
            <a:extLst>
              <a:ext uri="{FF2B5EF4-FFF2-40B4-BE49-F238E27FC236}">
                <a16:creationId xmlns:a16="http://schemas.microsoft.com/office/drawing/2014/main" id="{6953617B-7B0D-7249-ADE7-6E155432513A}"/>
              </a:ext>
            </a:extLst>
          </p:cNvPr>
          <p:cNvSpPr>
            <a:spLocks noChangeArrowheads="1"/>
          </p:cNvSpPr>
          <p:nvPr/>
        </p:nvSpPr>
        <p:spPr bwMode="auto">
          <a:xfrm>
            <a:off x="19478117" y="6881321"/>
            <a:ext cx="823029" cy="791575"/>
          </a:xfrm>
          <a:custGeom>
            <a:avLst/>
            <a:gdLst>
              <a:gd name="T0" fmla="*/ 161 w 693"/>
              <a:gd name="T1" fmla="*/ 641 h 667"/>
              <a:gd name="T2" fmla="*/ 664 w 693"/>
              <a:gd name="T3" fmla="*/ 177 h 667"/>
              <a:gd name="T4" fmla="*/ 664 w 693"/>
              <a:gd name="T5" fmla="*/ 177 h 667"/>
              <a:gd name="T6" fmla="*/ 658 w 693"/>
              <a:gd name="T7" fmla="*/ 93 h 667"/>
              <a:gd name="T8" fmla="*/ 474 w 693"/>
              <a:gd name="T9" fmla="*/ 0 h 667"/>
              <a:gd name="T10" fmla="*/ 0 w 693"/>
              <a:gd name="T11" fmla="*/ 437 h 667"/>
              <a:gd name="T12" fmla="*/ 78 w 693"/>
              <a:gd name="T13" fmla="*/ 628 h 667"/>
              <a:gd name="T14" fmla="*/ 78 w 693"/>
              <a:gd name="T15" fmla="*/ 628 h 667"/>
              <a:gd name="T16" fmla="*/ 161 w 693"/>
              <a:gd name="T17" fmla="*/ 641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3" h="667">
                <a:moveTo>
                  <a:pt x="161" y="641"/>
                </a:moveTo>
                <a:lnTo>
                  <a:pt x="664" y="177"/>
                </a:lnTo>
                <a:lnTo>
                  <a:pt x="664" y="177"/>
                </a:lnTo>
                <a:cubicBezTo>
                  <a:pt x="692" y="151"/>
                  <a:pt x="689" y="109"/>
                  <a:pt x="658" y="93"/>
                </a:cubicBezTo>
                <a:lnTo>
                  <a:pt x="474" y="0"/>
                </a:lnTo>
                <a:lnTo>
                  <a:pt x="0" y="437"/>
                </a:lnTo>
                <a:lnTo>
                  <a:pt x="78" y="628"/>
                </a:lnTo>
                <a:lnTo>
                  <a:pt x="78" y="628"/>
                </a:lnTo>
                <a:cubicBezTo>
                  <a:pt x="91" y="660"/>
                  <a:pt x="133" y="666"/>
                  <a:pt x="161" y="641"/>
                </a:cubicBezTo>
              </a:path>
            </a:pathLst>
          </a:custGeom>
          <a:solidFill>
            <a:schemeClr val="tx2"/>
          </a:solidFill>
          <a:ln>
            <a:noFill/>
          </a:ln>
          <a:effectLst/>
        </p:spPr>
        <p:txBody>
          <a:bodyPr wrap="none" anchor="ctr"/>
          <a:lstStyle/>
          <a:p>
            <a:endParaRPr lang="en-US"/>
          </a:p>
        </p:txBody>
      </p:sp>
      <p:sp>
        <p:nvSpPr>
          <p:cNvPr id="34" name="Freeform 192">
            <a:extLst>
              <a:ext uri="{FF2B5EF4-FFF2-40B4-BE49-F238E27FC236}">
                <a16:creationId xmlns:a16="http://schemas.microsoft.com/office/drawing/2014/main" id="{C246B766-748A-0F4A-9EC0-99EAD3421D04}"/>
              </a:ext>
            </a:extLst>
          </p:cNvPr>
          <p:cNvSpPr>
            <a:spLocks noChangeArrowheads="1"/>
          </p:cNvSpPr>
          <p:nvPr/>
        </p:nvSpPr>
        <p:spPr bwMode="auto">
          <a:xfrm>
            <a:off x="19478117" y="6881321"/>
            <a:ext cx="823029" cy="791575"/>
          </a:xfrm>
          <a:custGeom>
            <a:avLst/>
            <a:gdLst>
              <a:gd name="T0" fmla="*/ 161 w 693"/>
              <a:gd name="T1" fmla="*/ 641 h 667"/>
              <a:gd name="T2" fmla="*/ 664 w 693"/>
              <a:gd name="T3" fmla="*/ 177 h 667"/>
              <a:gd name="T4" fmla="*/ 664 w 693"/>
              <a:gd name="T5" fmla="*/ 177 h 667"/>
              <a:gd name="T6" fmla="*/ 658 w 693"/>
              <a:gd name="T7" fmla="*/ 93 h 667"/>
              <a:gd name="T8" fmla="*/ 474 w 693"/>
              <a:gd name="T9" fmla="*/ 0 h 667"/>
              <a:gd name="T10" fmla="*/ 0 w 693"/>
              <a:gd name="T11" fmla="*/ 437 h 667"/>
              <a:gd name="T12" fmla="*/ 78 w 693"/>
              <a:gd name="T13" fmla="*/ 628 h 667"/>
              <a:gd name="T14" fmla="*/ 78 w 693"/>
              <a:gd name="T15" fmla="*/ 628 h 667"/>
              <a:gd name="T16" fmla="*/ 161 w 693"/>
              <a:gd name="T17" fmla="*/ 641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3" h="667">
                <a:moveTo>
                  <a:pt x="161" y="641"/>
                </a:moveTo>
                <a:lnTo>
                  <a:pt x="664" y="177"/>
                </a:lnTo>
                <a:lnTo>
                  <a:pt x="664" y="177"/>
                </a:lnTo>
                <a:cubicBezTo>
                  <a:pt x="692" y="151"/>
                  <a:pt x="689" y="109"/>
                  <a:pt x="658" y="93"/>
                </a:cubicBezTo>
                <a:lnTo>
                  <a:pt x="474" y="0"/>
                </a:lnTo>
                <a:lnTo>
                  <a:pt x="0" y="437"/>
                </a:lnTo>
                <a:lnTo>
                  <a:pt x="78" y="628"/>
                </a:lnTo>
                <a:lnTo>
                  <a:pt x="78" y="628"/>
                </a:lnTo>
                <a:cubicBezTo>
                  <a:pt x="91" y="660"/>
                  <a:pt x="133" y="666"/>
                  <a:pt x="161" y="641"/>
                </a:cubicBezTo>
              </a:path>
            </a:pathLst>
          </a:custGeom>
          <a:solidFill>
            <a:schemeClr val="tx2"/>
          </a:solidFill>
          <a:ln w="11160" cap="flat">
            <a:solidFill>
              <a:srgbClr val="FFFFFF"/>
            </a:solidFill>
            <a:round/>
            <a:headEnd/>
            <a:tailEnd/>
          </a:ln>
          <a:effectLst/>
        </p:spPr>
        <p:txBody>
          <a:bodyPr wrap="none" anchor="ctr"/>
          <a:lstStyle/>
          <a:p>
            <a:endParaRPr lang="en-US"/>
          </a:p>
        </p:txBody>
      </p:sp>
      <p:grpSp>
        <p:nvGrpSpPr>
          <p:cNvPr id="224" name="Group 223">
            <a:extLst>
              <a:ext uri="{FF2B5EF4-FFF2-40B4-BE49-F238E27FC236}">
                <a16:creationId xmlns:a16="http://schemas.microsoft.com/office/drawing/2014/main" id="{D051DDF3-3EDD-2B4E-82B1-E1AFD0788F2A}"/>
              </a:ext>
            </a:extLst>
          </p:cNvPr>
          <p:cNvGrpSpPr/>
          <p:nvPr/>
        </p:nvGrpSpPr>
        <p:grpSpPr>
          <a:xfrm>
            <a:off x="2546304" y="6189354"/>
            <a:ext cx="3464752" cy="2031326"/>
            <a:chOff x="21840150" y="4290491"/>
            <a:chExt cx="3464752" cy="2031326"/>
          </a:xfrm>
        </p:grpSpPr>
        <p:sp>
          <p:nvSpPr>
            <p:cNvPr id="225" name="CuadroTexto 4">
              <a:extLst>
                <a:ext uri="{FF2B5EF4-FFF2-40B4-BE49-F238E27FC236}">
                  <a16:creationId xmlns:a16="http://schemas.microsoft.com/office/drawing/2014/main" id="{76F727DB-EC7E-5D48-BDB8-06DBCFFE6FF8}"/>
                </a:ext>
              </a:extLst>
            </p:cNvPr>
            <p:cNvSpPr txBox="1"/>
            <p:nvPr/>
          </p:nvSpPr>
          <p:spPr>
            <a:xfrm>
              <a:off x="21840150" y="4936822"/>
              <a:ext cx="3464752" cy="1384995"/>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Marketers must link the price to the real and perceived.</a:t>
              </a:r>
            </a:p>
          </p:txBody>
        </p:sp>
        <p:sp>
          <p:nvSpPr>
            <p:cNvPr id="226" name="CuadroTexto 4">
              <a:extLst>
                <a:ext uri="{FF2B5EF4-FFF2-40B4-BE49-F238E27FC236}">
                  <a16:creationId xmlns:a16="http://schemas.microsoft.com/office/drawing/2014/main" id="{9D0463D3-BC95-CF41-8BEC-9BDEBB94F969}"/>
                </a:ext>
              </a:extLst>
            </p:cNvPr>
            <p:cNvSpPr txBox="1"/>
            <p:nvPr/>
          </p:nvSpPr>
          <p:spPr>
            <a:xfrm>
              <a:off x="21840150" y="4290491"/>
              <a:ext cx="3464752"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7" name="Group 226">
            <a:extLst>
              <a:ext uri="{FF2B5EF4-FFF2-40B4-BE49-F238E27FC236}">
                <a16:creationId xmlns:a16="http://schemas.microsoft.com/office/drawing/2014/main" id="{7659EF1A-4D2E-9541-9070-90B8803AE0DE}"/>
              </a:ext>
            </a:extLst>
          </p:cNvPr>
          <p:cNvGrpSpPr/>
          <p:nvPr/>
        </p:nvGrpSpPr>
        <p:grpSpPr>
          <a:xfrm>
            <a:off x="8037169" y="8094385"/>
            <a:ext cx="3464752" cy="2031326"/>
            <a:chOff x="21840150" y="4290491"/>
            <a:chExt cx="3464752" cy="2031326"/>
          </a:xfrm>
        </p:grpSpPr>
        <p:sp>
          <p:nvSpPr>
            <p:cNvPr id="228" name="CuadroTexto 4">
              <a:extLst>
                <a:ext uri="{FF2B5EF4-FFF2-40B4-BE49-F238E27FC236}">
                  <a16:creationId xmlns:a16="http://schemas.microsoft.com/office/drawing/2014/main" id="{3C8FBBD6-8071-E242-8A7F-550F2932FEE3}"/>
                </a:ext>
              </a:extLst>
            </p:cNvPr>
            <p:cNvSpPr txBox="1"/>
            <p:nvPr/>
          </p:nvSpPr>
          <p:spPr>
            <a:xfrm>
              <a:off x="21840150" y="4936822"/>
              <a:ext cx="3464752" cy="1384995"/>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Marketers must link the price to the real and perceived.</a:t>
              </a:r>
            </a:p>
          </p:txBody>
        </p:sp>
        <p:sp>
          <p:nvSpPr>
            <p:cNvPr id="229" name="CuadroTexto 4">
              <a:extLst>
                <a:ext uri="{FF2B5EF4-FFF2-40B4-BE49-F238E27FC236}">
                  <a16:creationId xmlns:a16="http://schemas.microsoft.com/office/drawing/2014/main" id="{DA2650A7-5AD6-8F43-917A-0129F9DA563F}"/>
                </a:ext>
              </a:extLst>
            </p:cNvPr>
            <p:cNvSpPr txBox="1"/>
            <p:nvPr/>
          </p:nvSpPr>
          <p:spPr>
            <a:xfrm>
              <a:off x="21840150" y="4290491"/>
              <a:ext cx="3464752"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0" name="Group 229">
            <a:extLst>
              <a:ext uri="{FF2B5EF4-FFF2-40B4-BE49-F238E27FC236}">
                <a16:creationId xmlns:a16="http://schemas.microsoft.com/office/drawing/2014/main" id="{C5F1EB55-ADB6-D24B-9622-BD91B6F0401D}"/>
              </a:ext>
            </a:extLst>
          </p:cNvPr>
          <p:cNvGrpSpPr/>
          <p:nvPr/>
        </p:nvGrpSpPr>
        <p:grpSpPr>
          <a:xfrm>
            <a:off x="12988784" y="6204150"/>
            <a:ext cx="3464752" cy="2031326"/>
            <a:chOff x="21840150" y="4290491"/>
            <a:chExt cx="3464752" cy="2031326"/>
          </a:xfrm>
        </p:grpSpPr>
        <p:sp>
          <p:nvSpPr>
            <p:cNvPr id="231" name="CuadroTexto 4">
              <a:extLst>
                <a:ext uri="{FF2B5EF4-FFF2-40B4-BE49-F238E27FC236}">
                  <a16:creationId xmlns:a16="http://schemas.microsoft.com/office/drawing/2014/main" id="{D2C99ED5-5EB9-C24A-89B7-870749A6A91F}"/>
                </a:ext>
              </a:extLst>
            </p:cNvPr>
            <p:cNvSpPr txBox="1"/>
            <p:nvPr/>
          </p:nvSpPr>
          <p:spPr>
            <a:xfrm>
              <a:off x="21840150" y="4936822"/>
              <a:ext cx="3464752" cy="1384995"/>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Marketers must link the price to the real and perceived.</a:t>
              </a:r>
            </a:p>
          </p:txBody>
        </p:sp>
        <p:sp>
          <p:nvSpPr>
            <p:cNvPr id="232" name="CuadroTexto 4">
              <a:extLst>
                <a:ext uri="{FF2B5EF4-FFF2-40B4-BE49-F238E27FC236}">
                  <a16:creationId xmlns:a16="http://schemas.microsoft.com/office/drawing/2014/main" id="{0819B15D-F5CC-1F44-A618-8FC2A50E7A76}"/>
                </a:ext>
              </a:extLst>
            </p:cNvPr>
            <p:cNvSpPr txBox="1"/>
            <p:nvPr/>
          </p:nvSpPr>
          <p:spPr>
            <a:xfrm>
              <a:off x="21840150" y="4290491"/>
              <a:ext cx="3464752"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3" name="Group 232">
            <a:extLst>
              <a:ext uri="{FF2B5EF4-FFF2-40B4-BE49-F238E27FC236}">
                <a16:creationId xmlns:a16="http://schemas.microsoft.com/office/drawing/2014/main" id="{6BC169D9-09E6-D042-AA28-826048DD4188}"/>
              </a:ext>
            </a:extLst>
          </p:cNvPr>
          <p:cNvGrpSpPr/>
          <p:nvPr/>
        </p:nvGrpSpPr>
        <p:grpSpPr>
          <a:xfrm>
            <a:off x="18311900" y="8477324"/>
            <a:ext cx="3464752" cy="2031326"/>
            <a:chOff x="21840150" y="4290491"/>
            <a:chExt cx="3464752" cy="2031326"/>
          </a:xfrm>
        </p:grpSpPr>
        <p:sp>
          <p:nvSpPr>
            <p:cNvPr id="234" name="CuadroTexto 4">
              <a:extLst>
                <a:ext uri="{FF2B5EF4-FFF2-40B4-BE49-F238E27FC236}">
                  <a16:creationId xmlns:a16="http://schemas.microsoft.com/office/drawing/2014/main" id="{9093F97C-73AD-F044-8403-1B02FEAC2A24}"/>
                </a:ext>
              </a:extLst>
            </p:cNvPr>
            <p:cNvSpPr txBox="1"/>
            <p:nvPr/>
          </p:nvSpPr>
          <p:spPr>
            <a:xfrm>
              <a:off x="21840150" y="4936822"/>
              <a:ext cx="3464752" cy="1384995"/>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Marketers must link the price to the real and perceived.</a:t>
              </a:r>
            </a:p>
          </p:txBody>
        </p:sp>
        <p:sp>
          <p:nvSpPr>
            <p:cNvPr id="235" name="CuadroTexto 4">
              <a:extLst>
                <a:ext uri="{FF2B5EF4-FFF2-40B4-BE49-F238E27FC236}">
                  <a16:creationId xmlns:a16="http://schemas.microsoft.com/office/drawing/2014/main" id="{727A55BA-2872-4E48-A609-56A22C69AE0E}"/>
                </a:ext>
              </a:extLst>
            </p:cNvPr>
            <p:cNvSpPr txBox="1"/>
            <p:nvPr/>
          </p:nvSpPr>
          <p:spPr>
            <a:xfrm>
              <a:off x="21840150" y="4290491"/>
              <a:ext cx="3464752"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18854736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295224" y="830581"/>
            <a:ext cx="11787202"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Education Infographics</a:t>
            </a:r>
          </a:p>
        </p:txBody>
      </p:sp>
      <p:sp>
        <p:nvSpPr>
          <p:cNvPr id="3" name="Freeform 1">
            <a:extLst>
              <a:ext uri="{FF2B5EF4-FFF2-40B4-BE49-F238E27FC236}">
                <a16:creationId xmlns:a16="http://schemas.microsoft.com/office/drawing/2014/main" id="{1ADDC6BC-188C-354B-8CE6-7C49320B4BEB}"/>
              </a:ext>
            </a:extLst>
          </p:cNvPr>
          <p:cNvSpPr>
            <a:spLocks noChangeArrowheads="1"/>
          </p:cNvSpPr>
          <p:nvPr/>
        </p:nvSpPr>
        <p:spPr bwMode="auto">
          <a:xfrm>
            <a:off x="1420108" y="4809523"/>
            <a:ext cx="4944304" cy="4938696"/>
          </a:xfrm>
          <a:custGeom>
            <a:avLst/>
            <a:gdLst>
              <a:gd name="T0" fmla="*/ 3888 w 3889"/>
              <a:gd name="T1" fmla="*/ 1942 h 3887"/>
              <a:gd name="T2" fmla="*/ 3888 w 3889"/>
              <a:gd name="T3" fmla="*/ 1942 h 3887"/>
              <a:gd name="T4" fmla="*/ 1944 w 3889"/>
              <a:gd name="T5" fmla="*/ 3886 h 3887"/>
              <a:gd name="T6" fmla="*/ 1944 w 3889"/>
              <a:gd name="T7" fmla="*/ 3886 h 3887"/>
              <a:gd name="T8" fmla="*/ 0 w 3889"/>
              <a:gd name="T9" fmla="*/ 1942 h 3887"/>
              <a:gd name="T10" fmla="*/ 0 w 3889"/>
              <a:gd name="T11" fmla="*/ 1942 h 3887"/>
              <a:gd name="T12" fmla="*/ 1944 w 3889"/>
              <a:gd name="T13" fmla="*/ 0 h 3887"/>
              <a:gd name="T14" fmla="*/ 1944 w 3889"/>
              <a:gd name="T15" fmla="*/ 0 h 3887"/>
              <a:gd name="T16" fmla="*/ 3888 w 3889"/>
              <a:gd name="T17" fmla="*/ 1942 h 3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9" h="3887">
                <a:moveTo>
                  <a:pt x="3888" y="1942"/>
                </a:moveTo>
                <a:lnTo>
                  <a:pt x="3888" y="1942"/>
                </a:lnTo>
                <a:cubicBezTo>
                  <a:pt x="3888" y="3016"/>
                  <a:pt x="3017" y="3886"/>
                  <a:pt x="1944" y="3886"/>
                </a:cubicBezTo>
                <a:lnTo>
                  <a:pt x="1944" y="3886"/>
                </a:lnTo>
                <a:cubicBezTo>
                  <a:pt x="871" y="3886"/>
                  <a:pt x="0" y="3016"/>
                  <a:pt x="0" y="1942"/>
                </a:cubicBezTo>
                <a:lnTo>
                  <a:pt x="0" y="1942"/>
                </a:lnTo>
                <a:cubicBezTo>
                  <a:pt x="0" y="868"/>
                  <a:pt x="871" y="0"/>
                  <a:pt x="1944" y="0"/>
                </a:cubicBezTo>
                <a:lnTo>
                  <a:pt x="1944" y="0"/>
                </a:lnTo>
                <a:cubicBezTo>
                  <a:pt x="3017" y="0"/>
                  <a:pt x="3888" y="868"/>
                  <a:pt x="3888" y="1942"/>
                </a:cubicBezTo>
              </a:path>
            </a:pathLst>
          </a:custGeom>
          <a:solidFill>
            <a:schemeClr val="accent1"/>
          </a:solidFill>
          <a:ln>
            <a:noFill/>
          </a:ln>
          <a:effectLst/>
        </p:spPr>
        <p:txBody>
          <a:bodyPr wrap="none" anchor="ctr"/>
          <a:lstStyle/>
          <a:p>
            <a:endParaRPr lang="en-US"/>
          </a:p>
        </p:txBody>
      </p:sp>
      <p:sp>
        <p:nvSpPr>
          <p:cNvPr id="4" name="Freeform 2">
            <a:extLst>
              <a:ext uri="{FF2B5EF4-FFF2-40B4-BE49-F238E27FC236}">
                <a16:creationId xmlns:a16="http://schemas.microsoft.com/office/drawing/2014/main" id="{B85269CC-A14F-724C-93E3-AF474ED38D18}"/>
              </a:ext>
            </a:extLst>
          </p:cNvPr>
          <p:cNvSpPr>
            <a:spLocks noChangeArrowheads="1"/>
          </p:cNvSpPr>
          <p:nvPr/>
        </p:nvSpPr>
        <p:spPr bwMode="auto">
          <a:xfrm>
            <a:off x="2950486" y="6334297"/>
            <a:ext cx="1889152" cy="1889148"/>
          </a:xfrm>
          <a:custGeom>
            <a:avLst/>
            <a:gdLst>
              <a:gd name="T0" fmla="*/ 1484 w 1485"/>
              <a:gd name="T1" fmla="*/ 742 h 1485"/>
              <a:gd name="T2" fmla="*/ 1484 w 1485"/>
              <a:gd name="T3" fmla="*/ 742 h 1485"/>
              <a:gd name="T4" fmla="*/ 742 w 1485"/>
              <a:gd name="T5" fmla="*/ 1484 h 1485"/>
              <a:gd name="T6" fmla="*/ 742 w 1485"/>
              <a:gd name="T7" fmla="*/ 1484 h 1485"/>
              <a:gd name="T8" fmla="*/ 0 w 1485"/>
              <a:gd name="T9" fmla="*/ 742 h 1485"/>
              <a:gd name="T10" fmla="*/ 0 w 1485"/>
              <a:gd name="T11" fmla="*/ 742 h 1485"/>
              <a:gd name="T12" fmla="*/ 742 w 1485"/>
              <a:gd name="T13" fmla="*/ 0 h 1485"/>
              <a:gd name="T14" fmla="*/ 742 w 1485"/>
              <a:gd name="T15" fmla="*/ 0 h 1485"/>
              <a:gd name="T16" fmla="*/ 1484 w 1485"/>
              <a:gd name="T17" fmla="*/ 742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5" h="1485">
                <a:moveTo>
                  <a:pt x="1484" y="742"/>
                </a:moveTo>
                <a:lnTo>
                  <a:pt x="1484" y="742"/>
                </a:lnTo>
                <a:cubicBezTo>
                  <a:pt x="1484" y="1152"/>
                  <a:pt x="1152" y="1484"/>
                  <a:pt x="742" y="1484"/>
                </a:cubicBezTo>
                <a:lnTo>
                  <a:pt x="742" y="1484"/>
                </a:lnTo>
                <a:cubicBezTo>
                  <a:pt x="332" y="1484"/>
                  <a:pt x="0" y="1152"/>
                  <a:pt x="0" y="742"/>
                </a:cubicBezTo>
                <a:lnTo>
                  <a:pt x="0" y="742"/>
                </a:lnTo>
                <a:cubicBezTo>
                  <a:pt x="0" y="332"/>
                  <a:pt x="332" y="0"/>
                  <a:pt x="742" y="0"/>
                </a:cubicBezTo>
                <a:lnTo>
                  <a:pt x="742" y="0"/>
                </a:lnTo>
                <a:cubicBezTo>
                  <a:pt x="1152" y="0"/>
                  <a:pt x="1484" y="332"/>
                  <a:pt x="1484" y="742"/>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 name="Freeform 163">
            <a:extLst>
              <a:ext uri="{FF2B5EF4-FFF2-40B4-BE49-F238E27FC236}">
                <a16:creationId xmlns:a16="http://schemas.microsoft.com/office/drawing/2014/main" id="{10C6DDB4-F479-AD4B-9896-503F407C7ED3}"/>
              </a:ext>
            </a:extLst>
          </p:cNvPr>
          <p:cNvSpPr>
            <a:spLocks noChangeArrowheads="1"/>
          </p:cNvSpPr>
          <p:nvPr/>
        </p:nvSpPr>
        <p:spPr bwMode="auto">
          <a:xfrm>
            <a:off x="1924629" y="6962145"/>
            <a:ext cx="7399639" cy="4165098"/>
          </a:xfrm>
          <a:custGeom>
            <a:avLst/>
            <a:gdLst>
              <a:gd name="T0" fmla="*/ 4846 w 5823"/>
              <a:gd name="T1" fmla="*/ 911 h 3278"/>
              <a:gd name="T2" fmla="*/ 4846 w 5823"/>
              <a:gd name="T3" fmla="*/ 1279 h 3278"/>
              <a:gd name="T4" fmla="*/ 4846 w 5823"/>
              <a:gd name="T5" fmla="*/ 1279 h 3278"/>
              <a:gd name="T6" fmla="*/ 4442 w 5823"/>
              <a:gd name="T7" fmla="*/ 1684 h 3278"/>
              <a:gd name="T8" fmla="*/ 3500 w 5823"/>
              <a:gd name="T9" fmla="*/ 1684 h 3278"/>
              <a:gd name="T10" fmla="*/ 3500 w 5823"/>
              <a:gd name="T11" fmla="*/ 1684 h 3278"/>
              <a:gd name="T12" fmla="*/ 3094 w 5823"/>
              <a:gd name="T13" fmla="*/ 1278 h 3278"/>
              <a:gd name="T14" fmla="*/ 3094 w 5823"/>
              <a:gd name="T15" fmla="*/ 487 h 3278"/>
              <a:gd name="T16" fmla="*/ 3094 w 5823"/>
              <a:gd name="T17" fmla="*/ 487 h 3278"/>
              <a:gd name="T18" fmla="*/ 2606 w 5823"/>
              <a:gd name="T19" fmla="*/ 0 h 3278"/>
              <a:gd name="T20" fmla="*/ 488 w 5823"/>
              <a:gd name="T21" fmla="*/ 0 h 3278"/>
              <a:gd name="T22" fmla="*/ 488 w 5823"/>
              <a:gd name="T23" fmla="*/ 0 h 3278"/>
              <a:gd name="T24" fmla="*/ 0 w 5823"/>
              <a:gd name="T25" fmla="*/ 487 h 3278"/>
              <a:gd name="T26" fmla="*/ 0 w 5823"/>
              <a:gd name="T27" fmla="*/ 1684 h 3278"/>
              <a:gd name="T28" fmla="*/ 0 w 5823"/>
              <a:gd name="T29" fmla="*/ 2937 h 3278"/>
              <a:gd name="T30" fmla="*/ 0 w 5823"/>
              <a:gd name="T31" fmla="*/ 2937 h 3278"/>
              <a:gd name="T32" fmla="*/ 340 w 5823"/>
              <a:gd name="T33" fmla="*/ 3277 h 3278"/>
              <a:gd name="T34" fmla="*/ 3094 w 5823"/>
              <a:gd name="T35" fmla="*/ 3277 h 3278"/>
              <a:gd name="T36" fmla="*/ 4846 w 5823"/>
              <a:gd name="T37" fmla="*/ 3277 h 3278"/>
              <a:gd name="T38" fmla="*/ 5482 w 5823"/>
              <a:gd name="T39" fmla="*/ 3277 h 3278"/>
              <a:gd name="T40" fmla="*/ 5482 w 5823"/>
              <a:gd name="T41" fmla="*/ 3277 h 3278"/>
              <a:gd name="T42" fmla="*/ 5822 w 5823"/>
              <a:gd name="T43" fmla="*/ 2937 h 3278"/>
              <a:gd name="T44" fmla="*/ 5822 w 5823"/>
              <a:gd name="T45" fmla="*/ 911 h 3278"/>
              <a:gd name="T46" fmla="*/ 5822 w 5823"/>
              <a:gd name="T47" fmla="*/ 911 h 3278"/>
              <a:gd name="T48" fmla="*/ 5518 w 5823"/>
              <a:gd name="T49" fmla="*/ 608 h 3278"/>
              <a:gd name="T50" fmla="*/ 5150 w 5823"/>
              <a:gd name="T51" fmla="*/ 608 h 3278"/>
              <a:gd name="T52" fmla="*/ 5150 w 5823"/>
              <a:gd name="T53" fmla="*/ 608 h 3278"/>
              <a:gd name="T54" fmla="*/ 4846 w 5823"/>
              <a:gd name="T55" fmla="*/ 911 h 3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23" h="3278">
                <a:moveTo>
                  <a:pt x="4846" y="911"/>
                </a:moveTo>
                <a:lnTo>
                  <a:pt x="4846" y="1279"/>
                </a:lnTo>
                <a:lnTo>
                  <a:pt x="4846" y="1279"/>
                </a:lnTo>
                <a:cubicBezTo>
                  <a:pt x="4846" y="1503"/>
                  <a:pt x="4665" y="1684"/>
                  <a:pt x="4442" y="1684"/>
                </a:cubicBezTo>
                <a:lnTo>
                  <a:pt x="3500" y="1684"/>
                </a:lnTo>
                <a:lnTo>
                  <a:pt x="3500" y="1684"/>
                </a:lnTo>
                <a:cubicBezTo>
                  <a:pt x="3275" y="1684"/>
                  <a:pt x="3094" y="1502"/>
                  <a:pt x="3094" y="1278"/>
                </a:cubicBezTo>
                <a:lnTo>
                  <a:pt x="3094" y="487"/>
                </a:lnTo>
                <a:lnTo>
                  <a:pt x="3094" y="487"/>
                </a:lnTo>
                <a:cubicBezTo>
                  <a:pt x="3094" y="218"/>
                  <a:pt x="2875" y="0"/>
                  <a:pt x="2606" y="0"/>
                </a:cubicBezTo>
                <a:lnTo>
                  <a:pt x="488" y="0"/>
                </a:lnTo>
                <a:lnTo>
                  <a:pt x="488" y="0"/>
                </a:lnTo>
                <a:cubicBezTo>
                  <a:pt x="219" y="0"/>
                  <a:pt x="0" y="218"/>
                  <a:pt x="0" y="487"/>
                </a:cubicBezTo>
                <a:lnTo>
                  <a:pt x="0" y="1684"/>
                </a:lnTo>
                <a:lnTo>
                  <a:pt x="0" y="2937"/>
                </a:lnTo>
                <a:lnTo>
                  <a:pt x="0" y="2937"/>
                </a:lnTo>
                <a:cubicBezTo>
                  <a:pt x="0" y="3124"/>
                  <a:pt x="152" y="3277"/>
                  <a:pt x="340" y="3277"/>
                </a:cubicBezTo>
                <a:lnTo>
                  <a:pt x="3094" y="3277"/>
                </a:lnTo>
                <a:lnTo>
                  <a:pt x="4846" y="3277"/>
                </a:lnTo>
                <a:lnTo>
                  <a:pt x="5482" y="3277"/>
                </a:lnTo>
                <a:lnTo>
                  <a:pt x="5482" y="3277"/>
                </a:lnTo>
                <a:cubicBezTo>
                  <a:pt x="5670" y="3277"/>
                  <a:pt x="5822" y="3124"/>
                  <a:pt x="5822" y="2937"/>
                </a:cubicBezTo>
                <a:lnTo>
                  <a:pt x="5822" y="911"/>
                </a:lnTo>
                <a:lnTo>
                  <a:pt x="5822" y="911"/>
                </a:lnTo>
                <a:cubicBezTo>
                  <a:pt x="5822" y="744"/>
                  <a:pt x="5686" y="608"/>
                  <a:pt x="5518" y="608"/>
                </a:cubicBezTo>
                <a:lnTo>
                  <a:pt x="5150" y="608"/>
                </a:lnTo>
                <a:lnTo>
                  <a:pt x="5150" y="608"/>
                </a:lnTo>
                <a:cubicBezTo>
                  <a:pt x="4982" y="608"/>
                  <a:pt x="4846" y="744"/>
                  <a:pt x="4846" y="911"/>
                </a:cubicBezTo>
              </a:path>
            </a:pathLst>
          </a:custGeom>
          <a:solidFill>
            <a:schemeClr val="tx2"/>
          </a:solidFill>
          <a:ln>
            <a:noFill/>
          </a:ln>
          <a:effectLst/>
        </p:spPr>
        <p:txBody>
          <a:bodyPr wrap="none" anchor="ctr"/>
          <a:lstStyle/>
          <a:p>
            <a:endParaRPr lang="en-US"/>
          </a:p>
        </p:txBody>
      </p:sp>
      <p:sp>
        <p:nvSpPr>
          <p:cNvPr id="6" name="Freeform 164">
            <a:extLst>
              <a:ext uri="{FF2B5EF4-FFF2-40B4-BE49-F238E27FC236}">
                <a16:creationId xmlns:a16="http://schemas.microsoft.com/office/drawing/2014/main" id="{5A2CB7EB-4909-FD45-91B3-04B5A5A92992}"/>
              </a:ext>
            </a:extLst>
          </p:cNvPr>
          <p:cNvSpPr>
            <a:spLocks noChangeArrowheads="1"/>
          </p:cNvSpPr>
          <p:nvPr/>
        </p:nvSpPr>
        <p:spPr bwMode="auto">
          <a:xfrm>
            <a:off x="6280323" y="6962145"/>
            <a:ext cx="2466546" cy="919349"/>
          </a:xfrm>
          <a:custGeom>
            <a:avLst/>
            <a:gdLst>
              <a:gd name="T0" fmla="*/ 0 w 1940"/>
              <a:gd name="T1" fmla="*/ 0 h 723"/>
              <a:gd name="T2" fmla="*/ 0 w 1940"/>
              <a:gd name="T3" fmla="*/ 0 h 723"/>
              <a:gd name="T4" fmla="*/ 1939 w 1940"/>
              <a:gd name="T5" fmla="*/ 608 h 723"/>
            </a:gdLst>
            <a:ahLst/>
            <a:cxnLst>
              <a:cxn ang="0">
                <a:pos x="T0" y="T1"/>
              </a:cxn>
              <a:cxn ang="0">
                <a:pos x="T2" y="T3"/>
              </a:cxn>
              <a:cxn ang="0">
                <a:pos x="T4" y="T5"/>
              </a:cxn>
            </a:cxnLst>
            <a:rect l="0" t="0" r="r" b="b"/>
            <a:pathLst>
              <a:path w="1940" h="723">
                <a:moveTo>
                  <a:pt x="0" y="0"/>
                </a:moveTo>
                <a:lnTo>
                  <a:pt x="0" y="0"/>
                </a:lnTo>
                <a:cubicBezTo>
                  <a:pt x="0" y="0"/>
                  <a:pt x="505" y="722"/>
                  <a:pt x="1939" y="608"/>
                </a:cubicBezTo>
              </a:path>
            </a:pathLst>
          </a:custGeom>
          <a:noFill/>
          <a:ln w="3672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 name="Freeform 165">
            <a:extLst>
              <a:ext uri="{FF2B5EF4-FFF2-40B4-BE49-F238E27FC236}">
                <a16:creationId xmlns:a16="http://schemas.microsoft.com/office/drawing/2014/main" id="{12642FAA-8844-0646-8F34-8FB8F3D63533}"/>
              </a:ext>
            </a:extLst>
          </p:cNvPr>
          <p:cNvSpPr>
            <a:spLocks noChangeArrowheads="1"/>
          </p:cNvSpPr>
          <p:nvPr/>
        </p:nvSpPr>
        <p:spPr bwMode="auto">
          <a:xfrm>
            <a:off x="9981365" y="4848762"/>
            <a:ext cx="4093808" cy="4865823"/>
          </a:xfrm>
          <a:custGeom>
            <a:avLst/>
            <a:gdLst>
              <a:gd name="T0" fmla="*/ 2806 w 2808"/>
              <a:gd name="T1" fmla="*/ 3316 h 3828"/>
              <a:gd name="T2" fmla="*/ 2806 w 2808"/>
              <a:gd name="T3" fmla="*/ 511 h 3828"/>
              <a:gd name="T4" fmla="*/ 2807 w 2808"/>
              <a:gd name="T5" fmla="*/ 0 h 3828"/>
              <a:gd name="T6" fmla="*/ 2603 w 2808"/>
              <a:gd name="T7" fmla="*/ 171 h 3828"/>
              <a:gd name="T8" fmla="*/ 2502 w 2808"/>
              <a:gd name="T9" fmla="*/ 0 h 3828"/>
              <a:gd name="T10" fmla="*/ 2364 w 2808"/>
              <a:gd name="T11" fmla="*/ 231 h 3828"/>
              <a:gd name="T12" fmla="*/ 2227 w 2808"/>
              <a:gd name="T13" fmla="*/ 0 h 3828"/>
              <a:gd name="T14" fmla="*/ 2090 w 2808"/>
              <a:gd name="T15" fmla="*/ 231 h 3828"/>
              <a:gd name="T16" fmla="*/ 1952 w 2808"/>
              <a:gd name="T17" fmla="*/ 0 h 3828"/>
              <a:gd name="T18" fmla="*/ 1815 w 2808"/>
              <a:gd name="T19" fmla="*/ 231 h 3828"/>
              <a:gd name="T20" fmla="*/ 1677 w 2808"/>
              <a:gd name="T21" fmla="*/ 0 h 3828"/>
              <a:gd name="T22" fmla="*/ 1540 w 2808"/>
              <a:gd name="T23" fmla="*/ 231 h 3828"/>
              <a:gd name="T24" fmla="*/ 1403 w 2808"/>
              <a:gd name="T25" fmla="*/ 0 h 3828"/>
              <a:gd name="T26" fmla="*/ 1266 w 2808"/>
              <a:gd name="T27" fmla="*/ 231 h 3828"/>
              <a:gd name="T28" fmla="*/ 1129 w 2808"/>
              <a:gd name="T29" fmla="*/ 0 h 3828"/>
              <a:gd name="T30" fmla="*/ 992 w 2808"/>
              <a:gd name="T31" fmla="*/ 231 h 3828"/>
              <a:gd name="T32" fmla="*/ 854 w 2808"/>
              <a:gd name="T33" fmla="*/ 0 h 3828"/>
              <a:gd name="T34" fmla="*/ 716 w 2808"/>
              <a:gd name="T35" fmla="*/ 231 h 3828"/>
              <a:gd name="T36" fmla="*/ 579 w 2808"/>
              <a:gd name="T37" fmla="*/ 0 h 3828"/>
              <a:gd name="T38" fmla="*/ 442 w 2808"/>
              <a:gd name="T39" fmla="*/ 230 h 3828"/>
              <a:gd name="T40" fmla="*/ 305 w 2808"/>
              <a:gd name="T41" fmla="*/ 0 h 3828"/>
              <a:gd name="T42" fmla="*/ 305 w 2808"/>
              <a:gd name="T43" fmla="*/ 0 h 3828"/>
              <a:gd name="T44" fmla="*/ 304 w 2808"/>
              <a:gd name="T45" fmla="*/ 0 h 3828"/>
              <a:gd name="T46" fmla="*/ 203 w 2808"/>
              <a:gd name="T47" fmla="*/ 170 h 3828"/>
              <a:gd name="T48" fmla="*/ 0 w 2808"/>
              <a:gd name="T49" fmla="*/ 0 h 3828"/>
              <a:gd name="T50" fmla="*/ 1 w 2808"/>
              <a:gd name="T51" fmla="*/ 510 h 3828"/>
              <a:gd name="T52" fmla="*/ 0 w 2808"/>
              <a:gd name="T53" fmla="*/ 511 h 3828"/>
              <a:gd name="T54" fmla="*/ 0 w 2808"/>
              <a:gd name="T55" fmla="*/ 3316 h 3828"/>
              <a:gd name="T56" fmla="*/ 1 w 2808"/>
              <a:gd name="T57" fmla="*/ 3317 h 3828"/>
              <a:gd name="T58" fmla="*/ 0 w 2808"/>
              <a:gd name="T59" fmla="*/ 3827 h 3828"/>
              <a:gd name="T60" fmla="*/ 203 w 2808"/>
              <a:gd name="T61" fmla="*/ 3657 h 3828"/>
              <a:gd name="T62" fmla="*/ 304 w 2808"/>
              <a:gd name="T63" fmla="*/ 3827 h 3828"/>
              <a:gd name="T64" fmla="*/ 305 w 2808"/>
              <a:gd name="T65" fmla="*/ 3827 h 3828"/>
              <a:gd name="T66" fmla="*/ 305 w 2808"/>
              <a:gd name="T67" fmla="*/ 3827 h 3828"/>
              <a:gd name="T68" fmla="*/ 442 w 2808"/>
              <a:gd name="T69" fmla="*/ 3597 h 3828"/>
              <a:gd name="T70" fmla="*/ 579 w 2808"/>
              <a:gd name="T71" fmla="*/ 3827 h 3828"/>
              <a:gd name="T72" fmla="*/ 716 w 2808"/>
              <a:gd name="T73" fmla="*/ 3596 h 3828"/>
              <a:gd name="T74" fmla="*/ 854 w 2808"/>
              <a:gd name="T75" fmla="*/ 3827 h 3828"/>
              <a:gd name="T76" fmla="*/ 992 w 2808"/>
              <a:gd name="T77" fmla="*/ 3596 h 3828"/>
              <a:gd name="T78" fmla="*/ 1129 w 2808"/>
              <a:gd name="T79" fmla="*/ 3827 h 3828"/>
              <a:gd name="T80" fmla="*/ 1266 w 2808"/>
              <a:gd name="T81" fmla="*/ 3596 h 3828"/>
              <a:gd name="T82" fmla="*/ 1403 w 2808"/>
              <a:gd name="T83" fmla="*/ 3827 h 3828"/>
              <a:gd name="T84" fmla="*/ 1540 w 2808"/>
              <a:gd name="T85" fmla="*/ 3596 h 3828"/>
              <a:gd name="T86" fmla="*/ 1677 w 2808"/>
              <a:gd name="T87" fmla="*/ 3827 h 3828"/>
              <a:gd name="T88" fmla="*/ 1815 w 2808"/>
              <a:gd name="T89" fmla="*/ 3596 h 3828"/>
              <a:gd name="T90" fmla="*/ 1952 w 2808"/>
              <a:gd name="T91" fmla="*/ 3827 h 3828"/>
              <a:gd name="T92" fmla="*/ 2090 w 2808"/>
              <a:gd name="T93" fmla="*/ 3596 h 3828"/>
              <a:gd name="T94" fmla="*/ 2227 w 2808"/>
              <a:gd name="T95" fmla="*/ 3827 h 3828"/>
              <a:gd name="T96" fmla="*/ 2364 w 2808"/>
              <a:gd name="T97" fmla="*/ 3596 h 3828"/>
              <a:gd name="T98" fmla="*/ 2502 w 2808"/>
              <a:gd name="T99" fmla="*/ 3827 h 3828"/>
              <a:gd name="T100" fmla="*/ 2603 w 2808"/>
              <a:gd name="T101" fmla="*/ 3656 h 3828"/>
              <a:gd name="T102" fmla="*/ 2807 w 2808"/>
              <a:gd name="T103" fmla="*/ 3827 h 3828"/>
              <a:gd name="T104" fmla="*/ 2806 w 2808"/>
              <a:gd name="T105" fmla="*/ 3316 h 3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8" h="3828">
                <a:moveTo>
                  <a:pt x="2806" y="3316"/>
                </a:moveTo>
                <a:lnTo>
                  <a:pt x="2806" y="511"/>
                </a:lnTo>
                <a:lnTo>
                  <a:pt x="2807" y="0"/>
                </a:lnTo>
                <a:lnTo>
                  <a:pt x="2603" y="171"/>
                </a:lnTo>
                <a:lnTo>
                  <a:pt x="2502" y="0"/>
                </a:lnTo>
                <a:lnTo>
                  <a:pt x="2364" y="231"/>
                </a:lnTo>
                <a:lnTo>
                  <a:pt x="2227" y="0"/>
                </a:lnTo>
                <a:lnTo>
                  <a:pt x="2090" y="231"/>
                </a:lnTo>
                <a:lnTo>
                  <a:pt x="1952" y="0"/>
                </a:lnTo>
                <a:lnTo>
                  <a:pt x="1815" y="231"/>
                </a:lnTo>
                <a:lnTo>
                  <a:pt x="1677" y="0"/>
                </a:lnTo>
                <a:lnTo>
                  <a:pt x="1540" y="231"/>
                </a:lnTo>
                <a:lnTo>
                  <a:pt x="1403" y="0"/>
                </a:lnTo>
                <a:lnTo>
                  <a:pt x="1266" y="231"/>
                </a:lnTo>
                <a:lnTo>
                  <a:pt x="1129" y="0"/>
                </a:lnTo>
                <a:lnTo>
                  <a:pt x="992" y="231"/>
                </a:lnTo>
                <a:lnTo>
                  <a:pt x="854" y="0"/>
                </a:lnTo>
                <a:lnTo>
                  <a:pt x="716" y="231"/>
                </a:lnTo>
                <a:lnTo>
                  <a:pt x="579" y="0"/>
                </a:lnTo>
                <a:lnTo>
                  <a:pt x="442" y="230"/>
                </a:lnTo>
                <a:lnTo>
                  <a:pt x="305" y="0"/>
                </a:lnTo>
                <a:lnTo>
                  <a:pt x="305" y="0"/>
                </a:lnTo>
                <a:lnTo>
                  <a:pt x="304" y="0"/>
                </a:lnTo>
                <a:lnTo>
                  <a:pt x="203" y="170"/>
                </a:lnTo>
                <a:lnTo>
                  <a:pt x="0" y="0"/>
                </a:lnTo>
                <a:lnTo>
                  <a:pt x="1" y="510"/>
                </a:lnTo>
                <a:lnTo>
                  <a:pt x="0" y="511"/>
                </a:lnTo>
                <a:lnTo>
                  <a:pt x="0" y="3316"/>
                </a:lnTo>
                <a:lnTo>
                  <a:pt x="1" y="3317"/>
                </a:lnTo>
                <a:lnTo>
                  <a:pt x="0" y="3827"/>
                </a:lnTo>
                <a:lnTo>
                  <a:pt x="203" y="3657"/>
                </a:lnTo>
                <a:lnTo>
                  <a:pt x="304" y="3827"/>
                </a:lnTo>
                <a:lnTo>
                  <a:pt x="305" y="3827"/>
                </a:lnTo>
                <a:lnTo>
                  <a:pt x="305" y="3827"/>
                </a:lnTo>
                <a:lnTo>
                  <a:pt x="442" y="3597"/>
                </a:lnTo>
                <a:lnTo>
                  <a:pt x="579" y="3827"/>
                </a:lnTo>
                <a:lnTo>
                  <a:pt x="716" y="3596"/>
                </a:lnTo>
                <a:lnTo>
                  <a:pt x="854" y="3827"/>
                </a:lnTo>
                <a:lnTo>
                  <a:pt x="992" y="3596"/>
                </a:lnTo>
                <a:lnTo>
                  <a:pt x="1129" y="3827"/>
                </a:lnTo>
                <a:lnTo>
                  <a:pt x="1266" y="3596"/>
                </a:lnTo>
                <a:lnTo>
                  <a:pt x="1403" y="3827"/>
                </a:lnTo>
                <a:lnTo>
                  <a:pt x="1540" y="3596"/>
                </a:lnTo>
                <a:lnTo>
                  <a:pt x="1677" y="3827"/>
                </a:lnTo>
                <a:lnTo>
                  <a:pt x="1815" y="3596"/>
                </a:lnTo>
                <a:lnTo>
                  <a:pt x="1952" y="3827"/>
                </a:lnTo>
                <a:lnTo>
                  <a:pt x="2090" y="3596"/>
                </a:lnTo>
                <a:lnTo>
                  <a:pt x="2227" y="3827"/>
                </a:lnTo>
                <a:lnTo>
                  <a:pt x="2364" y="3596"/>
                </a:lnTo>
                <a:lnTo>
                  <a:pt x="2502" y="3827"/>
                </a:lnTo>
                <a:lnTo>
                  <a:pt x="2603" y="3656"/>
                </a:lnTo>
                <a:lnTo>
                  <a:pt x="2807" y="3827"/>
                </a:lnTo>
                <a:lnTo>
                  <a:pt x="2806" y="3316"/>
                </a:lnTo>
              </a:path>
            </a:pathLst>
          </a:custGeom>
          <a:solidFill>
            <a:schemeClr val="accent1"/>
          </a:solidFill>
          <a:ln>
            <a:noFill/>
          </a:ln>
          <a:effectLst/>
        </p:spPr>
        <p:txBody>
          <a:bodyPr wrap="none" anchor="ctr"/>
          <a:lstStyle/>
          <a:p>
            <a:endParaRPr lang="en-US"/>
          </a:p>
        </p:txBody>
      </p:sp>
      <p:sp>
        <p:nvSpPr>
          <p:cNvPr id="8" name="Freeform 166">
            <a:extLst>
              <a:ext uri="{FF2B5EF4-FFF2-40B4-BE49-F238E27FC236}">
                <a16:creationId xmlns:a16="http://schemas.microsoft.com/office/drawing/2014/main" id="{9A393F45-6FB9-9543-8C2D-AA5EF5B5D931}"/>
              </a:ext>
            </a:extLst>
          </p:cNvPr>
          <p:cNvSpPr>
            <a:spLocks noChangeArrowheads="1"/>
          </p:cNvSpPr>
          <p:nvPr/>
        </p:nvSpPr>
        <p:spPr bwMode="auto">
          <a:xfrm>
            <a:off x="14422551" y="4848762"/>
            <a:ext cx="4093804" cy="4865823"/>
          </a:xfrm>
          <a:custGeom>
            <a:avLst/>
            <a:gdLst>
              <a:gd name="T0" fmla="*/ 2807 w 2810"/>
              <a:gd name="T1" fmla="*/ 3316 h 3828"/>
              <a:gd name="T2" fmla="*/ 2807 w 2810"/>
              <a:gd name="T3" fmla="*/ 511 h 3828"/>
              <a:gd name="T4" fmla="*/ 2809 w 2810"/>
              <a:gd name="T5" fmla="*/ 0 h 3828"/>
              <a:gd name="T6" fmla="*/ 2605 w 2810"/>
              <a:gd name="T7" fmla="*/ 171 h 3828"/>
              <a:gd name="T8" fmla="*/ 2503 w 2810"/>
              <a:gd name="T9" fmla="*/ 0 h 3828"/>
              <a:gd name="T10" fmla="*/ 2366 w 2810"/>
              <a:gd name="T11" fmla="*/ 231 h 3828"/>
              <a:gd name="T12" fmla="*/ 2228 w 2810"/>
              <a:gd name="T13" fmla="*/ 0 h 3828"/>
              <a:gd name="T14" fmla="*/ 2091 w 2810"/>
              <a:gd name="T15" fmla="*/ 231 h 3828"/>
              <a:gd name="T16" fmla="*/ 1954 w 2810"/>
              <a:gd name="T17" fmla="*/ 0 h 3828"/>
              <a:gd name="T18" fmla="*/ 1816 w 2810"/>
              <a:gd name="T19" fmla="*/ 231 h 3828"/>
              <a:gd name="T20" fmla="*/ 1678 w 2810"/>
              <a:gd name="T21" fmla="*/ 0 h 3828"/>
              <a:gd name="T22" fmla="*/ 1542 w 2810"/>
              <a:gd name="T23" fmla="*/ 231 h 3828"/>
              <a:gd name="T24" fmla="*/ 1404 w 2810"/>
              <a:gd name="T25" fmla="*/ 0 h 3828"/>
              <a:gd name="T26" fmla="*/ 1266 w 2810"/>
              <a:gd name="T27" fmla="*/ 231 h 3828"/>
              <a:gd name="T28" fmla="*/ 1130 w 2810"/>
              <a:gd name="T29" fmla="*/ 0 h 3828"/>
              <a:gd name="T30" fmla="*/ 992 w 2810"/>
              <a:gd name="T31" fmla="*/ 231 h 3828"/>
              <a:gd name="T32" fmla="*/ 854 w 2810"/>
              <a:gd name="T33" fmla="*/ 0 h 3828"/>
              <a:gd name="T34" fmla="*/ 717 w 2810"/>
              <a:gd name="T35" fmla="*/ 231 h 3828"/>
              <a:gd name="T36" fmla="*/ 580 w 2810"/>
              <a:gd name="T37" fmla="*/ 0 h 3828"/>
              <a:gd name="T38" fmla="*/ 443 w 2810"/>
              <a:gd name="T39" fmla="*/ 230 h 3828"/>
              <a:gd name="T40" fmla="*/ 306 w 2810"/>
              <a:gd name="T41" fmla="*/ 0 h 3828"/>
              <a:gd name="T42" fmla="*/ 305 w 2810"/>
              <a:gd name="T43" fmla="*/ 0 h 3828"/>
              <a:gd name="T44" fmla="*/ 305 w 2810"/>
              <a:gd name="T45" fmla="*/ 0 h 3828"/>
              <a:gd name="T46" fmla="*/ 203 w 2810"/>
              <a:gd name="T47" fmla="*/ 170 h 3828"/>
              <a:gd name="T48" fmla="*/ 0 w 2810"/>
              <a:gd name="T49" fmla="*/ 0 h 3828"/>
              <a:gd name="T50" fmla="*/ 2 w 2810"/>
              <a:gd name="T51" fmla="*/ 510 h 3828"/>
              <a:gd name="T52" fmla="*/ 0 w 2810"/>
              <a:gd name="T53" fmla="*/ 511 h 3828"/>
              <a:gd name="T54" fmla="*/ 0 w 2810"/>
              <a:gd name="T55" fmla="*/ 3316 h 3828"/>
              <a:gd name="T56" fmla="*/ 2 w 2810"/>
              <a:gd name="T57" fmla="*/ 3317 h 3828"/>
              <a:gd name="T58" fmla="*/ 0 w 2810"/>
              <a:gd name="T59" fmla="*/ 3827 h 3828"/>
              <a:gd name="T60" fmla="*/ 203 w 2810"/>
              <a:gd name="T61" fmla="*/ 3657 h 3828"/>
              <a:gd name="T62" fmla="*/ 305 w 2810"/>
              <a:gd name="T63" fmla="*/ 3827 h 3828"/>
              <a:gd name="T64" fmla="*/ 305 w 2810"/>
              <a:gd name="T65" fmla="*/ 3827 h 3828"/>
              <a:gd name="T66" fmla="*/ 306 w 2810"/>
              <a:gd name="T67" fmla="*/ 3827 h 3828"/>
              <a:gd name="T68" fmla="*/ 443 w 2810"/>
              <a:gd name="T69" fmla="*/ 3597 h 3828"/>
              <a:gd name="T70" fmla="*/ 580 w 2810"/>
              <a:gd name="T71" fmla="*/ 3827 h 3828"/>
              <a:gd name="T72" fmla="*/ 717 w 2810"/>
              <a:gd name="T73" fmla="*/ 3596 h 3828"/>
              <a:gd name="T74" fmla="*/ 854 w 2810"/>
              <a:gd name="T75" fmla="*/ 3827 h 3828"/>
              <a:gd name="T76" fmla="*/ 992 w 2810"/>
              <a:gd name="T77" fmla="*/ 3596 h 3828"/>
              <a:gd name="T78" fmla="*/ 1130 w 2810"/>
              <a:gd name="T79" fmla="*/ 3827 h 3828"/>
              <a:gd name="T80" fmla="*/ 1266 w 2810"/>
              <a:gd name="T81" fmla="*/ 3596 h 3828"/>
              <a:gd name="T82" fmla="*/ 1404 w 2810"/>
              <a:gd name="T83" fmla="*/ 3827 h 3828"/>
              <a:gd name="T84" fmla="*/ 1542 w 2810"/>
              <a:gd name="T85" fmla="*/ 3596 h 3828"/>
              <a:gd name="T86" fmla="*/ 1678 w 2810"/>
              <a:gd name="T87" fmla="*/ 3827 h 3828"/>
              <a:gd name="T88" fmla="*/ 1816 w 2810"/>
              <a:gd name="T89" fmla="*/ 3596 h 3828"/>
              <a:gd name="T90" fmla="*/ 1954 w 2810"/>
              <a:gd name="T91" fmla="*/ 3827 h 3828"/>
              <a:gd name="T92" fmla="*/ 2091 w 2810"/>
              <a:gd name="T93" fmla="*/ 3596 h 3828"/>
              <a:gd name="T94" fmla="*/ 2228 w 2810"/>
              <a:gd name="T95" fmla="*/ 3827 h 3828"/>
              <a:gd name="T96" fmla="*/ 2366 w 2810"/>
              <a:gd name="T97" fmla="*/ 3596 h 3828"/>
              <a:gd name="T98" fmla="*/ 2503 w 2810"/>
              <a:gd name="T99" fmla="*/ 3827 h 3828"/>
              <a:gd name="T100" fmla="*/ 2605 w 2810"/>
              <a:gd name="T101" fmla="*/ 3656 h 3828"/>
              <a:gd name="T102" fmla="*/ 2809 w 2810"/>
              <a:gd name="T103" fmla="*/ 3827 h 3828"/>
              <a:gd name="T104" fmla="*/ 2807 w 2810"/>
              <a:gd name="T105" fmla="*/ 3316 h 3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10" h="3828">
                <a:moveTo>
                  <a:pt x="2807" y="3316"/>
                </a:moveTo>
                <a:lnTo>
                  <a:pt x="2807" y="511"/>
                </a:lnTo>
                <a:lnTo>
                  <a:pt x="2809" y="0"/>
                </a:lnTo>
                <a:lnTo>
                  <a:pt x="2605" y="171"/>
                </a:lnTo>
                <a:lnTo>
                  <a:pt x="2503" y="0"/>
                </a:lnTo>
                <a:lnTo>
                  <a:pt x="2366" y="231"/>
                </a:lnTo>
                <a:lnTo>
                  <a:pt x="2228" y="0"/>
                </a:lnTo>
                <a:lnTo>
                  <a:pt x="2091" y="231"/>
                </a:lnTo>
                <a:lnTo>
                  <a:pt x="1954" y="0"/>
                </a:lnTo>
                <a:lnTo>
                  <a:pt x="1816" y="231"/>
                </a:lnTo>
                <a:lnTo>
                  <a:pt x="1678" y="0"/>
                </a:lnTo>
                <a:lnTo>
                  <a:pt x="1542" y="231"/>
                </a:lnTo>
                <a:lnTo>
                  <a:pt x="1404" y="0"/>
                </a:lnTo>
                <a:lnTo>
                  <a:pt x="1266" y="231"/>
                </a:lnTo>
                <a:lnTo>
                  <a:pt x="1130" y="0"/>
                </a:lnTo>
                <a:lnTo>
                  <a:pt x="992" y="231"/>
                </a:lnTo>
                <a:lnTo>
                  <a:pt x="854" y="0"/>
                </a:lnTo>
                <a:lnTo>
                  <a:pt x="717" y="231"/>
                </a:lnTo>
                <a:lnTo>
                  <a:pt x="580" y="0"/>
                </a:lnTo>
                <a:lnTo>
                  <a:pt x="443" y="230"/>
                </a:lnTo>
                <a:lnTo>
                  <a:pt x="306" y="0"/>
                </a:lnTo>
                <a:lnTo>
                  <a:pt x="305" y="0"/>
                </a:lnTo>
                <a:lnTo>
                  <a:pt x="305" y="0"/>
                </a:lnTo>
                <a:lnTo>
                  <a:pt x="203" y="170"/>
                </a:lnTo>
                <a:lnTo>
                  <a:pt x="0" y="0"/>
                </a:lnTo>
                <a:lnTo>
                  <a:pt x="2" y="510"/>
                </a:lnTo>
                <a:lnTo>
                  <a:pt x="0" y="511"/>
                </a:lnTo>
                <a:lnTo>
                  <a:pt x="0" y="3316"/>
                </a:lnTo>
                <a:lnTo>
                  <a:pt x="2" y="3317"/>
                </a:lnTo>
                <a:lnTo>
                  <a:pt x="0" y="3827"/>
                </a:lnTo>
                <a:lnTo>
                  <a:pt x="203" y="3657"/>
                </a:lnTo>
                <a:lnTo>
                  <a:pt x="305" y="3827"/>
                </a:lnTo>
                <a:lnTo>
                  <a:pt x="305" y="3827"/>
                </a:lnTo>
                <a:lnTo>
                  <a:pt x="306" y="3827"/>
                </a:lnTo>
                <a:lnTo>
                  <a:pt x="443" y="3597"/>
                </a:lnTo>
                <a:lnTo>
                  <a:pt x="580" y="3827"/>
                </a:lnTo>
                <a:lnTo>
                  <a:pt x="717" y="3596"/>
                </a:lnTo>
                <a:lnTo>
                  <a:pt x="854" y="3827"/>
                </a:lnTo>
                <a:lnTo>
                  <a:pt x="992" y="3596"/>
                </a:lnTo>
                <a:lnTo>
                  <a:pt x="1130" y="3827"/>
                </a:lnTo>
                <a:lnTo>
                  <a:pt x="1266" y="3596"/>
                </a:lnTo>
                <a:lnTo>
                  <a:pt x="1404" y="3827"/>
                </a:lnTo>
                <a:lnTo>
                  <a:pt x="1542" y="3596"/>
                </a:lnTo>
                <a:lnTo>
                  <a:pt x="1678" y="3827"/>
                </a:lnTo>
                <a:lnTo>
                  <a:pt x="1816" y="3596"/>
                </a:lnTo>
                <a:lnTo>
                  <a:pt x="1954" y="3827"/>
                </a:lnTo>
                <a:lnTo>
                  <a:pt x="2091" y="3596"/>
                </a:lnTo>
                <a:lnTo>
                  <a:pt x="2228" y="3827"/>
                </a:lnTo>
                <a:lnTo>
                  <a:pt x="2366" y="3596"/>
                </a:lnTo>
                <a:lnTo>
                  <a:pt x="2503" y="3827"/>
                </a:lnTo>
                <a:lnTo>
                  <a:pt x="2605" y="3656"/>
                </a:lnTo>
                <a:lnTo>
                  <a:pt x="2809" y="3827"/>
                </a:lnTo>
                <a:lnTo>
                  <a:pt x="2807" y="3316"/>
                </a:lnTo>
              </a:path>
            </a:pathLst>
          </a:custGeom>
          <a:solidFill>
            <a:schemeClr val="accent2"/>
          </a:solidFill>
          <a:ln>
            <a:noFill/>
          </a:ln>
          <a:effectLst/>
        </p:spPr>
        <p:txBody>
          <a:bodyPr wrap="none" anchor="ctr"/>
          <a:lstStyle/>
          <a:p>
            <a:endParaRPr lang="en-US"/>
          </a:p>
        </p:txBody>
      </p:sp>
      <p:sp>
        <p:nvSpPr>
          <p:cNvPr id="9" name="Freeform 167">
            <a:extLst>
              <a:ext uri="{FF2B5EF4-FFF2-40B4-BE49-F238E27FC236}">
                <a16:creationId xmlns:a16="http://schemas.microsoft.com/office/drawing/2014/main" id="{5F984162-6DB5-AB45-846C-53E8E98B817E}"/>
              </a:ext>
            </a:extLst>
          </p:cNvPr>
          <p:cNvSpPr>
            <a:spLocks noChangeArrowheads="1"/>
          </p:cNvSpPr>
          <p:nvPr/>
        </p:nvSpPr>
        <p:spPr bwMode="auto">
          <a:xfrm>
            <a:off x="18863733" y="4848762"/>
            <a:ext cx="4093808" cy="4865823"/>
          </a:xfrm>
          <a:custGeom>
            <a:avLst/>
            <a:gdLst>
              <a:gd name="T0" fmla="*/ 2808 w 2811"/>
              <a:gd name="T1" fmla="*/ 3316 h 3828"/>
              <a:gd name="T2" fmla="*/ 2808 w 2811"/>
              <a:gd name="T3" fmla="*/ 511 h 3828"/>
              <a:gd name="T4" fmla="*/ 2810 w 2811"/>
              <a:gd name="T5" fmla="*/ 0 h 3828"/>
              <a:gd name="T6" fmla="*/ 2605 w 2811"/>
              <a:gd name="T7" fmla="*/ 171 h 3828"/>
              <a:gd name="T8" fmla="*/ 2504 w 2811"/>
              <a:gd name="T9" fmla="*/ 0 h 3828"/>
              <a:gd name="T10" fmla="*/ 2366 w 2811"/>
              <a:gd name="T11" fmla="*/ 231 h 3828"/>
              <a:gd name="T12" fmla="*/ 2229 w 2811"/>
              <a:gd name="T13" fmla="*/ 0 h 3828"/>
              <a:gd name="T14" fmla="*/ 2092 w 2811"/>
              <a:gd name="T15" fmla="*/ 231 h 3828"/>
              <a:gd name="T16" fmla="*/ 1954 w 2811"/>
              <a:gd name="T17" fmla="*/ 0 h 3828"/>
              <a:gd name="T18" fmla="*/ 1816 w 2811"/>
              <a:gd name="T19" fmla="*/ 231 h 3828"/>
              <a:gd name="T20" fmla="*/ 1679 w 2811"/>
              <a:gd name="T21" fmla="*/ 0 h 3828"/>
              <a:gd name="T22" fmla="*/ 1542 w 2811"/>
              <a:gd name="T23" fmla="*/ 231 h 3828"/>
              <a:gd name="T24" fmla="*/ 1404 w 2811"/>
              <a:gd name="T25" fmla="*/ 0 h 3828"/>
              <a:gd name="T26" fmla="*/ 1267 w 2811"/>
              <a:gd name="T27" fmla="*/ 231 h 3828"/>
              <a:gd name="T28" fmla="*/ 1130 w 2811"/>
              <a:gd name="T29" fmla="*/ 0 h 3828"/>
              <a:gd name="T30" fmla="*/ 992 w 2811"/>
              <a:gd name="T31" fmla="*/ 231 h 3828"/>
              <a:gd name="T32" fmla="*/ 855 w 2811"/>
              <a:gd name="T33" fmla="*/ 0 h 3828"/>
              <a:gd name="T34" fmla="*/ 718 w 2811"/>
              <a:gd name="T35" fmla="*/ 231 h 3828"/>
              <a:gd name="T36" fmla="*/ 580 w 2811"/>
              <a:gd name="T37" fmla="*/ 0 h 3828"/>
              <a:gd name="T38" fmla="*/ 443 w 2811"/>
              <a:gd name="T39" fmla="*/ 230 h 3828"/>
              <a:gd name="T40" fmla="*/ 306 w 2811"/>
              <a:gd name="T41" fmla="*/ 0 h 3828"/>
              <a:gd name="T42" fmla="*/ 306 w 2811"/>
              <a:gd name="T43" fmla="*/ 0 h 3828"/>
              <a:gd name="T44" fmla="*/ 305 w 2811"/>
              <a:gd name="T45" fmla="*/ 0 h 3828"/>
              <a:gd name="T46" fmla="*/ 204 w 2811"/>
              <a:gd name="T47" fmla="*/ 170 h 3828"/>
              <a:gd name="T48" fmla="*/ 0 w 2811"/>
              <a:gd name="T49" fmla="*/ 0 h 3828"/>
              <a:gd name="T50" fmla="*/ 2 w 2811"/>
              <a:gd name="T51" fmla="*/ 510 h 3828"/>
              <a:gd name="T52" fmla="*/ 1 w 2811"/>
              <a:gd name="T53" fmla="*/ 511 h 3828"/>
              <a:gd name="T54" fmla="*/ 1 w 2811"/>
              <a:gd name="T55" fmla="*/ 3316 h 3828"/>
              <a:gd name="T56" fmla="*/ 2 w 2811"/>
              <a:gd name="T57" fmla="*/ 3317 h 3828"/>
              <a:gd name="T58" fmla="*/ 0 w 2811"/>
              <a:gd name="T59" fmla="*/ 3827 h 3828"/>
              <a:gd name="T60" fmla="*/ 204 w 2811"/>
              <a:gd name="T61" fmla="*/ 3657 h 3828"/>
              <a:gd name="T62" fmla="*/ 305 w 2811"/>
              <a:gd name="T63" fmla="*/ 3827 h 3828"/>
              <a:gd name="T64" fmla="*/ 306 w 2811"/>
              <a:gd name="T65" fmla="*/ 3827 h 3828"/>
              <a:gd name="T66" fmla="*/ 306 w 2811"/>
              <a:gd name="T67" fmla="*/ 3827 h 3828"/>
              <a:gd name="T68" fmla="*/ 443 w 2811"/>
              <a:gd name="T69" fmla="*/ 3597 h 3828"/>
              <a:gd name="T70" fmla="*/ 580 w 2811"/>
              <a:gd name="T71" fmla="*/ 3827 h 3828"/>
              <a:gd name="T72" fmla="*/ 718 w 2811"/>
              <a:gd name="T73" fmla="*/ 3596 h 3828"/>
              <a:gd name="T74" fmla="*/ 855 w 2811"/>
              <a:gd name="T75" fmla="*/ 3827 h 3828"/>
              <a:gd name="T76" fmla="*/ 992 w 2811"/>
              <a:gd name="T77" fmla="*/ 3596 h 3828"/>
              <a:gd name="T78" fmla="*/ 1130 w 2811"/>
              <a:gd name="T79" fmla="*/ 3827 h 3828"/>
              <a:gd name="T80" fmla="*/ 1267 w 2811"/>
              <a:gd name="T81" fmla="*/ 3596 h 3828"/>
              <a:gd name="T82" fmla="*/ 1404 w 2811"/>
              <a:gd name="T83" fmla="*/ 3827 h 3828"/>
              <a:gd name="T84" fmla="*/ 1542 w 2811"/>
              <a:gd name="T85" fmla="*/ 3596 h 3828"/>
              <a:gd name="T86" fmla="*/ 1679 w 2811"/>
              <a:gd name="T87" fmla="*/ 3827 h 3828"/>
              <a:gd name="T88" fmla="*/ 1816 w 2811"/>
              <a:gd name="T89" fmla="*/ 3596 h 3828"/>
              <a:gd name="T90" fmla="*/ 1954 w 2811"/>
              <a:gd name="T91" fmla="*/ 3827 h 3828"/>
              <a:gd name="T92" fmla="*/ 2092 w 2811"/>
              <a:gd name="T93" fmla="*/ 3596 h 3828"/>
              <a:gd name="T94" fmla="*/ 2229 w 2811"/>
              <a:gd name="T95" fmla="*/ 3827 h 3828"/>
              <a:gd name="T96" fmla="*/ 2366 w 2811"/>
              <a:gd name="T97" fmla="*/ 3596 h 3828"/>
              <a:gd name="T98" fmla="*/ 2504 w 2811"/>
              <a:gd name="T99" fmla="*/ 3827 h 3828"/>
              <a:gd name="T100" fmla="*/ 2605 w 2811"/>
              <a:gd name="T101" fmla="*/ 3656 h 3828"/>
              <a:gd name="T102" fmla="*/ 2810 w 2811"/>
              <a:gd name="T103" fmla="*/ 3827 h 3828"/>
              <a:gd name="T104" fmla="*/ 2808 w 2811"/>
              <a:gd name="T105" fmla="*/ 3316 h 3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11" h="3828">
                <a:moveTo>
                  <a:pt x="2808" y="3316"/>
                </a:moveTo>
                <a:lnTo>
                  <a:pt x="2808" y="511"/>
                </a:lnTo>
                <a:lnTo>
                  <a:pt x="2810" y="0"/>
                </a:lnTo>
                <a:lnTo>
                  <a:pt x="2605" y="171"/>
                </a:lnTo>
                <a:lnTo>
                  <a:pt x="2504" y="0"/>
                </a:lnTo>
                <a:lnTo>
                  <a:pt x="2366" y="231"/>
                </a:lnTo>
                <a:lnTo>
                  <a:pt x="2229" y="0"/>
                </a:lnTo>
                <a:lnTo>
                  <a:pt x="2092" y="231"/>
                </a:lnTo>
                <a:lnTo>
                  <a:pt x="1954" y="0"/>
                </a:lnTo>
                <a:lnTo>
                  <a:pt x="1816" y="231"/>
                </a:lnTo>
                <a:lnTo>
                  <a:pt x="1679" y="0"/>
                </a:lnTo>
                <a:lnTo>
                  <a:pt x="1542" y="231"/>
                </a:lnTo>
                <a:lnTo>
                  <a:pt x="1404" y="0"/>
                </a:lnTo>
                <a:lnTo>
                  <a:pt x="1267" y="231"/>
                </a:lnTo>
                <a:lnTo>
                  <a:pt x="1130" y="0"/>
                </a:lnTo>
                <a:lnTo>
                  <a:pt x="992" y="231"/>
                </a:lnTo>
                <a:lnTo>
                  <a:pt x="855" y="0"/>
                </a:lnTo>
                <a:lnTo>
                  <a:pt x="718" y="231"/>
                </a:lnTo>
                <a:lnTo>
                  <a:pt x="580" y="0"/>
                </a:lnTo>
                <a:lnTo>
                  <a:pt x="443" y="230"/>
                </a:lnTo>
                <a:lnTo>
                  <a:pt x="306" y="0"/>
                </a:lnTo>
                <a:lnTo>
                  <a:pt x="306" y="0"/>
                </a:lnTo>
                <a:lnTo>
                  <a:pt x="305" y="0"/>
                </a:lnTo>
                <a:lnTo>
                  <a:pt x="204" y="170"/>
                </a:lnTo>
                <a:lnTo>
                  <a:pt x="0" y="0"/>
                </a:lnTo>
                <a:lnTo>
                  <a:pt x="2" y="510"/>
                </a:lnTo>
                <a:lnTo>
                  <a:pt x="1" y="511"/>
                </a:lnTo>
                <a:lnTo>
                  <a:pt x="1" y="3316"/>
                </a:lnTo>
                <a:lnTo>
                  <a:pt x="2" y="3317"/>
                </a:lnTo>
                <a:lnTo>
                  <a:pt x="0" y="3827"/>
                </a:lnTo>
                <a:lnTo>
                  <a:pt x="204" y="3657"/>
                </a:lnTo>
                <a:lnTo>
                  <a:pt x="305" y="3827"/>
                </a:lnTo>
                <a:lnTo>
                  <a:pt x="306" y="3827"/>
                </a:lnTo>
                <a:lnTo>
                  <a:pt x="306" y="3827"/>
                </a:lnTo>
                <a:lnTo>
                  <a:pt x="443" y="3597"/>
                </a:lnTo>
                <a:lnTo>
                  <a:pt x="580" y="3827"/>
                </a:lnTo>
                <a:lnTo>
                  <a:pt x="718" y="3596"/>
                </a:lnTo>
                <a:lnTo>
                  <a:pt x="855" y="3827"/>
                </a:lnTo>
                <a:lnTo>
                  <a:pt x="992" y="3596"/>
                </a:lnTo>
                <a:lnTo>
                  <a:pt x="1130" y="3827"/>
                </a:lnTo>
                <a:lnTo>
                  <a:pt x="1267" y="3596"/>
                </a:lnTo>
                <a:lnTo>
                  <a:pt x="1404" y="3827"/>
                </a:lnTo>
                <a:lnTo>
                  <a:pt x="1542" y="3596"/>
                </a:lnTo>
                <a:lnTo>
                  <a:pt x="1679" y="3827"/>
                </a:lnTo>
                <a:lnTo>
                  <a:pt x="1816" y="3596"/>
                </a:lnTo>
                <a:lnTo>
                  <a:pt x="1954" y="3827"/>
                </a:lnTo>
                <a:lnTo>
                  <a:pt x="2092" y="3596"/>
                </a:lnTo>
                <a:lnTo>
                  <a:pt x="2229" y="3827"/>
                </a:lnTo>
                <a:lnTo>
                  <a:pt x="2366" y="3596"/>
                </a:lnTo>
                <a:lnTo>
                  <a:pt x="2504" y="3827"/>
                </a:lnTo>
                <a:lnTo>
                  <a:pt x="2605" y="3656"/>
                </a:lnTo>
                <a:lnTo>
                  <a:pt x="2810" y="3827"/>
                </a:lnTo>
                <a:lnTo>
                  <a:pt x="2808" y="3316"/>
                </a:lnTo>
              </a:path>
            </a:pathLst>
          </a:custGeom>
          <a:solidFill>
            <a:schemeClr val="accent3"/>
          </a:solidFill>
          <a:ln>
            <a:noFill/>
          </a:ln>
          <a:effectLst/>
        </p:spPr>
        <p:txBody>
          <a:bodyPr wrap="none" anchor="ctr"/>
          <a:lstStyle/>
          <a:p>
            <a:endParaRPr lang="en-US"/>
          </a:p>
        </p:txBody>
      </p:sp>
      <p:grpSp>
        <p:nvGrpSpPr>
          <p:cNvPr id="150" name="Group 149">
            <a:extLst>
              <a:ext uri="{FF2B5EF4-FFF2-40B4-BE49-F238E27FC236}">
                <a16:creationId xmlns:a16="http://schemas.microsoft.com/office/drawing/2014/main" id="{70C4A2DD-FA10-9C47-AC25-622EC9F04B82}"/>
              </a:ext>
            </a:extLst>
          </p:cNvPr>
          <p:cNvGrpSpPr/>
          <p:nvPr/>
        </p:nvGrpSpPr>
        <p:grpSpPr>
          <a:xfrm>
            <a:off x="10295893" y="5503342"/>
            <a:ext cx="3464752" cy="3318250"/>
            <a:chOff x="10456449" y="5571076"/>
            <a:chExt cx="3464752" cy="3318250"/>
          </a:xfrm>
        </p:grpSpPr>
        <p:sp>
          <p:nvSpPr>
            <p:cNvPr id="146" name="CuadroTexto 4">
              <a:extLst>
                <a:ext uri="{FF2B5EF4-FFF2-40B4-BE49-F238E27FC236}">
                  <a16:creationId xmlns:a16="http://schemas.microsoft.com/office/drawing/2014/main" id="{2B48CF45-AFE1-8C4D-A478-A31AA27E7335}"/>
                </a:ext>
              </a:extLst>
            </p:cNvPr>
            <p:cNvSpPr txBox="1"/>
            <p:nvPr/>
          </p:nvSpPr>
          <p:spPr>
            <a:xfrm>
              <a:off x="11577233" y="5571076"/>
              <a:ext cx="1223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grpSp>
          <p:nvGrpSpPr>
            <p:cNvPr id="147" name="Group 146">
              <a:extLst>
                <a:ext uri="{FF2B5EF4-FFF2-40B4-BE49-F238E27FC236}">
                  <a16:creationId xmlns:a16="http://schemas.microsoft.com/office/drawing/2014/main" id="{585FD8CB-FA17-414C-A2E6-680267C4A9AD}"/>
                </a:ext>
              </a:extLst>
            </p:cNvPr>
            <p:cNvGrpSpPr/>
            <p:nvPr/>
          </p:nvGrpSpPr>
          <p:grpSpPr>
            <a:xfrm>
              <a:off x="10456449" y="6858000"/>
              <a:ext cx="3464752" cy="2031326"/>
              <a:chOff x="21840150" y="4290491"/>
              <a:chExt cx="3464752" cy="2031326"/>
            </a:xfrm>
          </p:grpSpPr>
          <p:sp>
            <p:nvSpPr>
              <p:cNvPr id="148" name="CuadroTexto 4">
                <a:extLst>
                  <a:ext uri="{FF2B5EF4-FFF2-40B4-BE49-F238E27FC236}">
                    <a16:creationId xmlns:a16="http://schemas.microsoft.com/office/drawing/2014/main" id="{2FF72B07-7FD1-CB4C-9B0A-9AA82B00043A}"/>
                  </a:ext>
                </a:extLst>
              </p:cNvPr>
              <p:cNvSpPr txBox="1"/>
              <p:nvPr/>
            </p:nvSpPr>
            <p:spPr>
              <a:xfrm>
                <a:off x="21840150" y="4936822"/>
                <a:ext cx="3464752" cy="1384995"/>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Marketers must link the price to the real and perceived.</a:t>
                </a:r>
              </a:p>
            </p:txBody>
          </p:sp>
          <p:sp>
            <p:nvSpPr>
              <p:cNvPr id="149" name="CuadroTexto 4">
                <a:extLst>
                  <a:ext uri="{FF2B5EF4-FFF2-40B4-BE49-F238E27FC236}">
                    <a16:creationId xmlns:a16="http://schemas.microsoft.com/office/drawing/2014/main" id="{8BC9530F-93E1-D44E-A18D-5FB006A67426}"/>
                  </a:ext>
                </a:extLst>
              </p:cNvPr>
              <p:cNvSpPr txBox="1"/>
              <p:nvPr/>
            </p:nvSpPr>
            <p:spPr>
              <a:xfrm>
                <a:off x="21840150" y="4290491"/>
                <a:ext cx="3464752"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grpSp>
        <p:nvGrpSpPr>
          <p:cNvPr id="151" name="Group 150">
            <a:extLst>
              <a:ext uri="{FF2B5EF4-FFF2-40B4-BE49-F238E27FC236}">
                <a16:creationId xmlns:a16="http://schemas.microsoft.com/office/drawing/2014/main" id="{DB02EB6F-FF37-5D4F-85CD-AC526A35A7CC}"/>
              </a:ext>
            </a:extLst>
          </p:cNvPr>
          <p:cNvGrpSpPr/>
          <p:nvPr/>
        </p:nvGrpSpPr>
        <p:grpSpPr>
          <a:xfrm>
            <a:off x="14737077" y="5503342"/>
            <a:ext cx="3464752" cy="3318250"/>
            <a:chOff x="10456449" y="5571076"/>
            <a:chExt cx="3464752" cy="3318250"/>
          </a:xfrm>
        </p:grpSpPr>
        <p:sp>
          <p:nvSpPr>
            <p:cNvPr id="152" name="CuadroTexto 4">
              <a:extLst>
                <a:ext uri="{FF2B5EF4-FFF2-40B4-BE49-F238E27FC236}">
                  <a16:creationId xmlns:a16="http://schemas.microsoft.com/office/drawing/2014/main" id="{ED00F6CB-1A43-4C44-B0E4-3702310D2BB7}"/>
                </a:ext>
              </a:extLst>
            </p:cNvPr>
            <p:cNvSpPr txBox="1"/>
            <p:nvPr/>
          </p:nvSpPr>
          <p:spPr>
            <a:xfrm>
              <a:off x="11577233" y="5571076"/>
              <a:ext cx="1223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grpSp>
          <p:nvGrpSpPr>
            <p:cNvPr id="153" name="Group 152">
              <a:extLst>
                <a:ext uri="{FF2B5EF4-FFF2-40B4-BE49-F238E27FC236}">
                  <a16:creationId xmlns:a16="http://schemas.microsoft.com/office/drawing/2014/main" id="{BA0D884B-2B3C-F449-ACF8-2C82D6C4C0D5}"/>
                </a:ext>
              </a:extLst>
            </p:cNvPr>
            <p:cNvGrpSpPr/>
            <p:nvPr/>
          </p:nvGrpSpPr>
          <p:grpSpPr>
            <a:xfrm>
              <a:off x="10456449" y="6858000"/>
              <a:ext cx="3464752" cy="2031326"/>
              <a:chOff x="21840150" y="4290491"/>
              <a:chExt cx="3464752" cy="2031326"/>
            </a:xfrm>
          </p:grpSpPr>
          <p:sp>
            <p:nvSpPr>
              <p:cNvPr id="154" name="CuadroTexto 4">
                <a:extLst>
                  <a:ext uri="{FF2B5EF4-FFF2-40B4-BE49-F238E27FC236}">
                    <a16:creationId xmlns:a16="http://schemas.microsoft.com/office/drawing/2014/main" id="{3C30EE82-9824-3143-82D4-1F95414A3351}"/>
                  </a:ext>
                </a:extLst>
              </p:cNvPr>
              <p:cNvSpPr txBox="1"/>
              <p:nvPr/>
            </p:nvSpPr>
            <p:spPr>
              <a:xfrm>
                <a:off x="21840150" y="4936822"/>
                <a:ext cx="3464752" cy="1384995"/>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Marketers must link the price to the real and perceived.</a:t>
                </a:r>
              </a:p>
            </p:txBody>
          </p:sp>
          <p:sp>
            <p:nvSpPr>
              <p:cNvPr id="155" name="CuadroTexto 4">
                <a:extLst>
                  <a:ext uri="{FF2B5EF4-FFF2-40B4-BE49-F238E27FC236}">
                    <a16:creationId xmlns:a16="http://schemas.microsoft.com/office/drawing/2014/main" id="{4AA380F2-7FA7-B74B-AC1E-0E423D684824}"/>
                  </a:ext>
                </a:extLst>
              </p:cNvPr>
              <p:cNvSpPr txBox="1"/>
              <p:nvPr/>
            </p:nvSpPr>
            <p:spPr>
              <a:xfrm>
                <a:off x="21840150" y="4290491"/>
                <a:ext cx="3464752"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grpSp>
        <p:nvGrpSpPr>
          <p:cNvPr id="156" name="Group 155">
            <a:extLst>
              <a:ext uri="{FF2B5EF4-FFF2-40B4-BE49-F238E27FC236}">
                <a16:creationId xmlns:a16="http://schemas.microsoft.com/office/drawing/2014/main" id="{DB398194-E9DC-F943-8D1B-7A20C02DEA68}"/>
              </a:ext>
            </a:extLst>
          </p:cNvPr>
          <p:cNvGrpSpPr/>
          <p:nvPr/>
        </p:nvGrpSpPr>
        <p:grpSpPr>
          <a:xfrm>
            <a:off x="19178261" y="5503342"/>
            <a:ext cx="3464752" cy="3318250"/>
            <a:chOff x="10456449" y="5571076"/>
            <a:chExt cx="3464752" cy="3318250"/>
          </a:xfrm>
        </p:grpSpPr>
        <p:sp>
          <p:nvSpPr>
            <p:cNvPr id="157" name="CuadroTexto 4">
              <a:extLst>
                <a:ext uri="{FF2B5EF4-FFF2-40B4-BE49-F238E27FC236}">
                  <a16:creationId xmlns:a16="http://schemas.microsoft.com/office/drawing/2014/main" id="{D9C59E0B-0C31-B645-8D6D-1F9A905E8F92}"/>
                </a:ext>
              </a:extLst>
            </p:cNvPr>
            <p:cNvSpPr txBox="1"/>
            <p:nvPr/>
          </p:nvSpPr>
          <p:spPr>
            <a:xfrm>
              <a:off x="11577233" y="5571076"/>
              <a:ext cx="1223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grpSp>
          <p:nvGrpSpPr>
            <p:cNvPr id="158" name="Group 157">
              <a:extLst>
                <a:ext uri="{FF2B5EF4-FFF2-40B4-BE49-F238E27FC236}">
                  <a16:creationId xmlns:a16="http://schemas.microsoft.com/office/drawing/2014/main" id="{BAE990CB-2CFC-A046-B5A1-C397EC86831F}"/>
                </a:ext>
              </a:extLst>
            </p:cNvPr>
            <p:cNvGrpSpPr/>
            <p:nvPr/>
          </p:nvGrpSpPr>
          <p:grpSpPr>
            <a:xfrm>
              <a:off x="10456449" y="6858000"/>
              <a:ext cx="3464752" cy="2031326"/>
              <a:chOff x="21840150" y="4290491"/>
              <a:chExt cx="3464752" cy="2031326"/>
            </a:xfrm>
          </p:grpSpPr>
          <p:sp>
            <p:nvSpPr>
              <p:cNvPr id="159" name="CuadroTexto 4">
                <a:extLst>
                  <a:ext uri="{FF2B5EF4-FFF2-40B4-BE49-F238E27FC236}">
                    <a16:creationId xmlns:a16="http://schemas.microsoft.com/office/drawing/2014/main" id="{CBC3D89B-3EC0-8040-B1A6-545CDB464CA1}"/>
                  </a:ext>
                </a:extLst>
              </p:cNvPr>
              <p:cNvSpPr txBox="1"/>
              <p:nvPr/>
            </p:nvSpPr>
            <p:spPr>
              <a:xfrm>
                <a:off x="21840150" y="4936822"/>
                <a:ext cx="3464752" cy="1384995"/>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Marketers must link the price to the real and perceived.</a:t>
                </a:r>
              </a:p>
            </p:txBody>
          </p:sp>
          <p:sp>
            <p:nvSpPr>
              <p:cNvPr id="160" name="CuadroTexto 4">
                <a:extLst>
                  <a:ext uri="{FF2B5EF4-FFF2-40B4-BE49-F238E27FC236}">
                    <a16:creationId xmlns:a16="http://schemas.microsoft.com/office/drawing/2014/main" id="{2C3C6233-F26D-B04D-A768-4B54A75A1346}"/>
                  </a:ext>
                </a:extLst>
              </p:cNvPr>
              <p:cNvSpPr txBox="1"/>
              <p:nvPr/>
            </p:nvSpPr>
            <p:spPr>
              <a:xfrm>
                <a:off x="21840150" y="4290491"/>
                <a:ext cx="3464752"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spTree>
    <p:extLst>
      <p:ext uri="{BB962C8B-B14F-4D97-AF65-F5344CB8AC3E}">
        <p14:creationId xmlns:p14="http://schemas.microsoft.com/office/powerpoint/2010/main" val="1963346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2DFBF20-A86A-AC4B-B451-2DFB3080D521}"/>
              </a:ext>
            </a:extLst>
          </p:cNvPr>
          <p:cNvGrpSpPr/>
          <p:nvPr/>
        </p:nvGrpSpPr>
        <p:grpSpPr>
          <a:xfrm>
            <a:off x="2470727" y="6297367"/>
            <a:ext cx="1684951" cy="5670143"/>
            <a:chOff x="2470728" y="7094963"/>
            <a:chExt cx="1447936" cy="4872547"/>
          </a:xfrm>
        </p:grpSpPr>
        <p:sp>
          <p:nvSpPr>
            <p:cNvPr id="338" name="Freeform 298">
              <a:extLst>
                <a:ext uri="{FF2B5EF4-FFF2-40B4-BE49-F238E27FC236}">
                  <a16:creationId xmlns:a16="http://schemas.microsoft.com/office/drawing/2014/main" id="{3667F28E-9796-6149-862C-5C3ADDB98B72}"/>
                </a:ext>
              </a:extLst>
            </p:cNvPr>
            <p:cNvSpPr>
              <a:spLocks noChangeArrowheads="1"/>
            </p:cNvSpPr>
            <p:nvPr/>
          </p:nvSpPr>
          <p:spPr bwMode="auto">
            <a:xfrm>
              <a:off x="2470728" y="7094963"/>
              <a:ext cx="1447936" cy="1415398"/>
            </a:xfrm>
            <a:custGeom>
              <a:avLst/>
              <a:gdLst>
                <a:gd name="T0" fmla="*/ 559027 w 1569"/>
                <a:gd name="T1" fmla="*/ 340329 h 1534"/>
                <a:gd name="T2" fmla="*/ 556505 w 1569"/>
                <a:gd name="T3" fmla="*/ 348252 h 1534"/>
                <a:gd name="T4" fmla="*/ 519405 w 1569"/>
                <a:gd name="T5" fmla="*/ 382465 h 1534"/>
                <a:gd name="T6" fmla="*/ 516163 w 1569"/>
                <a:gd name="T7" fmla="*/ 383546 h 1534"/>
                <a:gd name="T8" fmla="*/ 511481 w 1569"/>
                <a:gd name="T9" fmla="*/ 436126 h 1534"/>
                <a:gd name="T10" fmla="*/ 470778 w 1569"/>
                <a:gd name="T11" fmla="*/ 480783 h 1534"/>
                <a:gd name="T12" fmla="*/ 467176 w 1569"/>
                <a:gd name="T13" fmla="*/ 491227 h 1534"/>
                <a:gd name="T14" fmla="*/ 427915 w 1569"/>
                <a:gd name="T15" fmla="*/ 526520 h 1534"/>
                <a:gd name="T16" fmla="*/ 337865 w 1569"/>
                <a:gd name="T17" fmla="*/ 524359 h 1534"/>
                <a:gd name="T18" fmla="*/ 304007 w 1569"/>
                <a:gd name="T19" fmla="*/ 544887 h 1534"/>
                <a:gd name="T20" fmla="*/ 230887 w 1569"/>
                <a:gd name="T21" fmla="*/ 530482 h 1534"/>
                <a:gd name="T22" fmla="*/ 193426 w 1569"/>
                <a:gd name="T23" fmla="*/ 489786 h 1534"/>
                <a:gd name="T24" fmla="*/ 191625 w 1569"/>
                <a:gd name="T25" fmla="*/ 487985 h 1534"/>
                <a:gd name="T26" fmla="*/ 162809 w 1569"/>
                <a:gd name="T27" fmla="*/ 502031 h 1534"/>
                <a:gd name="T28" fmla="*/ 92211 w 1569"/>
                <a:gd name="T29" fmla="*/ 463136 h 1534"/>
                <a:gd name="T30" fmla="*/ 100855 w 1569"/>
                <a:gd name="T31" fmla="*/ 413797 h 1534"/>
                <a:gd name="T32" fmla="*/ 71679 w 1569"/>
                <a:gd name="T33" fmla="*/ 375263 h 1534"/>
                <a:gd name="T34" fmla="*/ 15128 w 1569"/>
                <a:gd name="T35" fmla="*/ 234809 h 1534"/>
                <a:gd name="T36" fmla="*/ 69878 w 1569"/>
                <a:gd name="T37" fmla="*/ 184390 h 1534"/>
                <a:gd name="T38" fmla="*/ 123548 w 1569"/>
                <a:gd name="T39" fmla="*/ 186911 h 1534"/>
                <a:gd name="T40" fmla="*/ 115263 w 1569"/>
                <a:gd name="T41" fmla="*/ 88954 h 1534"/>
                <a:gd name="T42" fmla="*/ 158847 w 1569"/>
                <a:gd name="T43" fmla="*/ 50419 h 1534"/>
                <a:gd name="T44" fmla="*/ 206393 w 1569"/>
                <a:gd name="T45" fmla="*/ 55821 h 1534"/>
                <a:gd name="T46" fmla="*/ 221161 w 1569"/>
                <a:gd name="T47" fmla="*/ 66985 h 1534"/>
                <a:gd name="T48" fmla="*/ 278793 w 1569"/>
                <a:gd name="T49" fmla="*/ 18367 h 1534"/>
                <a:gd name="T50" fmla="*/ 323097 w 1569"/>
                <a:gd name="T51" fmla="*/ 11524 h 1534"/>
                <a:gd name="T52" fmla="*/ 424313 w 1569"/>
                <a:gd name="T53" fmla="*/ 24849 h 1534"/>
                <a:gd name="T54" fmla="*/ 477982 w 1569"/>
                <a:gd name="T55" fmla="*/ 81391 h 1534"/>
                <a:gd name="T56" fmla="*/ 499234 w 1569"/>
                <a:gd name="T57" fmla="*/ 111642 h 1534"/>
                <a:gd name="T58" fmla="*/ 501035 w 1569"/>
                <a:gd name="T59" fmla="*/ 133251 h 1534"/>
                <a:gd name="T60" fmla="*/ 527329 w 1569"/>
                <a:gd name="T61" fmla="*/ 238771 h 1534"/>
                <a:gd name="T62" fmla="*/ 533453 w 1569"/>
                <a:gd name="T63" fmla="*/ 267942 h 1534"/>
                <a:gd name="T64" fmla="*/ 542818 w 1569"/>
                <a:gd name="T65" fmla="*/ 282707 h 15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69" h="1534">
                  <a:moveTo>
                    <a:pt x="1552" y="945"/>
                  </a:moveTo>
                  <a:lnTo>
                    <a:pt x="1552" y="945"/>
                  </a:lnTo>
                  <a:cubicBezTo>
                    <a:pt x="1550" y="952"/>
                    <a:pt x="1548" y="959"/>
                    <a:pt x="1545" y="967"/>
                  </a:cubicBezTo>
                  <a:cubicBezTo>
                    <a:pt x="1528" y="1013"/>
                    <a:pt x="1489" y="1048"/>
                    <a:pt x="1442" y="1062"/>
                  </a:cubicBezTo>
                  <a:cubicBezTo>
                    <a:pt x="1439" y="1063"/>
                    <a:pt x="1436" y="1064"/>
                    <a:pt x="1433" y="1065"/>
                  </a:cubicBezTo>
                  <a:cubicBezTo>
                    <a:pt x="1441" y="1117"/>
                    <a:pt x="1438" y="1165"/>
                    <a:pt x="1420" y="1211"/>
                  </a:cubicBezTo>
                  <a:cubicBezTo>
                    <a:pt x="1399" y="1266"/>
                    <a:pt x="1360" y="1309"/>
                    <a:pt x="1307" y="1335"/>
                  </a:cubicBezTo>
                  <a:cubicBezTo>
                    <a:pt x="1305" y="1345"/>
                    <a:pt x="1302" y="1354"/>
                    <a:pt x="1297" y="1364"/>
                  </a:cubicBezTo>
                  <a:cubicBezTo>
                    <a:pt x="1278" y="1412"/>
                    <a:pt x="1238" y="1447"/>
                    <a:pt x="1188" y="1462"/>
                  </a:cubicBezTo>
                  <a:cubicBezTo>
                    <a:pt x="1103" y="1487"/>
                    <a:pt x="1017" y="1485"/>
                    <a:pt x="938" y="1456"/>
                  </a:cubicBezTo>
                  <a:cubicBezTo>
                    <a:pt x="913" y="1482"/>
                    <a:pt x="881" y="1503"/>
                    <a:pt x="844" y="1513"/>
                  </a:cubicBezTo>
                  <a:cubicBezTo>
                    <a:pt x="776" y="1533"/>
                    <a:pt x="704" y="1519"/>
                    <a:pt x="641" y="1473"/>
                  </a:cubicBezTo>
                  <a:cubicBezTo>
                    <a:pt x="604" y="1447"/>
                    <a:pt x="571" y="1411"/>
                    <a:pt x="537" y="1360"/>
                  </a:cubicBezTo>
                  <a:cubicBezTo>
                    <a:pt x="535" y="1359"/>
                    <a:pt x="533" y="1357"/>
                    <a:pt x="532" y="1355"/>
                  </a:cubicBezTo>
                  <a:cubicBezTo>
                    <a:pt x="511" y="1370"/>
                    <a:pt x="485" y="1384"/>
                    <a:pt x="452" y="1394"/>
                  </a:cubicBezTo>
                  <a:cubicBezTo>
                    <a:pt x="368" y="1418"/>
                    <a:pt x="281" y="1370"/>
                    <a:pt x="256" y="1286"/>
                  </a:cubicBezTo>
                  <a:cubicBezTo>
                    <a:pt x="242" y="1238"/>
                    <a:pt x="252" y="1187"/>
                    <a:pt x="280" y="1149"/>
                  </a:cubicBezTo>
                  <a:cubicBezTo>
                    <a:pt x="256" y="1115"/>
                    <a:pt x="223" y="1071"/>
                    <a:pt x="199" y="1042"/>
                  </a:cubicBezTo>
                  <a:cubicBezTo>
                    <a:pt x="97" y="910"/>
                    <a:pt x="0" y="785"/>
                    <a:pt x="42" y="652"/>
                  </a:cubicBezTo>
                  <a:cubicBezTo>
                    <a:pt x="55" y="613"/>
                    <a:pt x="92" y="542"/>
                    <a:pt x="194" y="512"/>
                  </a:cubicBezTo>
                  <a:cubicBezTo>
                    <a:pt x="243" y="498"/>
                    <a:pt x="294" y="500"/>
                    <a:pt x="343" y="519"/>
                  </a:cubicBezTo>
                  <a:cubicBezTo>
                    <a:pt x="299" y="401"/>
                    <a:pt x="288" y="319"/>
                    <a:pt x="320" y="247"/>
                  </a:cubicBezTo>
                  <a:cubicBezTo>
                    <a:pt x="343" y="195"/>
                    <a:pt x="387" y="156"/>
                    <a:pt x="441" y="140"/>
                  </a:cubicBezTo>
                  <a:cubicBezTo>
                    <a:pt x="485" y="127"/>
                    <a:pt x="532" y="132"/>
                    <a:pt x="573" y="155"/>
                  </a:cubicBezTo>
                  <a:cubicBezTo>
                    <a:pt x="588" y="164"/>
                    <a:pt x="601" y="174"/>
                    <a:pt x="614" y="186"/>
                  </a:cubicBezTo>
                  <a:cubicBezTo>
                    <a:pt x="645" y="120"/>
                    <a:pt x="702" y="73"/>
                    <a:pt x="774" y="51"/>
                  </a:cubicBezTo>
                  <a:cubicBezTo>
                    <a:pt x="820" y="38"/>
                    <a:pt x="860" y="32"/>
                    <a:pt x="897" y="32"/>
                  </a:cubicBezTo>
                  <a:cubicBezTo>
                    <a:pt x="1025" y="0"/>
                    <a:pt x="1120" y="34"/>
                    <a:pt x="1178" y="69"/>
                  </a:cubicBezTo>
                  <a:cubicBezTo>
                    <a:pt x="1241" y="107"/>
                    <a:pt x="1289" y="162"/>
                    <a:pt x="1327" y="226"/>
                  </a:cubicBezTo>
                  <a:cubicBezTo>
                    <a:pt x="1354" y="246"/>
                    <a:pt x="1376" y="275"/>
                    <a:pt x="1386" y="310"/>
                  </a:cubicBezTo>
                  <a:cubicBezTo>
                    <a:pt x="1391" y="330"/>
                    <a:pt x="1393" y="350"/>
                    <a:pt x="1391" y="370"/>
                  </a:cubicBezTo>
                  <a:cubicBezTo>
                    <a:pt x="1424" y="466"/>
                    <a:pt x="1445" y="569"/>
                    <a:pt x="1464" y="663"/>
                  </a:cubicBezTo>
                  <a:cubicBezTo>
                    <a:pt x="1469" y="688"/>
                    <a:pt x="1475" y="717"/>
                    <a:pt x="1481" y="744"/>
                  </a:cubicBezTo>
                  <a:cubicBezTo>
                    <a:pt x="1491" y="759"/>
                    <a:pt x="1500" y="773"/>
                    <a:pt x="1507" y="785"/>
                  </a:cubicBezTo>
                  <a:cubicBezTo>
                    <a:pt x="1538" y="834"/>
                    <a:pt x="1568" y="881"/>
                    <a:pt x="1552" y="945"/>
                  </a:cubicBezTo>
                </a:path>
              </a:pathLst>
            </a:custGeom>
            <a:solidFill>
              <a:schemeClr val="accent1"/>
            </a:solidFill>
            <a:ln>
              <a:noFill/>
            </a:ln>
            <a:effectLst/>
          </p:spPr>
          <p:txBody>
            <a:bodyPr wrap="none" anchor="ctr"/>
            <a:lstStyle/>
            <a:p>
              <a:endParaRPr lang="en-US"/>
            </a:p>
          </p:txBody>
        </p:sp>
        <p:sp>
          <p:nvSpPr>
            <p:cNvPr id="340" name="Freeform 300">
              <a:extLst>
                <a:ext uri="{FF2B5EF4-FFF2-40B4-BE49-F238E27FC236}">
                  <a16:creationId xmlns:a16="http://schemas.microsoft.com/office/drawing/2014/main" id="{913057FC-A468-DA4E-B092-835BCF96F13F}"/>
                </a:ext>
              </a:extLst>
            </p:cNvPr>
            <p:cNvSpPr>
              <a:spLocks noChangeArrowheads="1"/>
            </p:cNvSpPr>
            <p:nvPr/>
          </p:nvSpPr>
          <p:spPr bwMode="auto">
            <a:xfrm>
              <a:off x="2470728" y="8823536"/>
              <a:ext cx="1447936" cy="1415398"/>
            </a:xfrm>
            <a:custGeom>
              <a:avLst/>
              <a:gdLst>
                <a:gd name="T0" fmla="*/ 559027 w 1569"/>
                <a:gd name="T1" fmla="*/ 340468 h 1535"/>
                <a:gd name="T2" fmla="*/ 556505 w 1569"/>
                <a:gd name="T3" fmla="*/ 348026 h 1535"/>
                <a:gd name="T4" fmla="*/ 519405 w 1569"/>
                <a:gd name="T5" fmla="*/ 382576 h 1535"/>
                <a:gd name="T6" fmla="*/ 516163 w 1569"/>
                <a:gd name="T7" fmla="*/ 383656 h 1535"/>
                <a:gd name="T8" fmla="*/ 511481 w 1569"/>
                <a:gd name="T9" fmla="*/ 436561 h 1535"/>
                <a:gd name="T10" fmla="*/ 470778 w 1569"/>
                <a:gd name="T11" fmla="*/ 480470 h 1535"/>
                <a:gd name="T12" fmla="*/ 467176 w 1569"/>
                <a:gd name="T13" fmla="*/ 491267 h 1535"/>
                <a:gd name="T14" fmla="*/ 427915 w 1569"/>
                <a:gd name="T15" fmla="*/ 526537 h 1535"/>
                <a:gd name="T16" fmla="*/ 337865 w 1569"/>
                <a:gd name="T17" fmla="*/ 524018 h 1535"/>
                <a:gd name="T18" fmla="*/ 304007 w 1569"/>
                <a:gd name="T19" fmla="*/ 544892 h 1535"/>
                <a:gd name="T20" fmla="*/ 230887 w 1569"/>
                <a:gd name="T21" fmla="*/ 530496 h 1535"/>
                <a:gd name="T22" fmla="*/ 193426 w 1569"/>
                <a:gd name="T23" fmla="*/ 490187 h 1535"/>
                <a:gd name="T24" fmla="*/ 191625 w 1569"/>
                <a:gd name="T25" fmla="*/ 488027 h 1535"/>
                <a:gd name="T26" fmla="*/ 162809 w 1569"/>
                <a:gd name="T27" fmla="*/ 501704 h 1535"/>
                <a:gd name="T28" fmla="*/ 92211 w 1569"/>
                <a:gd name="T29" fmla="*/ 463194 h 1535"/>
                <a:gd name="T30" fmla="*/ 100855 w 1569"/>
                <a:gd name="T31" fmla="*/ 413888 h 1535"/>
                <a:gd name="T32" fmla="*/ 71679 w 1569"/>
                <a:gd name="T33" fmla="*/ 375018 h 1535"/>
                <a:gd name="T34" fmla="*/ 15128 w 1569"/>
                <a:gd name="T35" fmla="*/ 235016 h 1535"/>
                <a:gd name="T36" fmla="*/ 69878 w 1569"/>
                <a:gd name="T37" fmla="*/ 184630 h 1535"/>
                <a:gd name="T38" fmla="*/ 123548 w 1569"/>
                <a:gd name="T39" fmla="*/ 187149 h 1535"/>
                <a:gd name="T40" fmla="*/ 115263 w 1569"/>
                <a:gd name="T41" fmla="*/ 88896 h 1535"/>
                <a:gd name="T42" fmla="*/ 158847 w 1569"/>
                <a:gd name="T43" fmla="*/ 50386 h 1535"/>
                <a:gd name="T44" fmla="*/ 206393 w 1569"/>
                <a:gd name="T45" fmla="*/ 55785 h 1535"/>
                <a:gd name="T46" fmla="*/ 221161 w 1569"/>
                <a:gd name="T47" fmla="*/ 66942 h 1535"/>
                <a:gd name="T48" fmla="*/ 278793 w 1569"/>
                <a:gd name="T49" fmla="*/ 18355 h 1535"/>
                <a:gd name="T50" fmla="*/ 323097 w 1569"/>
                <a:gd name="T51" fmla="*/ 11517 h 1535"/>
                <a:gd name="T52" fmla="*/ 424313 w 1569"/>
                <a:gd name="T53" fmla="*/ 25193 h 1535"/>
                <a:gd name="T54" fmla="*/ 477982 w 1569"/>
                <a:gd name="T55" fmla="*/ 81338 h 1535"/>
                <a:gd name="T56" fmla="*/ 499234 w 1569"/>
                <a:gd name="T57" fmla="*/ 111570 h 1535"/>
                <a:gd name="T58" fmla="*/ 501035 w 1569"/>
                <a:gd name="T59" fmla="*/ 133164 h 1535"/>
                <a:gd name="T60" fmla="*/ 527329 w 1569"/>
                <a:gd name="T61" fmla="*/ 238615 h 1535"/>
                <a:gd name="T62" fmla="*/ 533453 w 1569"/>
                <a:gd name="T63" fmla="*/ 268127 h 1535"/>
                <a:gd name="T64" fmla="*/ 542818 w 1569"/>
                <a:gd name="T65" fmla="*/ 282523 h 15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69" h="1535">
                  <a:moveTo>
                    <a:pt x="1552" y="946"/>
                  </a:moveTo>
                  <a:lnTo>
                    <a:pt x="1552" y="946"/>
                  </a:lnTo>
                  <a:cubicBezTo>
                    <a:pt x="1550" y="953"/>
                    <a:pt x="1548" y="960"/>
                    <a:pt x="1545" y="967"/>
                  </a:cubicBezTo>
                  <a:cubicBezTo>
                    <a:pt x="1528" y="1014"/>
                    <a:pt x="1489" y="1049"/>
                    <a:pt x="1442" y="1063"/>
                  </a:cubicBezTo>
                  <a:cubicBezTo>
                    <a:pt x="1439" y="1064"/>
                    <a:pt x="1436" y="1065"/>
                    <a:pt x="1433" y="1066"/>
                  </a:cubicBezTo>
                  <a:cubicBezTo>
                    <a:pt x="1441" y="1118"/>
                    <a:pt x="1438" y="1167"/>
                    <a:pt x="1420" y="1213"/>
                  </a:cubicBezTo>
                  <a:cubicBezTo>
                    <a:pt x="1399" y="1267"/>
                    <a:pt x="1360" y="1310"/>
                    <a:pt x="1307" y="1335"/>
                  </a:cubicBezTo>
                  <a:cubicBezTo>
                    <a:pt x="1305" y="1346"/>
                    <a:pt x="1302" y="1356"/>
                    <a:pt x="1297" y="1365"/>
                  </a:cubicBezTo>
                  <a:cubicBezTo>
                    <a:pt x="1278" y="1413"/>
                    <a:pt x="1238" y="1449"/>
                    <a:pt x="1188" y="1463"/>
                  </a:cubicBezTo>
                  <a:cubicBezTo>
                    <a:pt x="1103" y="1488"/>
                    <a:pt x="1017" y="1486"/>
                    <a:pt x="938" y="1456"/>
                  </a:cubicBezTo>
                  <a:cubicBezTo>
                    <a:pt x="913" y="1483"/>
                    <a:pt x="881" y="1503"/>
                    <a:pt x="844" y="1514"/>
                  </a:cubicBezTo>
                  <a:cubicBezTo>
                    <a:pt x="776" y="1534"/>
                    <a:pt x="704" y="1520"/>
                    <a:pt x="641" y="1474"/>
                  </a:cubicBezTo>
                  <a:cubicBezTo>
                    <a:pt x="604" y="1449"/>
                    <a:pt x="571" y="1411"/>
                    <a:pt x="537" y="1362"/>
                  </a:cubicBezTo>
                  <a:cubicBezTo>
                    <a:pt x="535" y="1360"/>
                    <a:pt x="533" y="1358"/>
                    <a:pt x="532" y="1356"/>
                  </a:cubicBezTo>
                  <a:cubicBezTo>
                    <a:pt x="511" y="1371"/>
                    <a:pt x="485" y="1385"/>
                    <a:pt x="452" y="1394"/>
                  </a:cubicBezTo>
                  <a:cubicBezTo>
                    <a:pt x="368" y="1419"/>
                    <a:pt x="281" y="1371"/>
                    <a:pt x="256" y="1287"/>
                  </a:cubicBezTo>
                  <a:cubicBezTo>
                    <a:pt x="242" y="1238"/>
                    <a:pt x="252" y="1188"/>
                    <a:pt x="280" y="1150"/>
                  </a:cubicBezTo>
                  <a:cubicBezTo>
                    <a:pt x="256" y="1115"/>
                    <a:pt x="223" y="1072"/>
                    <a:pt x="199" y="1042"/>
                  </a:cubicBezTo>
                  <a:cubicBezTo>
                    <a:pt x="97" y="910"/>
                    <a:pt x="0" y="786"/>
                    <a:pt x="42" y="653"/>
                  </a:cubicBezTo>
                  <a:cubicBezTo>
                    <a:pt x="55" y="614"/>
                    <a:pt x="92" y="543"/>
                    <a:pt x="194" y="513"/>
                  </a:cubicBezTo>
                  <a:cubicBezTo>
                    <a:pt x="243" y="498"/>
                    <a:pt x="294" y="501"/>
                    <a:pt x="343" y="520"/>
                  </a:cubicBezTo>
                  <a:cubicBezTo>
                    <a:pt x="299" y="402"/>
                    <a:pt x="288" y="318"/>
                    <a:pt x="320" y="247"/>
                  </a:cubicBezTo>
                  <a:cubicBezTo>
                    <a:pt x="343" y="195"/>
                    <a:pt x="387" y="156"/>
                    <a:pt x="441" y="140"/>
                  </a:cubicBezTo>
                  <a:cubicBezTo>
                    <a:pt x="485" y="127"/>
                    <a:pt x="532" y="133"/>
                    <a:pt x="573" y="155"/>
                  </a:cubicBezTo>
                  <a:cubicBezTo>
                    <a:pt x="588" y="164"/>
                    <a:pt x="601" y="174"/>
                    <a:pt x="614" y="186"/>
                  </a:cubicBezTo>
                  <a:cubicBezTo>
                    <a:pt x="645" y="120"/>
                    <a:pt x="702" y="72"/>
                    <a:pt x="774" y="51"/>
                  </a:cubicBezTo>
                  <a:cubicBezTo>
                    <a:pt x="820" y="38"/>
                    <a:pt x="860" y="32"/>
                    <a:pt x="897" y="32"/>
                  </a:cubicBezTo>
                  <a:cubicBezTo>
                    <a:pt x="1025" y="0"/>
                    <a:pt x="1120" y="34"/>
                    <a:pt x="1178" y="70"/>
                  </a:cubicBezTo>
                  <a:cubicBezTo>
                    <a:pt x="1241" y="107"/>
                    <a:pt x="1289" y="162"/>
                    <a:pt x="1327" y="226"/>
                  </a:cubicBezTo>
                  <a:cubicBezTo>
                    <a:pt x="1354" y="245"/>
                    <a:pt x="1376" y="274"/>
                    <a:pt x="1386" y="310"/>
                  </a:cubicBezTo>
                  <a:cubicBezTo>
                    <a:pt x="1391" y="330"/>
                    <a:pt x="1393" y="350"/>
                    <a:pt x="1391" y="370"/>
                  </a:cubicBezTo>
                  <a:cubicBezTo>
                    <a:pt x="1424" y="466"/>
                    <a:pt x="1445" y="570"/>
                    <a:pt x="1464" y="663"/>
                  </a:cubicBezTo>
                  <a:cubicBezTo>
                    <a:pt x="1469" y="689"/>
                    <a:pt x="1475" y="718"/>
                    <a:pt x="1481" y="745"/>
                  </a:cubicBezTo>
                  <a:cubicBezTo>
                    <a:pt x="1491" y="760"/>
                    <a:pt x="1500" y="774"/>
                    <a:pt x="1507" y="785"/>
                  </a:cubicBezTo>
                  <a:cubicBezTo>
                    <a:pt x="1538" y="835"/>
                    <a:pt x="1568" y="882"/>
                    <a:pt x="1552" y="946"/>
                  </a:cubicBezTo>
                </a:path>
              </a:pathLst>
            </a:custGeom>
            <a:solidFill>
              <a:schemeClr val="accent2"/>
            </a:solidFill>
            <a:ln>
              <a:noFill/>
            </a:ln>
            <a:effectLst/>
          </p:spPr>
          <p:txBody>
            <a:bodyPr wrap="none" anchor="ctr"/>
            <a:lstStyle/>
            <a:p>
              <a:endParaRPr lang="en-US"/>
            </a:p>
          </p:txBody>
        </p:sp>
        <p:sp>
          <p:nvSpPr>
            <p:cNvPr id="342" name="Freeform 302">
              <a:extLst>
                <a:ext uri="{FF2B5EF4-FFF2-40B4-BE49-F238E27FC236}">
                  <a16:creationId xmlns:a16="http://schemas.microsoft.com/office/drawing/2014/main" id="{24266EC9-3C74-3A4F-AC35-F4BEE4C1B5A4}"/>
                </a:ext>
              </a:extLst>
            </p:cNvPr>
            <p:cNvSpPr>
              <a:spLocks noChangeArrowheads="1"/>
            </p:cNvSpPr>
            <p:nvPr/>
          </p:nvSpPr>
          <p:spPr bwMode="auto">
            <a:xfrm>
              <a:off x="2470728" y="10552112"/>
              <a:ext cx="1447936" cy="1415398"/>
            </a:xfrm>
            <a:custGeom>
              <a:avLst/>
              <a:gdLst>
                <a:gd name="T0" fmla="*/ 559027 w 1569"/>
                <a:gd name="T1" fmla="*/ 340468 h 1535"/>
                <a:gd name="T2" fmla="*/ 556505 w 1569"/>
                <a:gd name="T3" fmla="*/ 348026 h 1535"/>
                <a:gd name="T4" fmla="*/ 519405 w 1569"/>
                <a:gd name="T5" fmla="*/ 382576 h 1535"/>
                <a:gd name="T6" fmla="*/ 516163 w 1569"/>
                <a:gd name="T7" fmla="*/ 383656 h 1535"/>
                <a:gd name="T8" fmla="*/ 511481 w 1569"/>
                <a:gd name="T9" fmla="*/ 436561 h 1535"/>
                <a:gd name="T10" fmla="*/ 470778 w 1569"/>
                <a:gd name="T11" fmla="*/ 480470 h 1535"/>
                <a:gd name="T12" fmla="*/ 467176 w 1569"/>
                <a:gd name="T13" fmla="*/ 491267 h 1535"/>
                <a:gd name="T14" fmla="*/ 427915 w 1569"/>
                <a:gd name="T15" fmla="*/ 526537 h 1535"/>
                <a:gd name="T16" fmla="*/ 337865 w 1569"/>
                <a:gd name="T17" fmla="*/ 524018 h 1535"/>
                <a:gd name="T18" fmla="*/ 304007 w 1569"/>
                <a:gd name="T19" fmla="*/ 544892 h 1535"/>
                <a:gd name="T20" fmla="*/ 230887 w 1569"/>
                <a:gd name="T21" fmla="*/ 530496 h 1535"/>
                <a:gd name="T22" fmla="*/ 193426 w 1569"/>
                <a:gd name="T23" fmla="*/ 490187 h 1535"/>
                <a:gd name="T24" fmla="*/ 191625 w 1569"/>
                <a:gd name="T25" fmla="*/ 488027 h 1535"/>
                <a:gd name="T26" fmla="*/ 162809 w 1569"/>
                <a:gd name="T27" fmla="*/ 501704 h 1535"/>
                <a:gd name="T28" fmla="*/ 92211 w 1569"/>
                <a:gd name="T29" fmla="*/ 463194 h 1535"/>
                <a:gd name="T30" fmla="*/ 100855 w 1569"/>
                <a:gd name="T31" fmla="*/ 413888 h 1535"/>
                <a:gd name="T32" fmla="*/ 71679 w 1569"/>
                <a:gd name="T33" fmla="*/ 375018 h 1535"/>
                <a:gd name="T34" fmla="*/ 15128 w 1569"/>
                <a:gd name="T35" fmla="*/ 235016 h 1535"/>
                <a:gd name="T36" fmla="*/ 69878 w 1569"/>
                <a:gd name="T37" fmla="*/ 184630 h 1535"/>
                <a:gd name="T38" fmla="*/ 123548 w 1569"/>
                <a:gd name="T39" fmla="*/ 186789 h 1535"/>
                <a:gd name="T40" fmla="*/ 115263 w 1569"/>
                <a:gd name="T41" fmla="*/ 88896 h 1535"/>
                <a:gd name="T42" fmla="*/ 158847 w 1569"/>
                <a:gd name="T43" fmla="*/ 50386 h 1535"/>
                <a:gd name="T44" fmla="*/ 206393 w 1569"/>
                <a:gd name="T45" fmla="*/ 55785 h 1535"/>
                <a:gd name="T46" fmla="*/ 221161 w 1569"/>
                <a:gd name="T47" fmla="*/ 66942 h 1535"/>
                <a:gd name="T48" fmla="*/ 278793 w 1569"/>
                <a:gd name="T49" fmla="*/ 18355 h 1535"/>
                <a:gd name="T50" fmla="*/ 323097 w 1569"/>
                <a:gd name="T51" fmla="*/ 11517 h 1535"/>
                <a:gd name="T52" fmla="*/ 424313 w 1569"/>
                <a:gd name="T53" fmla="*/ 24833 h 1535"/>
                <a:gd name="T54" fmla="*/ 477982 w 1569"/>
                <a:gd name="T55" fmla="*/ 80978 h 1535"/>
                <a:gd name="T56" fmla="*/ 499234 w 1569"/>
                <a:gd name="T57" fmla="*/ 111210 h 1535"/>
                <a:gd name="T58" fmla="*/ 501035 w 1569"/>
                <a:gd name="T59" fmla="*/ 133164 h 1535"/>
                <a:gd name="T60" fmla="*/ 527329 w 1569"/>
                <a:gd name="T61" fmla="*/ 238615 h 1535"/>
                <a:gd name="T62" fmla="*/ 533453 w 1569"/>
                <a:gd name="T63" fmla="*/ 267767 h 1535"/>
                <a:gd name="T64" fmla="*/ 542818 w 1569"/>
                <a:gd name="T65" fmla="*/ 282883 h 15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69" h="1535">
                  <a:moveTo>
                    <a:pt x="1552" y="946"/>
                  </a:moveTo>
                  <a:lnTo>
                    <a:pt x="1552" y="946"/>
                  </a:lnTo>
                  <a:cubicBezTo>
                    <a:pt x="1550" y="953"/>
                    <a:pt x="1548" y="960"/>
                    <a:pt x="1545" y="967"/>
                  </a:cubicBezTo>
                  <a:cubicBezTo>
                    <a:pt x="1528" y="1014"/>
                    <a:pt x="1489" y="1049"/>
                    <a:pt x="1442" y="1063"/>
                  </a:cubicBezTo>
                  <a:cubicBezTo>
                    <a:pt x="1439" y="1064"/>
                    <a:pt x="1436" y="1064"/>
                    <a:pt x="1433" y="1066"/>
                  </a:cubicBezTo>
                  <a:cubicBezTo>
                    <a:pt x="1441" y="1118"/>
                    <a:pt x="1438" y="1167"/>
                    <a:pt x="1420" y="1213"/>
                  </a:cubicBezTo>
                  <a:cubicBezTo>
                    <a:pt x="1399" y="1267"/>
                    <a:pt x="1360" y="1309"/>
                    <a:pt x="1307" y="1335"/>
                  </a:cubicBezTo>
                  <a:cubicBezTo>
                    <a:pt x="1305" y="1345"/>
                    <a:pt x="1302" y="1356"/>
                    <a:pt x="1297" y="1365"/>
                  </a:cubicBezTo>
                  <a:cubicBezTo>
                    <a:pt x="1278" y="1413"/>
                    <a:pt x="1238" y="1449"/>
                    <a:pt x="1188" y="1463"/>
                  </a:cubicBezTo>
                  <a:cubicBezTo>
                    <a:pt x="1103" y="1488"/>
                    <a:pt x="1017" y="1486"/>
                    <a:pt x="938" y="1456"/>
                  </a:cubicBezTo>
                  <a:cubicBezTo>
                    <a:pt x="913" y="1483"/>
                    <a:pt x="881" y="1503"/>
                    <a:pt x="844" y="1514"/>
                  </a:cubicBezTo>
                  <a:cubicBezTo>
                    <a:pt x="776" y="1534"/>
                    <a:pt x="704" y="1519"/>
                    <a:pt x="641" y="1474"/>
                  </a:cubicBezTo>
                  <a:cubicBezTo>
                    <a:pt x="604" y="1448"/>
                    <a:pt x="571" y="1411"/>
                    <a:pt x="537" y="1362"/>
                  </a:cubicBezTo>
                  <a:cubicBezTo>
                    <a:pt x="535" y="1360"/>
                    <a:pt x="533" y="1357"/>
                    <a:pt x="532" y="1356"/>
                  </a:cubicBezTo>
                  <a:cubicBezTo>
                    <a:pt x="511" y="1371"/>
                    <a:pt x="485" y="1384"/>
                    <a:pt x="452" y="1394"/>
                  </a:cubicBezTo>
                  <a:cubicBezTo>
                    <a:pt x="368" y="1419"/>
                    <a:pt x="281" y="1371"/>
                    <a:pt x="256" y="1287"/>
                  </a:cubicBezTo>
                  <a:cubicBezTo>
                    <a:pt x="242" y="1238"/>
                    <a:pt x="252" y="1188"/>
                    <a:pt x="280" y="1150"/>
                  </a:cubicBezTo>
                  <a:cubicBezTo>
                    <a:pt x="256" y="1115"/>
                    <a:pt x="223" y="1073"/>
                    <a:pt x="199" y="1042"/>
                  </a:cubicBezTo>
                  <a:cubicBezTo>
                    <a:pt x="97" y="910"/>
                    <a:pt x="0" y="786"/>
                    <a:pt x="42" y="653"/>
                  </a:cubicBezTo>
                  <a:cubicBezTo>
                    <a:pt x="55" y="613"/>
                    <a:pt x="92" y="543"/>
                    <a:pt x="194" y="513"/>
                  </a:cubicBezTo>
                  <a:cubicBezTo>
                    <a:pt x="243" y="498"/>
                    <a:pt x="294" y="501"/>
                    <a:pt x="343" y="519"/>
                  </a:cubicBezTo>
                  <a:cubicBezTo>
                    <a:pt x="299" y="402"/>
                    <a:pt x="288" y="318"/>
                    <a:pt x="320" y="247"/>
                  </a:cubicBezTo>
                  <a:cubicBezTo>
                    <a:pt x="343" y="195"/>
                    <a:pt x="387" y="156"/>
                    <a:pt x="441" y="140"/>
                  </a:cubicBezTo>
                  <a:cubicBezTo>
                    <a:pt x="485" y="127"/>
                    <a:pt x="532" y="132"/>
                    <a:pt x="573" y="155"/>
                  </a:cubicBezTo>
                  <a:cubicBezTo>
                    <a:pt x="588" y="164"/>
                    <a:pt x="601" y="173"/>
                    <a:pt x="614" y="186"/>
                  </a:cubicBezTo>
                  <a:cubicBezTo>
                    <a:pt x="645" y="120"/>
                    <a:pt x="702" y="72"/>
                    <a:pt x="774" y="51"/>
                  </a:cubicBezTo>
                  <a:cubicBezTo>
                    <a:pt x="820" y="38"/>
                    <a:pt x="860" y="32"/>
                    <a:pt x="897" y="32"/>
                  </a:cubicBezTo>
                  <a:cubicBezTo>
                    <a:pt x="1025" y="0"/>
                    <a:pt x="1120" y="34"/>
                    <a:pt x="1178" y="69"/>
                  </a:cubicBezTo>
                  <a:cubicBezTo>
                    <a:pt x="1241" y="107"/>
                    <a:pt x="1289" y="162"/>
                    <a:pt x="1327" y="225"/>
                  </a:cubicBezTo>
                  <a:cubicBezTo>
                    <a:pt x="1354" y="246"/>
                    <a:pt x="1376" y="274"/>
                    <a:pt x="1386" y="309"/>
                  </a:cubicBezTo>
                  <a:cubicBezTo>
                    <a:pt x="1391" y="329"/>
                    <a:pt x="1393" y="350"/>
                    <a:pt x="1391" y="370"/>
                  </a:cubicBezTo>
                  <a:cubicBezTo>
                    <a:pt x="1424" y="466"/>
                    <a:pt x="1445" y="570"/>
                    <a:pt x="1464" y="663"/>
                  </a:cubicBezTo>
                  <a:cubicBezTo>
                    <a:pt x="1469" y="689"/>
                    <a:pt x="1475" y="718"/>
                    <a:pt x="1481" y="744"/>
                  </a:cubicBezTo>
                  <a:cubicBezTo>
                    <a:pt x="1491" y="760"/>
                    <a:pt x="1500" y="773"/>
                    <a:pt x="1507" y="786"/>
                  </a:cubicBezTo>
                  <a:cubicBezTo>
                    <a:pt x="1538" y="835"/>
                    <a:pt x="1568" y="882"/>
                    <a:pt x="1552" y="946"/>
                  </a:cubicBezTo>
                </a:path>
              </a:pathLst>
            </a:custGeom>
            <a:solidFill>
              <a:schemeClr val="accent3"/>
            </a:solidFill>
            <a:ln>
              <a:noFill/>
            </a:ln>
            <a:effectLst/>
          </p:spPr>
          <p:txBody>
            <a:bodyPr wrap="none" anchor="ctr"/>
            <a:lstStyle/>
            <a:p>
              <a:endParaRPr lang="en-US"/>
            </a:p>
          </p:txBody>
        </p:sp>
      </p:grpSp>
      <p:sp>
        <p:nvSpPr>
          <p:cNvPr id="334" name="Freeform 294">
            <a:extLst>
              <a:ext uri="{FF2B5EF4-FFF2-40B4-BE49-F238E27FC236}">
                <a16:creationId xmlns:a16="http://schemas.microsoft.com/office/drawing/2014/main" id="{52229100-2BC9-2541-807B-B43218889F0C}"/>
              </a:ext>
            </a:extLst>
          </p:cNvPr>
          <p:cNvSpPr>
            <a:spLocks noChangeArrowheads="1"/>
          </p:cNvSpPr>
          <p:nvPr/>
        </p:nvSpPr>
        <p:spPr bwMode="auto">
          <a:xfrm>
            <a:off x="12667001" y="3124323"/>
            <a:ext cx="9086441" cy="9077137"/>
          </a:xfrm>
          <a:custGeom>
            <a:avLst/>
            <a:gdLst>
              <a:gd name="T0" fmla="*/ 204124 w 8612"/>
              <a:gd name="T1" fmla="*/ 2249933 h 8605"/>
              <a:gd name="T2" fmla="*/ 204124 w 8612"/>
              <a:gd name="T3" fmla="*/ 2249933 h 8605"/>
              <a:gd name="T4" fmla="*/ 1409430 w 8612"/>
              <a:gd name="T5" fmla="*/ 3030985 h 8605"/>
              <a:gd name="T6" fmla="*/ 1409430 w 8612"/>
              <a:gd name="T7" fmla="*/ 3030985 h 8605"/>
              <a:gd name="T8" fmla="*/ 3033786 w 8612"/>
              <a:gd name="T9" fmla="*/ 1645608 h 8605"/>
              <a:gd name="T10" fmla="*/ 3033786 w 8612"/>
              <a:gd name="T11" fmla="*/ 1645608 h 8605"/>
              <a:gd name="T12" fmla="*/ 1648476 w 8612"/>
              <a:gd name="T13" fmla="*/ 21596 h 8605"/>
              <a:gd name="T14" fmla="*/ 1648476 w 8612"/>
              <a:gd name="T15" fmla="*/ 21596 h 8605"/>
              <a:gd name="T16" fmla="*/ 1643076 w 8612"/>
              <a:gd name="T17" fmla="*/ 21236 h 8605"/>
              <a:gd name="T18" fmla="*/ 1643076 w 8612"/>
              <a:gd name="T19" fmla="*/ 21236 h 8605"/>
              <a:gd name="T20" fmla="*/ 1096944 w 8612"/>
              <a:gd name="T21" fmla="*/ 489507 h 8605"/>
              <a:gd name="T22" fmla="*/ 1041863 w 8612"/>
              <a:gd name="T23" fmla="*/ 1181296 h 8605"/>
              <a:gd name="T24" fmla="*/ 1041863 w 8612"/>
              <a:gd name="T25" fmla="*/ 1181296 h 8605"/>
              <a:gd name="T26" fmla="*/ 713535 w 8612"/>
              <a:gd name="T27" fmla="*/ 1461323 h 8605"/>
              <a:gd name="T28" fmla="*/ 713535 w 8612"/>
              <a:gd name="T29" fmla="*/ 1461323 h 8605"/>
              <a:gd name="T30" fmla="*/ 204124 w 8612"/>
              <a:gd name="T31" fmla="*/ 2249933 h 860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612" h="8605">
                <a:moveTo>
                  <a:pt x="567" y="6251"/>
                </a:moveTo>
                <a:lnTo>
                  <a:pt x="567" y="6251"/>
                </a:lnTo>
                <a:cubicBezTo>
                  <a:pt x="1222" y="7449"/>
                  <a:pt x="2450" y="8304"/>
                  <a:pt x="3915" y="8421"/>
                </a:cubicBezTo>
                <a:cubicBezTo>
                  <a:pt x="6223" y="8604"/>
                  <a:pt x="8244" y="6881"/>
                  <a:pt x="8427" y="4572"/>
                </a:cubicBezTo>
                <a:cubicBezTo>
                  <a:pt x="8611" y="2264"/>
                  <a:pt x="6888" y="244"/>
                  <a:pt x="4579" y="60"/>
                </a:cubicBezTo>
                <a:cubicBezTo>
                  <a:pt x="4574" y="59"/>
                  <a:pt x="4569" y="59"/>
                  <a:pt x="4564" y="59"/>
                </a:cubicBezTo>
                <a:cubicBezTo>
                  <a:pt x="3787" y="0"/>
                  <a:pt x="3109" y="584"/>
                  <a:pt x="3047" y="1360"/>
                </a:cubicBezTo>
                <a:lnTo>
                  <a:pt x="2894" y="3282"/>
                </a:lnTo>
                <a:cubicBezTo>
                  <a:pt x="2858" y="3748"/>
                  <a:pt x="2449" y="4097"/>
                  <a:pt x="1982" y="4060"/>
                </a:cubicBezTo>
                <a:cubicBezTo>
                  <a:pt x="807" y="3966"/>
                  <a:pt x="0" y="5216"/>
                  <a:pt x="567" y="6251"/>
                </a:cubicBezTo>
              </a:path>
            </a:pathLst>
          </a:custGeom>
          <a:solidFill>
            <a:schemeClr val="bg1">
              <a:lumMod val="85000"/>
            </a:schemeClr>
          </a:solidFill>
          <a:ln>
            <a:noFill/>
          </a:ln>
          <a:effectLst/>
        </p:spPr>
        <p:txBody>
          <a:bodyPr wrap="none" anchor="ctr"/>
          <a:lstStyle/>
          <a:p>
            <a:endParaRPr lang="en-US"/>
          </a:p>
        </p:txBody>
      </p:sp>
      <p:sp>
        <p:nvSpPr>
          <p:cNvPr id="335" name="Freeform 295">
            <a:extLst>
              <a:ext uri="{FF2B5EF4-FFF2-40B4-BE49-F238E27FC236}">
                <a16:creationId xmlns:a16="http://schemas.microsoft.com/office/drawing/2014/main" id="{05DDED69-87ED-EC45-8763-6896BF111099}"/>
              </a:ext>
            </a:extLst>
          </p:cNvPr>
          <p:cNvSpPr>
            <a:spLocks noChangeArrowheads="1"/>
          </p:cNvSpPr>
          <p:nvPr/>
        </p:nvSpPr>
        <p:spPr bwMode="auto">
          <a:xfrm>
            <a:off x="16510013" y="4268853"/>
            <a:ext cx="2028514" cy="2028514"/>
          </a:xfrm>
          <a:custGeom>
            <a:avLst/>
            <a:gdLst>
              <a:gd name="T0" fmla="*/ 372170 w 1923"/>
              <a:gd name="T1" fmla="*/ 14397 h 1923"/>
              <a:gd name="T2" fmla="*/ 372170 w 1923"/>
              <a:gd name="T3" fmla="*/ 14397 h 1923"/>
              <a:gd name="T4" fmla="*/ 677033 w 1923"/>
              <a:gd name="T5" fmla="*/ 372170 h 1923"/>
              <a:gd name="T6" fmla="*/ 677033 w 1923"/>
              <a:gd name="T7" fmla="*/ 372170 h 1923"/>
              <a:gd name="T8" fmla="*/ 319620 w 1923"/>
              <a:gd name="T9" fmla="*/ 677393 h 1923"/>
              <a:gd name="T10" fmla="*/ 319620 w 1923"/>
              <a:gd name="T11" fmla="*/ 677393 h 1923"/>
              <a:gd name="T12" fmla="*/ 14397 w 1923"/>
              <a:gd name="T13" fmla="*/ 319620 h 1923"/>
              <a:gd name="T14" fmla="*/ 14397 w 1923"/>
              <a:gd name="T15" fmla="*/ 319620 h 1923"/>
              <a:gd name="T16" fmla="*/ 372170 w 1923"/>
              <a:gd name="T17" fmla="*/ 14397 h 19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23" h="1923">
                <a:moveTo>
                  <a:pt x="1034" y="40"/>
                </a:moveTo>
                <a:lnTo>
                  <a:pt x="1034" y="40"/>
                </a:lnTo>
                <a:cubicBezTo>
                  <a:pt x="1543" y="81"/>
                  <a:pt x="1922" y="526"/>
                  <a:pt x="1881" y="1034"/>
                </a:cubicBezTo>
                <a:cubicBezTo>
                  <a:pt x="1841" y="1543"/>
                  <a:pt x="1396" y="1922"/>
                  <a:pt x="888" y="1882"/>
                </a:cubicBezTo>
                <a:cubicBezTo>
                  <a:pt x="379" y="1841"/>
                  <a:pt x="0" y="1396"/>
                  <a:pt x="40" y="888"/>
                </a:cubicBezTo>
                <a:cubicBezTo>
                  <a:pt x="80" y="379"/>
                  <a:pt x="526" y="0"/>
                  <a:pt x="1034" y="4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6" name="Freeform 296">
            <a:extLst>
              <a:ext uri="{FF2B5EF4-FFF2-40B4-BE49-F238E27FC236}">
                <a16:creationId xmlns:a16="http://schemas.microsoft.com/office/drawing/2014/main" id="{0D52A501-A19A-3543-A61C-16520FFEC7A8}"/>
              </a:ext>
            </a:extLst>
          </p:cNvPr>
          <p:cNvSpPr>
            <a:spLocks noChangeArrowheads="1"/>
          </p:cNvSpPr>
          <p:nvPr/>
        </p:nvSpPr>
        <p:spPr bwMode="auto">
          <a:xfrm>
            <a:off x="15840044" y="9549503"/>
            <a:ext cx="1902894" cy="1893592"/>
          </a:xfrm>
          <a:custGeom>
            <a:avLst/>
            <a:gdLst>
              <a:gd name="T0" fmla="*/ 646768 w 1804"/>
              <a:gd name="T1" fmla="*/ 353506 h 1793"/>
              <a:gd name="T2" fmla="*/ 645328 w 1804"/>
              <a:gd name="T3" fmla="*/ 362876 h 1793"/>
              <a:gd name="T4" fmla="*/ 609336 w 1804"/>
              <a:gd name="T5" fmla="*/ 409001 h 1793"/>
              <a:gd name="T6" fmla="*/ 605737 w 1804"/>
              <a:gd name="T7" fmla="*/ 410442 h 1793"/>
              <a:gd name="T8" fmla="*/ 610056 w 1804"/>
              <a:gd name="T9" fmla="*/ 471342 h 1793"/>
              <a:gd name="T10" fmla="*/ 571905 w 1804"/>
              <a:gd name="T11" fmla="*/ 529719 h 1793"/>
              <a:gd name="T12" fmla="*/ 570106 w 1804"/>
              <a:gd name="T13" fmla="*/ 542331 h 1793"/>
              <a:gd name="T14" fmla="*/ 531595 w 1804"/>
              <a:gd name="T15" fmla="*/ 589538 h 1793"/>
              <a:gd name="T16" fmla="*/ 428659 w 1804"/>
              <a:gd name="T17" fmla="*/ 603591 h 1793"/>
              <a:gd name="T18" fmla="*/ 393747 w 1804"/>
              <a:gd name="T19" fmla="*/ 633140 h 1793"/>
              <a:gd name="T20" fmla="*/ 307727 w 1804"/>
              <a:gd name="T21" fmla="*/ 630257 h 1793"/>
              <a:gd name="T22" fmla="*/ 257699 w 1804"/>
              <a:gd name="T23" fmla="*/ 590979 h 1793"/>
              <a:gd name="T24" fmla="*/ 255540 w 1804"/>
              <a:gd name="T25" fmla="*/ 588817 h 1793"/>
              <a:gd name="T26" fmla="*/ 225307 w 1804"/>
              <a:gd name="T27" fmla="*/ 609717 h 1793"/>
              <a:gd name="T28" fmla="*/ 137848 w 1804"/>
              <a:gd name="T29" fmla="*/ 578727 h 1793"/>
              <a:gd name="T30" fmla="*/ 138567 w 1804"/>
              <a:gd name="T31" fmla="*/ 521070 h 1793"/>
              <a:gd name="T32" fmla="*/ 98617 w 1804"/>
              <a:gd name="T33" fmla="*/ 481792 h 1793"/>
              <a:gd name="T34" fmla="*/ 8638 w 1804"/>
              <a:gd name="T35" fmla="*/ 332606 h 1793"/>
              <a:gd name="T36" fmla="*/ 61545 w 1804"/>
              <a:gd name="T37" fmla="*/ 265220 h 1793"/>
              <a:gd name="T38" fmla="*/ 123091 w 1804"/>
              <a:gd name="T39" fmla="*/ 258013 h 1793"/>
              <a:gd name="T40" fmla="*/ 95737 w 1804"/>
              <a:gd name="T41" fmla="*/ 147745 h 1793"/>
              <a:gd name="T42" fmla="*/ 138207 w 1804"/>
              <a:gd name="T43" fmla="*/ 95494 h 1793"/>
              <a:gd name="T44" fmla="*/ 193274 w 1804"/>
              <a:gd name="T45" fmla="*/ 93331 h 1793"/>
              <a:gd name="T46" fmla="*/ 211990 w 1804"/>
              <a:gd name="T47" fmla="*/ 103061 h 1793"/>
              <a:gd name="T48" fmla="*/ 269217 w 1804"/>
              <a:gd name="T49" fmla="*/ 37116 h 1793"/>
              <a:gd name="T50" fmla="*/ 317805 w 1804"/>
              <a:gd name="T51" fmla="*/ 21261 h 1793"/>
              <a:gd name="T52" fmla="*/ 435857 w 1804"/>
              <a:gd name="T53" fmla="*/ 18018 h 1793"/>
              <a:gd name="T54" fmla="*/ 507121 w 1804"/>
              <a:gd name="T55" fmla="*/ 72791 h 1793"/>
              <a:gd name="T56" fmla="*/ 536634 w 1804"/>
              <a:gd name="T57" fmla="*/ 103061 h 1793"/>
              <a:gd name="T58" fmla="*/ 543112 w 1804"/>
              <a:gd name="T59" fmla="*/ 127565 h 1793"/>
              <a:gd name="T60" fmla="*/ 592060 w 1804"/>
              <a:gd name="T61" fmla="*/ 243238 h 1793"/>
              <a:gd name="T62" fmla="*/ 604658 w 1804"/>
              <a:gd name="T63" fmla="*/ 275310 h 1793"/>
              <a:gd name="T64" fmla="*/ 617614 w 1804"/>
              <a:gd name="T65" fmla="*/ 290445 h 17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04" h="1793">
                <a:moveTo>
                  <a:pt x="1797" y="981"/>
                </a:moveTo>
                <a:lnTo>
                  <a:pt x="1797" y="981"/>
                </a:lnTo>
                <a:cubicBezTo>
                  <a:pt x="1796" y="989"/>
                  <a:pt x="1795" y="998"/>
                  <a:pt x="1793" y="1007"/>
                </a:cubicBezTo>
                <a:cubicBezTo>
                  <a:pt x="1782" y="1062"/>
                  <a:pt x="1744" y="1110"/>
                  <a:pt x="1693" y="1135"/>
                </a:cubicBezTo>
                <a:cubicBezTo>
                  <a:pt x="1690" y="1136"/>
                  <a:pt x="1686" y="1137"/>
                  <a:pt x="1683" y="1139"/>
                </a:cubicBezTo>
                <a:cubicBezTo>
                  <a:pt x="1702" y="1197"/>
                  <a:pt x="1707" y="1253"/>
                  <a:pt x="1695" y="1308"/>
                </a:cubicBezTo>
                <a:cubicBezTo>
                  <a:pt x="1681" y="1374"/>
                  <a:pt x="1644" y="1430"/>
                  <a:pt x="1589" y="1470"/>
                </a:cubicBezTo>
                <a:cubicBezTo>
                  <a:pt x="1589" y="1481"/>
                  <a:pt x="1587" y="1493"/>
                  <a:pt x="1584" y="1505"/>
                </a:cubicBezTo>
                <a:cubicBezTo>
                  <a:pt x="1569" y="1562"/>
                  <a:pt x="1531" y="1611"/>
                  <a:pt x="1477" y="1636"/>
                </a:cubicBezTo>
                <a:cubicBezTo>
                  <a:pt x="1384" y="1681"/>
                  <a:pt x="1286" y="1693"/>
                  <a:pt x="1191" y="1675"/>
                </a:cubicBezTo>
                <a:cubicBezTo>
                  <a:pt x="1167" y="1710"/>
                  <a:pt x="1135" y="1738"/>
                  <a:pt x="1094" y="1757"/>
                </a:cubicBezTo>
                <a:cubicBezTo>
                  <a:pt x="1020" y="1792"/>
                  <a:pt x="935" y="1790"/>
                  <a:pt x="855" y="1749"/>
                </a:cubicBezTo>
                <a:cubicBezTo>
                  <a:pt x="810" y="1726"/>
                  <a:pt x="764" y="1690"/>
                  <a:pt x="716" y="1640"/>
                </a:cubicBezTo>
                <a:cubicBezTo>
                  <a:pt x="715" y="1638"/>
                  <a:pt x="713" y="1636"/>
                  <a:pt x="710" y="1634"/>
                </a:cubicBezTo>
                <a:cubicBezTo>
                  <a:pt x="689" y="1655"/>
                  <a:pt x="662" y="1675"/>
                  <a:pt x="626" y="1692"/>
                </a:cubicBezTo>
                <a:cubicBezTo>
                  <a:pt x="535" y="1736"/>
                  <a:pt x="426" y="1697"/>
                  <a:pt x="383" y="1606"/>
                </a:cubicBezTo>
                <a:cubicBezTo>
                  <a:pt x="358" y="1553"/>
                  <a:pt x="360" y="1494"/>
                  <a:pt x="385" y="1446"/>
                </a:cubicBezTo>
                <a:cubicBezTo>
                  <a:pt x="352" y="1410"/>
                  <a:pt x="306" y="1367"/>
                  <a:pt x="274" y="1337"/>
                </a:cubicBezTo>
                <a:cubicBezTo>
                  <a:pt x="133" y="1206"/>
                  <a:pt x="0" y="1083"/>
                  <a:pt x="24" y="923"/>
                </a:cubicBezTo>
                <a:cubicBezTo>
                  <a:pt x="31" y="875"/>
                  <a:pt x="60" y="788"/>
                  <a:pt x="171" y="736"/>
                </a:cubicBezTo>
                <a:cubicBezTo>
                  <a:pt x="225" y="710"/>
                  <a:pt x="283" y="703"/>
                  <a:pt x="342" y="716"/>
                </a:cubicBezTo>
                <a:cubicBezTo>
                  <a:pt x="270" y="590"/>
                  <a:pt x="243" y="497"/>
                  <a:pt x="266" y="410"/>
                </a:cubicBezTo>
                <a:cubicBezTo>
                  <a:pt x="282" y="346"/>
                  <a:pt x="326" y="293"/>
                  <a:pt x="384" y="265"/>
                </a:cubicBezTo>
                <a:cubicBezTo>
                  <a:pt x="433" y="243"/>
                  <a:pt x="486" y="240"/>
                  <a:pt x="537" y="259"/>
                </a:cubicBezTo>
                <a:cubicBezTo>
                  <a:pt x="556" y="265"/>
                  <a:pt x="573" y="275"/>
                  <a:pt x="589" y="286"/>
                </a:cubicBezTo>
                <a:cubicBezTo>
                  <a:pt x="614" y="205"/>
                  <a:pt x="669" y="141"/>
                  <a:pt x="748" y="103"/>
                </a:cubicBezTo>
                <a:cubicBezTo>
                  <a:pt x="797" y="80"/>
                  <a:pt x="842" y="67"/>
                  <a:pt x="883" y="59"/>
                </a:cubicBezTo>
                <a:cubicBezTo>
                  <a:pt x="1023" y="0"/>
                  <a:pt x="1138" y="21"/>
                  <a:pt x="1211" y="50"/>
                </a:cubicBezTo>
                <a:cubicBezTo>
                  <a:pt x="1290" y="83"/>
                  <a:pt x="1354" y="136"/>
                  <a:pt x="1409" y="202"/>
                </a:cubicBezTo>
                <a:cubicBezTo>
                  <a:pt x="1444" y="220"/>
                  <a:pt x="1474" y="248"/>
                  <a:pt x="1491" y="286"/>
                </a:cubicBezTo>
                <a:cubicBezTo>
                  <a:pt x="1502" y="308"/>
                  <a:pt x="1508" y="331"/>
                  <a:pt x="1509" y="354"/>
                </a:cubicBezTo>
                <a:cubicBezTo>
                  <a:pt x="1565" y="458"/>
                  <a:pt x="1607" y="572"/>
                  <a:pt x="1645" y="675"/>
                </a:cubicBezTo>
                <a:cubicBezTo>
                  <a:pt x="1656" y="703"/>
                  <a:pt x="1668" y="735"/>
                  <a:pt x="1680" y="764"/>
                </a:cubicBezTo>
                <a:cubicBezTo>
                  <a:pt x="1693" y="780"/>
                  <a:pt x="1706" y="794"/>
                  <a:pt x="1716" y="806"/>
                </a:cubicBezTo>
                <a:cubicBezTo>
                  <a:pt x="1761" y="857"/>
                  <a:pt x="1803" y="905"/>
                  <a:pt x="1797" y="981"/>
                </a:cubicBezTo>
              </a:path>
            </a:pathLst>
          </a:custGeom>
          <a:solidFill>
            <a:schemeClr val="accent3"/>
          </a:solidFill>
          <a:ln>
            <a:noFill/>
          </a:ln>
          <a:effectLst/>
        </p:spPr>
        <p:txBody>
          <a:bodyPr wrap="none" anchor="ctr"/>
          <a:lstStyle/>
          <a:p>
            <a:endParaRPr lang="en-US"/>
          </a:p>
        </p:txBody>
      </p:sp>
      <p:sp>
        <p:nvSpPr>
          <p:cNvPr id="344" name="Freeform 304">
            <a:extLst>
              <a:ext uri="{FF2B5EF4-FFF2-40B4-BE49-F238E27FC236}">
                <a16:creationId xmlns:a16="http://schemas.microsoft.com/office/drawing/2014/main" id="{D56EB0CC-D2AD-7747-B2E7-5B232526FB03}"/>
              </a:ext>
            </a:extLst>
          </p:cNvPr>
          <p:cNvSpPr>
            <a:spLocks noChangeArrowheads="1"/>
          </p:cNvSpPr>
          <p:nvPr/>
        </p:nvSpPr>
        <p:spPr bwMode="auto">
          <a:xfrm>
            <a:off x="18482696" y="8246786"/>
            <a:ext cx="1861023" cy="1870327"/>
          </a:xfrm>
          <a:custGeom>
            <a:avLst/>
            <a:gdLst>
              <a:gd name="T0" fmla="*/ 524784 w 1763"/>
              <a:gd name="T1" fmla="*/ 550759 h 1774"/>
              <a:gd name="T2" fmla="*/ 517581 w 1763"/>
              <a:gd name="T3" fmla="*/ 556155 h 1774"/>
              <a:gd name="T4" fmla="*/ 459231 w 1763"/>
              <a:gd name="T5" fmla="*/ 561911 h 1774"/>
              <a:gd name="T6" fmla="*/ 455630 w 1763"/>
              <a:gd name="T7" fmla="*/ 560472 h 1774"/>
              <a:gd name="T8" fmla="*/ 414929 w 1763"/>
              <a:gd name="T9" fmla="*/ 605439 h 1774"/>
              <a:gd name="T10" fmla="*/ 346855 w 1763"/>
              <a:gd name="T11" fmla="*/ 618030 h 1774"/>
              <a:gd name="T12" fmla="*/ 336049 w 1763"/>
              <a:gd name="T13" fmla="*/ 625224 h 1774"/>
              <a:gd name="T14" fmla="*/ 275899 w 1763"/>
              <a:gd name="T15" fmla="*/ 630261 h 1774"/>
              <a:gd name="T16" fmla="*/ 194858 w 1763"/>
              <a:gd name="T17" fmla="*/ 565868 h 1774"/>
              <a:gd name="T18" fmla="*/ 149836 w 1763"/>
              <a:gd name="T19" fmla="*/ 561191 h 1774"/>
              <a:gd name="T20" fmla="*/ 92567 w 1763"/>
              <a:gd name="T21" fmla="*/ 497158 h 1774"/>
              <a:gd name="T22" fmla="*/ 86444 w 1763"/>
              <a:gd name="T23" fmla="*/ 434204 h 1774"/>
              <a:gd name="T24" fmla="*/ 86804 w 1763"/>
              <a:gd name="T25" fmla="*/ 431326 h 1774"/>
              <a:gd name="T26" fmla="*/ 50425 w 1763"/>
              <a:gd name="T27" fmla="*/ 424131 h 1774"/>
              <a:gd name="T28" fmla="*/ 12606 w 1763"/>
              <a:gd name="T29" fmla="*/ 339952 h 1774"/>
              <a:gd name="T30" fmla="*/ 54387 w 1763"/>
              <a:gd name="T31" fmla="*/ 300741 h 1774"/>
              <a:gd name="T32" fmla="*/ 54748 w 1763"/>
              <a:gd name="T33" fmla="*/ 245341 h 1774"/>
              <a:gd name="T34" fmla="*/ 100491 w 1763"/>
              <a:gd name="T35" fmla="*/ 78063 h 1774"/>
              <a:gd name="T36" fmla="*/ 185493 w 1763"/>
              <a:gd name="T37" fmla="*/ 69429 h 1774"/>
              <a:gd name="T38" fmla="*/ 233037 w 1763"/>
              <a:gd name="T39" fmla="*/ 109001 h 1774"/>
              <a:gd name="T40" fmla="*/ 293188 w 1763"/>
              <a:gd name="T41" fmla="*/ 13310 h 1774"/>
              <a:gd name="T42" fmla="*/ 359821 w 1763"/>
              <a:gd name="T43" fmla="*/ 8274 h 1774"/>
              <a:gd name="T44" fmla="*/ 399441 w 1763"/>
              <a:gd name="T45" fmla="*/ 46406 h 1774"/>
              <a:gd name="T46" fmla="*/ 405204 w 1763"/>
              <a:gd name="T47" fmla="*/ 66552 h 1774"/>
              <a:gd name="T48" fmla="*/ 492008 w 1763"/>
              <a:gd name="T49" fmla="*/ 62235 h 1774"/>
              <a:gd name="T50" fmla="*/ 537031 w 1763"/>
              <a:gd name="T51" fmla="*/ 86337 h 1774"/>
              <a:gd name="T52" fmla="*/ 620593 w 1763"/>
              <a:gd name="T53" fmla="*/ 168717 h 1774"/>
              <a:gd name="T54" fmla="*/ 630318 w 1763"/>
              <a:gd name="T55" fmla="*/ 257572 h 1774"/>
              <a:gd name="T56" fmla="*/ 628877 w 1763"/>
              <a:gd name="T57" fmla="*/ 299662 h 1774"/>
              <a:gd name="T58" fmla="*/ 615910 w 1763"/>
              <a:gd name="T59" fmla="*/ 321246 h 1774"/>
              <a:gd name="T60" fmla="*/ 566566 w 1763"/>
              <a:gd name="T61" fmla="*/ 436002 h 1774"/>
              <a:gd name="T62" fmla="*/ 551798 w 1763"/>
              <a:gd name="T63" fmla="*/ 466580 h 1774"/>
              <a:gd name="T64" fmla="*/ 549997 w 1763"/>
              <a:gd name="T65" fmla="*/ 486725 h 17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63" h="1774">
                <a:moveTo>
                  <a:pt x="1457" y="1531"/>
                </a:moveTo>
                <a:lnTo>
                  <a:pt x="1457" y="1531"/>
                </a:lnTo>
                <a:cubicBezTo>
                  <a:pt x="1451" y="1537"/>
                  <a:pt x="1444" y="1541"/>
                  <a:pt x="1437" y="1546"/>
                </a:cubicBezTo>
                <a:cubicBezTo>
                  <a:pt x="1388" y="1576"/>
                  <a:pt x="1328" y="1582"/>
                  <a:pt x="1275" y="1562"/>
                </a:cubicBezTo>
                <a:cubicBezTo>
                  <a:pt x="1272" y="1561"/>
                  <a:pt x="1269" y="1559"/>
                  <a:pt x="1265" y="1558"/>
                </a:cubicBezTo>
                <a:cubicBezTo>
                  <a:pt x="1237" y="1611"/>
                  <a:pt x="1200" y="1654"/>
                  <a:pt x="1152" y="1683"/>
                </a:cubicBezTo>
                <a:cubicBezTo>
                  <a:pt x="1095" y="1719"/>
                  <a:pt x="1029" y="1730"/>
                  <a:pt x="963" y="1718"/>
                </a:cubicBezTo>
                <a:cubicBezTo>
                  <a:pt x="954" y="1726"/>
                  <a:pt x="944" y="1732"/>
                  <a:pt x="933" y="1738"/>
                </a:cubicBezTo>
                <a:cubicBezTo>
                  <a:pt x="883" y="1768"/>
                  <a:pt x="821" y="1773"/>
                  <a:pt x="766" y="1752"/>
                </a:cubicBezTo>
                <a:cubicBezTo>
                  <a:pt x="671" y="1716"/>
                  <a:pt x="594" y="1654"/>
                  <a:pt x="541" y="1573"/>
                </a:cubicBezTo>
                <a:cubicBezTo>
                  <a:pt x="500" y="1580"/>
                  <a:pt x="457" y="1576"/>
                  <a:pt x="416" y="1560"/>
                </a:cubicBezTo>
                <a:cubicBezTo>
                  <a:pt x="339" y="1531"/>
                  <a:pt x="283" y="1468"/>
                  <a:pt x="257" y="1382"/>
                </a:cubicBezTo>
                <a:cubicBezTo>
                  <a:pt x="242" y="1334"/>
                  <a:pt x="237" y="1277"/>
                  <a:pt x="240" y="1207"/>
                </a:cubicBezTo>
                <a:cubicBezTo>
                  <a:pt x="240" y="1205"/>
                  <a:pt x="241" y="1202"/>
                  <a:pt x="241" y="1199"/>
                </a:cubicBezTo>
                <a:cubicBezTo>
                  <a:pt x="211" y="1199"/>
                  <a:pt x="177" y="1193"/>
                  <a:pt x="140" y="1179"/>
                </a:cubicBezTo>
                <a:cubicBezTo>
                  <a:pt x="47" y="1143"/>
                  <a:pt x="0" y="1039"/>
                  <a:pt x="35" y="945"/>
                </a:cubicBezTo>
                <a:cubicBezTo>
                  <a:pt x="56" y="890"/>
                  <a:pt x="100" y="852"/>
                  <a:pt x="151" y="836"/>
                </a:cubicBezTo>
                <a:cubicBezTo>
                  <a:pt x="154" y="788"/>
                  <a:pt x="153" y="725"/>
                  <a:pt x="152" y="682"/>
                </a:cubicBezTo>
                <a:cubicBezTo>
                  <a:pt x="150" y="490"/>
                  <a:pt x="148" y="309"/>
                  <a:pt x="279" y="217"/>
                </a:cubicBezTo>
                <a:cubicBezTo>
                  <a:pt x="318" y="189"/>
                  <a:pt x="401" y="150"/>
                  <a:pt x="515" y="193"/>
                </a:cubicBezTo>
                <a:cubicBezTo>
                  <a:pt x="570" y="214"/>
                  <a:pt x="615" y="252"/>
                  <a:pt x="647" y="303"/>
                </a:cubicBezTo>
                <a:cubicBezTo>
                  <a:pt x="688" y="164"/>
                  <a:pt x="736" y="81"/>
                  <a:pt x="814" y="37"/>
                </a:cubicBezTo>
                <a:cubicBezTo>
                  <a:pt x="871" y="5"/>
                  <a:pt x="939" y="0"/>
                  <a:pt x="999" y="23"/>
                </a:cubicBezTo>
                <a:cubicBezTo>
                  <a:pt x="1049" y="43"/>
                  <a:pt x="1088" y="80"/>
                  <a:pt x="1109" y="129"/>
                </a:cubicBezTo>
                <a:cubicBezTo>
                  <a:pt x="1118" y="147"/>
                  <a:pt x="1123" y="165"/>
                  <a:pt x="1125" y="185"/>
                </a:cubicBezTo>
                <a:cubicBezTo>
                  <a:pt x="1201" y="147"/>
                  <a:pt x="1285" y="143"/>
                  <a:pt x="1366" y="173"/>
                </a:cubicBezTo>
                <a:cubicBezTo>
                  <a:pt x="1417" y="192"/>
                  <a:pt x="1458" y="216"/>
                  <a:pt x="1491" y="240"/>
                </a:cubicBezTo>
                <a:cubicBezTo>
                  <a:pt x="1631" y="300"/>
                  <a:pt x="1694" y="397"/>
                  <a:pt x="1723" y="469"/>
                </a:cubicBezTo>
                <a:cubicBezTo>
                  <a:pt x="1754" y="548"/>
                  <a:pt x="1760" y="631"/>
                  <a:pt x="1750" y="716"/>
                </a:cubicBezTo>
                <a:cubicBezTo>
                  <a:pt x="1762" y="753"/>
                  <a:pt x="1762" y="794"/>
                  <a:pt x="1746" y="833"/>
                </a:cubicBezTo>
                <a:cubicBezTo>
                  <a:pt x="1738" y="856"/>
                  <a:pt x="1725" y="876"/>
                  <a:pt x="1710" y="893"/>
                </a:cubicBezTo>
                <a:cubicBezTo>
                  <a:pt x="1673" y="1004"/>
                  <a:pt x="1621" y="1113"/>
                  <a:pt x="1573" y="1212"/>
                </a:cubicBezTo>
                <a:cubicBezTo>
                  <a:pt x="1560" y="1238"/>
                  <a:pt x="1545" y="1269"/>
                  <a:pt x="1532" y="1297"/>
                </a:cubicBezTo>
                <a:cubicBezTo>
                  <a:pt x="1530" y="1318"/>
                  <a:pt x="1528" y="1337"/>
                  <a:pt x="1527" y="1353"/>
                </a:cubicBezTo>
                <a:cubicBezTo>
                  <a:pt x="1521" y="1420"/>
                  <a:pt x="1516" y="1483"/>
                  <a:pt x="1457" y="1531"/>
                </a:cubicBezTo>
              </a:path>
            </a:pathLst>
          </a:custGeom>
          <a:solidFill>
            <a:schemeClr val="accent2"/>
          </a:solidFill>
          <a:ln>
            <a:noFill/>
          </a:ln>
          <a:effectLst/>
        </p:spPr>
        <p:txBody>
          <a:bodyPr wrap="none" anchor="ctr"/>
          <a:lstStyle/>
          <a:p>
            <a:endParaRPr lang="en-US"/>
          </a:p>
        </p:txBody>
      </p:sp>
      <p:sp>
        <p:nvSpPr>
          <p:cNvPr id="346" name="Freeform 306">
            <a:extLst>
              <a:ext uri="{FF2B5EF4-FFF2-40B4-BE49-F238E27FC236}">
                <a16:creationId xmlns:a16="http://schemas.microsoft.com/office/drawing/2014/main" id="{B2FBBE1E-D53F-544C-AEC5-BA7D6A0E1A49}"/>
              </a:ext>
            </a:extLst>
          </p:cNvPr>
          <p:cNvSpPr>
            <a:spLocks noChangeArrowheads="1"/>
          </p:cNvSpPr>
          <p:nvPr/>
        </p:nvSpPr>
        <p:spPr bwMode="auto">
          <a:xfrm>
            <a:off x="19059613" y="5650660"/>
            <a:ext cx="1851717" cy="1898243"/>
          </a:xfrm>
          <a:custGeom>
            <a:avLst/>
            <a:gdLst>
              <a:gd name="T0" fmla="*/ 403446 w 1754"/>
              <a:gd name="T1" fmla="*/ 7557 h 1800"/>
              <a:gd name="T2" fmla="*/ 412091 w 1754"/>
              <a:gd name="T3" fmla="*/ 10795 h 1800"/>
              <a:gd name="T4" fmla="*/ 449554 w 1754"/>
              <a:gd name="T5" fmla="*/ 55774 h 1800"/>
              <a:gd name="T6" fmla="*/ 450635 w 1754"/>
              <a:gd name="T7" fmla="*/ 59732 h 1800"/>
              <a:gd name="T8" fmla="*/ 511151 w 1754"/>
              <a:gd name="T9" fmla="*/ 68009 h 1800"/>
              <a:gd name="T10" fmla="*/ 560141 w 1754"/>
              <a:gd name="T11" fmla="*/ 117306 h 1800"/>
              <a:gd name="T12" fmla="*/ 572029 w 1754"/>
              <a:gd name="T13" fmla="*/ 121984 h 1800"/>
              <a:gd name="T14" fmla="*/ 610572 w 1754"/>
              <a:gd name="T15" fmla="*/ 168762 h 1800"/>
              <a:gd name="T16" fmla="*/ 602647 w 1754"/>
              <a:gd name="T17" fmla="*/ 272754 h 1800"/>
              <a:gd name="T18" fmla="*/ 624621 w 1754"/>
              <a:gd name="T19" fmla="*/ 313055 h 1800"/>
              <a:gd name="T20" fmla="*/ 603728 w 1754"/>
              <a:gd name="T21" fmla="*/ 396536 h 1800"/>
              <a:gd name="T22" fmla="*/ 554738 w 1754"/>
              <a:gd name="T23" fmla="*/ 436838 h 1800"/>
              <a:gd name="T24" fmla="*/ 552216 w 1754"/>
              <a:gd name="T25" fmla="*/ 438277 h 1800"/>
              <a:gd name="T26" fmla="*/ 566985 w 1754"/>
              <a:gd name="T27" fmla="*/ 472101 h 1800"/>
              <a:gd name="T28" fmla="*/ 517996 w 1754"/>
              <a:gd name="T29" fmla="*/ 551625 h 1800"/>
              <a:gd name="T30" fmla="*/ 461801 w 1754"/>
              <a:gd name="T31" fmla="*/ 539030 h 1800"/>
              <a:gd name="T32" fmla="*/ 415333 w 1754"/>
              <a:gd name="T33" fmla="*/ 569976 h 1800"/>
              <a:gd name="T34" fmla="*/ 250713 w 1754"/>
              <a:gd name="T35" fmla="*/ 626830 h 1800"/>
              <a:gd name="T36" fmla="*/ 195599 w 1754"/>
              <a:gd name="T37" fmla="*/ 561340 h 1800"/>
              <a:gd name="T38" fmla="*/ 201363 w 1754"/>
              <a:gd name="T39" fmla="*/ 499449 h 1800"/>
              <a:gd name="T40" fmla="*/ 87894 w 1754"/>
              <a:gd name="T41" fmla="*/ 504127 h 1800"/>
              <a:gd name="T42" fmla="*/ 46108 w 1754"/>
              <a:gd name="T43" fmla="*/ 451231 h 1800"/>
              <a:gd name="T44" fmla="*/ 55114 w 1754"/>
              <a:gd name="T45" fmla="*/ 397256 h 1800"/>
              <a:gd name="T46" fmla="*/ 68442 w 1754"/>
              <a:gd name="T47" fmla="*/ 381064 h 1800"/>
              <a:gd name="T48" fmla="*/ 16210 w 1754"/>
              <a:gd name="T49" fmla="*/ 311616 h 1800"/>
              <a:gd name="T50" fmla="*/ 10446 w 1754"/>
              <a:gd name="T51" fmla="*/ 260879 h 1800"/>
              <a:gd name="T52" fmla="*/ 31699 w 1754"/>
              <a:gd name="T53" fmla="*/ 144653 h 1800"/>
              <a:gd name="T54" fmla="*/ 99781 w 1754"/>
              <a:gd name="T55" fmla="*/ 86360 h 1800"/>
              <a:gd name="T56" fmla="*/ 135803 w 1754"/>
              <a:gd name="T57" fmla="*/ 63691 h 1800"/>
              <a:gd name="T58" fmla="*/ 161018 w 1754"/>
              <a:gd name="T59" fmla="*/ 62611 h 1800"/>
              <a:gd name="T60" fmla="*/ 284213 w 1754"/>
              <a:gd name="T61" fmla="*/ 38142 h 1800"/>
              <a:gd name="T62" fmla="*/ 318074 w 1754"/>
              <a:gd name="T63" fmla="*/ 33105 h 1800"/>
              <a:gd name="T64" fmla="*/ 335725 w 1754"/>
              <a:gd name="T65" fmla="*/ 23029 h 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54" h="1800">
                <a:moveTo>
                  <a:pt x="1120" y="21"/>
                </a:moveTo>
                <a:lnTo>
                  <a:pt x="1120" y="21"/>
                </a:lnTo>
                <a:cubicBezTo>
                  <a:pt x="1128" y="24"/>
                  <a:pt x="1136" y="27"/>
                  <a:pt x="1144" y="30"/>
                </a:cubicBezTo>
                <a:cubicBezTo>
                  <a:pt x="1196" y="53"/>
                  <a:pt x="1235" y="100"/>
                  <a:pt x="1248" y="155"/>
                </a:cubicBezTo>
                <a:cubicBezTo>
                  <a:pt x="1249" y="158"/>
                  <a:pt x="1250" y="162"/>
                  <a:pt x="1251" y="166"/>
                </a:cubicBezTo>
                <a:cubicBezTo>
                  <a:pt x="1311" y="159"/>
                  <a:pt x="1367" y="166"/>
                  <a:pt x="1419" y="189"/>
                </a:cubicBezTo>
                <a:cubicBezTo>
                  <a:pt x="1481" y="216"/>
                  <a:pt x="1527" y="263"/>
                  <a:pt x="1555" y="326"/>
                </a:cubicBezTo>
                <a:cubicBezTo>
                  <a:pt x="1565" y="329"/>
                  <a:pt x="1577" y="333"/>
                  <a:pt x="1588" y="339"/>
                </a:cubicBezTo>
                <a:cubicBezTo>
                  <a:pt x="1642" y="364"/>
                  <a:pt x="1680" y="412"/>
                  <a:pt x="1695" y="469"/>
                </a:cubicBezTo>
                <a:cubicBezTo>
                  <a:pt x="1718" y="570"/>
                  <a:pt x="1711" y="668"/>
                  <a:pt x="1673" y="758"/>
                </a:cubicBezTo>
                <a:cubicBezTo>
                  <a:pt x="1702" y="788"/>
                  <a:pt x="1723" y="826"/>
                  <a:pt x="1734" y="870"/>
                </a:cubicBezTo>
                <a:cubicBezTo>
                  <a:pt x="1753" y="949"/>
                  <a:pt x="1733" y="1031"/>
                  <a:pt x="1676" y="1102"/>
                </a:cubicBezTo>
                <a:cubicBezTo>
                  <a:pt x="1644" y="1140"/>
                  <a:pt x="1600" y="1177"/>
                  <a:pt x="1540" y="1214"/>
                </a:cubicBezTo>
                <a:cubicBezTo>
                  <a:pt x="1538" y="1215"/>
                  <a:pt x="1535" y="1217"/>
                  <a:pt x="1533" y="1218"/>
                </a:cubicBezTo>
                <a:cubicBezTo>
                  <a:pt x="1550" y="1243"/>
                  <a:pt x="1564" y="1275"/>
                  <a:pt x="1574" y="1312"/>
                </a:cubicBezTo>
                <a:cubicBezTo>
                  <a:pt x="1597" y="1410"/>
                  <a:pt x="1536" y="1509"/>
                  <a:pt x="1438" y="1533"/>
                </a:cubicBezTo>
                <a:cubicBezTo>
                  <a:pt x="1381" y="1546"/>
                  <a:pt x="1325" y="1531"/>
                  <a:pt x="1282" y="1498"/>
                </a:cubicBezTo>
                <a:cubicBezTo>
                  <a:pt x="1241" y="1523"/>
                  <a:pt x="1189" y="1559"/>
                  <a:pt x="1153" y="1584"/>
                </a:cubicBezTo>
                <a:cubicBezTo>
                  <a:pt x="996" y="1695"/>
                  <a:pt x="847" y="1799"/>
                  <a:pt x="696" y="1742"/>
                </a:cubicBezTo>
                <a:cubicBezTo>
                  <a:pt x="651" y="1725"/>
                  <a:pt x="572" y="1679"/>
                  <a:pt x="543" y="1560"/>
                </a:cubicBezTo>
                <a:cubicBezTo>
                  <a:pt x="530" y="1503"/>
                  <a:pt x="535" y="1443"/>
                  <a:pt x="559" y="1388"/>
                </a:cubicBezTo>
                <a:cubicBezTo>
                  <a:pt x="421" y="1433"/>
                  <a:pt x="325" y="1440"/>
                  <a:pt x="244" y="1401"/>
                </a:cubicBezTo>
                <a:cubicBezTo>
                  <a:pt x="185" y="1371"/>
                  <a:pt x="143" y="1318"/>
                  <a:pt x="128" y="1254"/>
                </a:cubicBezTo>
                <a:cubicBezTo>
                  <a:pt x="116" y="1202"/>
                  <a:pt x="124" y="1149"/>
                  <a:pt x="153" y="1104"/>
                </a:cubicBezTo>
                <a:cubicBezTo>
                  <a:pt x="163" y="1087"/>
                  <a:pt x="175" y="1072"/>
                  <a:pt x="190" y="1059"/>
                </a:cubicBezTo>
                <a:cubicBezTo>
                  <a:pt x="116" y="1019"/>
                  <a:pt x="65" y="951"/>
                  <a:pt x="45" y="866"/>
                </a:cubicBezTo>
                <a:cubicBezTo>
                  <a:pt x="32" y="814"/>
                  <a:pt x="27" y="766"/>
                  <a:pt x="29" y="725"/>
                </a:cubicBezTo>
                <a:cubicBezTo>
                  <a:pt x="0" y="575"/>
                  <a:pt x="45" y="468"/>
                  <a:pt x="88" y="402"/>
                </a:cubicBezTo>
                <a:cubicBezTo>
                  <a:pt x="136" y="332"/>
                  <a:pt x="201" y="280"/>
                  <a:pt x="277" y="240"/>
                </a:cubicBezTo>
                <a:cubicBezTo>
                  <a:pt x="301" y="210"/>
                  <a:pt x="336" y="186"/>
                  <a:pt x="377" y="177"/>
                </a:cubicBezTo>
                <a:cubicBezTo>
                  <a:pt x="401" y="171"/>
                  <a:pt x="424" y="170"/>
                  <a:pt x="447" y="174"/>
                </a:cubicBezTo>
                <a:cubicBezTo>
                  <a:pt x="559" y="140"/>
                  <a:pt x="680" y="123"/>
                  <a:pt x="789" y="106"/>
                </a:cubicBezTo>
                <a:cubicBezTo>
                  <a:pt x="818" y="102"/>
                  <a:pt x="852" y="96"/>
                  <a:pt x="883" y="92"/>
                </a:cubicBezTo>
                <a:cubicBezTo>
                  <a:pt x="901" y="81"/>
                  <a:pt x="918" y="72"/>
                  <a:pt x="932" y="64"/>
                </a:cubicBezTo>
                <a:cubicBezTo>
                  <a:pt x="991" y="31"/>
                  <a:pt x="1047" y="0"/>
                  <a:pt x="1120" y="21"/>
                </a:cubicBezTo>
              </a:path>
            </a:pathLst>
          </a:custGeom>
          <a:solidFill>
            <a:schemeClr val="accent1"/>
          </a:solidFill>
          <a:ln>
            <a:noFill/>
          </a:ln>
          <a:effectLst/>
        </p:spPr>
        <p:txBody>
          <a:bodyPr wrap="none" anchor="ctr"/>
          <a:lstStyle/>
          <a:p>
            <a:endParaRPr lang="en-US"/>
          </a:p>
        </p:txBody>
      </p:sp>
      <p:sp>
        <p:nvSpPr>
          <p:cNvPr id="356" name="Freeform 316">
            <a:extLst>
              <a:ext uri="{FF2B5EF4-FFF2-40B4-BE49-F238E27FC236}">
                <a16:creationId xmlns:a16="http://schemas.microsoft.com/office/drawing/2014/main" id="{DD3ED4D4-B168-A345-97F6-F223BA5E089F}"/>
              </a:ext>
            </a:extLst>
          </p:cNvPr>
          <p:cNvSpPr>
            <a:spLocks noChangeArrowheads="1"/>
          </p:cNvSpPr>
          <p:nvPr/>
        </p:nvSpPr>
        <p:spPr bwMode="auto">
          <a:xfrm>
            <a:off x="18915383" y="1514539"/>
            <a:ext cx="1637700" cy="2135521"/>
          </a:xfrm>
          <a:custGeom>
            <a:avLst/>
            <a:gdLst>
              <a:gd name="T0" fmla="*/ 140871 w 1551"/>
              <a:gd name="T1" fmla="*/ 606858 h 2022"/>
              <a:gd name="T2" fmla="*/ 140871 w 1551"/>
              <a:gd name="T3" fmla="*/ 606858 h 2022"/>
              <a:gd name="T4" fmla="*/ 148437 w 1551"/>
              <a:gd name="T5" fmla="*/ 612624 h 2022"/>
              <a:gd name="T6" fmla="*/ 148437 w 1551"/>
              <a:gd name="T7" fmla="*/ 612624 h 2022"/>
              <a:gd name="T8" fmla="*/ 530698 w 1551"/>
              <a:gd name="T9" fmla="*/ 434963 h 2022"/>
              <a:gd name="T10" fmla="*/ 541867 w 1551"/>
              <a:gd name="T11" fmla="*/ 260185 h 2022"/>
              <a:gd name="T12" fmla="*/ 557719 w 1551"/>
              <a:gd name="T13" fmla="*/ 11532 h 2022"/>
              <a:gd name="T14" fmla="*/ 557719 w 1551"/>
              <a:gd name="T15" fmla="*/ 11532 h 2022"/>
              <a:gd name="T16" fmla="*/ 544749 w 1551"/>
              <a:gd name="T17" fmla="*/ 3243 h 2022"/>
              <a:gd name="T18" fmla="*/ 295072 w 1551"/>
              <a:gd name="T19" fmla="*/ 130813 h 2022"/>
              <a:gd name="T20" fmla="*/ 189870 w 1551"/>
              <a:gd name="T21" fmla="*/ 184508 h 2022"/>
              <a:gd name="T22" fmla="*/ 189870 w 1551"/>
              <a:gd name="T23" fmla="*/ 184508 h 2022"/>
              <a:gd name="T24" fmla="*/ 134026 w 1551"/>
              <a:gd name="T25" fmla="*/ 600732 h 2022"/>
              <a:gd name="T26" fmla="*/ 134026 w 1551"/>
              <a:gd name="T27" fmla="*/ 600732 h 2022"/>
              <a:gd name="T28" fmla="*/ 140871 w 1551"/>
              <a:gd name="T29" fmla="*/ 606858 h 20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51" h="2022">
                <a:moveTo>
                  <a:pt x="391" y="1684"/>
                </a:moveTo>
                <a:lnTo>
                  <a:pt x="391" y="1684"/>
                </a:lnTo>
                <a:cubicBezTo>
                  <a:pt x="398" y="1689"/>
                  <a:pt x="405" y="1695"/>
                  <a:pt x="412" y="1700"/>
                </a:cubicBezTo>
                <a:cubicBezTo>
                  <a:pt x="830" y="2021"/>
                  <a:pt x="1439" y="1733"/>
                  <a:pt x="1473" y="1207"/>
                </a:cubicBezTo>
                <a:lnTo>
                  <a:pt x="1504" y="722"/>
                </a:lnTo>
                <a:lnTo>
                  <a:pt x="1548" y="32"/>
                </a:lnTo>
                <a:cubicBezTo>
                  <a:pt x="1550" y="13"/>
                  <a:pt x="1529" y="0"/>
                  <a:pt x="1512" y="9"/>
                </a:cubicBezTo>
                <a:lnTo>
                  <a:pt x="819" y="363"/>
                </a:lnTo>
                <a:lnTo>
                  <a:pt x="527" y="512"/>
                </a:lnTo>
                <a:cubicBezTo>
                  <a:pt x="85" y="737"/>
                  <a:pt x="0" y="1340"/>
                  <a:pt x="372" y="1667"/>
                </a:cubicBezTo>
                <a:cubicBezTo>
                  <a:pt x="378" y="1673"/>
                  <a:pt x="385" y="1678"/>
                  <a:pt x="391" y="1684"/>
                </a:cubicBezTo>
              </a:path>
            </a:pathLst>
          </a:custGeom>
          <a:solidFill>
            <a:schemeClr val="accent1"/>
          </a:solidFill>
          <a:ln>
            <a:noFill/>
          </a:ln>
          <a:effectLst/>
        </p:spPr>
        <p:txBody>
          <a:bodyPr wrap="none" anchor="ctr"/>
          <a:lstStyle/>
          <a:p>
            <a:endParaRPr lang="en-US"/>
          </a:p>
        </p:txBody>
      </p:sp>
      <p:sp>
        <p:nvSpPr>
          <p:cNvPr id="357" name="Freeform 317">
            <a:extLst>
              <a:ext uri="{FF2B5EF4-FFF2-40B4-BE49-F238E27FC236}">
                <a16:creationId xmlns:a16="http://schemas.microsoft.com/office/drawing/2014/main" id="{53064DDE-B75A-4D46-8E4C-6FA6A689068E}"/>
              </a:ext>
            </a:extLst>
          </p:cNvPr>
          <p:cNvSpPr>
            <a:spLocks noChangeArrowheads="1"/>
          </p:cNvSpPr>
          <p:nvPr/>
        </p:nvSpPr>
        <p:spPr bwMode="auto">
          <a:xfrm>
            <a:off x="13113646" y="3059188"/>
            <a:ext cx="6481010" cy="8458348"/>
          </a:xfrm>
          <a:custGeom>
            <a:avLst/>
            <a:gdLst>
              <a:gd name="T0" fmla="*/ 1956878 w 6143"/>
              <a:gd name="T1" fmla="*/ 66967 h 8016"/>
              <a:gd name="T2" fmla="*/ 1956878 w 6143"/>
              <a:gd name="T3" fmla="*/ 66967 h 8016"/>
              <a:gd name="T4" fmla="*/ 2063433 w 6143"/>
              <a:gd name="T5" fmla="*/ 17282 h 8016"/>
              <a:gd name="T6" fmla="*/ 2189068 w 6143"/>
              <a:gd name="T7" fmla="*/ 111972 h 8016"/>
              <a:gd name="T8" fmla="*/ 2189068 w 6143"/>
              <a:gd name="T9" fmla="*/ 111972 h 8016"/>
              <a:gd name="T10" fmla="*/ 2173949 w 6143"/>
              <a:gd name="T11" fmla="*/ 223224 h 8016"/>
              <a:gd name="T12" fmla="*/ 2173949 w 6143"/>
              <a:gd name="T13" fmla="*/ 223224 h 8016"/>
              <a:gd name="T14" fmla="*/ 1383422 w 6143"/>
              <a:gd name="T15" fmla="*/ 1325305 h 8016"/>
              <a:gd name="T16" fmla="*/ 234350 w 6143"/>
              <a:gd name="T17" fmla="*/ 2760061 h 8016"/>
              <a:gd name="T18" fmla="*/ 234350 w 6143"/>
              <a:gd name="T19" fmla="*/ 2760061 h 8016"/>
              <a:gd name="T20" fmla="*/ 41398 w 6143"/>
              <a:gd name="T21" fmla="*/ 2854752 h 8016"/>
              <a:gd name="T22" fmla="*/ 41398 w 6143"/>
              <a:gd name="T23" fmla="*/ 2854752 h 8016"/>
              <a:gd name="T24" fmla="*/ 78477 w 6143"/>
              <a:gd name="T25" fmla="*/ 2642328 h 8016"/>
              <a:gd name="T26" fmla="*/ 1256347 w 6143"/>
              <a:gd name="T27" fmla="*/ 971746 h 8016"/>
              <a:gd name="T28" fmla="*/ 1256347 w 6143"/>
              <a:gd name="T29" fmla="*/ 971746 h 8016"/>
              <a:gd name="T30" fmla="*/ 1895680 w 6143"/>
              <a:gd name="T31" fmla="*/ 139695 h 8016"/>
              <a:gd name="T32" fmla="*/ 1956878 w 6143"/>
              <a:gd name="T33" fmla="*/ 66967 h 80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143" h="8016">
                <a:moveTo>
                  <a:pt x="5436" y="186"/>
                </a:moveTo>
                <a:lnTo>
                  <a:pt x="5436" y="186"/>
                </a:lnTo>
                <a:cubicBezTo>
                  <a:pt x="5541" y="60"/>
                  <a:pt x="5669" y="0"/>
                  <a:pt x="5732" y="48"/>
                </a:cubicBezTo>
                <a:lnTo>
                  <a:pt x="6081" y="311"/>
                </a:lnTo>
                <a:cubicBezTo>
                  <a:pt x="6142" y="357"/>
                  <a:pt x="6124" y="487"/>
                  <a:pt x="6039" y="620"/>
                </a:cubicBezTo>
                <a:cubicBezTo>
                  <a:pt x="5366" y="1672"/>
                  <a:pt x="4630" y="2699"/>
                  <a:pt x="3843" y="3681"/>
                </a:cubicBezTo>
                <a:lnTo>
                  <a:pt x="651" y="7666"/>
                </a:lnTo>
                <a:cubicBezTo>
                  <a:pt x="465" y="7900"/>
                  <a:pt x="230" y="8015"/>
                  <a:pt x="115" y="7929"/>
                </a:cubicBezTo>
                <a:cubicBezTo>
                  <a:pt x="0" y="7843"/>
                  <a:pt x="45" y="7585"/>
                  <a:pt x="218" y="7339"/>
                </a:cubicBezTo>
                <a:lnTo>
                  <a:pt x="3490" y="2699"/>
                </a:lnTo>
                <a:cubicBezTo>
                  <a:pt x="4050" y="1905"/>
                  <a:pt x="4645" y="1132"/>
                  <a:pt x="5266" y="388"/>
                </a:cubicBezTo>
                <a:lnTo>
                  <a:pt x="5436" y="186"/>
                </a:lnTo>
              </a:path>
            </a:pathLst>
          </a:custGeom>
          <a:solidFill>
            <a:schemeClr val="tx2"/>
          </a:solidFill>
          <a:ln>
            <a:noFill/>
          </a:ln>
          <a:effectLst/>
        </p:spPr>
        <p:txBody>
          <a:bodyPr wrap="none" anchor="ctr"/>
          <a:lstStyle/>
          <a:p>
            <a:endParaRPr lang="en-US"/>
          </a:p>
        </p:txBody>
      </p:sp>
      <p:sp>
        <p:nvSpPr>
          <p:cNvPr id="358" name="Freeform 318">
            <a:extLst>
              <a:ext uri="{FF2B5EF4-FFF2-40B4-BE49-F238E27FC236}">
                <a16:creationId xmlns:a16="http://schemas.microsoft.com/office/drawing/2014/main" id="{A500448D-AC38-AE4C-BF52-38211B21E62C}"/>
              </a:ext>
            </a:extLst>
          </p:cNvPr>
          <p:cNvSpPr>
            <a:spLocks noChangeArrowheads="1"/>
          </p:cNvSpPr>
          <p:nvPr/>
        </p:nvSpPr>
        <p:spPr bwMode="auto">
          <a:xfrm>
            <a:off x="18906077" y="2840517"/>
            <a:ext cx="953775" cy="790935"/>
          </a:xfrm>
          <a:custGeom>
            <a:avLst/>
            <a:gdLst>
              <a:gd name="T0" fmla="*/ 66453 w 906"/>
              <a:gd name="T1" fmla="*/ 10421 h 751"/>
              <a:gd name="T2" fmla="*/ 308555 w 906"/>
              <a:gd name="T3" fmla="*/ 192614 h 751"/>
              <a:gd name="T4" fmla="*/ 308555 w 906"/>
              <a:gd name="T5" fmla="*/ 192614 h 751"/>
              <a:gd name="T6" fmla="*/ 314662 w 906"/>
              <a:gd name="T7" fmla="*/ 236096 h 751"/>
              <a:gd name="T8" fmla="*/ 302090 w 906"/>
              <a:gd name="T9" fmla="*/ 253345 h 751"/>
              <a:gd name="T10" fmla="*/ 302090 w 906"/>
              <a:gd name="T11" fmla="*/ 253345 h 751"/>
              <a:gd name="T12" fmla="*/ 258626 w 906"/>
              <a:gd name="T13" fmla="*/ 259454 h 751"/>
              <a:gd name="T14" fmla="*/ 16164 w 906"/>
              <a:gd name="T15" fmla="*/ 76902 h 751"/>
              <a:gd name="T16" fmla="*/ 16164 w 906"/>
              <a:gd name="T17" fmla="*/ 76902 h 751"/>
              <a:gd name="T18" fmla="*/ 10058 w 906"/>
              <a:gd name="T19" fmla="*/ 33420 h 751"/>
              <a:gd name="T20" fmla="*/ 22989 w 906"/>
              <a:gd name="T21" fmla="*/ 16530 h 751"/>
              <a:gd name="T22" fmla="*/ 22989 w 906"/>
              <a:gd name="T23" fmla="*/ 16530 h 751"/>
              <a:gd name="T24" fmla="*/ 66453 w 906"/>
              <a:gd name="T25" fmla="*/ 10421 h 7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6" h="751">
                <a:moveTo>
                  <a:pt x="185" y="29"/>
                </a:moveTo>
                <a:lnTo>
                  <a:pt x="859" y="536"/>
                </a:lnTo>
                <a:cubicBezTo>
                  <a:pt x="897" y="565"/>
                  <a:pt x="905" y="620"/>
                  <a:pt x="876" y="657"/>
                </a:cubicBezTo>
                <a:lnTo>
                  <a:pt x="841" y="705"/>
                </a:lnTo>
                <a:cubicBezTo>
                  <a:pt x="813" y="742"/>
                  <a:pt x="758" y="750"/>
                  <a:pt x="720" y="722"/>
                </a:cubicBezTo>
                <a:lnTo>
                  <a:pt x="45" y="214"/>
                </a:lnTo>
                <a:cubicBezTo>
                  <a:pt x="7" y="185"/>
                  <a:pt x="0" y="131"/>
                  <a:pt x="28" y="93"/>
                </a:cubicBezTo>
                <a:lnTo>
                  <a:pt x="64" y="46"/>
                </a:lnTo>
                <a:cubicBezTo>
                  <a:pt x="92" y="8"/>
                  <a:pt x="146" y="0"/>
                  <a:pt x="185" y="29"/>
                </a:cubicBezTo>
              </a:path>
            </a:pathLst>
          </a:custGeom>
          <a:solidFill>
            <a:schemeClr val="tx2"/>
          </a:solidFill>
          <a:ln>
            <a:noFill/>
          </a:ln>
          <a:effectLst/>
        </p:spPr>
        <p:txBody>
          <a:bodyPr wrap="none" anchor="ctr"/>
          <a:lstStyle/>
          <a:p>
            <a:endParaRPr lang="en-US"/>
          </a:p>
        </p:txBody>
      </p:sp>
      <p:sp>
        <p:nvSpPr>
          <p:cNvPr id="359" name="Freeform 319">
            <a:extLst>
              <a:ext uri="{FF2B5EF4-FFF2-40B4-BE49-F238E27FC236}">
                <a16:creationId xmlns:a16="http://schemas.microsoft.com/office/drawing/2014/main" id="{C64B8F9B-88CE-E84C-9921-618F536CE632}"/>
              </a:ext>
            </a:extLst>
          </p:cNvPr>
          <p:cNvSpPr>
            <a:spLocks noChangeArrowheads="1"/>
          </p:cNvSpPr>
          <p:nvPr/>
        </p:nvSpPr>
        <p:spPr bwMode="auto">
          <a:xfrm>
            <a:off x="17924389" y="3450003"/>
            <a:ext cx="1502775" cy="1740056"/>
          </a:xfrm>
          <a:custGeom>
            <a:avLst/>
            <a:gdLst>
              <a:gd name="T0" fmla="*/ 0 w 1426"/>
              <a:gd name="T1" fmla="*/ 321721 h 1648"/>
              <a:gd name="T2" fmla="*/ 0 w 1426"/>
              <a:gd name="T3" fmla="*/ 321721 h 1648"/>
              <a:gd name="T4" fmla="*/ 194174 w 1426"/>
              <a:gd name="T5" fmla="*/ 593365 h 1648"/>
              <a:gd name="T6" fmla="*/ 194174 w 1426"/>
              <a:gd name="T7" fmla="*/ 593365 h 1648"/>
              <a:gd name="T8" fmla="*/ 512402 w 1426"/>
              <a:gd name="T9" fmla="*/ 121411 h 1648"/>
              <a:gd name="T10" fmla="*/ 512402 w 1426"/>
              <a:gd name="T11" fmla="*/ 121411 h 1648"/>
              <a:gd name="T12" fmla="*/ 260336 w 1426"/>
              <a:gd name="T13" fmla="*/ 0 h 1648"/>
              <a:gd name="T14" fmla="*/ 254224 w 1426"/>
              <a:gd name="T15" fmla="*/ 7205 h 1648"/>
              <a:gd name="T16" fmla="*/ 254224 w 1426"/>
              <a:gd name="T17" fmla="*/ 7205 h 1648"/>
              <a:gd name="T18" fmla="*/ 0 w 1426"/>
              <a:gd name="T19" fmla="*/ 321721 h 16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26" h="1648">
                <a:moveTo>
                  <a:pt x="0" y="893"/>
                </a:moveTo>
                <a:lnTo>
                  <a:pt x="0" y="893"/>
                </a:lnTo>
                <a:cubicBezTo>
                  <a:pt x="298" y="1028"/>
                  <a:pt x="508" y="1314"/>
                  <a:pt x="540" y="1647"/>
                </a:cubicBezTo>
                <a:cubicBezTo>
                  <a:pt x="846" y="1216"/>
                  <a:pt x="1141" y="778"/>
                  <a:pt x="1425" y="337"/>
                </a:cubicBezTo>
                <a:cubicBezTo>
                  <a:pt x="1204" y="204"/>
                  <a:pt x="970" y="91"/>
                  <a:pt x="724" y="0"/>
                </a:cubicBezTo>
                <a:lnTo>
                  <a:pt x="707" y="20"/>
                </a:lnTo>
                <a:cubicBezTo>
                  <a:pt x="468" y="307"/>
                  <a:pt x="232" y="599"/>
                  <a:pt x="0" y="893"/>
                </a:cubicBezTo>
              </a:path>
            </a:pathLst>
          </a:custGeom>
          <a:solidFill>
            <a:schemeClr val="bg1">
              <a:lumMod val="85000"/>
            </a:schemeClr>
          </a:solidFill>
          <a:ln>
            <a:noFill/>
          </a:ln>
          <a:effectLst/>
        </p:spPr>
        <p:txBody>
          <a:bodyPr wrap="none" anchor="ctr"/>
          <a:lstStyle/>
          <a:p>
            <a:endParaRPr lang="en-US"/>
          </a:p>
        </p:txBody>
      </p:sp>
      <p:grpSp>
        <p:nvGrpSpPr>
          <p:cNvPr id="11" name="Group 10">
            <a:extLst>
              <a:ext uri="{FF2B5EF4-FFF2-40B4-BE49-F238E27FC236}">
                <a16:creationId xmlns:a16="http://schemas.microsoft.com/office/drawing/2014/main" id="{0A54A1FF-163D-334B-BBB8-761ECD337949}"/>
              </a:ext>
            </a:extLst>
          </p:cNvPr>
          <p:cNvGrpSpPr/>
          <p:nvPr/>
        </p:nvGrpSpPr>
        <p:grpSpPr>
          <a:xfrm>
            <a:off x="2379288" y="1723939"/>
            <a:ext cx="12101662" cy="2897040"/>
            <a:chOff x="2638466" y="1723939"/>
            <a:chExt cx="12101662" cy="2897040"/>
          </a:xfrm>
        </p:grpSpPr>
        <p:sp>
          <p:nvSpPr>
            <p:cNvPr id="360" name="CuadroTexto 238">
              <a:extLst>
                <a:ext uri="{FF2B5EF4-FFF2-40B4-BE49-F238E27FC236}">
                  <a16:creationId xmlns:a16="http://schemas.microsoft.com/office/drawing/2014/main" id="{3A1B3F7D-8FCB-B742-BAE8-FCE85074F142}"/>
                </a:ext>
              </a:extLst>
            </p:cNvPr>
            <p:cNvSpPr txBox="1"/>
            <p:nvPr/>
          </p:nvSpPr>
          <p:spPr>
            <a:xfrm>
              <a:off x="2638466" y="1723939"/>
              <a:ext cx="12101662" cy="1446550"/>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Education Infographics</a:t>
              </a:r>
            </a:p>
          </p:txBody>
        </p:sp>
        <p:sp>
          <p:nvSpPr>
            <p:cNvPr id="361" name="CuadroTexto 4">
              <a:extLst>
                <a:ext uri="{FF2B5EF4-FFF2-40B4-BE49-F238E27FC236}">
                  <a16:creationId xmlns:a16="http://schemas.microsoft.com/office/drawing/2014/main" id="{1AB5875A-2F21-994B-972F-F704896313C1}"/>
                </a:ext>
              </a:extLst>
            </p:cNvPr>
            <p:cNvSpPr txBox="1"/>
            <p:nvPr/>
          </p:nvSpPr>
          <p:spPr>
            <a:xfrm>
              <a:off x="2729906" y="3235984"/>
              <a:ext cx="12010222"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 </a:t>
              </a:r>
            </a:p>
          </p:txBody>
        </p:sp>
      </p:grpSp>
      <p:grpSp>
        <p:nvGrpSpPr>
          <p:cNvPr id="13" name="Group 12">
            <a:extLst>
              <a:ext uri="{FF2B5EF4-FFF2-40B4-BE49-F238E27FC236}">
                <a16:creationId xmlns:a16="http://schemas.microsoft.com/office/drawing/2014/main" id="{A8A7C5A0-2663-A844-820C-99C23EE3A90E}"/>
              </a:ext>
            </a:extLst>
          </p:cNvPr>
          <p:cNvGrpSpPr/>
          <p:nvPr/>
        </p:nvGrpSpPr>
        <p:grpSpPr>
          <a:xfrm>
            <a:off x="2730424" y="6246365"/>
            <a:ext cx="8410536" cy="1600438"/>
            <a:chOff x="2730424" y="6246365"/>
            <a:chExt cx="8410536" cy="1600438"/>
          </a:xfrm>
        </p:grpSpPr>
        <p:grpSp>
          <p:nvGrpSpPr>
            <p:cNvPr id="362" name="Group 361">
              <a:extLst>
                <a:ext uri="{FF2B5EF4-FFF2-40B4-BE49-F238E27FC236}">
                  <a16:creationId xmlns:a16="http://schemas.microsoft.com/office/drawing/2014/main" id="{A8282DAA-C84D-7444-A4C9-6E2D721175D9}"/>
                </a:ext>
              </a:extLst>
            </p:cNvPr>
            <p:cNvGrpSpPr/>
            <p:nvPr/>
          </p:nvGrpSpPr>
          <p:grpSpPr>
            <a:xfrm>
              <a:off x="4439511" y="6246365"/>
              <a:ext cx="6701449" cy="1600438"/>
              <a:chOff x="21840149" y="4290491"/>
              <a:chExt cx="6701449" cy="1600438"/>
            </a:xfrm>
          </p:grpSpPr>
          <p:sp>
            <p:nvSpPr>
              <p:cNvPr id="363" name="CuadroTexto 4">
                <a:extLst>
                  <a:ext uri="{FF2B5EF4-FFF2-40B4-BE49-F238E27FC236}">
                    <a16:creationId xmlns:a16="http://schemas.microsoft.com/office/drawing/2014/main" id="{FA13A704-A5FA-C04F-94D5-EE89E4B41E15}"/>
                  </a:ext>
                </a:extLst>
              </p:cNvPr>
              <p:cNvSpPr txBox="1"/>
              <p:nvPr/>
            </p:nvSpPr>
            <p:spPr>
              <a:xfrm>
                <a:off x="21840149" y="4936822"/>
                <a:ext cx="6701449"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364" name="CuadroTexto 4">
                <a:extLst>
                  <a:ext uri="{FF2B5EF4-FFF2-40B4-BE49-F238E27FC236}">
                    <a16:creationId xmlns:a16="http://schemas.microsoft.com/office/drawing/2014/main" id="{074B5222-E6E9-DC4E-A37E-651F6B784CBA}"/>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365" name="CuadroTexto 4">
              <a:extLst>
                <a:ext uri="{FF2B5EF4-FFF2-40B4-BE49-F238E27FC236}">
                  <a16:creationId xmlns:a16="http://schemas.microsoft.com/office/drawing/2014/main" id="{F6864961-8BD0-D14D-BBD1-002C0818E00B}"/>
                </a:ext>
              </a:extLst>
            </p:cNvPr>
            <p:cNvSpPr txBox="1"/>
            <p:nvPr/>
          </p:nvSpPr>
          <p:spPr>
            <a:xfrm>
              <a:off x="2730424" y="6674725"/>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grpSp>
      <p:grpSp>
        <p:nvGrpSpPr>
          <p:cNvPr id="366" name="Group 365">
            <a:extLst>
              <a:ext uri="{FF2B5EF4-FFF2-40B4-BE49-F238E27FC236}">
                <a16:creationId xmlns:a16="http://schemas.microsoft.com/office/drawing/2014/main" id="{B24C0F0B-B768-A44D-8DDB-D3517F8F9B96}"/>
              </a:ext>
            </a:extLst>
          </p:cNvPr>
          <p:cNvGrpSpPr/>
          <p:nvPr/>
        </p:nvGrpSpPr>
        <p:grpSpPr>
          <a:xfrm>
            <a:off x="2730424" y="8340071"/>
            <a:ext cx="8410536" cy="1600438"/>
            <a:chOff x="2730424" y="6246365"/>
            <a:chExt cx="8410536" cy="1600438"/>
          </a:xfrm>
        </p:grpSpPr>
        <p:grpSp>
          <p:nvGrpSpPr>
            <p:cNvPr id="367" name="Group 366">
              <a:extLst>
                <a:ext uri="{FF2B5EF4-FFF2-40B4-BE49-F238E27FC236}">
                  <a16:creationId xmlns:a16="http://schemas.microsoft.com/office/drawing/2014/main" id="{E68CCEA2-2E74-1A4A-A1E4-C74225EFE52A}"/>
                </a:ext>
              </a:extLst>
            </p:cNvPr>
            <p:cNvGrpSpPr/>
            <p:nvPr/>
          </p:nvGrpSpPr>
          <p:grpSpPr>
            <a:xfrm>
              <a:off x="4439511" y="6246365"/>
              <a:ext cx="6701449" cy="1600438"/>
              <a:chOff x="21840149" y="4290491"/>
              <a:chExt cx="6701449" cy="1600438"/>
            </a:xfrm>
          </p:grpSpPr>
          <p:sp>
            <p:nvSpPr>
              <p:cNvPr id="369" name="CuadroTexto 4">
                <a:extLst>
                  <a:ext uri="{FF2B5EF4-FFF2-40B4-BE49-F238E27FC236}">
                    <a16:creationId xmlns:a16="http://schemas.microsoft.com/office/drawing/2014/main" id="{B42369D0-5910-1B48-BC18-CB83EDE229DC}"/>
                  </a:ext>
                </a:extLst>
              </p:cNvPr>
              <p:cNvSpPr txBox="1"/>
              <p:nvPr/>
            </p:nvSpPr>
            <p:spPr>
              <a:xfrm>
                <a:off x="21840149" y="4936822"/>
                <a:ext cx="6701449"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370" name="CuadroTexto 4">
                <a:extLst>
                  <a:ext uri="{FF2B5EF4-FFF2-40B4-BE49-F238E27FC236}">
                    <a16:creationId xmlns:a16="http://schemas.microsoft.com/office/drawing/2014/main" id="{71273DC9-7666-294A-AB8A-107A4C8C6384}"/>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368" name="CuadroTexto 4">
              <a:extLst>
                <a:ext uri="{FF2B5EF4-FFF2-40B4-BE49-F238E27FC236}">
                  <a16:creationId xmlns:a16="http://schemas.microsoft.com/office/drawing/2014/main" id="{56EA7EB5-80ED-5543-A38C-8759BA9B0643}"/>
                </a:ext>
              </a:extLst>
            </p:cNvPr>
            <p:cNvSpPr txBox="1"/>
            <p:nvPr/>
          </p:nvSpPr>
          <p:spPr>
            <a:xfrm>
              <a:off x="2730424" y="6674725"/>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grpSp>
      <p:grpSp>
        <p:nvGrpSpPr>
          <p:cNvPr id="371" name="Group 370">
            <a:extLst>
              <a:ext uri="{FF2B5EF4-FFF2-40B4-BE49-F238E27FC236}">
                <a16:creationId xmlns:a16="http://schemas.microsoft.com/office/drawing/2014/main" id="{419FC60C-C8AC-AA43-A802-7DA0046522DD}"/>
              </a:ext>
            </a:extLst>
          </p:cNvPr>
          <p:cNvGrpSpPr/>
          <p:nvPr/>
        </p:nvGrpSpPr>
        <p:grpSpPr>
          <a:xfrm>
            <a:off x="2730424" y="10295360"/>
            <a:ext cx="8410536" cy="1600438"/>
            <a:chOff x="2730424" y="6246365"/>
            <a:chExt cx="8410536" cy="1600438"/>
          </a:xfrm>
        </p:grpSpPr>
        <p:grpSp>
          <p:nvGrpSpPr>
            <p:cNvPr id="372" name="Group 371">
              <a:extLst>
                <a:ext uri="{FF2B5EF4-FFF2-40B4-BE49-F238E27FC236}">
                  <a16:creationId xmlns:a16="http://schemas.microsoft.com/office/drawing/2014/main" id="{4B21D68C-C73D-0446-851D-AAA55A801984}"/>
                </a:ext>
              </a:extLst>
            </p:cNvPr>
            <p:cNvGrpSpPr/>
            <p:nvPr/>
          </p:nvGrpSpPr>
          <p:grpSpPr>
            <a:xfrm>
              <a:off x="4439511" y="6246365"/>
              <a:ext cx="6701449" cy="1600438"/>
              <a:chOff x="21840149" y="4290491"/>
              <a:chExt cx="6701449" cy="1600438"/>
            </a:xfrm>
          </p:grpSpPr>
          <p:sp>
            <p:nvSpPr>
              <p:cNvPr id="374" name="CuadroTexto 4">
                <a:extLst>
                  <a:ext uri="{FF2B5EF4-FFF2-40B4-BE49-F238E27FC236}">
                    <a16:creationId xmlns:a16="http://schemas.microsoft.com/office/drawing/2014/main" id="{6C992E9E-E826-3D4C-BA76-71640540402C}"/>
                  </a:ext>
                </a:extLst>
              </p:cNvPr>
              <p:cNvSpPr txBox="1"/>
              <p:nvPr/>
            </p:nvSpPr>
            <p:spPr>
              <a:xfrm>
                <a:off x="21840149" y="4936822"/>
                <a:ext cx="6701449"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375" name="CuadroTexto 4">
                <a:extLst>
                  <a:ext uri="{FF2B5EF4-FFF2-40B4-BE49-F238E27FC236}">
                    <a16:creationId xmlns:a16="http://schemas.microsoft.com/office/drawing/2014/main" id="{E0C869DF-E00B-3346-9A55-900AEC099CF6}"/>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373" name="CuadroTexto 4">
              <a:extLst>
                <a:ext uri="{FF2B5EF4-FFF2-40B4-BE49-F238E27FC236}">
                  <a16:creationId xmlns:a16="http://schemas.microsoft.com/office/drawing/2014/main" id="{F8639D18-F493-A745-AF3E-A364020EECED}"/>
                </a:ext>
              </a:extLst>
            </p:cNvPr>
            <p:cNvSpPr txBox="1"/>
            <p:nvPr/>
          </p:nvSpPr>
          <p:spPr>
            <a:xfrm>
              <a:off x="2730424" y="6674725"/>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grpSp>
      <p:sp>
        <p:nvSpPr>
          <p:cNvPr id="376" name="CuadroTexto 4">
            <a:extLst>
              <a:ext uri="{FF2B5EF4-FFF2-40B4-BE49-F238E27FC236}">
                <a16:creationId xmlns:a16="http://schemas.microsoft.com/office/drawing/2014/main" id="{D4E59825-FBC3-AA4C-B609-C9F0A7B683F7}"/>
              </a:ext>
            </a:extLst>
          </p:cNvPr>
          <p:cNvSpPr txBox="1"/>
          <p:nvPr/>
        </p:nvSpPr>
        <p:spPr>
          <a:xfrm>
            <a:off x="19350512" y="6061699"/>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377" name="CuadroTexto 4">
            <a:extLst>
              <a:ext uri="{FF2B5EF4-FFF2-40B4-BE49-F238E27FC236}">
                <a16:creationId xmlns:a16="http://schemas.microsoft.com/office/drawing/2014/main" id="{4EADB6BE-25F9-5348-9377-A507F74CA464}"/>
              </a:ext>
            </a:extLst>
          </p:cNvPr>
          <p:cNvSpPr txBox="1"/>
          <p:nvPr/>
        </p:nvSpPr>
        <p:spPr>
          <a:xfrm>
            <a:off x="18795341" y="8804899"/>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378" name="CuadroTexto 4">
            <a:extLst>
              <a:ext uri="{FF2B5EF4-FFF2-40B4-BE49-F238E27FC236}">
                <a16:creationId xmlns:a16="http://schemas.microsoft.com/office/drawing/2014/main" id="{90537493-2874-0045-9571-3ABCDDA2D875}"/>
              </a:ext>
            </a:extLst>
          </p:cNvPr>
          <p:cNvSpPr txBox="1"/>
          <p:nvPr/>
        </p:nvSpPr>
        <p:spPr>
          <a:xfrm>
            <a:off x="16154250" y="10078037"/>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Tree>
    <p:extLst>
      <p:ext uri="{BB962C8B-B14F-4D97-AF65-F5344CB8AC3E}">
        <p14:creationId xmlns:p14="http://schemas.microsoft.com/office/powerpoint/2010/main" val="20644337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rapezoid 64">
            <a:extLst>
              <a:ext uri="{FF2B5EF4-FFF2-40B4-BE49-F238E27FC236}">
                <a16:creationId xmlns:a16="http://schemas.microsoft.com/office/drawing/2014/main" id="{357C3AC1-8D35-EF43-B610-CF2185FA3142}"/>
              </a:ext>
            </a:extLst>
          </p:cNvPr>
          <p:cNvSpPr/>
          <p:nvPr/>
        </p:nvSpPr>
        <p:spPr>
          <a:xfrm>
            <a:off x="19924636" y="2066646"/>
            <a:ext cx="1664992" cy="1875914"/>
          </a:xfrm>
          <a:prstGeom prst="trapezoid">
            <a:avLst>
              <a:gd name="adj" fmla="val 3644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rapezoid 63">
            <a:extLst>
              <a:ext uri="{FF2B5EF4-FFF2-40B4-BE49-F238E27FC236}">
                <a16:creationId xmlns:a16="http://schemas.microsoft.com/office/drawing/2014/main" id="{408D07A2-5EE4-6B4D-88E7-2CA567127E85}"/>
              </a:ext>
            </a:extLst>
          </p:cNvPr>
          <p:cNvSpPr/>
          <p:nvPr/>
        </p:nvSpPr>
        <p:spPr>
          <a:xfrm>
            <a:off x="17971128" y="2066646"/>
            <a:ext cx="1664992" cy="1875914"/>
          </a:xfrm>
          <a:prstGeom prst="trapezoid">
            <a:avLst>
              <a:gd name="adj" fmla="val 364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rapezoid 62">
            <a:extLst>
              <a:ext uri="{FF2B5EF4-FFF2-40B4-BE49-F238E27FC236}">
                <a16:creationId xmlns:a16="http://schemas.microsoft.com/office/drawing/2014/main" id="{7335B499-C3DB-6C4A-AE5B-30464FAF7446}"/>
              </a:ext>
            </a:extLst>
          </p:cNvPr>
          <p:cNvSpPr/>
          <p:nvPr/>
        </p:nvSpPr>
        <p:spPr>
          <a:xfrm>
            <a:off x="16011610" y="2066646"/>
            <a:ext cx="1664992" cy="1875914"/>
          </a:xfrm>
          <a:prstGeom prst="trapezoid">
            <a:avLst>
              <a:gd name="adj" fmla="val 3644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rapezoid 3">
            <a:extLst>
              <a:ext uri="{FF2B5EF4-FFF2-40B4-BE49-F238E27FC236}">
                <a16:creationId xmlns:a16="http://schemas.microsoft.com/office/drawing/2014/main" id="{A5A98B20-DFD0-BE4A-B10D-B32699BA8E77}"/>
              </a:ext>
            </a:extLst>
          </p:cNvPr>
          <p:cNvSpPr/>
          <p:nvPr/>
        </p:nvSpPr>
        <p:spPr>
          <a:xfrm>
            <a:off x="14058102" y="2066646"/>
            <a:ext cx="1664992" cy="1875914"/>
          </a:xfrm>
          <a:prstGeom prst="trapezoid">
            <a:avLst>
              <a:gd name="adj" fmla="val 3644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Freeform 298">
            <a:extLst>
              <a:ext uri="{FF2B5EF4-FFF2-40B4-BE49-F238E27FC236}">
                <a16:creationId xmlns:a16="http://schemas.microsoft.com/office/drawing/2014/main" id="{3667F28E-9796-6149-862C-5C3ADDB98B72}"/>
              </a:ext>
            </a:extLst>
          </p:cNvPr>
          <p:cNvSpPr>
            <a:spLocks noChangeArrowheads="1"/>
          </p:cNvSpPr>
          <p:nvPr/>
        </p:nvSpPr>
        <p:spPr bwMode="auto">
          <a:xfrm>
            <a:off x="2470727" y="4377643"/>
            <a:ext cx="1684951" cy="1647087"/>
          </a:xfrm>
          <a:custGeom>
            <a:avLst/>
            <a:gdLst>
              <a:gd name="T0" fmla="*/ 559027 w 1569"/>
              <a:gd name="T1" fmla="*/ 340329 h 1534"/>
              <a:gd name="T2" fmla="*/ 556505 w 1569"/>
              <a:gd name="T3" fmla="*/ 348252 h 1534"/>
              <a:gd name="T4" fmla="*/ 519405 w 1569"/>
              <a:gd name="T5" fmla="*/ 382465 h 1534"/>
              <a:gd name="T6" fmla="*/ 516163 w 1569"/>
              <a:gd name="T7" fmla="*/ 383546 h 1534"/>
              <a:gd name="T8" fmla="*/ 511481 w 1569"/>
              <a:gd name="T9" fmla="*/ 436126 h 1534"/>
              <a:gd name="T10" fmla="*/ 470778 w 1569"/>
              <a:gd name="T11" fmla="*/ 480783 h 1534"/>
              <a:gd name="T12" fmla="*/ 467176 w 1569"/>
              <a:gd name="T13" fmla="*/ 491227 h 1534"/>
              <a:gd name="T14" fmla="*/ 427915 w 1569"/>
              <a:gd name="T15" fmla="*/ 526520 h 1534"/>
              <a:gd name="T16" fmla="*/ 337865 w 1569"/>
              <a:gd name="T17" fmla="*/ 524359 h 1534"/>
              <a:gd name="T18" fmla="*/ 304007 w 1569"/>
              <a:gd name="T19" fmla="*/ 544887 h 1534"/>
              <a:gd name="T20" fmla="*/ 230887 w 1569"/>
              <a:gd name="T21" fmla="*/ 530482 h 1534"/>
              <a:gd name="T22" fmla="*/ 193426 w 1569"/>
              <a:gd name="T23" fmla="*/ 489786 h 1534"/>
              <a:gd name="T24" fmla="*/ 191625 w 1569"/>
              <a:gd name="T25" fmla="*/ 487985 h 1534"/>
              <a:gd name="T26" fmla="*/ 162809 w 1569"/>
              <a:gd name="T27" fmla="*/ 502031 h 1534"/>
              <a:gd name="T28" fmla="*/ 92211 w 1569"/>
              <a:gd name="T29" fmla="*/ 463136 h 1534"/>
              <a:gd name="T30" fmla="*/ 100855 w 1569"/>
              <a:gd name="T31" fmla="*/ 413797 h 1534"/>
              <a:gd name="T32" fmla="*/ 71679 w 1569"/>
              <a:gd name="T33" fmla="*/ 375263 h 1534"/>
              <a:gd name="T34" fmla="*/ 15128 w 1569"/>
              <a:gd name="T35" fmla="*/ 234809 h 1534"/>
              <a:gd name="T36" fmla="*/ 69878 w 1569"/>
              <a:gd name="T37" fmla="*/ 184390 h 1534"/>
              <a:gd name="T38" fmla="*/ 123548 w 1569"/>
              <a:gd name="T39" fmla="*/ 186911 h 1534"/>
              <a:gd name="T40" fmla="*/ 115263 w 1569"/>
              <a:gd name="T41" fmla="*/ 88954 h 1534"/>
              <a:gd name="T42" fmla="*/ 158847 w 1569"/>
              <a:gd name="T43" fmla="*/ 50419 h 1534"/>
              <a:gd name="T44" fmla="*/ 206393 w 1569"/>
              <a:gd name="T45" fmla="*/ 55821 h 1534"/>
              <a:gd name="T46" fmla="*/ 221161 w 1569"/>
              <a:gd name="T47" fmla="*/ 66985 h 1534"/>
              <a:gd name="T48" fmla="*/ 278793 w 1569"/>
              <a:gd name="T49" fmla="*/ 18367 h 1534"/>
              <a:gd name="T50" fmla="*/ 323097 w 1569"/>
              <a:gd name="T51" fmla="*/ 11524 h 1534"/>
              <a:gd name="T52" fmla="*/ 424313 w 1569"/>
              <a:gd name="T53" fmla="*/ 24849 h 1534"/>
              <a:gd name="T54" fmla="*/ 477982 w 1569"/>
              <a:gd name="T55" fmla="*/ 81391 h 1534"/>
              <a:gd name="T56" fmla="*/ 499234 w 1569"/>
              <a:gd name="T57" fmla="*/ 111642 h 1534"/>
              <a:gd name="T58" fmla="*/ 501035 w 1569"/>
              <a:gd name="T59" fmla="*/ 133251 h 1534"/>
              <a:gd name="T60" fmla="*/ 527329 w 1569"/>
              <a:gd name="T61" fmla="*/ 238771 h 1534"/>
              <a:gd name="T62" fmla="*/ 533453 w 1569"/>
              <a:gd name="T63" fmla="*/ 267942 h 1534"/>
              <a:gd name="T64" fmla="*/ 542818 w 1569"/>
              <a:gd name="T65" fmla="*/ 282707 h 15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69" h="1534">
                <a:moveTo>
                  <a:pt x="1552" y="945"/>
                </a:moveTo>
                <a:lnTo>
                  <a:pt x="1552" y="945"/>
                </a:lnTo>
                <a:cubicBezTo>
                  <a:pt x="1550" y="952"/>
                  <a:pt x="1548" y="959"/>
                  <a:pt x="1545" y="967"/>
                </a:cubicBezTo>
                <a:cubicBezTo>
                  <a:pt x="1528" y="1013"/>
                  <a:pt x="1489" y="1048"/>
                  <a:pt x="1442" y="1062"/>
                </a:cubicBezTo>
                <a:cubicBezTo>
                  <a:pt x="1439" y="1063"/>
                  <a:pt x="1436" y="1064"/>
                  <a:pt x="1433" y="1065"/>
                </a:cubicBezTo>
                <a:cubicBezTo>
                  <a:pt x="1441" y="1117"/>
                  <a:pt x="1438" y="1165"/>
                  <a:pt x="1420" y="1211"/>
                </a:cubicBezTo>
                <a:cubicBezTo>
                  <a:pt x="1399" y="1266"/>
                  <a:pt x="1360" y="1309"/>
                  <a:pt x="1307" y="1335"/>
                </a:cubicBezTo>
                <a:cubicBezTo>
                  <a:pt x="1305" y="1345"/>
                  <a:pt x="1302" y="1354"/>
                  <a:pt x="1297" y="1364"/>
                </a:cubicBezTo>
                <a:cubicBezTo>
                  <a:pt x="1278" y="1412"/>
                  <a:pt x="1238" y="1447"/>
                  <a:pt x="1188" y="1462"/>
                </a:cubicBezTo>
                <a:cubicBezTo>
                  <a:pt x="1103" y="1487"/>
                  <a:pt x="1017" y="1485"/>
                  <a:pt x="938" y="1456"/>
                </a:cubicBezTo>
                <a:cubicBezTo>
                  <a:pt x="913" y="1482"/>
                  <a:pt x="881" y="1503"/>
                  <a:pt x="844" y="1513"/>
                </a:cubicBezTo>
                <a:cubicBezTo>
                  <a:pt x="776" y="1533"/>
                  <a:pt x="704" y="1519"/>
                  <a:pt x="641" y="1473"/>
                </a:cubicBezTo>
                <a:cubicBezTo>
                  <a:pt x="604" y="1447"/>
                  <a:pt x="571" y="1411"/>
                  <a:pt x="537" y="1360"/>
                </a:cubicBezTo>
                <a:cubicBezTo>
                  <a:pt x="535" y="1359"/>
                  <a:pt x="533" y="1357"/>
                  <a:pt x="532" y="1355"/>
                </a:cubicBezTo>
                <a:cubicBezTo>
                  <a:pt x="511" y="1370"/>
                  <a:pt x="485" y="1384"/>
                  <a:pt x="452" y="1394"/>
                </a:cubicBezTo>
                <a:cubicBezTo>
                  <a:pt x="368" y="1418"/>
                  <a:pt x="281" y="1370"/>
                  <a:pt x="256" y="1286"/>
                </a:cubicBezTo>
                <a:cubicBezTo>
                  <a:pt x="242" y="1238"/>
                  <a:pt x="252" y="1187"/>
                  <a:pt x="280" y="1149"/>
                </a:cubicBezTo>
                <a:cubicBezTo>
                  <a:pt x="256" y="1115"/>
                  <a:pt x="223" y="1071"/>
                  <a:pt x="199" y="1042"/>
                </a:cubicBezTo>
                <a:cubicBezTo>
                  <a:pt x="97" y="910"/>
                  <a:pt x="0" y="785"/>
                  <a:pt x="42" y="652"/>
                </a:cubicBezTo>
                <a:cubicBezTo>
                  <a:pt x="55" y="613"/>
                  <a:pt x="92" y="542"/>
                  <a:pt x="194" y="512"/>
                </a:cubicBezTo>
                <a:cubicBezTo>
                  <a:pt x="243" y="498"/>
                  <a:pt x="294" y="500"/>
                  <a:pt x="343" y="519"/>
                </a:cubicBezTo>
                <a:cubicBezTo>
                  <a:pt x="299" y="401"/>
                  <a:pt x="288" y="319"/>
                  <a:pt x="320" y="247"/>
                </a:cubicBezTo>
                <a:cubicBezTo>
                  <a:pt x="343" y="195"/>
                  <a:pt x="387" y="156"/>
                  <a:pt x="441" y="140"/>
                </a:cubicBezTo>
                <a:cubicBezTo>
                  <a:pt x="485" y="127"/>
                  <a:pt x="532" y="132"/>
                  <a:pt x="573" y="155"/>
                </a:cubicBezTo>
                <a:cubicBezTo>
                  <a:pt x="588" y="164"/>
                  <a:pt x="601" y="174"/>
                  <a:pt x="614" y="186"/>
                </a:cubicBezTo>
                <a:cubicBezTo>
                  <a:pt x="645" y="120"/>
                  <a:pt x="702" y="73"/>
                  <a:pt x="774" y="51"/>
                </a:cubicBezTo>
                <a:cubicBezTo>
                  <a:pt x="820" y="38"/>
                  <a:pt x="860" y="32"/>
                  <a:pt x="897" y="32"/>
                </a:cubicBezTo>
                <a:cubicBezTo>
                  <a:pt x="1025" y="0"/>
                  <a:pt x="1120" y="34"/>
                  <a:pt x="1178" y="69"/>
                </a:cubicBezTo>
                <a:cubicBezTo>
                  <a:pt x="1241" y="107"/>
                  <a:pt x="1289" y="162"/>
                  <a:pt x="1327" y="226"/>
                </a:cubicBezTo>
                <a:cubicBezTo>
                  <a:pt x="1354" y="246"/>
                  <a:pt x="1376" y="275"/>
                  <a:pt x="1386" y="310"/>
                </a:cubicBezTo>
                <a:cubicBezTo>
                  <a:pt x="1391" y="330"/>
                  <a:pt x="1393" y="350"/>
                  <a:pt x="1391" y="370"/>
                </a:cubicBezTo>
                <a:cubicBezTo>
                  <a:pt x="1424" y="466"/>
                  <a:pt x="1445" y="569"/>
                  <a:pt x="1464" y="663"/>
                </a:cubicBezTo>
                <a:cubicBezTo>
                  <a:pt x="1469" y="688"/>
                  <a:pt x="1475" y="717"/>
                  <a:pt x="1481" y="744"/>
                </a:cubicBezTo>
                <a:cubicBezTo>
                  <a:pt x="1491" y="759"/>
                  <a:pt x="1500" y="773"/>
                  <a:pt x="1507" y="785"/>
                </a:cubicBezTo>
                <a:cubicBezTo>
                  <a:pt x="1538" y="834"/>
                  <a:pt x="1568" y="881"/>
                  <a:pt x="1552" y="945"/>
                </a:cubicBezTo>
              </a:path>
            </a:pathLst>
          </a:custGeom>
          <a:solidFill>
            <a:schemeClr val="accent1"/>
          </a:solidFill>
          <a:ln>
            <a:noFill/>
          </a:ln>
          <a:effectLst/>
        </p:spPr>
        <p:txBody>
          <a:bodyPr wrap="none" anchor="ctr"/>
          <a:lstStyle/>
          <a:p>
            <a:endParaRPr lang="en-US"/>
          </a:p>
        </p:txBody>
      </p:sp>
      <p:sp>
        <p:nvSpPr>
          <p:cNvPr id="340" name="Freeform 300">
            <a:extLst>
              <a:ext uri="{FF2B5EF4-FFF2-40B4-BE49-F238E27FC236}">
                <a16:creationId xmlns:a16="http://schemas.microsoft.com/office/drawing/2014/main" id="{913057FC-A468-DA4E-B092-835BCF96F13F}"/>
              </a:ext>
            </a:extLst>
          </p:cNvPr>
          <p:cNvSpPr>
            <a:spLocks noChangeArrowheads="1"/>
          </p:cNvSpPr>
          <p:nvPr/>
        </p:nvSpPr>
        <p:spPr bwMode="auto">
          <a:xfrm>
            <a:off x="2470727" y="6389169"/>
            <a:ext cx="1684951" cy="1647087"/>
          </a:xfrm>
          <a:custGeom>
            <a:avLst/>
            <a:gdLst>
              <a:gd name="T0" fmla="*/ 559027 w 1569"/>
              <a:gd name="T1" fmla="*/ 340468 h 1535"/>
              <a:gd name="T2" fmla="*/ 556505 w 1569"/>
              <a:gd name="T3" fmla="*/ 348026 h 1535"/>
              <a:gd name="T4" fmla="*/ 519405 w 1569"/>
              <a:gd name="T5" fmla="*/ 382576 h 1535"/>
              <a:gd name="T6" fmla="*/ 516163 w 1569"/>
              <a:gd name="T7" fmla="*/ 383656 h 1535"/>
              <a:gd name="T8" fmla="*/ 511481 w 1569"/>
              <a:gd name="T9" fmla="*/ 436561 h 1535"/>
              <a:gd name="T10" fmla="*/ 470778 w 1569"/>
              <a:gd name="T11" fmla="*/ 480470 h 1535"/>
              <a:gd name="T12" fmla="*/ 467176 w 1569"/>
              <a:gd name="T13" fmla="*/ 491267 h 1535"/>
              <a:gd name="T14" fmla="*/ 427915 w 1569"/>
              <a:gd name="T15" fmla="*/ 526537 h 1535"/>
              <a:gd name="T16" fmla="*/ 337865 w 1569"/>
              <a:gd name="T17" fmla="*/ 524018 h 1535"/>
              <a:gd name="T18" fmla="*/ 304007 w 1569"/>
              <a:gd name="T19" fmla="*/ 544892 h 1535"/>
              <a:gd name="T20" fmla="*/ 230887 w 1569"/>
              <a:gd name="T21" fmla="*/ 530496 h 1535"/>
              <a:gd name="T22" fmla="*/ 193426 w 1569"/>
              <a:gd name="T23" fmla="*/ 490187 h 1535"/>
              <a:gd name="T24" fmla="*/ 191625 w 1569"/>
              <a:gd name="T25" fmla="*/ 488027 h 1535"/>
              <a:gd name="T26" fmla="*/ 162809 w 1569"/>
              <a:gd name="T27" fmla="*/ 501704 h 1535"/>
              <a:gd name="T28" fmla="*/ 92211 w 1569"/>
              <a:gd name="T29" fmla="*/ 463194 h 1535"/>
              <a:gd name="T30" fmla="*/ 100855 w 1569"/>
              <a:gd name="T31" fmla="*/ 413888 h 1535"/>
              <a:gd name="T32" fmla="*/ 71679 w 1569"/>
              <a:gd name="T33" fmla="*/ 375018 h 1535"/>
              <a:gd name="T34" fmla="*/ 15128 w 1569"/>
              <a:gd name="T35" fmla="*/ 235016 h 1535"/>
              <a:gd name="T36" fmla="*/ 69878 w 1569"/>
              <a:gd name="T37" fmla="*/ 184630 h 1535"/>
              <a:gd name="T38" fmla="*/ 123548 w 1569"/>
              <a:gd name="T39" fmla="*/ 187149 h 1535"/>
              <a:gd name="T40" fmla="*/ 115263 w 1569"/>
              <a:gd name="T41" fmla="*/ 88896 h 1535"/>
              <a:gd name="T42" fmla="*/ 158847 w 1569"/>
              <a:gd name="T43" fmla="*/ 50386 h 1535"/>
              <a:gd name="T44" fmla="*/ 206393 w 1569"/>
              <a:gd name="T45" fmla="*/ 55785 h 1535"/>
              <a:gd name="T46" fmla="*/ 221161 w 1569"/>
              <a:gd name="T47" fmla="*/ 66942 h 1535"/>
              <a:gd name="T48" fmla="*/ 278793 w 1569"/>
              <a:gd name="T49" fmla="*/ 18355 h 1535"/>
              <a:gd name="T50" fmla="*/ 323097 w 1569"/>
              <a:gd name="T51" fmla="*/ 11517 h 1535"/>
              <a:gd name="T52" fmla="*/ 424313 w 1569"/>
              <a:gd name="T53" fmla="*/ 25193 h 1535"/>
              <a:gd name="T54" fmla="*/ 477982 w 1569"/>
              <a:gd name="T55" fmla="*/ 81338 h 1535"/>
              <a:gd name="T56" fmla="*/ 499234 w 1569"/>
              <a:gd name="T57" fmla="*/ 111570 h 1535"/>
              <a:gd name="T58" fmla="*/ 501035 w 1569"/>
              <a:gd name="T59" fmla="*/ 133164 h 1535"/>
              <a:gd name="T60" fmla="*/ 527329 w 1569"/>
              <a:gd name="T61" fmla="*/ 238615 h 1535"/>
              <a:gd name="T62" fmla="*/ 533453 w 1569"/>
              <a:gd name="T63" fmla="*/ 268127 h 1535"/>
              <a:gd name="T64" fmla="*/ 542818 w 1569"/>
              <a:gd name="T65" fmla="*/ 282523 h 15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69" h="1535">
                <a:moveTo>
                  <a:pt x="1552" y="946"/>
                </a:moveTo>
                <a:lnTo>
                  <a:pt x="1552" y="946"/>
                </a:lnTo>
                <a:cubicBezTo>
                  <a:pt x="1550" y="953"/>
                  <a:pt x="1548" y="960"/>
                  <a:pt x="1545" y="967"/>
                </a:cubicBezTo>
                <a:cubicBezTo>
                  <a:pt x="1528" y="1014"/>
                  <a:pt x="1489" y="1049"/>
                  <a:pt x="1442" y="1063"/>
                </a:cubicBezTo>
                <a:cubicBezTo>
                  <a:pt x="1439" y="1064"/>
                  <a:pt x="1436" y="1065"/>
                  <a:pt x="1433" y="1066"/>
                </a:cubicBezTo>
                <a:cubicBezTo>
                  <a:pt x="1441" y="1118"/>
                  <a:pt x="1438" y="1167"/>
                  <a:pt x="1420" y="1213"/>
                </a:cubicBezTo>
                <a:cubicBezTo>
                  <a:pt x="1399" y="1267"/>
                  <a:pt x="1360" y="1310"/>
                  <a:pt x="1307" y="1335"/>
                </a:cubicBezTo>
                <a:cubicBezTo>
                  <a:pt x="1305" y="1346"/>
                  <a:pt x="1302" y="1356"/>
                  <a:pt x="1297" y="1365"/>
                </a:cubicBezTo>
                <a:cubicBezTo>
                  <a:pt x="1278" y="1413"/>
                  <a:pt x="1238" y="1449"/>
                  <a:pt x="1188" y="1463"/>
                </a:cubicBezTo>
                <a:cubicBezTo>
                  <a:pt x="1103" y="1488"/>
                  <a:pt x="1017" y="1486"/>
                  <a:pt x="938" y="1456"/>
                </a:cubicBezTo>
                <a:cubicBezTo>
                  <a:pt x="913" y="1483"/>
                  <a:pt x="881" y="1503"/>
                  <a:pt x="844" y="1514"/>
                </a:cubicBezTo>
                <a:cubicBezTo>
                  <a:pt x="776" y="1534"/>
                  <a:pt x="704" y="1520"/>
                  <a:pt x="641" y="1474"/>
                </a:cubicBezTo>
                <a:cubicBezTo>
                  <a:pt x="604" y="1449"/>
                  <a:pt x="571" y="1411"/>
                  <a:pt x="537" y="1362"/>
                </a:cubicBezTo>
                <a:cubicBezTo>
                  <a:pt x="535" y="1360"/>
                  <a:pt x="533" y="1358"/>
                  <a:pt x="532" y="1356"/>
                </a:cubicBezTo>
                <a:cubicBezTo>
                  <a:pt x="511" y="1371"/>
                  <a:pt x="485" y="1385"/>
                  <a:pt x="452" y="1394"/>
                </a:cubicBezTo>
                <a:cubicBezTo>
                  <a:pt x="368" y="1419"/>
                  <a:pt x="281" y="1371"/>
                  <a:pt x="256" y="1287"/>
                </a:cubicBezTo>
                <a:cubicBezTo>
                  <a:pt x="242" y="1238"/>
                  <a:pt x="252" y="1188"/>
                  <a:pt x="280" y="1150"/>
                </a:cubicBezTo>
                <a:cubicBezTo>
                  <a:pt x="256" y="1115"/>
                  <a:pt x="223" y="1072"/>
                  <a:pt x="199" y="1042"/>
                </a:cubicBezTo>
                <a:cubicBezTo>
                  <a:pt x="97" y="910"/>
                  <a:pt x="0" y="786"/>
                  <a:pt x="42" y="653"/>
                </a:cubicBezTo>
                <a:cubicBezTo>
                  <a:pt x="55" y="614"/>
                  <a:pt x="92" y="543"/>
                  <a:pt x="194" y="513"/>
                </a:cubicBezTo>
                <a:cubicBezTo>
                  <a:pt x="243" y="498"/>
                  <a:pt x="294" y="501"/>
                  <a:pt x="343" y="520"/>
                </a:cubicBezTo>
                <a:cubicBezTo>
                  <a:pt x="299" y="402"/>
                  <a:pt x="288" y="318"/>
                  <a:pt x="320" y="247"/>
                </a:cubicBezTo>
                <a:cubicBezTo>
                  <a:pt x="343" y="195"/>
                  <a:pt x="387" y="156"/>
                  <a:pt x="441" y="140"/>
                </a:cubicBezTo>
                <a:cubicBezTo>
                  <a:pt x="485" y="127"/>
                  <a:pt x="532" y="133"/>
                  <a:pt x="573" y="155"/>
                </a:cubicBezTo>
                <a:cubicBezTo>
                  <a:pt x="588" y="164"/>
                  <a:pt x="601" y="174"/>
                  <a:pt x="614" y="186"/>
                </a:cubicBezTo>
                <a:cubicBezTo>
                  <a:pt x="645" y="120"/>
                  <a:pt x="702" y="72"/>
                  <a:pt x="774" y="51"/>
                </a:cubicBezTo>
                <a:cubicBezTo>
                  <a:pt x="820" y="38"/>
                  <a:pt x="860" y="32"/>
                  <a:pt x="897" y="32"/>
                </a:cubicBezTo>
                <a:cubicBezTo>
                  <a:pt x="1025" y="0"/>
                  <a:pt x="1120" y="34"/>
                  <a:pt x="1178" y="70"/>
                </a:cubicBezTo>
                <a:cubicBezTo>
                  <a:pt x="1241" y="107"/>
                  <a:pt x="1289" y="162"/>
                  <a:pt x="1327" y="226"/>
                </a:cubicBezTo>
                <a:cubicBezTo>
                  <a:pt x="1354" y="245"/>
                  <a:pt x="1376" y="274"/>
                  <a:pt x="1386" y="310"/>
                </a:cubicBezTo>
                <a:cubicBezTo>
                  <a:pt x="1391" y="330"/>
                  <a:pt x="1393" y="350"/>
                  <a:pt x="1391" y="370"/>
                </a:cubicBezTo>
                <a:cubicBezTo>
                  <a:pt x="1424" y="466"/>
                  <a:pt x="1445" y="570"/>
                  <a:pt x="1464" y="663"/>
                </a:cubicBezTo>
                <a:cubicBezTo>
                  <a:pt x="1469" y="689"/>
                  <a:pt x="1475" y="718"/>
                  <a:pt x="1481" y="745"/>
                </a:cubicBezTo>
                <a:cubicBezTo>
                  <a:pt x="1491" y="760"/>
                  <a:pt x="1500" y="774"/>
                  <a:pt x="1507" y="785"/>
                </a:cubicBezTo>
                <a:cubicBezTo>
                  <a:pt x="1538" y="835"/>
                  <a:pt x="1568" y="882"/>
                  <a:pt x="1552" y="946"/>
                </a:cubicBezTo>
              </a:path>
            </a:pathLst>
          </a:custGeom>
          <a:solidFill>
            <a:schemeClr val="accent2"/>
          </a:solidFill>
          <a:ln>
            <a:noFill/>
          </a:ln>
          <a:effectLst/>
        </p:spPr>
        <p:txBody>
          <a:bodyPr wrap="none" anchor="ctr"/>
          <a:lstStyle/>
          <a:p>
            <a:endParaRPr lang="en-US"/>
          </a:p>
        </p:txBody>
      </p:sp>
      <p:sp>
        <p:nvSpPr>
          <p:cNvPr id="342" name="Freeform 302">
            <a:extLst>
              <a:ext uri="{FF2B5EF4-FFF2-40B4-BE49-F238E27FC236}">
                <a16:creationId xmlns:a16="http://schemas.microsoft.com/office/drawing/2014/main" id="{24266EC9-3C74-3A4F-AC35-F4BEE4C1B5A4}"/>
              </a:ext>
            </a:extLst>
          </p:cNvPr>
          <p:cNvSpPr>
            <a:spLocks noChangeArrowheads="1"/>
          </p:cNvSpPr>
          <p:nvPr/>
        </p:nvSpPr>
        <p:spPr bwMode="auto">
          <a:xfrm>
            <a:off x="2470727" y="8400699"/>
            <a:ext cx="1684951" cy="1647087"/>
          </a:xfrm>
          <a:custGeom>
            <a:avLst/>
            <a:gdLst>
              <a:gd name="T0" fmla="*/ 559027 w 1569"/>
              <a:gd name="T1" fmla="*/ 340468 h 1535"/>
              <a:gd name="T2" fmla="*/ 556505 w 1569"/>
              <a:gd name="T3" fmla="*/ 348026 h 1535"/>
              <a:gd name="T4" fmla="*/ 519405 w 1569"/>
              <a:gd name="T5" fmla="*/ 382576 h 1535"/>
              <a:gd name="T6" fmla="*/ 516163 w 1569"/>
              <a:gd name="T7" fmla="*/ 383656 h 1535"/>
              <a:gd name="T8" fmla="*/ 511481 w 1569"/>
              <a:gd name="T9" fmla="*/ 436561 h 1535"/>
              <a:gd name="T10" fmla="*/ 470778 w 1569"/>
              <a:gd name="T11" fmla="*/ 480470 h 1535"/>
              <a:gd name="T12" fmla="*/ 467176 w 1569"/>
              <a:gd name="T13" fmla="*/ 491267 h 1535"/>
              <a:gd name="T14" fmla="*/ 427915 w 1569"/>
              <a:gd name="T15" fmla="*/ 526537 h 1535"/>
              <a:gd name="T16" fmla="*/ 337865 w 1569"/>
              <a:gd name="T17" fmla="*/ 524018 h 1535"/>
              <a:gd name="T18" fmla="*/ 304007 w 1569"/>
              <a:gd name="T19" fmla="*/ 544892 h 1535"/>
              <a:gd name="T20" fmla="*/ 230887 w 1569"/>
              <a:gd name="T21" fmla="*/ 530496 h 1535"/>
              <a:gd name="T22" fmla="*/ 193426 w 1569"/>
              <a:gd name="T23" fmla="*/ 490187 h 1535"/>
              <a:gd name="T24" fmla="*/ 191625 w 1569"/>
              <a:gd name="T25" fmla="*/ 488027 h 1535"/>
              <a:gd name="T26" fmla="*/ 162809 w 1569"/>
              <a:gd name="T27" fmla="*/ 501704 h 1535"/>
              <a:gd name="T28" fmla="*/ 92211 w 1569"/>
              <a:gd name="T29" fmla="*/ 463194 h 1535"/>
              <a:gd name="T30" fmla="*/ 100855 w 1569"/>
              <a:gd name="T31" fmla="*/ 413888 h 1535"/>
              <a:gd name="T32" fmla="*/ 71679 w 1569"/>
              <a:gd name="T33" fmla="*/ 375018 h 1535"/>
              <a:gd name="T34" fmla="*/ 15128 w 1569"/>
              <a:gd name="T35" fmla="*/ 235016 h 1535"/>
              <a:gd name="T36" fmla="*/ 69878 w 1569"/>
              <a:gd name="T37" fmla="*/ 184630 h 1535"/>
              <a:gd name="T38" fmla="*/ 123548 w 1569"/>
              <a:gd name="T39" fmla="*/ 186789 h 1535"/>
              <a:gd name="T40" fmla="*/ 115263 w 1569"/>
              <a:gd name="T41" fmla="*/ 88896 h 1535"/>
              <a:gd name="T42" fmla="*/ 158847 w 1569"/>
              <a:gd name="T43" fmla="*/ 50386 h 1535"/>
              <a:gd name="T44" fmla="*/ 206393 w 1569"/>
              <a:gd name="T45" fmla="*/ 55785 h 1535"/>
              <a:gd name="T46" fmla="*/ 221161 w 1569"/>
              <a:gd name="T47" fmla="*/ 66942 h 1535"/>
              <a:gd name="T48" fmla="*/ 278793 w 1569"/>
              <a:gd name="T49" fmla="*/ 18355 h 1535"/>
              <a:gd name="T50" fmla="*/ 323097 w 1569"/>
              <a:gd name="T51" fmla="*/ 11517 h 1535"/>
              <a:gd name="T52" fmla="*/ 424313 w 1569"/>
              <a:gd name="T53" fmla="*/ 24833 h 1535"/>
              <a:gd name="T54" fmla="*/ 477982 w 1569"/>
              <a:gd name="T55" fmla="*/ 80978 h 1535"/>
              <a:gd name="T56" fmla="*/ 499234 w 1569"/>
              <a:gd name="T57" fmla="*/ 111210 h 1535"/>
              <a:gd name="T58" fmla="*/ 501035 w 1569"/>
              <a:gd name="T59" fmla="*/ 133164 h 1535"/>
              <a:gd name="T60" fmla="*/ 527329 w 1569"/>
              <a:gd name="T61" fmla="*/ 238615 h 1535"/>
              <a:gd name="T62" fmla="*/ 533453 w 1569"/>
              <a:gd name="T63" fmla="*/ 267767 h 1535"/>
              <a:gd name="T64" fmla="*/ 542818 w 1569"/>
              <a:gd name="T65" fmla="*/ 282883 h 15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69" h="1535">
                <a:moveTo>
                  <a:pt x="1552" y="946"/>
                </a:moveTo>
                <a:lnTo>
                  <a:pt x="1552" y="946"/>
                </a:lnTo>
                <a:cubicBezTo>
                  <a:pt x="1550" y="953"/>
                  <a:pt x="1548" y="960"/>
                  <a:pt x="1545" y="967"/>
                </a:cubicBezTo>
                <a:cubicBezTo>
                  <a:pt x="1528" y="1014"/>
                  <a:pt x="1489" y="1049"/>
                  <a:pt x="1442" y="1063"/>
                </a:cubicBezTo>
                <a:cubicBezTo>
                  <a:pt x="1439" y="1064"/>
                  <a:pt x="1436" y="1064"/>
                  <a:pt x="1433" y="1066"/>
                </a:cubicBezTo>
                <a:cubicBezTo>
                  <a:pt x="1441" y="1118"/>
                  <a:pt x="1438" y="1167"/>
                  <a:pt x="1420" y="1213"/>
                </a:cubicBezTo>
                <a:cubicBezTo>
                  <a:pt x="1399" y="1267"/>
                  <a:pt x="1360" y="1309"/>
                  <a:pt x="1307" y="1335"/>
                </a:cubicBezTo>
                <a:cubicBezTo>
                  <a:pt x="1305" y="1345"/>
                  <a:pt x="1302" y="1356"/>
                  <a:pt x="1297" y="1365"/>
                </a:cubicBezTo>
                <a:cubicBezTo>
                  <a:pt x="1278" y="1413"/>
                  <a:pt x="1238" y="1449"/>
                  <a:pt x="1188" y="1463"/>
                </a:cubicBezTo>
                <a:cubicBezTo>
                  <a:pt x="1103" y="1488"/>
                  <a:pt x="1017" y="1486"/>
                  <a:pt x="938" y="1456"/>
                </a:cubicBezTo>
                <a:cubicBezTo>
                  <a:pt x="913" y="1483"/>
                  <a:pt x="881" y="1503"/>
                  <a:pt x="844" y="1514"/>
                </a:cubicBezTo>
                <a:cubicBezTo>
                  <a:pt x="776" y="1534"/>
                  <a:pt x="704" y="1519"/>
                  <a:pt x="641" y="1474"/>
                </a:cubicBezTo>
                <a:cubicBezTo>
                  <a:pt x="604" y="1448"/>
                  <a:pt x="571" y="1411"/>
                  <a:pt x="537" y="1362"/>
                </a:cubicBezTo>
                <a:cubicBezTo>
                  <a:pt x="535" y="1360"/>
                  <a:pt x="533" y="1357"/>
                  <a:pt x="532" y="1356"/>
                </a:cubicBezTo>
                <a:cubicBezTo>
                  <a:pt x="511" y="1371"/>
                  <a:pt x="485" y="1384"/>
                  <a:pt x="452" y="1394"/>
                </a:cubicBezTo>
                <a:cubicBezTo>
                  <a:pt x="368" y="1419"/>
                  <a:pt x="281" y="1371"/>
                  <a:pt x="256" y="1287"/>
                </a:cubicBezTo>
                <a:cubicBezTo>
                  <a:pt x="242" y="1238"/>
                  <a:pt x="252" y="1188"/>
                  <a:pt x="280" y="1150"/>
                </a:cubicBezTo>
                <a:cubicBezTo>
                  <a:pt x="256" y="1115"/>
                  <a:pt x="223" y="1073"/>
                  <a:pt x="199" y="1042"/>
                </a:cubicBezTo>
                <a:cubicBezTo>
                  <a:pt x="97" y="910"/>
                  <a:pt x="0" y="786"/>
                  <a:pt x="42" y="653"/>
                </a:cubicBezTo>
                <a:cubicBezTo>
                  <a:pt x="55" y="613"/>
                  <a:pt x="92" y="543"/>
                  <a:pt x="194" y="513"/>
                </a:cubicBezTo>
                <a:cubicBezTo>
                  <a:pt x="243" y="498"/>
                  <a:pt x="294" y="501"/>
                  <a:pt x="343" y="519"/>
                </a:cubicBezTo>
                <a:cubicBezTo>
                  <a:pt x="299" y="402"/>
                  <a:pt x="288" y="318"/>
                  <a:pt x="320" y="247"/>
                </a:cubicBezTo>
                <a:cubicBezTo>
                  <a:pt x="343" y="195"/>
                  <a:pt x="387" y="156"/>
                  <a:pt x="441" y="140"/>
                </a:cubicBezTo>
                <a:cubicBezTo>
                  <a:pt x="485" y="127"/>
                  <a:pt x="532" y="132"/>
                  <a:pt x="573" y="155"/>
                </a:cubicBezTo>
                <a:cubicBezTo>
                  <a:pt x="588" y="164"/>
                  <a:pt x="601" y="173"/>
                  <a:pt x="614" y="186"/>
                </a:cubicBezTo>
                <a:cubicBezTo>
                  <a:pt x="645" y="120"/>
                  <a:pt x="702" y="72"/>
                  <a:pt x="774" y="51"/>
                </a:cubicBezTo>
                <a:cubicBezTo>
                  <a:pt x="820" y="38"/>
                  <a:pt x="860" y="32"/>
                  <a:pt x="897" y="32"/>
                </a:cubicBezTo>
                <a:cubicBezTo>
                  <a:pt x="1025" y="0"/>
                  <a:pt x="1120" y="34"/>
                  <a:pt x="1178" y="69"/>
                </a:cubicBezTo>
                <a:cubicBezTo>
                  <a:pt x="1241" y="107"/>
                  <a:pt x="1289" y="162"/>
                  <a:pt x="1327" y="225"/>
                </a:cubicBezTo>
                <a:cubicBezTo>
                  <a:pt x="1354" y="246"/>
                  <a:pt x="1376" y="274"/>
                  <a:pt x="1386" y="309"/>
                </a:cubicBezTo>
                <a:cubicBezTo>
                  <a:pt x="1391" y="329"/>
                  <a:pt x="1393" y="350"/>
                  <a:pt x="1391" y="370"/>
                </a:cubicBezTo>
                <a:cubicBezTo>
                  <a:pt x="1424" y="466"/>
                  <a:pt x="1445" y="570"/>
                  <a:pt x="1464" y="663"/>
                </a:cubicBezTo>
                <a:cubicBezTo>
                  <a:pt x="1469" y="689"/>
                  <a:pt x="1475" y="718"/>
                  <a:pt x="1481" y="744"/>
                </a:cubicBezTo>
                <a:cubicBezTo>
                  <a:pt x="1491" y="760"/>
                  <a:pt x="1500" y="773"/>
                  <a:pt x="1507" y="786"/>
                </a:cubicBezTo>
                <a:cubicBezTo>
                  <a:pt x="1538" y="835"/>
                  <a:pt x="1568" y="882"/>
                  <a:pt x="1552" y="946"/>
                </a:cubicBezTo>
              </a:path>
            </a:pathLst>
          </a:custGeom>
          <a:solidFill>
            <a:schemeClr val="accent3"/>
          </a:solidFill>
          <a:ln>
            <a:noFill/>
          </a:ln>
          <a:effectLst/>
        </p:spPr>
        <p:txBody>
          <a:bodyPr wrap="none" anchor="ctr"/>
          <a:lstStyle/>
          <a:p>
            <a:endParaRPr lang="en-US"/>
          </a:p>
        </p:txBody>
      </p:sp>
      <p:sp>
        <p:nvSpPr>
          <p:cNvPr id="360" name="CuadroTexto 238">
            <a:extLst>
              <a:ext uri="{FF2B5EF4-FFF2-40B4-BE49-F238E27FC236}">
                <a16:creationId xmlns:a16="http://schemas.microsoft.com/office/drawing/2014/main" id="{3A1B3F7D-8FCB-B742-BAE8-FCE85074F142}"/>
              </a:ext>
            </a:extLst>
          </p:cNvPr>
          <p:cNvSpPr txBox="1"/>
          <p:nvPr/>
        </p:nvSpPr>
        <p:spPr>
          <a:xfrm>
            <a:off x="2379288" y="1723939"/>
            <a:ext cx="10354579" cy="1200329"/>
          </a:xfrm>
          <a:prstGeom prst="rect">
            <a:avLst/>
          </a:prstGeom>
          <a:noFill/>
        </p:spPr>
        <p:txBody>
          <a:bodyPr wrap="square" rtlCol="0">
            <a:spAutoFit/>
          </a:bodyPr>
          <a:lstStyle/>
          <a:p>
            <a:r>
              <a:rPr lang="en-US" sz="7200" b="1" dirty="0">
                <a:solidFill>
                  <a:schemeClr val="tx2"/>
                </a:solidFill>
                <a:latin typeface="Lato Heavy" charset="0"/>
                <a:ea typeface="Lato Heavy" charset="0"/>
                <a:cs typeface="Lato Heavy" charset="0"/>
              </a:rPr>
              <a:t>Education Infographics</a:t>
            </a:r>
          </a:p>
        </p:txBody>
      </p:sp>
      <p:grpSp>
        <p:nvGrpSpPr>
          <p:cNvPr id="13" name="Group 12">
            <a:extLst>
              <a:ext uri="{FF2B5EF4-FFF2-40B4-BE49-F238E27FC236}">
                <a16:creationId xmlns:a16="http://schemas.microsoft.com/office/drawing/2014/main" id="{A8A7C5A0-2663-A844-820C-99C23EE3A90E}"/>
              </a:ext>
            </a:extLst>
          </p:cNvPr>
          <p:cNvGrpSpPr/>
          <p:nvPr/>
        </p:nvGrpSpPr>
        <p:grpSpPr>
          <a:xfrm>
            <a:off x="2730424" y="4326641"/>
            <a:ext cx="8410536" cy="1600438"/>
            <a:chOff x="2730424" y="6246365"/>
            <a:chExt cx="8410536" cy="1600438"/>
          </a:xfrm>
        </p:grpSpPr>
        <p:grpSp>
          <p:nvGrpSpPr>
            <p:cNvPr id="362" name="Group 361">
              <a:extLst>
                <a:ext uri="{FF2B5EF4-FFF2-40B4-BE49-F238E27FC236}">
                  <a16:creationId xmlns:a16="http://schemas.microsoft.com/office/drawing/2014/main" id="{A8282DAA-C84D-7444-A4C9-6E2D721175D9}"/>
                </a:ext>
              </a:extLst>
            </p:cNvPr>
            <p:cNvGrpSpPr/>
            <p:nvPr/>
          </p:nvGrpSpPr>
          <p:grpSpPr>
            <a:xfrm>
              <a:off x="4439511" y="6246365"/>
              <a:ext cx="6701449" cy="1600438"/>
              <a:chOff x="21840149" y="4290491"/>
              <a:chExt cx="6701449" cy="1600438"/>
            </a:xfrm>
          </p:grpSpPr>
          <p:sp>
            <p:nvSpPr>
              <p:cNvPr id="363" name="CuadroTexto 4">
                <a:extLst>
                  <a:ext uri="{FF2B5EF4-FFF2-40B4-BE49-F238E27FC236}">
                    <a16:creationId xmlns:a16="http://schemas.microsoft.com/office/drawing/2014/main" id="{FA13A704-A5FA-C04F-94D5-EE89E4B41E15}"/>
                  </a:ext>
                </a:extLst>
              </p:cNvPr>
              <p:cNvSpPr txBox="1"/>
              <p:nvPr/>
            </p:nvSpPr>
            <p:spPr>
              <a:xfrm>
                <a:off x="21840149" y="4936822"/>
                <a:ext cx="6701449"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364" name="CuadroTexto 4">
                <a:extLst>
                  <a:ext uri="{FF2B5EF4-FFF2-40B4-BE49-F238E27FC236}">
                    <a16:creationId xmlns:a16="http://schemas.microsoft.com/office/drawing/2014/main" id="{074B5222-E6E9-DC4E-A37E-651F6B784CBA}"/>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365" name="CuadroTexto 4">
              <a:extLst>
                <a:ext uri="{FF2B5EF4-FFF2-40B4-BE49-F238E27FC236}">
                  <a16:creationId xmlns:a16="http://schemas.microsoft.com/office/drawing/2014/main" id="{F6864961-8BD0-D14D-BBD1-002C0818E00B}"/>
                </a:ext>
              </a:extLst>
            </p:cNvPr>
            <p:cNvSpPr txBox="1"/>
            <p:nvPr/>
          </p:nvSpPr>
          <p:spPr>
            <a:xfrm>
              <a:off x="2730424" y="6674725"/>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grpSp>
      <p:grpSp>
        <p:nvGrpSpPr>
          <p:cNvPr id="366" name="Group 365">
            <a:extLst>
              <a:ext uri="{FF2B5EF4-FFF2-40B4-BE49-F238E27FC236}">
                <a16:creationId xmlns:a16="http://schemas.microsoft.com/office/drawing/2014/main" id="{B24C0F0B-B768-A44D-8DDB-D3517F8F9B96}"/>
              </a:ext>
            </a:extLst>
          </p:cNvPr>
          <p:cNvGrpSpPr/>
          <p:nvPr/>
        </p:nvGrpSpPr>
        <p:grpSpPr>
          <a:xfrm>
            <a:off x="2730424" y="6420347"/>
            <a:ext cx="8410536" cy="1600438"/>
            <a:chOff x="2730424" y="6246365"/>
            <a:chExt cx="8410536" cy="1600438"/>
          </a:xfrm>
        </p:grpSpPr>
        <p:grpSp>
          <p:nvGrpSpPr>
            <p:cNvPr id="367" name="Group 366">
              <a:extLst>
                <a:ext uri="{FF2B5EF4-FFF2-40B4-BE49-F238E27FC236}">
                  <a16:creationId xmlns:a16="http://schemas.microsoft.com/office/drawing/2014/main" id="{E68CCEA2-2E74-1A4A-A1E4-C74225EFE52A}"/>
                </a:ext>
              </a:extLst>
            </p:cNvPr>
            <p:cNvGrpSpPr/>
            <p:nvPr/>
          </p:nvGrpSpPr>
          <p:grpSpPr>
            <a:xfrm>
              <a:off x="4439511" y="6246365"/>
              <a:ext cx="6701449" cy="1600438"/>
              <a:chOff x="21840149" y="4290491"/>
              <a:chExt cx="6701449" cy="1600438"/>
            </a:xfrm>
          </p:grpSpPr>
          <p:sp>
            <p:nvSpPr>
              <p:cNvPr id="369" name="CuadroTexto 4">
                <a:extLst>
                  <a:ext uri="{FF2B5EF4-FFF2-40B4-BE49-F238E27FC236}">
                    <a16:creationId xmlns:a16="http://schemas.microsoft.com/office/drawing/2014/main" id="{B42369D0-5910-1B48-BC18-CB83EDE229DC}"/>
                  </a:ext>
                </a:extLst>
              </p:cNvPr>
              <p:cNvSpPr txBox="1"/>
              <p:nvPr/>
            </p:nvSpPr>
            <p:spPr>
              <a:xfrm>
                <a:off x="21840149" y="4936822"/>
                <a:ext cx="6701449"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370" name="CuadroTexto 4">
                <a:extLst>
                  <a:ext uri="{FF2B5EF4-FFF2-40B4-BE49-F238E27FC236}">
                    <a16:creationId xmlns:a16="http://schemas.microsoft.com/office/drawing/2014/main" id="{71273DC9-7666-294A-AB8A-107A4C8C6384}"/>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368" name="CuadroTexto 4">
              <a:extLst>
                <a:ext uri="{FF2B5EF4-FFF2-40B4-BE49-F238E27FC236}">
                  <a16:creationId xmlns:a16="http://schemas.microsoft.com/office/drawing/2014/main" id="{56EA7EB5-80ED-5543-A38C-8759BA9B0643}"/>
                </a:ext>
              </a:extLst>
            </p:cNvPr>
            <p:cNvSpPr txBox="1"/>
            <p:nvPr/>
          </p:nvSpPr>
          <p:spPr>
            <a:xfrm>
              <a:off x="2730424" y="6674725"/>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grpSp>
      <p:grpSp>
        <p:nvGrpSpPr>
          <p:cNvPr id="371" name="Group 370">
            <a:extLst>
              <a:ext uri="{FF2B5EF4-FFF2-40B4-BE49-F238E27FC236}">
                <a16:creationId xmlns:a16="http://schemas.microsoft.com/office/drawing/2014/main" id="{419FC60C-C8AC-AA43-A802-7DA0046522DD}"/>
              </a:ext>
            </a:extLst>
          </p:cNvPr>
          <p:cNvGrpSpPr/>
          <p:nvPr/>
        </p:nvGrpSpPr>
        <p:grpSpPr>
          <a:xfrm>
            <a:off x="2730424" y="8375636"/>
            <a:ext cx="8410536" cy="1600438"/>
            <a:chOff x="2730424" y="6246365"/>
            <a:chExt cx="8410536" cy="1600438"/>
          </a:xfrm>
        </p:grpSpPr>
        <p:grpSp>
          <p:nvGrpSpPr>
            <p:cNvPr id="372" name="Group 371">
              <a:extLst>
                <a:ext uri="{FF2B5EF4-FFF2-40B4-BE49-F238E27FC236}">
                  <a16:creationId xmlns:a16="http://schemas.microsoft.com/office/drawing/2014/main" id="{4B21D68C-C73D-0446-851D-AAA55A801984}"/>
                </a:ext>
              </a:extLst>
            </p:cNvPr>
            <p:cNvGrpSpPr/>
            <p:nvPr/>
          </p:nvGrpSpPr>
          <p:grpSpPr>
            <a:xfrm>
              <a:off x="4439511" y="6246365"/>
              <a:ext cx="6701449" cy="1600438"/>
              <a:chOff x="21840149" y="4290491"/>
              <a:chExt cx="6701449" cy="1600438"/>
            </a:xfrm>
          </p:grpSpPr>
          <p:sp>
            <p:nvSpPr>
              <p:cNvPr id="374" name="CuadroTexto 4">
                <a:extLst>
                  <a:ext uri="{FF2B5EF4-FFF2-40B4-BE49-F238E27FC236}">
                    <a16:creationId xmlns:a16="http://schemas.microsoft.com/office/drawing/2014/main" id="{6C992E9E-E826-3D4C-BA76-71640540402C}"/>
                  </a:ext>
                </a:extLst>
              </p:cNvPr>
              <p:cNvSpPr txBox="1"/>
              <p:nvPr/>
            </p:nvSpPr>
            <p:spPr>
              <a:xfrm>
                <a:off x="21840149" y="4936822"/>
                <a:ext cx="6701449"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375" name="CuadroTexto 4">
                <a:extLst>
                  <a:ext uri="{FF2B5EF4-FFF2-40B4-BE49-F238E27FC236}">
                    <a16:creationId xmlns:a16="http://schemas.microsoft.com/office/drawing/2014/main" id="{E0C869DF-E00B-3346-9A55-900AEC099CF6}"/>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373" name="CuadroTexto 4">
              <a:extLst>
                <a:ext uri="{FF2B5EF4-FFF2-40B4-BE49-F238E27FC236}">
                  <a16:creationId xmlns:a16="http://schemas.microsoft.com/office/drawing/2014/main" id="{F8639D18-F493-A745-AF3E-A364020EECED}"/>
                </a:ext>
              </a:extLst>
            </p:cNvPr>
            <p:cNvSpPr txBox="1"/>
            <p:nvPr/>
          </p:nvSpPr>
          <p:spPr>
            <a:xfrm>
              <a:off x="2730424" y="6674725"/>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grpSp>
      <p:sp>
        <p:nvSpPr>
          <p:cNvPr id="36" name="Freeform 161">
            <a:extLst>
              <a:ext uri="{FF2B5EF4-FFF2-40B4-BE49-F238E27FC236}">
                <a16:creationId xmlns:a16="http://schemas.microsoft.com/office/drawing/2014/main" id="{7577DA0F-85AF-2D42-A4FA-6D2BA6F5F553}"/>
              </a:ext>
            </a:extLst>
          </p:cNvPr>
          <p:cNvSpPr>
            <a:spLocks noChangeArrowheads="1"/>
          </p:cNvSpPr>
          <p:nvPr/>
        </p:nvSpPr>
        <p:spPr bwMode="auto">
          <a:xfrm>
            <a:off x="13991986" y="4015647"/>
            <a:ext cx="1797225" cy="7633707"/>
          </a:xfrm>
          <a:custGeom>
            <a:avLst/>
            <a:gdLst>
              <a:gd name="T0" fmla="*/ 449471 w 1319"/>
              <a:gd name="T1" fmla="*/ 2015765 h 5602"/>
              <a:gd name="T2" fmla="*/ 24831 w 1319"/>
              <a:gd name="T3" fmla="*/ 2015765 h 5602"/>
              <a:gd name="T4" fmla="*/ 24831 w 1319"/>
              <a:gd name="T5" fmla="*/ 2015765 h 5602"/>
              <a:gd name="T6" fmla="*/ 0 w 1319"/>
              <a:gd name="T7" fmla="*/ 1990932 h 5602"/>
              <a:gd name="T8" fmla="*/ 0 w 1319"/>
              <a:gd name="T9" fmla="*/ 0 h 5602"/>
              <a:gd name="T10" fmla="*/ 474302 w 1319"/>
              <a:gd name="T11" fmla="*/ 0 h 5602"/>
              <a:gd name="T12" fmla="*/ 474302 w 1319"/>
              <a:gd name="T13" fmla="*/ 1990932 h 5602"/>
              <a:gd name="T14" fmla="*/ 474302 w 1319"/>
              <a:gd name="T15" fmla="*/ 1990932 h 5602"/>
              <a:gd name="T16" fmla="*/ 449471 w 1319"/>
              <a:gd name="T17" fmla="*/ 2015765 h 56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9" h="5602">
                <a:moveTo>
                  <a:pt x="1249" y="5601"/>
                </a:moveTo>
                <a:lnTo>
                  <a:pt x="69" y="5601"/>
                </a:lnTo>
                <a:cubicBezTo>
                  <a:pt x="31" y="5601"/>
                  <a:pt x="0" y="5570"/>
                  <a:pt x="0" y="5532"/>
                </a:cubicBezTo>
                <a:lnTo>
                  <a:pt x="0" y="0"/>
                </a:lnTo>
                <a:lnTo>
                  <a:pt x="1318" y="0"/>
                </a:lnTo>
                <a:lnTo>
                  <a:pt x="1318" y="5532"/>
                </a:lnTo>
                <a:cubicBezTo>
                  <a:pt x="1318" y="5570"/>
                  <a:pt x="1287" y="5601"/>
                  <a:pt x="1249" y="560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162">
            <a:extLst>
              <a:ext uri="{FF2B5EF4-FFF2-40B4-BE49-F238E27FC236}">
                <a16:creationId xmlns:a16="http://schemas.microsoft.com/office/drawing/2014/main" id="{F7C9134F-CF44-F44F-B507-781D10AC92F9}"/>
              </a:ext>
            </a:extLst>
          </p:cNvPr>
          <p:cNvSpPr>
            <a:spLocks noChangeArrowheads="1"/>
          </p:cNvSpPr>
          <p:nvPr/>
        </p:nvSpPr>
        <p:spPr bwMode="auto">
          <a:xfrm>
            <a:off x="13991986" y="4015647"/>
            <a:ext cx="1797225" cy="7633707"/>
          </a:xfrm>
          <a:custGeom>
            <a:avLst/>
            <a:gdLst>
              <a:gd name="T0" fmla="*/ 449471 w 1319"/>
              <a:gd name="T1" fmla="*/ 2015765 h 5602"/>
              <a:gd name="T2" fmla="*/ 24831 w 1319"/>
              <a:gd name="T3" fmla="*/ 2015765 h 5602"/>
              <a:gd name="T4" fmla="*/ 24831 w 1319"/>
              <a:gd name="T5" fmla="*/ 2015765 h 5602"/>
              <a:gd name="T6" fmla="*/ 0 w 1319"/>
              <a:gd name="T7" fmla="*/ 1990932 h 5602"/>
              <a:gd name="T8" fmla="*/ 0 w 1319"/>
              <a:gd name="T9" fmla="*/ 0 h 5602"/>
              <a:gd name="T10" fmla="*/ 474302 w 1319"/>
              <a:gd name="T11" fmla="*/ 0 h 5602"/>
              <a:gd name="T12" fmla="*/ 474302 w 1319"/>
              <a:gd name="T13" fmla="*/ 1990932 h 5602"/>
              <a:gd name="T14" fmla="*/ 474302 w 1319"/>
              <a:gd name="T15" fmla="*/ 1990932 h 5602"/>
              <a:gd name="T16" fmla="*/ 449471 w 1319"/>
              <a:gd name="T17" fmla="*/ 2015765 h 56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9" h="5602">
                <a:moveTo>
                  <a:pt x="1249" y="5601"/>
                </a:moveTo>
                <a:lnTo>
                  <a:pt x="69" y="5601"/>
                </a:lnTo>
                <a:cubicBezTo>
                  <a:pt x="31" y="5601"/>
                  <a:pt x="0" y="5570"/>
                  <a:pt x="0" y="5532"/>
                </a:cubicBezTo>
                <a:lnTo>
                  <a:pt x="0" y="0"/>
                </a:lnTo>
                <a:lnTo>
                  <a:pt x="1318" y="0"/>
                </a:lnTo>
                <a:lnTo>
                  <a:pt x="1318" y="5532"/>
                </a:lnTo>
                <a:cubicBezTo>
                  <a:pt x="1318" y="5570"/>
                  <a:pt x="1287" y="5601"/>
                  <a:pt x="1249" y="5601"/>
                </a:cubicBezTo>
              </a:path>
            </a:pathLst>
          </a:custGeom>
          <a:noFill/>
          <a:ln w="183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163">
            <a:extLst>
              <a:ext uri="{FF2B5EF4-FFF2-40B4-BE49-F238E27FC236}">
                <a16:creationId xmlns:a16="http://schemas.microsoft.com/office/drawing/2014/main" id="{B42A4993-B18E-0D44-8203-C42ACC098F85}"/>
              </a:ext>
            </a:extLst>
          </p:cNvPr>
          <p:cNvSpPr>
            <a:spLocks noChangeArrowheads="1"/>
          </p:cNvSpPr>
          <p:nvPr/>
        </p:nvSpPr>
        <p:spPr bwMode="auto">
          <a:xfrm>
            <a:off x="13991986" y="3721120"/>
            <a:ext cx="1797225" cy="300540"/>
          </a:xfrm>
          <a:custGeom>
            <a:avLst/>
            <a:gdLst>
              <a:gd name="T0" fmla="*/ 474302 w 1319"/>
              <a:gd name="T1" fmla="*/ 79013 h 219"/>
              <a:gd name="T2" fmla="*/ 0 w 1319"/>
              <a:gd name="T3" fmla="*/ 79013 h 219"/>
              <a:gd name="T4" fmla="*/ 0 w 1319"/>
              <a:gd name="T5" fmla="*/ 0 h 219"/>
              <a:gd name="T6" fmla="*/ 474302 w 1319"/>
              <a:gd name="T7" fmla="*/ 0 h 219"/>
              <a:gd name="T8" fmla="*/ 474302 w 1319"/>
              <a:gd name="T9" fmla="*/ 79013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9" h="219">
                <a:moveTo>
                  <a:pt x="1318" y="218"/>
                </a:moveTo>
                <a:lnTo>
                  <a:pt x="0" y="218"/>
                </a:lnTo>
                <a:lnTo>
                  <a:pt x="0" y="0"/>
                </a:lnTo>
                <a:lnTo>
                  <a:pt x="1318" y="0"/>
                </a:lnTo>
                <a:lnTo>
                  <a:pt x="1318" y="218"/>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39" name="Freeform 166">
            <a:extLst>
              <a:ext uri="{FF2B5EF4-FFF2-40B4-BE49-F238E27FC236}">
                <a16:creationId xmlns:a16="http://schemas.microsoft.com/office/drawing/2014/main" id="{73E92E3F-D860-374B-BCA0-245178DF4AF2}"/>
              </a:ext>
            </a:extLst>
          </p:cNvPr>
          <p:cNvSpPr>
            <a:spLocks noChangeArrowheads="1"/>
          </p:cNvSpPr>
          <p:nvPr/>
        </p:nvSpPr>
        <p:spPr bwMode="auto">
          <a:xfrm>
            <a:off x="13991986" y="4604705"/>
            <a:ext cx="1731108" cy="6013"/>
          </a:xfrm>
          <a:custGeom>
            <a:avLst/>
            <a:gdLst>
              <a:gd name="T0" fmla="*/ 0 w 1271"/>
              <a:gd name="T1" fmla="*/ 0 h 1"/>
              <a:gd name="T2" fmla="*/ 456840 w 1271"/>
              <a:gd name="T3" fmla="*/ 0 h 1"/>
              <a:gd name="T4" fmla="*/ 0 w 1271"/>
              <a:gd name="T5" fmla="*/ 0 h 1"/>
              <a:gd name="T6" fmla="*/ 0 60000 65536"/>
              <a:gd name="T7" fmla="*/ 0 60000 65536"/>
              <a:gd name="T8" fmla="*/ 0 60000 65536"/>
            </a:gdLst>
            <a:ahLst/>
            <a:cxnLst>
              <a:cxn ang="T6">
                <a:pos x="T0" y="T1"/>
              </a:cxn>
              <a:cxn ang="T7">
                <a:pos x="T2" y="T3"/>
              </a:cxn>
              <a:cxn ang="T8">
                <a:pos x="T4" y="T5"/>
              </a:cxn>
            </a:cxnLst>
            <a:rect l="0" t="0" r="r" b="b"/>
            <a:pathLst>
              <a:path w="1271" h="1">
                <a:moveTo>
                  <a:pt x="0" y="0"/>
                </a:moveTo>
                <a:lnTo>
                  <a:pt x="1270" y="0"/>
                </a:lnTo>
                <a:lnTo>
                  <a:pt x="0" y="0"/>
                </a:lnTo>
              </a:path>
            </a:pathLst>
          </a:custGeom>
          <a:solidFill>
            <a:srgbClr val="FF702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Line 167">
            <a:extLst>
              <a:ext uri="{FF2B5EF4-FFF2-40B4-BE49-F238E27FC236}">
                <a16:creationId xmlns:a16="http://schemas.microsoft.com/office/drawing/2014/main" id="{5933B1B5-B4B4-F048-92BE-2465B4EBCE08}"/>
              </a:ext>
            </a:extLst>
          </p:cNvPr>
          <p:cNvSpPr>
            <a:spLocks noChangeShapeType="1"/>
          </p:cNvSpPr>
          <p:nvPr/>
        </p:nvSpPr>
        <p:spPr bwMode="auto">
          <a:xfrm>
            <a:off x="13991986" y="4604705"/>
            <a:ext cx="1731108" cy="6013"/>
          </a:xfrm>
          <a:prstGeom prst="line">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 name="Freeform 169">
            <a:extLst>
              <a:ext uri="{FF2B5EF4-FFF2-40B4-BE49-F238E27FC236}">
                <a16:creationId xmlns:a16="http://schemas.microsoft.com/office/drawing/2014/main" id="{CDE5B6A6-A104-234F-84CA-8FD00C894DA4}"/>
              </a:ext>
            </a:extLst>
          </p:cNvPr>
          <p:cNvSpPr>
            <a:spLocks noChangeArrowheads="1"/>
          </p:cNvSpPr>
          <p:nvPr/>
        </p:nvSpPr>
        <p:spPr bwMode="auto">
          <a:xfrm>
            <a:off x="15945492" y="4015647"/>
            <a:ext cx="1797229" cy="7633707"/>
          </a:xfrm>
          <a:custGeom>
            <a:avLst/>
            <a:gdLst>
              <a:gd name="T0" fmla="*/ 449132 w 1320"/>
              <a:gd name="T1" fmla="*/ 2015765 h 5602"/>
              <a:gd name="T2" fmla="*/ 24812 w 1320"/>
              <a:gd name="T3" fmla="*/ 2015765 h 5602"/>
              <a:gd name="T4" fmla="*/ 24812 w 1320"/>
              <a:gd name="T5" fmla="*/ 2015765 h 5602"/>
              <a:gd name="T6" fmla="*/ 0 w 1320"/>
              <a:gd name="T7" fmla="*/ 1990932 h 5602"/>
              <a:gd name="T8" fmla="*/ 0 w 1320"/>
              <a:gd name="T9" fmla="*/ 0 h 5602"/>
              <a:gd name="T10" fmla="*/ 474303 w 1320"/>
              <a:gd name="T11" fmla="*/ 0 h 5602"/>
              <a:gd name="T12" fmla="*/ 474303 w 1320"/>
              <a:gd name="T13" fmla="*/ 1990932 h 5602"/>
              <a:gd name="T14" fmla="*/ 474303 w 1320"/>
              <a:gd name="T15" fmla="*/ 1990932 h 5602"/>
              <a:gd name="T16" fmla="*/ 449132 w 1320"/>
              <a:gd name="T17" fmla="*/ 2015765 h 56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 h="5602">
                <a:moveTo>
                  <a:pt x="1249" y="5601"/>
                </a:moveTo>
                <a:lnTo>
                  <a:pt x="69" y="5601"/>
                </a:lnTo>
                <a:cubicBezTo>
                  <a:pt x="31" y="5601"/>
                  <a:pt x="0" y="5570"/>
                  <a:pt x="0" y="5532"/>
                </a:cubicBezTo>
                <a:lnTo>
                  <a:pt x="0" y="0"/>
                </a:lnTo>
                <a:lnTo>
                  <a:pt x="1319" y="0"/>
                </a:lnTo>
                <a:lnTo>
                  <a:pt x="1319" y="5532"/>
                </a:lnTo>
                <a:cubicBezTo>
                  <a:pt x="1319" y="5570"/>
                  <a:pt x="1287" y="5601"/>
                  <a:pt x="1249" y="5601"/>
                </a:cubicBezTo>
              </a:path>
            </a:pathLst>
          </a:custGeom>
          <a:solidFill>
            <a:schemeClr val="accent2"/>
          </a:solidFill>
          <a:ln>
            <a:noFill/>
          </a:ln>
          <a:effectLst/>
        </p:spPr>
        <p:txBody>
          <a:bodyPr wrap="none" anchor="ctr"/>
          <a:lstStyle/>
          <a:p>
            <a:endParaRPr lang="en-US"/>
          </a:p>
        </p:txBody>
      </p:sp>
      <p:sp>
        <p:nvSpPr>
          <p:cNvPr id="43" name="Freeform 170">
            <a:extLst>
              <a:ext uri="{FF2B5EF4-FFF2-40B4-BE49-F238E27FC236}">
                <a16:creationId xmlns:a16="http://schemas.microsoft.com/office/drawing/2014/main" id="{DC3D81AF-00A9-8449-AC68-81C1BC5AE45C}"/>
              </a:ext>
            </a:extLst>
          </p:cNvPr>
          <p:cNvSpPr>
            <a:spLocks noChangeArrowheads="1"/>
          </p:cNvSpPr>
          <p:nvPr/>
        </p:nvSpPr>
        <p:spPr bwMode="auto">
          <a:xfrm>
            <a:off x="15945492" y="4015647"/>
            <a:ext cx="1797229" cy="7633707"/>
          </a:xfrm>
          <a:custGeom>
            <a:avLst/>
            <a:gdLst>
              <a:gd name="T0" fmla="*/ 449132 w 1320"/>
              <a:gd name="T1" fmla="*/ 2015765 h 5602"/>
              <a:gd name="T2" fmla="*/ 24812 w 1320"/>
              <a:gd name="T3" fmla="*/ 2015765 h 5602"/>
              <a:gd name="T4" fmla="*/ 24812 w 1320"/>
              <a:gd name="T5" fmla="*/ 2015765 h 5602"/>
              <a:gd name="T6" fmla="*/ 0 w 1320"/>
              <a:gd name="T7" fmla="*/ 1990932 h 5602"/>
              <a:gd name="T8" fmla="*/ 0 w 1320"/>
              <a:gd name="T9" fmla="*/ 0 h 5602"/>
              <a:gd name="T10" fmla="*/ 474303 w 1320"/>
              <a:gd name="T11" fmla="*/ 0 h 5602"/>
              <a:gd name="T12" fmla="*/ 474303 w 1320"/>
              <a:gd name="T13" fmla="*/ 1990932 h 5602"/>
              <a:gd name="T14" fmla="*/ 474303 w 1320"/>
              <a:gd name="T15" fmla="*/ 1990932 h 5602"/>
              <a:gd name="T16" fmla="*/ 449132 w 1320"/>
              <a:gd name="T17" fmla="*/ 2015765 h 56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 h="5602">
                <a:moveTo>
                  <a:pt x="1249" y="5601"/>
                </a:moveTo>
                <a:lnTo>
                  <a:pt x="69" y="5601"/>
                </a:lnTo>
                <a:cubicBezTo>
                  <a:pt x="31" y="5601"/>
                  <a:pt x="0" y="5570"/>
                  <a:pt x="0" y="5532"/>
                </a:cubicBezTo>
                <a:lnTo>
                  <a:pt x="0" y="0"/>
                </a:lnTo>
                <a:lnTo>
                  <a:pt x="1319" y="0"/>
                </a:lnTo>
                <a:lnTo>
                  <a:pt x="1319" y="5532"/>
                </a:lnTo>
                <a:cubicBezTo>
                  <a:pt x="1319" y="5570"/>
                  <a:pt x="1287" y="5601"/>
                  <a:pt x="1249" y="5601"/>
                </a:cubicBezTo>
              </a:path>
            </a:pathLst>
          </a:custGeom>
          <a:noFill/>
          <a:ln w="183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171">
            <a:extLst>
              <a:ext uri="{FF2B5EF4-FFF2-40B4-BE49-F238E27FC236}">
                <a16:creationId xmlns:a16="http://schemas.microsoft.com/office/drawing/2014/main" id="{814F8B71-FD5D-0542-A514-FB7673CADF22}"/>
              </a:ext>
            </a:extLst>
          </p:cNvPr>
          <p:cNvSpPr>
            <a:spLocks noChangeArrowheads="1"/>
          </p:cNvSpPr>
          <p:nvPr/>
        </p:nvSpPr>
        <p:spPr bwMode="auto">
          <a:xfrm>
            <a:off x="15945492" y="3721120"/>
            <a:ext cx="1797229" cy="300540"/>
          </a:xfrm>
          <a:custGeom>
            <a:avLst/>
            <a:gdLst>
              <a:gd name="T0" fmla="*/ 474303 w 1319"/>
              <a:gd name="T1" fmla="*/ 79013 h 219"/>
              <a:gd name="T2" fmla="*/ 0 w 1319"/>
              <a:gd name="T3" fmla="*/ 79013 h 219"/>
              <a:gd name="T4" fmla="*/ 0 w 1319"/>
              <a:gd name="T5" fmla="*/ 0 h 219"/>
              <a:gd name="T6" fmla="*/ 474303 w 1319"/>
              <a:gd name="T7" fmla="*/ 0 h 219"/>
              <a:gd name="T8" fmla="*/ 474303 w 1319"/>
              <a:gd name="T9" fmla="*/ 79013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9" h="219">
                <a:moveTo>
                  <a:pt x="1318" y="218"/>
                </a:moveTo>
                <a:lnTo>
                  <a:pt x="0" y="218"/>
                </a:lnTo>
                <a:lnTo>
                  <a:pt x="0" y="0"/>
                </a:lnTo>
                <a:lnTo>
                  <a:pt x="1318" y="0"/>
                </a:lnTo>
                <a:lnTo>
                  <a:pt x="1318" y="218"/>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45" name="Freeform 174">
            <a:extLst>
              <a:ext uri="{FF2B5EF4-FFF2-40B4-BE49-F238E27FC236}">
                <a16:creationId xmlns:a16="http://schemas.microsoft.com/office/drawing/2014/main" id="{D08C0CB0-7E71-C246-B44B-54AC28B34FC0}"/>
              </a:ext>
            </a:extLst>
          </p:cNvPr>
          <p:cNvSpPr>
            <a:spLocks noChangeArrowheads="1"/>
          </p:cNvSpPr>
          <p:nvPr/>
        </p:nvSpPr>
        <p:spPr bwMode="auto">
          <a:xfrm>
            <a:off x="15945492" y="4604705"/>
            <a:ext cx="1731108" cy="6013"/>
          </a:xfrm>
          <a:custGeom>
            <a:avLst/>
            <a:gdLst>
              <a:gd name="T0" fmla="*/ 0 w 1271"/>
              <a:gd name="T1" fmla="*/ 0 h 1"/>
              <a:gd name="T2" fmla="*/ 456840 w 1271"/>
              <a:gd name="T3" fmla="*/ 0 h 1"/>
              <a:gd name="T4" fmla="*/ 0 w 1271"/>
              <a:gd name="T5" fmla="*/ 0 h 1"/>
              <a:gd name="T6" fmla="*/ 0 60000 65536"/>
              <a:gd name="T7" fmla="*/ 0 60000 65536"/>
              <a:gd name="T8" fmla="*/ 0 60000 65536"/>
            </a:gdLst>
            <a:ahLst/>
            <a:cxnLst>
              <a:cxn ang="T6">
                <a:pos x="T0" y="T1"/>
              </a:cxn>
              <a:cxn ang="T7">
                <a:pos x="T2" y="T3"/>
              </a:cxn>
              <a:cxn ang="T8">
                <a:pos x="T4" y="T5"/>
              </a:cxn>
            </a:cxnLst>
            <a:rect l="0" t="0" r="r" b="b"/>
            <a:pathLst>
              <a:path w="1271" h="1">
                <a:moveTo>
                  <a:pt x="0" y="0"/>
                </a:moveTo>
                <a:lnTo>
                  <a:pt x="1270" y="0"/>
                </a:lnTo>
                <a:lnTo>
                  <a:pt x="0" y="0"/>
                </a:lnTo>
              </a:path>
            </a:pathLst>
          </a:custGeom>
          <a:solidFill>
            <a:srgbClr val="4E62A5"/>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Line 175">
            <a:extLst>
              <a:ext uri="{FF2B5EF4-FFF2-40B4-BE49-F238E27FC236}">
                <a16:creationId xmlns:a16="http://schemas.microsoft.com/office/drawing/2014/main" id="{1E437E48-E3E9-E14F-85FB-EFB32AD90212}"/>
              </a:ext>
            </a:extLst>
          </p:cNvPr>
          <p:cNvSpPr>
            <a:spLocks noChangeShapeType="1"/>
          </p:cNvSpPr>
          <p:nvPr/>
        </p:nvSpPr>
        <p:spPr bwMode="auto">
          <a:xfrm>
            <a:off x="15945492" y="4604705"/>
            <a:ext cx="1731108" cy="6013"/>
          </a:xfrm>
          <a:prstGeom prst="line">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Freeform 177">
            <a:extLst>
              <a:ext uri="{FF2B5EF4-FFF2-40B4-BE49-F238E27FC236}">
                <a16:creationId xmlns:a16="http://schemas.microsoft.com/office/drawing/2014/main" id="{C2953C61-78C2-1C4D-A12A-FF27FB5AE41A}"/>
              </a:ext>
            </a:extLst>
          </p:cNvPr>
          <p:cNvSpPr>
            <a:spLocks noChangeArrowheads="1"/>
          </p:cNvSpPr>
          <p:nvPr/>
        </p:nvSpPr>
        <p:spPr bwMode="auto">
          <a:xfrm>
            <a:off x="17905010" y="4015647"/>
            <a:ext cx="1797229" cy="7633707"/>
          </a:xfrm>
          <a:custGeom>
            <a:avLst/>
            <a:gdLst>
              <a:gd name="T0" fmla="*/ 449113 w 1319"/>
              <a:gd name="T1" fmla="*/ 2015765 h 5602"/>
              <a:gd name="T2" fmla="*/ 24831 w 1319"/>
              <a:gd name="T3" fmla="*/ 2015765 h 5602"/>
              <a:gd name="T4" fmla="*/ 24831 w 1319"/>
              <a:gd name="T5" fmla="*/ 2015765 h 5602"/>
              <a:gd name="T6" fmla="*/ 0 w 1319"/>
              <a:gd name="T7" fmla="*/ 1990932 h 5602"/>
              <a:gd name="T8" fmla="*/ 0 w 1319"/>
              <a:gd name="T9" fmla="*/ 0 h 5602"/>
              <a:gd name="T10" fmla="*/ 474303 w 1319"/>
              <a:gd name="T11" fmla="*/ 0 h 5602"/>
              <a:gd name="T12" fmla="*/ 474303 w 1319"/>
              <a:gd name="T13" fmla="*/ 1990932 h 5602"/>
              <a:gd name="T14" fmla="*/ 474303 w 1319"/>
              <a:gd name="T15" fmla="*/ 1990932 h 5602"/>
              <a:gd name="T16" fmla="*/ 449113 w 1319"/>
              <a:gd name="T17" fmla="*/ 2015765 h 56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9" h="5602">
                <a:moveTo>
                  <a:pt x="1248" y="5601"/>
                </a:moveTo>
                <a:lnTo>
                  <a:pt x="69" y="5601"/>
                </a:lnTo>
                <a:cubicBezTo>
                  <a:pt x="30" y="5601"/>
                  <a:pt x="0" y="5570"/>
                  <a:pt x="0" y="5532"/>
                </a:cubicBezTo>
                <a:lnTo>
                  <a:pt x="0" y="0"/>
                </a:lnTo>
                <a:lnTo>
                  <a:pt x="1318" y="0"/>
                </a:lnTo>
                <a:lnTo>
                  <a:pt x="1318" y="5532"/>
                </a:lnTo>
                <a:cubicBezTo>
                  <a:pt x="1318" y="5570"/>
                  <a:pt x="1287" y="5601"/>
                  <a:pt x="1248" y="5601"/>
                </a:cubicBezTo>
              </a:path>
            </a:pathLst>
          </a:custGeom>
          <a:solidFill>
            <a:schemeClr val="accent3"/>
          </a:solidFill>
          <a:ln>
            <a:noFill/>
          </a:ln>
          <a:effectLst/>
        </p:spPr>
        <p:txBody>
          <a:bodyPr wrap="none" anchor="ctr"/>
          <a:lstStyle/>
          <a:p>
            <a:endParaRPr lang="en-US"/>
          </a:p>
        </p:txBody>
      </p:sp>
      <p:sp>
        <p:nvSpPr>
          <p:cNvPr id="48" name="Freeform 178">
            <a:extLst>
              <a:ext uri="{FF2B5EF4-FFF2-40B4-BE49-F238E27FC236}">
                <a16:creationId xmlns:a16="http://schemas.microsoft.com/office/drawing/2014/main" id="{1B4A6C5C-BD4F-6E4C-8B91-FD03B86ADFC0}"/>
              </a:ext>
            </a:extLst>
          </p:cNvPr>
          <p:cNvSpPr>
            <a:spLocks noChangeArrowheads="1"/>
          </p:cNvSpPr>
          <p:nvPr/>
        </p:nvSpPr>
        <p:spPr bwMode="auto">
          <a:xfrm>
            <a:off x="17905010" y="4015647"/>
            <a:ext cx="1797229" cy="7633707"/>
          </a:xfrm>
          <a:custGeom>
            <a:avLst/>
            <a:gdLst>
              <a:gd name="T0" fmla="*/ 449113 w 1319"/>
              <a:gd name="T1" fmla="*/ 2015765 h 5602"/>
              <a:gd name="T2" fmla="*/ 24831 w 1319"/>
              <a:gd name="T3" fmla="*/ 2015765 h 5602"/>
              <a:gd name="T4" fmla="*/ 24831 w 1319"/>
              <a:gd name="T5" fmla="*/ 2015765 h 5602"/>
              <a:gd name="T6" fmla="*/ 0 w 1319"/>
              <a:gd name="T7" fmla="*/ 1990932 h 5602"/>
              <a:gd name="T8" fmla="*/ 0 w 1319"/>
              <a:gd name="T9" fmla="*/ 0 h 5602"/>
              <a:gd name="T10" fmla="*/ 474303 w 1319"/>
              <a:gd name="T11" fmla="*/ 0 h 5602"/>
              <a:gd name="T12" fmla="*/ 474303 w 1319"/>
              <a:gd name="T13" fmla="*/ 1990932 h 5602"/>
              <a:gd name="T14" fmla="*/ 474303 w 1319"/>
              <a:gd name="T15" fmla="*/ 1990932 h 5602"/>
              <a:gd name="T16" fmla="*/ 449113 w 1319"/>
              <a:gd name="T17" fmla="*/ 2015765 h 56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9" h="5602">
                <a:moveTo>
                  <a:pt x="1248" y="5601"/>
                </a:moveTo>
                <a:lnTo>
                  <a:pt x="69" y="5601"/>
                </a:lnTo>
                <a:cubicBezTo>
                  <a:pt x="30" y="5601"/>
                  <a:pt x="0" y="5570"/>
                  <a:pt x="0" y="5532"/>
                </a:cubicBezTo>
                <a:lnTo>
                  <a:pt x="0" y="0"/>
                </a:lnTo>
                <a:lnTo>
                  <a:pt x="1318" y="0"/>
                </a:lnTo>
                <a:lnTo>
                  <a:pt x="1318" y="5532"/>
                </a:lnTo>
                <a:cubicBezTo>
                  <a:pt x="1318" y="5570"/>
                  <a:pt x="1287" y="5601"/>
                  <a:pt x="1248" y="5601"/>
                </a:cubicBezTo>
              </a:path>
            </a:pathLst>
          </a:custGeom>
          <a:noFill/>
          <a:ln w="183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 name="Freeform 179">
            <a:extLst>
              <a:ext uri="{FF2B5EF4-FFF2-40B4-BE49-F238E27FC236}">
                <a16:creationId xmlns:a16="http://schemas.microsoft.com/office/drawing/2014/main" id="{39F8ED47-D86A-DC4A-9581-62E195D9987A}"/>
              </a:ext>
            </a:extLst>
          </p:cNvPr>
          <p:cNvSpPr>
            <a:spLocks noChangeArrowheads="1"/>
          </p:cNvSpPr>
          <p:nvPr/>
        </p:nvSpPr>
        <p:spPr bwMode="auto">
          <a:xfrm>
            <a:off x="17905010" y="3721120"/>
            <a:ext cx="1797229" cy="300540"/>
          </a:xfrm>
          <a:custGeom>
            <a:avLst/>
            <a:gdLst>
              <a:gd name="T0" fmla="*/ 474303 w 1319"/>
              <a:gd name="T1" fmla="*/ 79013 h 219"/>
              <a:gd name="T2" fmla="*/ 0 w 1319"/>
              <a:gd name="T3" fmla="*/ 79013 h 219"/>
              <a:gd name="T4" fmla="*/ 0 w 1319"/>
              <a:gd name="T5" fmla="*/ 0 h 219"/>
              <a:gd name="T6" fmla="*/ 474303 w 1319"/>
              <a:gd name="T7" fmla="*/ 0 h 219"/>
              <a:gd name="T8" fmla="*/ 474303 w 1319"/>
              <a:gd name="T9" fmla="*/ 79013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9" h="219">
                <a:moveTo>
                  <a:pt x="1318" y="218"/>
                </a:moveTo>
                <a:lnTo>
                  <a:pt x="0" y="218"/>
                </a:lnTo>
                <a:lnTo>
                  <a:pt x="0" y="0"/>
                </a:lnTo>
                <a:lnTo>
                  <a:pt x="1318" y="0"/>
                </a:lnTo>
                <a:lnTo>
                  <a:pt x="1318" y="218"/>
                </a:lnTo>
              </a:path>
            </a:pathLst>
          </a:custGeom>
          <a:solidFill>
            <a:schemeClr val="accent3"/>
          </a:solidFill>
          <a:ln w="9525" cap="flat">
            <a:solidFill>
              <a:srgbClr val="FFFFFF"/>
            </a:solidFill>
            <a:bevel/>
            <a:headEnd/>
            <a:tailEnd/>
          </a:ln>
          <a:effectLst/>
        </p:spPr>
        <p:txBody>
          <a:bodyPr wrap="none" anchor="ctr"/>
          <a:lstStyle/>
          <a:p>
            <a:endParaRPr lang="en-US"/>
          </a:p>
        </p:txBody>
      </p:sp>
      <p:sp>
        <p:nvSpPr>
          <p:cNvPr id="50" name="Freeform 182">
            <a:extLst>
              <a:ext uri="{FF2B5EF4-FFF2-40B4-BE49-F238E27FC236}">
                <a16:creationId xmlns:a16="http://schemas.microsoft.com/office/drawing/2014/main" id="{DEDC1D5A-0F6E-DA47-90D1-6F08BAFB7840}"/>
              </a:ext>
            </a:extLst>
          </p:cNvPr>
          <p:cNvSpPr>
            <a:spLocks noChangeArrowheads="1"/>
          </p:cNvSpPr>
          <p:nvPr/>
        </p:nvSpPr>
        <p:spPr bwMode="auto">
          <a:xfrm>
            <a:off x="17905010" y="4604705"/>
            <a:ext cx="1731108" cy="6013"/>
          </a:xfrm>
          <a:custGeom>
            <a:avLst/>
            <a:gdLst>
              <a:gd name="T0" fmla="*/ 0 w 1270"/>
              <a:gd name="T1" fmla="*/ 0 h 1"/>
              <a:gd name="T2" fmla="*/ 456840 w 1270"/>
              <a:gd name="T3" fmla="*/ 0 h 1"/>
              <a:gd name="T4" fmla="*/ 0 w 1270"/>
              <a:gd name="T5" fmla="*/ 0 h 1"/>
              <a:gd name="T6" fmla="*/ 0 60000 65536"/>
              <a:gd name="T7" fmla="*/ 0 60000 65536"/>
              <a:gd name="T8" fmla="*/ 0 60000 65536"/>
            </a:gdLst>
            <a:ahLst/>
            <a:cxnLst>
              <a:cxn ang="T6">
                <a:pos x="T0" y="T1"/>
              </a:cxn>
              <a:cxn ang="T7">
                <a:pos x="T2" y="T3"/>
              </a:cxn>
              <a:cxn ang="T8">
                <a:pos x="T4" y="T5"/>
              </a:cxn>
            </a:cxnLst>
            <a:rect l="0" t="0" r="r" b="b"/>
            <a:pathLst>
              <a:path w="1270" h="1">
                <a:moveTo>
                  <a:pt x="0" y="0"/>
                </a:moveTo>
                <a:lnTo>
                  <a:pt x="1269" y="0"/>
                </a:lnTo>
                <a:lnTo>
                  <a:pt x="0" y="0"/>
                </a:lnTo>
              </a:path>
            </a:pathLst>
          </a:custGeom>
          <a:solidFill>
            <a:srgbClr val="FFBB66"/>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Line 183">
            <a:extLst>
              <a:ext uri="{FF2B5EF4-FFF2-40B4-BE49-F238E27FC236}">
                <a16:creationId xmlns:a16="http://schemas.microsoft.com/office/drawing/2014/main" id="{A132D30C-CBB5-6A4C-96CB-6ACFFF77DC52}"/>
              </a:ext>
            </a:extLst>
          </p:cNvPr>
          <p:cNvSpPr>
            <a:spLocks noChangeShapeType="1"/>
          </p:cNvSpPr>
          <p:nvPr/>
        </p:nvSpPr>
        <p:spPr bwMode="auto">
          <a:xfrm>
            <a:off x="17905010" y="4604705"/>
            <a:ext cx="1731108" cy="6013"/>
          </a:xfrm>
          <a:prstGeom prst="line">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 name="Freeform 185">
            <a:extLst>
              <a:ext uri="{FF2B5EF4-FFF2-40B4-BE49-F238E27FC236}">
                <a16:creationId xmlns:a16="http://schemas.microsoft.com/office/drawing/2014/main" id="{4CC9B308-3229-EB41-B686-ED2C04EF66DB}"/>
              </a:ext>
            </a:extLst>
          </p:cNvPr>
          <p:cNvSpPr>
            <a:spLocks noChangeArrowheads="1"/>
          </p:cNvSpPr>
          <p:nvPr/>
        </p:nvSpPr>
        <p:spPr bwMode="auto">
          <a:xfrm>
            <a:off x="19858520" y="4015647"/>
            <a:ext cx="1797225" cy="7633707"/>
          </a:xfrm>
          <a:custGeom>
            <a:avLst/>
            <a:gdLst>
              <a:gd name="T0" fmla="*/ 449471 w 1319"/>
              <a:gd name="T1" fmla="*/ 2015765 h 5602"/>
              <a:gd name="T2" fmla="*/ 25191 w 1319"/>
              <a:gd name="T3" fmla="*/ 2015765 h 5602"/>
              <a:gd name="T4" fmla="*/ 25191 w 1319"/>
              <a:gd name="T5" fmla="*/ 2015765 h 5602"/>
              <a:gd name="T6" fmla="*/ 0 w 1319"/>
              <a:gd name="T7" fmla="*/ 1990932 h 5602"/>
              <a:gd name="T8" fmla="*/ 0 w 1319"/>
              <a:gd name="T9" fmla="*/ 0 h 5602"/>
              <a:gd name="T10" fmla="*/ 474302 w 1319"/>
              <a:gd name="T11" fmla="*/ 0 h 5602"/>
              <a:gd name="T12" fmla="*/ 474302 w 1319"/>
              <a:gd name="T13" fmla="*/ 1990932 h 5602"/>
              <a:gd name="T14" fmla="*/ 474302 w 1319"/>
              <a:gd name="T15" fmla="*/ 1990932 h 5602"/>
              <a:gd name="T16" fmla="*/ 449471 w 1319"/>
              <a:gd name="T17" fmla="*/ 2015765 h 56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9" h="5602">
                <a:moveTo>
                  <a:pt x="1249" y="5601"/>
                </a:moveTo>
                <a:lnTo>
                  <a:pt x="70" y="5601"/>
                </a:lnTo>
                <a:cubicBezTo>
                  <a:pt x="31" y="5601"/>
                  <a:pt x="0" y="5570"/>
                  <a:pt x="0" y="5532"/>
                </a:cubicBezTo>
                <a:lnTo>
                  <a:pt x="0" y="0"/>
                </a:lnTo>
                <a:lnTo>
                  <a:pt x="1318" y="0"/>
                </a:lnTo>
                <a:lnTo>
                  <a:pt x="1318" y="5532"/>
                </a:lnTo>
                <a:cubicBezTo>
                  <a:pt x="1318" y="5570"/>
                  <a:pt x="1287" y="5601"/>
                  <a:pt x="1249" y="5601"/>
                </a:cubicBezTo>
              </a:path>
            </a:pathLst>
          </a:custGeom>
          <a:solidFill>
            <a:schemeClr val="accent4"/>
          </a:solidFill>
          <a:ln>
            <a:noFill/>
          </a:ln>
          <a:effectLst/>
        </p:spPr>
        <p:txBody>
          <a:bodyPr wrap="none" anchor="ctr"/>
          <a:lstStyle/>
          <a:p>
            <a:endParaRPr lang="en-US"/>
          </a:p>
        </p:txBody>
      </p:sp>
      <p:sp>
        <p:nvSpPr>
          <p:cNvPr id="53" name="Freeform 186">
            <a:extLst>
              <a:ext uri="{FF2B5EF4-FFF2-40B4-BE49-F238E27FC236}">
                <a16:creationId xmlns:a16="http://schemas.microsoft.com/office/drawing/2014/main" id="{E4D783AF-1058-9E42-833B-28CF0369F2CA}"/>
              </a:ext>
            </a:extLst>
          </p:cNvPr>
          <p:cNvSpPr>
            <a:spLocks noChangeArrowheads="1"/>
          </p:cNvSpPr>
          <p:nvPr/>
        </p:nvSpPr>
        <p:spPr bwMode="auto">
          <a:xfrm>
            <a:off x="19858520" y="4015647"/>
            <a:ext cx="1797225" cy="7633707"/>
          </a:xfrm>
          <a:custGeom>
            <a:avLst/>
            <a:gdLst>
              <a:gd name="T0" fmla="*/ 449471 w 1319"/>
              <a:gd name="T1" fmla="*/ 2015765 h 5602"/>
              <a:gd name="T2" fmla="*/ 25191 w 1319"/>
              <a:gd name="T3" fmla="*/ 2015765 h 5602"/>
              <a:gd name="T4" fmla="*/ 25191 w 1319"/>
              <a:gd name="T5" fmla="*/ 2015765 h 5602"/>
              <a:gd name="T6" fmla="*/ 0 w 1319"/>
              <a:gd name="T7" fmla="*/ 1990932 h 5602"/>
              <a:gd name="T8" fmla="*/ 0 w 1319"/>
              <a:gd name="T9" fmla="*/ 0 h 5602"/>
              <a:gd name="T10" fmla="*/ 474302 w 1319"/>
              <a:gd name="T11" fmla="*/ 0 h 5602"/>
              <a:gd name="T12" fmla="*/ 474302 w 1319"/>
              <a:gd name="T13" fmla="*/ 1990932 h 5602"/>
              <a:gd name="T14" fmla="*/ 474302 w 1319"/>
              <a:gd name="T15" fmla="*/ 1990932 h 5602"/>
              <a:gd name="T16" fmla="*/ 449471 w 1319"/>
              <a:gd name="T17" fmla="*/ 2015765 h 56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9" h="5602">
                <a:moveTo>
                  <a:pt x="1249" y="5601"/>
                </a:moveTo>
                <a:lnTo>
                  <a:pt x="70" y="5601"/>
                </a:lnTo>
                <a:cubicBezTo>
                  <a:pt x="31" y="5601"/>
                  <a:pt x="0" y="5570"/>
                  <a:pt x="0" y="5532"/>
                </a:cubicBezTo>
                <a:lnTo>
                  <a:pt x="0" y="0"/>
                </a:lnTo>
                <a:lnTo>
                  <a:pt x="1318" y="0"/>
                </a:lnTo>
                <a:lnTo>
                  <a:pt x="1318" y="5532"/>
                </a:lnTo>
                <a:cubicBezTo>
                  <a:pt x="1318" y="5570"/>
                  <a:pt x="1287" y="5601"/>
                  <a:pt x="1249" y="5601"/>
                </a:cubicBezTo>
              </a:path>
            </a:pathLst>
          </a:custGeom>
          <a:noFill/>
          <a:ln w="183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187">
            <a:extLst>
              <a:ext uri="{FF2B5EF4-FFF2-40B4-BE49-F238E27FC236}">
                <a16:creationId xmlns:a16="http://schemas.microsoft.com/office/drawing/2014/main" id="{C8A5BA2A-6CFB-9B44-AA69-29BE5CB30B66}"/>
              </a:ext>
            </a:extLst>
          </p:cNvPr>
          <p:cNvSpPr>
            <a:spLocks noChangeArrowheads="1"/>
          </p:cNvSpPr>
          <p:nvPr/>
        </p:nvSpPr>
        <p:spPr bwMode="auto">
          <a:xfrm>
            <a:off x="19858520" y="3721120"/>
            <a:ext cx="1797225" cy="300540"/>
          </a:xfrm>
          <a:custGeom>
            <a:avLst/>
            <a:gdLst>
              <a:gd name="T0" fmla="*/ 474302 w 1319"/>
              <a:gd name="T1" fmla="*/ 79013 h 219"/>
              <a:gd name="T2" fmla="*/ 0 w 1319"/>
              <a:gd name="T3" fmla="*/ 79013 h 219"/>
              <a:gd name="T4" fmla="*/ 0 w 1319"/>
              <a:gd name="T5" fmla="*/ 0 h 219"/>
              <a:gd name="T6" fmla="*/ 474302 w 1319"/>
              <a:gd name="T7" fmla="*/ 0 h 219"/>
              <a:gd name="T8" fmla="*/ 474302 w 1319"/>
              <a:gd name="T9" fmla="*/ 79013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9" h="219">
                <a:moveTo>
                  <a:pt x="1318" y="218"/>
                </a:moveTo>
                <a:lnTo>
                  <a:pt x="0" y="218"/>
                </a:lnTo>
                <a:lnTo>
                  <a:pt x="0" y="0"/>
                </a:lnTo>
                <a:lnTo>
                  <a:pt x="1318" y="0"/>
                </a:lnTo>
                <a:lnTo>
                  <a:pt x="1318" y="218"/>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55" name="Freeform 190">
            <a:extLst>
              <a:ext uri="{FF2B5EF4-FFF2-40B4-BE49-F238E27FC236}">
                <a16:creationId xmlns:a16="http://schemas.microsoft.com/office/drawing/2014/main" id="{4481FE3F-DB09-BB41-98B9-113B5F1BC6C5}"/>
              </a:ext>
            </a:extLst>
          </p:cNvPr>
          <p:cNvSpPr>
            <a:spLocks noChangeArrowheads="1"/>
          </p:cNvSpPr>
          <p:nvPr/>
        </p:nvSpPr>
        <p:spPr bwMode="auto">
          <a:xfrm>
            <a:off x="19858520" y="4604705"/>
            <a:ext cx="1731108" cy="6013"/>
          </a:xfrm>
          <a:custGeom>
            <a:avLst/>
            <a:gdLst>
              <a:gd name="T0" fmla="*/ 0 w 1271"/>
              <a:gd name="T1" fmla="*/ 0 h 1"/>
              <a:gd name="T2" fmla="*/ 456840 w 1271"/>
              <a:gd name="T3" fmla="*/ 0 h 1"/>
              <a:gd name="T4" fmla="*/ 0 w 1271"/>
              <a:gd name="T5" fmla="*/ 0 h 1"/>
              <a:gd name="T6" fmla="*/ 0 60000 65536"/>
              <a:gd name="T7" fmla="*/ 0 60000 65536"/>
              <a:gd name="T8" fmla="*/ 0 60000 65536"/>
            </a:gdLst>
            <a:ahLst/>
            <a:cxnLst>
              <a:cxn ang="T6">
                <a:pos x="T0" y="T1"/>
              </a:cxn>
              <a:cxn ang="T7">
                <a:pos x="T2" y="T3"/>
              </a:cxn>
              <a:cxn ang="T8">
                <a:pos x="T4" y="T5"/>
              </a:cxn>
            </a:cxnLst>
            <a:rect l="0" t="0" r="r" b="b"/>
            <a:pathLst>
              <a:path w="1271" h="1">
                <a:moveTo>
                  <a:pt x="0" y="0"/>
                </a:moveTo>
                <a:lnTo>
                  <a:pt x="1270" y="0"/>
                </a:lnTo>
                <a:lnTo>
                  <a:pt x="0" y="0"/>
                </a:lnTo>
              </a:path>
            </a:pathLst>
          </a:custGeom>
          <a:solidFill>
            <a:srgbClr val="043061"/>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Line 191">
            <a:extLst>
              <a:ext uri="{FF2B5EF4-FFF2-40B4-BE49-F238E27FC236}">
                <a16:creationId xmlns:a16="http://schemas.microsoft.com/office/drawing/2014/main" id="{DE034579-F478-774D-8AF6-1AD501D0FED5}"/>
              </a:ext>
            </a:extLst>
          </p:cNvPr>
          <p:cNvSpPr>
            <a:spLocks noChangeShapeType="1"/>
          </p:cNvSpPr>
          <p:nvPr/>
        </p:nvSpPr>
        <p:spPr bwMode="auto">
          <a:xfrm>
            <a:off x="19858520" y="4604705"/>
            <a:ext cx="1731108" cy="6013"/>
          </a:xfrm>
          <a:prstGeom prst="line">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 name="Freeform 193">
            <a:extLst>
              <a:ext uri="{FF2B5EF4-FFF2-40B4-BE49-F238E27FC236}">
                <a16:creationId xmlns:a16="http://schemas.microsoft.com/office/drawing/2014/main" id="{12374D26-0114-984A-BA86-B0527FB49BF6}"/>
              </a:ext>
            </a:extLst>
          </p:cNvPr>
          <p:cNvSpPr>
            <a:spLocks noChangeArrowheads="1"/>
          </p:cNvSpPr>
          <p:nvPr/>
        </p:nvSpPr>
        <p:spPr bwMode="auto">
          <a:xfrm>
            <a:off x="13709477" y="4863171"/>
            <a:ext cx="8288885" cy="7032627"/>
          </a:xfrm>
          <a:custGeom>
            <a:avLst/>
            <a:gdLst>
              <a:gd name="T0" fmla="*/ 1931847 w 6083"/>
              <a:gd name="T1" fmla="*/ 806302 h 5160"/>
              <a:gd name="T2" fmla="*/ 257316 w 6083"/>
              <a:gd name="T3" fmla="*/ 806302 h 5160"/>
              <a:gd name="T4" fmla="*/ 257316 w 6083"/>
              <a:gd name="T5" fmla="*/ 806302 h 5160"/>
              <a:gd name="T6" fmla="*/ 209811 w 6083"/>
              <a:gd name="T7" fmla="*/ 758788 h 5160"/>
              <a:gd name="T8" fmla="*/ 209811 w 6083"/>
              <a:gd name="T9" fmla="*/ 328280 h 5160"/>
              <a:gd name="T10" fmla="*/ 209811 w 6083"/>
              <a:gd name="T11" fmla="*/ 328280 h 5160"/>
              <a:gd name="T12" fmla="*/ 257316 w 6083"/>
              <a:gd name="T13" fmla="*/ 280766 h 5160"/>
              <a:gd name="T14" fmla="*/ 1931847 w 6083"/>
              <a:gd name="T15" fmla="*/ 280766 h 5160"/>
              <a:gd name="T16" fmla="*/ 1931847 w 6083"/>
              <a:gd name="T17" fmla="*/ 280766 h 5160"/>
              <a:gd name="T18" fmla="*/ 1979352 w 6083"/>
              <a:gd name="T19" fmla="*/ 328280 h 5160"/>
              <a:gd name="T20" fmla="*/ 1979352 w 6083"/>
              <a:gd name="T21" fmla="*/ 758788 h 5160"/>
              <a:gd name="T22" fmla="*/ 1979352 w 6083"/>
              <a:gd name="T23" fmla="*/ 758788 h 5160"/>
              <a:gd name="T24" fmla="*/ 1931847 w 6083"/>
              <a:gd name="T25" fmla="*/ 806302 h 5160"/>
              <a:gd name="T26" fmla="*/ 0 w 6083"/>
              <a:gd name="T27" fmla="*/ 47514 h 5160"/>
              <a:gd name="T28" fmla="*/ 0 w 6083"/>
              <a:gd name="T29" fmla="*/ 1809501 h 5160"/>
              <a:gd name="T30" fmla="*/ 0 w 6083"/>
              <a:gd name="T31" fmla="*/ 1809501 h 5160"/>
              <a:gd name="T32" fmla="*/ 47504 w 6083"/>
              <a:gd name="T33" fmla="*/ 1857015 h 5160"/>
              <a:gd name="T34" fmla="*/ 2140939 w 6083"/>
              <a:gd name="T35" fmla="*/ 1857015 h 5160"/>
              <a:gd name="T36" fmla="*/ 2140939 w 6083"/>
              <a:gd name="T37" fmla="*/ 1857015 h 5160"/>
              <a:gd name="T38" fmla="*/ 2188803 w 6083"/>
              <a:gd name="T39" fmla="*/ 1809501 h 5160"/>
              <a:gd name="T40" fmla="*/ 2188803 w 6083"/>
              <a:gd name="T41" fmla="*/ 47514 h 5160"/>
              <a:gd name="T42" fmla="*/ 2188803 w 6083"/>
              <a:gd name="T43" fmla="*/ 47514 h 5160"/>
              <a:gd name="T44" fmla="*/ 2140939 w 6083"/>
              <a:gd name="T45" fmla="*/ 0 h 5160"/>
              <a:gd name="T46" fmla="*/ 47504 w 6083"/>
              <a:gd name="T47" fmla="*/ 0 h 5160"/>
              <a:gd name="T48" fmla="*/ 47504 w 6083"/>
              <a:gd name="T49" fmla="*/ 0 h 5160"/>
              <a:gd name="T50" fmla="*/ 0 w 6083"/>
              <a:gd name="T51" fmla="*/ 47514 h 51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83" h="5160">
                <a:moveTo>
                  <a:pt x="5368" y="2240"/>
                </a:moveTo>
                <a:lnTo>
                  <a:pt x="715" y="2240"/>
                </a:lnTo>
                <a:cubicBezTo>
                  <a:pt x="641" y="2240"/>
                  <a:pt x="583" y="2182"/>
                  <a:pt x="583" y="2108"/>
                </a:cubicBezTo>
                <a:lnTo>
                  <a:pt x="583" y="912"/>
                </a:lnTo>
                <a:cubicBezTo>
                  <a:pt x="583" y="840"/>
                  <a:pt x="641" y="780"/>
                  <a:pt x="715" y="780"/>
                </a:cubicBezTo>
                <a:lnTo>
                  <a:pt x="5368" y="780"/>
                </a:lnTo>
                <a:cubicBezTo>
                  <a:pt x="5441" y="780"/>
                  <a:pt x="5500" y="840"/>
                  <a:pt x="5500" y="912"/>
                </a:cubicBezTo>
                <a:lnTo>
                  <a:pt x="5500" y="2108"/>
                </a:lnTo>
                <a:cubicBezTo>
                  <a:pt x="5500" y="2182"/>
                  <a:pt x="5441" y="2240"/>
                  <a:pt x="5368" y="2240"/>
                </a:cubicBezTo>
                <a:close/>
                <a:moveTo>
                  <a:pt x="0" y="132"/>
                </a:moveTo>
                <a:lnTo>
                  <a:pt x="0" y="5027"/>
                </a:lnTo>
                <a:cubicBezTo>
                  <a:pt x="0" y="5101"/>
                  <a:pt x="60" y="5159"/>
                  <a:pt x="132" y="5159"/>
                </a:cubicBezTo>
                <a:lnTo>
                  <a:pt x="5949" y="5159"/>
                </a:lnTo>
                <a:cubicBezTo>
                  <a:pt x="6022" y="5159"/>
                  <a:pt x="6082" y="5101"/>
                  <a:pt x="6082" y="5027"/>
                </a:cubicBezTo>
                <a:lnTo>
                  <a:pt x="6082" y="132"/>
                </a:lnTo>
                <a:cubicBezTo>
                  <a:pt x="6082" y="60"/>
                  <a:pt x="6022" y="0"/>
                  <a:pt x="5949" y="0"/>
                </a:cubicBezTo>
                <a:lnTo>
                  <a:pt x="132" y="0"/>
                </a:lnTo>
                <a:cubicBezTo>
                  <a:pt x="60" y="0"/>
                  <a:pt x="0" y="60"/>
                  <a:pt x="0" y="132"/>
                </a:cubicBezTo>
                <a:close/>
              </a:path>
            </a:pathLst>
          </a:custGeom>
          <a:solidFill>
            <a:schemeClr val="tx2"/>
          </a:solidFill>
          <a:ln>
            <a:noFill/>
          </a:ln>
          <a:effectLst/>
        </p:spPr>
        <p:txBody>
          <a:bodyPr wrap="none" anchor="ctr"/>
          <a:lstStyle/>
          <a:p>
            <a:endParaRPr lang="en-US"/>
          </a:p>
        </p:txBody>
      </p:sp>
      <p:sp>
        <p:nvSpPr>
          <p:cNvPr id="58" name="Freeform 194">
            <a:extLst>
              <a:ext uri="{FF2B5EF4-FFF2-40B4-BE49-F238E27FC236}">
                <a16:creationId xmlns:a16="http://schemas.microsoft.com/office/drawing/2014/main" id="{B521D44A-203B-2749-9F02-B0326E08FE12}"/>
              </a:ext>
            </a:extLst>
          </p:cNvPr>
          <p:cNvSpPr>
            <a:spLocks noChangeArrowheads="1"/>
          </p:cNvSpPr>
          <p:nvPr/>
        </p:nvSpPr>
        <p:spPr bwMode="auto">
          <a:xfrm>
            <a:off x="14502902" y="5927079"/>
            <a:ext cx="6702036" cy="1989574"/>
          </a:xfrm>
          <a:custGeom>
            <a:avLst/>
            <a:gdLst>
              <a:gd name="T0" fmla="*/ 1722194 w 4918"/>
              <a:gd name="T1" fmla="*/ 525103 h 1461"/>
              <a:gd name="T2" fmla="*/ 47509 w 4918"/>
              <a:gd name="T3" fmla="*/ 525103 h 1461"/>
              <a:gd name="T4" fmla="*/ 47509 w 4918"/>
              <a:gd name="T5" fmla="*/ 525103 h 1461"/>
              <a:gd name="T6" fmla="*/ 0 w 4918"/>
              <a:gd name="T7" fmla="*/ 477628 h 1461"/>
              <a:gd name="T8" fmla="*/ 0 w 4918"/>
              <a:gd name="T9" fmla="*/ 47475 h 1461"/>
              <a:gd name="T10" fmla="*/ 0 w 4918"/>
              <a:gd name="T11" fmla="*/ 47475 h 1461"/>
              <a:gd name="T12" fmla="*/ 47509 w 4918"/>
              <a:gd name="T13" fmla="*/ 0 h 1461"/>
              <a:gd name="T14" fmla="*/ 1722194 w 4918"/>
              <a:gd name="T15" fmla="*/ 0 h 1461"/>
              <a:gd name="T16" fmla="*/ 1722194 w 4918"/>
              <a:gd name="T17" fmla="*/ 0 h 1461"/>
              <a:gd name="T18" fmla="*/ 1769703 w 4918"/>
              <a:gd name="T19" fmla="*/ 47475 h 1461"/>
              <a:gd name="T20" fmla="*/ 1769703 w 4918"/>
              <a:gd name="T21" fmla="*/ 477628 h 1461"/>
              <a:gd name="T22" fmla="*/ 1769703 w 4918"/>
              <a:gd name="T23" fmla="*/ 477628 h 1461"/>
              <a:gd name="T24" fmla="*/ 1722194 w 4918"/>
              <a:gd name="T25" fmla="*/ 525103 h 1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18" h="1461">
                <a:moveTo>
                  <a:pt x="4785" y="1460"/>
                </a:moveTo>
                <a:lnTo>
                  <a:pt x="132" y="1460"/>
                </a:lnTo>
                <a:cubicBezTo>
                  <a:pt x="58" y="1460"/>
                  <a:pt x="0" y="1402"/>
                  <a:pt x="0" y="1328"/>
                </a:cubicBezTo>
                <a:lnTo>
                  <a:pt x="0" y="132"/>
                </a:lnTo>
                <a:cubicBezTo>
                  <a:pt x="0" y="60"/>
                  <a:pt x="58" y="0"/>
                  <a:pt x="132" y="0"/>
                </a:cubicBezTo>
                <a:lnTo>
                  <a:pt x="4785" y="0"/>
                </a:lnTo>
                <a:cubicBezTo>
                  <a:pt x="4858" y="0"/>
                  <a:pt x="4917" y="60"/>
                  <a:pt x="4917" y="132"/>
                </a:cubicBezTo>
                <a:lnTo>
                  <a:pt x="4917" y="1328"/>
                </a:lnTo>
                <a:cubicBezTo>
                  <a:pt x="4917" y="1402"/>
                  <a:pt x="4858" y="1460"/>
                  <a:pt x="4785" y="1460"/>
                </a:cubicBezTo>
              </a:path>
            </a:pathLst>
          </a:custGeom>
          <a:noFill/>
          <a:ln w="183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195">
            <a:extLst>
              <a:ext uri="{FF2B5EF4-FFF2-40B4-BE49-F238E27FC236}">
                <a16:creationId xmlns:a16="http://schemas.microsoft.com/office/drawing/2014/main" id="{9EA7A569-49B8-A04A-BF30-1DB35E8D86EF}"/>
              </a:ext>
            </a:extLst>
          </p:cNvPr>
          <p:cNvSpPr>
            <a:spLocks noChangeArrowheads="1"/>
          </p:cNvSpPr>
          <p:nvPr/>
        </p:nvSpPr>
        <p:spPr bwMode="auto">
          <a:xfrm>
            <a:off x="13709477" y="4863171"/>
            <a:ext cx="8288885" cy="7032627"/>
          </a:xfrm>
          <a:custGeom>
            <a:avLst/>
            <a:gdLst>
              <a:gd name="T0" fmla="*/ 0 w 6083"/>
              <a:gd name="T1" fmla="*/ 47514 h 5160"/>
              <a:gd name="T2" fmla="*/ 0 w 6083"/>
              <a:gd name="T3" fmla="*/ 1809501 h 5160"/>
              <a:gd name="T4" fmla="*/ 0 w 6083"/>
              <a:gd name="T5" fmla="*/ 1809501 h 5160"/>
              <a:gd name="T6" fmla="*/ 47504 w 6083"/>
              <a:gd name="T7" fmla="*/ 1857015 h 5160"/>
              <a:gd name="T8" fmla="*/ 2140939 w 6083"/>
              <a:gd name="T9" fmla="*/ 1857015 h 5160"/>
              <a:gd name="T10" fmla="*/ 2140939 w 6083"/>
              <a:gd name="T11" fmla="*/ 1857015 h 5160"/>
              <a:gd name="T12" fmla="*/ 2188803 w 6083"/>
              <a:gd name="T13" fmla="*/ 1809501 h 5160"/>
              <a:gd name="T14" fmla="*/ 2188803 w 6083"/>
              <a:gd name="T15" fmla="*/ 47514 h 5160"/>
              <a:gd name="T16" fmla="*/ 2188803 w 6083"/>
              <a:gd name="T17" fmla="*/ 47514 h 5160"/>
              <a:gd name="T18" fmla="*/ 2140939 w 6083"/>
              <a:gd name="T19" fmla="*/ 0 h 5160"/>
              <a:gd name="T20" fmla="*/ 47504 w 6083"/>
              <a:gd name="T21" fmla="*/ 0 h 5160"/>
              <a:gd name="T22" fmla="*/ 47504 w 6083"/>
              <a:gd name="T23" fmla="*/ 0 h 5160"/>
              <a:gd name="T24" fmla="*/ 0 w 6083"/>
              <a:gd name="T25" fmla="*/ 47514 h 51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83" h="5160">
                <a:moveTo>
                  <a:pt x="0" y="132"/>
                </a:moveTo>
                <a:lnTo>
                  <a:pt x="0" y="5027"/>
                </a:lnTo>
                <a:cubicBezTo>
                  <a:pt x="0" y="5101"/>
                  <a:pt x="60" y="5159"/>
                  <a:pt x="132" y="5159"/>
                </a:cubicBezTo>
                <a:lnTo>
                  <a:pt x="5949" y="5159"/>
                </a:lnTo>
                <a:cubicBezTo>
                  <a:pt x="6022" y="5159"/>
                  <a:pt x="6082" y="5101"/>
                  <a:pt x="6082" y="5027"/>
                </a:cubicBezTo>
                <a:lnTo>
                  <a:pt x="6082" y="132"/>
                </a:lnTo>
                <a:cubicBezTo>
                  <a:pt x="6082" y="60"/>
                  <a:pt x="6022" y="0"/>
                  <a:pt x="5949" y="0"/>
                </a:cubicBezTo>
                <a:lnTo>
                  <a:pt x="132" y="0"/>
                </a:lnTo>
                <a:cubicBezTo>
                  <a:pt x="60" y="0"/>
                  <a:pt x="0" y="60"/>
                  <a:pt x="0" y="132"/>
                </a:cubicBezTo>
              </a:path>
            </a:pathLst>
          </a:custGeom>
          <a:noFill/>
          <a:ln w="183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302">
            <a:extLst>
              <a:ext uri="{FF2B5EF4-FFF2-40B4-BE49-F238E27FC236}">
                <a16:creationId xmlns:a16="http://schemas.microsoft.com/office/drawing/2014/main" id="{DC6B683A-0006-C74B-897E-EFA04FC18CB2}"/>
              </a:ext>
            </a:extLst>
          </p:cNvPr>
          <p:cNvSpPr>
            <a:spLocks noChangeArrowheads="1"/>
          </p:cNvSpPr>
          <p:nvPr/>
        </p:nvSpPr>
        <p:spPr bwMode="auto">
          <a:xfrm>
            <a:off x="2470727" y="10476146"/>
            <a:ext cx="1684951" cy="1647087"/>
          </a:xfrm>
          <a:custGeom>
            <a:avLst/>
            <a:gdLst>
              <a:gd name="T0" fmla="*/ 559027 w 1569"/>
              <a:gd name="T1" fmla="*/ 340468 h 1535"/>
              <a:gd name="T2" fmla="*/ 556505 w 1569"/>
              <a:gd name="T3" fmla="*/ 348026 h 1535"/>
              <a:gd name="T4" fmla="*/ 519405 w 1569"/>
              <a:gd name="T5" fmla="*/ 382576 h 1535"/>
              <a:gd name="T6" fmla="*/ 516163 w 1569"/>
              <a:gd name="T7" fmla="*/ 383656 h 1535"/>
              <a:gd name="T8" fmla="*/ 511481 w 1569"/>
              <a:gd name="T9" fmla="*/ 436561 h 1535"/>
              <a:gd name="T10" fmla="*/ 470778 w 1569"/>
              <a:gd name="T11" fmla="*/ 480470 h 1535"/>
              <a:gd name="T12" fmla="*/ 467176 w 1569"/>
              <a:gd name="T13" fmla="*/ 491267 h 1535"/>
              <a:gd name="T14" fmla="*/ 427915 w 1569"/>
              <a:gd name="T15" fmla="*/ 526537 h 1535"/>
              <a:gd name="T16" fmla="*/ 337865 w 1569"/>
              <a:gd name="T17" fmla="*/ 524018 h 1535"/>
              <a:gd name="T18" fmla="*/ 304007 w 1569"/>
              <a:gd name="T19" fmla="*/ 544892 h 1535"/>
              <a:gd name="T20" fmla="*/ 230887 w 1569"/>
              <a:gd name="T21" fmla="*/ 530496 h 1535"/>
              <a:gd name="T22" fmla="*/ 193426 w 1569"/>
              <a:gd name="T23" fmla="*/ 490187 h 1535"/>
              <a:gd name="T24" fmla="*/ 191625 w 1569"/>
              <a:gd name="T25" fmla="*/ 488027 h 1535"/>
              <a:gd name="T26" fmla="*/ 162809 w 1569"/>
              <a:gd name="T27" fmla="*/ 501704 h 1535"/>
              <a:gd name="T28" fmla="*/ 92211 w 1569"/>
              <a:gd name="T29" fmla="*/ 463194 h 1535"/>
              <a:gd name="T30" fmla="*/ 100855 w 1569"/>
              <a:gd name="T31" fmla="*/ 413888 h 1535"/>
              <a:gd name="T32" fmla="*/ 71679 w 1569"/>
              <a:gd name="T33" fmla="*/ 375018 h 1535"/>
              <a:gd name="T34" fmla="*/ 15128 w 1569"/>
              <a:gd name="T35" fmla="*/ 235016 h 1535"/>
              <a:gd name="T36" fmla="*/ 69878 w 1569"/>
              <a:gd name="T37" fmla="*/ 184630 h 1535"/>
              <a:gd name="T38" fmla="*/ 123548 w 1569"/>
              <a:gd name="T39" fmla="*/ 186789 h 1535"/>
              <a:gd name="T40" fmla="*/ 115263 w 1569"/>
              <a:gd name="T41" fmla="*/ 88896 h 1535"/>
              <a:gd name="T42" fmla="*/ 158847 w 1569"/>
              <a:gd name="T43" fmla="*/ 50386 h 1535"/>
              <a:gd name="T44" fmla="*/ 206393 w 1569"/>
              <a:gd name="T45" fmla="*/ 55785 h 1535"/>
              <a:gd name="T46" fmla="*/ 221161 w 1569"/>
              <a:gd name="T47" fmla="*/ 66942 h 1535"/>
              <a:gd name="T48" fmla="*/ 278793 w 1569"/>
              <a:gd name="T49" fmla="*/ 18355 h 1535"/>
              <a:gd name="T50" fmla="*/ 323097 w 1569"/>
              <a:gd name="T51" fmla="*/ 11517 h 1535"/>
              <a:gd name="T52" fmla="*/ 424313 w 1569"/>
              <a:gd name="T53" fmla="*/ 24833 h 1535"/>
              <a:gd name="T54" fmla="*/ 477982 w 1569"/>
              <a:gd name="T55" fmla="*/ 80978 h 1535"/>
              <a:gd name="T56" fmla="*/ 499234 w 1569"/>
              <a:gd name="T57" fmla="*/ 111210 h 1535"/>
              <a:gd name="T58" fmla="*/ 501035 w 1569"/>
              <a:gd name="T59" fmla="*/ 133164 h 1535"/>
              <a:gd name="T60" fmla="*/ 527329 w 1569"/>
              <a:gd name="T61" fmla="*/ 238615 h 1535"/>
              <a:gd name="T62" fmla="*/ 533453 w 1569"/>
              <a:gd name="T63" fmla="*/ 267767 h 1535"/>
              <a:gd name="T64" fmla="*/ 542818 w 1569"/>
              <a:gd name="T65" fmla="*/ 282883 h 15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69" h="1535">
                <a:moveTo>
                  <a:pt x="1552" y="946"/>
                </a:moveTo>
                <a:lnTo>
                  <a:pt x="1552" y="946"/>
                </a:lnTo>
                <a:cubicBezTo>
                  <a:pt x="1550" y="953"/>
                  <a:pt x="1548" y="960"/>
                  <a:pt x="1545" y="967"/>
                </a:cubicBezTo>
                <a:cubicBezTo>
                  <a:pt x="1528" y="1014"/>
                  <a:pt x="1489" y="1049"/>
                  <a:pt x="1442" y="1063"/>
                </a:cubicBezTo>
                <a:cubicBezTo>
                  <a:pt x="1439" y="1064"/>
                  <a:pt x="1436" y="1064"/>
                  <a:pt x="1433" y="1066"/>
                </a:cubicBezTo>
                <a:cubicBezTo>
                  <a:pt x="1441" y="1118"/>
                  <a:pt x="1438" y="1167"/>
                  <a:pt x="1420" y="1213"/>
                </a:cubicBezTo>
                <a:cubicBezTo>
                  <a:pt x="1399" y="1267"/>
                  <a:pt x="1360" y="1309"/>
                  <a:pt x="1307" y="1335"/>
                </a:cubicBezTo>
                <a:cubicBezTo>
                  <a:pt x="1305" y="1345"/>
                  <a:pt x="1302" y="1356"/>
                  <a:pt x="1297" y="1365"/>
                </a:cubicBezTo>
                <a:cubicBezTo>
                  <a:pt x="1278" y="1413"/>
                  <a:pt x="1238" y="1449"/>
                  <a:pt x="1188" y="1463"/>
                </a:cubicBezTo>
                <a:cubicBezTo>
                  <a:pt x="1103" y="1488"/>
                  <a:pt x="1017" y="1486"/>
                  <a:pt x="938" y="1456"/>
                </a:cubicBezTo>
                <a:cubicBezTo>
                  <a:pt x="913" y="1483"/>
                  <a:pt x="881" y="1503"/>
                  <a:pt x="844" y="1514"/>
                </a:cubicBezTo>
                <a:cubicBezTo>
                  <a:pt x="776" y="1534"/>
                  <a:pt x="704" y="1519"/>
                  <a:pt x="641" y="1474"/>
                </a:cubicBezTo>
                <a:cubicBezTo>
                  <a:pt x="604" y="1448"/>
                  <a:pt x="571" y="1411"/>
                  <a:pt x="537" y="1362"/>
                </a:cubicBezTo>
                <a:cubicBezTo>
                  <a:pt x="535" y="1360"/>
                  <a:pt x="533" y="1357"/>
                  <a:pt x="532" y="1356"/>
                </a:cubicBezTo>
                <a:cubicBezTo>
                  <a:pt x="511" y="1371"/>
                  <a:pt x="485" y="1384"/>
                  <a:pt x="452" y="1394"/>
                </a:cubicBezTo>
                <a:cubicBezTo>
                  <a:pt x="368" y="1419"/>
                  <a:pt x="281" y="1371"/>
                  <a:pt x="256" y="1287"/>
                </a:cubicBezTo>
                <a:cubicBezTo>
                  <a:pt x="242" y="1238"/>
                  <a:pt x="252" y="1188"/>
                  <a:pt x="280" y="1150"/>
                </a:cubicBezTo>
                <a:cubicBezTo>
                  <a:pt x="256" y="1115"/>
                  <a:pt x="223" y="1073"/>
                  <a:pt x="199" y="1042"/>
                </a:cubicBezTo>
                <a:cubicBezTo>
                  <a:pt x="97" y="910"/>
                  <a:pt x="0" y="786"/>
                  <a:pt x="42" y="653"/>
                </a:cubicBezTo>
                <a:cubicBezTo>
                  <a:pt x="55" y="613"/>
                  <a:pt x="92" y="543"/>
                  <a:pt x="194" y="513"/>
                </a:cubicBezTo>
                <a:cubicBezTo>
                  <a:pt x="243" y="498"/>
                  <a:pt x="294" y="501"/>
                  <a:pt x="343" y="519"/>
                </a:cubicBezTo>
                <a:cubicBezTo>
                  <a:pt x="299" y="402"/>
                  <a:pt x="288" y="318"/>
                  <a:pt x="320" y="247"/>
                </a:cubicBezTo>
                <a:cubicBezTo>
                  <a:pt x="343" y="195"/>
                  <a:pt x="387" y="156"/>
                  <a:pt x="441" y="140"/>
                </a:cubicBezTo>
                <a:cubicBezTo>
                  <a:pt x="485" y="127"/>
                  <a:pt x="532" y="132"/>
                  <a:pt x="573" y="155"/>
                </a:cubicBezTo>
                <a:cubicBezTo>
                  <a:pt x="588" y="164"/>
                  <a:pt x="601" y="173"/>
                  <a:pt x="614" y="186"/>
                </a:cubicBezTo>
                <a:cubicBezTo>
                  <a:pt x="645" y="120"/>
                  <a:pt x="702" y="72"/>
                  <a:pt x="774" y="51"/>
                </a:cubicBezTo>
                <a:cubicBezTo>
                  <a:pt x="820" y="38"/>
                  <a:pt x="860" y="32"/>
                  <a:pt x="897" y="32"/>
                </a:cubicBezTo>
                <a:cubicBezTo>
                  <a:pt x="1025" y="0"/>
                  <a:pt x="1120" y="34"/>
                  <a:pt x="1178" y="69"/>
                </a:cubicBezTo>
                <a:cubicBezTo>
                  <a:pt x="1241" y="107"/>
                  <a:pt x="1289" y="162"/>
                  <a:pt x="1327" y="225"/>
                </a:cubicBezTo>
                <a:cubicBezTo>
                  <a:pt x="1354" y="246"/>
                  <a:pt x="1376" y="274"/>
                  <a:pt x="1386" y="309"/>
                </a:cubicBezTo>
                <a:cubicBezTo>
                  <a:pt x="1391" y="329"/>
                  <a:pt x="1393" y="350"/>
                  <a:pt x="1391" y="370"/>
                </a:cubicBezTo>
                <a:cubicBezTo>
                  <a:pt x="1424" y="466"/>
                  <a:pt x="1445" y="570"/>
                  <a:pt x="1464" y="663"/>
                </a:cubicBezTo>
                <a:cubicBezTo>
                  <a:pt x="1469" y="689"/>
                  <a:pt x="1475" y="718"/>
                  <a:pt x="1481" y="744"/>
                </a:cubicBezTo>
                <a:cubicBezTo>
                  <a:pt x="1491" y="760"/>
                  <a:pt x="1500" y="773"/>
                  <a:pt x="1507" y="786"/>
                </a:cubicBezTo>
                <a:cubicBezTo>
                  <a:pt x="1538" y="835"/>
                  <a:pt x="1568" y="882"/>
                  <a:pt x="1552" y="946"/>
                </a:cubicBezTo>
              </a:path>
            </a:pathLst>
          </a:custGeom>
          <a:solidFill>
            <a:schemeClr val="accent4"/>
          </a:solidFill>
          <a:ln>
            <a:noFill/>
          </a:ln>
          <a:effectLst/>
        </p:spPr>
        <p:txBody>
          <a:bodyPr wrap="none" anchor="ctr"/>
          <a:lstStyle/>
          <a:p>
            <a:endParaRPr lang="en-US"/>
          </a:p>
        </p:txBody>
      </p:sp>
      <p:grpSp>
        <p:nvGrpSpPr>
          <p:cNvPr id="72" name="Group 71">
            <a:extLst>
              <a:ext uri="{FF2B5EF4-FFF2-40B4-BE49-F238E27FC236}">
                <a16:creationId xmlns:a16="http://schemas.microsoft.com/office/drawing/2014/main" id="{AEE23F56-B273-1043-B40E-9BFCEED4A706}"/>
              </a:ext>
            </a:extLst>
          </p:cNvPr>
          <p:cNvGrpSpPr/>
          <p:nvPr/>
        </p:nvGrpSpPr>
        <p:grpSpPr>
          <a:xfrm>
            <a:off x="2730424" y="10451083"/>
            <a:ext cx="8410536" cy="1600438"/>
            <a:chOff x="2730424" y="6246365"/>
            <a:chExt cx="8410536" cy="1600438"/>
          </a:xfrm>
        </p:grpSpPr>
        <p:grpSp>
          <p:nvGrpSpPr>
            <p:cNvPr id="73" name="Group 72">
              <a:extLst>
                <a:ext uri="{FF2B5EF4-FFF2-40B4-BE49-F238E27FC236}">
                  <a16:creationId xmlns:a16="http://schemas.microsoft.com/office/drawing/2014/main" id="{DB049E2A-4B63-AE45-B271-C1A1991AF6CE}"/>
                </a:ext>
              </a:extLst>
            </p:cNvPr>
            <p:cNvGrpSpPr/>
            <p:nvPr/>
          </p:nvGrpSpPr>
          <p:grpSpPr>
            <a:xfrm>
              <a:off x="4439511" y="6246365"/>
              <a:ext cx="6701449" cy="1600438"/>
              <a:chOff x="21840149" y="4290491"/>
              <a:chExt cx="6701449" cy="1600438"/>
            </a:xfrm>
          </p:grpSpPr>
          <p:sp>
            <p:nvSpPr>
              <p:cNvPr id="75" name="CuadroTexto 4">
                <a:extLst>
                  <a:ext uri="{FF2B5EF4-FFF2-40B4-BE49-F238E27FC236}">
                    <a16:creationId xmlns:a16="http://schemas.microsoft.com/office/drawing/2014/main" id="{1185FA1D-0481-6246-A409-D53928264D58}"/>
                  </a:ext>
                </a:extLst>
              </p:cNvPr>
              <p:cNvSpPr txBox="1"/>
              <p:nvPr/>
            </p:nvSpPr>
            <p:spPr>
              <a:xfrm>
                <a:off x="21840149" y="4936822"/>
                <a:ext cx="6701449"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76" name="CuadroTexto 4">
                <a:extLst>
                  <a:ext uri="{FF2B5EF4-FFF2-40B4-BE49-F238E27FC236}">
                    <a16:creationId xmlns:a16="http://schemas.microsoft.com/office/drawing/2014/main" id="{F4BEA2CA-1B48-D945-8B26-1B0C1C737813}"/>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74" name="CuadroTexto 4">
              <a:extLst>
                <a:ext uri="{FF2B5EF4-FFF2-40B4-BE49-F238E27FC236}">
                  <a16:creationId xmlns:a16="http://schemas.microsoft.com/office/drawing/2014/main" id="{F8E99160-74EB-CD4D-8A23-7C1BCDD75F38}"/>
                </a:ext>
              </a:extLst>
            </p:cNvPr>
            <p:cNvSpPr txBox="1"/>
            <p:nvPr/>
          </p:nvSpPr>
          <p:spPr>
            <a:xfrm>
              <a:off x="2730424" y="6674725"/>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grpSp>
      <p:sp>
        <p:nvSpPr>
          <p:cNvPr id="77" name="CuadroTexto 4">
            <a:extLst>
              <a:ext uri="{FF2B5EF4-FFF2-40B4-BE49-F238E27FC236}">
                <a16:creationId xmlns:a16="http://schemas.microsoft.com/office/drawing/2014/main" id="{D7111329-411D-BE4D-B8E5-C210247F0F89}"/>
              </a:ext>
            </a:extLst>
          </p:cNvPr>
          <p:cNvSpPr txBox="1"/>
          <p:nvPr/>
        </p:nvSpPr>
        <p:spPr>
          <a:xfrm>
            <a:off x="14502902" y="9355288"/>
            <a:ext cx="6705600" cy="1384995"/>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Marketers must link the price to the real and perceived value of the product, but they also must take into account.</a:t>
            </a:r>
          </a:p>
        </p:txBody>
      </p:sp>
    </p:spTree>
    <p:extLst>
      <p:ext uri="{BB962C8B-B14F-4D97-AF65-F5344CB8AC3E}">
        <p14:creationId xmlns:p14="http://schemas.microsoft.com/office/powerpoint/2010/main" val="8324279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INF - 44 Light">
      <a:dk1>
        <a:srgbClr val="999999"/>
      </a:dk1>
      <a:lt1>
        <a:srgbClr val="FFFFFF"/>
      </a:lt1>
      <a:dk2>
        <a:srgbClr val="364556"/>
      </a:dk2>
      <a:lt2>
        <a:srgbClr val="FFFFFF"/>
      </a:lt2>
      <a:accent1>
        <a:srgbClr val="F82225"/>
      </a:accent1>
      <a:accent2>
        <a:srgbClr val="F5BA00"/>
      </a:accent2>
      <a:accent3>
        <a:srgbClr val="48A3C2"/>
      </a:accent3>
      <a:accent4>
        <a:srgbClr val="FEAD02"/>
      </a:accent4>
      <a:accent5>
        <a:srgbClr val="E57E12"/>
      </a:accent5>
      <a:accent6>
        <a:srgbClr val="F82225"/>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86318</TotalTime>
  <Words>556</Words>
  <Application>Microsoft Macintosh PowerPoint</Application>
  <PresentationFormat>Custom</PresentationFormat>
  <Paragraphs>97</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Lato Heavy</vt:lpstr>
      <vt:lpstr>Lato Light</vt:lpstr>
      <vt:lpstr>Lato Semibold</vt:lpstr>
      <vt:lpstr>Montserrat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Lopez Luis Enrique</cp:lastModifiedBy>
  <cp:revision>15755</cp:revision>
  <dcterms:created xsi:type="dcterms:W3CDTF">2014-11-12T21:47:38Z</dcterms:created>
  <dcterms:modified xsi:type="dcterms:W3CDTF">2019-06-12T16:44:28Z</dcterms:modified>
  <cp:category/>
</cp:coreProperties>
</file>