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1160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8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9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4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0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0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51DF7D0F-DBC1-E449-BD09-F22DDFF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128" y="5978817"/>
            <a:ext cx="15076029" cy="5112602"/>
          </a:xfrm>
          <a:custGeom>
            <a:avLst/>
            <a:gdLst>
              <a:gd name="T0" fmla="*/ 12288 w 12446"/>
              <a:gd name="T1" fmla="*/ 4221 h 4222"/>
              <a:gd name="T2" fmla="*/ 157 w 12446"/>
              <a:gd name="T3" fmla="*/ 4221 h 4222"/>
              <a:gd name="T4" fmla="*/ 157 w 12446"/>
              <a:gd name="T5" fmla="*/ 4221 h 4222"/>
              <a:gd name="T6" fmla="*/ 0 w 12446"/>
              <a:gd name="T7" fmla="*/ 4064 h 4222"/>
              <a:gd name="T8" fmla="*/ 0 w 12446"/>
              <a:gd name="T9" fmla="*/ 1633 h 4222"/>
              <a:gd name="T10" fmla="*/ 0 w 12446"/>
              <a:gd name="T11" fmla="*/ 1633 h 4222"/>
              <a:gd name="T12" fmla="*/ 1635 w 12446"/>
              <a:gd name="T13" fmla="*/ 0 h 4222"/>
              <a:gd name="T14" fmla="*/ 10810 w 12446"/>
              <a:gd name="T15" fmla="*/ 0 h 4222"/>
              <a:gd name="T16" fmla="*/ 10810 w 12446"/>
              <a:gd name="T17" fmla="*/ 0 h 4222"/>
              <a:gd name="T18" fmla="*/ 12445 w 12446"/>
              <a:gd name="T19" fmla="*/ 1633 h 4222"/>
              <a:gd name="T20" fmla="*/ 12445 w 12446"/>
              <a:gd name="T21" fmla="*/ 4064 h 4222"/>
              <a:gd name="T22" fmla="*/ 12445 w 12446"/>
              <a:gd name="T23" fmla="*/ 4064 h 4222"/>
              <a:gd name="T24" fmla="*/ 12288 w 12446"/>
              <a:gd name="T25" fmla="*/ 4221 h 4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46" h="4222">
                <a:moveTo>
                  <a:pt x="12288" y="4221"/>
                </a:moveTo>
                <a:lnTo>
                  <a:pt x="157" y="4221"/>
                </a:lnTo>
                <a:lnTo>
                  <a:pt x="157" y="4221"/>
                </a:lnTo>
                <a:cubicBezTo>
                  <a:pt x="70" y="4221"/>
                  <a:pt x="0" y="4151"/>
                  <a:pt x="0" y="4064"/>
                </a:cubicBezTo>
                <a:lnTo>
                  <a:pt x="0" y="1633"/>
                </a:lnTo>
                <a:lnTo>
                  <a:pt x="0" y="1633"/>
                </a:lnTo>
                <a:cubicBezTo>
                  <a:pt x="0" y="731"/>
                  <a:pt x="732" y="0"/>
                  <a:pt x="1635" y="0"/>
                </a:cubicBezTo>
                <a:lnTo>
                  <a:pt x="10810" y="0"/>
                </a:lnTo>
                <a:lnTo>
                  <a:pt x="10810" y="0"/>
                </a:lnTo>
                <a:cubicBezTo>
                  <a:pt x="11713" y="0"/>
                  <a:pt x="12445" y="731"/>
                  <a:pt x="12445" y="1633"/>
                </a:cubicBezTo>
                <a:lnTo>
                  <a:pt x="12445" y="4064"/>
                </a:lnTo>
                <a:lnTo>
                  <a:pt x="12445" y="4064"/>
                </a:lnTo>
                <a:cubicBezTo>
                  <a:pt x="12445" y="4151"/>
                  <a:pt x="12374" y="4221"/>
                  <a:pt x="12288" y="4221"/>
                </a:cubicBezTo>
              </a:path>
            </a:pathLst>
          </a:custGeom>
          <a:solidFill>
            <a:srgbClr val="F9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B61295AC-498B-6740-9539-A04B576D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611" y="9718441"/>
            <a:ext cx="2745953" cy="2745953"/>
          </a:xfrm>
          <a:custGeom>
            <a:avLst/>
            <a:gdLst>
              <a:gd name="T0" fmla="*/ 2264 w 2265"/>
              <a:gd name="T1" fmla="*/ 1132 h 2265"/>
              <a:gd name="T2" fmla="*/ 2264 w 2265"/>
              <a:gd name="T3" fmla="*/ 1132 h 2265"/>
              <a:gd name="T4" fmla="*/ 1132 w 2265"/>
              <a:gd name="T5" fmla="*/ 2264 h 2265"/>
              <a:gd name="T6" fmla="*/ 1132 w 2265"/>
              <a:gd name="T7" fmla="*/ 2264 h 2265"/>
              <a:gd name="T8" fmla="*/ 0 w 2265"/>
              <a:gd name="T9" fmla="*/ 1132 h 2265"/>
              <a:gd name="T10" fmla="*/ 0 w 2265"/>
              <a:gd name="T11" fmla="*/ 1132 h 2265"/>
              <a:gd name="T12" fmla="*/ 1132 w 2265"/>
              <a:gd name="T13" fmla="*/ 0 h 2265"/>
              <a:gd name="T14" fmla="*/ 1132 w 2265"/>
              <a:gd name="T15" fmla="*/ 0 h 2265"/>
              <a:gd name="T16" fmla="*/ 2264 w 2265"/>
              <a:gd name="T17" fmla="*/ 1132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5" h="2265">
                <a:moveTo>
                  <a:pt x="2264" y="1132"/>
                </a:moveTo>
                <a:lnTo>
                  <a:pt x="2264" y="1132"/>
                </a:lnTo>
                <a:cubicBezTo>
                  <a:pt x="2264" y="1757"/>
                  <a:pt x="1757" y="2264"/>
                  <a:pt x="1132" y="2264"/>
                </a:cubicBezTo>
                <a:lnTo>
                  <a:pt x="1132" y="2264"/>
                </a:lnTo>
                <a:cubicBezTo>
                  <a:pt x="507" y="2264"/>
                  <a:pt x="0" y="1757"/>
                  <a:pt x="0" y="1132"/>
                </a:cubicBezTo>
                <a:lnTo>
                  <a:pt x="0" y="1132"/>
                </a:lnTo>
                <a:cubicBezTo>
                  <a:pt x="0" y="507"/>
                  <a:pt x="507" y="0"/>
                  <a:pt x="1132" y="0"/>
                </a:cubicBezTo>
                <a:lnTo>
                  <a:pt x="1132" y="0"/>
                </a:lnTo>
                <a:cubicBezTo>
                  <a:pt x="1757" y="0"/>
                  <a:pt x="2264" y="507"/>
                  <a:pt x="2264" y="11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A435767C-867F-9E42-AEA1-0AFBCFD5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032" y="9718441"/>
            <a:ext cx="2745953" cy="2745953"/>
          </a:xfrm>
          <a:custGeom>
            <a:avLst/>
            <a:gdLst>
              <a:gd name="T0" fmla="*/ 2264 w 2265"/>
              <a:gd name="T1" fmla="*/ 1132 h 2265"/>
              <a:gd name="T2" fmla="*/ 2264 w 2265"/>
              <a:gd name="T3" fmla="*/ 1132 h 2265"/>
              <a:gd name="T4" fmla="*/ 1132 w 2265"/>
              <a:gd name="T5" fmla="*/ 2264 h 2265"/>
              <a:gd name="T6" fmla="*/ 1132 w 2265"/>
              <a:gd name="T7" fmla="*/ 2264 h 2265"/>
              <a:gd name="T8" fmla="*/ 0 w 2265"/>
              <a:gd name="T9" fmla="*/ 1132 h 2265"/>
              <a:gd name="T10" fmla="*/ 0 w 2265"/>
              <a:gd name="T11" fmla="*/ 1132 h 2265"/>
              <a:gd name="T12" fmla="*/ 1132 w 2265"/>
              <a:gd name="T13" fmla="*/ 0 h 2265"/>
              <a:gd name="T14" fmla="*/ 1132 w 2265"/>
              <a:gd name="T15" fmla="*/ 0 h 2265"/>
              <a:gd name="T16" fmla="*/ 2264 w 2265"/>
              <a:gd name="T17" fmla="*/ 1132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5" h="2265">
                <a:moveTo>
                  <a:pt x="2264" y="1132"/>
                </a:moveTo>
                <a:lnTo>
                  <a:pt x="2264" y="1132"/>
                </a:lnTo>
                <a:cubicBezTo>
                  <a:pt x="2264" y="1757"/>
                  <a:pt x="1757" y="2264"/>
                  <a:pt x="1132" y="2264"/>
                </a:cubicBezTo>
                <a:lnTo>
                  <a:pt x="1132" y="2264"/>
                </a:lnTo>
                <a:cubicBezTo>
                  <a:pt x="507" y="2264"/>
                  <a:pt x="0" y="1757"/>
                  <a:pt x="0" y="1132"/>
                </a:cubicBezTo>
                <a:lnTo>
                  <a:pt x="0" y="1132"/>
                </a:lnTo>
                <a:cubicBezTo>
                  <a:pt x="0" y="507"/>
                  <a:pt x="507" y="0"/>
                  <a:pt x="1132" y="0"/>
                </a:cubicBezTo>
                <a:lnTo>
                  <a:pt x="1132" y="0"/>
                </a:lnTo>
                <a:cubicBezTo>
                  <a:pt x="1757" y="0"/>
                  <a:pt x="2264" y="507"/>
                  <a:pt x="2264" y="11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5F9D0216-00C3-5945-A766-6962BFB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496" y="7138102"/>
            <a:ext cx="1864468" cy="3584695"/>
          </a:xfrm>
          <a:custGeom>
            <a:avLst/>
            <a:gdLst>
              <a:gd name="T0" fmla="*/ 1289 w 1541"/>
              <a:gd name="T1" fmla="*/ 2957 h 2958"/>
              <a:gd name="T2" fmla="*/ 251 w 1541"/>
              <a:gd name="T3" fmla="*/ 2957 h 2958"/>
              <a:gd name="T4" fmla="*/ 251 w 1541"/>
              <a:gd name="T5" fmla="*/ 2957 h 2958"/>
              <a:gd name="T6" fmla="*/ 0 w 1541"/>
              <a:gd name="T7" fmla="*/ 2707 h 2958"/>
              <a:gd name="T8" fmla="*/ 0 w 1541"/>
              <a:gd name="T9" fmla="*/ 251 h 2958"/>
              <a:gd name="T10" fmla="*/ 0 w 1541"/>
              <a:gd name="T11" fmla="*/ 251 h 2958"/>
              <a:gd name="T12" fmla="*/ 251 w 1541"/>
              <a:gd name="T13" fmla="*/ 0 h 2958"/>
              <a:gd name="T14" fmla="*/ 1289 w 1541"/>
              <a:gd name="T15" fmla="*/ 0 h 2958"/>
              <a:gd name="T16" fmla="*/ 1289 w 1541"/>
              <a:gd name="T17" fmla="*/ 0 h 2958"/>
              <a:gd name="T18" fmla="*/ 1540 w 1541"/>
              <a:gd name="T19" fmla="*/ 251 h 2958"/>
              <a:gd name="T20" fmla="*/ 1540 w 1541"/>
              <a:gd name="T21" fmla="*/ 2707 h 2958"/>
              <a:gd name="T22" fmla="*/ 1540 w 1541"/>
              <a:gd name="T23" fmla="*/ 2707 h 2958"/>
              <a:gd name="T24" fmla="*/ 1289 w 1541"/>
              <a:gd name="T25" fmla="*/ 2957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1" h="2958">
                <a:moveTo>
                  <a:pt x="1289" y="2957"/>
                </a:moveTo>
                <a:lnTo>
                  <a:pt x="251" y="2957"/>
                </a:lnTo>
                <a:lnTo>
                  <a:pt x="251" y="2957"/>
                </a:lnTo>
                <a:cubicBezTo>
                  <a:pt x="112" y="2957"/>
                  <a:pt x="0" y="2845"/>
                  <a:pt x="0" y="2707"/>
                </a:cubicBezTo>
                <a:lnTo>
                  <a:pt x="0" y="251"/>
                </a:lnTo>
                <a:lnTo>
                  <a:pt x="0" y="251"/>
                </a:lnTo>
                <a:cubicBezTo>
                  <a:pt x="0" y="112"/>
                  <a:pt x="112" y="0"/>
                  <a:pt x="251" y="0"/>
                </a:cubicBezTo>
                <a:lnTo>
                  <a:pt x="1289" y="0"/>
                </a:lnTo>
                <a:lnTo>
                  <a:pt x="1289" y="0"/>
                </a:lnTo>
                <a:cubicBezTo>
                  <a:pt x="1427" y="0"/>
                  <a:pt x="1540" y="112"/>
                  <a:pt x="1540" y="251"/>
                </a:cubicBezTo>
                <a:lnTo>
                  <a:pt x="1540" y="2707"/>
                </a:lnTo>
                <a:lnTo>
                  <a:pt x="1540" y="2707"/>
                </a:lnTo>
                <a:cubicBezTo>
                  <a:pt x="1540" y="2845"/>
                  <a:pt x="1427" y="2957"/>
                  <a:pt x="1289" y="29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DABB3FD0-0C6E-4246-A9C2-5BE72A71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28" y="6678663"/>
            <a:ext cx="2526919" cy="1933920"/>
          </a:xfrm>
          <a:custGeom>
            <a:avLst/>
            <a:gdLst>
              <a:gd name="T0" fmla="*/ 2086 w 2087"/>
              <a:gd name="T1" fmla="*/ 1597 h 1598"/>
              <a:gd name="T2" fmla="*/ 0 w 2087"/>
              <a:gd name="T3" fmla="*/ 1597 h 1598"/>
              <a:gd name="T4" fmla="*/ 0 w 2087"/>
              <a:gd name="T5" fmla="*/ 0 h 1598"/>
              <a:gd name="T6" fmla="*/ 1035 w 2087"/>
              <a:gd name="T7" fmla="*/ 0 h 1598"/>
              <a:gd name="T8" fmla="*/ 1035 w 2087"/>
              <a:gd name="T9" fmla="*/ 0 h 1598"/>
              <a:gd name="T10" fmla="*/ 2086 w 2087"/>
              <a:gd name="T11" fmla="*/ 1050 h 1598"/>
              <a:gd name="T12" fmla="*/ 2086 w 2087"/>
              <a:gd name="T13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7" h="1598">
                <a:moveTo>
                  <a:pt x="2086" y="1597"/>
                </a:moveTo>
                <a:lnTo>
                  <a:pt x="0" y="1597"/>
                </a:lnTo>
                <a:lnTo>
                  <a:pt x="0" y="0"/>
                </a:lnTo>
                <a:lnTo>
                  <a:pt x="1035" y="0"/>
                </a:lnTo>
                <a:lnTo>
                  <a:pt x="1035" y="0"/>
                </a:lnTo>
                <a:cubicBezTo>
                  <a:pt x="1615" y="0"/>
                  <a:pt x="2086" y="470"/>
                  <a:pt x="2086" y="1050"/>
                </a:cubicBezTo>
                <a:lnTo>
                  <a:pt x="2086" y="15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2A52EDB3-0694-3A44-A7E9-4325F270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066" y="7047281"/>
            <a:ext cx="1933920" cy="1933920"/>
          </a:xfrm>
          <a:custGeom>
            <a:avLst/>
            <a:gdLst>
              <a:gd name="T0" fmla="*/ 1444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4 w 1597"/>
              <a:gd name="T15" fmla="*/ 0 h 1597"/>
              <a:gd name="T16" fmla="*/ 1444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4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4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4" y="0"/>
                </a:lnTo>
                <a:lnTo>
                  <a:pt x="1444" y="0"/>
                </a:lnTo>
                <a:cubicBezTo>
                  <a:pt x="1528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8" y="1596"/>
                  <a:pt x="1444" y="1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A0F9F051-8C1C-AC40-B5D2-C72E1E83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066" y="7047281"/>
            <a:ext cx="1933920" cy="1933920"/>
          </a:xfrm>
          <a:custGeom>
            <a:avLst/>
            <a:gdLst>
              <a:gd name="T0" fmla="*/ 1444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4 w 1597"/>
              <a:gd name="T15" fmla="*/ 0 h 1597"/>
              <a:gd name="T16" fmla="*/ 1444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4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4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4" y="0"/>
                </a:lnTo>
                <a:lnTo>
                  <a:pt x="1444" y="0"/>
                </a:lnTo>
                <a:cubicBezTo>
                  <a:pt x="1528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8" y="1596"/>
                  <a:pt x="1444" y="159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C1DEC32F-7702-4441-9BBE-CA20270B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462" y="7047281"/>
            <a:ext cx="1933920" cy="1933920"/>
          </a:xfrm>
          <a:custGeom>
            <a:avLst/>
            <a:gdLst>
              <a:gd name="T0" fmla="*/ 1445 w 1598"/>
              <a:gd name="T1" fmla="*/ 1596 h 1597"/>
              <a:gd name="T2" fmla="*/ 151 w 1598"/>
              <a:gd name="T3" fmla="*/ 1596 h 1597"/>
              <a:gd name="T4" fmla="*/ 151 w 1598"/>
              <a:gd name="T5" fmla="*/ 1596 h 1597"/>
              <a:gd name="T6" fmla="*/ 0 w 1598"/>
              <a:gd name="T7" fmla="*/ 1445 h 1597"/>
              <a:gd name="T8" fmla="*/ 0 w 1598"/>
              <a:gd name="T9" fmla="*/ 151 h 1597"/>
              <a:gd name="T10" fmla="*/ 0 w 1598"/>
              <a:gd name="T11" fmla="*/ 151 h 1597"/>
              <a:gd name="T12" fmla="*/ 151 w 1598"/>
              <a:gd name="T13" fmla="*/ 0 h 1597"/>
              <a:gd name="T14" fmla="*/ 1445 w 1598"/>
              <a:gd name="T15" fmla="*/ 0 h 1597"/>
              <a:gd name="T16" fmla="*/ 1445 w 1598"/>
              <a:gd name="T17" fmla="*/ 0 h 1597"/>
              <a:gd name="T18" fmla="*/ 1597 w 1598"/>
              <a:gd name="T19" fmla="*/ 151 h 1597"/>
              <a:gd name="T20" fmla="*/ 1597 w 1598"/>
              <a:gd name="T21" fmla="*/ 1445 h 1597"/>
              <a:gd name="T22" fmla="*/ 1597 w 1598"/>
              <a:gd name="T23" fmla="*/ 1445 h 1597"/>
              <a:gd name="T24" fmla="*/ 1445 w 1598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8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7" y="67"/>
                  <a:pt x="1597" y="151"/>
                </a:cubicBezTo>
                <a:lnTo>
                  <a:pt x="1597" y="1445"/>
                </a:lnTo>
                <a:lnTo>
                  <a:pt x="1597" y="1445"/>
                </a:lnTo>
                <a:cubicBezTo>
                  <a:pt x="1597" y="1529"/>
                  <a:pt x="1529" y="1596"/>
                  <a:pt x="1445" y="1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EC4A60AE-C073-5A49-A8A6-BFD82C8B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462" y="7047281"/>
            <a:ext cx="1933920" cy="1933920"/>
          </a:xfrm>
          <a:custGeom>
            <a:avLst/>
            <a:gdLst>
              <a:gd name="T0" fmla="*/ 1445 w 1598"/>
              <a:gd name="T1" fmla="*/ 1596 h 1597"/>
              <a:gd name="T2" fmla="*/ 151 w 1598"/>
              <a:gd name="T3" fmla="*/ 1596 h 1597"/>
              <a:gd name="T4" fmla="*/ 151 w 1598"/>
              <a:gd name="T5" fmla="*/ 1596 h 1597"/>
              <a:gd name="T6" fmla="*/ 0 w 1598"/>
              <a:gd name="T7" fmla="*/ 1445 h 1597"/>
              <a:gd name="T8" fmla="*/ 0 w 1598"/>
              <a:gd name="T9" fmla="*/ 151 h 1597"/>
              <a:gd name="T10" fmla="*/ 0 w 1598"/>
              <a:gd name="T11" fmla="*/ 151 h 1597"/>
              <a:gd name="T12" fmla="*/ 151 w 1598"/>
              <a:gd name="T13" fmla="*/ 0 h 1597"/>
              <a:gd name="T14" fmla="*/ 1445 w 1598"/>
              <a:gd name="T15" fmla="*/ 0 h 1597"/>
              <a:gd name="T16" fmla="*/ 1445 w 1598"/>
              <a:gd name="T17" fmla="*/ 0 h 1597"/>
              <a:gd name="T18" fmla="*/ 1597 w 1598"/>
              <a:gd name="T19" fmla="*/ 151 h 1597"/>
              <a:gd name="T20" fmla="*/ 1597 w 1598"/>
              <a:gd name="T21" fmla="*/ 1445 h 1597"/>
              <a:gd name="T22" fmla="*/ 1597 w 1598"/>
              <a:gd name="T23" fmla="*/ 1445 h 1597"/>
              <a:gd name="T24" fmla="*/ 1445 w 1598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8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7" y="67"/>
                  <a:pt x="1597" y="151"/>
                </a:cubicBezTo>
                <a:lnTo>
                  <a:pt x="1597" y="1445"/>
                </a:lnTo>
                <a:lnTo>
                  <a:pt x="1597" y="1445"/>
                </a:lnTo>
                <a:cubicBezTo>
                  <a:pt x="1597" y="1529"/>
                  <a:pt x="1529" y="1596"/>
                  <a:pt x="1445" y="159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8425DC68-24EB-8F43-9A96-1CE467DC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61" y="7047281"/>
            <a:ext cx="1933920" cy="1933920"/>
          </a:xfrm>
          <a:custGeom>
            <a:avLst/>
            <a:gdLst>
              <a:gd name="T0" fmla="*/ 1445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5 w 1597"/>
              <a:gd name="T15" fmla="*/ 0 h 1597"/>
              <a:gd name="T16" fmla="*/ 1445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5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9" y="1596"/>
                  <a:pt x="1445" y="1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FEE15511-9B02-C14D-A9E2-215658C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61" y="7047281"/>
            <a:ext cx="1933920" cy="1933920"/>
          </a:xfrm>
          <a:custGeom>
            <a:avLst/>
            <a:gdLst>
              <a:gd name="T0" fmla="*/ 1445 w 1597"/>
              <a:gd name="T1" fmla="*/ 1596 h 1597"/>
              <a:gd name="T2" fmla="*/ 151 w 1597"/>
              <a:gd name="T3" fmla="*/ 1596 h 1597"/>
              <a:gd name="T4" fmla="*/ 151 w 1597"/>
              <a:gd name="T5" fmla="*/ 1596 h 1597"/>
              <a:gd name="T6" fmla="*/ 0 w 1597"/>
              <a:gd name="T7" fmla="*/ 1445 h 1597"/>
              <a:gd name="T8" fmla="*/ 0 w 1597"/>
              <a:gd name="T9" fmla="*/ 151 h 1597"/>
              <a:gd name="T10" fmla="*/ 0 w 1597"/>
              <a:gd name="T11" fmla="*/ 151 h 1597"/>
              <a:gd name="T12" fmla="*/ 151 w 1597"/>
              <a:gd name="T13" fmla="*/ 0 h 1597"/>
              <a:gd name="T14" fmla="*/ 1445 w 1597"/>
              <a:gd name="T15" fmla="*/ 0 h 1597"/>
              <a:gd name="T16" fmla="*/ 1445 w 1597"/>
              <a:gd name="T17" fmla="*/ 0 h 1597"/>
              <a:gd name="T18" fmla="*/ 1596 w 1597"/>
              <a:gd name="T19" fmla="*/ 151 h 1597"/>
              <a:gd name="T20" fmla="*/ 1596 w 1597"/>
              <a:gd name="T21" fmla="*/ 1445 h 1597"/>
              <a:gd name="T22" fmla="*/ 1596 w 1597"/>
              <a:gd name="T23" fmla="*/ 1445 h 1597"/>
              <a:gd name="T24" fmla="*/ 1445 w 1597"/>
              <a:gd name="T25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7" h="1597">
                <a:moveTo>
                  <a:pt x="1445" y="1596"/>
                </a:moveTo>
                <a:lnTo>
                  <a:pt x="151" y="1596"/>
                </a:lnTo>
                <a:lnTo>
                  <a:pt x="151" y="1596"/>
                </a:lnTo>
                <a:cubicBezTo>
                  <a:pt x="67" y="1596"/>
                  <a:pt x="0" y="1529"/>
                  <a:pt x="0" y="1445"/>
                </a:cubicBezTo>
                <a:lnTo>
                  <a:pt x="0" y="151"/>
                </a:lnTo>
                <a:lnTo>
                  <a:pt x="0" y="151"/>
                </a:lnTo>
                <a:cubicBezTo>
                  <a:pt x="0" y="67"/>
                  <a:pt x="67" y="0"/>
                  <a:pt x="151" y="0"/>
                </a:cubicBezTo>
                <a:lnTo>
                  <a:pt x="1445" y="0"/>
                </a:lnTo>
                <a:lnTo>
                  <a:pt x="1445" y="0"/>
                </a:lnTo>
                <a:cubicBezTo>
                  <a:pt x="1529" y="0"/>
                  <a:pt x="1596" y="67"/>
                  <a:pt x="1596" y="151"/>
                </a:cubicBezTo>
                <a:lnTo>
                  <a:pt x="1596" y="1445"/>
                </a:lnTo>
                <a:lnTo>
                  <a:pt x="1596" y="1445"/>
                </a:lnTo>
                <a:cubicBezTo>
                  <a:pt x="1596" y="1529"/>
                  <a:pt x="1529" y="1596"/>
                  <a:pt x="1445" y="159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D119C358-D8AB-B747-A934-F19361AF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156" y="9296400"/>
            <a:ext cx="272457" cy="1175310"/>
          </a:xfrm>
          <a:custGeom>
            <a:avLst/>
            <a:gdLst>
              <a:gd name="T0" fmla="*/ 0 w 226"/>
              <a:gd name="T1" fmla="*/ 971 h 972"/>
              <a:gd name="T2" fmla="*/ 0 w 226"/>
              <a:gd name="T3" fmla="*/ 971 h 972"/>
              <a:gd name="T4" fmla="*/ 0 w 226"/>
              <a:gd name="T5" fmla="*/ 0 h 972"/>
              <a:gd name="T6" fmla="*/ 0 w 226"/>
              <a:gd name="T7" fmla="*/ 0 h 972"/>
              <a:gd name="T8" fmla="*/ 225 w 226"/>
              <a:gd name="T9" fmla="*/ 224 h 972"/>
              <a:gd name="T10" fmla="*/ 225 w 226"/>
              <a:gd name="T11" fmla="*/ 746 h 972"/>
              <a:gd name="T12" fmla="*/ 225 w 226"/>
              <a:gd name="T13" fmla="*/ 746 h 972"/>
              <a:gd name="T14" fmla="*/ 0 w 226"/>
              <a:gd name="T15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972">
                <a:moveTo>
                  <a:pt x="0" y="971"/>
                </a:moveTo>
                <a:lnTo>
                  <a:pt x="0" y="971"/>
                </a:lnTo>
                <a:lnTo>
                  <a:pt x="0" y="0"/>
                </a:lnTo>
                <a:lnTo>
                  <a:pt x="0" y="0"/>
                </a:lnTo>
                <a:cubicBezTo>
                  <a:pt x="124" y="0"/>
                  <a:pt x="225" y="100"/>
                  <a:pt x="225" y="224"/>
                </a:cubicBezTo>
                <a:lnTo>
                  <a:pt x="225" y="746"/>
                </a:lnTo>
                <a:lnTo>
                  <a:pt x="225" y="746"/>
                </a:lnTo>
                <a:cubicBezTo>
                  <a:pt x="225" y="870"/>
                  <a:pt x="124" y="971"/>
                  <a:pt x="0" y="9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4429A095-F8A1-124C-8EA6-A2573E9C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037" y="10434312"/>
            <a:ext cx="251091" cy="288485"/>
          </a:xfrm>
          <a:custGeom>
            <a:avLst/>
            <a:gdLst>
              <a:gd name="T0" fmla="*/ 69 w 206"/>
              <a:gd name="T1" fmla="*/ 235 h 236"/>
              <a:gd name="T2" fmla="*/ 205 w 206"/>
              <a:gd name="T3" fmla="*/ 235 h 236"/>
              <a:gd name="T4" fmla="*/ 205 w 206"/>
              <a:gd name="T5" fmla="*/ 0 h 236"/>
              <a:gd name="T6" fmla="*/ 69 w 206"/>
              <a:gd name="T7" fmla="*/ 0 h 236"/>
              <a:gd name="T8" fmla="*/ 69 w 206"/>
              <a:gd name="T9" fmla="*/ 0 h 236"/>
              <a:gd name="T10" fmla="*/ 0 w 206"/>
              <a:gd name="T11" fmla="*/ 69 h 236"/>
              <a:gd name="T12" fmla="*/ 0 w 206"/>
              <a:gd name="T13" fmla="*/ 167 h 236"/>
              <a:gd name="T14" fmla="*/ 0 w 206"/>
              <a:gd name="T15" fmla="*/ 167 h 236"/>
              <a:gd name="T16" fmla="*/ 69 w 206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236">
                <a:moveTo>
                  <a:pt x="69" y="235"/>
                </a:moveTo>
                <a:lnTo>
                  <a:pt x="205" y="235"/>
                </a:lnTo>
                <a:lnTo>
                  <a:pt x="205" y="0"/>
                </a:lnTo>
                <a:lnTo>
                  <a:pt x="69" y="0"/>
                </a:lnTo>
                <a:lnTo>
                  <a:pt x="69" y="0"/>
                </a:lnTo>
                <a:cubicBezTo>
                  <a:pt x="32" y="0"/>
                  <a:pt x="0" y="31"/>
                  <a:pt x="0" y="69"/>
                </a:cubicBezTo>
                <a:lnTo>
                  <a:pt x="0" y="167"/>
                </a:lnTo>
                <a:lnTo>
                  <a:pt x="0" y="167"/>
                </a:lnTo>
                <a:cubicBezTo>
                  <a:pt x="0" y="205"/>
                  <a:pt x="32" y="235"/>
                  <a:pt x="69" y="2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BA716405-3AEC-8D4F-9C17-1DC3C38F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558" y="8788878"/>
            <a:ext cx="277801" cy="277801"/>
          </a:xfrm>
          <a:custGeom>
            <a:avLst/>
            <a:gdLst>
              <a:gd name="T0" fmla="*/ 230 w 231"/>
              <a:gd name="T1" fmla="*/ 114 h 230"/>
              <a:gd name="T2" fmla="*/ 230 w 231"/>
              <a:gd name="T3" fmla="*/ 114 h 230"/>
              <a:gd name="T4" fmla="*/ 115 w 231"/>
              <a:gd name="T5" fmla="*/ 229 h 230"/>
              <a:gd name="T6" fmla="*/ 115 w 231"/>
              <a:gd name="T7" fmla="*/ 229 h 230"/>
              <a:gd name="T8" fmla="*/ 0 w 231"/>
              <a:gd name="T9" fmla="*/ 114 h 230"/>
              <a:gd name="T10" fmla="*/ 0 w 231"/>
              <a:gd name="T11" fmla="*/ 114 h 230"/>
              <a:gd name="T12" fmla="*/ 115 w 231"/>
              <a:gd name="T13" fmla="*/ 0 h 230"/>
              <a:gd name="T14" fmla="*/ 115 w 231"/>
              <a:gd name="T15" fmla="*/ 0 h 230"/>
              <a:gd name="T16" fmla="*/ 230 w 231"/>
              <a:gd name="T17" fmla="*/ 11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0">
                <a:moveTo>
                  <a:pt x="230" y="114"/>
                </a:moveTo>
                <a:lnTo>
                  <a:pt x="230" y="114"/>
                </a:lnTo>
                <a:cubicBezTo>
                  <a:pt x="230" y="178"/>
                  <a:pt x="178" y="229"/>
                  <a:pt x="115" y="229"/>
                </a:cubicBezTo>
                <a:lnTo>
                  <a:pt x="115" y="229"/>
                </a:lnTo>
                <a:cubicBezTo>
                  <a:pt x="52" y="229"/>
                  <a:pt x="0" y="178"/>
                  <a:pt x="0" y="114"/>
                </a:cubicBezTo>
                <a:lnTo>
                  <a:pt x="0" y="114"/>
                </a:lnTo>
                <a:cubicBezTo>
                  <a:pt x="0" y="51"/>
                  <a:pt x="52" y="0"/>
                  <a:pt x="115" y="0"/>
                </a:cubicBezTo>
                <a:lnTo>
                  <a:pt x="115" y="0"/>
                </a:lnTo>
                <a:cubicBezTo>
                  <a:pt x="178" y="0"/>
                  <a:pt x="230" y="51"/>
                  <a:pt x="230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C64EE6FC-E180-E44C-93AE-2A3B2F57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374" y="10370204"/>
            <a:ext cx="1442427" cy="1442426"/>
          </a:xfrm>
          <a:custGeom>
            <a:avLst/>
            <a:gdLst>
              <a:gd name="T0" fmla="*/ 1191 w 1192"/>
              <a:gd name="T1" fmla="*/ 596 h 1192"/>
              <a:gd name="T2" fmla="*/ 1191 w 1192"/>
              <a:gd name="T3" fmla="*/ 596 h 1192"/>
              <a:gd name="T4" fmla="*/ 596 w 1192"/>
              <a:gd name="T5" fmla="*/ 1191 h 1192"/>
              <a:gd name="T6" fmla="*/ 596 w 1192"/>
              <a:gd name="T7" fmla="*/ 1191 h 1192"/>
              <a:gd name="T8" fmla="*/ 0 w 1192"/>
              <a:gd name="T9" fmla="*/ 596 h 1192"/>
              <a:gd name="T10" fmla="*/ 0 w 1192"/>
              <a:gd name="T11" fmla="*/ 596 h 1192"/>
              <a:gd name="T12" fmla="*/ 596 w 1192"/>
              <a:gd name="T13" fmla="*/ 0 h 1192"/>
              <a:gd name="T14" fmla="*/ 596 w 1192"/>
              <a:gd name="T15" fmla="*/ 0 h 1192"/>
              <a:gd name="T16" fmla="*/ 1191 w 1192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2" h="1192">
                <a:moveTo>
                  <a:pt x="1191" y="596"/>
                </a:moveTo>
                <a:lnTo>
                  <a:pt x="1191" y="596"/>
                </a:lnTo>
                <a:cubicBezTo>
                  <a:pt x="1191" y="925"/>
                  <a:pt x="925" y="1191"/>
                  <a:pt x="596" y="1191"/>
                </a:cubicBezTo>
                <a:lnTo>
                  <a:pt x="596" y="1191"/>
                </a:lnTo>
                <a:cubicBezTo>
                  <a:pt x="267" y="1191"/>
                  <a:pt x="0" y="925"/>
                  <a:pt x="0" y="596"/>
                </a:cubicBezTo>
                <a:lnTo>
                  <a:pt x="0" y="596"/>
                </a:lnTo>
                <a:cubicBezTo>
                  <a:pt x="0" y="267"/>
                  <a:pt x="267" y="0"/>
                  <a:pt x="596" y="0"/>
                </a:cubicBezTo>
                <a:lnTo>
                  <a:pt x="596" y="0"/>
                </a:lnTo>
                <a:cubicBezTo>
                  <a:pt x="925" y="0"/>
                  <a:pt x="1191" y="267"/>
                  <a:pt x="1191" y="5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2B35A51C-AB2C-F84F-B416-DF3C1538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95" y="10370204"/>
            <a:ext cx="1447771" cy="1442426"/>
          </a:xfrm>
          <a:custGeom>
            <a:avLst/>
            <a:gdLst>
              <a:gd name="T0" fmla="*/ 1192 w 1193"/>
              <a:gd name="T1" fmla="*/ 596 h 1192"/>
              <a:gd name="T2" fmla="*/ 1192 w 1193"/>
              <a:gd name="T3" fmla="*/ 596 h 1192"/>
              <a:gd name="T4" fmla="*/ 596 w 1193"/>
              <a:gd name="T5" fmla="*/ 1191 h 1192"/>
              <a:gd name="T6" fmla="*/ 596 w 1193"/>
              <a:gd name="T7" fmla="*/ 1191 h 1192"/>
              <a:gd name="T8" fmla="*/ 0 w 1193"/>
              <a:gd name="T9" fmla="*/ 596 h 1192"/>
              <a:gd name="T10" fmla="*/ 0 w 1193"/>
              <a:gd name="T11" fmla="*/ 596 h 1192"/>
              <a:gd name="T12" fmla="*/ 596 w 1193"/>
              <a:gd name="T13" fmla="*/ 0 h 1192"/>
              <a:gd name="T14" fmla="*/ 596 w 1193"/>
              <a:gd name="T15" fmla="*/ 0 h 1192"/>
              <a:gd name="T16" fmla="*/ 1192 w 1193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2">
                <a:moveTo>
                  <a:pt x="1192" y="596"/>
                </a:moveTo>
                <a:lnTo>
                  <a:pt x="1192" y="596"/>
                </a:lnTo>
                <a:cubicBezTo>
                  <a:pt x="1192" y="925"/>
                  <a:pt x="925" y="1191"/>
                  <a:pt x="596" y="1191"/>
                </a:cubicBezTo>
                <a:lnTo>
                  <a:pt x="596" y="1191"/>
                </a:lnTo>
                <a:cubicBezTo>
                  <a:pt x="267" y="1191"/>
                  <a:pt x="0" y="925"/>
                  <a:pt x="0" y="596"/>
                </a:cubicBezTo>
                <a:lnTo>
                  <a:pt x="0" y="596"/>
                </a:lnTo>
                <a:cubicBezTo>
                  <a:pt x="0" y="267"/>
                  <a:pt x="267" y="0"/>
                  <a:pt x="596" y="0"/>
                </a:cubicBezTo>
                <a:lnTo>
                  <a:pt x="596" y="0"/>
                </a:lnTo>
                <a:cubicBezTo>
                  <a:pt x="925" y="0"/>
                  <a:pt x="1192" y="267"/>
                  <a:pt x="1192" y="5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7">
            <a:extLst>
              <a:ext uri="{FF2B5EF4-FFF2-40B4-BE49-F238E27FC236}">
                <a16:creationId xmlns:a16="http://schemas.microsoft.com/office/drawing/2014/main" id="{B37E4BC8-3A6A-F749-819B-76F59D3A44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5820" y="5343083"/>
            <a:ext cx="5344" cy="1816389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9C84FF04-0112-3745-A7B7-F0BE6A56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10" y="3548063"/>
            <a:ext cx="1800364" cy="1800360"/>
          </a:xfrm>
          <a:custGeom>
            <a:avLst/>
            <a:gdLst>
              <a:gd name="T0" fmla="*/ 1484 w 1485"/>
              <a:gd name="T1" fmla="*/ 743 h 1485"/>
              <a:gd name="T2" fmla="*/ 1484 w 1485"/>
              <a:gd name="T3" fmla="*/ 743 h 1485"/>
              <a:gd name="T4" fmla="*/ 742 w 1485"/>
              <a:gd name="T5" fmla="*/ 0 h 1485"/>
              <a:gd name="T6" fmla="*/ 742 w 1485"/>
              <a:gd name="T7" fmla="*/ 0 h 1485"/>
              <a:gd name="T8" fmla="*/ 0 w 1485"/>
              <a:gd name="T9" fmla="*/ 743 h 1485"/>
              <a:gd name="T10" fmla="*/ 0 w 1485"/>
              <a:gd name="T11" fmla="*/ 743 h 1485"/>
              <a:gd name="T12" fmla="*/ 742 w 1485"/>
              <a:gd name="T13" fmla="*/ 1484 h 1485"/>
              <a:gd name="T14" fmla="*/ 742 w 1485"/>
              <a:gd name="T15" fmla="*/ 1484 h 1485"/>
              <a:gd name="T16" fmla="*/ 1484 w 1485"/>
              <a:gd name="T1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5" h="1485">
                <a:moveTo>
                  <a:pt x="1484" y="743"/>
                </a:moveTo>
                <a:lnTo>
                  <a:pt x="1484" y="743"/>
                </a:lnTo>
                <a:cubicBezTo>
                  <a:pt x="1484" y="333"/>
                  <a:pt x="1152" y="0"/>
                  <a:pt x="742" y="0"/>
                </a:cubicBezTo>
                <a:lnTo>
                  <a:pt x="742" y="0"/>
                </a:lnTo>
                <a:cubicBezTo>
                  <a:pt x="333" y="0"/>
                  <a:pt x="0" y="333"/>
                  <a:pt x="0" y="743"/>
                </a:cubicBezTo>
                <a:lnTo>
                  <a:pt x="0" y="743"/>
                </a:lnTo>
                <a:cubicBezTo>
                  <a:pt x="0" y="1152"/>
                  <a:pt x="333" y="1484"/>
                  <a:pt x="742" y="1484"/>
                </a:cubicBezTo>
                <a:lnTo>
                  <a:pt x="742" y="1484"/>
                </a:lnTo>
                <a:cubicBezTo>
                  <a:pt x="1152" y="1484"/>
                  <a:pt x="1484" y="1152"/>
                  <a:pt x="1484" y="74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9">
            <a:extLst>
              <a:ext uri="{FF2B5EF4-FFF2-40B4-BE49-F238E27FC236}">
                <a16:creationId xmlns:a16="http://schemas.microsoft.com/office/drawing/2014/main" id="{520D86A9-855F-EF4E-ACDA-F60AB1F3B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3424" y="5343083"/>
            <a:ext cx="5341" cy="1816389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65D36D7F-C07A-0B48-B58F-0EB07C7C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14" y="3548063"/>
            <a:ext cx="1800360" cy="1800360"/>
          </a:xfrm>
          <a:custGeom>
            <a:avLst/>
            <a:gdLst>
              <a:gd name="T0" fmla="*/ 1484 w 1485"/>
              <a:gd name="T1" fmla="*/ 743 h 1485"/>
              <a:gd name="T2" fmla="*/ 1484 w 1485"/>
              <a:gd name="T3" fmla="*/ 743 h 1485"/>
              <a:gd name="T4" fmla="*/ 742 w 1485"/>
              <a:gd name="T5" fmla="*/ 0 h 1485"/>
              <a:gd name="T6" fmla="*/ 742 w 1485"/>
              <a:gd name="T7" fmla="*/ 0 h 1485"/>
              <a:gd name="T8" fmla="*/ 0 w 1485"/>
              <a:gd name="T9" fmla="*/ 743 h 1485"/>
              <a:gd name="T10" fmla="*/ 0 w 1485"/>
              <a:gd name="T11" fmla="*/ 743 h 1485"/>
              <a:gd name="T12" fmla="*/ 742 w 1485"/>
              <a:gd name="T13" fmla="*/ 1484 h 1485"/>
              <a:gd name="T14" fmla="*/ 742 w 1485"/>
              <a:gd name="T15" fmla="*/ 1484 h 1485"/>
              <a:gd name="T16" fmla="*/ 1484 w 1485"/>
              <a:gd name="T1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5" h="1485">
                <a:moveTo>
                  <a:pt x="1484" y="743"/>
                </a:moveTo>
                <a:lnTo>
                  <a:pt x="1484" y="743"/>
                </a:lnTo>
                <a:cubicBezTo>
                  <a:pt x="1484" y="333"/>
                  <a:pt x="1152" y="0"/>
                  <a:pt x="742" y="0"/>
                </a:cubicBezTo>
                <a:lnTo>
                  <a:pt x="742" y="0"/>
                </a:lnTo>
                <a:cubicBezTo>
                  <a:pt x="332" y="0"/>
                  <a:pt x="0" y="333"/>
                  <a:pt x="0" y="743"/>
                </a:cubicBezTo>
                <a:lnTo>
                  <a:pt x="0" y="743"/>
                </a:lnTo>
                <a:cubicBezTo>
                  <a:pt x="0" y="1152"/>
                  <a:pt x="332" y="1484"/>
                  <a:pt x="742" y="1484"/>
                </a:cubicBezTo>
                <a:lnTo>
                  <a:pt x="742" y="1484"/>
                </a:lnTo>
                <a:cubicBezTo>
                  <a:pt x="1152" y="1484"/>
                  <a:pt x="1484" y="1152"/>
                  <a:pt x="1484" y="743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1">
            <a:extLst>
              <a:ext uri="{FF2B5EF4-FFF2-40B4-BE49-F238E27FC236}">
                <a16:creationId xmlns:a16="http://schemas.microsoft.com/office/drawing/2014/main" id="{9D7664A1-514A-FF4D-8761-53C6A2B97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11024" y="5343083"/>
            <a:ext cx="5344" cy="1816389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AE3444C7-C674-1E4E-9B34-B212C63A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514" y="3548063"/>
            <a:ext cx="1800364" cy="1800360"/>
          </a:xfrm>
          <a:custGeom>
            <a:avLst/>
            <a:gdLst>
              <a:gd name="T0" fmla="*/ 1484 w 1485"/>
              <a:gd name="T1" fmla="*/ 743 h 1485"/>
              <a:gd name="T2" fmla="*/ 1484 w 1485"/>
              <a:gd name="T3" fmla="*/ 743 h 1485"/>
              <a:gd name="T4" fmla="*/ 742 w 1485"/>
              <a:gd name="T5" fmla="*/ 0 h 1485"/>
              <a:gd name="T6" fmla="*/ 742 w 1485"/>
              <a:gd name="T7" fmla="*/ 0 h 1485"/>
              <a:gd name="T8" fmla="*/ 0 w 1485"/>
              <a:gd name="T9" fmla="*/ 743 h 1485"/>
              <a:gd name="T10" fmla="*/ 0 w 1485"/>
              <a:gd name="T11" fmla="*/ 743 h 1485"/>
              <a:gd name="T12" fmla="*/ 742 w 1485"/>
              <a:gd name="T13" fmla="*/ 1484 h 1485"/>
              <a:gd name="T14" fmla="*/ 742 w 1485"/>
              <a:gd name="T15" fmla="*/ 1484 h 1485"/>
              <a:gd name="T16" fmla="*/ 1484 w 1485"/>
              <a:gd name="T1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5" h="1485">
                <a:moveTo>
                  <a:pt x="1484" y="743"/>
                </a:moveTo>
                <a:lnTo>
                  <a:pt x="1484" y="743"/>
                </a:lnTo>
                <a:cubicBezTo>
                  <a:pt x="1484" y="333"/>
                  <a:pt x="1151" y="0"/>
                  <a:pt x="742" y="0"/>
                </a:cubicBezTo>
                <a:lnTo>
                  <a:pt x="742" y="0"/>
                </a:lnTo>
                <a:cubicBezTo>
                  <a:pt x="332" y="0"/>
                  <a:pt x="0" y="333"/>
                  <a:pt x="0" y="743"/>
                </a:cubicBezTo>
                <a:lnTo>
                  <a:pt x="0" y="743"/>
                </a:lnTo>
                <a:cubicBezTo>
                  <a:pt x="0" y="1152"/>
                  <a:pt x="332" y="1484"/>
                  <a:pt x="742" y="1484"/>
                </a:cubicBezTo>
                <a:lnTo>
                  <a:pt x="742" y="1484"/>
                </a:lnTo>
                <a:cubicBezTo>
                  <a:pt x="1151" y="1484"/>
                  <a:pt x="1484" y="1152"/>
                  <a:pt x="1484" y="743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D0A49E60-72E9-244D-AE8A-5F8C37B4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011" y="4034212"/>
            <a:ext cx="966962" cy="822717"/>
          </a:xfrm>
          <a:custGeom>
            <a:avLst/>
            <a:gdLst>
              <a:gd name="T0" fmla="*/ 51 w 796"/>
              <a:gd name="T1" fmla="*/ 415 h 680"/>
              <a:gd name="T2" fmla="*/ 140 w 796"/>
              <a:gd name="T3" fmla="*/ 460 h 680"/>
              <a:gd name="T4" fmla="*/ 166 w 796"/>
              <a:gd name="T5" fmla="*/ 486 h 680"/>
              <a:gd name="T6" fmla="*/ 192 w 796"/>
              <a:gd name="T7" fmla="*/ 460 h 680"/>
              <a:gd name="T8" fmla="*/ 603 w 796"/>
              <a:gd name="T9" fmla="*/ 415 h 680"/>
              <a:gd name="T10" fmla="*/ 603 w 796"/>
              <a:gd name="T11" fmla="*/ 460 h 680"/>
              <a:gd name="T12" fmla="*/ 628 w 796"/>
              <a:gd name="T13" fmla="*/ 486 h 680"/>
              <a:gd name="T14" fmla="*/ 654 w 796"/>
              <a:gd name="T15" fmla="*/ 415 h 680"/>
              <a:gd name="T16" fmla="*/ 743 w 796"/>
              <a:gd name="T17" fmla="*/ 628 h 680"/>
              <a:gd name="T18" fmla="*/ 397 w 796"/>
              <a:gd name="T19" fmla="*/ 151 h 680"/>
              <a:gd name="T20" fmla="*/ 743 w 796"/>
              <a:gd name="T21" fmla="*/ 363 h 680"/>
              <a:gd name="T22" fmla="*/ 654 w 796"/>
              <a:gd name="T23" fmla="*/ 346 h 680"/>
              <a:gd name="T24" fmla="*/ 628 w 796"/>
              <a:gd name="T25" fmla="*/ 321 h 680"/>
              <a:gd name="T26" fmla="*/ 603 w 796"/>
              <a:gd name="T27" fmla="*/ 346 h 680"/>
              <a:gd name="T28" fmla="*/ 192 w 796"/>
              <a:gd name="T29" fmla="*/ 363 h 680"/>
              <a:gd name="T30" fmla="*/ 192 w 796"/>
              <a:gd name="T31" fmla="*/ 346 h 680"/>
              <a:gd name="T32" fmla="*/ 166 w 796"/>
              <a:gd name="T33" fmla="*/ 321 h 680"/>
              <a:gd name="T34" fmla="*/ 140 w 796"/>
              <a:gd name="T35" fmla="*/ 363 h 680"/>
              <a:gd name="T36" fmla="*/ 51 w 796"/>
              <a:gd name="T37" fmla="*/ 151 h 680"/>
              <a:gd name="T38" fmla="*/ 263 w 796"/>
              <a:gd name="T39" fmla="*/ 92 h 680"/>
              <a:gd name="T40" fmla="*/ 530 w 796"/>
              <a:gd name="T41" fmla="*/ 52 h 680"/>
              <a:gd name="T42" fmla="*/ 530 w 796"/>
              <a:gd name="T43" fmla="*/ 92 h 680"/>
              <a:gd name="T44" fmla="*/ 397 w 796"/>
              <a:gd name="T45" fmla="*/ 99 h 680"/>
              <a:gd name="T46" fmla="*/ 263 w 796"/>
              <a:gd name="T47" fmla="*/ 99 h 680"/>
              <a:gd name="T48" fmla="*/ 755 w 796"/>
              <a:gd name="T49" fmla="*/ 99 h 680"/>
              <a:gd name="T50" fmla="*/ 581 w 796"/>
              <a:gd name="T51" fmla="*/ 99 h 680"/>
              <a:gd name="T52" fmla="*/ 582 w 796"/>
              <a:gd name="T53" fmla="*/ 28 h 680"/>
              <a:gd name="T54" fmla="*/ 551 w 796"/>
              <a:gd name="T55" fmla="*/ 0 h 680"/>
              <a:gd name="T56" fmla="*/ 244 w 796"/>
              <a:gd name="T57" fmla="*/ 0 h 680"/>
              <a:gd name="T58" fmla="*/ 212 w 796"/>
              <a:gd name="T59" fmla="*/ 92 h 680"/>
              <a:gd name="T60" fmla="*/ 213 w 796"/>
              <a:gd name="T61" fmla="*/ 99 h 680"/>
              <a:gd name="T62" fmla="*/ 41 w 796"/>
              <a:gd name="T63" fmla="*/ 100 h 680"/>
              <a:gd name="T64" fmla="*/ 0 w 796"/>
              <a:gd name="T65" fmla="*/ 639 h 680"/>
              <a:gd name="T66" fmla="*/ 40 w 796"/>
              <a:gd name="T67" fmla="*/ 679 h 680"/>
              <a:gd name="T68" fmla="*/ 755 w 796"/>
              <a:gd name="T69" fmla="*/ 679 h 680"/>
              <a:gd name="T70" fmla="*/ 795 w 796"/>
              <a:gd name="T71" fmla="*/ 140 h 680"/>
              <a:gd name="T72" fmla="*/ 755 w 796"/>
              <a:gd name="T73" fmla="*/ 9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6" h="680">
                <a:moveTo>
                  <a:pt x="51" y="628"/>
                </a:moveTo>
                <a:lnTo>
                  <a:pt x="51" y="415"/>
                </a:lnTo>
                <a:lnTo>
                  <a:pt x="140" y="415"/>
                </a:lnTo>
                <a:lnTo>
                  <a:pt x="140" y="460"/>
                </a:lnTo>
                <a:lnTo>
                  <a:pt x="140" y="460"/>
                </a:lnTo>
                <a:cubicBezTo>
                  <a:pt x="140" y="474"/>
                  <a:pt x="152" y="486"/>
                  <a:pt x="166" y="486"/>
                </a:cubicBezTo>
                <a:lnTo>
                  <a:pt x="166" y="486"/>
                </a:lnTo>
                <a:cubicBezTo>
                  <a:pt x="180" y="486"/>
                  <a:pt x="192" y="474"/>
                  <a:pt x="192" y="460"/>
                </a:cubicBezTo>
                <a:lnTo>
                  <a:pt x="192" y="415"/>
                </a:lnTo>
                <a:lnTo>
                  <a:pt x="603" y="415"/>
                </a:lnTo>
                <a:lnTo>
                  <a:pt x="603" y="460"/>
                </a:lnTo>
                <a:lnTo>
                  <a:pt x="603" y="460"/>
                </a:lnTo>
                <a:cubicBezTo>
                  <a:pt x="603" y="474"/>
                  <a:pt x="614" y="486"/>
                  <a:pt x="628" y="486"/>
                </a:cubicBezTo>
                <a:lnTo>
                  <a:pt x="628" y="486"/>
                </a:lnTo>
                <a:cubicBezTo>
                  <a:pt x="643" y="486"/>
                  <a:pt x="654" y="474"/>
                  <a:pt x="654" y="460"/>
                </a:cubicBezTo>
                <a:lnTo>
                  <a:pt x="654" y="415"/>
                </a:lnTo>
                <a:lnTo>
                  <a:pt x="743" y="415"/>
                </a:lnTo>
                <a:lnTo>
                  <a:pt x="743" y="628"/>
                </a:lnTo>
                <a:lnTo>
                  <a:pt x="51" y="628"/>
                </a:lnTo>
                <a:close/>
                <a:moveTo>
                  <a:pt x="397" y="151"/>
                </a:moveTo>
                <a:lnTo>
                  <a:pt x="743" y="151"/>
                </a:lnTo>
                <a:lnTo>
                  <a:pt x="743" y="363"/>
                </a:lnTo>
                <a:lnTo>
                  <a:pt x="654" y="363"/>
                </a:lnTo>
                <a:lnTo>
                  <a:pt x="654" y="346"/>
                </a:lnTo>
                <a:lnTo>
                  <a:pt x="654" y="346"/>
                </a:lnTo>
                <a:cubicBezTo>
                  <a:pt x="654" y="332"/>
                  <a:pt x="643" y="321"/>
                  <a:pt x="628" y="321"/>
                </a:cubicBezTo>
                <a:lnTo>
                  <a:pt x="628" y="321"/>
                </a:lnTo>
                <a:cubicBezTo>
                  <a:pt x="614" y="321"/>
                  <a:pt x="603" y="332"/>
                  <a:pt x="603" y="346"/>
                </a:cubicBezTo>
                <a:lnTo>
                  <a:pt x="603" y="363"/>
                </a:lnTo>
                <a:lnTo>
                  <a:pt x="192" y="363"/>
                </a:lnTo>
                <a:lnTo>
                  <a:pt x="192" y="346"/>
                </a:lnTo>
                <a:lnTo>
                  <a:pt x="192" y="346"/>
                </a:lnTo>
                <a:cubicBezTo>
                  <a:pt x="192" y="332"/>
                  <a:pt x="180" y="321"/>
                  <a:pt x="166" y="321"/>
                </a:cubicBezTo>
                <a:lnTo>
                  <a:pt x="166" y="321"/>
                </a:lnTo>
                <a:cubicBezTo>
                  <a:pt x="152" y="321"/>
                  <a:pt x="140" y="332"/>
                  <a:pt x="140" y="346"/>
                </a:cubicBezTo>
                <a:lnTo>
                  <a:pt x="140" y="363"/>
                </a:lnTo>
                <a:lnTo>
                  <a:pt x="51" y="363"/>
                </a:lnTo>
                <a:lnTo>
                  <a:pt x="51" y="151"/>
                </a:lnTo>
                <a:lnTo>
                  <a:pt x="397" y="151"/>
                </a:lnTo>
                <a:close/>
                <a:moveTo>
                  <a:pt x="263" y="92"/>
                </a:moveTo>
                <a:lnTo>
                  <a:pt x="263" y="52"/>
                </a:lnTo>
                <a:lnTo>
                  <a:pt x="530" y="52"/>
                </a:lnTo>
                <a:lnTo>
                  <a:pt x="530" y="92"/>
                </a:lnTo>
                <a:lnTo>
                  <a:pt x="530" y="92"/>
                </a:lnTo>
                <a:cubicBezTo>
                  <a:pt x="530" y="94"/>
                  <a:pt x="531" y="97"/>
                  <a:pt x="532" y="99"/>
                </a:cubicBezTo>
                <a:lnTo>
                  <a:pt x="397" y="99"/>
                </a:lnTo>
                <a:lnTo>
                  <a:pt x="263" y="99"/>
                </a:lnTo>
                <a:lnTo>
                  <a:pt x="263" y="99"/>
                </a:lnTo>
                <a:cubicBezTo>
                  <a:pt x="263" y="97"/>
                  <a:pt x="263" y="94"/>
                  <a:pt x="263" y="92"/>
                </a:cubicBezTo>
                <a:close/>
                <a:moveTo>
                  <a:pt x="755" y="99"/>
                </a:moveTo>
                <a:lnTo>
                  <a:pt x="581" y="99"/>
                </a:lnTo>
                <a:lnTo>
                  <a:pt x="581" y="99"/>
                </a:lnTo>
                <a:cubicBezTo>
                  <a:pt x="582" y="97"/>
                  <a:pt x="582" y="94"/>
                  <a:pt x="582" y="92"/>
                </a:cubicBezTo>
                <a:lnTo>
                  <a:pt x="582" y="28"/>
                </a:lnTo>
                <a:lnTo>
                  <a:pt x="582" y="28"/>
                </a:lnTo>
                <a:cubicBezTo>
                  <a:pt x="582" y="9"/>
                  <a:pt x="566" y="0"/>
                  <a:pt x="551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28" y="0"/>
                  <a:pt x="212" y="9"/>
                  <a:pt x="212" y="28"/>
                </a:cubicBezTo>
                <a:lnTo>
                  <a:pt x="212" y="92"/>
                </a:lnTo>
                <a:lnTo>
                  <a:pt x="212" y="92"/>
                </a:lnTo>
                <a:cubicBezTo>
                  <a:pt x="212" y="94"/>
                  <a:pt x="213" y="97"/>
                  <a:pt x="213" y="99"/>
                </a:cubicBezTo>
                <a:lnTo>
                  <a:pt x="41" y="100"/>
                </a:lnTo>
                <a:lnTo>
                  <a:pt x="41" y="100"/>
                </a:lnTo>
                <a:cubicBezTo>
                  <a:pt x="19" y="100"/>
                  <a:pt x="0" y="119"/>
                  <a:pt x="0" y="143"/>
                </a:cubicBezTo>
                <a:lnTo>
                  <a:pt x="0" y="639"/>
                </a:lnTo>
                <a:lnTo>
                  <a:pt x="0" y="639"/>
                </a:lnTo>
                <a:cubicBezTo>
                  <a:pt x="0" y="661"/>
                  <a:pt x="18" y="679"/>
                  <a:pt x="40" y="679"/>
                </a:cubicBezTo>
                <a:lnTo>
                  <a:pt x="755" y="679"/>
                </a:lnTo>
                <a:lnTo>
                  <a:pt x="755" y="679"/>
                </a:lnTo>
                <a:cubicBezTo>
                  <a:pt x="777" y="679"/>
                  <a:pt x="795" y="661"/>
                  <a:pt x="795" y="639"/>
                </a:cubicBezTo>
                <a:lnTo>
                  <a:pt x="795" y="140"/>
                </a:lnTo>
                <a:lnTo>
                  <a:pt x="795" y="140"/>
                </a:lnTo>
                <a:cubicBezTo>
                  <a:pt x="795" y="118"/>
                  <a:pt x="777" y="99"/>
                  <a:pt x="755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84">
            <a:extLst>
              <a:ext uri="{FF2B5EF4-FFF2-40B4-BE49-F238E27FC236}">
                <a16:creationId xmlns:a16="http://schemas.microsoft.com/office/drawing/2014/main" id="{B6111FF8-E762-1945-85BA-48058AA5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06" y="4034212"/>
            <a:ext cx="742581" cy="817377"/>
          </a:xfrm>
          <a:custGeom>
            <a:avLst/>
            <a:gdLst>
              <a:gd name="T0" fmla="*/ 189 w 615"/>
              <a:gd name="T1" fmla="*/ 86 h 675"/>
              <a:gd name="T2" fmla="*/ 189 w 615"/>
              <a:gd name="T3" fmla="*/ 86 h 675"/>
              <a:gd name="T4" fmla="*/ 111 w 615"/>
              <a:gd name="T5" fmla="*/ 156 h 675"/>
              <a:gd name="T6" fmla="*/ 111 w 615"/>
              <a:gd name="T7" fmla="*/ 156 h 675"/>
              <a:gd name="T8" fmla="*/ 51 w 615"/>
              <a:gd name="T9" fmla="*/ 333 h 675"/>
              <a:gd name="T10" fmla="*/ 51 w 615"/>
              <a:gd name="T11" fmla="*/ 333 h 675"/>
              <a:gd name="T12" fmla="*/ 136 w 615"/>
              <a:gd name="T13" fmla="*/ 538 h 675"/>
              <a:gd name="T14" fmla="*/ 136 w 615"/>
              <a:gd name="T15" fmla="*/ 538 h 675"/>
              <a:gd name="T16" fmla="*/ 342 w 615"/>
              <a:gd name="T17" fmla="*/ 623 h 675"/>
              <a:gd name="T18" fmla="*/ 342 w 615"/>
              <a:gd name="T19" fmla="*/ 623 h 675"/>
              <a:gd name="T20" fmla="*/ 509 w 615"/>
              <a:gd name="T21" fmla="*/ 570 h 675"/>
              <a:gd name="T22" fmla="*/ 509 w 615"/>
              <a:gd name="T23" fmla="*/ 570 h 675"/>
              <a:gd name="T24" fmla="*/ 500 w 615"/>
              <a:gd name="T25" fmla="*/ 570 h 675"/>
              <a:gd name="T26" fmla="*/ 500 w 615"/>
              <a:gd name="T27" fmla="*/ 570 h 675"/>
              <a:gd name="T28" fmla="*/ 258 w 615"/>
              <a:gd name="T29" fmla="*/ 469 h 675"/>
              <a:gd name="T30" fmla="*/ 258 w 615"/>
              <a:gd name="T31" fmla="*/ 469 h 675"/>
              <a:gd name="T32" fmla="*/ 158 w 615"/>
              <a:gd name="T33" fmla="*/ 228 h 675"/>
              <a:gd name="T34" fmla="*/ 158 w 615"/>
              <a:gd name="T35" fmla="*/ 228 h 675"/>
              <a:gd name="T36" fmla="*/ 189 w 615"/>
              <a:gd name="T37" fmla="*/ 86 h 675"/>
              <a:gd name="T38" fmla="*/ 342 w 615"/>
              <a:gd name="T39" fmla="*/ 674 h 675"/>
              <a:gd name="T40" fmla="*/ 342 w 615"/>
              <a:gd name="T41" fmla="*/ 674 h 675"/>
              <a:gd name="T42" fmla="*/ 100 w 615"/>
              <a:gd name="T43" fmla="*/ 574 h 675"/>
              <a:gd name="T44" fmla="*/ 100 w 615"/>
              <a:gd name="T45" fmla="*/ 574 h 675"/>
              <a:gd name="T46" fmla="*/ 0 w 615"/>
              <a:gd name="T47" fmla="*/ 333 h 675"/>
              <a:gd name="T48" fmla="*/ 0 w 615"/>
              <a:gd name="T49" fmla="*/ 333 h 675"/>
              <a:gd name="T50" fmla="*/ 70 w 615"/>
              <a:gd name="T51" fmla="*/ 125 h 675"/>
              <a:gd name="T52" fmla="*/ 70 w 615"/>
              <a:gd name="T53" fmla="*/ 125 h 675"/>
              <a:gd name="T54" fmla="*/ 247 w 615"/>
              <a:gd name="T55" fmla="*/ 3 h 675"/>
              <a:gd name="T56" fmla="*/ 247 w 615"/>
              <a:gd name="T57" fmla="*/ 3 h 675"/>
              <a:gd name="T58" fmla="*/ 276 w 615"/>
              <a:gd name="T59" fmla="*/ 14 h 675"/>
              <a:gd name="T60" fmla="*/ 276 w 615"/>
              <a:gd name="T61" fmla="*/ 14 h 675"/>
              <a:gd name="T62" fmla="*/ 274 w 615"/>
              <a:gd name="T63" fmla="*/ 44 h 675"/>
              <a:gd name="T64" fmla="*/ 274 w 615"/>
              <a:gd name="T65" fmla="*/ 44 h 675"/>
              <a:gd name="T66" fmla="*/ 210 w 615"/>
              <a:gd name="T67" fmla="*/ 228 h 675"/>
              <a:gd name="T68" fmla="*/ 210 w 615"/>
              <a:gd name="T69" fmla="*/ 228 h 675"/>
              <a:gd name="T70" fmla="*/ 295 w 615"/>
              <a:gd name="T71" fmla="*/ 433 h 675"/>
              <a:gd name="T72" fmla="*/ 295 w 615"/>
              <a:gd name="T73" fmla="*/ 433 h 675"/>
              <a:gd name="T74" fmla="*/ 500 w 615"/>
              <a:gd name="T75" fmla="*/ 518 h 675"/>
              <a:gd name="T76" fmla="*/ 500 w 615"/>
              <a:gd name="T77" fmla="*/ 518 h 675"/>
              <a:gd name="T78" fmla="*/ 580 w 615"/>
              <a:gd name="T79" fmla="*/ 507 h 675"/>
              <a:gd name="T80" fmla="*/ 580 w 615"/>
              <a:gd name="T81" fmla="*/ 507 h 675"/>
              <a:gd name="T82" fmla="*/ 608 w 615"/>
              <a:gd name="T83" fmla="*/ 517 h 675"/>
              <a:gd name="T84" fmla="*/ 608 w 615"/>
              <a:gd name="T85" fmla="*/ 517 h 675"/>
              <a:gd name="T86" fmla="*/ 606 w 615"/>
              <a:gd name="T87" fmla="*/ 548 h 675"/>
              <a:gd name="T88" fmla="*/ 606 w 615"/>
              <a:gd name="T89" fmla="*/ 548 h 675"/>
              <a:gd name="T90" fmla="*/ 342 w 615"/>
              <a:gd name="T91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5" h="675">
                <a:moveTo>
                  <a:pt x="189" y="86"/>
                </a:moveTo>
                <a:lnTo>
                  <a:pt x="189" y="86"/>
                </a:lnTo>
                <a:cubicBezTo>
                  <a:pt x="159" y="104"/>
                  <a:pt x="132" y="128"/>
                  <a:pt x="111" y="156"/>
                </a:cubicBezTo>
                <a:lnTo>
                  <a:pt x="111" y="156"/>
                </a:lnTo>
                <a:cubicBezTo>
                  <a:pt x="72" y="207"/>
                  <a:pt x="51" y="268"/>
                  <a:pt x="51" y="333"/>
                </a:cubicBezTo>
                <a:lnTo>
                  <a:pt x="51" y="333"/>
                </a:lnTo>
                <a:cubicBezTo>
                  <a:pt x="51" y="410"/>
                  <a:pt x="82" y="483"/>
                  <a:pt x="136" y="538"/>
                </a:cubicBezTo>
                <a:lnTo>
                  <a:pt x="136" y="538"/>
                </a:lnTo>
                <a:cubicBezTo>
                  <a:pt x="191" y="592"/>
                  <a:pt x="264" y="623"/>
                  <a:pt x="342" y="623"/>
                </a:cubicBezTo>
                <a:lnTo>
                  <a:pt x="342" y="623"/>
                </a:lnTo>
                <a:cubicBezTo>
                  <a:pt x="403" y="623"/>
                  <a:pt x="461" y="604"/>
                  <a:pt x="509" y="570"/>
                </a:cubicBezTo>
                <a:lnTo>
                  <a:pt x="509" y="570"/>
                </a:lnTo>
                <a:cubicBezTo>
                  <a:pt x="506" y="570"/>
                  <a:pt x="503" y="570"/>
                  <a:pt x="500" y="570"/>
                </a:cubicBezTo>
                <a:lnTo>
                  <a:pt x="500" y="570"/>
                </a:lnTo>
                <a:cubicBezTo>
                  <a:pt x="409" y="570"/>
                  <a:pt x="323" y="534"/>
                  <a:pt x="258" y="469"/>
                </a:cubicBezTo>
                <a:lnTo>
                  <a:pt x="258" y="469"/>
                </a:lnTo>
                <a:cubicBezTo>
                  <a:pt x="194" y="405"/>
                  <a:pt x="158" y="319"/>
                  <a:pt x="158" y="228"/>
                </a:cubicBezTo>
                <a:lnTo>
                  <a:pt x="158" y="228"/>
                </a:lnTo>
                <a:cubicBezTo>
                  <a:pt x="158" y="178"/>
                  <a:pt x="169" y="129"/>
                  <a:pt x="189" y="86"/>
                </a:cubicBezTo>
                <a:close/>
                <a:moveTo>
                  <a:pt x="342" y="674"/>
                </a:moveTo>
                <a:lnTo>
                  <a:pt x="342" y="674"/>
                </a:lnTo>
                <a:cubicBezTo>
                  <a:pt x="251" y="674"/>
                  <a:pt x="164" y="639"/>
                  <a:pt x="100" y="574"/>
                </a:cubicBezTo>
                <a:lnTo>
                  <a:pt x="100" y="574"/>
                </a:lnTo>
                <a:cubicBezTo>
                  <a:pt x="35" y="510"/>
                  <a:pt x="0" y="424"/>
                  <a:pt x="0" y="333"/>
                </a:cubicBezTo>
                <a:lnTo>
                  <a:pt x="0" y="333"/>
                </a:lnTo>
                <a:cubicBezTo>
                  <a:pt x="0" y="257"/>
                  <a:pt x="24" y="185"/>
                  <a:pt x="70" y="125"/>
                </a:cubicBezTo>
                <a:lnTo>
                  <a:pt x="70" y="125"/>
                </a:lnTo>
                <a:cubicBezTo>
                  <a:pt x="114" y="66"/>
                  <a:pt x="178" y="24"/>
                  <a:pt x="247" y="3"/>
                </a:cubicBezTo>
                <a:lnTo>
                  <a:pt x="247" y="3"/>
                </a:lnTo>
                <a:cubicBezTo>
                  <a:pt x="258" y="0"/>
                  <a:pt x="270" y="5"/>
                  <a:pt x="276" y="14"/>
                </a:cubicBezTo>
                <a:lnTo>
                  <a:pt x="276" y="14"/>
                </a:lnTo>
                <a:cubicBezTo>
                  <a:pt x="282" y="24"/>
                  <a:pt x="282" y="36"/>
                  <a:pt x="274" y="44"/>
                </a:cubicBezTo>
                <a:lnTo>
                  <a:pt x="274" y="44"/>
                </a:lnTo>
                <a:cubicBezTo>
                  <a:pt x="233" y="96"/>
                  <a:pt x="210" y="161"/>
                  <a:pt x="210" y="228"/>
                </a:cubicBezTo>
                <a:lnTo>
                  <a:pt x="210" y="228"/>
                </a:lnTo>
                <a:cubicBezTo>
                  <a:pt x="210" y="305"/>
                  <a:pt x="240" y="378"/>
                  <a:pt x="295" y="433"/>
                </a:cubicBezTo>
                <a:lnTo>
                  <a:pt x="295" y="433"/>
                </a:lnTo>
                <a:cubicBezTo>
                  <a:pt x="350" y="488"/>
                  <a:pt x="423" y="518"/>
                  <a:pt x="500" y="518"/>
                </a:cubicBezTo>
                <a:lnTo>
                  <a:pt x="500" y="518"/>
                </a:lnTo>
                <a:cubicBezTo>
                  <a:pt x="527" y="518"/>
                  <a:pt x="554" y="514"/>
                  <a:pt x="580" y="507"/>
                </a:cubicBezTo>
                <a:lnTo>
                  <a:pt x="580" y="507"/>
                </a:lnTo>
                <a:cubicBezTo>
                  <a:pt x="591" y="504"/>
                  <a:pt x="602" y="508"/>
                  <a:pt x="608" y="517"/>
                </a:cubicBezTo>
                <a:lnTo>
                  <a:pt x="608" y="517"/>
                </a:lnTo>
                <a:cubicBezTo>
                  <a:pt x="614" y="527"/>
                  <a:pt x="613" y="539"/>
                  <a:pt x="606" y="548"/>
                </a:cubicBezTo>
                <a:lnTo>
                  <a:pt x="606" y="548"/>
                </a:lnTo>
                <a:cubicBezTo>
                  <a:pt x="542" y="628"/>
                  <a:pt x="445" y="674"/>
                  <a:pt x="342" y="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19EB1E-3FA9-5243-8DBB-DD43F1C43179}"/>
              </a:ext>
            </a:extLst>
          </p:cNvPr>
          <p:cNvGrpSpPr/>
          <p:nvPr/>
        </p:nvGrpSpPr>
        <p:grpSpPr>
          <a:xfrm>
            <a:off x="8930009" y="4066266"/>
            <a:ext cx="892170" cy="763953"/>
            <a:chOff x="8930009" y="4066266"/>
            <a:chExt cx="892170" cy="763953"/>
          </a:xfrm>
          <a:solidFill>
            <a:schemeClr val="tx2"/>
          </a:solidFill>
        </p:grpSpPr>
        <p:sp>
          <p:nvSpPr>
            <p:cNvPr id="27" name="Freeform 185">
              <a:extLst>
                <a:ext uri="{FF2B5EF4-FFF2-40B4-BE49-F238E27FC236}">
                  <a16:creationId xmlns:a16="http://schemas.microsoft.com/office/drawing/2014/main" id="{1BE5BF94-D6C4-864C-B09D-662DE03D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511" y="4066266"/>
              <a:ext cx="197668" cy="763953"/>
            </a:xfrm>
            <a:custGeom>
              <a:avLst/>
              <a:gdLst>
                <a:gd name="T0" fmla="*/ 47 w 161"/>
                <a:gd name="T1" fmla="*/ 10 h 630"/>
                <a:gd name="T2" fmla="*/ 47 w 161"/>
                <a:gd name="T3" fmla="*/ 10 h 630"/>
                <a:gd name="T4" fmla="*/ 11 w 161"/>
                <a:gd name="T5" fmla="*/ 9 h 630"/>
                <a:gd name="T6" fmla="*/ 11 w 161"/>
                <a:gd name="T7" fmla="*/ 9 h 630"/>
                <a:gd name="T8" fmla="*/ 9 w 161"/>
                <a:gd name="T9" fmla="*/ 45 h 630"/>
                <a:gd name="T10" fmla="*/ 9 w 161"/>
                <a:gd name="T11" fmla="*/ 45 h 630"/>
                <a:gd name="T12" fmla="*/ 108 w 161"/>
                <a:gd name="T13" fmla="*/ 317 h 630"/>
                <a:gd name="T14" fmla="*/ 108 w 161"/>
                <a:gd name="T15" fmla="*/ 317 h 630"/>
                <a:gd name="T16" fmla="*/ 12 w 161"/>
                <a:gd name="T17" fmla="*/ 586 h 630"/>
                <a:gd name="T18" fmla="*/ 12 w 161"/>
                <a:gd name="T19" fmla="*/ 586 h 630"/>
                <a:gd name="T20" fmla="*/ 13 w 161"/>
                <a:gd name="T21" fmla="*/ 622 h 630"/>
                <a:gd name="T22" fmla="*/ 13 w 161"/>
                <a:gd name="T23" fmla="*/ 622 h 630"/>
                <a:gd name="T24" fmla="*/ 31 w 161"/>
                <a:gd name="T25" fmla="*/ 629 h 630"/>
                <a:gd name="T26" fmla="*/ 31 w 161"/>
                <a:gd name="T27" fmla="*/ 629 h 630"/>
                <a:gd name="T28" fmla="*/ 50 w 161"/>
                <a:gd name="T29" fmla="*/ 621 h 630"/>
                <a:gd name="T30" fmla="*/ 50 w 161"/>
                <a:gd name="T31" fmla="*/ 621 h 630"/>
                <a:gd name="T32" fmla="*/ 160 w 161"/>
                <a:gd name="T33" fmla="*/ 317 h 630"/>
                <a:gd name="T34" fmla="*/ 160 w 161"/>
                <a:gd name="T35" fmla="*/ 317 h 630"/>
                <a:gd name="T36" fmla="*/ 47 w 161"/>
                <a:gd name="T37" fmla="*/ 1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630">
                  <a:moveTo>
                    <a:pt x="47" y="10"/>
                  </a:moveTo>
                  <a:lnTo>
                    <a:pt x="47" y="10"/>
                  </a:lnTo>
                  <a:cubicBezTo>
                    <a:pt x="37" y="0"/>
                    <a:pt x="21" y="0"/>
                    <a:pt x="11" y="9"/>
                  </a:cubicBezTo>
                  <a:lnTo>
                    <a:pt x="11" y="9"/>
                  </a:lnTo>
                  <a:cubicBezTo>
                    <a:pt x="0" y="19"/>
                    <a:pt x="0" y="35"/>
                    <a:pt x="9" y="45"/>
                  </a:cubicBezTo>
                  <a:lnTo>
                    <a:pt x="9" y="45"/>
                  </a:lnTo>
                  <a:cubicBezTo>
                    <a:pt x="72" y="112"/>
                    <a:pt x="108" y="212"/>
                    <a:pt x="108" y="317"/>
                  </a:cubicBezTo>
                  <a:lnTo>
                    <a:pt x="108" y="317"/>
                  </a:lnTo>
                  <a:cubicBezTo>
                    <a:pt x="108" y="421"/>
                    <a:pt x="74" y="519"/>
                    <a:pt x="12" y="586"/>
                  </a:cubicBezTo>
                  <a:lnTo>
                    <a:pt x="12" y="586"/>
                  </a:lnTo>
                  <a:cubicBezTo>
                    <a:pt x="2" y="596"/>
                    <a:pt x="3" y="612"/>
                    <a:pt x="13" y="622"/>
                  </a:cubicBezTo>
                  <a:lnTo>
                    <a:pt x="13" y="622"/>
                  </a:lnTo>
                  <a:cubicBezTo>
                    <a:pt x="18" y="627"/>
                    <a:pt x="25" y="629"/>
                    <a:pt x="31" y="629"/>
                  </a:cubicBezTo>
                  <a:lnTo>
                    <a:pt x="31" y="629"/>
                  </a:lnTo>
                  <a:cubicBezTo>
                    <a:pt x="38" y="629"/>
                    <a:pt x="45" y="626"/>
                    <a:pt x="50" y="621"/>
                  </a:cubicBezTo>
                  <a:lnTo>
                    <a:pt x="50" y="621"/>
                  </a:lnTo>
                  <a:cubicBezTo>
                    <a:pt x="120" y="544"/>
                    <a:pt x="160" y="433"/>
                    <a:pt x="160" y="317"/>
                  </a:cubicBezTo>
                  <a:lnTo>
                    <a:pt x="160" y="317"/>
                  </a:lnTo>
                  <a:cubicBezTo>
                    <a:pt x="160" y="198"/>
                    <a:pt x="119" y="86"/>
                    <a:pt x="47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09B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86">
              <a:extLst>
                <a:ext uri="{FF2B5EF4-FFF2-40B4-BE49-F238E27FC236}">
                  <a16:creationId xmlns:a16="http://schemas.microsoft.com/office/drawing/2014/main" id="{2DFF5CDC-5BB9-DC4D-9D03-3A84D5ACD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270" y="4178457"/>
              <a:ext cx="154926" cy="534232"/>
            </a:xfrm>
            <a:custGeom>
              <a:avLst/>
              <a:gdLst>
                <a:gd name="T0" fmla="*/ 48 w 127"/>
                <a:gd name="T1" fmla="*/ 11 h 439"/>
                <a:gd name="T2" fmla="*/ 48 w 127"/>
                <a:gd name="T3" fmla="*/ 11 h 439"/>
                <a:gd name="T4" fmla="*/ 11 w 127"/>
                <a:gd name="T5" fmla="*/ 10 h 439"/>
                <a:gd name="T6" fmla="*/ 11 w 127"/>
                <a:gd name="T7" fmla="*/ 10 h 439"/>
                <a:gd name="T8" fmla="*/ 10 w 127"/>
                <a:gd name="T9" fmla="*/ 47 h 439"/>
                <a:gd name="T10" fmla="*/ 10 w 127"/>
                <a:gd name="T11" fmla="*/ 47 h 439"/>
                <a:gd name="T12" fmla="*/ 74 w 127"/>
                <a:gd name="T13" fmla="*/ 221 h 439"/>
                <a:gd name="T14" fmla="*/ 74 w 127"/>
                <a:gd name="T15" fmla="*/ 221 h 439"/>
                <a:gd name="T16" fmla="*/ 12 w 127"/>
                <a:gd name="T17" fmla="*/ 395 h 439"/>
                <a:gd name="T18" fmla="*/ 12 w 127"/>
                <a:gd name="T19" fmla="*/ 395 h 439"/>
                <a:gd name="T20" fmla="*/ 14 w 127"/>
                <a:gd name="T21" fmla="*/ 431 h 439"/>
                <a:gd name="T22" fmla="*/ 14 w 127"/>
                <a:gd name="T23" fmla="*/ 431 h 439"/>
                <a:gd name="T24" fmla="*/ 31 w 127"/>
                <a:gd name="T25" fmla="*/ 438 h 439"/>
                <a:gd name="T26" fmla="*/ 31 w 127"/>
                <a:gd name="T27" fmla="*/ 438 h 439"/>
                <a:gd name="T28" fmla="*/ 50 w 127"/>
                <a:gd name="T29" fmla="*/ 430 h 439"/>
                <a:gd name="T30" fmla="*/ 50 w 127"/>
                <a:gd name="T31" fmla="*/ 430 h 439"/>
                <a:gd name="T32" fmla="*/ 126 w 127"/>
                <a:gd name="T33" fmla="*/ 221 h 439"/>
                <a:gd name="T34" fmla="*/ 126 w 127"/>
                <a:gd name="T35" fmla="*/ 221 h 439"/>
                <a:gd name="T36" fmla="*/ 48 w 127"/>
                <a:gd name="T37" fmla="*/ 1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7" h="439">
                  <a:moveTo>
                    <a:pt x="48" y="11"/>
                  </a:moveTo>
                  <a:lnTo>
                    <a:pt x="48" y="11"/>
                  </a:lnTo>
                  <a:cubicBezTo>
                    <a:pt x="38" y="1"/>
                    <a:pt x="22" y="0"/>
                    <a:pt x="11" y="10"/>
                  </a:cubicBezTo>
                  <a:lnTo>
                    <a:pt x="11" y="10"/>
                  </a:lnTo>
                  <a:cubicBezTo>
                    <a:pt x="1" y="20"/>
                    <a:pt x="0" y="36"/>
                    <a:pt x="10" y="47"/>
                  </a:cubicBezTo>
                  <a:lnTo>
                    <a:pt x="10" y="47"/>
                  </a:lnTo>
                  <a:cubicBezTo>
                    <a:pt x="51" y="89"/>
                    <a:pt x="74" y="153"/>
                    <a:pt x="74" y="221"/>
                  </a:cubicBezTo>
                  <a:lnTo>
                    <a:pt x="74" y="221"/>
                  </a:lnTo>
                  <a:cubicBezTo>
                    <a:pt x="74" y="289"/>
                    <a:pt x="52" y="352"/>
                    <a:pt x="12" y="395"/>
                  </a:cubicBezTo>
                  <a:lnTo>
                    <a:pt x="12" y="395"/>
                  </a:lnTo>
                  <a:cubicBezTo>
                    <a:pt x="3" y="405"/>
                    <a:pt x="4" y="422"/>
                    <a:pt x="14" y="431"/>
                  </a:cubicBezTo>
                  <a:lnTo>
                    <a:pt x="14" y="431"/>
                  </a:lnTo>
                  <a:cubicBezTo>
                    <a:pt x="19" y="436"/>
                    <a:pt x="25" y="438"/>
                    <a:pt x="31" y="438"/>
                  </a:cubicBezTo>
                  <a:lnTo>
                    <a:pt x="31" y="438"/>
                  </a:lnTo>
                  <a:cubicBezTo>
                    <a:pt x="38" y="438"/>
                    <a:pt x="45" y="435"/>
                    <a:pt x="50" y="430"/>
                  </a:cubicBezTo>
                  <a:lnTo>
                    <a:pt x="50" y="430"/>
                  </a:lnTo>
                  <a:cubicBezTo>
                    <a:pt x="98" y="377"/>
                    <a:pt x="126" y="302"/>
                    <a:pt x="126" y="221"/>
                  </a:cubicBezTo>
                  <a:lnTo>
                    <a:pt x="126" y="221"/>
                  </a:lnTo>
                  <a:cubicBezTo>
                    <a:pt x="126" y="140"/>
                    <a:pt x="98" y="64"/>
                    <a:pt x="48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09B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7">
              <a:extLst>
                <a:ext uri="{FF2B5EF4-FFF2-40B4-BE49-F238E27FC236}">
                  <a16:creationId xmlns:a16="http://schemas.microsoft.com/office/drawing/2014/main" id="{FB38166D-E9D4-F941-9727-E029A02D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009" y="4087636"/>
              <a:ext cx="464784" cy="737240"/>
            </a:xfrm>
            <a:custGeom>
              <a:avLst/>
              <a:gdLst>
                <a:gd name="T0" fmla="*/ 332 w 384"/>
                <a:gd name="T1" fmla="*/ 530 h 609"/>
                <a:gd name="T2" fmla="*/ 143 w 384"/>
                <a:gd name="T3" fmla="*/ 385 h 609"/>
                <a:gd name="T4" fmla="*/ 143 w 384"/>
                <a:gd name="T5" fmla="*/ 217 h 609"/>
                <a:gd name="T6" fmla="*/ 332 w 384"/>
                <a:gd name="T7" fmla="*/ 78 h 609"/>
                <a:gd name="T8" fmla="*/ 332 w 384"/>
                <a:gd name="T9" fmla="*/ 530 h 609"/>
                <a:gd name="T10" fmla="*/ 92 w 384"/>
                <a:gd name="T11" fmla="*/ 372 h 609"/>
                <a:gd name="T12" fmla="*/ 51 w 384"/>
                <a:gd name="T13" fmla="*/ 372 h 609"/>
                <a:gd name="T14" fmla="*/ 51 w 384"/>
                <a:gd name="T15" fmla="*/ 230 h 609"/>
                <a:gd name="T16" fmla="*/ 92 w 384"/>
                <a:gd name="T17" fmla="*/ 230 h 609"/>
                <a:gd name="T18" fmla="*/ 92 w 384"/>
                <a:gd name="T19" fmla="*/ 372 h 609"/>
                <a:gd name="T20" fmla="*/ 369 w 384"/>
                <a:gd name="T21" fmla="*/ 4 h 609"/>
                <a:gd name="T22" fmla="*/ 369 w 384"/>
                <a:gd name="T23" fmla="*/ 4 h 609"/>
                <a:gd name="T24" fmla="*/ 342 w 384"/>
                <a:gd name="T25" fmla="*/ 7 h 609"/>
                <a:gd name="T26" fmla="*/ 109 w 384"/>
                <a:gd name="T27" fmla="*/ 179 h 609"/>
                <a:gd name="T28" fmla="*/ 26 w 384"/>
                <a:gd name="T29" fmla="*/ 179 h 609"/>
                <a:gd name="T30" fmla="*/ 26 w 384"/>
                <a:gd name="T31" fmla="*/ 179 h 609"/>
                <a:gd name="T32" fmla="*/ 3 w 384"/>
                <a:gd name="T33" fmla="*/ 193 h 609"/>
                <a:gd name="T34" fmla="*/ 2 w 384"/>
                <a:gd name="T35" fmla="*/ 197 h 609"/>
                <a:gd name="T36" fmla="*/ 2 w 384"/>
                <a:gd name="T37" fmla="*/ 197 h 609"/>
                <a:gd name="T38" fmla="*/ 0 w 384"/>
                <a:gd name="T39" fmla="*/ 208 h 609"/>
                <a:gd name="T40" fmla="*/ 0 w 384"/>
                <a:gd name="T41" fmla="*/ 395 h 609"/>
                <a:gd name="T42" fmla="*/ 0 w 384"/>
                <a:gd name="T43" fmla="*/ 395 h 609"/>
                <a:gd name="T44" fmla="*/ 2 w 384"/>
                <a:gd name="T45" fmla="*/ 406 h 609"/>
                <a:gd name="T46" fmla="*/ 3 w 384"/>
                <a:gd name="T47" fmla="*/ 409 h 609"/>
                <a:gd name="T48" fmla="*/ 3 w 384"/>
                <a:gd name="T49" fmla="*/ 409 h 609"/>
                <a:gd name="T50" fmla="*/ 26 w 384"/>
                <a:gd name="T51" fmla="*/ 424 h 609"/>
                <a:gd name="T52" fmla="*/ 109 w 384"/>
                <a:gd name="T53" fmla="*/ 424 h 609"/>
                <a:gd name="T54" fmla="*/ 341 w 384"/>
                <a:gd name="T55" fmla="*/ 602 h 609"/>
                <a:gd name="T56" fmla="*/ 341 w 384"/>
                <a:gd name="T57" fmla="*/ 602 h 609"/>
                <a:gd name="T58" fmla="*/ 357 w 384"/>
                <a:gd name="T59" fmla="*/ 608 h 609"/>
                <a:gd name="T60" fmla="*/ 357 w 384"/>
                <a:gd name="T61" fmla="*/ 608 h 609"/>
                <a:gd name="T62" fmla="*/ 368 w 384"/>
                <a:gd name="T63" fmla="*/ 605 h 609"/>
                <a:gd name="T64" fmla="*/ 368 w 384"/>
                <a:gd name="T65" fmla="*/ 605 h 609"/>
                <a:gd name="T66" fmla="*/ 383 w 384"/>
                <a:gd name="T67" fmla="*/ 582 h 609"/>
                <a:gd name="T68" fmla="*/ 383 w 384"/>
                <a:gd name="T69" fmla="*/ 27 h 609"/>
                <a:gd name="T70" fmla="*/ 383 w 384"/>
                <a:gd name="T71" fmla="*/ 27 h 609"/>
                <a:gd name="T72" fmla="*/ 369 w 384"/>
                <a:gd name="T73" fmla="*/ 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9">
                  <a:moveTo>
                    <a:pt x="332" y="530"/>
                  </a:moveTo>
                  <a:lnTo>
                    <a:pt x="143" y="385"/>
                  </a:lnTo>
                  <a:lnTo>
                    <a:pt x="143" y="217"/>
                  </a:lnTo>
                  <a:lnTo>
                    <a:pt x="332" y="78"/>
                  </a:lnTo>
                  <a:lnTo>
                    <a:pt x="332" y="530"/>
                  </a:lnTo>
                  <a:close/>
                  <a:moveTo>
                    <a:pt x="92" y="372"/>
                  </a:moveTo>
                  <a:lnTo>
                    <a:pt x="51" y="372"/>
                  </a:lnTo>
                  <a:lnTo>
                    <a:pt x="51" y="230"/>
                  </a:lnTo>
                  <a:lnTo>
                    <a:pt x="92" y="230"/>
                  </a:lnTo>
                  <a:lnTo>
                    <a:pt x="92" y="372"/>
                  </a:lnTo>
                  <a:close/>
                  <a:moveTo>
                    <a:pt x="369" y="4"/>
                  </a:moveTo>
                  <a:lnTo>
                    <a:pt x="369" y="4"/>
                  </a:lnTo>
                  <a:cubicBezTo>
                    <a:pt x="361" y="0"/>
                    <a:pt x="350" y="0"/>
                    <a:pt x="342" y="7"/>
                  </a:cubicBezTo>
                  <a:lnTo>
                    <a:pt x="109" y="179"/>
                  </a:lnTo>
                  <a:lnTo>
                    <a:pt x="26" y="179"/>
                  </a:lnTo>
                  <a:lnTo>
                    <a:pt x="26" y="179"/>
                  </a:lnTo>
                  <a:cubicBezTo>
                    <a:pt x="17" y="179"/>
                    <a:pt x="8" y="185"/>
                    <a:pt x="3" y="193"/>
                  </a:cubicBezTo>
                  <a:lnTo>
                    <a:pt x="2" y="197"/>
                  </a:lnTo>
                  <a:lnTo>
                    <a:pt x="2" y="197"/>
                  </a:lnTo>
                  <a:cubicBezTo>
                    <a:pt x="0" y="200"/>
                    <a:pt x="0" y="204"/>
                    <a:pt x="0" y="208"/>
                  </a:cubicBezTo>
                  <a:lnTo>
                    <a:pt x="0" y="395"/>
                  </a:lnTo>
                  <a:lnTo>
                    <a:pt x="0" y="395"/>
                  </a:lnTo>
                  <a:cubicBezTo>
                    <a:pt x="0" y="399"/>
                    <a:pt x="0" y="402"/>
                    <a:pt x="2" y="406"/>
                  </a:cubicBezTo>
                  <a:lnTo>
                    <a:pt x="3" y="409"/>
                  </a:lnTo>
                  <a:lnTo>
                    <a:pt x="3" y="409"/>
                  </a:lnTo>
                  <a:cubicBezTo>
                    <a:pt x="8" y="418"/>
                    <a:pt x="17" y="424"/>
                    <a:pt x="26" y="424"/>
                  </a:cubicBezTo>
                  <a:lnTo>
                    <a:pt x="109" y="424"/>
                  </a:lnTo>
                  <a:lnTo>
                    <a:pt x="341" y="602"/>
                  </a:lnTo>
                  <a:lnTo>
                    <a:pt x="341" y="602"/>
                  </a:lnTo>
                  <a:cubicBezTo>
                    <a:pt x="346" y="606"/>
                    <a:pt x="352" y="608"/>
                    <a:pt x="357" y="608"/>
                  </a:cubicBezTo>
                  <a:lnTo>
                    <a:pt x="357" y="608"/>
                  </a:lnTo>
                  <a:cubicBezTo>
                    <a:pt x="361" y="608"/>
                    <a:pt x="365" y="607"/>
                    <a:pt x="368" y="605"/>
                  </a:cubicBezTo>
                  <a:lnTo>
                    <a:pt x="368" y="605"/>
                  </a:lnTo>
                  <a:cubicBezTo>
                    <a:pt x="378" y="601"/>
                    <a:pt x="383" y="592"/>
                    <a:pt x="383" y="582"/>
                  </a:cubicBezTo>
                  <a:lnTo>
                    <a:pt x="383" y="27"/>
                  </a:lnTo>
                  <a:lnTo>
                    <a:pt x="383" y="27"/>
                  </a:lnTo>
                  <a:cubicBezTo>
                    <a:pt x="383" y="18"/>
                    <a:pt x="378" y="8"/>
                    <a:pt x="36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09B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288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443C867B-68B5-4042-8860-913B807A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478" y="4222750"/>
            <a:ext cx="4680443" cy="7321550"/>
          </a:xfrm>
          <a:custGeom>
            <a:avLst/>
            <a:gdLst>
              <a:gd name="T0" fmla="*/ 3419 w 3703"/>
              <a:gd name="T1" fmla="*/ 5793 h 5794"/>
              <a:gd name="T2" fmla="*/ 282 w 3703"/>
              <a:gd name="T3" fmla="*/ 5793 h 5794"/>
              <a:gd name="T4" fmla="*/ 282 w 3703"/>
              <a:gd name="T5" fmla="*/ 5793 h 5794"/>
              <a:gd name="T6" fmla="*/ 0 w 3703"/>
              <a:gd name="T7" fmla="*/ 5511 h 5794"/>
              <a:gd name="T8" fmla="*/ 0 w 3703"/>
              <a:gd name="T9" fmla="*/ 283 h 5794"/>
              <a:gd name="T10" fmla="*/ 0 w 3703"/>
              <a:gd name="T11" fmla="*/ 283 h 5794"/>
              <a:gd name="T12" fmla="*/ 282 w 3703"/>
              <a:gd name="T13" fmla="*/ 0 h 5794"/>
              <a:gd name="T14" fmla="*/ 3419 w 3703"/>
              <a:gd name="T15" fmla="*/ 0 h 5794"/>
              <a:gd name="T16" fmla="*/ 3419 w 3703"/>
              <a:gd name="T17" fmla="*/ 0 h 5794"/>
              <a:gd name="T18" fmla="*/ 3702 w 3703"/>
              <a:gd name="T19" fmla="*/ 283 h 5794"/>
              <a:gd name="T20" fmla="*/ 3702 w 3703"/>
              <a:gd name="T21" fmla="*/ 5511 h 5794"/>
              <a:gd name="T22" fmla="*/ 3702 w 3703"/>
              <a:gd name="T23" fmla="*/ 5511 h 5794"/>
              <a:gd name="T24" fmla="*/ 3419 w 3703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3" h="5794">
                <a:moveTo>
                  <a:pt x="3419" y="5793"/>
                </a:moveTo>
                <a:lnTo>
                  <a:pt x="282" y="5793"/>
                </a:lnTo>
                <a:lnTo>
                  <a:pt x="282" y="5793"/>
                </a:lnTo>
                <a:cubicBezTo>
                  <a:pt x="126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6" y="0"/>
                  <a:pt x="282" y="0"/>
                </a:cubicBezTo>
                <a:lnTo>
                  <a:pt x="3419" y="0"/>
                </a:lnTo>
                <a:lnTo>
                  <a:pt x="3419" y="0"/>
                </a:lnTo>
                <a:cubicBezTo>
                  <a:pt x="3575" y="0"/>
                  <a:pt x="3702" y="127"/>
                  <a:pt x="3702" y="283"/>
                </a:cubicBezTo>
                <a:lnTo>
                  <a:pt x="3702" y="5511"/>
                </a:lnTo>
                <a:lnTo>
                  <a:pt x="3702" y="5511"/>
                </a:lnTo>
                <a:cubicBezTo>
                  <a:pt x="3702" y="5667"/>
                  <a:pt x="3575" y="5793"/>
                  <a:pt x="3419" y="57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10EB3807-5F49-C641-A071-5A113109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943" y="4222750"/>
            <a:ext cx="4680443" cy="7321550"/>
          </a:xfrm>
          <a:custGeom>
            <a:avLst/>
            <a:gdLst>
              <a:gd name="T0" fmla="*/ 3419 w 3702"/>
              <a:gd name="T1" fmla="*/ 5793 h 5794"/>
              <a:gd name="T2" fmla="*/ 282 w 3702"/>
              <a:gd name="T3" fmla="*/ 5793 h 5794"/>
              <a:gd name="T4" fmla="*/ 282 w 3702"/>
              <a:gd name="T5" fmla="*/ 5793 h 5794"/>
              <a:gd name="T6" fmla="*/ 0 w 3702"/>
              <a:gd name="T7" fmla="*/ 5511 h 5794"/>
              <a:gd name="T8" fmla="*/ 0 w 3702"/>
              <a:gd name="T9" fmla="*/ 283 h 5794"/>
              <a:gd name="T10" fmla="*/ 0 w 3702"/>
              <a:gd name="T11" fmla="*/ 283 h 5794"/>
              <a:gd name="T12" fmla="*/ 282 w 3702"/>
              <a:gd name="T13" fmla="*/ 0 h 5794"/>
              <a:gd name="T14" fmla="*/ 3419 w 3702"/>
              <a:gd name="T15" fmla="*/ 0 h 5794"/>
              <a:gd name="T16" fmla="*/ 3419 w 3702"/>
              <a:gd name="T17" fmla="*/ 0 h 5794"/>
              <a:gd name="T18" fmla="*/ 3701 w 3702"/>
              <a:gd name="T19" fmla="*/ 283 h 5794"/>
              <a:gd name="T20" fmla="*/ 3701 w 3702"/>
              <a:gd name="T21" fmla="*/ 5511 h 5794"/>
              <a:gd name="T22" fmla="*/ 3701 w 3702"/>
              <a:gd name="T23" fmla="*/ 5511 h 5794"/>
              <a:gd name="T24" fmla="*/ 3419 w 3702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2" h="5794">
                <a:moveTo>
                  <a:pt x="3419" y="5793"/>
                </a:moveTo>
                <a:lnTo>
                  <a:pt x="282" y="5793"/>
                </a:lnTo>
                <a:lnTo>
                  <a:pt x="282" y="5793"/>
                </a:lnTo>
                <a:cubicBezTo>
                  <a:pt x="126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6" y="0"/>
                  <a:pt x="282" y="0"/>
                </a:cubicBezTo>
                <a:lnTo>
                  <a:pt x="3419" y="0"/>
                </a:lnTo>
                <a:lnTo>
                  <a:pt x="3419" y="0"/>
                </a:lnTo>
                <a:cubicBezTo>
                  <a:pt x="3575" y="0"/>
                  <a:pt x="3701" y="127"/>
                  <a:pt x="3701" y="283"/>
                </a:cubicBezTo>
                <a:lnTo>
                  <a:pt x="3701" y="5511"/>
                </a:lnTo>
                <a:lnTo>
                  <a:pt x="3701" y="5511"/>
                </a:lnTo>
                <a:cubicBezTo>
                  <a:pt x="3701" y="5667"/>
                  <a:pt x="3575" y="5793"/>
                  <a:pt x="3419" y="57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62C07313-26DD-9E42-AF96-9405BCF2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264" y="4222750"/>
            <a:ext cx="4680443" cy="7321550"/>
          </a:xfrm>
          <a:custGeom>
            <a:avLst/>
            <a:gdLst>
              <a:gd name="T0" fmla="*/ 3420 w 3703"/>
              <a:gd name="T1" fmla="*/ 5793 h 5794"/>
              <a:gd name="T2" fmla="*/ 283 w 3703"/>
              <a:gd name="T3" fmla="*/ 5793 h 5794"/>
              <a:gd name="T4" fmla="*/ 283 w 3703"/>
              <a:gd name="T5" fmla="*/ 5793 h 5794"/>
              <a:gd name="T6" fmla="*/ 0 w 3703"/>
              <a:gd name="T7" fmla="*/ 5511 h 5794"/>
              <a:gd name="T8" fmla="*/ 0 w 3703"/>
              <a:gd name="T9" fmla="*/ 283 h 5794"/>
              <a:gd name="T10" fmla="*/ 0 w 3703"/>
              <a:gd name="T11" fmla="*/ 283 h 5794"/>
              <a:gd name="T12" fmla="*/ 283 w 3703"/>
              <a:gd name="T13" fmla="*/ 0 h 5794"/>
              <a:gd name="T14" fmla="*/ 3420 w 3703"/>
              <a:gd name="T15" fmla="*/ 0 h 5794"/>
              <a:gd name="T16" fmla="*/ 3420 w 3703"/>
              <a:gd name="T17" fmla="*/ 0 h 5794"/>
              <a:gd name="T18" fmla="*/ 3702 w 3703"/>
              <a:gd name="T19" fmla="*/ 283 h 5794"/>
              <a:gd name="T20" fmla="*/ 3702 w 3703"/>
              <a:gd name="T21" fmla="*/ 5511 h 5794"/>
              <a:gd name="T22" fmla="*/ 3702 w 3703"/>
              <a:gd name="T23" fmla="*/ 5511 h 5794"/>
              <a:gd name="T24" fmla="*/ 3420 w 3703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3" h="5794">
                <a:moveTo>
                  <a:pt x="3420" y="5793"/>
                </a:moveTo>
                <a:lnTo>
                  <a:pt x="283" y="5793"/>
                </a:lnTo>
                <a:lnTo>
                  <a:pt x="283" y="5793"/>
                </a:lnTo>
                <a:cubicBezTo>
                  <a:pt x="127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7" y="0"/>
                  <a:pt x="283" y="0"/>
                </a:cubicBezTo>
                <a:lnTo>
                  <a:pt x="3420" y="0"/>
                </a:lnTo>
                <a:lnTo>
                  <a:pt x="3420" y="0"/>
                </a:lnTo>
                <a:cubicBezTo>
                  <a:pt x="3576" y="0"/>
                  <a:pt x="3702" y="127"/>
                  <a:pt x="3702" y="283"/>
                </a:cubicBezTo>
                <a:lnTo>
                  <a:pt x="3702" y="5511"/>
                </a:lnTo>
                <a:lnTo>
                  <a:pt x="3702" y="5511"/>
                </a:lnTo>
                <a:cubicBezTo>
                  <a:pt x="3702" y="5667"/>
                  <a:pt x="3576" y="5793"/>
                  <a:pt x="3420" y="57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04D0FF2C-09D5-0542-A70E-7E7BBA5C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4729" y="4222750"/>
            <a:ext cx="4680443" cy="7321550"/>
          </a:xfrm>
          <a:custGeom>
            <a:avLst/>
            <a:gdLst>
              <a:gd name="T0" fmla="*/ 3419 w 3703"/>
              <a:gd name="T1" fmla="*/ 5793 h 5794"/>
              <a:gd name="T2" fmla="*/ 283 w 3703"/>
              <a:gd name="T3" fmla="*/ 5793 h 5794"/>
              <a:gd name="T4" fmla="*/ 283 w 3703"/>
              <a:gd name="T5" fmla="*/ 5793 h 5794"/>
              <a:gd name="T6" fmla="*/ 0 w 3703"/>
              <a:gd name="T7" fmla="*/ 5511 h 5794"/>
              <a:gd name="T8" fmla="*/ 0 w 3703"/>
              <a:gd name="T9" fmla="*/ 283 h 5794"/>
              <a:gd name="T10" fmla="*/ 0 w 3703"/>
              <a:gd name="T11" fmla="*/ 283 h 5794"/>
              <a:gd name="T12" fmla="*/ 283 w 3703"/>
              <a:gd name="T13" fmla="*/ 0 h 5794"/>
              <a:gd name="T14" fmla="*/ 3419 w 3703"/>
              <a:gd name="T15" fmla="*/ 0 h 5794"/>
              <a:gd name="T16" fmla="*/ 3419 w 3703"/>
              <a:gd name="T17" fmla="*/ 0 h 5794"/>
              <a:gd name="T18" fmla="*/ 3702 w 3703"/>
              <a:gd name="T19" fmla="*/ 283 h 5794"/>
              <a:gd name="T20" fmla="*/ 3702 w 3703"/>
              <a:gd name="T21" fmla="*/ 5511 h 5794"/>
              <a:gd name="T22" fmla="*/ 3702 w 3703"/>
              <a:gd name="T23" fmla="*/ 5511 h 5794"/>
              <a:gd name="T24" fmla="*/ 3419 w 3703"/>
              <a:gd name="T25" fmla="*/ 5793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3" h="5794">
                <a:moveTo>
                  <a:pt x="3419" y="5793"/>
                </a:moveTo>
                <a:lnTo>
                  <a:pt x="283" y="5793"/>
                </a:lnTo>
                <a:lnTo>
                  <a:pt x="283" y="5793"/>
                </a:lnTo>
                <a:cubicBezTo>
                  <a:pt x="127" y="5793"/>
                  <a:pt x="0" y="5667"/>
                  <a:pt x="0" y="5511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127"/>
                  <a:pt x="127" y="0"/>
                  <a:pt x="283" y="0"/>
                </a:cubicBezTo>
                <a:lnTo>
                  <a:pt x="3419" y="0"/>
                </a:lnTo>
                <a:lnTo>
                  <a:pt x="3419" y="0"/>
                </a:lnTo>
                <a:cubicBezTo>
                  <a:pt x="3575" y="0"/>
                  <a:pt x="3702" y="127"/>
                  <a:pt x="3702" y="283"/>
                </a:cubicBezTo>
                <a:lnTo>
                  <a:pt x="3702" y="5511"/>
                </a:lnTo>
                <a:lnTo>
                  <a:pt x="3702" y="5511"/>
                </a:lnTo>
                <a:cubicBezTo>
                  <a:pt x="3702" y="5667"/>
                  <a:pt x="3575" y="5793"/>
                  <a:pt x="3419" y="57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6AB059E0-666D-324A-AF6C-E226D0E3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4746514"/>
            <a:ext cx="3833506" cy="83581"/>
          </a:xfrm>
          <a:custGeom>
            <a:avLst/>
            <a:gdLst>
              <a:gd name="T0" fmla="*/ 2999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9 w 3032"/>
              <a:gd name="T13" fmla="*/ 0 h 65"/>
              <a:gd name="T14" fmla="*/ 2999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9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9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9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82FC6D09-D61E-D94A-BCB2-97ED94D3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5025112"/>
            <a:ext cx="3833506" cy="83581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7E5B896E-67F9-CC4B-B820-F00530B8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5303709"/>
            <a:ext cx="3833506" cy="83581"/>
          </a:xfrm>
          <a:custGeom>
            <a:avLst/>
            <a:gdLst>
              <a:gd name="T0" fmla="*/ 2999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9 w 3032"/>
              <a:gd name="T13" fmla="*/ 0 h 65"/>
              <a:gd name="T14" fmla="*/ 2999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9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9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9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B7EC96C2-6D8C-0940-89AE-8AC48B14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10424339"/>
            <a:ext cx="3833506" cy="83578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69666C74-A189-0F46-8D3B-743236AB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10702936"/>
            <a:ext cx="3833506" cy="83578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64949D76-D32B-EC42-8C2B-EA999C3C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49" y="10981534"/>
            <a:ext cx="3833506" cy="83578"/>
          </a:xfrm>
          <a:custGeom>
            <a:avLst/>
            <a:gdLst>
              <a:gd name="T0" fmla="*/ 2999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3 h 66"/>
              <a:gd name="T8" fmla="*/ 0 w 3032"/>
              <a:gd name="T9" fmla="*/ 33 h 66"/>
              <a:gd name="T10" fmla="*/ 32 w 3032"/>
              <a:gd name="T11" fmla="*/ 0 h 66"/>
              <a:gd name="T12" fmla="*/ 2999 w 3032"/>
              <a:gd name="T13" fmla="*/ 0 h 66"/>
              <a:gd name="T14" fmla="*/ 2999 w 3032"/>
              <a:gd name="T15" fmla="*/ 0 h 66"/>
              <a:gd name="T16" fmla="*/ 3031 w 3032"/>
              <a:gd name="T17" fmla="*/ 33 h 66"/>
              <a:gd name="T18" fmla="*/ 3031 w 3032"/>
              <a:gd name="T19" fmla="*/ 33 h 66"/>
              <a:gd name="T20" fmla="*/ 2999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9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2" y="0"/>
                </a:cubicBezTo>
                <a:lnTo>
                  <a:pt x="2999" y="0"/>
                </a:lnTo>
                <a:lnTo>
                  <a:pt x="2999" y="0"/>
                </a:lnTo>
                <a:cubicBezTo>
                  <a:pt x="3016" y="0"/>
                  <a:pt x="3031" y="15"/>
                  <a:pt x="3031" y="33"/>
                </a:cubicBezTo>
                <a:lnTo>
                  <a:pt x="3031" y="33"/>
                </a:lnTo>
                <a:cubicBezTo>
                  <a:pt x="3031" y="51"/>
                  <a:pt x="3016" y="65"/>
                  <a:pt x="299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5338CC3C-D9F4-5348-8C13-994ACCAB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085" y="6891719"/>
            <a:ext cx="133727" cy="1983616"/>
          </a:xfrm>
          <a:custGeom>
            <a:avLst/>
            <a:gdLst>
              <a:gd name="T0" fmla="*/ 53 w 108"/>
              <a:gd name="T1" fmla="*/ 1568 h 1569"/>
              <a:gd name="T2" fmla="*/ 53 w 108"/>
              <a:gd name="T3" fmla="*/ 1568 h 1569"/>
              <a:gd name="T4" fmla="*/ 53 w 108"/>
              <a:gd name="T5" fmla="*/ 1568 h 1569"/>
              <a:gd name="T6" fmla="*/ 0 w 108"/>
              <a:gd name="T7" fmla="*/ 1515 h 1569"/>
              <a:gd name="T8" fmla="*/ 0 w 108"/>
              <a:gd name="T9" fmla="*/ 54 h 1569"/>
              <a:gd name="T10" fmla="*/ 0 w 108"/>
              <a:gd name="T11" fmla="*/ 54 h 1569"/>
              <a:gd name="T12" fmla="*/ 53 w 108"/>
              <a:gd name="T13" fmla="*/ 0 h 1569"/>
              <a:gd name="T14" fmla="*/ 53 w 108"/>
              <a:gd name="T15" fmla="*/ 0 h 1569"/>
              <a:gd name="T16" fmla="*/ 107 w 108"/>
              <a:gd name="T17" fmla="*/ 54 h 1569"/>
              <a:gd name="T18" fmla="*/ 107 w 108"/>
              <a:gd name="T19" fmla="*/ 1515 h 1569"/>
              <a:gd name="T20" fmla="*/ 107 w 108"/>
              <a:gd name="T21" fmla="*/ 1515 h 1569"/>
              <a:gd name="T22" fmla="*/ 53 w 108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569">
                <a:moveTo>
                  <a:pt x="53" y="1568"/>
                </a:moveTo>
                <a:lnTo>
                  <a:pt x="53" y="1568"/>
                </a:lnTo>
                <a:lnTo>
                  <a:pt x="53" y="1568"/>
                </a:lnTo>
                <a:cubicBezTo>
                  <a:pt x="23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3" y="0"/>
                  <a:pt x="53" y="0"/>
                </a:cubicBezTo>
                <a:lnTo>
                  <a:pt x="53" y="0"/>
                </a:lnTo>
                <a:cubicBezTo>
                  <a:pt x="83" y="0"/>
                  <a:pt x="107" y="24"/>
                  <a:pt x="107" y="54"/>
                </a:cubicBezTo>
                <a:lnTo>
                  <a:pt x="107" y="1515"/>
                </a:lnTo>
                <a:lnTo>
                  <a:pt x="107" y="1515"/>
                </a:lnTo>
                <a:cubicBezTo>
                  <a:pt x="107" y="1544"/>
                  <a:pt x="83" y="1568"/>
                  <a:pt x="53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7DB6E229-597C-0D4E-A67B-9221EAE7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4746514"/>
            <a:ext cx="3827935" cy="83581"/>
          </a:xfrm>
          <a:custGeom>
            <a:avLst/>
            <a:gdLst>
              <a:gd name="T0" fmla="*/ 2998 w 3031"/>
              <a:gd name="T1" fmla="*/ 64 h 65"/>
              <a:gd name="T2" fmla="*/ 31 w 3031"/>
              <a:gd name="T3" fmla="*/ 64 h 65"/>
              <a:gd name="T4" fmla="*/ 31 w 3031"/>
              <a:gd name="T5" fmla="*/ 64 h 65"/>
              <a:gd name="T6" fmla="*/ 0 w 3031"/>
              <a:gd name="T7" fmla="*/ 32 h 65"/>
              <a:gd name="T8" fmla="*/ 0 w 3031"/>
              <a:gd name="T9" fmla="*/ 32 h 65"/>
              <a:gd name="T10" fmla="*/ 31 w 3031"/>
              <a:gd name="T11" fmla="*/ 0 h 65"/>
              <a:gd name="T12" fmla="*/ 2998 w 3031"/>
              <a:gd name="T13" fmla="*/ 0 h 65"/>
              <a:gd name="T14" fmla="*/ 2998 w 3031"/>
              <a:gd name="T15" fmla="*/ 0 h 65"/>
              <a:gd name="T16" fmla="*/ 3030 w 3031"/>
              <a:gd name="T17" fmla="*/ 32 h 65"/>
              <a:gd name="T18" fmla="*/ 3030 w 3031"/>
              <a:gd name="T19" fmla="*/ 32 h 65"/>
              <a:gd name="T20" fmla="*/ 2998 w 3031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5">
                <a:moveTo>
                  <a:pt x="2998" y="64"/>
                </a:moveTo>
                <a:lnTo>
                  <a:pt x="31" y="64"/>
                </a:lnTo>
                <a:lnTo>
                  <a:pt x="31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5714CE9D-EAE1-A049-9F37-183936940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5025112"/>
            <a:ext cx="3827935" cy="83581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2 h 66"/>
              <a:gd name="T8" fmla="*/ 0 w 3031"/>
              <a:gd name="T9" fmla="*/ 32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2 h 66"/>
              <a:gd name="T18" fmla="*/ 3030 w 3031"/>
              <a:gd name="T19" fmla="*/ 32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66652E20-FD39-804B-8A03-FBB54439B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5303709"/>
            <a:ext cx="3827935" cy="83581"/>
          </a:xfrm>
          <a:custGeom>
            <a:avLst/>
            <a:gdLst>
              <a:gd name="T0" fmla="*/ 2998 w 3031"/>
              <a:gd name="T1" fmla="*/ 64 h 65"/>
              <a:gd name="T2" fmla="*/ 31 w 3031"/>
              <a:gd name="T3" fmla="*/ 64 h 65"/>
              <a:gd name="T4" fmla="*/ 31 w 3031"/>
              <a:gd name="T5" fmla="*/ 64 h 65"/>
              <a:gd name="T6" fmla="*/ 0 w 3031"/>
              <a:gd name="T7" fmla="*/ 32 h 65"/>
              <a:gd name="T8" fmla="*/ 0 w 3031"/>
              <a:gd name="T9" fmla="*/ 32 h 65"/>
              <a:gd name="T10" fmla="*/ 31 w 3031"/>
              <a:gd name="T11" fmla="*/ 0 h 65"/>
              <a:gd name="T12" fmla="*/ 2998 w 3031"/>
              <a:gd name="T13" fmla="*/ 0 h 65"/>
              <a:gd name="T14" fmla="*/ 2998 w 3031"/>
              <a:gd name="T15" fmla="*/ 0 h 65"/>
              <a:gd name="T16" fmla="*/ 3030 w 3031"/>
              <a:gd name="T17" fmla="*/ 32 h 65"/>
              <a:gd name="T18" fmla="*/ 3030 w 3031"/>
              <a:gd name="T19" fmla="*/ 32 h 65"/>
              <a:gd name="T20" fmla="*/ 2998 w 3031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5">
                <a:moveTo>
                  <a:pt x="2998" y="64"/>
                </a:moveTo>
                <a:lnTo>
                  <a:pt x="31" y="64"/>
                </a:lnTo>
                <a:lnTo>
                  <a:pt x="31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9AD08D0F-3B2D-C045-9034-B948F411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10424339"/>
            <a:ext cx="3827935" cy="83578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2 h 66"/>
              <a:gd name="T8" fmla="*/ 0 w 3031"/>
              <a:gd name="T9" fmla="*/ 32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2 h 66"/>
              <a:gd name="T18" fmla="*/ 3030 w 3031"/>
              <a:gd name="T19" fmla="*/ 32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DAC69AD6-BFA4-1640-8097-429418BB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10702936"/>
            <a:ext cx="3827935" cy="83578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2 h 66"/>
              <a:gd name="T8" fmla="*/ 0 w 3031"/>
              <a:gd name="T9" fmla="*/ 32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2 h 66"/>
              <a:gd name="T18" fmla="*/ 3030 w 3031"/>
              <a:gd name="T19" fmla="*/ 32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4"/>
                  <a:pt x="3030" y="32"/>
                </a:cubicBezTo>
                <a:lnTo>
                  <a:pt x="3030" y="32"/>
                </a:lnTo>
                <a:cubicBezTo>
                  <a:pt x="3030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77">
            <a:extLst>
              <a:ext uri="{FF2B5EF4-FFF2-40B4-BE49-F238E27FC236}">
                <a16:creationId xmlns:a16="http://schemas.microsoft.com/office/drawing/2014/main" id="{E167CBAC-08F2-614B-86A0-01F522A4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45" y="10981534"/>
            <a:ext cx="3827935" cy="83578"/>
          </a:xfrm>
          <a:custGeom>
            <a:avLst/>
            <a:gdLst>
              <a:gd name="T0" fmla="*/ 2998 w 3031"/>
              <a:gd name="T1" fmla="*/ 65 h 66"/>
              <a:gd name="T2" fmla="*/ 31 w 3031"/>
              <a:gd name="T3" fmla="*/ 65 h 66"/>
              <a:gd name="T4" fmla="*/ 31 w 3031"/>
              <a:gd name="T5" fmla="*/ 65 h 66"/>
              <a:gd name="T6" fmla="*/ 0 w 3031"/>
              <a:gd name="T7" fmla="*/ 33 h 66"/>
              <a:gd name="T8" fmla="*/ 0 w 3031"/>
              <a:gd name="T9" fmla="*/ 33 h 66"/>
              <a:gd name="T10" fmla="*/ 31 w 3031"/>
              <a:gd name="T11" fmla="*/ 0 h 66"/>
              <a:gd name="T12" fmla="*/ 2998 w 3031"/>
              <a:gd name="T13" fmla="*/ 0 h 66"/>
              <a:gd name="T14" fmla="*/ 2998 w 3031"/>
              <a:gd name="T15" fmla="*/ 0 h 66"/>
              <a:gd name="T16" fmla="*/ 3030 w 3031"/>
              <a:gd name="T17" fmla="*/ 33 h 66"/>
              <a:gd name="T18" fmla="*/ 3030 w 3031"/>
              <a:gd name="T19" fmla="*/ 33 h 66"/>
              <a:gd name="T20" fmla="*/ 2998 w 303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1" h="66">
                <a:moveTo>
                  <a:pt x="2998" y="65"/>
                </a:moveTo>
                <a:lnTo>
                  <a:pt x="31" y="65"/>
                </a:lnTo>
                <a:lnTo>
                  <a:pt x="31" y="65"/>
                </a:lnTo>
                <a:cubicBezTo>
                  <a:pt x="14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1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0" y="15"/>
                  <a:pt x="3030" y="33"/>
                </a:cubicBezTo>
                <a:lnTo>
                  <a:pt x="3030" y="33"/>
                </a:lnTo>
                <a:cubicBezTo>
                  <a:pt x="3030" y="51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8B8B7B26-E323-A94D-BDC8-83C4450E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82" y="6891719"/>
            <a:ext cx="133727" cy="1983616"/>
          </a:xfrm>
          <a:custGeom>
            <a:avLst/>
            <a:gdLst>
              <a:gd name="T0" fmla="*/ 54 w 108"/>
              <a:gd name="T1" fmla="*/ 1568 h 1569"/>
              <a:gd name="T2" fmla="*/ 54 w 108"/>
              <a:gd name="T3" fmla="*/ 1568 h 1569"/>
              <a:gd name="T4" fmla="*/ 54 w 108"/>
              <a:gd name="T5" fmla="*/ 1568 h 1569"/>
              <a:gd name="T6" fmla="*/ 0 w 108"/>
              <a:gd name="T7" fmla="*/ 1515 h 1569"/>
              <a:gd name="T8" fmla="*/ 0 w 108"/>
              <a:gd name="T9" fmla="*/ 54 h 1569"/>
              <a:gd name="T10" fmla="*/ 0 w 108"/>
              <a:gd name="T11" fmla="*/ 54 h 1569"/>
              <a:gd name="T12" fmla="*/ 54 w 108"/>
              <a:gd name="T13" fmla="*/ 0 h 1569"/>
              <a:gd name="T14" fmla="*/ 54 w 108"/>
              <a:gd name="T15" fmla="*/ 0 h 1569"/>
              <a:gd name="T16" fmla="*/ 107 w 108"/>
              <a:gd name="T17" fmla="*/ 54 h 1569"/>
              <a:gd name="T18" fmla="*/ 107 w 108"/>
              <a:gd name="T19" fmla="*/ 1515 h 1569"/>
              <a:gd name="T20" fmla="*/ 107 w 108"/>
              <a:gd name="T21" fmla="*/ 1515 h 1569"/>
              <a:gd name="T22" fmla="*/ 54 w 108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569">
                <a:moveTo>
                  <a:pt x="54" y="1568"/>
                </a:moveTo>
                <a:lnTo>
                  <a:pt x="54" y="1568"/>
                </a:lnTo>
                <a:lnTo>
                  <a:pt x="54" y="1568"/>
                </a:lnTo>
                <a:cubicBezTo>
                  <a:pt x="24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3" y="0"/>
                  <a:pt x="107" y="24"/>
                  <a:pt x="107" y="54"/>
                </a:cubicBezTo>
                <a:lnTo>
                  <a:pt x="107" y="1515"/>
                </a:lnTo>
                <a:lnTo>
                  <a:pt x="107" y="1515"/>
                </a:lnTo>
                <a:cubicBezTo>
                  <a:pt x="107" y="1544"/>
                  <a:pt x="83" y="1568"/>
                  <a:pt x="54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2340E577-E963-394F-B7C9-8E1B583A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4746514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DECEC04F-26CC-EA41-9B03-78B94F70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5025112"/>
            <a:ext cx="3833506" cy="83581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67E1530F-8D19-1F4D-AE81-8D17B00B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5303709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4673BBA4-951F-674C-AE29-BF010486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10424339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3134F720-BD17-1345-B76A-35B6821B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10702936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84">
            <a:extLst>
              <a:ext uri="{FF2B5EF4-FFF2-40B4-BE49-F238E27FC236}">
                <a16:creationId xmlns:a16="http://schemas.microsoft.com/office/drawing/2014/main" id="{C8BF9EB0-878D-3042-8B34-9E6A1B37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16" y="10981534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3 h 66"/>
              <a:gd name="T8" fmla="*/ 0 w 3032"/>
              <a:gd name="T9" fmla="*/ 33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3 h 66"/>
              <a:gd name="T18" fmla="*/ 3031 w 3032"/>
              <a:gd name="T19" fmla="*/ 33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5"/>
                  <a:pt x="3031" y="33"/>
                </a:cubicBezTo>
                <a:lnTo>
                  <a:pt x="3031" y="33"/>
                </a:lnTo>
                <a:cubicBezTo>
                  <a:pt x="3031" y="51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85">
            <a:extLst>
              <a:ext uri="{FF2B5EF4-FFF2-40B4-BE49-F238E27FC236}">
                <a16:creationId xmlns:a16="http://schemas.microsoft.com/office/drawing/2014/main" id="{72F3E92F-4E29-5342-9F8D-F9B3D792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3879" y="6891719"/>
            <a:ext cx="133727" cy="1983616"/>
          </a:xfrm>
          <a:custGeom>
            <a:avLst/>
            <a:gdLst>
              <a:gd name="T0" fmla="*/ 53 w 107"/>
              <a:gd name="T1" fmla="*/ 1568 h 1569"/>
              <a:gd name="T2" fmla="*/ 53 w 107"/>
              <a:gd name="T3" fmla="*/ 1568 h 1569"/>
              <a:gd name="T4" fmla="*/ 53 w 107"/>
              <a:gd name="T5" fmla="*/ 1568 h 1569"/>
              <a:gd name="T6" fmla="*/ 0 w 107"/>
              <a:gd name="T7" fmla="*/ 1515 h 1569"/>
              <a:gd name="T8" fmla="*/ 0 w 107"/>
              <a:gd name="T9" fmla="*/ 54 h 1569"/>
              <a:gd name="T10" fmla="*/ 0 w 107"/>
              <a:gd name="T11" fmla="*/ 54 h 1569"/>
              <a:gd name="T12" fmla="*/ 53 w 107"/>
              <a:gd name="T13" fmla="*/ 0 h 1569"/>
              <a:gd name="T14" fmla="*/ 53 w 107"/>
              <a:gd name="T15" fmla="*/ 0 h 1569"/>
              <a:gd name="T16" fmla="*/ 106 w 107"/>
              <a:gd name="T17" fmla="*/ 54 h 1569"/>
              <a:gd name="T18" fmla="*/ 106 w 107"/>
              <a:gd name="T19" fmla="*/ 1515 h 1569"/>
              <a:gd name="T20" fmla="*/ 106 w 107"/>
              <a:gd name="T21" fmla="*/ 1515 h 1569"/>
              <a:gd name="T22" fmla="*/ 53 w 107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" h="1569">
                <a:moveTo>
                  <a:pt x="53" y="1568"/>
                </a:moveTo>
                <a:lnTo>
                  <a:pt x="53" y="1568"/>
                </a:lnTo>
                <a:lnTo>
                  <a:pt x="53" y="1568"/>
                </a:lnTo>
                <a:cubicBezTo>
                  <a:pt x="24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3" y="0"/>
                </a:cubicBezTo>
                <a:lnTo>
                  <a:pt x="53" y="0"/>
                </a:lnTo>
                <a:cubicBezTo>
                  <a:pt x="83" y="0"/>
                  <a:pt x="106" y="24"/>
                  <a:pt x="106" y="54"/>
                </a:cubicBezTo>
                <a:lnTo>
                  <a:pt x="106" y="1515"/>
                </a:lnTo>
                <a:lnTo>
                  <a:pt x="106" y="1515"/>
                </a:lnTo>
                <a:cubicBezTo>
                  <a:pt x="106" y="1544"/>
                  <a:pt x="83" y="1568"/>
                  <a:pt x="53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86">
            <a:extLst>
              <a:ext uri="{FF2B5EF4-FFF2-40B4-BE49-F238E27FC236}">
                <a16:creationId xmlns:a16="http://schemas.microsoft.com/office/drawing/2014/main" id="{5DE1764A-E521-7B4E-BDB3-B11110BE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4746514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87">
            <a:extLst>
              <a:ext uri="{FF2B5EF4-FFF2-40B4-BE49-F238E27FC236}">
                <a16:creationId xmlns:a16="http://schemas.microsoft.com/office/drawing/2014/main" id="{43B70486-6A58-9141-BB28-121F9EF1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5025112"/>
            <a:ext cx="3833506" cy="83581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88">
            <a:extLst>
              <a:ext uri="{FF2B5EF4-FFF2-40B4-BE49-F238E27FC236}">
                <a16:creationId xmlns:a16="http://schemas.microsoft.com/office/drawing/2014/main" id="{9EC06288-E3EE-4A43-A517-44482A98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5303709"/>
            <a:ext cx="3833506" cy="83581"/>
          </a:xfrm>
          <a:custGeom>
            <a:avLst/>
            <a:gdLst>
              <a:gd name="T0" fmla="*/ 2998 w 3032"/>
              <a:gd name="T1" fmla="*/ 64 h 65"/>
              <a:gd name="T2" fmla="*/ 32 w 3032"/>
              <a:gd name="T3" fmla="*/ 64 h 65"/>
              <a:gd name="T4" fmla="*/ 32 w 3032"/>
              <a:gd name="T5" fmla="*/ 64 h 65"/>
              <a:gd name="T6" fmla="*/ 0 w 3032"/>
              <a:gd name="T7" fmla="*/ 32 h 65"/>
              <a:gd name="T8" fmla="*/ 0 w 3032"/>
              <a:gd name="T9" fmla="*/ 32 h 65"/>
              <a:gd name="T10" fmla="*/ 32 w 3032"/>
              <a:gd name="T11" fmla="*/ 0 h 65"/>
              <a:gd name="T12" fmla="*/ 2998 w 3032"/>
              <a:gd name="T13" fmla="*/ 0 h 65"/>
              <a:gd name="T14" fmla="*/ 2998 w 3032"/>
              <a:gd name="T15" fmla="*/ 0 h 65"/>
              <a:gd name="T16" fmla="*/ 3031 w 3032"/>
              <a:gd name="T17" fmla="*/ 32 h 65"/>
              <a:gd name="T18" fmla="*/ 3031 w 3032"/>
              <a:gd name="T19" fmla="*/ 32 h 65"/>
              <a:gd name="T20" fmla="*/ 2998 w 3032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5">
                <a:moveTo>
                  <a:pt x="2998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4" y="64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4"/>
                  <a:pt x="299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89">
            <a:extLst>
              <a:ext uri="{FF2B5EF4-FFF2-40B4-BE49-F238E27FC236}">
                <a16:creationId xmlns:a16="http://schemas.microsoft.com/office/drawing/2014/main" id="{6860A075-001A-784C-B1AB-B28779B5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10424339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90">
            <a:extLst>
              <a:ext uri="{FF2B5EF4-FFF2-40B4-BE49-F238E27FC236}">
                <a16:creationId xmlns:a16="http://schemas.microsoft.com/office/drawing/2014/main" id="{E7B18F38-1499-1846-95E8-668E1273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10702936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2 h 66"/>
              <a:gd name="T8" fmla="*/ 0 w 3032"/>
              <a:gd name="T9" fmla="*/ 32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2 h 66"/>
              <a:gd name="T18" fmla="*/ 3031 w 3032"/>
              <a:gd name="T19" fmla="*/ 32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4"/>
                  <a:pt x="3031" y="32"/>
                </a:cubicBezTo>
                <a:lnTo>
                  <a:pt x="3031" y="32"/>
                </a:lnTo>
                <a:cubicBezTo>
                  <a:pt x="3031" y="50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91">
            <a:extLst>
              <a:ext uri="{FF2B5EF4-FFF2-40B4-BE49-F238E27FC236}">
                <a16:creationId xmlns:a16="http://schemas.microsoft.com/office/drawing/2014/main" id="{8B001F88-988D-2043-865F-AA7F5962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213" y="10981534"/>
            <a:ext cx="3833506" cy="83578"/>
          </a:xfrm>
          <a:custGeom>
            <a:avLst/>
            <a:gdLst>
              <a:gd name="T0" fmla="*/ 2998 w 3032"/>
              <a:gd name="T1" fmla="*/ 65 h 66"/>
              <a:gd name="T2" fmla="*/ 32 w 3032"/>
              <a:gd name="T3" fmla="*/ 65 h 66"/>
              <a:gd name="T4" fmla="*/ 32 w 3032"/>
              <a:gd name="T5" fmla="*/ 65 h 66"/>
              <a:gd name="T6" fmla="*/ 0 w 3032"/>
              <a:gd name="T7" fmla="*/ 33 h 66"/>
              <a:gd name="T8" fmla="*/ 0 w 3032"/>
              <a:gd name="T9" fmla="*/ 33 h 66"/>
              <a:gd name="T10" fmla="*/ 32 w 3032"/>
              <a:gd name="T11" fmla="*/ 0 h 66"/>
              <a:gd name="T12" fmla="*/ 2998 w 3032"/>
              <a:gd name="T13" fmla="*/ 0 h 66"/>
              <a:gd name="T14" fmla="*/ 2998 w 3032"/>
              <a:gd name="T15" fmla="*/ 0 h 66"/>
              <a:gd name="T16" fmla="*/ 3031 w 3032"/>
              <a:gd name="T17" fmla="*/ 33 h 66"/>
              <a:gd name="T18" fmla="*/ 3031 w 3032"/>
              <a:gd name="T19" fmla="*/ 33 h 66"/>
              <a:gd name="T20" fmla="*/ 2998 w 3032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2" h="66">
                <a:moveTo>
                  <a:pt x="2998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016" y="0"/>
                  <a:pt x="3031" y="15"/>
                  <a:pt x="3031" y="33"/>
                </a:cubicBezTo>
                <a:lnTo>
                  <a:pt x="3031" y="33"/>
                </a:lnTo>
                <a:cubicBezTo>
                  <a:pt x="3031" y="51"/>
                  <a:pt x="3016" y="65"/>
                  <a:pt x="299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92">
            <a:extLst>
              <a:ext uri="{FF2B5EF4-FFF2-40B4-BE49-F238E27FC236}">
                <a16:creationId xmlns:a16="http://schemas.microsoft.com/office/drawing/2014/main" id="{2593F61C-E194-874E-8172-B298AA76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7349" y="6891719"/>
            <a:ext cx="133727" cy="1983616"/>
          </a:xfrm>
          <a:custGeom>
            <a:avLst/>
            <a:gdLst>
              <a:gd name="T0" fmla="*/ 54 w 108"/>
              <a:gd name="T1" fmla="*/ 1568 h 1569"/>
              <a:gd name="T2" fmla="*/ 54 w 108"/>
              <a:gd name="T3" fmla="*/ 1568 h 1569"/>
              <a:gd name="T4" fmla="*/ 54 w 108"/>
              <a:gd name="T5" fmla="*/ 1568 h 1569"/>
              <a:gd name="T6" fmla="*/ 0 w 108"/>
              <a:gd name="T7" fmla="*/ 1515 h 1569"/>
              <a:gd name="T8" fmla="*/ 0 w 108"/>
              <a:gd name="T9" fmla="*/ 54 h 1569"/>
              <a:gd name="T10" fmla="*/ 0 w 108"/>
              <a:gd name="T11" fmla="*/ 54 h 1569"/>
              <a:gd name="T12" fmla="*/ 54 w 108"/>
              <a:gd name="T13" fmla="*/ 0 h 1569"/>
              <a:gd name="T14" fmla="*/ 54 w 108"/>
              <a:gd name="T15" fmla="*/ 0 h 1569"/>
              <a:gd name="T16" fmla="*/ 107 w 108"/>
              <a:gd name="T17" fmla="*/ 54 h 1569"/>
              <a:gd name="T18" fmla="*/ 107 w 108"/>
              <a:gd name="T19" fmla="*/ 1515 h 1569"/>
              <a:gd name="T20" fmla="*/ 107 w 108"/>
              <a:gd name="T21" fmla="*/ 1515 h 1569"/>
              <a:gd name="T22" fmla="*/ 54 w 108"/>
              <a:gd name="T23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569">
                <a:moveTo>
                  <a:pt x="54" y="1568"/>
                </a:moveTo>
                <a:lnTo>
                  <a:pt x="54" y="1568"/>
                </a:lnTo>
                <a:lnTo>
                  <a:pt x="54" y="1568"/>
                </a:lnTo>
                <a:cubicBezTo>
                  <a:pt x="24" y="1568"/>
                  <a:pt x="0" y="1544"/>
                  <a:pt x="0" y="151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3" y="0"/>
                  <a:pt x="107" y="24"/>
                  <a:pt x="107" y="54"/>
                </a:cubicBezTo>
                <a:lnTo>
                  <a:pt x="107" y="1515"/>
                </a:lnTo>
                <a:lnTo>
                  <a:pt x="107" y="1515"/>
                </a:lnTo>
                <a:cubicBezTo>
                  <a:pt x="107" y="1544"/>
                  <a:pt x="83" y="1568"/>
                  <a:pt x="54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8B5334-54EF-4048-A7A8-FB5559F52C9B}"/>
              </a:ext>
            </a:extLst>
          </p:cNvPr>
          <p:cNvGrpSpPr/>
          <p:nvPr/>
        </p:nvGrpSpPr>
        <p:grpSpPr>
          <a:xfrm>
            <a:off x="14000936" y="6854936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E29343F5-BCA3-B34A-AD21-4FB4643D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2D0B134-CA86-ED4A-BC95-39FA1AE1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24DA93-822E-5243-828E-B117F017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7A4A7789-0472-4D42-8D22-B64D2F1B6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A843CC20-FC29-BD46-8BE1-9059E799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E9549E5A-6A56-CA48-8363-D35A1D635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0AC0ECD1-53BD-424F-AD2F-8F528115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31CCD0-8B7F-5D47-942D-8A66C2B66522}"/>
              </a:ext>
            </a:extLst>
          </p:cNvPr>
          <p:cNvGrpSpPr/>
          <p:nvPr/>
        </p:nvGrpSpPr>
        <p:grpSpPr>
          <a:xfrm>
            <a:off x="9123412" y="6846051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99095D6-9FF2-644B-A375-E4158C33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3D1687D-A906-5F4C-A54A-A0882316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17B397-AF21-5E48-94ED-ED0AD3883AD1}"/>
              </a:ext>
            </a:extLst>
          </p:cNvPr>
          <p:cNvGrpSpPr/>
          <p:nvPr/>
        </p:nvGrpSpPr>
        <p:grpSpPr>
          <a:xfrm>
            <a:off x="4171929" y="6775714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4F21C97-F495-F148-869C-F673E300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C129A38-4F01-AD41-86CC-F66207288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03C7BEC-8B36-F947-921C-AE55F5126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4E3B07-6746-124F-B916-22D557C9C7F9}"/>
              </a:ext>
            </a:extLst>
          </p:cNvPr>
          <p:cNvGrpSpPr/>
          <p:nvPr/>
        </p:nvGrpSpPr>
        <p:grpSpPr>
          <a:xfrm>
            <a:off x="18972876" y="6894079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25F7945-3845-8C4F-B3E0-575A70A2C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2651F90-BAD7-A14D-B1A7-A3FF0F703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B9B3C6C2-E2F8-8542-8A86-2BC6C7DD3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AC133E9C-7648-BD47-B474-332822F2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391AFB69-BB0F-5545-ACC2-BD661850D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3F1D892C-1EC3-4340-83B1-9B671894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4350B57C-2B89-A340-9B01-135CE2C4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FDDCCEC-E67D-5046-B682-AC7A3699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AA141C2-D488-1844-A0AC-575FAC50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F55A896F-68CC-0F4D-9C1D-654D2D22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CuadroTexto 4">
            <a:extLst>
              <a:ext uri="{FF2B5EF4-FFF2-40B4-BE49-F238E27FC236}">
                <a16:creationId xmlns:a16="http://schemas.microsoft.com/office/drawing/2014/main" id="{DA0A6F23-9CD0-E640-A60A-21D6FB0B53F8}"/>
              </a:ext>
            </a:extLst>
          </p:cNvPr>
          <p:cNvSpPr txBox="1"/>
          <p:nvPr/>
        </p:nvSpPr>
        <p:spPr>
          <a:xfrm>
            <a:off x="2850181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09" name="CuadroTexto 4">
            <a:extLst>
              <a:ext uri="{FF2B5EF4-FFF2-40B4-BE49-F238E27FC236}">
                <a16:creationId xmlns:a16="http://schemas.microsoft.com/office/drawing/2014/main" id="{055BB773-9619-0845-B3EA-11711A985E05}"/>
              </a:ext>
            </a:extLst>
          </p:cNvPr>
          <p:cNvSpPr txBox="1"/>
          <p:nvPr/>
        </p:nvSpPr>
        <p:spPr>
          <a:xfrm>
            <a:off x="7706169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10" name="CuadroTexto 4">
            <a:extLst>
              <a:ext uri="{FF2B5EF4-FFF2-40B4-BE49-F238E27FC236}">
                <a16:creationId xmlns:a16="http://schemas.microsoft.com/office/drawing/2014/main" id="{42D2267D-A65F-4143-8A38-80FDCFC115C2}"/>
              </a:ext>
            </a:extLst>
          </p:cNvPr>
          <p:cNvSpPr txBox="1"/>
          <p:nvPr/>
        </p:nvSpPr>
        <p:spPr>
          <a:xfrm>
            <a:off x="12683754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11" name="CuadroTexto 4">
            <a:extLst>
              <a:ext uri="{FF2B5EF4-FFF2-40B4-BE49-F238E27FC236}">
                <a16:creationId xmlns:a16="http://schemas.microsoft.com/office/drawing/2014/main" id="{8482D781-582B-AE4E-8880-6BF27797730D}"/>
              </a:ext>
            </a:extLst>
          </p:cNvPr>
          <p:cNvSpPr txBox="1"/>
          <p:nvPr/>
        </p:nvSpPr>
        <p:spPr>
          <a:xfrm>
            <a:off x="17540793" y="832455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22065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65" name="Line 1">
            <a:extLst>
              <a:ext uri="{FF2B5EF4-FFF2-40B4-BE49-F238E27FC236}">
                <a16:creationId xmlns:a16="http://schemas.microsoft.com/office/drawing/2014/main" id="{D44FDA87-7E19-FB43-9E5D-4C72D06D5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763" y="6521072"/>
            <a:ext cx="4183729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98DE593E-F86E-7C4A-95BA-AA988A1D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492" y="5514976"/>
            <a:ext cx="2012194" cy="2012192"/>
          </a:xfrm>
          <a:custGeom>
            <a:avLst/>
            <a:gdLst>
              <a:gd name="T0" fmla="*/ 689 w 1378"/>
              <a:gd name="T1" fmla="*/ 1376 h 1377"/>
              <a:gd name="T2" fmla="*/ 689 w 1378"/>
              <a:gd name="T3" fmla="*/ 1376 h 1377"/>
              <a:gd name="T4" fmla="*/ 1377 w 1378"/>
              <a:gd name="T5" fmla="*/ 688 h 1377"/>
              <a:gd name="T6" fmla="*/ 1377 w 1378"/>
              <a:gd name="T7" fmla="*/ 688 h 1377"/>
              <a:gd name="T8" fmla="*/ 689 w 1378"/>
              <a:gd name="T9" fmla="*/ 0 h 1377"/>
              <a:gd name="T10" fmla="*/ 689 w 1378"/>
              <a:gd name="T11" fmla="*/ 0 h 1377"/>
              <a:gd name="T12" fmla="*/ 0 w 1378"/>
              <a:gd name="T13" fmla="*/ 688 h 1377"/>
              <a:gd name="T14" fmla="*/ 0 w 1378"/>
              <a:gd name="T15" fmla="*/ 688 h 1377"/>
              <a:gd name="T16" fmla="*/ 689 w 1378"/>
              <a:gd name="T17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7">
                <a:moveTo>
                  <a:pt x="689" y="1376"/>
                </a:moveTo>
                <a:lnTo>
                  <a:pt x="689" y="1376"/>
                </a:lnTo>
                <a:cubicBezTo>
                  <a:pt x="1069" y="1376"/>
                  <a:pt x="1377" y="1067"/>
                  <a:pt x="1377" y="688"/>
                </a:cubicBezTo>
                <a:lnTo>
                  <a:pt x="1377" y="688"/>
                </a:lnTo>
                <a:cubicBezTo>
                  <a:pt x="1377" y="308"/>
                  <a:pt x="1069" y="0"/>
                  <a:pt x="689" y="0"/>
                </a:cubicBezTo>
                <a:lnTo>
                  <a:pt x="689" y="0"/>
                </a:lnTo>
                <a:cubicBezTo>
                  <a:pt x="308" y="0"/>
                  <a:pt x="0" y="308"/>
                  <a:pt x="0" y="688"/>
                </a:cubicBezTo>
                <a:lnTo>
                  <a:pt x="0" y="688"/>
                </a:lnTo>
                <a:cubicBezTo>
                  <a:pt x="0" y="1067"/>
                  <a:pt x="308" y="1376"/>
                  <a:pt x="689" y="1376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">
            <a:extLst>
              <a:ext uri="{FF2B5EF4-FFF2-40B4-BE49-F238E27FC236}">
                <a16:creationId xmlns:a16="http://schemas.microsoft.com/office/drawing/2014/main" id="{865CDBE4-CD69-1048-8638-7838EFC71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763" y="9228408"/>
            <a:ext cx="4183729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30BA1028-41A4-3344-9D1A-636AE641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492" y="8222312"/>
            <a:ext cx="2012194" cy="2012192"/>
          </a:xfrm>
          <a:custGeom>
            <a:avLst/>
            <a:gdLst>
              <a:gd name="T0" fmla="*/ 689 w 1378"/>
              <a:gd name="T1" fmla="*/ 1377 h 1378"/>
              <a:gd name="T2" fmla="*/ 689 w 1378"/>
              <a:gd name="T3" fmla="*/ 1377 h 1378"/>
              <a:gd name="T4" fmla="*/ 1377 w 1378"/>
              <a:gd name="T5" fmla="*/ 689 h 1378"/>
              <a:gd name="T6" fmla="*/ 1377 w 1378"/>
              <a:gd name="T7" fmla="*/ 689 h 1378"/>
              <a:gd name="T8" fmla="*/ 689 w 1378"/>
              <a:gd name="T9" fmla="*/ 0 h 1378"/>
              <a:gd name="T10" fmla="*/ 689 w 1378"/>
              <a:gd name="T11" fmla="*/ 0 h 1378"/>
              <a:gd name="T12" fmla="*/ 0 w 1378"/>
              <a:gd name="T13" fmla="*/ 689 h 1378"/>
              <a:gd name="T14" fmla="*/ 0 w 1378"/>
              <a:gd name="T15" fmla="*/ 689 h 1378"/>
              <a:gd name="T16" fmla="*/ 689 w 1378"/>
              <a:gd name="T17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689" y="1377"/>
                </a:moveTo>
                <a:lnTo>
                  <a:pt x="689" y="1377"/>
                </a:lnTo>
                <a:cubicBezTo>
                  <a:pt x="1069" y="1377"/>
                  <a:pt x="1377" y="1069"/>
                  <a:pt x="1377" y="689"/>
                </a:cubicBezTo>
                <a:lnTo>
                  <a:pt x="1377" y="689"/>
                </a:lnTo>
                <a:cubicBezTo>
                  <a:pt x="1377" y="308"/>
                  <a:pt x="1069" y="0"/>
                  <a:pt x="689" y="0"/>
                </a:cubicBezTo>
                <a:lnTo>
                  <a:pt x="689" y="0"/>
                </a:lnTo>
                <a:cubicBezTo>
                  <a:pt x="308" y="0"/>
                  <a:pt x="0" y="308"/>
                  <a:pt x="0" y="689"/>
                </a:cubicBezTo>
                <a:lnTo>
                  <a:pt x="0" y="689"/>
                </a:lnTo>
                <a:cubicBezTo>
                  <a:pt x="0" y="1069"/>
                  <a:pt x="308" y="1377"/>
                  <a:pt x="689" y="137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A21597BD-AB52-9C43-9002-103F3D8A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26" y="5514976"/>
            <a:ext cx="2012194" cy="2012192"/>
          </a:xfrm>
          <a:custGeom>
            <a:avLst/>
            <a:gdLst>
              <a:gd name="T0" fmla="*/ 689 w 1378"/>
              <a:gd name="T1" fmla="*/ 1376 h 1377"/>
              <a:gd name="T2" fmla="*/ 689 w 1378"/>
              <a:gd name="T3" fmla="*/ 1376 h 1377"/>
              <a:gd name="T4" fmla="*/ 0 w 1378"/>
              <a:gd name="T5" fmla="*/ 688 h 1377"/>
              <a:gd name="T6" fmla="*/ 0 w 1378"/>
              <a:gd name="T7" fmla="*/ 688 h 1377"/>
              <a:gd name="T8" fmla="*/ 689 w 1378"/>
              <a:gd name="T9" fmla="*/ 0 h 1377"/>
              <a:gd name="T10" fmla="*/ 689 w 1378"/>
              <a:gd name="T11" fmla="*/ 0 h 1377"/>
              <a:gd name="T12" fmla="*/ 1377 w 1378"/>
              <a:gd name="T13" fmla="*/ 688 h 1377"/>
              <a:gd name="T14" fmla="*/ 1377 w 1378"/>
              <a:gd name="T15" fmla="*/ 688 h 1377"/>
              <a:gd name="T16" fmla="*/ 689 w 1378"/>
              <a:gd name="T17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7">
                <a:moveTo>
                  <a:pt x="689" y="1376"/>
                </a:moveTo>
                <a:lnTo>
                  <a:pt x="689" y="1376"/>
                </a:lnTo>
                <a:cubicBezTo>
                  <a:pt x="308" y="1376"/>
                  <a:pt x="0" y="1067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9" y="0"/>
                </a:cubicBezTo>
                <a:lnTo>
                  <a:pt x="689" y="0"/>
                </a:lnTo>
                <a:cubicBezTo>
                  <a:pt x="1069" y="0"/>
                  <a:pt x="1377" y="308"/>
                  <a:pt x="1377" y="688"/>
                </a:cubicBezTo>
                <a:lnTo>
                  <a:pt x="1377" y="688"/>
                </a:lnTo>
                <a:cubicBezTo>
                  <a:pt x="1377" y="1067"/>
                  <a:pt x="1069" y="1376"/>
                  <a:pt x="689" y="1376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5">
            <a:extLst>
              <a:ext uri="{FF2B5EF4-FFF2-40B4-BE49-F238E27FC236}">
                <a16:creationId xmlns:a16="http://schemas.microsoft.com/office/drawing/2014/main" id="{6901149E-6D0C-C042-8FB4-5BF53E9C7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219" y="6521072"/>
            <a:ext cx="4192907" cy="4590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">
            <a:extLst>
              <a:ext uri="{FF2B5EF4-FFF2-40B4-BE49-F238E27FC236}">
                <a16:creationId xmlns:a16="http://schemas.microsoft.com/office/drawing/2014/main" id="{CBFD3776-F42C-BB46-8ADE-0D2341210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219" y="9228408"/>
            <a:ext cx="4192907" cy="4590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D91DC987-0631-2B41-AC8D-72E907D0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26" y="8222312"/>
            <a:ext cx="2012194" cy="2012192"/>
          </a:xfrm>
          <a:custGeom>
            <a:avLst/>
            <a:gdLst>
              <a:gd name="T0" fmla="*/ 689 w 1378"/>
              <a:gd name="T1" fmla="*/ 1377 h 1378"/>
              <a:gd name="T2" fmla="*/ 689 w 1378"/>
              <a:gd name="T3" fmla="*/ 1377 h 1378"/>
              <a:gd name="T4" fmla="*/ 0 w 1378"/>
              <a:gd name="T5" fmla="*/ 689 h 1378"/>
              <a:gd name="T6" fmla="*/ 0 w 1378"/>
              <a:gd name="T7" fmla="*/ 689 h 1378"/>
              <a:gd name="T8" fmla="*/ 689 w 1378"/>
              <a:gd name="T9" fmla="*/ 0 h 1378"/>
              <a:gd name="T10" fmla="*/ 689 w 1378"/>
              <a:gd name="T11" fmla="*/ 0 h 1378"/>
              <a:gd name="T12" fmla="*/ 1377 w 1378"/>
              <a:gd name="T13" fmla="*/ 689 h 1378"/>
              <a:gd name="T14" fmla="*/ 1377 w 1378"/>
              <a:gd name="T15" fmla="*/ 689 h 1378"/>
              <a:gd name="T16" fmla="*/ 689 w 1378"/>
              <a:gd name="T17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689" y="1377"/>
                </a:moveTo>
                <a:lnTo>
                  <a:pt x="689" y="1377"/>
                </a:lnTo>
                <a:cubicBezTo>
                  <a:pt x="308" y="1377"/>
                  <a:pt x="0" y="1069"/>
                  <a:pt x="0" y="689"/>
                </a:cubicBezTo>
                <a:lnTo>
                  <a:pt x="0" y="689"/>
                </a:lnTo>
                <a:cubicBezTo>
                  <a:pt x="0" y="308"/>
                  <a:pt x="308" y="0"/>
                  <a:pt x="689" y="0"/>
                </a:cubicBezTo>
                <a:lnTo>
                  <a:pt x="689" y="0"/>
                </a:lnTo>
                <a:cubicBezTo>
                  <a:pt x="1069" y="0"/>
                  <a:pt x="1377" y="308"/>
                  <a:pt x="1377" y="689"/>
                </a:cubicBezTo>
                <a:lnTo>
                  <a:pt x="1377" y="689"/>
                </a:lnTo>
                <a:cubicBezTo>
                  <a:pt x="1377" y="1069"/>
                  <a:pt x="1069" y="1377"/>
                  <a:pt x="689" y="1377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340">
            <a:extLst>
              <a:ext uri="{FF2B5EF4-FFF2-40B4-BE49-F238E27FC236}">
                <a16:creationId xmlns:a16="http://schemas.microsoft.com/office/drawing/2014/main" id="{13163FFD-533F-5D49-984D-45D5FC81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725" y="9462433"/>
            <a:ext cx="2945949" cy="1523450"/>
          </a:xfrm>
          <a:custGeom>
            <a:avLst/>
            <a:gdLst>
              <a:gd name="T0" fmla="*/ 2432 w 2833"/>
              <a:gd name="T1" fmla="*/ 1462 h 1463"/>
              <a:gd name="T2" fmla="*/ 400 w 2833"/>
              <a:gd name="T3" fmla="*/ 1462 h 1463"/>
              <a:gd name="T4" fmla="*/ 400 w 2833"/>
              <a:gd name="T5" fmla="*/ 1462 h 1463"/>
              <a:gd name="T6" fmla="*/ 0 w 2833"/>
              <a:gd name="T7" fmla="*/ 1062 h 1463"/>
              <a:gd name="T8" fmla="*/ 0 w 2833"/>
              <a:gd name="T9" fmla="*/ 400 h 1463"/>
              <a:gd name="T10" fmla="*/ 0 w 2833"/>
              <a:gd name="T11" fmla="*/ 400 h 1463"/>
              <a:gd name="T12" fmla="*/ 400 w 2833"/>
              <a:gd name="T13" fmla="*/ 0 h 1463"/>
              <a:gd name="T14" fmla="*/ 2432 w 2833"/>
              <a:gd name="T15" fmla="*/ 0 h 1463"/>
              <a:gd name="T16" fmla="*/ 2432 w 2833"/>
              <a:gd name="T17" fmla="*/ 0 h 1463"/>
              <a:gd name="T18" fmla="*/ 2832 w 2833"/>
              <a:gd name="T19" fmla="*/ 400 h 1463"/>
              <a:gd name="T20" fmla="*/ 2832 w 2833"/>
              <a:gd name="T21" fmla="*/ 1062 h 1463"/>
              <a:gd name="T22" fmla="*/ 2832 w 2833"/>
              <a:gd name="T23" fmla="*/ 1062 h 1463"/>
              <a:gd name="T24" fmla="*/ 2432 w 2833"/>
              <a:gd name="T25" fmla="*/ 1462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3" h="1463">
                <a:moveTo>
                  <a:pt x="2432" y="1462"/>
                </a:moveTo>
                <a:lnTo>
                  <a:pt x="400" y="1462"/>
                </a:lnTo>
                <a:lnTo>
                  <a:pt x="400" y="1462"/>
                </a:lnTo>
                <a:cubicBezTo>
                  <a:pt x="179" y="1462"/>
                  <a:pt x="0" y="1283"/>
                  <a:pt x="0" y="1062"/>
                </a:cubicBezTo>
                <a:lnTo>
                  <a:pt x="0" y="400"/>
                </a:ln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lnTo>
                  <a:pt x="2432" y="0"/>
                </a:lnTo>
                <a:lnTo>
                  <a:pt x="2432" y="0"/>
                </a:lnTo>
                <a:cubicBezTo>
                  <a:pt x="2653" y="0"/>
                  <a:pt x="2832" y="179"/>
                  <a:pt x="2832" y="400"/>
                </a:cubicBezTo>
                <a:lnTo>
                  <a:pt x="2832" y="1062"/>
                </a:lnTo>
                <a:lnTo>
                  <a:pt x="2832" y="1062"/>
                </a:lnTo>
                <a:cubicBezTo>
                  <a:pt x="2832" y="1283"/>
                  <a:pt x="2653" y="1462"/>
                  <a:pt x="2432" y="14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341">
            <a:extLst>
              <a:ext uri="{FF2B5EF4-FFF2-40B4-BE49-F238E27FC236}">
                <a16:creationId xmlns:a16="http://schemas.microsoft.com/office/drawing/2014/main" id="{31E6665F-0CB7-2143-8D4C-87E33A9D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375" y="7760022"/>
            <a:ext cx="2799110" cy="2799109"/>
          </a:xfrm>
          <a:custGeom>
            <a:avLst/>
            <a:gdLst>
              <a:gd name="T0" fmla="*/ 0 w 2689"/>
              <a:gd name="T1" fmla="*/ 2688 h 2689"/>
              <a:gd name="T2" fmla="*/ 0 w 2689"/>
              <a:gd name="T3" fmla="*/ 2485 h 2689"/>
              <a:gd name="T4" fmla="*/ 0 w 2689"/>
              <a:gd name="T5" fmla="*/ 2485 h 2689"/>
              <a:gd name="T6" fmla="*/ 1757 w 2689"/>
              <a:gd name="T7" fmla="*/ 1757 h 2689"/>
              <a:gd name="T8" fmla="*/ 1757 w 2689"/>
              <a:gd name="T9" fmla="*/ 1757 h 2689"/>
              <a:gd name="T10" fmla="*/ 2485 w 2689"/>
              <a:gd name="T11" fmla="*/ 0 h 2689"/>
              <a:gd name="T12" fmla="*/ 2688 w 2689"/>
              <a:gd name="T13" fmla="*/ 0 h 2689"/>
              <a:gd name="T14" fmla="*/ 2688 w 2689"/>
              <a:gd name="T15" fmla="*/ 0 h 2689"/>
              <a:gd name="T16" fmla="*/ 1901 w 2689"/>
              <a:gd name="T17" fmla="*/ 1901 h 2689"/>
              <a:gd name="T18" fmla="*/ 1901 w 2689"/>
              <a:gd name="T19" fmla="*/ 1901 h 2689"/>
              <a:gd name="T20" fmla="*/ 0 w 2689"/>
              <a:gd name="T21" fmla="*/ 2688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9" h="2689">
                <a:moveTo>
                  <a:pt x="0" y="2688"/>
                </a:moveTo>
                <a:lnTo>
                  <a:pt x="0" y="2485"/>
                </a:lnTo>
                <a:lnTo>
                  <a:pt x="0" y="2485"/>
                </a:lnTo>
                <a:cubicBezTo>
                  <a:pt x="663" y="2485"/>
                  <a:pt x="1288" y="2226"/>
                  <a:pt x="1757" y="1757"/>
                </a:cubicBezTo>
                <a:lnTo>
                  <a:pt x="1757" y="1757"/>
                </a:lnTo>
                <a:cubicBezTo>
                  <a:pt x="2226" y="1288"/>
                  <a:pt x="2485" y="663"/>
                  <a:pt x="2485" y="0"/>
                </a:cubicBezTo>
                <a:lnTo>
                  <a:pt x="2688" y="0"/>
                </a:lnTo>
                <a:lnTo>
                  <a:pt x="2688" y="0"/>
                </a:lnTo>
                <a:cubicBezTo>
                  <a:pt x="2688" y="718"/>
                  <a:pt x="2409" y="1393"/>
                  <a:pt x="1901" y="1901"/>
                </a:cubicBezTo>
                <a:lnTo>
                  <a:pt x="1901" y="1901"/>
                </a:lnTo>
                <a:cubicBezTo>
                  <a:pt x="1393" y="2409"/>
                  <a:pt x="718" y="2688"/>
                  <a:pt x="0" y="26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342">
            <a:extLst>
              <a:ext uri="{FF2B5EF4-FFF2-40B4-BE49-F238E27FC236}">
                <a16:creationId xmlns:a16="http://schemas.microsoft.com/office/drawing/2014/main" id="{1BB5F240-18EF-8C48-B6AD-C4508441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969" y="7429636"/>
            <a:ext cx="669951" cy="665363"/>
          </a:xfrm>
          <a:custGeom>
            <a:avLst/>
            <a:gdLst>
              <a:gd name="T0" fmla="*/ 641 w 642"/>
              <a:gd name="T1" fmla="*/ 320 h 641"/>
              <a:gd name="T2" fmla="*/ 641 w 642"/>
              <a:gd name="T3" fmla="*/ 320 h 641"/>
              <a:gd name="T4" fmla="*/ 320 w 642"/>
              <a:gd name="T5" fmla="*/ 640 h 641"/>
              <a:gd name="T6" fmla="*/ 320 w 642"/>
              <a:gd name="T7" fmla="*/ 640 h 641"/>
              <a:gd name="T8" fmla="*/ 0 w 642"/>
              <a:gd name="T9" fmla="*/ 320 h 641"/>
              <a:gd name="T10" fmla="*/ 0 w 642"/>
              <a:gd name="T11" fmla="*/ 320 h 641"/>
              <a:gd name="T12" fmla="*/ 320 w 642"/>
              <a:gd name="T13" fmla="*/ 0 h 641"/>
              <a:gd name="T14" fmla="*/ 320 w 642"/>
              <a:gd name="T15" fmla="*/ 0 h 641"/>
              <a:gd name="T16" fmla="*/ 641 w 642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641">
                <a:moveTo>
                  <a:pt x="641" y="320"/>
                </a:moveTo>
                <a:lnTo>
                  <a:pt x="641" y="320"/>
                </a:lnTo>
                <a:cubicBezTo>
                  <a:pt x="641" y="497"/>
                  <a:pt x="498" y="640"/>
                  <a:pt x="320" y="640"/>
                </a:cubicBezTo>
                <a:lnTo>
                  <a:pt x="320" y="640"/>
                </a:lnTo>
                <a:cubicBezTo>
                  <a:pt x="143" y="640"/>
                  <a:pt x="0" y="497"/>
                  <a:pt x="0" y="320"/>
                </a:cubicBezTo>
                <a:lnTo>
                  <a:pt x="0" y="320"/>
                </a:lnTo>
                <a:cubicBezTo>
                  <a:pt x="0" y="143"/>
                  <a:pt x="143" y="0"/>
                  <a:pt x="320" y="0"/>
                </a:cubicBezTo>
                <a:lnTo>
                  <a:pt x="320" y="0"/>
                </a:lnTo>
                <a:cubicBezTo>
                  <a:pt x="498" y="0"/>
                  <a:pt x="641" y="143"/>
                  <a:pt x="641" y="32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343">
            <a:extLst>
              <a:ext uri="{FF2B5EF4-FFF2-40B4-BE49-F238E27FC236}">
                <a16:creationId xmlns:a16="http://schemas.microsoft.com/office/drawing/2014/main" id="{56DE3F35-C318-4342-B7AE-2A737CD3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290" y="5263767"/>
            <a:ext cx="4542818" cy="4542817"/>
          </a:xfrm>
          <a:custGeom>
            <a:avLst/>
            <a:gdLst>
              <a:gd name="T0" fmla="*/ 4364 w 4365"/>
              <a:gd name="T1" fmla="*/ 2182 h 4365"/>
              <a:gd name="T2" fmla="*/ 4364 w 4365"/>
              <a:gd name="T3" fmla="*/ 2182 h 4365"/>
              <a:gd name="T4" fmla="*/ 2182 w 4365"/>
              <a:gd name="T5" fmla="*/ 4364 h 4365"/>
              <a:gd name="T6" fmla="*/ 2182 w 4365"/>
              <a:gd name="T7" fmla="*/ 4364 h 4365"/>
              <a:gd name="T8" fmla="*/ 0 w 4365"/>
              <a:gd name="T9" fmla="*/ 2182 h 4365"/>
              <a:gd name="T10" fmla="*/ 0 w 4365"/>
              <a:gd name="T11" fmla="*/ 2182 h 4365"/>
              <a:gd name="T12" fmla="*/ 2182 w 4365"/>
              <a:gd name="T13" fmla="*/ 0 h 4365"/>
              <a:gd name="T14" fmla="*/ 2182 w 4365"/>
              <a:gd name="T15" fmla="*/ 0 h 4365"/>
              <a:gd name="T16" fmla="*/ 4364 w 4365"/>
              <a:gd name="T17" fmla="*/ 2182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5" h="4365">
                <a:moveTo>
                  <a:pt x="4364" y="2182"/>
                </a:moveTo>
                <a:lnTo>
                  <a:pt x="4364" y="2182"/>
                </a:lnTo>
                <a:cubicBezTo>
                  <a:pt x="4364" y="3387"/>
                  <a:pt x="3387" y="4364"/>
                  <a:pt x="2182" y="4364"/>
                </a:cubicBezTo>
                <a:lnTo>
                  <a:pt x="2182" y="4364"/>
                </a:lnTo>
                <a:cubicBezTo>
                  <a:pt x="977" y="4364"/>
                  <a:pt x="0" y="3387"/>
                  <a:pt x="0" y="2182"/>
                </a:cubicBezTo>
                <a:lnTo>
                  <a:pt x="0" y="2182"/>
                </a:lnTo>
                <a:cubicBezTo>
                  <a:pt x="0" y="977"/>
                  <a:pt x="977" y="0"/>
                  <a:pt x="2182" y="0"/>
                </a:cubicBezTo>
                <a:lnTo>
                  <a:pt x="2182" y="0"/>
                </a:lnTo>
                <a:cubicBezTo>
                  <a:pt x="3387" y="0"/>
                  <a:pt x="4364" y="977"/>
                  <a:pt x="4364" y="218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344">
            <a:extLst>
              <a:ext uri="{FF2B5EF4-FFF2-40B4-BE49-F238E27FC236}">
                <a16:creationId xmlns:a16="http://schemas.microsoft.com/office/drawing/2014/main" id="{23B954BF-5729-E246-B0C3-C0424FD2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290" y="5263767"/>
            <a:ext cx="4542818" cy="4542817"/>
          </a:xfrm>
          <a:custGeom>
            <a:avLst/>
            <a:gdLst>
              <a:gd name="T0" fmla="*/ 4364 w 4365"/>
              <a:gd name="T1" fmla="*/ 2182 h 4365"/>
              <a:gd name="T2" fmla="*/ 4364 w 4365"/>
              <a:gd name="T3" fmla="*/ 2182 h 4365"/>
              <a:gd name="T4" fmla="*/ 2182 w 4365"/>
              <a:gd name="T5" fmla="*/ 4364 h 4365"/>
              <a:gd name="T6" fmla="*/ 2182 w 4365"/>
              <a:gd name="T7" fmla="*/ 4364 h 4365"/>
              <a:gd name="T8" fmla="*/ 0 w 4365"/>
              <a:gd name="T9" fmla="*/ 2182 h 4365"/>
              <a:gd name="T10" fmla="*/ 0 w 4365"/>
              <a:gd name="T11" fmla="*/ 2182 h 4365"/>
              <a:gd name="T12" fmla="*/ 2182 w 4365"/>
              <a:gd name="T13" fmla="*/ 0 h 4365"/>
              <a:gd name="T14" fmla="*/ 2182 w 4365"/>
              <a:gd name="T15" fmla="*/ 0 h 4365"/>
              <a:gd name="T16" fmla="*/ 4364 w 4365"/>
              <a:gd name="T17" fmla="*/ 2182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5" h="4365">
                <a:moveTo>
                  <a:pt x="4364" y="2182"/>
                </a:moveTo>
                <a:lnTo>
                  <a:pt x="4364" y="2182"/>
                </a:lnTo>
                <a:cubicBezTo>
                  <a:pt x="4364" y="3387"/>
                  <a:pt x="3387" y="4364"/>
                  <a:pt x="2182" y="4364"/>
                </a:cubicBezTo>
                <a:lnTo>
                  <a:pt x="2182" y="4364"/>
                </a:lnTo>
                <a:cubicBezTo>
                  <a:pt x="977" y="4364"/>
                  <a:pt x="0" y="3387"/>
                  <a:pt x="0" y="2182"/>
                </a:cubicBezTo>
                <a:lnTo>
                  <a:pt x="0" y="2182"/>
                </a:lnTo>
                <a:cubicBezTo>
                  <a:pt x="0" y="977"/>
                  <a:pt x="977" y="0"/>
                  <a:pt x="2182" y="0"/>
                </a:cubicBezTo>
                <a:lnTo>
                  <a:pt x="2182" y="0"/>
                </a:lnTo>
                <a:cubicBezTo>
                  <a:pt x="3387" y="0"/>
                  <a:pt x="4364" y="977"/>
                  <a:pt x="4364" y="2182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345">
            <a:extLst>
              <a:ext uri="{FF2B5EF4-FFF2-40B4-BE49-F238E27FC236}">
                <a16:creationId xmlns:a16="http://schemas.microsoft.com/office/drawing/2014/main" id="{1FC216FC-B17E-1647-B4EF-A067A642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6941" y="7030420"/>
            <a:ext cx="1009515" cy="1009515"/>
          </a:xfrm>
          <a:custGeom>
            <a:avLst/>
            <a:gdLst>
              <a:gd name="T0" fmla="*/ 969 w 970"/>
              <a:gd name="T1" fmla="*/ 485 h 971"/>
              <a:gd name="T2" fmla="*/ 969 w 970"/>
              <a:gd name="T3" fmla="*/ 485 h 971"/>
              <a:gd name="T4" fmla="*/ 484 w 970"/>
              <a:gd name="T5" fmla="*/ 970 h 971"/>
              <a:gd name="T6" fmla="*/ 484 w 970"/>
              <a:gd name="T7" fmla="*/ 970 h 971"/>
              <a:gd name="T8" fmla="*/ 0 w 970"/>
              <a:gd name="T9" fmla="*/ 485 h 971"/>
              <a:gd name="T10" fmla="*/ 0 w 970"/>
              <a:gd name="T11" fmla="*/ 485 h 971"/>
              <a:gd name="T12" fmla="*/ 484 w 970"/>
              <a:gd name="T13" fmla="*/ 0 h 971"/>
              <a:gd name="T14" fmla="*/ 484 w 970"/>
              <a:gd name="T15" fmla="*/ 0 h 971"/>
              <a:gd name="T16" fmla="*/ 969 w 970"/>
              <a:gd name="T17" fmla="*/ 48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71">
                <a:moveTo>
                  <a:pt x="969" y="485"/>
                </a:moveTo>
                <a:lnTo>
                  <a:pt x="969" y="485"/>
                </a:lnTo>
                <a:cubicBezTo>
                  <a:pt x="969" y="753"/>
                  <a:pt x="751" y="970"/>
                  <a:pt x="484" y="970"/>
                </a:cubicBezTo>
                <a:lnTo>
                  <a:pt x="484" y="970"/>
                </a:lnTo>
                <a:cubicBezTo>
                  <a:pt x="217" y="970"/>
                  <a:pt x="0" y="753"/>
                  <a:pt x="0" y="485"/>
                </a:cubicBezTo>
                <a:lnTo>
                  <a:pt x="0" y="485"/>
                </a:lnTo>
                <a:cubicBezTo>
                  <a:pt x="0" y="217"/>
                  <a:pt x="217" y="0"/>
                  <a:pt x="484" y="0"/>
                </a:cubicBezTo>
                <a:lnTo>
                  <a:pt x="484" y="0"/>
                </a:lnTo>
                <a:cubicBezTo>
                  <a:pt x="751" y="0"/>
                  <a:pt x="969" y="217"/>
                  <a:pt x="969" y="4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55A6E7F-9118-E249-BEDC-CCDE7EC00D06}"/>
              </a:ext>
            </a:extLst>
          </p:cNvPr>
          <p:cNvGrpSpPr/>
          <p:nvPr/>
        </p:nvGrpSpPr>
        <p:grpSpPr>
          <a:xfrm>
            <a:off x="16838397" y="6066941"/>
            <a:ext cx="1056384" cy="804162"/>
            <a:chOff x="17083598" y="2386671"/>
            <a:chExt cx="1081851" cy="823555"/>
          </a:xfrm>
          <a:solidFill>
            <a:schemeClr val="accent2"/>
          </a:solidFill>
        </p:grpSpPr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811F0301-71E5-8D4F-ACD7-59F61A9E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13ACBD10-80ED-1F4C-95B9-C5C555090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D0475453-44A4-324E-BA5D-8AA9EE56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C0BB6ED1-23F3-3046-A8DD-CBB6872B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2D3DBE40-CBB3-3C44-8303-55F03CE3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21">
              <a:extLst>
                <a:ext uri="{FF2B5EF4-FFF2-40B4-BE49-F238E27FC236}">
                  <a16:creationId xmlns:a16="http://schemas.microsoft.com/office/drawing/2014/main" id="{E384ABF8-AA73-4641-9F51-76DC1B37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Freeform 22">
              <a:extLst>
                <a:ext uri="{FF2B5EF4-FFF2-40B4-BE49-F238E27FC236}">
                  <a16:creationId xmlns:a16="http://schemas.microsoft.com/office/drawing/2014/main" id="{D3B45D38-8B12-F042-8D89-76D481F4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BC1FB94-BC58-824A-9B2D-B242E8196CF3}"/>
              </a:ext>
            </a:extLst>
          </p:cNvPr>
          <p:cNvGrpSpPr/>
          <p:nvPr/>
        </p:nvGrpSpPr>
        <p:grpSpPr>
          <a:xfrm>
            <a:off x="6585513" y="8736771"/>
            <a:ext cx="1052732" cy="983274"/>
            <a:chOff x="8657130" y="2323034"/>
            <a:chExt cx="1078109" cy="1006982"/>
          </a:xfrm>
          <a:solidFill>
            <a:schemeClr val="accent4"/>
          </a:solidFill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528D08C8-DE8E-CA48-AE9F-BB4E1EE4E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A575CAFD-F279-EC48-B4F7-F15C7CFC6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5405739-5B9A-3944-AAE4-80F7EF52854B}"/>
              </a:ext>
            </a:extLst>
          </p:cNvPr>
          <p:cNvGrpSpPr/>
          <p:nvPr/>
        </p:nvGrpSpPr>
        <p:grpSpPr>
          <a:xfrm>
            <a:off x="6545027" y="6012105"/>
            <a:ext cx="1052732" cy="1052730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38419844-1252-934E-B1C4-3D0938BB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E2AFDFF-2307-AC43-A114-0AE4EC19C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B2FDE624-AC26-8A4F-9835-038F141F8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61887C4-43C0-F141-9CF9-531C9D0BAA1B}"/>
              </a:ext>
            </a:extLst>
          </p:cNvPr>
          <p:cNvGrpSpPr/>
          <p:nvPr/>
        </p:nvGrpSpPr>
        <p:grpSpPr>
          <a:xfrm>
            <a:off x="16943315" y="8782437"/>
            <a:ext cx="931146" cy="937608"/>
            <a:chOff x="5231890" y="4370690"/>
            <a:chExt cx="1078109" cy="1085596"/>
          </a:xfrm>
          <a:solidFill>
            <a:schemeClr val="accent3"/>
          </a:solidFill>
        </p:grpSpPr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B7790E51-0671-7C4A-8EB6-D38A4125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CF4FEFE5-3FBE-5D48-907A-501A8A1A1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41F05245-9D98-ED45-BE4C-D66F85EE1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4BB6DB46-06C3-5E49-8790-BA1049E0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7D689D3D-49FD-A342-92F2-F57838D29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FF224D35-140D-C543-9E73-4177C5C7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C4A8E4B6-E278-FD44-B134-5AA838C5E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142E7E05-006C-FB4E-837C-77CAB744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953EF02A-CA2D-8D42-830C-32B1C1EE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2E7D63DE-95F7-9043-9CA7-008B7C0B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8EEF9C-D970-CA46-B1E4-B2FCE19BBAB4}"/>
              </a:ext>
            </a:extLst>
          </p:cNvPr>
          <p:cNvGrpSpPr/>
          <p:nvPr/>
        </p:nvGrpSpPr>
        <p:grpSpPr>
          <a:xfrm>
            <a:off x="18871631" y="5453104"/>
            <a:ext cx="4333809" cy="2031326"/>
            <a:chOff x="18871631" y="5315917"/>
            <a:chExt cx="4333809" cy="2031326"/>
          </a:xfrm>
        </p:grpSpPr>
        <p:sp>
          <p:nvSpPr>
            <p:cNvPr id="313" name="CuadroTexto 4">
              <a:extLst>
                <a:ext uri="{FF2B5EF4-FFF2-40B4-BE49-F238E27FC236}">
                  <a16:creationId xmlns:a16="http://schemas.microsoft.com/office/drawing/2014/main" id="{7B1FD8E2-8754-0D41-84F9-0A2B8232C050}"/>
                </a:ext>
              </a:extLst>
            </p:cNvPr>
            <p:cNvSpPr txBox="1"/>
            <p:nvPr/>
          </p:nvSpPr>
          <p:spPr>
            <a:xfrm>
              <a:off x="18871631" y="5962248"/>
              <a:ext cx="43338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14" name="CuadroTexto 4">
              <a:extLst>
                <a:ext uri="{FF2B5EF4-FFF2-40B4-BE49-F238E27FC236}">
                  <a16:creationId xmlns:a16="http://schemas.microsoft.com/office/drawing/2014/main" id="{CB01CCEA-6A29-284C-8542-581A4CC66D95}"/>
                </a:ext>
              </a:extLst>
            </p:cNvPr>
            <p:cNvSpPr txBox="1"/>
            <p:nvPr/>
          </p:nvSpPr>
          <p:spPr>
            <a:xfrm>
              <a:off x="18871631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3684F5-E94F-0F4C-BC92-27E8925F8111}"/>
              </a:ext>
            </a:extLst>
          </p:cNvPr>
          <p:cNvGrpSpPr/>
          <p:nvPr/>
        </p:nvGrpSpPr>
        <p:grpSpPr>
          <a:xfrm>
            <a:off x="1469250" y="5453104"/>
            <a:ext cx="4204225" cy="2031326"/>
            <a:chOff x="1469250" y="5315917"/>
            <a:chExt cx="4204225" cy="2031326"/>
          </a:xfrm>
        </p:grpSpPr>
        <p:sp>
          <p:nvSpPr>
            <p:cNvPr id="315" name="CuadroTexto 4">
              <a:extLst>
                <a:ext uri="{FF2B5EF4-FFF2-40B4-BE49-F238E27FC236}">
                  <a16:creationId xmlns:a16="http://schemas.microsoft.com/office/drawing/2014/main" id="{29DE1863-273A-ED47-8174-2F7E058F0D78}"/>
                </a:ext>
              </a:extLst>
            </p:cNvPr>
            <p:cNvSpPr txBox="1"/>
            <p:nvPr/>
          </p:nvSpPr>
          <p:spPr>
            <a:xfrm>
              <a:off x="1469250" y="5962248"/>
              <a:ext cx="41585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16" name="CuadroTexto 4">
              <a:extLst>
                <a:ext uri="{FF2B5EF4-FFF2-40B4-BE49-F238E27FC236}">
                  <a16:creationId xmlns:a16="http://schemas.microsoft.com/office/drawing/2014/main" id="{30919E88-F38C-5943-A75D-A604A3A393B4}"/>
                </a:ext>
              </a:extLst>
            </p:cNvPr>
            <p:cNvSpPr txBox="1"/>
            <p:nvPr/>
          </p:nvSpPr>
          <p:spPr>
            <a:xfrm>
              <a:off x="1714154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B2683ED-8FD6-494B-B772-7F5264264BF1}"/>
              </a:ext>
            </a:extLst>
          </p:cNvPr>
          <p:cNvGrpSpPr/>
          <p:nvPr/>
        </p:nvGrpSpPr>
        <p:grpSpPr>
          <a:xfrm>
            <a:off x="18871631" y="8210661"/>
            <a:ext cx="4191569" cy="2031326"/>
            <a:chOff x="18871631" y="5315917"/>
            <a:chExt cx="4191569" cy="2031326"/>
          </a:xfrm>
        </p:grpSpPr>
        <p:sp>
          <p:nvSpPr>
            <p:cNvPr id="318" name="CuadroTexto 4">
              <a:extLst>
                <a:ext uri="{FF2B5EF4-FFF2-40B4-BE49-F238E27FC236}">
                  <a16:creationId xmlns:a16="http://schemas.microsoft.com/office/drawing/2014/main" id="{3C7A309B-0471-C44B-9117-FB9F490D23C9}"/>
                </a:ext>
              </a:extLst>
            </p:cNvPr>
            <p:cNvSpPr txBox="1"/>
            <p:nvPr/>
          </p:nvSpPr>
          <p:spPr>
            <a:xfrm>
              <a:off x="18871631" y="5962248"/>
              <a:ext cx="41915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19" name="CuadroTexto 4">
              <a:extLst>
                <a:ext uri="{FF2B5EF4-FFF2-40B4-BE49-F238E27FC236}">
                  <a16:creationId xmlns:a16="http://schemas.microsoft.com/office/drawing/2014/main" id="{52BE444F-2D79-BF44-8892-9E8CFE53CA5C}"/>
                </a:ext>
              </a:extLst>
            </p:cNvPr>
            <p:cNvSpPr txBox="1"/>
            <p:nvPr/>
          </p:nvSpPr>
          <p:spPr>
            <a:xfrm>
              <a:off x="18871631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D2432E6-122F-D948-99E0-C2F1F20A746F}"/>
              </a:ext>
            </a:extLst>
          </p:cNvPr>
          <p:cNvGrpSpPr/>
          <p:nvPr/>
        </p:nvGrpSpPr>
        <p:grpSpPr>
          <a:xfrm>
            <a:off x="1469250" y="8210661"/>
            <a:ext cx="4204225" cy="2031326"/>
            <a:chOff x="1469250" y="5315917"/>
            <a:chExt cx="4204225" cy="2031326"/>
          </a:xfrm>
        </p:grpSpPr>
        <p:sp>
          <p:nvSpPr>
            <p:cNvPr id="321" name="CuadroTexto 4">
              <a:extLst>
                <a:ext uri="{FF2B5EF4-FFF2-40B4-BE49-F238E27FC236}">
                  <a16:creationId xmlns:a16="http://schemas.microsoft.com/office/drawing/2014/main" id="{F9D6C709-F091-9E41-9ECC-CD5E65704968}"/>
                </a:ext>
              </a:extLst>
            </p:cNvPr>
            <p:cNvSpPr txBox="1"/>
            <p:nvPr/>
          </p:nvSpPr>
          <p:spPr>
            <a:xfrm>
              <a:off x="1469250" y="5962248"/>
              <a:ext cx="41585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product.</a:t>
              </a:r>
            </a:p>
          </p:txBody>
        </p:sp>
        <p:sp>
          <p:nvSpPr>
            <p:cNvPr id="322" name="CuadroTexto 4">
              <a:extLst>
                <a:ext uri="{FF2B5EF4-FFF2-40B4-BE49-F238E27FC236}">
                  <a16:creationId xmlns:a16="http://schemas.microsoft.com/office/drawing/2014/main" id="{09CBE852-1BED-8942-80AE-3155E7017942}"/>
                </a:ext>
              </a:extLst>
            </p:cNvPr>
            <p:cNvSpPr txBox="1"/>
            <p:nvPr/>
          </p:nvSpPr>
          <p:spPr>
            <a:xfrm>
              <a:off x="1714154" y="531591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159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C0E95679-56E3-5843-AA1F-0AD62846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1547410"/>
            <a:ext cx="5494394" cy="4641734"/>
          </a:xfrm>
          <a:custGeom>
            <a:avLst/>
            <a:gdLst>
              <a:gd name="T0" fmla="*/ 4269 w 5059"/>
              <a:gd name="T1" fmla="*/ 1346 h 4271"/>
              <a:gd name="T2" fmla="*/ 4269 w 5059"/>
              <a:gd name="T3" fmla="*/ 0 h 4271"/>
              <a:gd name="T4" fmla="*/ 0 w 5059"/>
              <a:gd name="T5" fmla="*/ 0 h 4271"/>
              <a:gd name="T6" fmla="*/ 0 w 5059"/>
              <a:gd name="T7" fmla="*/ 4270 h 4271"/>
              <a:gd name="T8" fmla="*/ 1347 w 5059"/>
              <a:gd name="T9" fmla="*/ 4270 h 4271"/>
              <a:gd name="T10" fmla="*/ 1347 w 5059"/>
              <a:gd name="T11" fmla="*/ 4270 h 4271"/>
              <a:gd name="T12" fmla="*/ 2134 w 5059"/>
              <a:gd name="T13" fmla="*/ 3524 h 4271"/>
              <a:gd name="T14" fmla="*/ 2134 w 5059"/>
              <a:gd name="T15" fmla="*/ 3524 h 4271"/>
              <a:gd name="T16" fmla="*/ 2921 w 5059"/>
              <a:gd name="T17" fmla="*/ 4270 h 4271"/>
              <a:gd name="T18" fmla="*/ 4269 w 5059"/>
              <a:gd name="T19" fmla="*/ 4270 h 4271"/>
              <a:gd name="T20" fmla="*/ 4269 w 5059"/>
              <a:gd name="T21" fmla="*/ 2923 h 4271"/>
              <a:gd name="T22" fmla="*/ 4269 w 5059"/>
              <a:gd name="T23" fmla="*/ 2923 h 4271"/>
              <a:gd name="T24" fmla="*/ 5058 w 5059"/>
              <a:gd name="T25" fmla="*/ 2135 h 4271"/>
              <a:gd name="T26" fmla="*/ 5058 w 5059"/>
              <a:gd name="T27" fmla="*/ 2135 h 4271"/>
              <a:gd name="T28" fmla="*/ 4269 w 5059"/>
              <a:gd name="T29" fmla="*/ 1346 h 4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59" h="4271">
                <a:moveTo>
                  <a:pt x="4269" y="1346"/>
                </a:moveTo>
                <a:lnTo>
                  <a:pt x="4269" y="0"/>
                </a:lnTo>
                <a:lnTo>
                  <a:pt x="0" y="0"/>
                </a:lnTo>
                <a:lnTo>
                  <a:pt x="0" y="4270"/>
                </a:lnTo>
                <a:lnTo>
                  <a:pt x="1347" y="4270"/>
                </a:lnTo>
                <a:lnTo>
                  <a:pt x="1347" y="4270"/>
                </a:lnTo>
                <a:cubicBezTo>
                  <a:pt x="1369" y="3854"/>
                  <a:pt x="1713" y="3524"/>
                  <a:pt x="2134" y="3524"/>
                </a:cubicBezTo>
                <a:lnTo>
                  <a:pt x="2134" y="3524"/>
                </a:lnTo>
                <a:cubicBezTo>
                  <a:pt x="2556" y="3524"/>
                  <a:pt x="2899" y="3854"/>
                  <a:pt x="2921" y="4270"/>
                </a:cubicBezTo>
                <a:lnTo>
                  <a:pt x="4269" y="4270"/>
                </a:lnTo>
                <a:lnTo>
                  <a:pt x="4269" y="2923"/>
                </a:lnTo>
                <a:lnTo>
                  <a:pt x="4269" y="2923"/>
                </a:lnTo>
                <a:cubicBezTo>
                  <a:pt x="4705" y="2923"/>
                  <a:pt x="5058" y="2570"/>
                  <a:pt x="5058" y="2135"/>
                </a:cubicBezTo>
                <a:lnTo>
                  <a:pt x="5058" y="2135"/>
                </a:lnTo>
                <a:cubicBezTo>
                  <a:pt x="5058" y="1699"/>
                  <a:pt x="4705" y="1346"/>
                  <a:pt x="4269" y="13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DB22C04F-D367-1E4D-A419-35393C2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1547410"/>
            <a:ext cx="5494394" cy="4641734"/>
          </a:xfrm>
          <a:custGeom>
            <a:avLst/>
            <a:gdLst>
              <a:gd name="T0" fmla="*/ 4269 w 5059"/>
              <a:gd name="T1" fmla="*/ 1346 h 4271"/>
              <a:gd name="T2" fmla="*/ 4269 w 5059"/>
              <a:gd name="T3" fmla="*/ 0 h 4271"/>
              <a:gd name="T4" fmla="*/ 0 w 5059"/>
              <a:gd name="T5" fmla="*/ 0 h 4271"/>
              <a:gd name="T6" fmla="*/ 0 w 5059"/>
              <a:gd name="T7" fmla="*/ 4270 h 4271"/>
              <a:gd name="T8" fmla="*/ 1347 w 5059"/>
              <a:gd name="T9" fmla="*/ 4270 h 4271"/>
              <a:gd name="T10" fmla="*/ 1347 w 5059"/>
              <a:gd name="T11" fmla="*/ 4270 h 4271"/>
              <a:gd name="T12" fmla="*/ 2134 w 5059"/>
              <a:gd name="T13" fmla="*/ 3524 h 4271"/>
              <a:gd name="T14" fmla="*/ 2134 w 5059"/>
              <a:gd name="T15" fmla="*/ 3524 h 4271"/>
              <a:gd name="T16" fmla="*/ 2921 w 5059"/>
              <a:gd name="T17" fmla="*/ 4270 h 4271"/>
              <a:gd name="T18" fmla="*/ 4269 w 5059"/>
              <a:gd name="T19" fmla="*/ 4270 h 4271"/>
              <a:gd name="T20" fmla="*/ 4269 w 5059"/>
              <a:gd name="T21" fmla="*/ 2923 h 4271"/>
              <a:gd name="T22" fmla="*/ 4269 w 5059"/>
              <a:gd name="T23" fmla="*/ 2923 h 4271"/>
              <a:gd name="T24" fmla="*/ 5058 w 5059"/>
              <a:gd name="T25" fmla="*/ 2135 h 4271"/>
              <a:gd name="T26" fmla="*/ 5058 w 5059"/>
              <a:gd name="T27" fmla="*/ 2135 h 4271"/>
              <a:gd name="T28" fmla="*/ 4269 w 5059"/>
              <a:gd name="T29" fmla="*/ 1346 h 4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59" h="4271">
                <a:moveTo>
                  <a:pt x="4269" y="1346"/>
                </a:moveTo>
                <a:lnTo>
                  <a:pt x="4269" y="0"/>
                </a:lnTo>
                <a:lnTo>
                  <a:pt x="0" y="0"/>
                </a:lnTo>
                <a:lnTo>
                  <a:pt x="0" y="4270"/>
                </a:lnTo>
                <a:lnTo>
                  <a:pt x="1347" y="4270"/>
                </a:lnTo>
                <a:lnTo>
                  <a:pt x="1347" y="4270"/>
                </a:lnTo>
                <a:cubicBezTo>
                  <a:pt x="1369" y="3854"/>
                  <a:pt x="1713" y="3524"/>
                  <a:pt x="2134" y="3524"/>
                </a:cubicBezTo>
                <a:lnTo>
                  <a:pt x="2134" y="3524"/>
                </a:lnTo>
                <a:cubicBezTo>
                  <a:pt x="2556" y="3524"/>
                  <a:pt x="2899" y="3854"/>
                  <a:pt x="2921" y="4270"/>
                </a:cubicBezTo>
                <a:lnTo>
                  <a:pt x="4269" y="4270"/>
                </a:lnTo>
                <a:lnTo>
                  <a:pt x="4269" y="2923"/>
                </a:lnTo>
                <a:lnTo>
                  <a:pt x="4269" y="2923"/>
                </a:lnTo>
                <a:cubicBezTo>
                  <a:pt x="4705" y="2923"/>
                  <a:pt x="5058" y="2570"/>
                  <a:pt x="5058" y="2135"/>
                </a:cubicBezTo>
                <a:lnTo>
                  <a:pt x="5058" y="2135"/>
                </a:lnTo>
                <a:cubicBezTo>
                  <a:pt x="5058" y="1699"/>
                  <a:pt x="4705" y="1346"/>
                  <a:pt x="4269" y="1346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3B3108D5-1C6B-B041-A41A-DF802271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897" y="7022644"/>
            <a:ext cx="5930303" cy="5441700"/>
          </a:xfrm>
          <a:custGeom>
            <a:avLst/>
            <a:gdLst>
              <a:gd name="T0" fmla="*/ 4135 w 5458"/>
              <a:gd name="T1" fmla="*/ 561 h 5011"/>
              <a:gd name="T2" fmla="*/ 4135 w 5458"/>
              <a:gd name="T3" fmla="*/ 561 h 5011"/>
              <a:gd name="T4" fmla="*/ 4128 w 5458"/>
              <a:gd name="T5" fmla="*/ 602 h 5011"/>
              <a:gd name="T6" fmla="*/ 4128 w 5458"/>
              <a:gd name="T7" fmla="*/ 602 h 5011"/>
              <a:gd name="T8" fmla="*/ 3203 w 5458"/>
              <a:gd name="T9" fmla="*/ 1225 h 5011"/>
              <a:gd name="T10" fmla="*/ 3203 w 5458"/>
              <a:gd name="T11" fmla="*/ 1225 h 5011"/>
              <a:gd name="T12" fmla="*/ 2581 w 5458"/>
              <a:gd name="T13" fmla="*/ 300 h 5011"/>
              <a:gd name="T14" fmla="*/ 2581 w 5458"/>
              <a:gd name="T15" fmla="*/ 300 h 5011"/>
              <a:gd name="T16" fmla="*/ 2590 w 5458"/>
              <a:gd name="T17" fmla="*/ 259 h 5011"/>
              <a:gd name="T18" fmla="*/ 1267 w 5458"/>
              <a:gd name="T19" fmla="*/ 0 h 5011"/>
              <a:gd name="T20" fmla="*/ 1008 w 5458"/>
              <a:gd name="T21" fmla="*/ 1322 h 5011"/>
              <a:gd name="T22" fmla="*/ 1008 w 5458"/>
              <a:gd name="T23" fmla="*/ 1322 h 5011"/>
              <a:gd name="T24" fmla="*/ 84 w 5458"/>
              <a:gd name="T25" fmla="*/ 1944 h 5011"/>
              <a:gd name="T26" fmla="*/ 84 w 5458"/>
              <a:gd name="T27" fmla="*/ 1944 h 5011"/>
              <a:gd name="T28" fmla="*/ 706 w 5458"/>
              <a:gd name="T29" fmla="*/ 2869 h 5011"/>
              <a:gd name="T30" fmla="*/ 447 w 5458"/>
              <a:gd name="T31" fmla="*/ 4191 h 5011"/>
              <a:gd name="T32" fmla="*/ 4638 w 5458"/>
              <a:gd name="T33" fmla="*/ 5010 h 5011"/>
              <a:gd name="T34" fmla="*/ 5457 w 5458"/>
              <a:gd name="T35" fmla="*/ 819 h 5011"/>
              <a:gd name="T36" fmla="*/ 4135 w 5458"/>
              <a:gd name="T37" fmla="*/ 561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58" h="5011">
                <a:moveTo>
                  <a:pt x="4135" y="561"/>
                </a:moveTo>
                <a:lnTo>
                  <a:pt x="4135" y="561"/>
                </a:lnTo>
                <a:cubicBezTo>
                  <a:pt x="4133" y="575"/>
                  <a:pt x="4130" y="588"/>
                  <a:pt x="4128" y="602"/>
                </a:cubicBezTo>
                <a:lnTo>
                  <a:pt x="4128" y="602"/>
                </a:lnTo>
                <a:cubicBezTo>
                  <a:pt x="4044" y="1030"/>
                  <a:pt x="3630" y="1308"/>
                  <a:pt x="3203" y="1225"/>
                </a:cubicBezTo>
                <a:lnTo>
                  <a:pt x="3203" y="1225"/>
                </a:lnTo>
                <a:cubicBezTo>
                  <a:pt x="2776" y="1141"/>
                  <a:pt x="2497" y="727"/>
                  <a:pt x="2581" y="300"/>
                </a:cubicBezTo>
                <a:lnTo>
                  <a:pt x="2581" y="300"/>
                </a:lnTo>
                <a:cubicBezTo>
                  <a:pt x="2583" y="286"/>
                  <a:pt x="2586" y="272"/>
                  <a:pt x="2590" y="259"/>
                </a:cubicBezTo>
                <a:lnTo>
                  <a:pt x="1267" y="0"/>
                </a:lnTo>
                <a:lnTo>
                  <a:pt x="1008" y="1322"/>
                </a:lnTo>
                <a:lnTo>
                  <a:pt x="1008" y="1322"/>
                </a:lnTo>
                <a:cubicBezTo>
                  <a:pt x="581" y="1238"/>
                  <a:pt x="167" y="1517"/>
                  <a:pt x="84" y="1944"/>
                </a:cubicBezTo>
                <a:lnTo>
                  <a:pt x="84" y="1944"/>
                </a:lnTo>
                <a:cubicBezTo>
                  <a:pt x="0" y="2372"/>
                  <a:pt x="279" y="2786"/>
                  <a:pt x="706" y="2869"/>
                </a:cubicBezTo>
                <a:lnTo>
                  <a:pt x="447" y="4191"/>
                </a:lnTo>
                <a:lnTo>
                  <a:pt x="4638" y="5010"/>
                </a:lnTo>
                <a:lnTo>
                  <a:pt x="5457" y="819"/>
                </a:lnTo>
                <a:lnTo>
                  <a:pt x="4135" y="5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82D982AE-19D8-264D-8C90-1C32C851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897" y="7022644"/>
            <a:ext cx="5930303" cy="5441700"/>
          </a:xfrm>
          <a:custGeom>
            <a:avLst/>
            <a:gdLst>
              <a:gd name="T0" fmla="*/ 4135 w 5458"/>
              <a:gd name="T1" fmla="*/ 561 h 5011"/>
              <a:gd name="T2" fmla="*/ 4135 w 5458"/>
              <a:gd name="T3" fmla="*/ 561 h 5011"/>
              <a:gd name="T4" fmla="*/ 4128 w 5458"/>
              <a:gd name="T5" fmla="*/ 602 h 5011"/>
              <a:gd name="T6" fmla="*/ 4128 w 5458"/>
              <a:gd name="T7" fmla="*/ 602 h 5011"/>
              <a:gd name="T8" fmla="*/ 3203 w 5458"/>
              <a:gd name="T9" fmla="*/ 1225 h 5011"/>
              <a:gd name="T10" fmla="*/ 3203 w 5458"/>
              <a:gd name="T11" fmla="*/ 1225 h 5011"/>
              <a:gd name="T12" fmla="*/ 2581 w 5458"/>
              <a:gd name="T13" fmla="*/ 300 h 5011"/>
              <a:gd name="T14" fmla="*/ 2581 w 5458"/>
              <a:gd name="T15" fmla="*/ 300 h 5011"/>
              <a:gd name="T16" fmla="*/ 2590 w 5458"/>
              <a:gd name="T17" fmla="*/ 259 h 5011"/>
              <a:gd name="T18" fmla="*/ 1267 w 5458"/>
              <a:gd name="T19" fmla="*/ 0 h 5011"/>
              <a:gd name="T20" fmla="*/ 1008 w 5458"/>
              <a:gd name="T21" fmla="*/ 1322 h 5011"/>
              <a:gd name="T22" fmla="*/ 1008 w 5458"/>
              <a:gd name="T23" fmla="*/ 1322 h 5011"/>
              <a:gd name="T24" fmla="*/ 84 w 5458"/>
              <a:gd name="T25" fmla="*/ 1944 h 5011"/>
              <a:gd name="T26" fmla="*/ 84 w 5458"/>
              <a:gd name="T27" fmla="*/ 1944 h 5011"/>
              <a:gd name="T28" fmla="*/ 706 w 5458"/>
              <a:gd name="T29" fmla="*/ 2869 h 5011"/>
              <a:gd name="T30" fmla="*/ 447 w 5458"/>
              <a:gd name="T31" fmla="*/ 4191 h 5011"/>
              <a:gd name="T32" fmla="*/ 4638 w 5458"/>
              <a:gd name="T33" fmla="*/ 5010 h 5011"/>
              <a:gd name="T34" fmla="*/ 5457 w 5458"/>
              <a:gd name="T35" fmla="*/ 819 h 5011"/>
              <a:gd name="T36" fmla="*/ 4135 w 5458"/>
              <a:gd name="T37" fmla="*/ 561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58" h="5011">
                <a:moveTo>
                  <a:pt x="4135" y="561"/>
                </a:moveTo>
                <a:lnTo>
                  <a:pt x="4135" y="561"/>
                </a:lnTo>
                <a:cubicBezTo>
                  <a:pt x="4133" y="575"/>
                  <a:pt x="4130" y="588"/>
                  <a:pt x="4128" y="602"/>
                </a:cubicBezTo>
                <a:lnTo>
                  <a:pt x="4128" y="602"/>
                </a:lnTo>
                <a:cubicBezTo>
                  <a:pt x="4044" y="1030"/>
                  <a:pt x="3630" y="1308"/>
                  <a:pt x="3203" y="1225"/>
                </a:cubicBezTo>
                <a:lnTo>
                  <a:pt x="3203" y="1225"/>
                </a:lnTo>
                <a:cubicBezTo>
                  <a:pt x="2776" y="1141"/>
                  <a:pt x="2497" y="727"/>
                  <a:pt x="2581" y="300"/>
                </a:cubicBezTo>
                <a:lnTo>
                  <a:pt x="2581" y="300"/>
                </a:lnTo>
                <a:cubicBezTo>
                  <a:pt x="2583" y="286"/>
                  <a:pt x="2586" y="272"/>
                  <a:pt x="2590" y="259"/>
                </a:cubicBezTo>
                <a:lnTo>
                  <a:pt x="1267" y="0"/>
                </a:lnTo>
                <a:lnTo>
                  <a:pt x="1008" y="1322"/>
                </a:lnTo>
                <a:lnTo>
                  <a:pt x="1008" y="1322"/>
                </a:lnTo>
                <a:cubicBezTo>
                  <a:pt x="581" y="1238"/>
                  <a:pt x="167" y="1517"/>
                  <a:pt x="84" y="1944"/>
                </a:cubicBezTo>
                <a:lnTo>
                  <a:pt x="84" y="1944"/>
                </a:lnTo>
                <a:cubicBezTo>
                  <a:pt x="0" y="2372"/>
                  <a:pt x="279" y="2786"/>
                  <a:pt x="706" y="2869"/>
                </a:cubicBezTo>
                <a:lnTo>
                  <a:pt x="447" y="4191"/>
                </a:lnTo>
                <a:lnTo>
                  <a:pt x="4638" y="5010"/>
                </a:lnTo>
                <a:lnTo>
                  <a:pt x="5457" y="819"/>
                </a:lnTo>
                <a:lnTo>
                  <a:pt x="4135" y="561"/>
                </a:ln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E939A090-D7C4-7C4C-9B29-37163825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5379593"/>
            <a:ext cx="4636942" cy="5446492"/>
          </a:xfrm>
          <a:custGeom>
            <a:avLst/>
            <a:gdLst>
              <a:gd name="T0" fmla="*/ 4269 w 4270"/>
              <a:gd name="T1" fmla="*/ 2091 h 5016"/>
              <a:gd name="T2" fmla="*/ 4269 w 4270"/>
              <a:gd name="T3" fmla="*/ 746 h 5016"/>
              <a:gd name="T4" fmla="*/ 2921 w 4270"/>
              <a:gd name="T5" fmla="*/ 746 h 5016"/>
              <a:gd name="T6" fmla="*/ 2921 w 4270"/>
              <a:gd name="T7" fmla="*/ 746 h 5016"/>
              <a:gd name="T8" fmla="*/ 2134 w 4270"/>
              <a:gd name="T9" fmla="*/ 0 h 5016"/>
              <a:gd name="T10" fmla="*/ 2134 w 4270"/>
              <a:gd name="T11" fmla="*/ 0 h 5016"/>
              <a:gd name="T12" fmla="*/ 1347 w 4270"/>
              <a:gd name="T13" fmla="*/ 746 h 5016"/>
              <a:gd name="T14" fmla="*/ 0 w 4270"/>
              <a:gd name="T15" fmla="*/ 746 h 5016"/>
              <a:gd name="T16" fmla="*/ 0 w 4270"/>
              <a:gd name="T17" fmla="*/ 5015 h 5016"/>
              <a:gd name="T18" fmla="*/ 4269 w 4270"/>
              <a:gd name="T19" fmla="*/ 5015 h 5016"/>
              <a:gd name="T20" fmla="*/ 4269 w 4270"/>
              <a:gd name="T21" fmla="*/ 3668 h 5016"/>
              <a:gd name="T22" fmla="*/ 4269 w 4270"/>
              <a:gd name="T23" fmla="*/ 3668 h 5016"/>
              <a:gd name="T24" fmla="*/ 3481 w 4270"/>
              <a:gd name="T25" fmla="*/ 2880 h 5016"/>
              <a:gd name="T26" fmla="*/ 3481 w 4270"/>
              <a:gd name="T27" fmla="*/ 2880 h 5016"/>
              <a:gd name="T28" fmla="*/ 4269 w 4270"/>
              <a:gd name="T29" fmla="*/ 2091 h 5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0" h="5016">
                <a:moveTo>
                  <a:pt x="4269" y="2091"/>
                </a:moveTo>
                <a:lnTo>
                  <a:pt x="4269" y="746"/>
                </a:lnTo>
                <a:lnTo>
                  <a:pt x="2921" y="746"/>
                </a:lnTo>
                <a:lnTo>
                  <a:pt x="2921" y="746"/>
                </a:lnTo>
                <a:cubicBezTo>
                  <a:pt x="2899" y="330"/>
                  <a:pt x="2556" y="0"/>
                  <a:pt x="2134" y="0"/>
                </a:cubicBezTo>
                <a:lnTo>
                  <a:pt x="2134" y="0"/>
                </a:lnTo>
                <a:cubicBezTo>
                  <a:pt x="1713" y="0"/>
                  <a:pt x="1369" y="330"/>
                  <a:pt x="1347" y="746"/>
                </a:cubicBezTo>
                <a:lnTo>
                  <a:pt x="0" y="746"/>
                </a:lnTo>
                <a:lnTo>
                  <a:pt x="0" y="5015"/>
                </a:lnTo>
                <a:lnTo>
                  <a:pt x="4269" y="5015"/>
                </a:lnTo>
                <a:lnTo>
                  <a:pt x="4269" y="3668"/>
                </a:lnTo>
                <a:lnTo>
                  <a:pt x="4269" y="3668"/>
                </a:lnTo>
                <a:cubicBezTo>
                  <a:pt x="3834" y="3668"/>
                  <a:pt x="3481" y="3315"/>
                  <a:pt x="3481" y="2880"/>
                </a:cubicBezTo>
                <a:lnTo>
                  <a:pt x="3481" y="2880"/>
                </a:lnTo>
                <a:cubicBezTo>
                  <a:pt x="3481" y="2444"/>
                  <a:pt x="3834" y="2091"/>
                  <a:pt x="4269" y="20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C19387C0-67C5-0348-A784-83F6964B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576" y="5379593"/>
            <a:ext cx="4636942" cy="5446492"/>
          </a:xfrm>
          <a:custGeom>
            <a:avLst/>
            <a:gdLst>
              <a:gd name="T0" fmla="*/ 4269 w 4270"/>
              <a:gd name="T1" fmla="*/ 2091 h 5016"/>
              <a:gd name="T2" fmla="*/ 4269 w 4270"/>
              <a:gd name="T3" fmla="*/ 746 h 5016"/>
              <a:gd name="T4" fmla="*/ 2921 w 4270"/>
              <a:gd name="T5" fmla="*/ 746 h 5016"/>
              <a:gd name="T6" fmla="*/ 2921 w 4270"/>
              <a:gd name="T7" fmla="*/ 746 h 5016"/>
              <a:gd name="T8" fmla="*/ 2134 w 4270"/>
              <a:gd name="T9" fmla="*/ 0 h 5016"/>
              <a:gd name="T10" fmla="*/ 2134 w 4270"/>
              <a:gd name="T11" fmla="*/ 0 h 5016"/>
              <a:gd name="T12" fmla="*/ 1347 w 4270"/>
              <a:gd name="T13" fmla="*/ 746 h 5016"/>
              <a:gd name="T14" fmla="*/ 0 w 4270"/>
              <a:gd name="T15" fmla="*/ 746 h 5016"/>
              <a:gd name="T16" fmla="*/ 0 w 4270"/>
              <a:gd name="T17" fmla="*/ 5015 h 5016"/>
              <a:gd name="T18" fmla="*/ 4269 w 4270"/>
              <a:gd name="T19" fmla="*/ 5015 h 5016"/>
              <a:gd name="T20" fmla="*/ 4269 w 4270"/>
              <a:gd name="T21" fmla="*/ 3668 h 5016"/>
              <a:gd name="T22" fmla="*/ 4269 w 4270"/>
              <a:gd name="T23" fmla="*/ 3668 h 5016"/>
              <a:gd name="T24" fmla="*/ 3481 w 4270"/>
              <a:gd name="T25" fmla="*/ 2880 h 5016"/>
              <a:gd name="T26" fmla="*/ 3481 w 4270"/>
              <a:gd name="T27" fmla="*/ 2880 h 5016"/>
              <a:gd name="T28" fmla="*/ 4269 w 4270"/>
              <a:gd name="T29" fmla="*/ 2091 h 5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0" h="5016">
                <a:moveTo>
                  <a:pt x="4269" y="2091"/>
                </a:moveTo>
                <a:lnTo>
                  <a:pt x="4269" y="746"/>
                </a:lnTo>
                <a:lnTo>
                  <a:pt x="2921" y="746"/>
                </a:lnTo>
                <a:lnTo>
                  <a:pt x="2921" y="746"/>
                </a:lnTo>
                <a:cubicBezTo>
                  <a:pt x="2899" y="330"/>
                  <a:pt x="2556" y="0"/>
                  <a:pt x="2134" y="0"/>
                </a:cubicBezTo>
                <a:lnTo>
                  <a:pt x="2134" y="0"/>
                </a:lnTo>
                <a:cubicBezTo>
                  <a:pt x="1713" y="0"/>
                  <a:pt x="1369" y="330"/>
                  <a:pt x="1347" y="746"/>
                </a:cubicBezTo>
                <a:lnTo>
                  <a:pt x="0" y="746"/>
                </a:lnTo>
                <a:lnTo>
                  <a:pt x="0" y="5015"/>
                </a:lnTo>
                <a:lnTo>
                  <a:pt x="4269" y="5015"/>
                </a:lnTo>
                <a:lnTo>
                  <a:pt x="4269" y="3668"/>
                </a:lnTo>
                <a:lnTo>
                  <a:pt x="4269" y="3668"/>
                </a:lnTo>
                <a:cubicBezTo>
                  <a:pt x="3834" y="3668"/>
                  <a:pt x="3481" y="3315"/>
                  <a:pt x="3481" y="2880"/>
                </a:cubicBezTo>
                <a:lnTo>
                  <a:pt x="3481" y="2880"/>
                </a:lnTo>
                <a:cubicBezTo>
                  <a:pt x="3481" y="2444"/>
                  <a:pt x="3834" y="2091"/>
                  <a:pt x="4269" y="2091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176B400D-E26A-B74F-8DA9-4B205EAA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518" y="1547410"/>
            <a:ext cx="4641734" cy="5542297"/>
          </a:xfrm>
          <a:custGeom>
            <a:avLst/>
            <a:gdLst>
              <a:gd name="T0" fmla="*/ 4270 w 4271"/>
              <a:gd name="T1" fmla="*/ 0 h 5100"/>
              <a:gd name="T2" fmla="*/ 0 w 4271"/>
              <a:gd name="T3" fmla="*/ 0 h 5100"/>
              <a:gd name="T4" fmla="*/ 0 w 4271"/>
              <a:gd name="T5" fmla="*/ 1346 h 5100"/>
              <a:gd name="T6" fmla="*/ 0 w 4271"/>
              <a:gd name="T7" fmla="*/ 1346 h 5100"/>
              <a:gd name="T8" fmla="*/ 789 w 4271"/>
              <a:gd name="T9" fmla="*/ 2135 h 5100"/>
              <a:gd name="T10" fmla="*/ 789 w 4271"/>
              <a:gd name="T11" fmla="*/ 2135 h 5100"/>
              <a:gd name="T12" fmla="*/ 0 w 4271"/>
              <a:gd name="T13" fmla="*/ 2923 h 5100"/>
              <a:gd name="T14" fmla="*/ 0 w 4271"/>
              <a:gd name="T15" fmla="*/ 4270 h 5100"/>
              <a:gd name="T16" fmla="*/ 1348 w 4271"/>
              <a:gd name="T17" fmla="*/ 4270 h 5100"/>
              <a:gd name="T18" fmla="*/ 1348 w 4271"/>
              <a:gd name="T19" fmla="*/ 4270 h 5100"/>
              <a:gd name="T20" fmla="*/ 1347 w 4271"/>
              <a:gd name="T21" fmla="*/ 4312 h 5100"/>
              <a:gd name="T22" fmla="*/ 1347 w 4271"/>
              <a:gd name="T23" fmla="*/ 4312 h 5100"/>
              <a:gd name="T24" fmla="*/ 2135 w 4271"/>
              <a:gd name="T25" fmla="*/ 5099 h 5100"/>
              <a:gd name="T26" fmla="*/ 2135 w 4271"/>
              <a:gd name="T27" fmla="*/ 5099 h 5100"/>
              <a:gd name="T28" fmla="*/ 2923 w 4271"/>
              <a:gd name="T29" fmla="*/ 4312 h 5100"/>
              <a:gd name="T30" fmla="*/ 2923 w 4271"/>
              <a:gd name="T31" fmla="*/ 4312 h 5100"/>
              <a:gd name="T32" fmla="*/ 2922 w 4271"/>
              <a:gd name="T33" fmla="*/ 4270 h 5100"/>
              <a:gd name="T34" fmla="*/ 4270 w 4271"/>
              <a:gd name="T35" fmla="*/ 4270 h 5100"/>
              <a:gd name="T36" fmla="*/ 4270 w 4271"/>
              <a:gd name="T37" fmla="*/ 0 h 5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1" h="5100">
                <a:moveTo>
                  <a:pt x="4270" y="0"/>
                </a:moveTo>
                <a:lnTo>
                  <a:pt x="0" y="0"/>
                </a:lnTo>
                <a:lnTo>
                  <a:pt x="0" y="1346"/>
                </a:lnTo>
                <a:lnTo>
                  <a:pt x="0" y="1346"/>
                </a:lnTo>
                <a:cubicBezTo>
                  <a:pt x="436" y="1346"/>
                  <a:pt x="789" y="1699"/>
                  <a:pt x="789" y="2135"/>
                </a:cubicBezTo>
                <a:lnTo>
                  <a:pt x="789" y="2135"/>
                </a:lnTo>
                <a:cubicBezTo>
                  <a:pt x="789" y="2570"/>
                  <a:pt x="436" y="2923"/>
                  <a:pt x="0" y="2923"/>
                </a:cubicBezTo>
                <a:lnTo>
                  <a:pt x="0" y="4270"/>
                </a:lnTo>
                <a:lnTo>
                  <a:pt x="1348" y="4270"/>
                </a:lnTo>
                <a:lnTo>
                  <a:pt x="1348" y="4270"/>
                </a:lnTo>
                <a:cubicBezTo>
                  <a:pt x="1348" y="4284"/>
                  <a:pt x="1347" y="4297"/>
                  <a:pt x="1347" y="4312"/>
                </a:cubicBezTo>
                <a:lnTo>
                  <a:pt x="1347" y="4312"/>
                </a:lnTo>
                <a:cubicBezTo>
                  <a:pt x="1347" y="4747"/>
                  <a:pt x="1700" y="5099"/>
                  <a:pt x="2135" y="5099"/>
                </a:cubicBezTo>
                <a:lnTo>
                  <a:pt x="2135" y="5099"/>
                </a:lnTo>
                <a:cubicBezTo>
                  <a:pt x="2571" y="5099"/>
                  <a:pt x="2923" y="4747"/>
                  <a:pt x="2923" y="4312"/>
                </a:cubicBezTo>
                <a:lnTo>
                  <a:pt x="2923" y="4312"/>
                </a:lnTo>
                <a:cubicBezTo>
                  <a:pt x="2923" y="4297"/>
                  <a:pt x="2923" y="4284"/>
                  <a:pt x="2922" y="4270"/>
                </a:cubicBezTo>
                <a:lnTo>
                  <a:pt x="4270" y="4270"/>
                </a:lnTo>
                <a:lnTo>
                  <a:pt x="427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13FACE52-F373-6E48-9787-883BF420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518" y="1547410"/>
            <a:ext cx="4641734" cy="5542297"/>
          </a:xfrm>
          <a:custGeom>
            <a:avLst/>
            <a:gdLst>
              <a:gd name="T0" fmla="*/ 4270 w 4271"/>
              <a:gd name="T1" fmla="*/ 0 h 5100"/>
              <a:gd name="T2" fmla="*/ 0 w 4271"/>
              <a:gd name="T3" fmla="*/ 0 h 5100"/>
              <a:gd name="T4" fmla="*/ 0 w 4271"/>
              <a:gd name="T5" fmla="*/ 1346 h 5100"/>
              <a:gd name="T6" fmla="*/ 0 w 4271"/>
              <a:gd name="T7" fmla="*/ 1346 h 5100"/>
              <a:gd name="T8" fmla="*/ 789 w 4271"/>
              <a:gd name="T9" fmla="*/ 2135 h 5100"/>
              <a:gd name="T10" fmla="*/ 789 w 4271"/>
              <a:gd name="T11" fmla="*/ 2135 h 5100"/>
              <a:gd name="T12" fmla="*/ 0 w 4271"/>
              <a:gd name="T13" fmla="*/ 2923 h 5100"/>
              <a:gd name="T14" fmla="*/ 0 w 4271"/>
              <a:gd name="T15" fmla="*/ 4270 h 5100"/>
              <a:gd name="T16" fmla="*/ 1348 w 4271"/>
              <a:gd name="T17" fmla="*/ 4270 h 5100"/>
              <a:gd name="T18" fmla="*/ 1348 w 4271"/>
              <a:gd name="T19" fmla="*/ 4270 h 5100"/>
              <a:gd name="T20" fmla="*/ 1347 w 4271"/>
              <a:gd name="T21" fmla="*/ 4312 h 5100"/>
              <a:gd name="T22" fmla="*/ 1347 w 4271"/>
              <a:gd name="T23" fmla="*/ 4312 h 5100"/>
              <a:gd name="T24" fmla="*/ 2135 w 4271"/>
              <a:gd name="T25" fmla="*/ 5099 h 5100"/>
              <a:gd name="T26" fmla="*/ 2135 w 4271"/>
              <a:gd name="T27" fmla="*/ 5099 h 5100"/>
              <a:gd name="T28" fmla="*/ 2923 w 4271"/>
              <a:gd name="T29" fmla="*/ 4312 h 5100"/>
              <a:gd name="T30" fmla="*/ 2923 w 4271"/>
              <a:gd name="T31" fmla="*/ 4312 h 5100"/>
              <a:gd name="T32" fmla="*/ 2922 w 4271"/>
              <a:gd name="T33" fmla="*/ 4270 h 5100"/>
              <a:gd name="T34" fmla="*/ 4270 w 4271"/>
              <a:gd name="T35" fmla="*/ 4270 h 5100"/>
              <a:gd name="T36" fmla="*/ 4270 w 4271"/>
              <a:gd name="T37" fmla="*/ 0 h 5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1" h="5100">
                <a:moveTo>
                  <a:pt x="4270" y="0"/>
                </a:moveTo>
                <a:lnTo>
                  <a:pt x="0" y="0"/>
                </a:lnTo>
                <a:lnTo>
                  <a:pt x="0" y="1346"/>
                </a:lnTo>
                <a:lnTo>
                  <a:pt x="0" y="1346"/>
                </a:lnTo>
                <a:cubicBezTo>
                  <a:pt x="436" y="1346"/>
                  <a:pt x="789" y="1699"/>
                  <a:pt x="789" y="2135"/>
                </a:cubicBezTo>
                <a:lnTo>
                  <a:pt x="789" y="2135"/>
                </a:lnTo>
                <a:cubicBezTo>
                  <a:pt x="789" y="2570"/>
                  <a:pt x="436" y="2923"/>
                  <a:pt x="0" y="2923"/>
                </a:cubicBezTo>
                <a:lnTo>
                  <a:pt x="0" y="4270"/>
                </a:lnTo>
                <a:lnTo>
                  <a:pt x="1348" y="4270"/>
                </a:lnTo>
                <a:lnTo>
                  <a:pt x="1348" y="4270"/>
                </a:lnTo>
                <a:cubicBezTo>
                  <a:pt x="1348" y="4284"/>
                  <a:pt x="1347" y="4297"/>
                  <a:pt x="1347" y="4312"/>
                </a:cubicBezTo>
                <a:lnTo>
                  <a:pt x="1347" y="4312"/>
                </a:lnTo>
                <a:cubicBezTo>
                  <a:pt x="1347" y="4747"/>
                  <a:pt x="1700" y="5099"/>
                  <a:pt x="2135" y="5099"/>
                </a:cubicBezTo>
                <a:lnTo>
                  <a:pt x="2135" y="5099"/>
                </a:lnTo>
                <a:cubicBezTo>
                  <a:pt x="2571" y="5099"/>
                  <a:pt x="2923" y="4747"/>
                  <a:pt x="2923" y="4312"/>
                </a:cubicBezTo>
                <a:lnTo>
                  <a:pt x="2923" y="4312"/>
                </a:lnTo>
                <a:cubicBezTo>
                  <a:pt x="2923" y="4297"/>
                  <a:pt x="2923" y="4284"/>
                  <a:pt x="2922" y="4270"/>
                </a:cubicBezTo>
                <a:lnTo>
                  <a:pt x="4270" y="4270"/>
                </a:lnTo>
                <a:lnTo>
                  <a:pt x="4270" y="0"/>
                </a:ln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EE8D0B7-AC1F-764C-9850-D445AFD124B2}"/>
              </a:ext>
            </a:extLst>
          </p:cNvPr>
          <p:cNvGrpSpPr/>
          <p:nvPr/>
        </p:nvGrpSpPr>
        <p:grpSpPr>
          <a:xfrm>
            <a:off x="2720566" y="4544915"/>
            <a:ext cx="7132320" cy="4551224"/>
            <a:chOff x="2720566" y="4880195"/>
            <a:chExt cx="7132320" cy="4551224"/>
          </a:xfrm>
        </p:grpSpPr>
        <p:sp>
          <p:nvSpPr>
            <p:cNvPr id="192" name="CuadroTexto 238">
              <a:extLst>
                <a:ext uri="{FF2B5EF4-FFF2-40B4-BE49-F238E27FC236}">
                  <a16:creationId xmlns:a16="http://schemas.microsoft.com/office/drawing/2014/main" id="{BF16822D-BD0B-E246-868A-590D852A1B6F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193" name="CuadroTexto 4">
              <a:extLst>
                <a:ext uri="{FF2B5EF4-FFF2-40B4-BE49-F238E27FC236}">
                  <a16:creationId xmlns:a16="http://schemas.microsoft.com/office/drawing/2014/main" id="{61B3B8C1-1BD5-0D45-A558-D450A4F8BEE6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ED1F8D4-5183-B346-AC58-5CA32D9795D7}"/>
              </a:ext>
            </a:extLst>
          </p:cNvPr>
          <p:cNvGrpSpPr/>
          <p:nvPr/>
        </p:nvGrpSpPr>
        <p:grpSpPr>
          <a:xfrm>
            <a:off x="13341682" y="7051434"/>
            <a:ext cx="1103943" cy="840368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444A22A6-23CD-7648-B500-5E87B9C1F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EB934791-9E36-0D4A-A2E2-90B3EA81A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48A2E380-B858-114F-A31A-6FFECE35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76337628-831F-BB4B-93A2-2DDA4E33F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BFB45757-FEB1-8341-8C4E-96B960BC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AB2C5322-35F3-D447-974B-D20AB1264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0486574F-B800-1145-A7A0-1B02E406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7333B4E-2225-0F4C-9B89-4DFCE8054A19}"/>
              </a:ext>
            </a:extLst>
          </p:cNvPr>
          <p:cNvGrpSpPr/>
          <p:nvPr/>
        </p:nvGrpSpPr>
        <p:grpSpPr>
          <a:xfrm>
            <a:off x="18059184" y="2089862"/>
            <a:ext cx="1100128" cy="1027544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8B46215-C228-E746-A6D5-4EB59C28D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C4B62BCF-8F0D-2840-9D71-33CA2E50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3562DD4-8420-184E-81EF-63B2EAEC1374}"/>
              </a:ext>
            </a:extLst>
          </p:cNvPr>
          <p:cNvGrpSpPr/>
          <p:nvPr/>
        </p:nvGrpSpPr>
        <p:grpSpPr>
          <a:xfrm>
            <a:off x="13367714" y="2057391"/>
            <a:ext cx="1100128" cy="1100127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72C5E9D8-38B4-A34E-9E87-973F6F95C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9AE36644-741F-084D-8BE2-4ADF955B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8E03CB85-8B43-9F4C-9E6B-7EB5F3B0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8FD11FA-06EF-5F40-9533-5776F5A6527A}"/>
              </a:ext>
            </a:extLst>
          </p:cNvPr>
          <p:cNvGrpSpPr/>
          <p:nvPr/>
        </p:nvGrpSpPr>
        <p:grpSpPr>
          <a:xfrm rot="748764">
            <a:off x="19382375" y="8848057"/>
            <a:ext cx="973069" cy="979823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40D4C4BF-FE85-5242-A828-95830F7B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5BD25E66-7242-E64F-B2FE-B0BC1D35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4B4A3455-AA73-EA43-8FB8-07EF44FA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1B376FB-9603-774E-9D7F-53038284E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CD2E9E9F-EB44-454D-AFCF-F879EA38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C053BB92-A964-464D-9A9D-BC0E7BAD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D89A5B89-41D6-8142-A5EE-E8BBC2A7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0088372C-3087-BF46-A7DC-E1D32D61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B769A9DF-CFC8-7043-B1B0-80EE0F3B4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382E38B2-ED36-7944-AF7E-A5E93AC63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9ACC26B-77A7-6644-A2FA-98BE6E1C8704}"/>
              </a:ext>
            </a:extLst>
          </p:cNvPr>
          <p:cNvGrpSpPr/>
          <p:nvPr/>
        </p:nvGrpSpPr>
        <p:grpSpPr>
          <a:xfrm>
            <a:off x="12393026" y="3413288"/>
            <a:ext cx="3049506" cy="1600438"/>
            <a:chOff x="22724240" y="4290491"/>
            <a:chExt cx="3049506" cy="1600438"/>
          </a:xfrm>
        </p:grpSpPr>
        <p:sp>
          <p:nvSpPr>
            <p:cNvPr id="223" name="CuadroTexto 4">
              <a:extLst>
                <a:ext uri="{FF2B5EF4-FFF2-40B4-BE49-F238E27FC236}">
                  <a16:creationId xmlns:a16="http://schemas.microsoft.com/office/drawing/2014/main" id="{43CEC787-85B6-C041-8364-06E98F2FBF02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24" name="CuadroTexto 4">
              <a:extLst>
                <a:ext uri="{FF2B5EF4-FFF2-40B4-BE49-F238E27FC236}">
                  <a16:creationId xmlns:a16="http://schemas.microsoft.com/office/drawing/2014/main" id="{8375456E-D066-4048-80B1-16CA850B543A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30E9CF4-F8D5-A144-80C8-3A9E95DB10C0}"/>
              </a:ext>
            </a:extLst>
          </p:cNvPr>
          <p:cNvGrpSpPr/>
          <p:nvPr/>
        </p:nvGrpSpPr>
        <p:grpSpPr>
          <a:xfrm>
            <a:off x="17018632" y="3413288"/>
            <a:ext cx="3049506" cy="1600438"/>
            <a:chOff x="22724240" y="4290491"/>
            <a:chExt cx="3049506" cy="1600438"/>
          </a:xfrm>
        </p:grpSpPr>
        <p:sp>
          <p:nvSpPr>
            <p:cNvPr id="233" name="CuadroTexto 4">
              <a:extLst>
                <a:ext uri="{FF2B5EF4-FFF2-40B4-BE49-F238E27FC236}">
                  <a16:creationId xmlns:a16="http://schemas.microsoft.com/office/drawing/2014/main" id="{2C8E21DA-0EE7-7949-BAA7-1C2DFE9AAF93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34" name="CuadroTexto 4">
              <a:extLst>
                <a:ext uri="{FF2B5EF4-FFF2-40B4-BE49-F238E27FC236}">
                  <a16:creationId xmlns:a16="http://schemas.microsoft.com/office/drawing/2014/main" id="{CECCA368-425A-5E4E-A446-B6A665CE9117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16DF3C3-6AF7-9B45-BD37-26355574FE93}"/>
              </a:ext>
            </a:extLst>
          </p:cNvPr>
          <p:cNvGrpSpPr/>
          <p:nvPr/>
        </p:nvGrpSpPr>
        <p:grpSpPr>
          <a:xfrm>
            <a:off x="12393026" y="8111910"/>
            <a:ext cx="3049506" cy="1600438"/>
            <a:chOff x="22724240" y="4290491"/>
            <a:chExt cx="3049506" cy="1600438"/>
          </a:xfrm>
        </p:grpSpPr>
        <p:sp>
          <p:nvSpPr>
            <p:cNvPr id="236" name="CuadroTexto 4">
              <a:extLst>
                <a:ext uri="{FF2B5EF4-FFF2-40B4-BE49-F238E27FC236}">
                  <a16:creationId xmlns:a16="http://schemas.microsoft.com/office/drawing/2014/main" id="{6FFCBE64-CADD-2748-A679-3F7C8362C384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37" name="CuadroTexto 4">
              <a:extLst>
                <a:ext uri="{FF2B5EF4-FFF2-40B4-BE49-F238E27FC236}">
                  <a16:creationId xmlns:a16="http://schemas.microsoft.com/office/drawing/2014/main" id="{73C695CB-5A73-C249-ABEB-38494800139F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63EB3F1-7FB7-C746-ADFA-D71C041E313C}"/>
              </a:ext>
            </a:extLst>
          </p:cNvPr>
          <p:cNvGrpSpPr/>
          <p:nvPr/>
        </p:nvGrpSpPr>
        <p:grpSpPr>
          <a:xfrm rot="692011">
            <a:off x="18014725" y="10023398"/>
            <a:ext cx="3049506" cy="1600438"/>
            <a:chOff x="22724240" y="4290491"/>
            <a:chExt cx="3049506" cy="1600438"/>
          </a:xfrm>
        </p:grpSpPr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3CCA60D3-2774-A34E-8161-D1956CBA5AEB}"/>
                </a:ext>
              </a:extLst>
            </p:cNvPr>
            <p:cNvSpPr txBox="1"/>
            <p:nvPr/>
          </p:nvSpPr>
          <p:spPr>
            <a:xfrm>
              <a:off x="22923466" y="4936822"/>
              <a:ext cx="2651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  <p:sp>
          <p:nvSpPr>
            <p:cNvPr id="240" name="CuadroTexto 4">
              <a:extLst>
                <a:ext uri="{FF2B5EF4-FFF2-40B4-BE49-F238E27FC236}">
                  <a16:creationId xmlns:a16="http://schemas.microsoft.com/office/drawing/2014/main" id="{EC5D8863-2D30-8645-8401-E1754D01C304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97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ADD53ACE-A5B4-5E41-8410-988C4F7C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877" y="6271309"/>
            <a:ext cx="2657170" cy="4023106"/>
          </a:xfrm>
          <a:custGeom>
            <a:avLst/>
            <a:gdLst>
              <a:gd name="T0" fmla="*/ 2061 w 2196"/>
              <a:gd name="T1" fmla="*/ 43 h 3324"/>
              <a:gd name="T2" fmla="*/ 2189 w 2196"/>
              <a:gd name="T3" fmla="*/ 20 h 3324"/>
              <a:gd name="T4" fmla="*/ 2071 w 2196"/>
              <a:gd name="T5" fmla="*/ 92 h 3324"/>
              <a:gd name="T6" fmla="*/ 1828 w 2196"/>
              <a:gd name="T7" fmla="*/ 150 h 3324"/>
              <a:gd name="T8" fmla="*/ 1954 w 2196"/>
              <a:gd name="T9" fmla="*/ 117 h 3324"/>
              <a:gd name="T10" fmla="*/ 1839 w 2196"/>
              <a:gd name="T11" fmla="*/ 198 h 3324"/>
              <a:gd name="T12" fmla="*/ 1603 w 2196"/>
              <a:gd name="T13" fmla="*/ 275 h 3324"/>
              <a:gd name="T14" fmla="*/ 1727 w 2196"/>
              <a:gd name="T15" fmla="*/ 232 h 3324"/>
              <a:gd name="T16" fmla="*/ 1617 w 2196"/>
              <a:gd name="T17" fmla="*/ 322 h 3324"/>
              <a:gd name="T18" fmla="*/ 1389 w 2196"/>
              <a:gd name="T19" fmla="*/ 416 h 3324"/>
              <a:gd name="T20" fmla="*/ 1509 w 2196"/>
              <a:gd name="T21" fmla="*/ 364 h 3324"/>
              <a:gd name="T22" fmla="*/ 1404 w 2196"/>
              <a:gd name="T23" fmla="*/ 462 h 3324"/>
              <a:gd name="T24" fmla="*/ 1186 w 2196"/>
              <a:gd name="T25" fmla="*/ 574 h 3324"/>
              <a:gd name="T26" fmla="*/ 1302 w 2196"/>
              <a:gd name="T27" fmla="*/ 513 h 3324"/>
              <a:gd name="T28" fmla="*/ 1203 w 2196"/>
              <a:gd name="T29" fmla="*/ 618 h 3324"/>
              <a:gd name="T30" fmla="*/ 996 w 2196"/>
              <a:gd name="T31" fmla="*/ 746 h 3324"/>
              <a:gd name="T32" fmla="*/ 1107 w 2196"/>
              <a:gd name="T33" fmla="*/ 676 h 3324"/>
              <a:gd name="T34" fmla="*/ 1014 w 2196"/>
              <a:gd name="T35" fmla="*/ 789 h 3324"/>
              <a:gd name="T36" fmla="*/ 819 w 2196"/>
              <a:gd name="T37" fmla="*/ 932 h 3324"/>
              <a:gd name="T38" fmla="*/ 924 w 2196"/>
              <a:gd name="T39" fmla="*/ 854 h 3324"/>
              <a:gd name="T40" fmla="*/ 839 w 2196"/>
              <a:gd name="T41" fmla="*/ 974 h 3324"/>
              <a:gd name="T42" fmla="*/ 659 w 2196"/>
              <a:gd name="T43" fmla="*/ 1132 h 3324"/>
              <a:gd name="T44" fmla="*/ 756 w 2196"/>
              <a:gd name="T45" fmla="*/ 1046 h 3324"/>
              <a:gd name="T46" fmla="*/ 678 w 2196"/>
              <a:gd name="T47" fmla="*/ 1172 h 3324"/>
              <a:gd name="T48" fmla="*/ 514 w 2196"/>
              <a:gd name="T49" fmla="*/ 1344 h 3324"/>
              <a:gd name="T50" fmla="*/ 605 w 2196"/>
              <a:gd name="T51" fmla="*/ 1251 h 3324"/>
              <a:gd name="T52" fmla="*/ 535 w 2196"/>
              <a:gd name="T53" fmla="*/ 1382 h 3324"/>
              <a:gd name="T54" fmla="*/ 385 w 2196"/>
              <a:gd name="T55" fmla="*/ 1565 h 3324"/>
              <a:gd name="T56" fmla="*/ 469 w 2196"/>
              <a:gd name="T57" fmla="*/ 1466 h 3324"/>
              <a:gd name="T58" fmla="*/ 408 w 2196"/>
              <a:gd name="T59" fmla="*/ 1603 h 3324"/>
              <a:gd name="T60" fmla="*/ 275 w 2196"/>
              <a:gd name="T61" fmla="*/ 1796 h 3324"/>
              <a:gd name="T62" fmla="*/ 351 w 2196"/>
              <a:gd name="T63" fmla="*/ 1690 h 3324"/>
              <a:gd name="T64" fmla="*/ 299 w 2196"/>
              <a:gd name="T65" fmla="*/ 1832 h 3324"/>
              <a:gd name="T66" fmla="*/ 183 w 2196"/>
              <a:gd name="T67" fmla="*/ 2036 h 3324"/>
              <a:gd name="T68" fmla="*/ 250 w 2196"/>
              <a:gd name="T69" fmla="*/ 1925 h 3324"/>
              <a:gd name="T70" fmla="*/ 207 w 2196"/>
              <a:gd name="T71" fmla="*/ 2070 h 3324"/>
              <a:gd name="T72" fmla="*/ 127 w 2196"/>
              <a:gd name="T73" fmla="*/ 2313 h 3324"/>
              <a:gd name="T74" fmla="*/ 167 w 2196"/>
              <a:gd name="T75" fmla="*/ 2166 h 3324"/>
              <a:gd name="T76" fmla="*/ 158 w 2196"/>
              <a:gd name="T77" fmla="*/ 2295 h 3324"/>
              <a:gd name="T78" fmla="*/ 74 w 2196"/>
              <a:gd name="T79" fmla="*/ 2562 h 3324"/>
              <a:gd name="T80" fmla="*/ 103 w 2196"/>
              <a:gd name="T81" fmla="*/ 2412 h 3324"/>
              <a:gd name="T82" fmla="*/ 104 w 2196"/>
              <a:gd name="T83" fmla="*/ 2541 h 3324"/>
              <a:gd name="T84" fmla="*/ 40 w 2196"/>
              <a:gd name="T85" fmla="*/ 2815 h 3324"/>
              <a:gd name="T86" fmla="*/ 58 w 2196"/>
              <a:gd name="T87" fmla="*/ 2663 h 3324"/>
              <a:gd name="T88" fmla="*/ 68 w 2196"/>
              <a:gd name="T89" fmla="*/ 2792 h 3324"/>
              <a:gd name="T90" fmla="*/ 26 w 2196"/>
              <a:gd name="T91" fmla="*/ 3069 h 3324"/>
              <a:gd name="T92" fmla="*/ 32 w 2196"/>
              <a:gd name="T93" fmla="*/ 2916 h 3324"/>
              <a:gd name="T94" fmla="*/ 52 w 2196"/>
              <a:gd name="T95" fmla="*/ 3044 h 3324"/>
              <a:gd name="T96" fmla="*/ 5 w 2196"/>
              <a:gd name="T97" fmla="*/ 3299 h 3324"/>
              <a:gd name="T98" fmla="*/ 27 w 2196"/>
              <a:gd name="T99" fmla="*/ 3171 h 3324"/>
              <a:gd name="T100" fmla="*/ 56 w 2196"/>
              <a:gd name="T101" fmla="*/ 3297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96" h="3324">
                <a:moveTo>
                  <a:pt x="2071" y="92"/>
                </a:moveTo>
                <a:lnTo>
                  <a:pt x="2071" y="92"/>
                </a:lnTo>
                <a:cubicBezTo>
                  <a:pt x="2061" y="92"/>
                  <a:pt x="2052" y="86"/>
                  <a:pt x="2047" y="76"/>
                </a:cubicBezTo>
                <a:lnTo>
                  <a:pt x="2047" y="76"/>
                </a:lnTo>
                <a:cubicBezTo>
                  <a:pt x="2042" y="63"/>
                  <a:pt x="2048" y="48"/>
                  <a:pt x="2061" y="43"/>
                </a:cubicBezTo>
                <a:lnTo>
                  <a:pt x="2061" y="43"/>
                </a:lnTo>
                <a:cubicBezTo>
                  <a:pt x="2093" y="30"/>
                  <a:pt x="2125" y="17"/>
                  <a:pt x="2157" y="5"/>
                </a:cubicBezTo>
                <a:lnTo>
                  <a:pt x="2157" y="5"/>
                </a:lnTo>
                <a:cubicBezTo>
                  <a:pt x="2170" y="0"/>
                  <a:pt x="2184" y="7"/>
                  <a:pt x="2189" y="20"/>
                </a:cubicBezTo>
                <a:lnTo>
                  <a:pt x="2189" y="20"/>
                </a:lnTo>
                <a:cubicBezTo>
                  <a:pt x="2195" y="33"/>
                  <a:pt x="2188" y="48"/>
                  <a:pt x="2175" y="53"/>
                </a:cubicBezTo>
                <a:lnTo>
                  <a:pt x="2175" y="53"/>
                </a:lnTo>
                <a:cubicBezTo>
                  <a:pt x="2143" y="65"/>
                  <a:pt x="2112" y="77"/>
                  <a:pt x="2080" y="90"/>
                </a:cubicBezTo>
                <a:lnTo>
                  <a:pt x="2080" y="90"/>
                </a:lnTo>
                <a:cubicBezTo>
                  <a:pt x="2077" y="91"/>
                  <a:pt x="2074" y="92"/>
                  <a:pt x="2071" y="92"/>
                </a:cubicBezTo>
                <a:close/>
                <a:moveTo>
                  <a:pt x="1839" y="198"/>
                </a:moveTo>
                <a:lnTo>
                  <a:pt x="1839" y="198"/>
                </a:lnTo>
                <a:cubicBezTo>
                  <a:pt x="1830" y="198"/>
                  <a:pt x="1821" y="193"/>
                  <a:pt x="1817" y="184"/>
                </a:cubicBezTo>
                <a:lnTo>
                  <a:pt x="1817" y="184"/>
                </a:lnTo>
                <a:cubicBezTo>
                  <a:pt x="1810" y="172"/>
                  <a:pt x="1816" y="157"/>
                  <a:pt x="1828" y="150"/>
                </a:cubicBezTo>
                <a:lnTo>
                  <a:pt x="1828" y="150"/>
                </a:lnTo>
                <a:cubicBezTo>
                  <a:pt x="1858" y="134"/>
                  <a:pt x="1889" y="119"/>
                  <a:pt x="1920" y="105"/>
                </a:cubicBezTo>
                <a:lnTo>
                  <a:pt x="1920" y="105"/>
                </a:lnTo>
                <a:cubicBezTo>
                  <a:pt x="1933" y="99"/>
                  <a:pt x="1948" y="105"/>
                  <a:pt x="1954" y="117"/>
                </a:cubicBezTo>
                <a:lnTo>
                  <a:pt x="1954" y="117"/>
                </a:lnTo>
                <a:cubicBezTo>
                  <a:pt x="1960" y="130"/>
                  <a:pt x="1954" y="145"/>
                  <a:pt x="1941" y="151"/>
                </a:cubicBezTo>
                <a:lnTo>
                  <a:pt x="1941" y="151"/>
                </a:lnTo>
                <a:cubicBezTo>
                  <a:pt x="1912" y="166"/>
                  <a:pt x="1881" y="180"/>
                  <a:pt x="1851" y="196"/>
                </a:cubicBezTo>
                <a:lnTo>
                  <a:pt x="1851" y="196"/>
                </a:lnTo>
                <a:cubicBezTo>
                  <a:pt x="1847" y="197"/>
                  <a:pt x="1843" y="198"/>
                  <a:pt x="1839" y="198"/>
                </a:cubicBezTo>
                <a:close/>
                <a:moveTo>
                  <a:pt x="1617" y="322"/>
                </a:moveTo>
                <a:lnTo>
                  <a:pt x="1617" y="322"/>
                </a:lnTo>
                <a:cubicBezTo>
                  <a:pt x="1608" y="322"/>
                  <a:pt x="1600" y="318"/>
                  <a:pt x="1595" y="310"/>
                </a:cubicBezTo>
                <a:lnTo>
                  <a:pt x="1595" y="310"/>
                </a:lnTo>
                <a:cubicBezTo>
                  <a:pt x="1588" y="298"/>
                  <a:pt x="1592" y="282"/>
                  <a:pt x="1603" y="275"/>
                </a:cubicBezTo>
                <a:lnTo>
                  <a:pt x="1603" y="275"/>
                </a:lnTo>
                <a:cubicBezTo>
                  <a:pt x="1633" y="258"/>
                  <a:pt x="1663" y="240"/>
                  <a:pt x="1692" y="223"/>
                </a:cubicBezTo>
                <a:lnTo>
                  <a:pt x="1692" y="223"/>
                </a:lnTo>
                <a:cubicBezTo>
                  <a:pt x="1704" y="216"/>
                  <a:pt x="1720" y="220"/>
                  <a:pt x="1727" y="232"/>
                </a:cubicBezTo>
                <a:lnTo>
                  <a:pt x="1727" y="232"/>
                </a:lnTo>
                <a:cubicBezTo>
                  <a:pt x="1734" y="245"/>
                  <a:pt x="1729" y="260"/>
                  <a:pt x="1717" y="267"/>
                </a:cubicBezTo>
                <a:lnTo>
                  <a:pt x="1717" y="267"/>
                </a:lnTo>
                <a:cubicBezTo>
                  <a:pt x="1688" y="284"/>
                  <a:pt x="1658" y="301"/>
                  <a:pt x="1630" y="318"/>
                </a:cubicBezTo>
                <a:lnTo>
                  <a:pt x="1630" y="318"/>
                </a:lnTo>
                <a:cubicBezTo>
                  <a:pt x="1626" y="321"/>
                  <a:pt x="1621" y="322"/>
                  <a:pt x="1617" y="322"/>
                </a:cubicBezTo>
                <a:close/>
                <a:moveTo>
                  <a:pt x="1404" y="462"/>
                </a:moveTo>
                <a:lnTo>
                  <a:pt x="1404" y="462"/>
                </a:lnTo>
                <a:cubicBezTo>
                  <a:pt x="1396" y="462"/>
                  <a:pt x="1389" y="459"/>
                  <a:pt x="1383" y="452"/>
                </a:cubicBezTo>
                <a:lnTo>
                  <a:pt x="1383" y="452"/>
                </a:lnTo>
                <a:cubicBezTo>
                  <a:pt x="1375" y="440"/>
                  <a:pt x="1378" y="425"/>
                  <a:pt x="1389" y="416"/>
                </a:cubicBezTo>
                <a:lnTo>
                  <a:pt x="1389" y="416"/>
                </a:lnTo>
                <a:cubicBezTo>
                  <a:pt x="1417" y="396"/>
                  <a:pt x="1446" y="377"/>
                  <a:pt x="1474" y="358"/>
                </a:cubicBezTo>
                <a:lnTo>
                  <a:pt x="1474" y="358"/>
                </a:lnTo>
                <a:cubicBezTo>
                  <a:pt x="1485" y="350"/>
                  <a:pt x="1501" y="353"/>
                  <a:pt x="1509" y="364"/>
                </a:cubicBezTo>
                <a:lnTo>
                  <a:pt x="1509" y="364"/>
                </a:lnTo>
                <a:cubicBezTo>
                  <a:pt x="1517" y="376"/>
                  <a:pt x="1514" y="392"/>
                  <a:pt x="1502" y="400"/>
                </a:cubicBezTo>
                <a:lnTo>
                  <a:pt x="1502" y="400"/>
                </a:lnTo>
                <a:cubicBezTo>
                  <a:pt x="1474" y="419"/>
                  <a:pt x="1446" y="438"/>
                  <a:pt x="1419" y="457"/>
                </a:cubicBezTo>
                <a:lnTo>
                  <a:pt x="1419" y="457"/>
                </a:lnTo>
                <a:cubicBezTo>
                  <a:pt x="1414" y="461"/>
                  <a:pt x="1410" y="462"/>
                  <a:pt x="1404" y="462"/>
                </a:cubicBezTo>
                <a:close/>
                <a:moveTo>
                  <a:pt x="1203" y="618"/>
                </a:moveTo>
                <a:lnTo>
                  <a:pt x="1203" y="618"/>
                </a:lnTo>
                <a:cubicBezTo>
                  <a:pt x="1195" y="618"/>
                  <a:pt x="1188" y="615"/>
                  <a:pt x="1183" y="609"/>
                </a:cubicBezTo>
                <a:lnTo>
                  <a:pt x="1183" y="609"/>
                </a:lnTo>
                <a:cubicBezTo>
                  <a:pt x="1174" y="599"/>
                  <a:pt x="1176" y="583"/>
                  <a:pt x="1186" y="574"/>
                </a:cubicBezTo>
                <a:lnTo>
                  <a:pt x="1186" y="574"/>
                </a:lnTo>
                <a:cubicBezTo>
                  <a:pt x="1212" y="552"/>
                  <a:pt x="1239" y="530"/>
                  <a:pt x="1267" y="509"/>
                </a:cubicBezTo>
                <a:lnTo>
                  <a:pt x="1267" y="509"/>
                </a:lnTo>
                <a:cubicBezTo>
                  <a:pt x="1278" y="500"/>
                  <a:pt x="1293" y="502"/>
                  <a:pt x="1302" y="513"/>
                </a:cubicBezTo>
                <a:lnTo>
                  <a:pt x="1302" y="513"/>
                </a:lnTo>
                <a:cubicBezTo>
                  <a:pt x="1310" y="524"/>
                  <a:pt x="1309" y="540"/>
                  <a:pt x="1297" y="548"/>
                </a:cubicBezTo>
                <a:lnTo>
                  <a:pt x="1297" y="548"/>
                </a:lnTo>
                <a:cubicBezTo>
                  <a:pt x="1271" y="569"/>
                  <a:pt x="1245" y="591"/>
                  <a:pt x="1219" y="613"/>
                </a:cubicBezTo>
                <a:lnTo>
                  <a:pt x="1219" y="613"/>
                </a:lnTo>
                <a:cubicBezTo>
                  <a:pt x="1215" y="616"/>
                  <a:pt x="1208" y="618"/>
                  <a:pt x="1203" y="618"/>
                </a:cubicBezTo>
                <a:close/>
                <a:moveTo>
                  <a:pt x="1014" y="789"/>
                </a:moveTo>
                <a:lnTo>
                  <a:pt x="1014" y="789"/>
                </a:lnTo>
                <a:cubicBezTo>
                  <a:pt x="1007" y="789"/>
                  <a:pt x="1000" y="787"/>
                  <a:pt x="996" y="782"/>
                </a:cubicBezTo>
                <a:lnTo>
                  <a:pt x="996" y="782"/>
                </a:lnTo>
                <a:cubicBezTo>
                  <a:pt x="986" y="772"/>
                  <a:pt x="986" y="755"/>
                  <a:pt x="996" y="746"/>
                </a:cubicBezTo>
                <a:lnTo>
                  <a:pt x="996" y="746"/>
                </a:lnTo>
                <a:cubicBezTo>
                  <a:pt x="1021" y="722"/>
                  <a:pt x="1045" y="698"/>
                  <a:pt x="1071" y="675"/>
                </a:cubicBezTo>
                <a:lnTo>
                  <a:pt x="1071" y="675"/>
                </a:lnTo>
                <a:cubicBezTo>
                  <a:pt x="1081" y="665"/>
                  <a:pt x="1097" y="666"/>
                  <a:pt x="1107" y="676"/>
                </a:cubicBezTo>
                <a:lnTo>
                  <a:pt x="1107" y="676"/>
                </a:lnTo>
                <a:cubicBezTo>
                  <a:pt x="1116" y="687"/>
                  <a:pt x="1115" y="703"/>
                  <a:pt x="1105" y="713"/>
                </a:cubicBezTo>
                <a:lnTo>
                  <a:pt x="1105" y="713"/>
                </a:lnTo>
                <a:cubicBezTo>
                  <a:pt x="1080" y="736"/>
                  <a:pt x="1055" y="759"/>
                  <a:pt x="1032" y="782"/>
                </a:cubicBezTo>
                <a:lnTo>
                  <a:pt x="1032" y="782"/>
                </a:lnTo>
                <a:cubicBezTo>
                  <a:pt x="1027" y="787"/>
                  <a:pt x="1021" y="789"/>
                  <a:pt x="1014" y="789"/>
                </a:cubicBezTo>
                <a:close/>
                <a:moveTo>
                  <a:pt x="839" y="974"/>
                </a:moveTo>
                <a:lnTo>
                  <a:pt x="839" y="974"/>
                </a:lnTo>
                <a:cubicBezTo>
                  <a:pt x="833" y="974"/>
                  <a:pt x="827" y="972"/>
                  <a:pt x="822" y="968"/>
                </a:cubicBezTo>
                <a:lnTo>
                  <a:pt x="822" y="968"/>
                </a:lnTo>
                <a:cubicBezTo>
                  <a:pt x="811" y="959"/>
                  <a:pt x="810" y="942"/>
                  <a:pt x="819" y="932"/>
                </a:cubicBezTo>
                <a:lnTo>
                  <a:pt x="819" y="932"/>
                </a:lnTo>
                <a:cubicBezTo>
                  <a:pt x="842" y="906"/>
                  <a:pt x="865" y="881"/>
                  <a:pt x="888" y="856"/>
                </a:cubicBezTo>
                <a:lnTo>
                  <a:pt x="888" y="856"/>
                </a:lnTo>
                <a:cubicBezTo>
                  <a:pt x="898" y="846"/>
                  <a:pt x="914" y="845"/>
                  <a:pt x="924" y="854"/>
                </a:cubicBezTo>
                <a:lnTo>
                  <a:pt x="924" y="854"/>
                </a:lnTo>
                <a:cubicBezTo>
                  <a:pt x="935" y="864"/>
                  <a:pt x="935" y="881"/>
                  <a:pt x="926" y="891"/>
                </a:cubicBezTo>
                <a:lnTo>
                  <a:pt x="926" y="891"/>
                </a:lnTo>
                <a:cubicBezTo>
                  <a:pt x="902" y="915"/>
                  <a:pt x="880" y="941"/>
                  <a:pt x="858" y="966"/>
                </a:cubicBezTo>
                <a:lnTo>
                  <a:pt x="858" y="966"/>
                </a:lnTo>
                <a:cubicBezTo>
                  <a:pt x="853" y="971"/>
                  <a:pt x="846" y="974"/>
                  <a:pt x="839" y="974"/>
                </a:cubicBezTo>
                <a:close/>
                <a:moveTo>
                  <a:pt x="678" y="1172"/>
                </a:moveTo>
                <a:lnTo>
                  <a:pt x="678" y="1172"/>
                </a:lnTo>
                <a:cubicBezTo>
                  <a:pt x="673" y="1172"/>
                  <a:pt x="669" y="1171"/>
                  <a:pt x="665" y="1167"/>
                </a:cubicBezTo>
                <a:lnTo>
                  <a:pt x="665" y="1167"/>
                </a:lnTo>
                <a:cubicBezTo>
                  <a:pt x="653" y="1159"/>
                  <a:pt x="650" y="1143"/>
                  <a:pt x="659" y="1132"/>
                </a:cubicBezTo>
                <a:lnTo>
                  <a:pt x="659" y="1132"/>
                </a:lnTo>
                <a:cubicBezTo>
                  <a:pt x="678" y="1104"/>
                  <a:pt x="699" y="1077"/>
                  <a:pt x="721" y="1050"/>
                </a:cubicBezTo>
                <a:lnTo>
                  <a:pt x="721" y="1050"/>
                </a:lnTo>
                <a:cubicBezTo>
                  <a:pt x="729" y="1039"/>
                  <a:pt x="745" y="1037"/>
                  <a:pt x="756" y="1046"/>
                </a:cubicBezTo>
                <a:lnTo>
                  <a:pt x="756" y="1046"/>
                </a:lnTo>
                <a:cubicBezTo>
                  <a:pt x="767" y="1055"/>
                  <a:pt x="769" y="1071"/>
                  <a:pt x="761" y="1082"/>
                </a:cubicBezTo>
                <a:lnTo>
                  <a:pt x="761" y="1082"/>
                </a:lnTo>
                <a:cubicBezTo>
                  <a:pt x="739" y="1108"/>
                  <a:pt x="718" y="1135"/>
                  <a:pt x="699" y="1162"/>
                </a:cubicBezTo>
                <a:lnTo>
                  <a:pt x="699" y="1162"/>
                </a:lnTo>
                <a:cubicBezTo>
                  <a:pt x="694" y="1169"/>
                  <a:pt x="686" y="1172"/>
                  <a:pt x="678" y="1172"/>
                </a:cubicBezTo>
                <a:close/>
                <a:moveTo>
                  <a:pt x="535" y="1382"/>
                </a:moveTo>
                <a:lnTo>
                  <a:pt x="535" y="1382"/>
                </a:lnTo>
                <a:cubicBezTo>
                  <a:pt x="530" y="1382"/>
                  <a:pt x="526" y="1381"/>
                  <a:pt x="522" y="1379"/>
                </a:cubicBezTo>
                <a:lnTo>
                  <a:pt x="522" y="1379"/>
                </a:lnTo>
                <a:cubicBezTo>
                  <a:pt x="510" y="1371"/>
                  <a:pt x="506" y="1355"/>
                  <a:pt x="514" y="1344"/>
                </a:cubicBezTo>
                <a:lnTo>
                  <a:pt x="514" y="1344"/>
                </a:lnTo>
                <a:cubicBezTo>
                  <a:pt x="532" y="1314"/>
                  <a:pt x="551" y="1286"/>
                  <a:pt x="569" y="1257"/>
                </a:cubicBezTo>
                <a:lnTo>
                  <a:pt x="569" y="1257"/>
                </a:lnTo>
                <a:cubicBezTo>
                  <a:pt x="578" y="1246"/>
                  <a:pt x="593" y="1243"/>
                  <a:pt x="605" y="1251"/>
                </a:cubicBezTo>
                <a:lnTo>
                  <a:pt x="605" y="1251"/>
                </a:lnTo>
                <a:cubicBezTo>
                  <a:pt x="617" y="1258"/>
                  <a:pt x="620" y="1274"/>
                  <a:pt x="612" y="1286"/>
                </a:cubicBezTo>
                <a:lnTo>
                  <a:pt x="612" y="1286"/>
                </a:lnTo>
                <a:cubicBezTo>
                  <a:pt x="593" y="1314"/>
                  <a:pt x="574" y="1342"/>
                  <a:pt x="557" y="1370"/>
                </a:cubicBezTo>
                <a:lnTo>
                  <a:pt x="557" y="1370"/>
                </a:lnTo>
                <a:cubicBezTo>
                  <a:pt x="552" y="1379"/>
                  <a:pt x="544" y="1382"/>
                  <a:pt x="535" y="1382"/>
                </a:cubicBezTo>
                <a:close/>
                <a:moveTo>
                  <a:pt x="408" y="1603"/>
                </a:moveTo>
                <a:lnTo>
                  <a:pt x="408" y="1603"/>
                </a:lnTo>
                <a:cubicBezTo>
                  <a:pt x="404" y="1603"/>
                  <a:pt x="400" y="1602"/>
                  <a:pt x="396" y="1600"/>
                </a:cubicBezTo>
                <a:lnTo>
                  <a:pt x="396" y="1600"/>
                </a:lnTo>
                <a:cubicBezTo>
                  <a:pt x="384" y="1594"/>
                  <a:pt x="379" y="1578"/>
                  <a:pt x="385" y="1565"/>
                </a:cubicBezTo>
                <a:lnTo>
                  <a:pt x="385" y="1565"/>
                </a:lnTo>
                <a:cubicBezTo>
                  <a:pt x="401" y="1536"/>
                  <a:pt x="418" y="1505"/>
                  <a:pt x="435" y="1476"/>
                </a:cubicBezTo>
                <a:lnTo>
                  <a:pt x="435" y="1476"/>
                </a:lnTo>
                <a:cubicBezTo>
                  <a:pt x="442" y="1463"/>
                  <a:pt x="457" y="1459"/>
                  <a:pt x="469" y="1466"/>
                </a:cubicBezTo>
                <a:lnTo>
                  <a:pt x="469" y="1466"/>
                </a:lnTo>
                <a:cubicBezTo>
                  <a:pt x="482" y="1473"/>
                  <a:pt x="486" y="1489"/>
                  <a:pt x="479" y="1501"/>
                </a:cubicBezTo>
                <a:lnTo>
                  <a:pt x="479" y="1501"/>
                </a:lnTo>
                <a:cubicBezTo>
                  <a:pt x="463" y="1530"/>
                  <a:pt x="446" y="1560"/>
                  <a:pt x="431" y="1589"/>
                </a:cubicBezTo>
                <a:lnTo>
                  <a:pt x="431" y="1589"/>
                </a:lnTo>
                <a:cubicBezTo>
                  <a:pt x="426" y="1598"/>
                  <a:pt x="417" y="1603"/>
                  <a:pt x="408" y="1603"/>
                </a:cubicBezTo>
                <a:close/>
                <a:moveTo>
                  <a:pt x="299" y="1832"/>
                </a:moveTo>
                <a:lnTo>
                  <a:pt x="299" y="1832"/>
                </a:lnTo>
                <a:cubicBezTo>
                  <a:pt x="295" y="1832"/>
                  <a:pt x="292" y="1831"/>
                  <a:pt x="288" y="1830"/>
                </a:cubicBezTo>
                <a:lnTo>
                  <a:pt x="288" y="1830"/>
                </a:lnTo>
                <a:cubicBezTo>
                  <a:pt x="275" y="1825"/>
                  <a:pt x="269" y="1809"/>
                  <a:pt x="275" y="1796"/>
                </a:cubicBezTo>
                <a:lnTo>
                  <a:pt x="275" y="1796"/>
                </a:lnTo>
                <a:cubicBezTo>
                  <a:pt x="288" y="1765"/>
                  <a:pt x="303" y="1733"/>
                  <a:pt x="317" y="1703"/>
                </a:cubicBezTo>
                <a:lnTo>
                  <a:pt x="317" y="1703"/>
                </a:lnTo>
                <a:cubicBezTo>
                  <a:pt x="323" y="1690"/>
                  <a:pt x="338" y="1684"/>
                  <a:pt x="351" y="1690"/>
                </a:cubicBezTo>
                <a:lnTo>
                  <a:pt x="351" y="1690"/>
                </a:lnTo>
                <a:cubicBezTo>
                  <a:pt x="363" y="1697"/>
                  <a:pt x="369" y="1712"/>
                  <a:pt x="363" y="1724"/>
                </a:cubicBezTo>
                <a:lnTo>
                  <a:pt x="363" y="1724"/>
                </a:lnTo>
                <a:cubicBezTo>
                  <a:pt x="349" y="1755"/>
                  <a:pt x="335" y="1786"/>
                  <a:pt x="322" y="1816"/>
                </a:cubicBezTo>
                <a:lnTo>
                  <a:pt x="322" y="1816"/>
                </a:lnTo>
                <a:cubicBezTo>
                  <a:pt x="317" y="1826"/>
                  <a:pt x="309" y="1832"/>
                  <a:pt x="299" y="1832"/>
                </a:cubicBezTo>
                <a:lnTo>
                  <a:pt x="207" y="2070"/>
                </a:lnTo>
                <a:lnTo>
                  <a:pt x="207" y="2070"/>
                </a:lnTo>
                <a:cubicBezTo>
                  <a:pt x="204" y="2070"/>
                  <a:pt x="201" y="2069"/>
                  <a:pt x="198" y="2069"/>
                </a:cubicBezTo>
                <a:lnTo>
                  <a:pt x="198" y="2069"/>
                </a:lnTo>
                <a:cubicBezTo>
                  <a:pt x="185" y="2064"/>
                  <a:pt x="178" y="2050"/>
                  <a:pt x="183" y="2036"/>
                </a:cubicBezTo>
                <a:lnTo>
                  <a:pt x="183" y="2036"/>
                </a:lnTo>
                <a:cubicBezTo>
                  <a:pt x="194" y="2004"/>
                  <a:pt x="205" y="1971"/>
                  <a:pt x="217" y="1940"/>
                </a:cubicBezTo>
                <a:lnTo>
                  <a:pt x="217" y="1940"/>
                </a:lnTo>
                <a:cubicBezTo>
                  <a:pt x="222" y="1926"/>
                  <a:pt x="237" y="1919"/>
                  <a:pt x="250" y="1925"/>
                </a:cubicBezTo>
                <a:lnTo>
                  <a:pt x="250" y="1925"/>
                </a:lnTo>
                <a:cubicBezTo>
                  <a:pt x="263" y="1930"/>
                  <a:pt x="270" y="1944"/>
                  <a:pt x="265" y="1957"/>
                </a:cubicBezTo>
                <a:lnTo>
                  <a:pt x="265" y="1957"/>
                </a:lnTo>
                <a:cubicBezTo>
                  <a:pt x="253" y="1988"/>
                  <a:pt x="242" y="2021"/>
                  <a:pt x="231" y="2052"/>
                </a:cubicBezTo>
                <a:lnTo>
                  <a:pt x="231" y="2052"/>
                </a:lnTo>
                <a:cubicBezTo>
                  <a:pt x="227" y="2063"/>
                  <a:pt x="217" y="2070"/>
                  <a:pt x="207" y="2070"/>
                </a:cubicBezTo>
                <a:lnTo>
                  <a:pt x="299" y="1832"/>
                </a:lnTo>
                <a:close/>
                <a:moveTo>
                  <a:pt x="133" y="2314"/>
                </a:moveTo>
                <a:lnTo>
                  <a:pt x="133" y="2314"/>
                </a:lnTo>
                <a:cubicBezTo>
                  <a:pt x="131" y="2314"/>
                  <a:pt x="129" y="2313"/>
                  <a:pt x="127" y="2313"/>
                </a:cubicBezTo>
                <a:lnTo>
                  <a:pt x="127" y="2313"/>
                </a:lnTo>
                <a:cubicBezTo>
                  <a:pt x="114" y="2309"/>
                  <a:pt x="105" y="2295"/>
                  <a:pt x="109" y="2282"/>
                </a:cubicBezTo>
                <a:lnTo>
                  <a:pt x="109" y="2282"/>
                </a:lnTo>
                <a:cubicBezTo>
                  <a:pt x="117" y="2249"/>
                  <a:pt x="126" y="2215"/>
                  <a:pt x="136" y="2183"/>
                </a:cubicBezTo>
                <a:lnTo>
                  <a:pt x="136" y="2183"/>
                </a:lnTo>
                <a:cubicBezTo>
                  <a:pt x="140" y="2169"/>
                  <a:pt x="154" y="2161"/>
                  <a:pt x="167" y="2166"/>
                </a:cubicBezTo>
                <a:lnTo>
                  <a:pt x="167" y="2166"/>
                </a:lnTo>
                <a:cubicBezTo>
                  <a:pt x="181" y="2169"/>
                  <a:pt x="189" y="2183"/>
                  <a:pt x="185" y="2197"/>
                </a:cubicBezTo>
                <a:lnTo>
                  <a:pt x="185" y="2197"/>
                </a:lnTo>
                <a:cubicBezTo>
                  <a:pt x="175" y="2229"/>
                  <a:pt x="166" y="2262"/>
                  <a:pt x="158" y="2295"/>
                </a:cubicBezTo>
                <a:lnTo>
                  <a:pt x="158" y="2295"/>
                </a:lnTo>
                <a:cubicBezTo>
                  <a:pt x="155" y="2306"/>
                  <a:pt x="144" y="2314"/>
                  <a:pt x="133" y="2314"/>
                </a:cubicBezTo>
                <a:close/>
                <a:moveTo>
                  <a:pt x="79" y="2563"/>
                </a:moveTo>
                <a:lnTo>
                  <a:pt x="79" y="2563"/>
                </a:lnTo>
                <a:cubicBezTo>
                  <a:pt x="77" y="2563"/>
                  <a:pt x="75" y="2562"/>
                  <a:pt x="74" y="2562"/>
                </a:cubicBezTo>
                <a:lnTo>
                  <a:pt x="74" y="2562"/>
                </a:lnTo>
                <a:cubicBezTo>
                  <a:pt x="60" y="2560"/>
                  <a:pt x="51" y="2546"/>
                  <a:pt x="53" y="2533"/>
                </a:cubicBezTo>
                <a:lnTo>
                  <a:pt x="53" y="2533"/>
                </a:lnTo>
                <a:cubicBezTo>
                  <a:pt x="59" y="2499"/>
                  <a:pt x="66" y="2465"/>
                  <a:pt x="73" y="2432"/>
                </a:cubicBezTo>
                <a:lnTo>
                  <a:pt x="73" y="2432"/>
                </a:lnTo>
                <a:cubicBezTo>
                  <a:pt x="76" y="2418"/>
                  <a:pt x="90" y="2409"/>
                  <a:pt x="103" y="2412"/>
                </a:cubicBezTo>
                <a:lnTo>
                  <a:pt x="103" y="2412"/>
                </a:lnTo>
                <a:cubicBezTo>
                  <a:pt x="117" y="2415"/>
                  <a:pt x="126" y="2429"/>
                  <a:pt x="123" y="2442"/>
                </a:cubicBezTo>
                <a:lnTo>
                  <a:pt x="123" y="2442"/>
                </a:lnTo>
                <a:cubicBezTo>
                  <a:pt x="116" y="2475"/>
                  <a:pt x="109" y="2508"/>
                  <a:pt x="104" y="2541"/>
                </a:cubicBezTo>
                <a:lnTo>
                  <a:pt x="104" y="2541"/>
                </a:lnTo>
                <a:cubicBezTo>
                  <a:pt x="101" y="2554"/>
                  <a:pt x="90" y="2563"/>
                  <a:pt x="79" y="2563"/>
                </a:cubicBezTo>
                <a:close/>
                <a:moveTo>
                  <a:pt x="42" y="2815"/>
                </a:moveTo>
                <a:lnTo>
                  <a:pt x="42" y="2815"/>
                </a:lnTo>
                <a:cubicBezTo>
                  <a:pt x="42" y="2815"/>
                  <a:pt x="41" y="2815"/>
                  <a:pt x="40" y="2815"/>
                </a:cubicBezTo>
                <a:lnTo>
                  <a:pt x="40" y="2815"/>
                </a:lnTo>
                <a:cubicBezTo>
                  <a:pt x="26" y="2813"/>
                  <a:pt x="16" y="2800"/>
                  <a:pt x="17" y="2786"/>
                </a:cubicBezTo>
                <a:lnTo>
                  <a:pt x="17" y="2786"/>
                </a:lnTo>
                <a:cubicBezTo>
                  <a:pt x="20" y="2753"/>
                  <a:pt x="25" y="2719"/>
                  <a:pt x="29" y="2684"/>
                </a:cubicBezTo>
                <a:lnTo>
                  <a:pt x="29" y="2684"/>
                </a:lnTo>
                <a:cubicBezTo>
                  <a:pt x="31" y="2671"/>
                  <a:pt x="44" y="2660"/>
                  <a:pt x="58" y="2663"/>
                </a:cubicBezTo>
                <a:lnTo>
                  <a:pt x="58" y="2663"/>
                </a:lnTo>
                <a:cubicBezTo>
                  <a:pt x="72" y="2665"/>
                  <a:pt x="81" y="2678"/>
                  <a:pt x="80" y="2691"/>
                </a:cubicBezTo>
                <a:lnTo>
                  <a:pt x="80" y="2691"/>
                </a:lnTo>
                <a:cubicBezTo>
                  <a:pt x="75" y="2725"/>
                  <a:pt x="71" y="2758"/>
                  <a:pt x="68" y="2792"/>
                </a:cubicBezTo>
                <a:lnTo>
                  <a:pt x="68" y="2792"/>
                </a:lnTo>
                <a:cubicBezTo>
                  <a:pt x="66" y="2805"/>
                  <a:pt x="55" y="2815"/>
                  <a:pt x="42" y="2815"/>
                </a:cubicBezTo>
                <a:close/>
                <a:moveTo>
                  <a:pt x="27" y="3069"/>
                </a:moveTo>
                <a:lnTo>
                  <a:pt x="27" y="3069"/>
                </a:lnTo>
                <a:cubicBezTo>
                  <a:pt x="26" y="3069"/>
                  <a:pt x="26" y="3069"/>
                  <a:pt x="26" y="3069"/>
                </a:cubicBezTo>
                <a:lnTo>
                  <a:pt x="26" y="3069"/>
                </a:lnTo>
                <a:cubicBezTo>
                  <a:pt x="12" y="3068"/>
                  <a:pt x="1" y="3057"/>
                  <a:pt x="1" y="3043"/>
                </a:cubicBezTo>
                <a:lnTo>
                  <a:pt x="1" y="3043"/>
                </a:lnTo>
                <a:cubicBezTo>
                  <a:pt x="1" y="3009"/>
                  <a:pt x="3" y="2974"/>
                  <a:pt x="5" y="2940"/>
                </a:cubicBezTo>
                <a:lnTo>
                  <a:pt x="5" y="2940"/>
                </a:lnTo>
                <a:cubicBezTo>
                  <a:pt x="6" y="2926"/>
                  <a:pt x="18" y="2915"/>
                  <a:pt x="32" y="2916"/>
                </a:cubicBezTo>
                <a:lnTo>
                  <a:pt x="32" y="2916"/>
                </a:lnTo>
                <a:cubicBezTo>
                  <a:pt x="46" y="2917"/>
                  <a:pt x="57" y="2929"/>
                  <a:pt x="56" y="2943"/>
                </a:cubicBezTo>
                <a:lnTo>
                  <a:pt x="56" y="2943"/>
                </a:lnTo>
                <a:cubicBezTo>
                  <a:pt x="54" y="2977"/>
                  <a:pt x="53" y="3010"/>
                  <a:pt x="52" y="3044"/>
                </a:cubicBezTo>
                <a:lnTo>
                  <a:pt x="52" y="3044"/>
                </a:lnTo>
                <a:cubicBezTo>
                  <a:pt x="52" y="3058"/>
                  <a:pt x="40" y="3069"/>
                  <a:pt x="27" y="3069"/>
                </a:cubicBezTo>
                <a:lnTo>
                  <a:pt x="30" y="3323"/>
                </a:lnTo>
                <a:lnTo>
                  <a:pt x="30" y="3323"/>
                </a:lnTo>
                <a:cubicBezTo>
                  <a:pt x="17" y="3323"/>
                  <a:pt x="6" y="3313"/>
                  <a:pt x="5" y="3299"/>
                </a:cubicBezTo>
                <a:lnTo>
                  <a:pt x="5" y="3299"/>
                </a:lnTo>
                <a:cubicBezTo>
                  <a:pt x="3" y="3265"/>
                  <a:pt x="1" y="3231"/>
                  <a:pt x="1" y="3197"/>
                </a:cubicBezTo>
                <a:lnTo>
                  <a:pt x="1" y="3197"/>
                </a:lnTo>
                <a:cubicBezTo>
                  <a:pt x="0" y="3183"/>
                  <a:pt x="12" y="3171"/>
                  <a:pt x="26" y="3171"/>
                </a:cubicBezTo>
                <a:lnTo>
                  <a:pt x="26" y="3171"/>
                </a:lnTo>
                <a:cubicBezTo>
                  <a:pt x="26" y="3171"/>
                  <a:pt x="26" y="3171"/>
                  <a:pt x="27" y="3171"/>
                </a:cubicBezTo>
                <a:lnTo>
                  <a:pt x="27" y="3171"/>
                </a:lnTo>
                <a:cubicBezTo>
                  <a:pt x="40" y="3171"/>
                  <a:pt x="52" y="3182"/>
                  <a:pt x="52" y="3196"/>
                </a:cubicBezTo>
                <a:lnTo>
                  <a:pt x="52" y="3196"/>
                </a:lnTo>
                <a:cubicBezTo>
                  <a:pt x="52" y="3229"/>
                  <a:pt x="54" y="3264"/>
                  <a:pt x="56" y="3297"/>
                </a:cubicBezTo>
                <a:lnTo>
                  <a:pt x="56" y="3297"/>
                </a:lnTo>
                <a:cubicBezTo>
                  <a:pt x="57" y="3310"/>
                  <a:pt x="46" y="3323"/>
                  <a:pt x="31" y="3323"/>
                </a:cubicBezTo>
                <a:lnTo>
                  <a:pt x="31" y="3323"/>
                </a:lnTo>
                <a:cubicBezTo>
                  <a:pt x="31" y="3323"/>
                  <a:pt x="31" y="3323"/>
                  <a:pt x="30" y="3323"/>
                </a:cubicBezTo>
                <a:lnTo>
                  <a:pt x="27" y="30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EE8A7D1-8D31-DD41-9704-40B1BE8E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0587" y="6191273"/>
            <a:ext cx="576254" cy="373497"/>
          </a:xfrm>
          <a:custGeom>
            <a:avLst/>
            <a:gdLst>
              <a:gd name="T0" fmla="*/ 106 w 476"/>
              <a:gd name="T1" fmla="*/ 306 h 307"/>
              <a:gd name="T2" fmla="*/ 74 w 476"/>
              <a:gd name="T3" fmla="*/ 267 h 307"/>
              <a:gd name="T4" fmla="*/ 333 w 476"/>
              <a:gd name="T5" fmla="*/ 56 h 307"/>
              <a:gd name="T6" fmla="*/ 0 w 476"/>
              <a:gd name="T7" fmla="*/ 51 h 307"/>
              <a:gd name="T8" fmla="*/ 0 w 476"/>
              <a:gd name="T9" fmla="*/ 0 h 307"/>
              <a:gd name="T10" fmla="*/ 475 w 476"/>
              <a:gd name="T11" fmla="*/ 7 h 307"/>
              <a:gd name="T12" fmla="*/ 106 w 476"/>
              <a:gd name="T13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6" h="307">
                <a:moveTo>
                  <a:pt x="106" y="306"/>
                </a:moveTo>
                <a:lnTo>
                  <a:pt x="74" y="267"/>
                </a:lnTo>
                <a:lnTo>
                  <a:pt x="333" y="56"/>
                </a:lnTo>
                <a:lnTo>
                  <a:pt x="0" y="51"/>
                </a:lnTo>
                <a:lnTo>
                  <a:pt x="0" y="0"/>
                </a:lnTo>
                <a:lnTo>
                  <a:pt x="475" y="7"/>
                </a:lnTo>
                <a:lnTo>
                  <a:pt x="106" y="3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EF46162-6791-1F4E-9C26-73B7D273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297" y="6169929"/>
            <a:ext cx="2497100" cy="3980420"/>
          </a:xfrm>
          <a:custGeom>
            <a:avLst/>
            <a:gdLst>
              <a:gd name="T0" fmla="*/ 107 w 2064"/>
              <a:gd name="T1" fmla="*/ 99 h 3290"/>
              <a:gd name="T2" fmla="*/ 7 w 2064"/>
              <a:gd name="T3" fmla="*/ 18 h 3290"/>
              <a:gd name="T4" fmla="*/ 132 w 2064"/>
              <a:gd name="T5" fmla="*/ 55 h 3290"/>
              <a:gd name="T6" fmla="*/ 335 w 2064"/>
              <a:gd name="T7" fmla="*/ 238 h 3290"/>
              <a:gd name="T8" fmla="*/ 237 w 2064"/>
              <a:gd name="T9" fmla="*/ 177 h 3290"/>
              <a:gd name="T10" fmla="*/ 264 w 2064"/>
              <a:gd name="T11" fmla="*/ 134 h 3290"/>
              <a:gd name="T12" fmla="*/ 356 w 2064"/>
              <a:gd name="T13" fmla="*/ 227 h 3290"/>
              <a:gd name="T14" fmla="*/ 537 w 2064"/>
              <a:gd name="T15" fmla="*/ 393 h 3290"/>
              <a:gd name="T16" fmla="*/ 442 w 2064"/>
              <a:gd name="T17" fmla="*/ 323 h 3290"/>
              <a:gd name="T18" fmla="*/ 474 w 2064"/>
              <a:gd name="T19" fmla="*/ 283 h 3290"/>
              <a:gd name="T20" fmla="*/ 557 w 2064"/>
              <a:gd name="T21" fmla="*/ 384 h 3290"/>
              <a:gd name="T22" fmla="*/ 706 w 2064"/>
              <a:gd name="T23" fmla="*/ 559 h 3290"/>
              <a:gd name="T24" fmla="*/ 632 w 2064"/>
              <a:gd name="T25" fmla="*/ 452 h 3290"/>
              <a:gd name="T26" fmla="*/ 742 w 2064"/>
              <a:gd name="T27" fmla="*/ 522 h 3290"/>
              <a:gd name="T28" fmla="*/ 724 w 2064"/>
              <a:gd name="T29" fmla="*/ 566 h 3290"/>
              <a:gd name="T30" fmla="*/ 877 w 2064"/>
              <a:gd name="T31" fmla="*/ 745 h 3290"/>
              <a:gd name="T32" fmla="*/ 812 w 2064"/>
              <a:gd name="T33" fmla="*/ 632 h 3290"/>
              <a:gd name="T34" fmla="*/ 916 w 2064"/>
              <a:gd name="T35" fmla="*/ 711 h 3290"/>
              <a:gd name="T36" fmla="*/ 1054 w 2064"/>
              <a:gd name="T37" fmla="*/ 954 h 3290"/>
              <a:gd name="T38" fmla="*/ 973 w 2064"/>
              <a:gd name="T39" fmla="*/ 862 h 3290"/>
              <a:gd name="T40" fmla="*/ 1013 w 2064"/>
              <a:gd name="T41" fmla="*/ 831 h 3290"/>
              <a:gd name="T42" fmla="*/ 1070 w 2064"/>
              <a:gd name="T43" fmla="*/ 949 h 3290"/>
              <a:gd name="T44" fmla="*/ 1198 w 2064"/>
              <a:gd name="T45" fmla="*/ 1164 h 3290"/>
              <a:gd name="T46" fmla="*/ 1122 w 2064"/>
              <a:gd name="T47" fmla="*/ 1067 h 3290"/>
              <a:gd name="T48" fmla="*/ 1164 w 2064"/>
              <a:gd name="T49" fmla="*/ 1039 h 3290"/>
              <a:gd name="T50" fmla="*/ 1212 w 2064"/>
              <a:gd name="T51" fmla="*/ 1160 h 3290"/>
              <a:gd name="T52" fmla="*/ 1328 w 2064"/>
              <a:gd name="T53" fmla="*/ 1383 h 3290"/>
              <a:gd name="T54" fmla="*/ 1281 w 2064"/>
              <a:gd name="T55" fmla="*/ 1326 h 3290"/>
              <a:gd name="T56" fmla="*/ 1265 w 2064"/>
              <a:gd name="T57" fmla="*/ 1247 h 3290"/>
              <a:gd name="T58" fmla="*/ 1325 w 2064"/>
              <a:gd name="T59" fmla="*/ 1301 h 3290"/>
              <a:gd name="T60" fmla="*/ 1341 w 2064"/>
              <a:gd name="T61" fmla="*/ 1380 h 3290"/>
              <a:gd name="T62" fmla="*/ 1422 w 2064"/>
              <a:gd name="T63" fmla="*/ 1595 h 3290"/>
              <a:gd name="T64" fmla="*/ 1388 w 2064"/>
              <a:gd name="T65" fmla="*/ 1470 h 3290"/>
              <a:gd name="T66" fmla="*/ 1468 w 2064"/>
              <a:gd name="T67" fmla="*/ 1573 h 3290"/>
              <a:gd name="T68" fmla="*/ 1445 w 2064"/>
              <a:gd name="T69" fmla="*/ 1609 h 3290"/>
              <a:gd name="T70" fmla="*/ 1527 w 2064"/>
              <a:gd name="T71" fmla="*/ 1825 h 3290"/>
              <a:gd name="T72" fmla="*/ 1499 w 2064"/>
              <a:gd name="T73" fmla="*/ 1699 h 3290"/>
              <a:gd name="T74" fmla="*/ 1574 w 2064"/>
              <a:gd name="T75" fmla="*/ 1804 h 3290"/>
              <a:gd name="T76" fmla="*/ 1647 w 2064"/>
              <a:gd name="T77" fmla="*/ 2076 h 3290"/>
              <a:gd name="T78" fmla="*/ 1586 w 2064"/>
              <a:gd name="T79" fmla="*/ 1965 h 3290"/>
              <a:gd name="T80" fmla="*/ 1633 w 2064"/>
              <a:gd name="T81" fmla="*/ 1946 h 3290"/>
              <a:gd name="T82" fmla="*/ 1656 w 2064"/>
              <a:gd name="T83" fmla="*/ 2075 h 3290"/>
              <a:gd name="T84" fmla="*/ 1734 w 2064"/>
              <a:gd name="T85" fmla="*/ 2316 h 3290"/>
              <a:gd name="T86" fmla="*/ 1676 w 2064"/>
              <a:gd name="T87" fmla="*/ 2203 h 3290"/>
              <a:gd name="T88" fmla="*/ 1724 w 2064"/>
              <a:gd name="T89" fmla="*/ 2186 h 3290"/>
              <a:gd name="T90" fmla="*/ 1743 w 2064"/>
              <a:gd name="T91" fmla="*/ 2314 h 3290"/>
              <a:gd name="T92" fmla="*/ 1815 w 2064"/>
              <a:gd name="T93" fmla="*/ 2557 h 3290"/>
              <a:gd name="T94" fmla="*/ 1759 w 2064"/>
              <a:gd name="T95" fmla="*/ 2443 h 3290"/>
              <a:gd name="T96" fmla="*/ 1808 w 2064"/>
              <a:gd name="T97" fmla="*/ 2427 h 3290"/>
              <a:gd name="T98" fmla="*/ 1823 w 2064"/>
              <a:gd name="T99" fmla="*/ 2556 h 3290"/>
              <a:gd name="T100" fmla="*/ 1867 w 2064"/>
              <a:gd name="T101" fmla="*/ 2783 h 3290"/>
              <a:gd name="T102" fmla="*/ 1854 w 2064"/>
              <a:gd name="T103" fmla="*/ 2653 h 3290"/>
              <a:gd name="T104" fmla="*/ 1916 w 2064"/>
              <a:gd name="T105" fmla="*/ 2768 h 3290"/>
              <a:gd name="T106" fmla="*/ 1892 w 2064"/>
              <a:gd name="T107" fmla="*/ 2800 h 3290"/>
              <a:gd name="T108" fmla="*/ 1939 w 2064"/>
              <a:gd name="T109" fmla="*/ 3026 h 3290"/>
              <a:gd name="T110" fmla="*/ 1928 w 2064"/>
              <a:gd name="T111" fmla="*/ 2897 h 3290"/>
              <a:gd name="T112" fmla="*/ 1988 w 2064"/>
              <a:gd name="T113" fmla="*/ 3012 h 3290"/>
              <a:gd name="T114" fmla="*/ 2035 w 2064"/>
              <a:gd name="T115" fmla="*/ 3289 h 3290"/>
              <a:gd name="T116" fmla="*/ 1982 w 2064"/>
              <a:gd name="T117" fmla="*/ 3173 h 3290"/>
              <a:gd name="T118" fmla="*/ 2059 w 2064"/>
              <a:gd name="T119" fmla="*/ 3257 h 3290"/>
              <a:gd name="T120" fmla="*/ 2035 w 2064"/>
              <a:gd name="T121" fmla="*/ 3289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64" h="3290">
                <a:moveTo>
                  <a:pt x="119" y="102"/>
                </a:moveTo>
                <a:lnTo>
                  <a:pt x="119" y="102"/>
                </a:lnTo>
                <a:cubicBezTo>
                  <a:pt x="115" y="102"/>
                  <a:pt x="111" y="102"/>
                  <a:pt x="107" y="99"/>
                </a:cubicBezTo>
                <a:lnTo>
                  <a:pt x="107" y="99"/>
                </a:lnTo>
                <a:cubicBezTo>
                  <a:pt x="78" y="83"/>
                  <a:pt x="48" y="67"/>
                  <a:pt x="18" y="52"/>
                </a:cubicBezTo>
                <a:lnTo>
                  <a:pt x="18" y="52"/>
                </a:lnTo>
                <a:cubicBezTo>
                  <a:pt x="6" y="46"/>
                  <a:pt x="0" y="31"/>
                  <a:pt x="7" y="18"/>
                </a:cubicBezTo>
                <a:lnTo>
                  <a:pt x="7" y="18"/>
                </a:lnTo>
                <a:cubicBezTo>
                  <a:pt x="13" y="6"/>
                  <a:pt x="28" y="0"/>
                  <a:pt x="40" y="7"/>
                </a:cubicBezTo>
                <a:lnTo>
                  <a:pt x="40" y="7"/>
                </a:lnTo>
                <a:cubicBezTo>
                  <a:pt x="71" y="22"/>
                  <a:pt x="102" y="38"/>
                  <a:pt x="132" y="55"/>
                </a:cubicBezTo>
                <a:lnTo>
                  <a:pt x="132" y="55"/>
                </a:lnTo>
                <a:cubicBezTo>
                  <a:pt x="144" y="61"/>
                  <a:pt x="149" y="77"/>
                  <a:pt x="142" y="90"/>
                </a:cubicBezTo>
                <a:lnTo>
                  <a:pt x="142" y="90"/>
                </a:lnTo>
                <a:cubicBezTo>
                  <a:pt x="137" y="98"/>
                  <a:pt x="128" y="102"/>
                  <a:pt x="119" y="102"/>
                </a:cubicBezTo>
                <a:close/>
                <a:moveTo>
                  <a:pt x="335" y="238"/>
                </a:moveTo>
                <a:lnTo>
                  <a:pt x="335" y="238"/>
                </a:lnTo>
                <a:cubicBezTo>
                  <a:pt x="330" y="238"/>
                  <a:pt x="325" y="236"/>
                  <a:pt x="321" y="233"/>
                </a:cubicBezTo>
                <a:lnTo>
                  <a:pt x="321" y="233"/>
                </a:lnTo>
                <a:cubicBezTo>
                  <a:pt x="293" y="214"/>
                  <a:pt x="265" y="195"/>
                  <a:pt x="237" y="177"/>
                </a:cubicBezTo>
                <a:lnTo>
                  <a:pt x="237" y="177"/>
                </a:lnTo>
                <a:cubicBezTo>
                  <a:pt x="225" y="170"/>
                  <a:pt x="221" y="154"/>
                  <a:pt x="229" y="142"/>
                </a:cubicBezTo>
                <a:lnTo>
                  <a:pt x="229" y="142"/>
                </a:lnTo>
                <a:cubicBezTo>
                  <a:pt x="237" y="130"/>
                  <a:pt x="253" y="126"/>
                  <a:pt x="264" y="134"/>
                </a:cubicBezTo>
                <a:lnTo>
                  <a:pt x="264" y="134"/>
                </a:lnTo>
                <a:cubicBezTo>
                  <a:pt x="293" y="153"/>
                  <a:pt x="322" y="171"/>
                  <a:pt x="350" y="191"/>
                </a:cubicBezTo>
                <a:lnTo>
                  <a:pt x="350" y="191"/>
                </a:lnTo>
                <a:cubicBezTo>
                  <a:pt x="362" y="199"/>
                  <a:pt x="364" y="215"/>
                  <a:pt x="356" y="227"/>
                </a:cubicBezTo>
                <a:lnTo>
                  <a:pt x="356" y="227"/>
                </a:lnTo>
                <a:cubicBezTo>
                  <a:pt x="351" y="234"/>
                  <a:pt x="343" y="238"/>
                  <a:pt x="335" y="238"/>
                </a:cubicBezTo>
                <a:close/>
                <a:moveTo>
                  <a:pt x="537" y="393"/>
                </a:moveTo>
                <a:lnTo>
                  <a:pt x="537" y="393"/>
                </a:lnTo>
                <a:cubicBezTo>
                  <a:pt x="531" y="393"/>
                  <a:pt x="525" y="391"/>
                  <a:pt x="521" y="387"/>
                </a:cubicBezTo>
                <a:lnTo>
                  <a:pt x="521" y="387"/>
                </a:lnTo>
                <a:cubicBezTo>
                  <a:pt x="495" y="365"/>
                  <a:pt x="469" y="344"/>
                  <a:pt x="442" y="323"/>
                </a:cubicBezTo>
                <a:lnTo>
                  <a:pt x="442" y="323"/>
                </a:lnTo>
                <a:cubicBezTo>
                  <a:pt x="431" y="315"/>
                  <a:pt x="429" y="299"/>
                  <a:pt x="438" y="288"/>
                </a:cubicBezTo>
                <a:lnTo>
                  <a:pt x="438" y="288"/>
                </a:lnTo>
                <a:cubicBezTo>
                  <a:pt x="447" y="276"/>
                  <a:pt x="463" y="274"/>
                  <a:pt x="474" y="283"/>
                </a:cubicBezTo>
                <a:lnTo>
                  <a:pt x="474" y="283"/>
                </a:lnTo>
                <a:cubicBezTo>
                  <a:pt x="501" y="304"/>
                  <a:pt x="527" y="326"/>
                  <a:pt x="553" y="348"/>
                </a:cubicBezTo>
                <a:lnTo>
                  <a:pt x="553" y="348"/>
                </a:lnTo>
                <a:cubicBezTo>
                  <a:pt x="564" y="357"/>
                  <a:pt x="566" y="373"/>
                  <a:pt x="557" y="384"/>
                </a:cubicBezTo>
                <a:lnTo>
                  <a:pt x="557" y="384"/>
                </a:lnTo>
                <a:cubicBezTo>
                  <a:pt x="552" y="390"/>
                  <a:pt x="544" y="393"/>
                  <a:pt x="537" y="393"/>
                </a:cubicBezTo>
                <a:close/>
                <a:moveTo>
                  <a:pt x="724" y="566"/>
                </a:moveTo>
                <a:lnTo>
                  <a:pt x="724" y="566"/>
                </a:lnTo>
                <a:cubicBezTo>
                  <a:pt x="718" y="566"/>
                  <a:pt x="711" y="563"/>
                  <a:pt x="706" y="559"/>
                </a:cubicBezTo>
                <a:lnTo>
                  <a:pt x="706" y="559"/>
                </a:lnTo>
                <a:cubicBezTo>
                  <a:pt x="683" y="535"/>
                  <a:pt x="658" y="511"/>
                  <a:pt x="633" y="488"/>
                </a:cubicBezTo>
                <a:lnTo>
                  <a:pt x="633" y="488"/>
                </a:lnTo>
                <a:cubicBezTo>
                  <a:pt x="623" y="478"/>
                  <a:pt x="623" y="462"/>
                  <a:pt x="632" y="452"/>
                </a:cubicBezTo>
                <a:lnTo>
                  <a:pt x="632" y="452"/>
                </a:lnTo>
                <a:cubicBezTo>
                  <a:pt x="642" y="442"/>
                  <a:pt x="659" y="441"/>
                  <a:pt x="668" y="451"/>
                </a:cubicBezTo>
                <a:lnTo>
                  <a:pt x="668" y="451"/>
                </a:lnTo>
                <a:cubicBezTo>
                  <a:pt x="694" y="474"/>
                  <a:pt x="718" y="498"/>
                  <a:pt x="742" y="522"/>
                </a:cubicBezTo>
                <a:lnTo>
                  <a:pt x="742" y="522"/>
                </a:lnTo>
                <a:cubicBezTo>
                  <a:pt x="752" y="532"/>
                  <a:pt x="752" y="549"/>
                  <a:pt x="742" y="559"/>
                </a:cubicBezTo>
                <a:lnTo>
                  <a:pt x="742" y="559"/>
                </a:lnTo>
                <a:cubicBezTo>
                  <a:pt x="738" y="563"/>
                  <a:pt x="731" y="566"/>
                  <a:pt x="724" y="566"/>
                </a:cubicBezTo>
                <a:close/>
                <a:moveTo>
                  <a:pt x="897" y="754"/>
                </a:moveTo>
                <a:lnTo>
                  <a:pt x="897" y="754"/>
                </a:lnTo>
                <a:cubicBezTo>
                  <a:pt x="889" y="754"/>
                  <a:pt x="883" y="751"/>
                  <a:pt x="877" y="745"/>
                </a:cubicBezTo>
                <a:lnTo>
                  <a:pt x="877" y="745"/>
                </a:lnTo>
                <a:cubicBezTo>
                  <a:pt x="856" y="719"/>
                  <a:pt x="833" y="693"/>
                  <a:pt x="810" y="669"/>
                </a:cubicBezTo>
                <a:lnTo>
                  <a:pt x="810" y="669"/>
                </a:lnTo>
                <a:cubicBezTo>
                  <a:pt x="801" y="658"/>
                  <a:pt x="802" y="642"/>
                  <a:pt x="812" y="632"/>
                </a:cubicBezTo>
                <a:lnTo>
                  <a:pt x="812" y="632"/>
                </a:lnTo>
                <a:cubicBezTo>
                  <a:pt x="822" y="623"/>
                  <a:pt x="839" y="624"/>
                  <a:pt x="848" y="634"/>
                </a:cubicBezTo>
                <a:lnTo>
                  <a:pt x="848" y="634"/>
                </a:lnTo>
                <a:cubicBezTo>
                  <a:pt x="871" y="659"/>
                  <a:pt x="894" y="685"/>
                  <a:pt x="916" y="711"/>
                </a:cubicBezTo>
                <a:lnTo>
                  <a:pt x="916" y="711"/>
                </a:lnTo>
                <a:cubicBezTo>
                  <a:pt x="925" y="722"/>
                  <a:pt x="924" y="738"/>
                  <a:pt x="913" y="747"/>
                </a:cubicBezTo>
                <a:lnTo>
                  <a:pt x="913" y="747"/>
                </a:lnTo>
                <a:cubicBezTo>
                  <a:pt x="908" y="752"/>
                  <a:pt x="903" y="754"/>
                  <a:pt x="897" y="754"/>
                </a:cubicBezTo>
                <a:close/>
                <a:moveTo>
                  <a:pt x="1054" y="954"/>
                </a:moveTo>
                <a:lnTo>
                  <a:pt x="1054" y="954"/>
                </a:lnTo>
                <a:cubicBezTo>
                  <a:pt x="1047" y="954"/>
                  <a:pt x="1039" y="950"/>
                  <a:pt x="1034" y="943"/>
                </a:cubicBezTo>
                <a:lnTo>
                  <a:pt x="1034" y="943"/>
                </a:lnTo>
                <a:cubicBezTo>
                  <a:pt x="1014" y="916"/>
                  <a:pt x="994" y="889"/>
                  <a:pt x="973" y="862"/>
                </a:cubicBezTo>
                <a:lnTo>
                  <a:pt x="973" y="862"/>
                </a:lnTo>
                <a:cubicBezTo>
                  <a:pt x="965" y="851"/>
                  <a:pt x="966" y="835"/>
                  <a:pt x="977" y="826"/>
                </a:cubicBezTo>
                <a:lnTo>
                  <a:pt x="977" y="826"/>
                </a:lnTo>
                <a:cubicBezTo>
                  <a:pt x="989" y="818"/>
                  <a:pt x="1005" y="820"/>
                  <a:pt x="1013" y="831"/>
                </a:cubicBezTo>
                <a:lnTo>
                  <a:pt x="1013" y="831"/>
                </a:lnTo>
                <a:cubicBezTo>
                  <a:pt x="1034" y="858"/>
                  <a:pt x="1055" y="885"/>
                  <a:pt x="1075" y="913"/>
                </a:cubicBezTo>
                <a:lnTo>
                  <a:pt x="1075" y="913"/>
                </a:lnTo>
                <a:cubicBezTo>
                  <a:pt x="1084" y="924"/>
                  <a:pt x="1081" y="940"/>
                  <a:pt x="1070" y="949"/>
                </a:cubicBezTo>
                <a:lnTo>
                  <a:pt x="1070" y="949"/>
                </a:lnTo>
                <a:cubicBezTo>
                  <a:pt x="1065" y="952"/>
                  <a:pt x="1060" y="954"/>
                  <a:pt x="1054" y="954"/>
                </a:cubicBezTo>
                <a:lnTo>
                  <a:pt x="1198" y="1164"/>
                </a:lnTo>
                <a:lnTo>
                  <a:pt x="1198" y="1164"/>
                </a:lnTo>
                <a:cubicBezTo>
                  <a:pt x="1190" y="1164"/>
                  <a:pt x="1182" y="1160"/>
                  <a:pt x="1177" y="1152"/>
                </a:cubicBezTo>
                <a:lnTo>
                  <a:pt x="1177" y="1152"/>
                </a:lnTo>
                <a:cubicBezTo>
                  <a:pt x="1159" y="1124"/>
                  <a:pt x="1140" y="1095"/>
                  <a:pt x="1122" y="1067"/>
                </a:cubicBezTo>
                <a:lnTo>
                  <a:pt x="1122" y="1067"/>
                </a:lnTo>
                <a:cubicBezTo>
                  <a:pt x="1114" y="1056"/>
                  <a:pt x="1117" y="1040"/>
                  <a:pt x="1128" y="1032"/>
                </a:cubicBezTo>
                <a:lnTo>
                  <a:pt x="1128" y="1032"/>
                </a:lnTo>
                <a:cubicBezTo>
                  <a:pt x="1140" y="1024"/>
                  <a:pt x="1156" y="1027"/>
                  <a:pt x="1164" y="1039"/>
                </a:cubicBezTo>
                <a:lnTo>
                  <a:pt x="1164" y="1039"/>
                </a:lnTo>
                <a:cubicBezTo>
                  <a:pt x="1183" y="1067"/>
                  <a:pt x="1202" y="1096"/>
                  <a:pt x="1219" y="1125"/>
                </a:cubicBezTo>
                <a:lnTo>
                  <a:pt x="1219" y="1125"/>
                </a:lnTo>
                <a:cubicBezTo>
                  <a:pt x="1228" y="1136"/>
                  <a:pt x="1224" y="1152"/>
                  <a:pt x="1212" y="1160"/>
                </a:cubicBezTo>
                <a:lnTo>
                  <a:pt x="1212" y="1160"/>
                </a:lnTo>
                <a:cubicBezTo>
                  <a:pt x="1208" y="1163"/>
                  <a:pt x="1203" y="1164"/>
                  <a:pt x="1198" y="1164"/>
                </a:cubicBezTo>
                <a:lnTo>
                  <a:pt x="1054" y="954"/>
                </a:lnTo>
                <a:close/>
                <a:moveTo>
                  <a:pt x="1328" y="1383"/>
                </a:moveTo>
                <a:lnTo>
                  <a:pt x="1328" y="1383"/>
                </a:lnTo>
                <a:cubicBezTo>
                  <a:pt x="1319" y="1383"/>
                  <a:pt x="1310" y="1379"/>
                  <a:pt x="1306" y="1370"/>
                </a:cubicBezTo>
                <a:lnTo>
                  <a:pt x="1306" y="1370"/>
                </a:lnTo>
                <a:cubicBezTo>
                  <a:pt x="1298" y="1355"/>
                  <a:pt x="1289" y="1341"/>
                  <a:pt x="1281" y="1326"/>
                </a:cubicBezTo>
                <a:lnTo>
                  <a:pt x="1281" y="1326"/>
                </a:lnTo>
                <a:cubicBezTo>
                  <a:pt x="1273" y="1311"/>
                  <a:pt x="1264" y="1297"/>
                  <a:pt x="1256" y="1282"/>
                </a:cubicBezTo>
                <a:lnTo>
                  <a:pt x="1256" y="1282"/>
                </a:lnTo>
                <a:cubicBezTo>
                  <a:pt x="1249" y="1270"/>
                  <a:pt x="1252" y="1254"/>
                  <a:pt x="1265" y="1247"/>
                </a:cubicBezTo>
                <a:lnTo>
                  <a:pt x="1265" y="1247"/>
                </a:lnTo>
                <a:cubicBezTo>
                  <a:pt x="1277" y="1240"/>
                  <a:pt x="1293" y="1244"/>
                  <a:pt x="1299" y="1256"/>
                </a:cubicBezTo>
                <a:lnTo>
                  <a:pt x="1299" y="1256"/>
                </a:lnTo>
                <a:cubicBezTo>
                  <a:pt x="1308" y="1271"/>
                  <a:pt x="1317" y="1286"/>
                  <a:pt x="1325" y="1301"/>
                </a:cubicBezTo>
                <a:lnTo>
                  <a:pt x="1325" y="1301"/>
                </a:lnTo>
                <a:cubicBezTo>
                  <a:pt x="1334" y="1316"/>
                  <a:pt x="1342" y="1330"/>
                  <a:pt x="1350" y="1346"/>
                </a:cubicBezTo>
                <a:lnTo>
                  <a:pt x="1350" y="1346"/>
                </a:lnTo>
                <a:cubicBezTo>
                  <a:pt x="1357" y="1358"/>
                  <a:pt x="1353" y="1373"/>
                  <a:pt x="1341" y="1380"/>
                </a:cubicBezTo>
                <a:lnTo>
                  <a:pt x="1341" y="1380"/>
                </a:lnTo>
                <a:cubicBezTo>
                  <a:pt x="1336" y="1382"/>
                  <a:pt x="1332" y="1383"/>
                  <a:pt x="1328" y="1383"/>
                </a:cubicBezTo>
                <a:close/>
                <a:moveTo>
                  <a:pt x="1445" y="1609"/>
                </a:moveTo>
                <a:lnTo>
                  <a:pt x="1445" y="1609"/>
                </a:lnTo>
                <a:cubicBezTo>
                  <a:pt x="1435" y="1609"/>
                  <a:pt x="1426" y="1604"/>
                  <a:pt x="1422" y="1595"/>
                </a:cubicBezTo>
                <a:lnTo>
                  <a:pt x="1422" y="1595"/>
                </a:lnTo>
                <a:cubicBezTo>
                  <a:pt x="1407" y="1565"/>
                  <a:pt x="1392" y="1534"/>
                  <a:pt x="1377" y="1504"/>
                </a:cubicBezTo>
                <a:lnTo>
                  <a:pt x="1377" y="1504"/>
                </a:lnTo>
                <a:cubicBezTo>
                  <a:pt x="1371" y="1492"/>
                  <a:pt x="1375" y="1476"/>
                  <a:pt x="1388" y="1470"/>
                </a:cubicBezTo>
                <a:lnTo>
                  <a:pt x="1388" y="1470"/>
                </a:lnTo>
                <a:cubicBezTo>
                  <a:pt x="1401" y="1464"/>
                  <a:pt x="1416" y="1469"/>
                  <a:pt x="1423" y="1481"/>
                </a:cubicBezTo>
                <a:lnTo>
                  <a:pt x="1423" y="1481"/>
                </a:lnTo>
                <a:cubicBezTo>
                  <a:pt x="1438" y="1511"/>
                  <a:pt x="1453" y="1542"/>
                  <a:pt x="1468" y="1573"/>
                </a:cubicBezTo>
                <a:lnTo>
                  <a:pt x="1468" y="1573"/>
                </a:lnTo>
                <a:cubicBezTo>
                  <a:pt x="1474" y="1585"/>
                  <a:pt x="1469" y="1601"/>
                  <a:pt x="1456" y="1607"/>
                </a:cubicBezTo>
                <a:lnTo>
                  <a:pt x="1456" y="1607"/>
                </a:lnTo>
                <a:cubicBezTo>
                  <a:pt x="1453" y="1609"/>
                  <a:pt x="1449" y="1609"/>
                  <a:pt x="1445" y="1609"/>
                </a:cubicBezTo>
                <a:close/>
                <a:moveTo>
                  <a:pt x="1551" y="1840"/>
                </a:moveTo>
                <a:lnTo>
                  <a:pt x="1551" y="1840"/>
                </a:lnTo>
                <a:cubicBezTo>
                  <a:pt x="1541" y="1840"/>
                  <a:pt x="1532" y="1835"/>
                  <a:pt x="1527" y="1825"/>
                </a:cubicBezTo>
                <a:lnTo>
                  <a:pt x="1527" y="1825"/>
                </a:lnTo>
                <a:cubicBezTo>
                  <a:pt x="1514" y="1794"/>
                  <a:pt x="1500" y="1762"/>
                  <a:pt x="1487" y="1733"/>
                </a:cubicBezTo>
                <a:lnTo>
                  <a:pt x="1487" y="1733"/>
                </a:lnTo>
                <a:cubicBezTo>
                  <a:pt x="1481" y="1720"/>
                  <a:pt x="1486" y="1705"/>
                  <a:pt x="1499" y="1699"/>
                </a:cubicBezTo>
                <a:lnTo>
                  <a:pt x="1499" y="1699"/>
                </a:lnTo>
                <a:cubicBezTo>
                  <a:pt x="1512" y="1694"/>
                  <a:pt x="1527" y="1699"/>
                  <a:pt x="1533" y="1712"/>
                </a:cubicBezTo>
                <a:lnTo>
                  <a:pt x="1533" y="1712"/>
                </a:lnTo>
                <a:cubicBezTo>
                  <a:pt x="1547" y="1743"/>
                  <a:pt x="1561" y="1773"/>
                  <a:pt x="1574" y="1804"/>
                </a:cubicBezTo>
                <a:lnTo>
                  <a:pt x="1574" y="1804"/>
                </a:lnTo>
                <a:cubicBezTo>
                  <a:pt x="1580" y="1817"/>
                  <a:pt x="1574" y="1833"/>
                  <a:pt x="1561" y="1838"/>
                </a:cubicBezTo>
                <a:lnTo>
                  <a:pt x="1561" y="1838"/>
                </a:lnTo>
                <a:cubicBezTo>
                  <a:pt x="1558" y="1839"/>
                  <a:pt x="1554" y="1840"/>
                  <a:pt x="1551" y="1840"/>
                </a:cubicBezTo>
                <a:close/>
                <a:moveTo>
                  <a:pt x="1647" y="2076"/>
                </a:moveTo>
                <a:lnTo>
                  <a:pt x="1647" y="2076"/>
                </a:lnTo>
                <a:cubicBezTo>
                  <a:pt x="1637" y="2076"/>
                  <a:pt x="1627" y="2070"/>
                  <a:pt x="1623" y="2060"/>
                </a:cubicBezTo>
                <a:lnTo>
                  <a:pt x="1623" y="2060"/>
                </a:lnTo>
                <a:cubicBezTo>
                  <a:pt x="1611" y="2028"/>
                  <a:pt x="1598" y="1997"/>
                  <a:pt x="1586" y="1965"/>
                </a:cubicBezTo>
                <a:lnTo>
                  <a:pt x="1586" y="1965"/>
                </a:lnTo>
                <a:cubicBezTo>
                  <a:pt x="1580" y="1952"/>
                  <a:pt x="1587" y="1938"/>
                  <a:pt x="1600" y="1932"/>
                </a:cubicBezTo>
                <a:lnTo>
                  <a:pt x="1600" y="1932"/>
                </a:lnTo>
                <a:cubicBezTo>
                  <a:pt x="1613" y="1927"/>
                  <a:pt x="1628" y="1934"/>
                  <a:pt x="1633" y="1946"/>
                </a:cubicBezTo>
                <a:lnTo>
                  <a:pt x="1633" y="1946"/>
                </a:lnTo>
                <a:cubicBezTo>
                  <a:pt x="1646" y="1978"/>
                  <a:pt x="1658" y="2009"/>
                  <a:pt x="1670" y="2042"/>
                </a:cubicBezTo>
                <a:lnTo>
                  <a:pt x="1670" y="2042"/>
                </a:lnTo>
                <a:cubicBezTo>
                  <a:pt x="1676" y="2055"/>
                  <a:pt x="1669" y="2069"/>
                  <a:pt x="1656" y="2075"/>
                </a:cubicBezTo>
                <a:lnTo>
                  <a:pt x="1656" y="2075"/>
                </a:lnTo>
                <a:cubicBezTo>
                  <a:pt x="1653" y="2076"/>
                  <a:pt x="1650" y="2076"/>
                  <a:pt x="1647" y="2076"/>
                </a:cubicBezTo>
                <a:lnTo>
                  <a:pt x="1734" y="2316"/>
                </a:lnTo>
                <a:lnTo>
                  <a:pt x="1734" y="2316"/>
                </a:lnTo>
                <a:cubicBezTo>
                  <a:pt x="1724" y="2316"/>
                  <a:pt x="1714" y="2309"/>
                  <a:pt x="1711" y="2299"/>
                </a:cubicBezTo>
                <a:lnTo>
                  <a:pt x="1711" y="2299"/>
                </a:lnTo>
                <a:cubicBezTo>
                  <a:pt x="1699" y="2266"/>
                  <a:pt x="1688" y="2234"/>
                  <a:pt x="1676" y="2203"/>
                </a:cubicBezTo>
                <a:lnTo>
                  <a:pt x="1676" y="2203"/>
                </a:lnTo>
                <a:cubicBezTo>
                  <a:pt x="1671" y="2189"/>
                  <a:pt x="1678" y="2175"/>
                  <a:pt x="1692" y="2170"/>
                </a:cubicBezTo>
                <a:lnTo>
                  <a:pt x="1692" y="2170"/>
                </a:lnTo>
                <a:cubicBezTo>
                  <a:pt x="1705" y="2165"/>
                  <a:pt x="1719" y="2172"/>
                  <a:pt x="1724" y="2186"/>
                </a:cubicBezTo>
                <a:lnTo>
                  <a:pt x="1724" y="2186"/>
                </a:lnTo>
                <a:cubicBezTo>
                  <a:pt x="1736" y="2217"/>
                  <a:pt x="1747" y="2250"/>
                  <a:pt x="1758" y="2282"/>
                </a:cubicBezTo>
                <a:lnTo>
                  <a:pt x="1758" y="2282"/>
                </a:lnTo>
                <a:cubicBezTo>
                  <a:pt x="1763" y="2295"/>
                  <a:pt x="1756" y="2310"/>
                  <a:pt x="1743" y="2314"/>
                </a:cubicBezTo>
                <a:lnTo>
                  <a:pt x="1743" y="2314"/>
                </a:lnTo>
                <a:cubicBezTo>
                  <a:pt x="1740" y="2315"/>
                  <a:pt x="1738" y="2316"/>
                  <a:pt x="1734" y="2316"/>
                </a:cubicBezTo>
                <a:lnTo>
                  <a:pt x="1647" y="2076"/>
                </a:lnTo>
                <a:close/>
                <a:moveTo>
                  <a:pt x="1815" y="2557"/>
                </a:moveTo>
                <a:lnTo>
                  <a:pt x="1815" y="2557"/>
                </a:lnTo>
                <a:cubicBezTo>
                  <a:pt x="1805" y="2557"/>
                  <a:pt x="1794" y="2550"/>
                  <a:pt x="1791" y="2540"/>
                </a:cubicBezTo>
                <a:lnTo>
                  <a:pt x="1791" y="2540"/>
                </a:lnTo>
                <a:cubicBezTo>
                  <a:pt x="1781" y="2507"/>
                  <a:pt x="1770" y="2475"/>
                  <a:pt x="1759" y="2443"/>
                </a:cubicBezTo>
                <a:lnTo>
                  <a:pt x="1759" y="2443"/>
                </a:lnTo>
                <a:cubicBezTo>
                  <a:pt x="1755" y="2429"/>
                  <a:pt x="1763" y="2415"/>
                  <a:pt x="1775" y="2411"/>
                </a:cubicBezTo>
                <a:lnTo>
                  <a:pt x="1775" y="2411"/>
                </a:lnTo>
                <a:cubicBezTo>
                  <a:pt x="1789" y="2406"/>
                  <a:pt x="1803" y="2414"/>
                  <a:pt x="1808" y="2427"/>
                </a:cubicBezTo>
                <a:lnTo>
                  <a:pt x="1808" y="2427"/>
                </a:lnTo>
                <a:cubicBezTo>
                  <a:pt x="1819" y="2459"/>
                  <a:pt x="1829" y="2491"/>
                  <a:pt x="1840" y="2524"/>
                </a:cubicBezTo>
                <a:lnTo>
                  <a:pt x="1840" y="2524"/>
                </a:lnTo>
                <a:cubicBezTo>
                  <a:pt x="1844" y="2537"/>
                  <a:pt x="1837" y="2552"/>
                  <a:pt x="1823" y="2556"/>
                </a:cubicBezTo>
                <a:lnTo>
                  <a:pt x="1823" y="2556"/>
                </a:lnTo>
                <a:cubicBezTo>
                  <a:pt x="1821" y="2557"/>
                  <a:pt x="1818" y="2557"/>
                  <a:pt x="1815" y="2557"/>
                </a:cubicBezTo>
                <a:lnTo>
                  <a:pt x="1892" y="2800"/>
                </a:lnTo>
                <a:lnTo>
                  <a:pt x="1892" y="2800"/>
                </a:lnTo>
                <a:cubicBezTo>
                  <a:pt x="1881" y="2800"/>
                  <a:pt x="1870" y="2793"/>
                  <a:pt x="1867" y="2783"/>
                </a:cubicBezTo>
                <a:lnTo>
                  <a:pt x="1867" y="2783"/>
                </a:lnTo>
                <a:cubicBezTo>
                  <a:pt x="1857" y="2750"/>
                  <a:pt x="1847" y="2717"/>
                  <a:pt x="1837" y="2685"/>
                </a:cubicBezTo>
                <a:lnTo>
                  <a:pt x="1837" y="2685"/>
                </a:lnTo>
                <a:cubicBezTo>
                  <a:pt x="1833" y="2672"/>
                  <a:pt x="1841" y="2657"/>
                  <a:pt x="1854" y="2653"/>
                </a:cubicBezTo>
                <a:lnTo>
                  <a:pt x="1854" y="2653"/>
                </a:lnTo>
                <a:cubicBezTo>
                  <a:pt x="1867" y="2649"/>
                  <a:pt x="1882" y="2657"/>
                  <a:pt x="1886" y="2670"/>
                </a:cubicBezTo>
                <a:lnTo>
                  <a:pt x="1886" y="2670"/>
                </a:lnTo>
                <a:cubicBezTo>
                  <a:pt x="1896" y="2702"/>
                  <a:pt x="1906" y="2735"/>
                  <a:pt x="1916" y="2768"/>
                </a:cubicBezTo>
                <a:lnTo>
                  <a:pt x="1916" y="2768"/>
                </a:lnTo>
                <a:cubicBezTo>
                  <a:pt x="1920" y="2781"/>
                  <a:pt x="1912" y="2795"/>
                  <a:pt x="1899" y="2800"/>
                </a:cubicBezTo>
                <a:lnTo>
                  <a:pt x="1899" y="2800"/>
                </a:lnTo>
                <a:cubicBezTo>
                  <a:pt x="1896" y="2800"/>
                  <a:pt x="1894" y="2800"/>
                  <a:pt x="1892" y="2800"/>
                </a:cubicBezTo>
                <a:lnTo>
                  <a:pt x="1964" y="3045"/>
                </a:lnTo>
                <a:lnTo>
                  <a:pt x="1964" y="3045"/>
                </a:lnTo>
                <a:cubicBezTo>
                  <a:pt x="1953" y="3045"/>
                  <a:pt x="1943" y="3037"/>
                  <a:pt x="1939" y="3026"/>
                </a:cubicBezTo>
                <a:lnTo>
                  <a:pt x="1939" y="3026"/>
                </a:lnTo>
                <a:cubicBezTo>
                  <a:pt x="1930" y="2994"/>
                  <a:pt x="1920" y="2961"/>
                  <a:pt x="1911" y="2929"/>
                </a:cubicBezTo>
                <a:lnTo>
                  <a:pt x="1911" y="2929"/>
                </a:lnTo>
                <a:cubicBezTo>
                  <a:pt x="1907" y="2915"/>
                  <a:pt x="1915" y="2901"/>
                  <a:pt x="1928" y="2897"/>
                </a:cubicBezTo>
                <a:lnTo>
                  <a:pt x="1928" y="2897"/>
                </a:lnTo>
                <a:cubicBezTo>
                  <a:pt x="1942" y="2893"/>
                  <a:pt x="1956" y="2900"/>
                  <a:pt x="1959" y="2914"/>
                </a:cubicBezTo>
                <a:lnTo>
                  <a:pt x="1959" y="2914"/>
                </a:lnTo>
                <a:cubicBezTo>
                  <a:pt x="1969" y="2947"/>
                  <a:pt x="1979" y="2979"/>
                  <a:pt x="1988" y="3012"/>
                </a:cubicBezTo>
                <a:lnTo>
                  <a:pt x="1988" y="3012"/>
                </a:lnTo>
                <a:cubicBezTo>
                  <a:pt x="1993" y="3026"/>
                  <a:pt x="1985" y="3040"/>
                  <a:pt x="1971" y="3044"/>
                </a:cubicBezTo>
                <a:lnTo>
                  <a:pt x="1971" y="3044"/>
                </a:lnTo>
                <a:cubicBezTo>
                  <a:pt x="1969" y="3044"/>
                  <a:pt x="1966" y="3045"/>
                  <a:pt x="1964" y="3045"/>
                </a:cubicBezTo>
                <a:lnTo>
                  <a:pt x="2035" y="3289"/>
                </a:lnTo>
                <a:lnTo>
                  <a:pt x="2035" y="3289"/>
                </a:lnTo>
                <a:cubicBezTo>
                  <a:pt x="2024" y="3289"/>
                  <a:pt x="2014" y="3282"/>
                  <a:pt x="2010" y="3271"/>
                </a:cubicBezTo>
                <a:lnTo>
                  <a:pt x="1982" y="3173"/>
                </a:lnTo>
                <a:lnTo>
                  <a:pt x="1982" y="3173"/>
                </a:lnTo>
                <a:cubicBezTo>
                  <a:pt x="1979" y="3160"/>
                  <a:pt x="1986" y="3146"/>
                  <a:pt x="2000" y="3141"/>
                </a:cubicBezTo>
                <a:lnTo>
                  <a:pt x="2000" y="3141"/>
                </a:lnTo>
                <a:cubicBezTo>
                  <a:pt x="2013" y="3138"/>
                  <a:pt x="2027" y="3146"/>
                  <a:pt x="2031" y="3159"/>
                </a:cubicBezTo>
                <a:lnTo>
                  <a:pt x="2059" y="3257"/>
                </a:lnTo>
                <a:lnTo>
                  <a:pt x="2059" y="3257"/>
                </a:lnTo>
                <a:cubicBezTo>
                  <a:pt x="2063" y="3270"/>
                  <a:pt x="2056" y="3284"/>
                  <a:pt x="2042" y="3288"/>
                </a:cubicBezTo>
                <a:lnTo>
                  <a:pt x="2042" y="3288"/>
                </a:lnTo>
                <a:cubicBezTo>
                  <a:pt x="2040" y="3289"/>
                  <a:pt x="2037" y="3289"/>
                  <a:pt x="2035" y="3289"/>
                </a:cubicBezTo>
                <a:lnTo>
                  <a:pt x="1815" y="25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D747669F-1965-F443-BD1E-86880EEE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519" y="6084559"/>
            <a:ext cx="570920" cy="405512"/>
          </a:xfrm>
          <a:custGeom>
            <a:avLst/>
            <a:gdLst>
              <a:gd name="T0" fmla="*/ 472 w 473"/>
              <a:gd name="T1" fmla="*/ 40 h 335"/>
              <a:gd name="T2" fmla="*/ 468 w 473"/>
              <a:gd name="T3" fmla="*/ 91 h 335"/>
              <a:gd name="T4" fmla="*/ 135 w 473"/>
              <a:gd name="T5" fmla="*/ 63 h 335"/>
              <a:gd name="T6" fmla="*/ 372 w 473"/>
              <a:gd name="T7" fmla="*/ 298 h 335"/>
              <a:gd name="T8" fmla="*/ 336 w 473"/>
              <a:gd name="T9" fmla="*/ 334 h 335"/>
              <a:gd name="T10" fmla="*/ 0 w 473"/>
              <a:gd name="T11" fmla="*/ 0 h 335"/>
              <a:gd name="T12" fmla="*/ 472 w 473"/>
              <a:gd name="T13" fmla="*/ 4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335">
                <a:moveTo>
                  <a:pt x="472" y="40"/>
                </a:moveTo>
                <a:lnTo>
                  <a:pt x="468" y="91"/>
                </a:lnTo>
                <a:lnTo>
                  <a:pt x="135" y="63"/>
                </a:lnTo>
                <a:lnTo>
                  <a:pt x="372" y="298"/>
                </a:lnTo>
                <a:lnTo>
                  <a:pt x="336" y="334"/>
                </a:lnTo>
                <a:lnTo>
                  <a:pt x="0" y="0"/>
                </a:lnTo>
                <a:lnTo>
                  <a:pt x="472" y="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62B7BE-E08E-894B-8956-4881CD9D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9247" y="3987636"/>
            <a:ext cx="1792790" cy="4492646"/>
          </a:xfrm>
          <a:custGeom>
            <a:avLst/>
            <a:gdLst>
              <a:gd name="T0" fmla="*/ 1356 w 1483"/>
              <a:gd name="T1" fmla="*/ 69 h 3711"/>
              <a:gd name="T2" fmla="*/ 1474 w 1483"/>
              <a:gd name="T3" fmla="*/ 14 h 3711"/>
              <a:gd name="T4" fmla="*/ 1371 w 1483"/>
              <a:gd name="T5" fmla="*/ 115 h 3711"/>
              <a:gd name="T6" fmla="*/ 1161 w 1483"/>
              <a:gd name="T7" fmla="*/ 236 h 3711"/>
              <a:gd name="T8" fmla="*/ 1273 w 1483"/>
              <a:gd name="T9" fmla="*/ 170 h 3711"/>
              <a:gd name="T10" fmla="*/ 1178 w 1483"/>
              <a:gd name="T11" fmla="*/ 280 h 3711"/>
              <a:gd name="T12" fmla="*/ 980 w 1483"/>
              <a:gd name="T13" fmla="*/ 418 h 3711"/>
              <a:gd name="T14" fmla="*/ 1087 w 1483"/>
              <a:gd name="T15" fmla="*/ 343 h 3711"/>
              <a:gd name="T16" fmla="*/ 999 w 1483"/>
              <a:gd name="T17" fmla="*/ 461 h 3711"/>
              <a:gd name="T18" fmla="*/ 815 w 1483"/>
              <a:gd name="T19" fmla="*/ 614 h 3711"/>
              <a:gd name="T20" fmla="*/ 914 w 1483"/>
              <a:gd name="T21" fmla="*/ 531 h 3711"/>
              <a:gd name="T22" fmla="*/ 835 w 1483"/>
              <a:gd name="T23" fmla="*/ 656 h 3711"/>
              <a:gd name="T24" fmla="*/ 666 w 1483"/>
              <a:gd name="T25" fmla="*/ 824 h 3711"/>
              <a:gd name="T26" fmla="*/ 759 w 1483"/>
              <a:gd name="T27" fmla="*/ 732 h 3711"/>
              <a:gd name="T28" fmla="*/ 688 w 1483"/>
              <a:gd name="T29" fmla="*/ 863 h 3711"/>
              <a:gd name="T30" fmla="*/ 536 w 1483"/>
              <a:gd name="T31" fmla="*/ 1046 h 3711"/>
              <a:gd name="T32" fmla="*/ 620 w 1483"/>
              <a:gd name="T33" fmla="*/ 946 h 3711"/>
              <a:gd name="T34" fmla="*/ 558 w 1483"/>
              <a:gd name="T35" fmla="*/ 1083 h 3711"/>
              <a:gd name="T36" fmla="*/ 425 w 1483"/>
              <a:gd name="T37" fmla="*/ 1277 h 3711"/>
              <a:gd name="T38" fmla="*/ 500 w 1483"/>
              <a:gd name="T39" fmla="*/ 1172 h 3711"/>
              <a:gd name="T40" fmla="*/ 448 w 1483"/>
              <a:gd name="T41" fmla="*/ 1313 h 3711"/>
              <a:gd name="T42" fmla="*/ 331 w 1483"/>
              <a:gd name="T43" fmla="*/ 1516 h 3711"/>
              <a:gd name="T44" fmla="*/ 399 w 1483"/>
              <a:gd name="T45" fmla="*/ 1405 h 3711"/>
              <a:gd name="T46" fmla="*/ 355 w 1483"/>
              <a:gd name="T47" fmla="*/ 1550 h 3711"/>
              <a:gd name="T48" fmla="*/ 253 w 1483"/>
              <a:gd name="T49" fmla="*/ 1760 h 3711"/>
              <a:gd name="T50" fmla="*/ 314 w 1483"/>
              <a:gd name="T51" fmla="*/ 1645 h 3711"/>
              <a:gd name="T52" fmla="*/ 277 w 1483"/>
              <a:gd name="T53" fmla="*/ 1792 h 3711"/>
              <a:gd name="T54" fmla="*/ 186 w 1483"/>
              <a:gd name="T55" fmla="*/ 2007 h 3711"/>
              <a:gd name="T56" fmla="*/ 242 w 1483"/>
              <a:gd name="T57" fmla="*/ 1890 h 3711"/>
              <a:gd name="T58" fmla="*/ 211 w 1483"/>
              <a:gd name="T59" fmla="*/ 2039 h 3711"/>
              <a:gd name="T60" fmla="*/ 129 w 1483"/>
              <a:gd name="T61" fmla="*/ 2256 h 3711"/>
              <a:gd name="T62" fmla="*/ 181 w 1483"/>
              <a:gd name="T63" fmla="*/ 2137 h 3711"/>
              <a:gd name="T64" fmla="*/ 154 w 1483"/>
              <a:gd name="T65" fmla="*/ 2287 h 3711"/>
              <a:gd name="T66" fmla="*/ 80 w 1483"/>
              <a:gd name="T67" fmla="*/ 2507 h 3711"/>
              <a:gd name="T68" fmla="*/ 128 w 1483"/>
              <a:gd name="T69" fmla="*/ 2386 h 3711"/>
              <a:gd name="T70" fmla="*/ 106 w 1483"/>
              <a:gd name="T71" fmla="*/ 2537 h 3711"/>
              <a:gd name="T72" fmla="*/ 42 w 1483"/>
              <a:gd name="T73" fmla="*/ 2760 h 3711"/>
              <a:gd name="T74" fmla="*/ 85 w 1483"/>
              <a:gd name="T75" fmla="*/ 2637 h 3711"/>
              <a:gd name="T76" fmla="*/ 67 w 1483"/>
              <a:gd name="T77" fmla="*/ 2789 h 3711"/>
              <a:gd name="T78" fmla="*/ 39 w 1483"/>
              <a:gd name="T79" fmla="*/ 3042 h 3711"/>
              <a:gd name="T80" fmla="*/ 52 w 1483"/>
              <a:gd name="T81" fmla="*/ 2890 h 3711"/>
              <a:gd name="T82" fmla="*/ 66 w 1483"/>
              <a:gd name="T83" fmla="*/ 3019 h 3711"/>
              <a:gd name="T84" fmla="*/ 26 w 1483"/>
              <a:gd name="T85" fmla="*/ 3297 h 3711"/>
              <a:gd name="T86" fmla="*/ 32 w 1483"/>
              <a:gd name="T87" fmla="*/ 3144 h 3711"/>
              <a:gd name="T88" fmla="*/ 52 w 1483"/>
              <a:gd name="T89" fmla="*/ 3271 h 3711"/>
              <a:gd name="T90" fmla="*/ 2 w 1483"/>
              <a:gd name="T91" fmla="*/ 3527 h 3711"/>
              <a:gd name="T92" fmla="*/ 26 w 1483"/>
              <a:gd name="T93" fmla="*/ 3399 h 3711"/>
              <a:gd name="T94" fmla="*/ 53 w 1483"/>
              <a:gd name="T95" fmla="*/ 3525 h 3711"/>
              <a:gd name="T96" fmla="*/ 37 w 1483"/>
              <a:gd name="T97" fmla="*/ 3710 h 3711"/>
              <a:gd name="T98" fmla="*/ 34 w 1483"/>
              <a:gd name="T99" fmla="*/ 3652 h 3711"/>
              <a:gd name="T100" fmla="*/ 39 w 1483"/>
              <a:gd name="T101" fmla="*/ 3710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83" h="3711">
                <a:moveTo>
                  <a:pt x="1371" y="115"/>
                </a:moveTo>
                <a:lnTo>
                  <a:pt x="1371" y="115"/>
                </a:lnTo>
                <a:cubicBezTo>
                  <a:pt x="1364" y="115"/>
                  <a:pt x="1357" y="111"/>
                  <a:pt x="1351" y="105"/>
                </a:cubicBezTo>
                <a:lnTo>
                  <a:pt x="1351" y="105"/>
                </a:lnTo>
                <a:cubicBezTo>
                  <a:pt x="1343" y="94"/>
                  <a:pt x="1345" y="79"/>
                  <a:pt x="1356" y="69"/>
                </a:cubicBezTo>
                <a:lnTo>
                  <a:pt x="1356" y="69"/>
                </a:lnTo>
                <a:cubicBezTo>
                  <a:pt x="1383" y="48"/>
                  <a:pt x="1411" y="28"/>
                  <a:pt x="1438" y="8"/>
                </a:cubicBezTo>
                <a:lnTo>
                  <a:pt x="1438" y="8"/>
                </a:lnTo>
                <a:cubicBezTo>
                  <a:pt x="1450" y="0"/>
                  <a:pt x="1466" y="2"/>
                  <a:pt x="1474" y="14"/>
                </a:cubicBezTo>
                <a:lnTo>
                  <a:pt x="1474" y="14"/>
                </a:lnTo>
                <a:cubicBezTo>
                  <a:pt x="1482" y="25"/>
                  <a:pt x="1480" y="41"/>
                  <a:pt x="1468" y="49"/>
                </a:cubicBezTo>
                <a:lnTo>
                  <a:pt x="1468" y="49"/>
                </a:lnTo>
                <a:cubicBezTo>
                  <a:pt x="1441" y="69"/>
                  <a:pt x="1414" y="89"/>
                  <a:pt x="1387" y="110"/>
                </a:cubicBezTo>
                <a:lnTo>
                  <a:pt x="1387" y="110"/>
                </a:lnTo>
                <a:cubicBezTo>
                  <a:pt x="1382" y="113"/>
                  <a:pt x="1377" y="115"/>
                  <a:pt x="1371" y="115"/>
                </a:cubicBezTo>
                <a:close/>
                <a:moveTo>
                  <a:pt x="1178" y="280"/>
                </a:moveTo>
                <a:lnTo>
                  <a:pt x="1178" y="280"/>
                </a:lnTo>
                <a:cubicBezTo>
                  <a:pt x="1172" y="280"/>
                  <a:pt x="1165" y="277"/>
                  <a:pt x="1160" y="272"/>
                </a:cubicBezTo>
                <a:lnTo>
                  <a:pt x="1160" y="272"/>
                </a:lnTo>
                <a:cubicBezTo>
                  <a:pt x="1150" y="261"/>
                  <a:pt x="1151" y="246"/>
                  <a:pt x="1161" y="236"/>
                </a:cubicBezTo>
                <a:lnTo>
                  <a:pt x="1161" y="236"/>
                </a:lnTo>
                <a:cubicBezTo>
                  <a:pt x="1186" y="213"/>
                  <a:pt x="1212" y="190"/>
                  <a:pt x="1237" y="167"/>
                </a:cubicBezTo>
                <a:lnTo>
                  <a:pt x="1237" y="167"/>
                </a:lnTo>
                <a:cubicBezTo>
                  <a:pt x="1247" y="158"/>
                  <a:pt x="1264" y="159"/>
                  <a:pt x="1273" y="170"/>
                </a:cubicBezTo>
                <a:lnTo>
                  <a:pt x="1273" y="170"/>
                </a:lnTo>
                <a:cubicBezTo>
                  <a:pt x="1282" y="181"/>
                  <a:pt x="1281" y="197"/>
                  <a:pt x="1270" y="206"/>
                </a:cubicBezTo>
                <a:lnTo>
                  <a:pt x="1270" y="206"/>
                </a:lnTo>
                <a:cubicBezTo>
                  <a:pt x="1245" y="228"/>
                  <a:pt x="1220" y="250"/>
                  <a:pt x="1196" y="274"/>
                </a:cubicBezTo>
                <a:lnTo>
                  <a:pt x="1196" y="274"/>
                </a:lnTo>
                <a:cubicBezTo>
                  <a:pt x="1191" y="278"/>
                  <a:pt x="1185" y="280"/>
                  <a:pt x="1178" y="280"/>
                </a:cubicBezTo>
                <a:close/>
                <a:moveTo>
                  <a:pt x="999" y="461"/>
                </a:moveTo>
                <a:lnTo>
                  <a:pt x="999" y="461"/>
                </a:lnTo>
                <a:cubicBezTo>
                  <a:pt x="993" y="461"/>
                  <a:pt x="987" y="458"/>
                  <a:pt x="982" y="454"/>
                </a:cubicBezTo>
                <a:lnTo>
                  <a:pt x="982" y="454"/>
                </a:lnTo>
                <a:cubicBezTo>
                  <a:pt x="971" y="444"/>
                  <a:pt x="971" y="428"/>
                  <a:pt x="980" y="418"/>
                </a:cubicBezTo>
                <a:lnTo>
                  <a:pt x="980" y="418"/>
                </a:lnTo>
                <a:cubicBezTo>
                  <a:pt x="1003" y="393"/>
                  <a:pt x="1027" y="368"/>
                  <a:pt x="1051" y="343"/>
                </a:cubicBezTo>
                <a:lnTo>
                  <a:pt x="1051" y="343"/>
                </a:lnTo>
                <a:cubicBezTo>
                  <a:pt x="1061" y="334"/>
                  <a:pt x="1076" y="333"/>
                  <a:pt x="1087" y="343"/>
                </a:cubicBezTo>
                <a:lnTo>
                  <a:pt x="1087" y="343"/>
                </a:lnTo>
                <a:cubicBezTo>
                  <a:pt x="1097" y="352"/>
                  <a:pt x="1097" y="369"/>
                  <a:pt x="1087" y="379"/>
                </a:cubicBezTo>
                <a:lnTo>
                  <a:pt x="1087" y="379"/>
                </a:lnTo>
                <a:cubicBezTo>
                  <a:pt x="1063" y="403"/>
                  <a:pt x="1040" y="428"/>
                  <a:pt x="1018" y="452"/>
                </a:cubicBezTo>
                <a:lnTo>
                  <a:pt x="1018" y="452"/>
                </a:lnTo>
                <a:cubicBezTo>
                  <a:pt x="1013" y="458"/>
                  <a:pt x="1005" y="461"/>
                  <a:pt x="999" y="461"/>
                </a:cubicBezTo>
                <a:close/>
                <a:moveTo>
                  <a:pt x="835" y="656"/>
                </a:moveTo>
                <a:lnTo>
                  <a:pt x="835" y="656"/>
                </a:lnTo>
                <a:cubicBezTo>
                  <a:pt x="829" y="656"/>
                  <a:pt x="824" y="654"/>
                  <a:pt x="819" y="650"/>
                </a:cubicBezTo>
                <a:lnTo>
                  <a:pt x="819" y="650"/>
                </a:lnTo>
                <a:cubicBezTo>
                  <a:pt x="808" y="642"/>
                  <a:pt x="806" y="626"/>
                  <a:pt x="815" y="614"/>
                </a:cubicBezTo>
                <a:lnTo>
                  <a:pt x="815" y="614"/>
                </a:lnTo>
                <a:cubicBezTo>
                  <a:pt x="835" y="587"/>
                  <a:pt x="857" y="560"/>
                  <a:pt x="879" y="534"/>
                </a:cubicBezTo>
                <a:lnTo>
                  <a:pt x="879" y="534"/>
                </a:lnTo>
                <a:cubicBezTo>
                  <a:pt x="887" y="523"/>
                  <a:pt x="904" y="522"/>
                  <a:pt x="914" y="531"/>
                </a:cubicBezTo>
                <a:lnTo>
                  <a:pt x="914" y="531"/>
                </a:lnTo>
                <a:cubicBezTo>
                  <a:pt x="925" y="540"/>
                  <a:pt x="927" y="556"/>
                  <a:pt x="918" y="567"/>
                </a:cubicBezTo>
                <a:lnTo>
                  <a:pt x="918" y="567"/>
                </a:lnTo>
                <a:cubicBezTo>
                  <a:pt x="897" y="593"/>
                  <a:pt x="875" y="619"/>
                  <a:pt x="855" y="645"/>
                </a:cubicBezTo>
                <a:lnTo>
                  <a:pt x="855" y="645"/>
                </a:lnTo>
                <a:cubicBezTo>
                  <a:pt x="850" y="652"/>
                  <a:pt x="842" y="656"/>
                  <a:pt x="835" y="656"/>
                </a:cubicBezTo>
                <a:close/>
                <a:moveTo>
                  <a:pt x="688" y="863"/>
                </a:moveTo>
                <a:lnTo>
                  <a:pt x="688" y="863"/>
                </a:lnTo>
                <a:cubicBezTo>
                  <a:pt x="683" y="863"/>
                  <a:pt x="678" y="862"/>
                  <a:pt x="673" y="859"/>
                </a:cubicBezTo>
                <a:lnTo>
                  <a:pt x="673" y="859"/>
                </a:lnTo>
                <a:cubicBezTo>
                  <a:pt x="662" y="852"/>
                  <a:pt x="658" y="836"/>
                  <a:pt x="666" y="824"/>
                </a:cubicBezTo>
                <a:lnTo>
                  <a:pt x="666" y="824"/>
                </a:lnTo>
                <a:cubicBezTo>
                  <a:pt x="684" y="796"/>
                  <a:pt x="704" y="767"/>
                  <a:pt x="724" y="739"/>
                </a:cubicBezTo>
                <a:lnTo>
                  <a:pt x="724" y="739"/>
                </a:lnTo>
                <a:cubicBezTo>
                  <a:pt x="731" y="727"/>
                  <a:pt x="747" y="724"/>
                  <a:pt x="759" y="732"/>
                </a:cubicBezTo>
                <a:lnTo>
                  <a:pt x="759" y="732"/>
                </a:lnTo>
                <a:cubicBezTo>
                  <a:pt x="771" y="740"/>
                  <a:pt x="773" y="756"/>
                  <a:pt x="765" y="768"/>
                </a:cubicBezTo>
                <a:lnTo>
                  <a:pt x="765" y="768"/>
                </a:lnTo>
                <a:cubicBezTo>
                  <a:pt x="746" y="795"/>
                  <a:pt x="727" y="824"/>
                  <a:pt x="709" y="852"/>
                </a:cubicBezTo>
                <a:lnTo>
                  <a:pt x="709" y="852"/>
                </a:lnTo>
                <a:cubicBezTo>
                  <a:pt x="704" y="859"/>
                  <a:pt x="696" y="863"/>
                  <a:pt x="688" y="863"/>
                </a:cubicBezTo>
                <a:close/>
                <a:moveTo>
                  <a:pt x="558" y="1083"/>
                </a:moveTo>
                <a:lnTo>
                  <a:pt x="558" y="1083"/>
                </a:lnTo>
                <a:cubicBezTo>
                  <a:pt x="554" y="1083"/>
                  <a:pt x="550" y="1082"/>
                  <a:pt x="546" y="1080"/>
                </a:cubicBezTo>
                <a:lnTo>
                  <a:pt x="546" y="1080"/>
                </a:lnTo>
                <a:cubicBezTo>
                  <a:pt x="534" y="1074"/>
                  <a:pt x="529" y="1058"/>
                  <a:pt x="536" y="1046"/>
                </a:cubicBezTo>
                <a:lnTo>
                  <a:pt x="536" y="1046"/>
                </a:lnTo>
                <a:cubicBezTo>
                  <a:pt x="552" y="1016"/>
                  <a:pt x="568" y="985"/>
                  <a:pt x="585" y="955"/>
                </a:cubicBezTo>
                <a:lnTo>
                  <a:pt x="585" y="955"/>
                </a:lnTo>
                <a:cubicBezTo>
                  <a:pt x="593" y="943"/>
                  <a:pt x="608" y="939"/>
                  <a:pt x="620" y="946"/>
                </a:cubicBezTo>
                <a:lnTo>
                  <a:pt x="620" y="946"/>
                </a:lnTo>
                <a:cubicBezTo>
                  <a:pt x="632" y="953"/>
                  <a:pt x="637" y="969"/>
                  <a:pt x="630" y="981"/>
                </a:cubicBezTo>
                <a:lnTo>
                  <a:pt x="630" y="981"/>
                </a:lnTo>
                <a:cubicBezTo>
                  <a:pt x="613" y="1010"/>
                  <a:pt x="596" y="1040"/>
                  <a:pt x="580" y="1069"/>
                </a:cubicBezTo>
                <a:lnTo>
                  <a:pt x="580" y="1069"/>
                </a:lnTo>
                <a:cubicBezTo>
                  <a:pt x="576" y="1078"/>
                  <a:pt x="567" y="1083"/>
                  <a:pt x="558" y="1083"/>
                </a:cubicBezTo>
                <a:close/>
                <a:moveTo>
                  <a:pt x="448" y="1313"/>
                </a:moveTo>
                <a:lnTo>
                  <a:pt x="448" y="1313"/>
                </a:lnTo>
                <a:cubicBezTo>
                  <a:pt x="445" y="1313"/>
                  <a:pt x="441" y="1312"/>
                  <a:pt x="438" y="1310"/>
                </a:cubicBezTo>
                <a:lnTo>
                  <a:pt x="438" y="1310"/>
                </a:lnTo>
                <a:cubicBezTo>
                  <a:pt x="425" y="1305"/>
                  <a:pt x="419" y="1290"/>
                  <a:pt x="425" y="1277"/>
                </a:cubicBezTo>
                <a:lnTo>
                  <a:pt x="425" y="1277"/>
                </a:lnTo>
                <a:cubicBezTo>
                  <a:pt x="438" y="1245"/>
                  <a:pt x="453" y="1214"/>
                  <a:pt x="467" y="1183"/>
                </a:cubicBezTo>
                <a:lnTo>
                  <a:pt x="467" y="1183"/>
                </a:lnTo>
                <a:cubicBezTo>
                  <a:pt x="473" y="1171"/>
                  <a:pt x="488" y="1165"/>
                  <a:pt x="500" y="1172"/>
                </a:cubicBezTo>
                <a:lnTo>
                  <a:pt x="500" y="1172"/>
                </a:lnTo>
                <a:cubicBezTo>
                  <a:pt x="513" y="1177"/>
                  <a:pt x="519" y="1192"/>
                  <a:pt x="512" y="1205"/>
                </a:cubicBezTo>
                <a:lnTo>
                  <a:pt x="512" y="1205"/>
                </a:lnTo>
                <a:cubicBezTo>
                  <a:pt x="499" y="1235"/>
                  <a:pt x="484" y="1266"/>
                  <a:pt x="471" y="1298"/>
                </a:cubicBezTo>
                <a:lnTo>
                  <a:pt x="471" y="1298"/>
                </a:lnTo>
                <a:cubicBezTo>
                  <a:pt x="467" y="1306"/>
                  <a:pt x="458" y="1313"/>
                  <a:pt x="448" y="1313"/>
                </a:cubicBezTo>
                <a:close/>
                <a:moveTo>
                  <a:pt x="355" y="1550"/>
                </a:moveTo>
                <a:lnTo>
                  <a:pt x="355" y="1550"/>
                </a:lnTo>
                <a:cubicBezTo>
                  <a:pt x="352" y="1550"/>
                  <a:pt x="349" y="1549"/>
                  <a:pt x="346" y="1548"/>
                </a:cubicBezTo>
                <a:lnTo>
                  <a:pt x="346" y="1548"/>
                </a:lnTo>
                <a:cubicBezTo>
                  <a:pt x="333" y="1544"/>
                  <a:pt x="326" y="1529"/>
                  <a:pt x="331" y="1516"/>
                </a:cubicBezTo>
                <a:lnTo>
                  <a:pt x="331" y="1516"/>
                </a:lnTo>
                <a:cubicBezTo>
                  <a:pt x="343" y="1483"/>
                  <a:pt x="354" y="1451"/>
                  <a:pt x="367" y="1420"/>
                </a:cubicBezTo>
                <a:lnTo>
                  <a:pt x="367" y="1420"/>
                </a:lnTo>
                <a:cubicBezTo>
                  <a:pt x="371" y="1406"/>
                  <a:pt x="386" y="1399"/>
                  <a:pt x="399" y="1405"/>
                </a:cubicBezTo>
                <a:lnTo>
                  <a:pt x="399" y="1405"/>
                </a:lnTo>
                <a:cubicBezTo>
                  <a:pt x="412" y="1410"/>
                  <a:pt x="419" y="1425"/>
                  <a:pt x="414" y="1438"/>
                </a:cubicBezTo>
                <a:lnTo>
                  <a:pt x="414" y="1438"/>
                </a:lnTo>
                <a:cubicBezTo>
                  <a:pt x="402" y="1469"/>
                  <a:pt x="390" y="1500"/>
                  <a:pt x="379" y="1533"/>
                </a:cubicBezTo>
                <a:lnTo>
                  <a:pt x="379" y="1533"/>
                </a:lnTo>
                <a:cubicBezTo>
                  <a:pt x="375" y="1543"/>
                  <a:pt x="365" y="1550"/>
                  <a:pt x="355" y="1550"/>
                </a:cubicBezTo>
                <a:close/>
                <a:moveTo>
                  <a:pt x="277" y="1792"/>
                </a:moveTo>
                <a:lnTo>
                  <a:pt x="277" y="1792"/>
                </a:lnTo>
                <a:cubicBezTo>
                  <a:pt x="275" y="1792"/>
                  <a:pt x="272" y="1792"/>
                  <a:pt x="270" y="1792"/>
                </a:cubicBezTo>
                <a:lnTo>
                  <a:pt x="270" y="1792"/>
                </a:lnTo>
                <a:cubicBezTo>
                  <a:pt x="256" y="1787"/>
                  <a:pt x="248" y="1773"/>
                  <a:pt x="253" y="1760"/>
                </a:cubicBezTo>
                <a:lnTo>
                  <a:pt x="253" y="1760"/>
                </a:lnTo>
                <a:cubicBezTo>
                  <a:pt x="262" y="1727"/>
                  <a:pt x="272" y="1694"/>
                  <a:pt x="282" y="1662"/>
                </a:cubicBezTo>
                <a:lnTo>
                  <a:pt x="282" y="1662"/>
                </a:lnTo>
                <a:cubicBezTo>
                  <a:pt x="286" y="1649"/>
                  <a:pt x="301" y="1640"/>
                  <a:pt x="314" y="1645"/>
                </a:cubicBezTo>
                <a:lnTo>
                  <a:pt x="314" y="1645"/>
                </a:lnTo>
                <a:cubicBezTo>
                  <a:pt x="327" y="1649"/>
                  <a:pt x="335" y="1664"/>
                  <a:pt x="331" y="1677"/>
                </a:cubicBezTo>
                <a:lnTo>
                  <a:pt x="331" y="1677"/>
                </a:lnTo>
                <a:cubicBezTo>
                  <a:pt x="321" y="1708"/>
                  <a:pt x="311" y="1741"/>
                  <a:pt x="301" y="1774"/>
                </a:cubicBezTo>
                <a:lnTo>
                  <a:pt x="301" y="1774"/>
                </a:lnTo>
                <a:cubicBezTo>
                  <a:pt x="298" y="1785"/>
                  <a:pt x="288" y="1792"/>
                  <a:pt x="277" y="1792"/>
                </a:cubicBezTo>
                <a:close/>
                <a:moveTo>
                  <a:pt x="211" y="2039"/>
                </a:moveTo>
                <a:lnTo>
                  <a:pt x="211" y="2039"/>
                </a:lnTo>
                <a:cubicBezTo>
                  <a:pt x="208" y="2039"/>
                  <a:pt x="207" y="2038"/>
                  <a:pt x="204" y="2037"/>
                </a:cubicBezTo>
                <a:lnTo>
                  <a:pt x="204" y="2037"/>
                </a:lnTo>
                <a:cubicBezTo>
                  <a:pt x="191" y="2034"/>
                  <a:pt x="182" y="2020"/>
                  <a:pt x="186" y="2007"/>
                </a:cubicBezTo>
                <a:lnTo>
                  <a:pt x="186" y="2007"/>
                </a:lnTo>
                <a:cubicBezTo>
                  <a:pt x="194" y="1973"/>
                  <a:pt x="202" y="1940"/>
                  <a:pt x="211" y="1908"/>
                </a:cubicBezTo>
                <a:lnTo>
                  <a:pt x="211" y="1908"/>
                </a:lnTo>
                <a:cubicBezTo>
                  <a:pt x="215" y="1894"/>
                  <a:pt x="229" y="1886"/>
                  <a:pt x="242" y="1890"/>
                </a:cubicBezTo>
                <a:lnTo>
                  <a:pt x="242" y="1890"/>
                </a:lnTo>
                <a:cubicBezTo>
                  <a:pt x="256" y="1893"/>
                  <a:pt x="264" y="1907"/>
                  <a:pt x="261" y="1920"/>
                </a:cubicBezTo>
                <a:lnTo>
                  <a:pt x="261" y="1920"/>
                </a:lnTo>
                <a:cubicBezTo>
                  <a:pt x="252" y="1952"/>
                  <a:pt x="243" y="1986"/>
                  <a:pt x="236" y="2019"/>
                </a:cubicBezTo>
                <a:lnTo>
                  <a:pt x="236" y="2019"/>
                </a:lnTo>
                <a:cubicBezTo>
                  <a:pt x="232" y="2031"/>
                  <a:pt x="222" y="2039"/>
                  <a:pt x="211" y="2039"/>
                </a:cubicBezTo>
                <a:close/>
                <a:moveTo>
                  <a:pt x="154" y="2287"/>
                </a:moveTo>
                <a:lnTo>
                  <a:pt x="154" y="2287"/>
                </a:lnTo>
                <a:cubicBezTo>
                  <a:pt x="152" y="2287"/>
                  <a:pt x="150" y="2286"/>
                  <a:pt x="149" y="2286"/>
                </a:cubicBezTo>
                <a:lnTo>
                  <a:pt x="149" y="2286"/>
                </a:lnTo>
                <a:cubicBezTo>
                  <a:pt x="135" y="2283"/>
                  <a:pt x="126" y="2270"/>
                  <a:pt x="129" y="2256"/>
                </a:cubicBezTo>
                <a:lnTo>
                  <a:pt x="129" y="2256"/>
                </a:lnTo>
                <a:cubicBezTo>
                  <a:pt x="136" y="2223"/>
                  <a:pt x="143" y="2189"/>
                  <a:pt x="150" y="2156"/>
                </a:cubicBezTo>
                <a:lnTo>
                  <a:pt x="150" y="2156"/>
                </a:lnTo>
                <a:cubicBezTo>
                  <a:pt x="154" y="2143"/>
                  <a:pt x="168" y="2133"/>
                  <a:pt x="181" y="2137"/>
                </a:cubicBezTo>
                <a:lnTo>
                  <a:pt x="181" y="2137"/>
                </a:lnTo>
                <a:cubicBezTo>
                  <a:pt x="195" y="2140"/>
                  <a:pt x="204" y="2154"/>
                  <a:pt x="201" y="2167"/>
                </a:cubicBezTo>
                <a:lnTo>
                  <a:pt x="201" y="2167"/>
                </a:lnTo>
                <a:cubicBezTo>
                  <a:pt x="193" y="2200"/>
                  <a:pt x="186" y="2233"/>
                  <a:pt x="179" y="2267"/>
                </a:cubicBezTo>
                <a:lnTo>
                  <a:pt x="179" y="2267"/>
                </a:lnTo>
                <a:cubicBezTo>
                  <a:pt x="176" y="2278"/>
                  <a:pt x="166" y="2287"/>
                  <a:pt x="154" y="2287"/>
                </a:cubicBezTo>
                <a:close/>
                <a:moveTo>
                  <a:pt x="106" y="2537"/>
                </a:moveTo>
                <a:lnTo>
                  <a:pt x="106" y="2537"/>
                </a:lnTo>
                <a:cubicBezTo>
                  <a:pt x="104" y="2537"/>
                  <a:pt x="103" y="2537"/>
                  <a:pt x="101" y="2536"/>
                </a:cubicBezTo>
                <a:lnTo>
                  <a:pt x="101" y="2536"/>
                </a:lnTo>
                <a:cubicBezTo>
                  <a:pt x="87" y="2534"/>
                  <a:pt x="78" y="2521"/>
                  <a:pt x="80" y="2507"/>
                </a:cubicBezTo>
                <a:lnTo>
                  <a:pt x="80" y="2507"/>
                </a:lnTo>
                <a:cubicBezTo>
                  <a:pt x="86" y="2474"/>
                  <a:pt x="92" y="2440"/>
                  <a:pt x="98" y="2406"/>
                </a:cubicBezTo>
                <a:lnTo>
                  <a:pt x="98" y="2406"/>
                </a:lnTo>
                <a:cubicBezTo>
                  <a:pt x="102" y="2393"/>
                  <a:pt x="115" y="2384"/>
                  <a:pt x="128" y="2386"/>
                </a:cubicBezTo>
                <a:lnTo>
                  <a:pt x="128" y="2386"/>
                </a:lnTo>
                <a:cubicBezTo>
                  <a:pt x="143" y="2389"/>
                  <a:pt x="151" y="2402"/>
                  <a:pt x="149" y="2416"/>
                </a:cubicBezTo>
                <a:lnTo>
                  <a:pt x="149" y="2416"/>
                </a:lnTo>
                <a:cubicBezTo>
                  <a:pt x="143" y="2449"/>
                  <a:pt x="137" y="2483"/>
                  <a:pt x="131" y="2516"/>
                </a:cubicBezTo>
                <a:lnTo>
                  <a:pt x="131" y="2516"/>
                </a:lnTo>
                <a:cubicBezTo>
                  <a:pt x="128" y="2528"/>
                  <a:pt x="117" y="2537"/>
                  <a:pt x="106" y="2537"/>
                </a:cubicBezTo>
                <a:lnTo>
                  <a:pt x="67" y="2789"/>
                </a:lnTo>
                <a:lnTo>
                  <a:pt x="67" y="2789"/>
                </a:lnTo>
                <a:cubicBezTo>
                  <a:pt x="66" y="2789"/>
                  <a:pt x="65" y="2789"/>
                  <a:pt x="64" y="2788"/>
                </a:cubicBezTo>
                <a:lnTo>
                  <a:pt x="64" y="2788"/>
                </a:lnTo>
                <a:cubicBezTo>
                  <a:pt x="50" y="2787"/>
                  <a:pt x="40" y="2774"/>
                  <a:pt x="42" y="2760"/>
                </a:cubicBezTo>
                <a:lnTo>
                  <a:pt x="42" y="2760"/>
                </a:lnTo>
                <a:cubicBezTo>
                  <a:pt x="47" y="2727"/>
                  <a:pt x="51" y="2692"/>
                  <a:pt x="56" y="2659"/>
                </a:cubicBezTo>
                <a:lnTo>
                  <a:pt x="56" y="2659"/>
                </a:lnTo>
                <a:cubicBezTo>
                  <a:pt x="58" y="2645"/>
                  <a:pt x="71" y="2635"/>
                  <a:pt x="85" y="2637"/>
                </a:cubicBezTo>
                <a:lnTo>
                  <a:pt x="85" y="2637"/>
                </a:lnTo>
                <a:cubicBezTo>
                  <a:pt x="99" y="2639"/>
                  <a:pt x="108" y="2652"/>
                  <a:pt x="106" y="2666"/>
                </a:cubicBezTo>
                <a:lnTo>
                  <a:pt x="106" y="2666"/>
                </a:lnTo>
                <a:cubicBezTo>
                  <a:pt x="102" y="2700"/>
                  <a:pt x="97" y="2733"/>
                  <a:pt x="92" y="2766"/>
                </a:cubicBezTo>
                <a:lnTo>
                  <a:pt x="92" y="2766"/>
                </a:lnTo>
                <a:cubicBezTo>
                  <a:pt x="91" y="2779"/>
                  <a:pt x="80" y="2789"/>
                  <a:pt x="67" y="2789"/>
                </a:cubicBezTo>
                <a:lnTo>
                  <a:pt x="106" y="2537"/>
                </a:lnTo>
                <a:close/>
                <a:moveTo>
                  <a:pt x="40" y="3042"/>
                </a:moveTo>
                <a:lnTo>
                  <a:pt x="40" y="3042"/>
                </a:lnTo>
                <a:lnTo>
                  <a:pt x="39" y="3042"/>
                </a:lnTo>
                <a:lnTo>
                  <a:pt x="39" y="3042"/>
                </a:lnTo>
                <a:cubicBezTo>
                  <a:pt x="24" y="3041"/>
                  <a:pt x="14" y="3029"/>
                  <a:pt x="15" y="3015"/>
                </a:cubicBezTo>
                <a:lnTo>
                  <a:pt x="15" y="3015"/>
                </a:lnTo>
                <a:cubicBezTo>
                  <a:pt x="18" y="2981"/>
                  <a:pt x="21" y="2947"/>
                  <a:pt x="24" y="2913"/>
                </a:cubicBezTo>
                <a:lnTo>
                  <a:pt x="24" y="2913"/>
                </a:lnTo>
                <a:cubicBezTo>
                  <a:pt x="26" y="2898"/>
                  <a:pt x="38" y="2889"/>
                  <a:pt x="52" y="2890"/>
                </a:cubicBezTo>
                <a:lnTo>
                  <a:pt x="52" y="2890"/>
                </a:lnTo>
                <a:cubicBezTo>
                  <a:pt x="66" y="2891"/>
                  <a:pt x="76" y="2904"/>
                  <a:pt x="75" y="2918"/>
                </a:cubicBezTo>
                <a:lnTo>
                  <a:pt x="75" y="2918"/>
                </a:lnTo>
                <a:cubicBezTo>
                  <a:pt x="72" y="2952"/>
                  <a:pt x="69" y="2985"/>
                  <a:pt x="66" y="3019"/>
                </a:cubicBezTo>
                <a:lnTo>
                  <a:pt x="66" y="3019"/>
                </a:lnTo>
                <a:cubicBezTo>
                  <a:pt x="65" y="3032"/>
                  <a:pt x="54" y="3042"/>
                  <a:pt x="40" y="3042"/>
                </a:cubicBezTo>
                <a:lnTo>
                  <a:pt x="27" y="3297"/>
                </a:lnTo>
                <a:lnTo>
                  <a:pt x="27" y="3297"/>
                </a:lnTo>
                <a:cubicBezTo>
                  <a:pt x="26" y="3297"/>
                  <a:pt x="26" y="3297"/>
                  <a:pt x="26" y="3297"/>
                </a:cubicBezTo>
                <a:lnTo>
                  <a:pt x="26" y="3297"/>
                </a:lnTo>
                <a:cubicBezTo>
                  <a:pt x="12" y="3296"/>
                  <a:pt x="1" y="3284"/>
                  <a:pt x="1" y="3270"/>
                </a:cubicBezTo>
                <a:lnTo>
                  <a:pt x="1" y="3270"/>
                </a:lnTo>
                <a:cubicBezTo>
                  <a:pt x="2" y="3237"/>
                  <a:pt x="4" y="3202"/>
                  <a:pt x="5" y="3168"/>
                </a:cubicBezTo>
                <a:lnTo>
                  <a:pt x="5" y="3168"/>
                </a:lnTo>
                <a:cubicBezTo>
                  <a:pt x="6" y="3154"/>
                  <a:pt x="18" y="3143"/>
                  <a:pt x="32" y="3144"/>
                </a:cubicBezTo>
                <a:lnTo>
                  <a:pt x="32" y="3144"/>
                </a:lnTo>
                <a:cubicBezTo>
                  <a:pt x="46" y="3144"/>
                  <a:pt x="57" y="3156"/>
                  <a:pt x="56" y="3171"/>
                </a:cubicBezTo>
                <a:lnTo>
                  <a:pt x="56" y="3171"/>
                </a:lnTo>
                <a:cubicBezTo>
                  <a:pt x="54" y="3204"/>
                  <a:pt x="53" y="3238"/>
                  <a:pt x="52" y="3271"/>
                </a:cubicBezTo>
                <a:lnTo>
                  <a:pt x="52" y="3271"/>
                </a:lnTo>
                <a:cubicBezTo>
                  <a:pt x="52" y="3286"/>
                  <a:pt x="40" y="3297"/>
                  <a:pt x="27" y="3297"/>
                </a:cubicBezTo>
                <a:lnTo>
                  <a:pt x="40" y="3042"/>
                </a:lnTo>
                <a:close/>
                <a:moveTo>
                  <a:pt x="28" y="3552"/>
                </a:moveTo>
                <a:lnTo>
                  <a:pt x="28" y="3552"/>
                </a:lnTo>
                <a:cubicBezTo>
                  <a:pt x="14" y="3552"/>
                  <a:pt x="3" y="3541"/>
                  <a:pt x="2" y="3527"/>
                </a:cubicBezTo>
                <a:lnTo>
                  <a:pt x="2" y="3527"/>
                </a:lnTo>
                <a:cubicBezTo>
                  <a:pt x="1" y="3493"/>
                  <a:pt x="1" y="3459"/>
                  <a:pt x="0" y="3424"/>
                </a:cubicBezTo>
                <a:lnTo>
                  <a:pt x="0" y="3424"/>
                </a:lnTo>
                <a:cubicBezTo>
                  <a:pt x="0" y="3410"/>
                  <a:pt x="11" y="3399"/>
                  <a:pt x="25" y="3399"/>
                </a:cubicBezTo>
                <a:lnTo>
                  <a:pt x="26" y="3399"/>
                </a:lnTo>
                <a:lnTo>
                  <a:pt x="26" y="3399"/>
                </a:lnTo>
                <a:cubicBezTo>
                  <a:pt x="40" y="3399"/>
                  <a:pt x="51" y="3410"/>
                  <a:pt x="51" y="3424"/>
                </a:cubicBezTo>
                <a:lnTo>
                  <a:pt x="51" y="3424"/>
                </a:lnTo>
                <a:cubicBezTo>
                  <a:pt x="51" y="3457"/>
                  <a:pt x="52" y="3492"/>
                  <a:pt x="53" y="3525"/>
                </a:cubicBezTo>
                <a:lnTo>
                  <a:pt x="53" y="3525"/>
                </a:lnTo>
                <a:cubicBezTo>
                  <a:pt x="54" y="3539"/>
                  <a:pt x="43" y="3551"/>
                  <a:pt x="29" y="3552"/>
                </a:cubicBezTo>
                <a:lnTo>
                  <a:pt x="29" y="3552"/>
                </a:lnTo>
                <a:lnTo>
                  <a:pt x="28" y="3552"/>
                </a:lnTo>
                <a:close/>
                <a:moveTo>
                  <a:pt x="37" y="3710"/>
                </a:moveTo>
                <a:lnTo>
                  <a:pt x="37" y="3710"/>
                </a:lnTo>
                <a:cubicBezTo>
                  <a:pt x="24" y="3710"/>
                  <a:pt x="12" y="3699"/>
                  <a:pt x="12" y="3686"/>
                </a:cubicBezTo>
                <a:lnTo>
                  <a:pt x="11" y="3680"/>
                </a:lnTo>
                <a:lnTo>
                  <a:pt x="11" y="3680"/>
                </a:lnTo>
                <a:cubicBezTo>
                  <a:pt x="10" y="3666"/>
                  <a:pt x="20" y="3653"/>
                  <a:pt x="34" y="3652"/>
                </a:cubicBezTo>
                <a:lnTo>
                  <a:pt x="34" y="3652"/>
                </a:lnTo>
                <a:cubicBezTo>
                  <a:pt x="48" y="3651"/>
                  <a:pt x="61" y="3662"/>
                  <a:pt x="62" y="3676"/>
                </a:cubicBezTo>
                <a:lnTo>
                  <a:pt x="63" y="3682"/>
                </a:lnTo>
                <a:lnTo>
                  <a:pt x="63" y="3682"/>
                </a:lnTo>
                <a:cubicBezTo>
                  <a:pt x="63" y="3696"/>
                  <a:pt x="53" y="3708"/>
                  <a:pt x="39" y="3710"/>
                </a:cubicBezTo>
                <a:lnTo>
                  <a:pt x="39" y="3710"/>
                </a:lnTo>
                <a:cubicBezTo>
                  <a:pt x="38" y="3710"/>
                  <a:pt x="37" y="3710"/>
                  <a:pt x="37" y="3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232EB99B-DE01-5243-A18C-301B2117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511" y="3918271"/>
            <a:ext cx="549574" cy="480211"/>
          </a:xfrm>
          <a:custGeom>
            <a:avLst/>
            <a:gdLst>
              <a:gd name="T0" fmla="*/ 0 w 454"/>
              <a:gd name="T1" fmla="*/ 137 h 398"/>
              <a:gd name="T2" fmla="*/ 15 w 454"/>
              <a:gd name="T3" fmla="*/ 186 h 398"/>
              <a:gd name="T4" fmla="*/ 333 w 454"/>
              <a:gd name="T5" fmla="*/ 90 h 398"/>
              <a:gd name="T6" fmla="*/ 150 w 454"/>
              <a:gd name="T7" fmla="*/ 369 h 398"/>
              <a:gd name="T8" fmla="*/ 193 w 454"/>
              <a:gd name="T9" fmla="*/ 397 h 398"/>
              <a:gd name="T10" fmla="*/ 453 w 454"/>
              <a:gd name="T11" fmla="*/ 0 h 398"/>
              <a:gd name="T12" fmla="*/ 0 w 454"/>
              <a:gd name="T13" fmla="*/ 13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398">
                <a:moveTo>
                  <a:pt x="0" y="137"/>
                </a:moveTo>
                <a:lnTo>
                  <a:pt x="15" y="186"/>
                </a:lnTo>
                <a:lnTo>
                  <a:pt x="333" y="90"/>
                </a:lnTo>
                <a:lnTo>
                  <a:pt x="150" y="369"/>
                </a:lnTo>
                <a:lnTo>
                  <a:pt x="193" y="397"/>
                </a:lnTo>
                <a:lnTo>
                  <a:pt x="453" y="0"/>
                </a:lnTo>
                <a:lnTo>
                  <a:pt x="0" y="1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7908D44-D184-1344-BFDB-AE73799D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392" y="4030322"/>
            <a:ext cx="2032893" cy="4999534"/>
          </a:xfrm>
          <a:custGeom>
            <a:avLst/>
            <a:gdLst>
              <a:gd name="T0" fmla="*/ 18 w 1679"/>
              <a:gd name="T1" fmla="*/ 52 h 4132"/>
              <a:gd name="T2" fmla="*/ 39 w 1679"/>
              <a:gd name="T3" fmla="*/ 6 h 4132"/>
              <a:gd name="T4" fmla="*/ 121 w 1679"/>
              <a:gd name="T5" fmla="*/ 97 h 4132"/>
              <a:gd name="T6" fmla="*/ 242 w 1679"/>
              <a:gd name="T7" fmla="*/ 166 h 4132"/>
              <a:gd name="T8" fmla="*/ 269 w 1679"/>
              <a:gd name="T9" fmla="*/ 123 h 4132"/>
              <a:gd name="T10" fmla="*/ 342 w 1679"/>
              <a:gd name="T11" fmla="*/ 224 h 4132"/>
              <a:gd name="T12" fmla="*/ 451 w 1679"/>
              <a:gd name="T13" fmla="*/ 307 h 4132"/>
              <a:gd name="T14" fmla="*/ 482 w 1679"/>
              <a:gd name="T15" fmla="*/ 266 h 4132"/>
              <a:gd name="T16" fmla="*/ 546 w 1679"/>
              <a:gd name="T17" fmla="*/ 376 h 4132"/>
              <a:gd name="T18" fmla="*/ 713 w 1679"/>
              <a:gd name="T19" fmla="*/ 542 h 4132"/>
              <a:gd name="T20" fmla="*/ 677 w 1679"/>
              <a:gd name="T21" fmla="*/ 434 h 4132"/>
              <a:gd name="T22" fmla="*/ 749 w 1679"/>
              <a:gd name="T23" fmla="*/ 543 h 4132"/>
              <a:gd name="T24" fmla="*/ 879 w 1679"/>
              <a:gd name="T25" fmla="*/ 732 h 4132"/>
              <a:gd name="T26" fmla="*/ 854 w 1679"/>
              <a:gd name="T27" fmla="*/ 622 h 4132"/>
              <a:gd name="T28" fmla="*/ 915 w 1679"/>
              <a:gd name="T29" fmla="*/ 737 h 4132"/>
              <a:gd name="T30" fmla="*/ 1026 w 1679"/>
              <a:gd name="T31" fmla="*/ 937 h 4132"/>
              <a:gd name="T32" fmla="*/ 1011 w 1679"/>
              <a:gd name="T33" fmla="*/ 825 h 4132"/>
              <a:gd name="T34" fmla="*/ 1062 w 1679"/>
              <a:gd name="T35" fmla="*/ 945 h 4132"/>
              <a:gd name="T36" fmla="*/ 1155 w 1679"/>
              <a:gd name="T37" fmla="*/ 1154 h 4132"/>
              <a:gd name="T38" fmla="*/ 1150 w 1679"/>
              <a:gd name="T39" fmla="*/ 1041 h 4132"/>
              <a:gd name="T40" fmla="*/ 1190 w 1679"/>
              <a:gd name="T41" fmla="*/ 1165 h 4132"/>
              <a:gd name="T42" fmla="*/ 1267 w 1679"/>
              <a:gd name="T43" fmla="*/ 1381 h 4132"/>
              <a:gd name="T44" fmla="*/ 1270 w 1679"/>
              <a:gd name="T45" fmla="*/ 1267 h 4132"/>
              <a:gd name="T46" fmla="*/ 1300 w 1679"/>
              <a:gd name="T47" fmla="*/ 1394 h 4132"/>
              <a:gd name="T48" fmla="*/ 1360 w 1679"/>
              <a:gd name="T49" fmla="*/ 1617 h 4132"/>
              <a:gd name="T50" fmla="*/ 1339 w 1679"/>
              <a:gd name="T51" fmla="*/ 1488 h 4132"/>
              <a:gd name="T52" fmla="*/ 1392 w 1679"/>
              <a:gd name="T53" fmla="*/ 1632 h 4132"/>
              <a:gd name="T54" fmla="*/ 1436 w 1679"/>
              <a:gd name="T55" fmla="*/ 1858 h 4132"/>
              <a:gd name="T56" fmla="*/ 1424 w 1679"/>
              <a:gd name="T57" fmla="*/ 1729 h 4132"/>
              <a:gd name="T58" fmla="*/ 1467 w 1679"/>
              <a:gd name="T59" fmla="*/ 1876 h 4132"/>
              <a:gd name="T60" fmla="*/ 1496 w 1679"/>
              <a:gd name="T61" fmla="*/ 2104 h 4132"/>
              <a:gd name="T62" fmla="*/ 1492 w 1679"/>
              <a:gd name="T63" fmla="*/ 1974 h 4132"/>
              <a:gd name="T64" fmla="*/ 1526 w 1679"/>
              <a:gd name="T65" fmla="*/ 2124 h 4132"/>
              <a:gd name="T66" fmla="*/ 1568 w 1679"/>
              <a:gd name="T67" fmla="*/ 2375 h 4132"/>
              <a:gd name="T68" fmla="*/ 1546 w 1679"/>
              <a:gd name="T69" fmla="*/ 2224 h 4132"/>
              <a:gd name="T70" fmla="*/ 1592 w 1679"/>
              <a:gd name="T71" fmla="*/ 2345 h 4132"/>
              <a:gd name="T72" fmla="*/ 1602 w 1679"/>
              <a:gd name="T73" fmla="*/ 2627 h 4132"/>
              <a:gd name="T74" fmla="*/ 1586 w 1679"/>
              <a:gd name="T75" fmla="*/ 2475 h 4132"/>
              <a:gd name="T76" fmla="*/ 1627 w 1679"/>
              <a:gd name="T77" fmla="*/ 2599 h 4132"/>
              <a:gd name="T78" fmla="*/ 1626 w 1679"/>
              <a:gd name="T79" fmla="*/ 2881 h 4132"/>
              <a:gd name="T80" fmla="*/ 1615 w 1679"/>
              <a:gd name="T81" fmla="*/ 2729 h 4132"/>
              <a:gd name="T82" fmla="*/ 1651 w 1679"/>
              <a:gd name="T83" fmla="*/ 2853 h 4132"/>
              <a:gd name="T84" fmla="*/ 1641 w 1679"/>
              <a:gd name="T85" fmla="*/ 3135 h 4132"/>
              <a:gd name="T86" fmla="*/ 1634 w 1679"/>
              <a:gd name="T87" fmla="*/ 2983 h 4132"/>
              <a:gd name="T88" fmla="*/ 1666 w 1679"/>
              <a:gd name="T89" fmla="*/ 3108 h 4132"/>
              <a:gd name="T90" fmla="*/ 1649 w 1679"/>
              <a:gd name="T91" fmla="*/ 3390 h 4132"/>
              <a:gd name="T92" fmla="*/ 1646 w 1679"/>
              <a:gd name="T93" fmla="*/ 3237 h 4132"/>
              <a:gd name="T94" fmla="*/ 1675 w 1679"/>
              <a:gd name="T95" fmla="*/ 3364 h 4132"/>
              <a:gd name="T96" fmla="*/ 1653 w 1679"/>
              <a:gd name="T97" fmla="*/ 3644 h 4132"/>
              <a:gd name="T98" fmla="*/ 1626 w 1679"/>
              <a:gd name="T99" fmla="*/ 3517 h 4132"/>
              <a:gd name="T100" fmla="*/ 1678 w 1679"/>
              <a:gd name="T101" fmla="*/ 3516 h 4132"/>
              <a:gd name="T102" fmla="*/ 1653 w 1679"/>
              <a:gd name="T103" fmla="*/ 3898 h 4132"/>
              <a:gd name="T104" fmla="*/ 1627 w 1679"/>
              <a:gd name="T105" fmla="*/ 3771 h 4132"/>
              <a:gd name="T106" fmla="*/ 1678 w 1679"/>
              <a:gd name="T107" fmla="*/ 3771 h 4132"/>
              <a:gd name="T108" fmla="*/ 1651 w 1679"/>
              <a:gd name="T109" fmla="*/ 4131 h 4132"/>
              <a:gd name="T110" fmla="*/ 1651 w 1679"/>
              <a:gd name="T111" fmla="*/ 4000 h 4132"/>
              <a:gd name="T112" fmla="*/ 1676 w 1679"/>
              <a:gd name="T113" fmla="*/ 4105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79" h="4132">
                <a:moveTo>
                  <a:pt x="121" y="97"/>
                </a:moveTo>
                <a:lnTo>
                  <a:pt x="121" y="97"/>
                </a:lnTo>
                <a:cubicBezTo>
                  <a:pt x="117" y="97"/>
                  <a:pt x="113" y="96"/>
                  <a:pt x="110" y="95"/>
                </a:cubicBezTo>
                <a:lnTo>
                  <a:pt x="110" y="95"/>
                </a:lnTo>
                <a:cubicBezTo>
                  <a:pt x="80" y="80"/>
                  <a:pt x="49" y="66"/>
                  <a:pt x="18" y="52"/>
                </a:cubicBezTo>
                <a:lnTo>
                  <a:pt x="18" y="52"/>
                </a:lnTo>
                <a:cubicBezTo>
                  <a:pt x="6" y="47"/>
                  <a:pt x="0" y="32"/>
                  <a:pt x="5" y="19"/>
                </a:cubicBezTo>
                <a:lnTo>
                  <a:pt x="5" y="19"/>
                </a:lnTo>
                <a:cubicBezTo>
                  <a:pt x="11" y="6"/>
                  <a:pt x="26" y="0"/>
                  <a:pt x="39" y="6"/>
                </a:cubicBezTo>
                <a:lnTo>
                  <a:pt x="39" y="6"/>
                </a:lnTo>
                <a:cubicBezTo>
                  <a:pt x="70" y="19"/>
                  <a:pt x="102" y="33"/>
                  <a:pt x="132" y="49"/>
                </a:cubicBezTo>
                <a:lnTo>
                  <a:pt x="132" y="49"/>
                </a:lnTo>
                <a:cubicBezTo>
                  <a:pt x="145" y="55"/>
                  <a:pt x="150" y="70"/>
                  <a:pt x="144" y="83"/>
                </a:cubicBezTo>
                <a:lnTo>
                  <a:pt x="144" y="83"/>
                </a:lnTo>
                <a:cubicBezTo>
                  <a:pt x="139" y="92"/>
                  <a:pt x="130" y="97"/>
                  <a:pt x="121" y="97"/>
                </a:cubicBezTo>
                <a:close/>
                <a:moveTo>
                  <a:pt x="342" y="224"/>
                </a:moveTo>
                <a:lnTo>
                  <a:pt x="342" y="224"/>
                </a:lnTo>
                <a:cubicBezTo>
                  <a:pt x="337" y="224"/>
                  <a:pt x="332" y="222"/>
                  <a:pt x="328" y="219"/>
                </a:cubicBezTo>
                <a:lnTo>
                  <a:pt x="328" y="219"/>
                </a:lnTo>
                <a:cubicBezTo>
                  <a:pt x="300" y="201"/>
                  <a:pt x="271" y="183"/>
                  <a:pt x="242" y="166"/>
                </a:cubicBezTo>
                <a:lnTo>
                  <a:pt x="242" y="166"/>
                </a:lnTo>
                <a:cubicBezTo>
                  <a:pt x="231" y="159"/>
                  <a:pt x="226" y="144"/>
                  <a:pt x="234" y="131"/>
                </a:cubicBezTo>
                <a:lnTo>
                  <a:pt x="234" y="131"/>
                </a:lnTo>
                <a:cubicBezTo>
                  <a:pt x="240" y="119"/>
                  <a:pt x="256" y="116"/>
                  <a:pt x="269" y="123"/>
                </a:cubicBezTo>
                <a:lnTo>
                  <a:pt x="269" y="123"/>
                </a:lnTo>
                <a:cubicBezTo>
                  <a:pt x="298" y="140"/>
                  <a:pt x="327" y="158"/>
                  <a:pt x="356" y="177"/>
                </a:cubicBezTo>
                <a:lnTo>
                  <a:pt x="356" y="177"/>
                </a:lnTo>
                <a:cubicBezTo>
                  <a:pt x="368" y="185"/>
                  <a:pt x="371" y="200"/>
                  <a:pt x="363" y="213"/>
                </a:cubicBezTo>
                <a:lnTo>
                  <a:pt x="363" y="213"/>
                </a:lnTo>
                <a:cubicBezTo>
                  <a:pt x="358" y="220"/>
                  <a:pt x="350" y="224"/>
                  <a:pt x="342" y="224"/>
                </a:cubicBezTo>
                <a:lnTo>
                  <a:pt x="546" y="376"/>
                </a:lnTo>
                <a:lnTo>
                  <a:pt x="546" y="376"/>
                </a:lnTo>
                <a:cubicBezTo>
                  <a:pt x="540" y="376"/>
                  <a:pt x="534" y="374"/>
                  <a:pt x="530" y="370"/>
                </a:cubicBezTo>
                <a:lnTo>
                  <a:pt x="530" y="370"/>
                </a:lnTo>
                <a:cubicBezTo>
                  <a:pt x="504" y="348"/>
                  <a:pt x="477" y="328"/>
                  <a:pt x="451" y="307"/>
                </a:cubicBezTo>
                <a:lnTo>
                  <a:pt x="451" y="307"/>
                </a:lnTo>
                <a:cubicBezTo>
                  <a:pt x="440" y="299"/>
                  <a:pt x="437" y="282"/>
                  <a:pt x="446" y="271"/>
                </a:cubicBezTo>
                <a:lnTo>
                  <a:pt x="446" y="271"/>
                </a:lnTo>
                <a:cubicBezTo>
                  <a:pt x="454" y="260"/>
                  <a:pt x="471" y="258"/>
                  <a:pt x="482" y="266"/>
                </a:cubicBezTo>
                <a:lnTo>
                  <a:pt x="482" y="266"/>
                </a:lnTo>
                <a:cubicBezTo>
                  <a:pt x="509" y="287"/>
                  <a:pt x="536" y="309"/>
                  <a:pt x="562" y="331"/>
                </a:cubicBezTo>
                <a:lnTo>
                  <a:pt x="562" y="331"/>
                </a:lnTo>
                <a:cubicBezTo>
                  <a:pt x="573" y="340"/>
                  <a:pt x="574" y="356"/>
                  <a:pt x="565" y="367"/>
                </a:cubicBezTo>
                <a:lnTo>
                  <a:pt x="565" y="367"/>
                </a:lnTo>
                <a:cubicBezTo>
                  <a:pt x="560" y="373"/>
                  <a:pt x="553" y="376"/>
                  <a:pt x="546" y="376"/>
                </a:cubicBezTo>
                <a:lnTo>
                  <a:pt x="342" y="224"/>
                </a:lnTo>
                <a:close/>
                <a:moveTo>
                  <a:pt x="731" y="550"/>
                </a:moveTo>
                <a:lnTo>
                  <a:pt x="731" y="550"/>
                </a:lnTo>
                <a:cubicBezTo>
                  <a:pt x="725" y="550"/>
                  <a:pt x="718" y="548"/>
                  <a:pt x="713" y="542"/>
                </a:cubicBezTo>
                <a:lnTo>
                  <a:pt x="713" y="542"/>
                </a:lnTo>
                <a:cubicBezTo>
                  <a:pt x="690" y="518"/>
                  <a:pt x="666" y="494"/>
                  <a:pt x="642" y="471"/>
                </a:cubicBezTo>
                <a:lnTo>
                  <a:pt x="642" y="471"/>
                </a:lnTo>
                <a:cubicBezTo>
                  <a:pt x="632" y="462"/>
                  <a:pt x="631" y="446"/>
                  <a:pt x="641" y="435"/>
                </a:cubicBezTo>
                <a:lnTo>
                  <a:pt x="641" y="435"/>
                </a:lnTo>
                <a:cubicBezTo>
                  <a:pt x="651" y="425"/>
                  <a:pt x="667" y="425"/>
                  <a:pt x="677" y="434"/>
                </a:cubicBezTo>
                <a:lnTo>
                  <a:pt x="677" y="434"/>
                </a:lnTo>
                <a:cubicBezTo>
                  <a:pt x="701" y="458"/>
                  <a:pt x="726" y="482"/>
                  <a:pt x="750" y="507"/>
                </a:cubicBezTo>
                <a:lnTo>
                  <a:pt x="750" y="507"/>
                </a:lnTo>
                <a:cubicBezTo>
                  <a:pt x="760" y="517"/>
                  <a:pt x="760" y="533"/>
                  <a:pt x="749" y="543"/>
                </a:cubicBezTo>
                <a:lnTo>
                  <a:pt x="749" y="543"/>
                </a:lnTo>
                <a:cubicBezTo>
                  <a:pt x="744" y="548"/>
                  <a:pt x="738" y="550"/>
                  <a:pt x="731" y="550"/>
                </a:cubicBezTo>
                <a:close/>
                <a:moveTo>
                  <a:pt x="899" y="742"/>
                </a:moveTo>
                <a:lnTo>
                  <a:pt x="899" y="742"/>
                </a:lnTo>
                <a:cubicBezTo>
                  <a:pt x="891" y="742"/>
                  <a:pt x="884" y="739"/>
                  <a:pt x="879" y="732"/>
                </a:cubicBezTo>
                <a:lnTo>
                  <a:pt x="879" y="732"/>
                </a:lnTo>
                <a:cubicBezTo>
                  <a:pt x="858" y="706"/>
                  <a:pt x="837" y="680"/>
                  <a:pt x="815" y="655"/>
                </a:cubicBezTo>
                <a:lnTo>
                  <a:pt x="815" y="655"/>
                </a:lnTo>
                <a:cubicBezTo>
                  <a:pt x="805" y="644"/>
                  <a:pt x="807" y="628"/>
                  <a:pt x="818" y="619"/>
                </a:cubicBezTo>
                <a:lnTo>
                  <a:pt x="818" y="619"/>
                </a:lnTo>
                <a:cubicBezTo>
                  <a:pt x="829" y="610"/>
                  <a:pt x="845" y="611"/>
                  <a:pt x="854" y="622"/>
                </a:cubicBezTo>
                <a:lnTo>
                  <a:pt x="854" y="622"/>
                </a:lnTo>
                <a:cubicBezTo>
                  <a:pt x="876" y="647"/>
                  <a:pt x="898" y="674"/>
                  <a:pt x="919" y="701"/>
                </a:cubicBezTo>
                <a:lnTo>
                  <a:pt x="919" y="701"/>
                </a:lnTo>
                <a:cubicBezTo>
                  <a:pt x="928" y="712"/>
                  <a:pt x="926" y="728"/>
                  <a:pt x="915" y="737"/>
                </a:cubicBezTo>
                <a:lnTo>
                  <a:pt x="915" y="737"/>
                </a:lnTo>
                <a:cubicBezTo>
                  <a:pt x="910" y="740"/>
                  <a:pt x="904" y="742"/>
                  <a:pt x="899" y="742"/>
                </a:cubicBezTo>
                <a:close/>
                <a:moveTo>
                  <a:pt x="1048" y="949"/>
                </a:moveTo>
                <a:lnTo>
                  <a:pt x="1048" y="949"/>
                </a:lnTo>
                <a:cubicBezTo>
                  <a:pt x="1039" y="949"/>
                  <a:pt x="1031" y="945"/>
                  <a:pt x="1026" y="937"/>
                </a:cubicBezTo>
                <a:lnTo>
                  <a:pt x="1026" y="937"/>
                </a:lnTo>
                <a:cubicBezTo>
                  <a:pt x="1008" y="909"/>
                  <a:pt x="989" y="881"/>
                  <a:pt x="969" y="854"/>
                </a:cubicBezTo>
                <a:lnTo>
                  <a:pt x="969" y="854"/>
                </a:lnTo>
                <a:cubicBezTo>
                  <a:pt x="961" y="842"/>
                  <a:pt x="964" y="827"/>
                  <a:pt x="976" y="819"/>
                </a:cubicBezTo>
                <a:lnTo>
                  <a:pt x="976" y="819"/>
                </a:lnTo>
                <a:cubicBezTo>
                  <a:pt x="987" y="810"/>
                  <a:pt x="1003" y="813"/>
                  <a:pt x="1011" y="825"/>
                </a:cubicBezTo>
                <a:lnTo>
                  <a:pt x="1011" y="825"/>
                </a:lnTo>
                <a:cubicBezTo>
                  <a:pt x="1030" y="852"/>
                  <a:pt x="1050" y="881"/>
                  <a:pt x="1069" y="910"/>
                </a:cubicBezTo>
                <a:lnTo>
                  <a:pt x="1069" y="910"/>
                </a:lnTo>
                <a:cubicBezTo>
                  <a:pt x="1076" y="921"/>
                  <a:pt x="1073" y="937"/>
                  <a:pt x="1062" y="945"/>
                </a:cubicBezTo>
                <a:lnTo>
                  <a:pt x="1062" y="945"/>
                </a:lnTo>
                <a:cubicBezTo>
                  <a:pt x="1057" y="948"/>
                  <a:pt x="1052" y="949"/>
                  <a:pt x="1048" y="949"/>
                </a:cubicBezTo>
                <a:close/>
                <a:moveTo>
                  <a:pt x="1178" y="1168"/>
                </a:moveTo>
                <a:lnTo>
                  <a:pt x="1178" y="1168"/>
                </a:lnTo>
                <a:cubicBezTo>
                  <a:pt x="1169" y="1168"/>
                  <a:pt x="1160" y="1163"/>
                  <a:pt x="1155" y="1154"/>
                </a:cubicBezTo>
                <a:lnTo>
                  <a:pt x="1155" y="1154"/>
                </a:lnTo>
                <a:cubicBezTo>
                  <a:pt x="1139" y="1125"/>
                  <a:pt x="1123" y="1095"/>
                  <a:pt x="1106" y="1066"/>
                </a:cubicBezTo>
                <a:lnTo>
                  <a:pt x="1106" y="1066"/>
                </a:lnTo>
                <a:cubicBezTo>
                  <a:pt x="1099" y="1054"/>
                  <a:pt x="1103" y="1039"/>
                  <a:pt x="1115" y="1031"/>
                </a:cubicBezTo>
                <a:lnTo>
                  <a:pt x="1115" y="1031"/>
                </a:lnTo>
                <a:cubicBezTo>
                  <a:pt x="1127" y="1024"/>
                  <a:pt x="1143" y="1029"/>
                  <a:pt x="1150" y="1041"/>
                </a:cubicBezTo>
                <a:lnTo>
                  <a:pt x="1150" y="1041"/>
                </a:lnTo>
                <a:cubicBezTo>
                  <a:pt x="1167" y="1070"/>
                  <a:pt x="1184" y="1100"/>
                  <a:pt x="1201" y="1130"/>
                </a:cubicBezTo>
                <a:lnTo>
                  <a:pt x="1201" y="1130"/>
                </a:lnTo>
                <a:cubicBezTo>
                  <a:pt x="1207" y="1143"/>
                  <a:pt x="1202" y="1158"/>
                  <a:pt x="1190" y="1165"/>
                </a:cubicBezTo>
                <a:lnTo>
                  <a:pt x="1190" y="1165"/>
                </a:lnTo>
                <a:cubicBezTo>
                  <a:pt x="1186" y="1167"/>
                  <a:pt x="1182" y="1168"/>
                  <a:pt x="1178" y="1168"/>
                </a:cubicBezTo>
                <a:lnTo>
                  <a:pt x="1290" y="1397"/>
                </a:lnTo>
                <a:lnTo>
                  <a:pt x="1290" y="1397"/>
                </a:lnTo>
                <a:cubicBezTo>
                  <a:pt x="1281" y="1397"/>
                  <a:pt x="1271" y="1391"/>
                  <a:pt x="1267" y="1381"/>
                </a:cubicBezTo>
                <a:lnTo>
                  <a:pt x="1267" y="1381"/>
                </a:lnTo>
                <a:cubicBezTo>
                  <a:pt x="1253" y="1351"/>
                  <a:pt x="1239" y="1319"/>
                  <a:pt x="1224" y="1290"/>
                </a:cubicBezTo>
                <a:lnTo>
                  <a:pt x="1224" y="1290"/>
                </a:lnTo>
                <a:cubicBezTo>
                  <a:pt x="1218" y="1277"/>
                  <a:pt x="1224" y="1261"/>
                  <a:pt x="1237" y="1255"/>
                </a:cubicBezTo>
                <a:lnTo>
                  <a:pt x="1237" y="1255"/>
                </a:lnTo>
                <a:cubicBezTo>
                  <a:pt x="1249" y="1249"/>
                  <a:pt x="1264" y="1255"/>
                  <a:pt x="1270" y="1267"/>
                </a:cubicBezTo>
                <a:lnTo>
                  <a:pt x="1270" y="1267"/>
                </a:lnTo>
                <a:cubicBezTo>
                  <a:pt x="1285" y="1298"/>
                  <a:pt x="1300" y="1329"/>
                  <a:pt x="1314" y="1361"/>
                </a:cubicBezTo>
                <a:lnTo>
                  <a:pt x="1314" y="1361"/>
                </a:lnTo>
                <a:cubicBezTo>
                  <a:pt x="1319" y="1374"/>
                  <a:pt x="1314" y="1389"/>
                  <a:pt x="1300" y="1394"/>
                </a:cubicBezTo>
                <a:lnTo>
                  <a:pt x="1300" y="1394"/>
                </a:lnTo>
                <a:cubicBezTo>
                  <a:pt x="1297" y="1396"/>
                  <a:pt x="1293" y="1397"/>
                  <a:pt x="1290" y="1397"/>
                </a:cubicBezTo>
                <a:lnTo>
                  <a:pt x="1178" y="1168"/>
                </a:lnTo>
                <a:close/>
                <a:moveTo>
                  <a:pt x="1384" y="1633"/>
                </a:moveTo>
                <a:lnTo>
                  <a:pt x="1384" y="1633"/>
                </a:lnTo>
                <a:cubicBezTo>
                  <a:pt x="1374" y="1633"/>
                  <a:pt x="1364" y="1627"/>
                  <a:pt x="1360" y="1617"/>
                </a:cubicBezTo>
                <a:lnTo>
                  <a:pt x="1360" y="1617"/>
                </a:lnTo>
                <a:cubicBezTo>
                  <a:pt x="1349" y="1585"/>
                  <a:pt x="1338" y="1553"/>
                  <a:pt x="1325" y="1521"/>
                </a:cubicBezTo>
                <a:lnTo>
                  <a:pt x="1325" y="1521"/>
                </a:lnTo>
                <a:cubicBezTo>
                  <a:pt x="1320" y="1508"/>
                  <a:pt x="1327" y="1494"/>
                  <a:pt x="1339" y="1488"/>
                </a:cubicBezTo>
                <a:lnTo>
                  <a:pt x="1339" y="1488"/>
                </a:lnTo>
                <a:cubicBezTo>
                  <a:pt x="1353" y="1484"/>
                  <a:pt x="1367" y="1490"/>
                  <a:pt x="1372" y="1503"/>
                </a:cubicBezTo>
                <a:lnTo>
                  <a:pt x="1372" y="1503"/>
                </a:lnTo>
                <a:cubicBezTo>
                  <a:pt x="1385" y="1535"/>
                  <a:pt x="1397" y="1567"/>
                  <a:pt x="1408" y="1600"/>
                </a:cubicBezTo>
                <a:lnTo>
                  <a:pt x="1408" y="1600"/>
                </a:lnTo>
                <a:cubicBezTo>
                  <a:pt x="1413" y="1612"/>
                  <a:pt x="1406" y="1627"/>
                  <a:pt x="1392" y="1632"/>
                </a:cubicBezTo>
                <a:lnTo>
                  <a:pt x="1392" y="1632"/>
                </a:lnTo>
                <a:cubicBezTo>
                  <a:pt x="1390" y="1633"/>
                  <a:pt x="1387" y="1633"/>
                  <a:pt x="1384" y="1633"/>
                </a:cubicBezTo>
                <a:close/>
                <a:moveTo>
                  <a:pt x="1460" y="1877"/>
                </a:moveTo>
                <a:lnTo>
                  <a:pt x="1460" y="1877"/>
                </a:lnTo>
                <a:cubicBezTo>
                  <a:pt x="1449" y="1877"/>
                  <a:pt x="1439" y="1869"/>
                  <a:pt x="1436" y="1858"/>
                </a:cubicBezTo>
                <a:lnTo>
                  <a:pt x="1436" y="1858"/>
                </a:lnTo>
                <a:cubicBezTo>
                  <a:pt x="1427" y="1825"/>
                  <a:pt x="1417" y="1793"/>
                  <a:pt x="1408" y="1760"/>
                </a:cubicBezTo>
                <a:lnTo>
                  <a:pt x="1408" y="1760"/>
                </a:lnTo>
                <a:cubicBezTo>
                  <a:pt x="1403" y="1747"/>
                  <a:pt x="1411" y="1733"/>
                  <a:pt x="1424" y="1729"/>
                </a:cubicBezTo>
                <a:lnTo>
                  <a:pt x="1424" y="1729"/>
                </a:lnTo>
                <a:cubicBezTo>
                  <a:pt x="1438" y="1725"/>
                  <a:pt x="1453" y="1732"/>
                  <a:pt x="1456" y="1746"/>
                </a:cubicBezTo>
                <a:lnTo>
                  <a:pt x="1456" y="1746"/>
                </a:lnTo>
                <a:cubicBezTo>
                  <a:pt x="1466" y="1778"/>
                  <a:pt x="1476" y="1811"/>
                  <a:pt x="1485" y="1844"/>
                </a:cubicBezTo>
                <a:lnTo>
                  <a:pt x="1485" y="1844"/>
                </a:lnTo>
                <a:cubicBezTo>
                  <a:pt x="1489" y="1858"/>
                  <a:pt x="1481" y="1872"/>
                  <a:pt x="1467" y="1876"/>
                </a:cubicBezTo>
                <a:lnTo>
                  <a:pt x="1467" y="1876"/>
                </a:lnTo>
                <a:cubicBezTo>
                  <a:pt x="1465" y="1877"/>
                  <a:pt x="1463" y="1877"/>
                  <a:pt x="1460" y="1877"/>
                </a:cubicBezTo>
                <a:lnTo>
                  <a:pt x="1521" y="2124"/>
                </a:lnTo>
                <a:lnTo>
                  <a:pt x="1521" y="2124"/>
                </a:lnTo>
                <a:cubicBezTo>
                  <a:pt x="1509" y="2124"/>
                  <a:pt x="1498" y="2116"/>
                  <a:pt x="1496" y="2104"/>
                </a:cubicBezTo>
                <a:lnTo>
                  <a:pt x="1496" y="2104"/>
                </a:lnTo>
                <a:cubicBezTo>
                  <a:pt x="1489" y="2071"/>
                  <a:pt x="1481" y="2037"/>
                  <a:pt x="1474" y="2005"/>
                </a:cubicBezTo>
                <a:lnTo>
                  <a:pt x="1474" y="2005"/>
                </a:lnTo>
                <a:cubicBezTo>
                  <a:pt x="1470" y="1992"/>
                  <a:pt x="1479" y="1978"/>
                  <a:pt x="1492" y="1974"/>
                </a:cubicBezTo>
                <a:lnTo>
                  <a:pt x="1492" y="1974"/>
                </a:lnTo>
                <a:cubicBezTo>
                  <a:pt x="1506" y="1972"/>
                  <a:pt x="1520" y="1979"/>
                  <a:pt x="1523" y="1994"/>
                </a:cubicBezTo>
                <a:lnTo>
                  <a:pt x="1523" y="1994"/>
                </a:lnTo>
                <a:cubicBezTo>
                  <a:pt x="1531" y="2026"/>
                  <a:pt x="1539" y="2059"/>
                  <a:pt x="1546" y="2093"/>
                </a:cubicBezTo>
                <a:lnTo>
                  <a:pt x="1546" y="2093"/>
                </a:lnTo>
                <a:cubicBezTo>
                  <a:pt x="1549" y="2107"/>
                  <a:pt x="1540" y="2121"/>
                  <a:pt x="1526" y="2124"/>
                </a:cubicBezTo>
                <a:lnTo>
                  <a:pt x="1526" y="2124"/>
                </a:lnTo>
                <a:cubicBezTo>
                  <a:pt x="1525" y="2124"/>
                  <a:pt x="1523" y="2124"/>
                  <a:pt x="1521" y="2124"/>
                </a:cubicBezTo>
                <a:lnTo>
                  <a:pt x="1460" y="1877"/>
                </a:lnTo>
                <a:close/>
                <a:moveTo>
                  <a:pt x="1568" y="2375"/>
                </a:moveTo>
                <a:lnTo>
                  <a:pt x="1568" y="2375"/>
                </a:lnTo>
                <a:cubicBezTo>
                  <a:pt x="1555" y="2375"/>
                  <a:pt x="1544" y="2366"/>
                  <a:pt x="1542" y="2353"/>
                </a:cubicBezTo>
                <a:lnTo>
                  <a:pt x="1542" y="2353"/>
                </a:lnTo>
                <a:cubicBezTo>
                  <a:pt x="1537" y="2319"/>
                  <a:pt x="1531" y="2286"/>
                  <a:pt x="1525" y="2253"/>
                </a:cubicBezTo>
                <a:lnTo>
                  <a:pt x="1525" y="2253"/>
                </a:lnTo>
                <a:cubicBezTo>
                  <a:pt x="1523" y="2239"/>
                  <a:pt x="1532" y="2226"/>
                  <a:pt x="1546" y="2224"/>
                </a:cubicBezTo>
                <a:lnTo>
                  <a:pt x="1546" y="2224"/>
                </a:lnTo>
                <a:cubicBezTo>
                  <a:pt x="1559" y="2221"/>
                  <a:pt x="1573" y="2230"/>
                  <a:pt x="1575" y="2244"/>
                </a:cubicBezTo>
                <a:lnTo>
                  <a:pt x="1575" y="2244"/>
                </a:lnTo>
                <a:cubicBezTo>
                  <a:pt x="1581" y="2277"/>
                  <a:pt x="1587" y="2311"/>
                  <a:pt x="1592" y="2345"/>
                </a:cubicBezTo>
                <a:lnTo>
                  <a:pt x="1592" y="2345"/>
                </a:lnTo>
                <a:cubicBezTo>
                  <a:pt x="1595" y="2359"/>
                  <a:pt x="1585" y="2372"/>
                  <a:pt x="1572" y="2375"/>
                </a:cubicBezTo>
                <a:lnTo>
                  <a:pt x="1572" y="2375"/>
                </a:lnTo>
                <a:cubicBezTo>
                  <a:pt x="1570" y="2375"/>
                  <a:pt x="1569" y="2375"/>
                  <a:pt x="1568" y="2375"/>
                </a:cubicBezTo>
                <a:close/>
                <a:moveTo>
                  <a:pt x="1602" y="2627"/>
                </a:moveTo>
                <a:lnTo>
                  <a:pt x="1602" y="2627"/>
                </a:lnTo>
                <a:cubicBezTo>
                  <a:pt x="1589" y="2627"/>
                  <a:pt x="1578" y="2617"/>
                  <a:pt x="1577" y="2604"/>
                </a:cubicBezTo>
                <a:lnTo>
                  <a:pt x="1577" y="2604"/>
                </a:lnTo>
                <a:cubicBezTo>
                  <a:pt x="1573" y="2571"/>
                  <a:pt x="1569" y="2536"/>
                  <a:pt x="1564" y="2503"/>
                </a:cubicBezTo>
                <a:lnTo>
                  <a:pt x="1564" y="2503"/>
                </a:lnTo>
                <a:cubicBezTo>
                  <a:pt x="1563" y="2490"/>
                  <a:pt x="1573" y="2477"/>
                  <a:pt x="1586" y="2475"/>
                </a:cubicBezTo>
                <a:lnTo>
                  <a:pt x="1586" y="2475"/>
                </a:lnTo>
                <a:cubicBezTo>
                  <a:pt x="1600" y="2473"/>
                  <a:pt x="1613" y="2483"/>
                  <a:pt x="1615" y="2497"/>
                </a:cubicBezTo>
                <a:lnTo>
                  <a:pt x="1615" y="2497"/>
                </a:lnTo>
                <a:cubicBezTo>
                  <a:pt x="1619" y="2530"/>
                  <a:pt x="1623" y="2565"/>
                  <a:pt x="1627" y="2599"/>
                </a:cubicBezTo>
                <a:lnTo>
                  <a:pt x="1627" y="2599"/>
                </a:lnTo>
                <a:cubicBezTo>
                  <a:pt x="1629" y="2613"/>
                  <a:pt x="1619" y="2625"/>
                  <a:pt x="1605" y="2627"/>
                </a:cubicBezTo>
                <a:lnTo>
                  <a:pt x="1605" y="2627"/>
                </a:lnTo>
                <a:cubicBezTo>
                  <a:pt x="1603" y="2627"/>
                  <a:pt x="1603" y="2627"/>
                  <a:pt x="1602" y="2627"/>
                </a:cubicBezTo>
                <a:close/>
                <a:moveTo>
                  <a:pt x="1626" y="2881"/>
                </a:moveTo>
                <a:lnTo>
                  <a:pt x="1626" y="2881"/>
                </a:lnTo>
                <a:cubicBezTo>
                  <a:pt x="1613" y="2881"/>
                  <a:pt x="1601" y="2870"/>
                  <a:pt x="1601" y="2857"/>
                </a:cubicBezTo>
                <a:lnTo>
                  <a:pt x="1601" y="2857"/>
                </a:lnTo>
                <a:cubicBezTo>
                  <a:pt x="1597" y="2823"/>
                  <a:pt x="1595" y="2789"/>
                  <a:pt x="1592" y="2756"/>
                </a:cubicBezTo>
                <a:lnTo>
                  <a:pt x="1592" y="2756"/>
                </a:lnTo>
                <a:cubicBezTo>
                  <a:pt x="1591" y="2742"/>
                  <a:pt x="1601" y="2730"/>
                  <a:pt x="1615" y="2729"/>
                </a:cubicBezTo>
                <a:lnTo>
                  <a:pt x="1615" y="2729"/>
                </a:lnTo>
                <a:cubicBezTo>
                  <a:pt x="1629" y="2727"/>
                  <a:pt x="1642" y="2737"/>
                  <a:pt x="1643" y="2751"/>
                </a:cubicBezTo>
                <a:lnTo>
                  <a:pt x="1643" y="2751"/>
                </a:lnTo>
                <a:cubicBezTo>
                  <a:pt x="1646" y="2785"/>
                  <a:pt x="1649" y="2819"/>
                  <a:pt x="1651" y="2853"/>
                </a:cubicBezTo>
                <a:lnTo>
                  <a:pt x="1651" y="2853"/>
                </a:lnTo>
                <a:cubicBezTo>
                  <a:pt x="1653" y="2868"/>
                  <a:pt x="1642" y="2880"/>
                  <a:pt x="1627" y="2881"/>
                </a:cubicBezTo>
                <a:lnTo>
                  <a:pt x="1627" y="2881"/>
                </a:lnTo>
                <a:lnTo>
                  <a:pt x="1626" y="2881"/>
                </a:lnTo>
                <a:close/>
                <a:moveTo>
                  <a:pt x="1641" y="3135"/>
                </a:moveTo>
                <a:lnTo>
                  <a:pt x="1641" y="3135"/>
                </a:lnTo>
                <a:cubicBezTo>
                  <a:pt x="1627" y="3135"/>
                  <a:pt x="1616" y="3124"/>
                  <a:pt x="1616" y="3111"/>
                </a:cubicBezTo>
                <a:lnTo>
                  <a:pt x="1616" y="3111"/>
                </a:lnTo>
                <a:cubicBezTo>
                  <a:pt x="1614" y="3077"/>
                  <a:pt x="1612" y="3043"/>
                  <a:pt x="1610" y="3009"/>
                </a:cubicBezTo>
                <a:lnTo>
                  <a:pt x="1610" y="3009"/>
                </a:lnTo>
                <a:cubicBezTo>
                  <a:pt x="1610" y="2995"/>
                  <a:pt x="1620" y="2983"/>
                  <a:pt x="1634" y="2983"/>
                </a:cubicBezTo>
                <a:lnTo>
                  <a:pt x="1634" y="2983"/>
                </a:lnTo>
                <a:cubicBezTo>
                  <a:pt x="1648" y="2981"/>
                  <a:pt x="1660" y="2992"/>
                  <a:pt x="1661" y="3006"/>
                </a:cubicBezTo>
                <a:lnTo>
                  <a:pt x="1661" y="3006"/>
                </a:lnTo>
                <a:cubicBezTo>
                  <a:pt x="1663" y="3041"/>
                  <a:pt x="1665" y="3074"/>
                  <a:pt x="1666" y="3108"/>
                </a:cubicBezTo>
                <a:lnTo>
                  <a:pt x="1666" y="3108"/>
                </a:lnTo>
                <a:cubicBezTo>
                  <a:pt x="1667" y="3122"/>
                  <a:pt x="1656" y="3135"/>
                  <a:pt x="1642" y="3135"/>
                </a:cubicBezTo>
                <a:lnTo>
                  <a:pt x="1642" y="3135"/>
                </a:lnTo>
                <a:cubicBezTo>
                  <a:pt x="1642" y="3135"/>
                  <a:pt x="1642" y="3135"/>
                  <a:pt x="1641" y="3135"/>
                </a:cubicBezTo>
                <a:lnTo>
                  <a:pt x="1649" y="3390"/>
                </a:lnTo>
                <a:lnTo>
                  <a:pt x="1649" y="3390"/>
                </a:lnTo>
                <a:cubicBezTo>
                  <a:pt x="1635" y="3390"/>
                  <a:pt x="1624" y="3379"/>
                  <a:pt x="1624" y="3364"/>
                </a:cubicBezTo>
                <a:lnTo>
                  <a:pt x="1624" y="3364"/>
                </a:lnTo>
                <a:cubicBezTo>
                  <a:pt x="1623" y="3331"/>
                  <a:pt x="1622" y="3297"/>
                  <a:pt x="1621" y="3263"/>
                </a:cubicBezTo>
                <a:lnTo>
                  <a:pt x="1621" y="3263"/>
                </a:lnTo>
                <a:cubicBezTo>
                  <a:pt x="1621" y="3249"/>
                  <a:pt x="1632" y="3237"/>
                  <a:pt x="1646" y="3237"/>
                </a:cubicBezTo>
                <a:lnTo>
                  <a:pt x="1646" y="3237"/>
                </a:lnTo>
                <a:cubicBezTo>
                  <a:pt x="1660" y="3236"/>
                  <a:pt x="1672" y="3248"/>
                  <a:pt x="1672" y="3262"/>
                </a:cubicBezTo>
                <a:lnTo>
                  <a:pt x="1672" y="3262"/>
                </a:lnTo>
                <a:cubicBezTo>
                  <a:pt x="1673" y="3295"/>
                  <a:pt x="1674" y="3330"/>
                  <a:pt x="1675" y="3364"/>
                </a:cubicBezTo>
                <a:lnTo>
                  <a:pt x="1675" y="3364"/>
                </a:lnTo>
                <a:cubicBezTo>
                  <a:pt x="1675" y="3378"/>
                  <a:pt x="1664" y="3390"/>
                  <a:pt x="1650" y="3390"/>
                </a:cubicBezTo>
                <a:lnTo>
                  <a:pt x="1650" y="3390"/>
                </a:lnTo>
                <a:lnTo>
                  <a:pt x="1649" y="3390"/>
                </a:lnTo>
                <a:lnTo>
                  <a:pt x="1641" y="3135"/>
                </a:lnTo>
                <a:close/>
                <a:moveTo>
                  <a:pt x="1653" y="3644"/>
                </a:moveTo>
                <a:lnTo>
                  <a:pt x="1653" y="3644"/>
                </a:lnTo>
                <a:cubicBezTo>
                  <a:pt x="1638" y="3644"/>
                  <a:pt x="1627" y="3632"/>
                  <a:pt x="1627" y="3618"/>
                </a:cubicBezTo>
                <a:lnTo>
                  <a:pt x="1627" y="3618"/>
                </a:lnTo>
                <a:cubicBezTo>
                  <a:pt x="1627" y="3584"/>
                  <a:pt x="1627" y="3550"/>
                  <a:pt x="1626" y="3517"/>
                </a:cubicBezTo>
                <a:lnTo>
                  <a:pt x="1626" y="3517"/>
                </a:lnTo>
                <a:cubicBezTo>
                  <a:pt x="1626" y="3503"/>
                  <a:pt x="1638" y="3492"/>
                  <a:pt x="1652" y="3492"/>
                </a:cubicBezTo>
                <a:lnTo>
                  <a:pt x="1652" y="3492"/>
                </a:lnTo>
                <a:lnTo>
                  <a:pt x="1652" y="3492"/>
                </a:lnTo>
                <a:cubicBezTo>
                  <a:pt x="1666" y="3492"/>
                  <a:pt x="1677" y="3503"/>
                  <a:pt x="1678" y="3516"/>
                </a:cubicBezTo>
                <a:lnTo>
                  <a:pt x="1678" y="3516"/>
                </a:lnTo>
                <a:cubicBezTo>
                  <a:pt x="1678" y="3550"/>
                  <a:pt x="1678" y="3584"/>
                  <a:pt x="1678" y="3618"/>
                </a:cubicBezTo>
                <a:lnTo>
                  <a:pt x="1678" y="3618"/>
                </a:lnTo>
                <a:cubicBezTo>
                  <a:pt x="1678" y="3632"/>
                  <a:pt x="1667" y="3644"/>
                  <a:pt x="1653" y="3644"/>
                </a:cubicBezTo>
                <a:close/>
                <a:moveTo>
                  <a:pt x="1653" y="3898"/>
                </a:moveTo>
                <a:lnTo>
                  <a:pt x="1653" y="3898"/>
                </a:lnTo>
                <a:lnTo>
                  <a:pt x="1653" y="3898"/>
                </a:lnTo>
                <a:cubicBezTo>
                  <a:pt x="1638" y="3898"/>
                  <a:pt x="1627" y="3887"/>
                  <a:pt x="1627" y="3873"/>
                </a:cubicBezTo>
                <a:lnTo>
                  <a:pt x="1627" y="3873"/>
                </a:lnTo>
                <a:cubicBezTo>
                  <a:pt x="1627" y="3839"/>
                  <a:pt x="1627" y="3805"/>
                  <a:pt x="1627" y="3771"/>
                </a:cubicBezTo>
                <a:lnTo>
                  <a:pt x="1627" y="3771"/>
                </a:lnTo>
                <a:cubicBezTo>
                  <a:pt x="1627" y="3757"/>
                  <a:pt x="1639" y="3745"/>
                  <a:pt x="1653" y="3745"/>
                </a:cubicBezTo>
                <a:lnTo>
                  <a:pt x="1653" y="3745"/>
                </a:lnTo>
                <a:lnTo>
                  <a:pt x="1653" y="3745"/>
                </a:lnTo>
                <a:cubicBezTo>
                  <a:pt x="1667" y="3745"/>
                  <a:pt x="1678" y="3757"/>
                  <a:pt x="1678" y="3771"/>
                </a:cubicBezTo>
                <a:lnTo>
                  <a:pt x="1678" y="3771"/>
                </a:lnTo>
                <a:cubicBezTo>
                  <a:pt x="1678" y="3805"/>
                  <a:pt x="1678" y="3839"/>
                  <a:pt x="1678" y="3873"/>
                </a:cubicBezTo>
                <a:lnTo>
                  <a:pt x="1678" y="3873"/>
                </a:lnTo>
                <a:cubicBezTo>
                  <a:pt x="1678" y="3887"/>
                  <a:pt x="1666" y="3898"/>
                  <a:pt x="1653" y="3898"/>
                </a:cubicBezTo>
                <a:lnTo>
                  <a:pt x="1651" y="4131"/>
                </a:lnTo>
                <a:lnTo>
                  <a:pt x="1651" y="4131"/>
                </a:lnTo>
                <a:lnTo>
                  <a:pt x="1651" y="4131"/>
                </a:lnTo>
                <a:cubicBezTo>
                  <a:pt x="1637" y="4131"/>
                  <a:pt x="1626" y="4119"/>
                  <a:pt x="1626" y="4105"/>
                </a:cubicBezTo>
                <a:lnTo>
                  <a:pt x="1626" y="4025"/>
                </a:lnTo>
                <a:lnTo>
                  <a:pt x="1626" y="4025"/>
                </a:lnTo>
                <a:cubicBezTo>
                  <a:pt x="1626" y="4012"/>
                  <a:pt x="1638" y="4000"/>
                  <a:pt x="1651" y="4000"/>
                </a:cubicBezTo>
                <a:lnTo>
                  <a:pt x="1652" y="4000"/>
                </a:lnTo>
                <a:lnTo>
                  <a:pt x="1652" y="4000"/>
                </a:lnTo>
                <a:cubicBezTo>
                  <a:pt x="1666" y="4000"/>
                  <a:pt x="1677" y="4012"/>
                  <a:pt x="1677" y="4026"/>
                </a:cubicBezTo>
                <a:lnTo>
                  <a:pt x="1676" y="4105"/>
                </a:lnTo>
                <a:lnTo>
                  <a:pt x="1676" y="4105"/>
                </a:lnTo>
                <a:cubicBezTo>
                  <a:pt x="1676" y="4120"/>
                  <a:pt x="1665" y="4131"/>
                  <a:pt x="1651" y="4131"/>
                </a:cubicBezTo>
                <a:lnTo>
                  <a:pt x="1653" y="38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A045298-DC99-2B4B-8019-A36C84DA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334" y="4003642"/>
            <a:ext cx="570917" cy="405512"/>
          </a:xfrm>
          <a:custGeom>
            <a:avLst/>
            <a:gdLst>
              <a:gd name="T0" fmla="*/ 339 w 473"/>
              <a:gd name="T1" fmla="*/ 332 h 333"/>
              <a:gd name="T2" fmla="*/ 375 w 473"/>
              <a:gd name="T3" fmla="*/ 295 h 333"/>
              <a:gd name="T4" fmla="*/ 136 w 473"/>
              <a:gd name="T5" fmla="*/ 62 h 333"/>
              <a:gd name="T6" fmla="*/ 469 w 473"/>
              <a:gd name="T7" fmla="*/ 87 h 333"/>
              <a:gd name="T8" fmla="*/ 472 w 473"/>
              <a:gd name="T9" fmla="*/ 36 h 333"/>
              <a:gd name="T10" fmla="*/ 0 w 473"/>
              <a:gd name="T11" fmla="*/ 0 h 333"/>
              <a:gd name="T12" fmla="*/ 339 w 473"/>
              <a:gd name="T13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333">
                <a:moveTo>
                  <a:pt x="339" y="332"/>
                </a:moveTo>
                <a:lnTo>
                  <a:pt x="375" y="295"/>
                </a:lnTo>
                <a:lnTo>
                  <a:pt x="136" y="62"/>
                </a:lnTo>
                <a:lnTo>
                  <a:pt x="469" y="87"/>
                </a:lnTo>
                <a:lnTo>
                  <a:pt x="472" y="36"/>
                </a:lnTo>
                <a:lnTo>
                  <a:pt x="0" y="0"/>
                </a:lnTo>
                <a:lnTo>
                  <a:pt x="339" y="3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341">
            <a:extLst>
              <a:ext uri="{FF2B5EF4-FFF2-40B4-BE49-F238E27FC236}">
                <a16:creationId xmlns:a16="http://schemas.microsoft.com/office/drawing/2014/main" id="{B4718034-802B-F344-94CF-4A91C923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876" y="8129122"/>
            <a:ext cx="4679400" cy="4705136"/>
          </a:xfrm>
          <a:custGeom>
            <a:avLst/>
            <a:gdLst>
              <a:gd name="T0" fmla="*/ 493 w 4813"/>
              <a:gd name="T1" fmla="*/ 0 h 4836"/>
              <a:gd name="T2" fmla="*/ 493 w 4813"/>
              <a:gd name="T3" fmla="*/ 771 h 4836"/>
              <a:gd name="T4" fmla="*/ 48 w 4813"/>
              <a:gd name="T5" fmla="*/ 1762 h 4836"/>
              <a:gd name="T6" fmla="*/ 48 w 4813"/>
              <a:gd name="T7" fmla="*/ 1762 h 4836"/>
              <a:gd name="T8" fmla="*/ 39 w 4813"/>
              <a:gd name="T9" fmla="*/ 1782 h 4836"/>
              <a:gd name="T10" fmla="*/ 39 w 4813"/>
              <a:gd name="T11" fmla="*/ 1782 h 4836"/>
              <a:gd name="T12" fmla="*/ 160 w 4813"/>
              <a:gd name="T13" fmla="*/ 1969 h 4836"/>
              <a:gd name="T14" fmla="*/ 183 w 4813"/>
              <a:gd name="T15" fmla="*/ 1969 h 4836"/>
              <a:gd name="T16" fmla="*/ 493 w 4813"/>
              <a:gd name="T17" fmla="*/ 1969 h 4836"/>
              <a:gd name="T18" fmla="*/ 493 w 4813"/>
              <a:gd name="T19" fmla="*/ 1969 h 4836"/>
              <a:gd name="T20" fmla="*/ 2354 w 4813"/>
              <a:gd name="T21" fmla="*/ 3811 h 4836"/>
              <a:gd name="T22" fmla="*/ 2354 w 4813"/>
              <a:gd name="T23" fmla="*/ 3811 h 4836"/>
              <a:gd name="T24" fmla="*/ 2482 w 4813"/>
              <a:gd name="T25" fmla="*/ 3938 h 4836"/>
              <a:gd name="T26" fmla="*/ 2482 w 4813"/>
              <a:gd name="T27" fmla="*/ 4633 h 4836"/>
              <a:gd name="T28" fmla="*/ 2482 w 4813"/>
              <a:gd name="T29" fmla="*/ 4633 h 4836"/>
              <a:gd name="T30" fmla="*/ 2683 w 4813"/>
              <a:gd name="T31" fmla="*/ 4835 h 4836"/>
              <a:gd name="T32" fmla="*/ 4611 w 4813"/>
              <a:gd name="T33" fmla="*/ 4835 h 4836"/>
              <a:gd name="T34" fmla="*/ 4611 w 4813"/>
              <a:gd name="T35" fmla="*/ 4835 h 4836"/>
              <a:gd name="T36" fmla="*/ 4812 w 4813"/>
              <a:gd name="T37" fmla="*/ 4633 h 4836"/>
              <a:gd name="T38" fmla="*/ 4812 w 4813"/>
              <a:gd name="T39" fmla="*/ 3657 h 4836"/>
              <a:gd name="T40" fmla="*/ 4812 w 4813"/>
              <a:gd name="T41" fmla="*/ 1578 h 4836"/>
              <a:gd name="T42" fmla="*/ 4812 w 4813"/>
              <a:gd name="T43" fmla="*/ 0 h 4836"/>
              <a:gd name="T44" fmla="*/ 493 w 4813"/>
              <a:gd name="T45" fmla="*/ 0 h 4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13" h="4836">
                <a:moveTo>
                  <a:pt x="493" y="0"/>
                </a:moveTo>
                <a:lnTo>
                  <a:pt x="493" y="771"/>
                </a:lnTo>
                <a:lnTo>
                  <a:pt x="48" y="1762"/>
                </a:lnTo>
                <a:lnTo>
                  <a:pt x="48" y="1762"/>
                </a:lnTo>
                <a:lnTo>
                  <a:pt x="39" y="1782"/>
                </a:lnTo>
                <a:lnTo>
                  <a:pt x="39" y="1782"/>
                </a:lnTo>
                <a:cubicBezTo>
                  <a:pt x="0" y="1870"/>
                  <a:pt x="64" y="1969"/>
                  <a:pt x="160" y="1969"/>
                </a:cubicBezTo>
                <a:lnTo>
                  <a:pt x="183" y="1969"/>
                </a:lnTo>
                <a:lnTo>
                  <a:pt x="493" y="1969"/>
                </a:lnTo>
                <a:lnTo>
                  <a:pt x="493" y="1969"/>
                </a:lnTo>
                <a:cubicBezTo>
                  <a:pt x="504" y="2988"/>
                  <a:pt x="1333" y="3811"/>
                  <a:pt x="2354" y="3811"/>
                </a:cubicBezTo>
                <a:lnTo>
                  <a:pt x="2354" y="3811"/>
                </a:lnTo>
                <a:cubicBezTo>
                  <a:pt x="2424" y="3811"/>
                  <a:pt x="2482" y="3868"/>
                  <a:pt x="2482" y="3938"/>
                </a:cubicBezTo>
                <a:lnTo>
                  <a:pt x="2482" y="4633"/>
                </a:lnTo>
                <a:lnTo>
                  <a:pt x="2482" y="4633"/>
                </a:lnTo>
                <a:cubicBezTo>
                  <a:pt x="2482" y="4745"/>
                  <a:pt x="2572" y="4835"/>
                  <a:pt x="2683" y="4835"/>
                </a:cubicBezTo>
                <a:lnTo>
                  <a:pt x="4611" y="4835"/>
                </a:lnTo>
                <a:lnTo>
                  <a:pt x="4611" y="4835"/>
                </a:lnTo>
                <a:cubicBezTo>
                  <a:pt x="4723" y="4835"/>
                  <a:pt x="4812" y="4745"/>
                  <a:pt x="4812" y="4633"/>
                </a:cubicBezTo>
                <a:lnTo>
                  <a:pt x="4812" y="3657"/>
                </a:lnTo>
                <a:lnTo>
                  <a:pt x="4812" y="1578"/>
                </a:lnTo>
                <a:lnTo>
                  <a:pt x="4812" y="0"/>
                </a:lnTo>
                <a:lnTo>
                  <a:pt x="493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6977E2D5-97AD-5A40-B2DD-A64E5F2AE33F}"/>
              </a:ext>
            </a:extLst>
          </p:cNvPr>
          <p:cNvGrpSpPr/>
          <p:nvPr/>
        </p:nvGrpSpPr>
        <p:grpSpPr>
          <a:xfrm>
            <a:off x="16751677" y="5369710"/>
            <a:ext cx="4817684" cy="1600438"/>
            <a:chOff x="21840150" y="4290491"/>
            <a:chExt cx="4817684" cy="1600438"/>
          </a:xfrm>
        </p:grpSpPr>
        <p:sp>
          <p:nvSpPr>
            <p:cNvPr id="352" name="CuadroTexto 4">
              <a:extLst>
                <a:ext uri="{FF2B5EF4-FFF2-40B4-BE49-F238E27FC236}">
                  <a16:creationId xmlns:a16="http://schemas.microsoft.com/office/drawing/2014/main" id="{108838CE-89EF-5D47-AFC5-4E6278E180C0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3" name="CuadroTexto 4">
              <a:extLst>
                <a:ext uri="{FF2B5EF4-FFF2-40B4-BE49-F238E27FC236}">
                  <a16:creationId xmlns:a16="http://schemas.microsoft.com/office/drawing/2014/main" id="{655FCF8C-A3D6-A049-8422-F0E26F230E62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74B9101B-2591-F54A-9FCF-B56258EEAD10}"/>
              </a:ext>
            </a:extLst>
          </p:cNvPr>
          <p:cNvGrpSpPr/>
          <p:nvPr/>
        </p:nvGrpSpPr>
        <p:grpSpPr>
          <a:xfrm>
            <a:off x="14997521" y="3187417"/>
            <a:ext cx="4817684" cy="1600438"/>
            <a:chOff x="21840150" y="4290491"/>
            <a:chExt cx="4817684" cy="1600438"/>
          </a:xfrm>
        </p:grpSpPr>
        <p:sp>
          <p:nvSpPr>
            <p:cNvPr id="355" name="CuadroTexto 4">
              <a:extLst>
                <a:ext uri="{FF2B5EF4-FFF2-40B4-BE49-F238E27FC236}">
                  <a16:creationId xmlns:a16="http://schemas.microsoft.com/office/drawing/2014/main" id="{B5AF050B-C546-5A44-8F43-6C5D8F3894CD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6" name="CuadroTexto 4">
              <a:extLst>
                <a:ext uri="{FF2B5EF4-FFF2-40B4-BE49-F238E27FC236}">
                  <a16:creationId xmlns:a16="http://schemas.microsoft.com/office/drawing/2014/main" id="{84680BB3-5D58-C345-A3B4-21E9AF1CC58C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EC1F8B15-1D2E-7B48-A696-A6A06147E864}"/>
              </a:ext>
            </a:extLst>
          </p:cNvPr>
          <p:cNvGrpSpPr/>
          <p:nvPr/>
        </p:nvGrpSpPr>
        <p:grpSpPr>
          <a:xfrm>
            <a:off x="3650894" y="5369710"/>
            <a:ext cx="4817684" cy="1600438"/>
            <a:chOff x="21840150" y="4290491"/>
            <a:chExt cx="4817684" cy="1600438"/>
          </a:xfrm>
        </p:grpSpPr>
        <p:sp>
          <p:nvSpPr>
            <p:cNvPr id="358" name="CuadroTexto 4">
              <a:extLst>
                <a:ext uri="{FF2B5EF4-FFF2-40B4-BE49-F238E27FC236}">
                  <a16:creationId xmlns:a16="http://schemas.microsoft.com/office/drawing/2014/main" id="{12971A3D-7CDD-504C-BE63-B0385E24BF8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9" name="CuadroTexto 4">
              <a:extLst>
                <a:ext uri="{FF2B5EF4-FFF2-40B4-BE49-F238E27FC236}">
                  <a16:creationId xmlns:a16="http://schemas.microsoft.com/office/drawing/2014/main" id="{F3078A64-541B-FF44-A6D1-95A9A8E23667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F9CE3AE-5D65-0545-BCE3-AF253996E226}"/>
              </a:ext>
            </a:extLst>
          </p:cNvPr>
          <p:cNvGrpSpPr/>
          <p:nvPr/>
        </p:nvGrpSpPr>
        <p:grpSpPr>
          <a:xfrm>
            <a:off x="4736161" y="3187417"/>
            <a:ext cx="4817684" cy="1600438"/>
            <a:chOff x="21840150" y="4290491"/>
            <a:chExt cx="4817684" cy="1600438"/>
          </a:xfrm>
        </p:grpSpPr>
        <p:sp>
          <p:nvSpPr>
            <p:cNvPr id="361" name="CuadroTexto 4">
              <a:extLst>
                <a:ext uri="{FF2B5EF4-FFF2-40B4-BE49-F238E27FC236}">
                  <a16:creationId xmlns:a16="http://schemas.microsoft.com/office/drawing/2014/main" id="{A984E698-AAAC-D445-A00C-B4281E44711B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62" name="CuadroTexto 4">
              <a:extLst>
                <a:ext uri="{FF2B5EF4-FFF2-40B4-BE49-F238E27FC236}">
                  <a16:creationId xmlns:a16="http://schemas.microsoft.com/office/drawing/2014/main" id="{F49FBD53-3787-D14C-8DBE-1793F811EA57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04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CE0BAD3B-651C-5E43-B5FC-BE4455E7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151" y="1279536"/>
            <a:ext cx="5876026" cy="3986254"/>
          </a:xfrm>
          <a:custGeom>
            <a:avLst/>
            <a:gdLst>
              <a:gd name="T0" fmla="*/ 0 w 4599"/>
              <a:gd name="T1" fmla="*/ 193 h 3557"/>
              <a:gd name="T2" fmla="*/ 0 w 4599"/>
              <a:gd name="T3" fmla="*/ 2643 h 3557"/>
              <a:gd name="T4" fmla="*/ 0 w 4599"/>
              <a:gd name="T5" fmla="*/ 2643 h 3557"/>
              <a:gd name="T6" fmla="*/ 192 w 4599"/>
              <a:gd name="T7" fmla="*/ 2835 h 3557"/>
              <a:gd name="T8" fmla="*/ 3719 w 4599"/>
              <a:gd name="T9" fmla="*/ 2835 h 3557"/>
              <a:gd name="T10" fmla="*/ 3719 w 4599"/>
              <a:gd name="T11" fmla="*/ 2835 h 3557"/>
              <a:gd name="T12" fmla="*/ 3865 w 4599"/>
              <a:gd name="T13" fmla="*/ 2902 h 3557"/>
              <a:gd name="T14" fmla="*/ 4341 w 4599"/>
              <a:gd name="T15" fmla="*/ 3453 h 3557"/>
              <a:gd name="T16" fmla="*/ 4341 w 4599"/>
              <a:gd name="T17" fmla="*/ 3453 h 3557"/>
              <a:gd name="T18" fmla="*/ 4598 w 4599"/>
              <a:gd name="T19" fmla="*/ 3357 h 3557"/>
              <a:gd name="T20" fmla="*/ 4598 w 4599"/>
              <a:gd name="T21" fmla="*/ 2835 h 3557"/>
              <a:gd name="T22" fmla="*/ 4598 w 4599"/>
              <a:gd name="T23" fmla="*/ 2736 h 3557"/>
              <a:gd name="T24" fmla="*/ 4598 w 4599"/>
              <a:gd name="T25" fmla="*/ 193 h 3557"/>
              <a:gd name="T26" fmla="*/ 4598 w 4599"/>
              <a:gd name="T27" fmla="*/ 193 h 3557"/>
              <a:gd name="T28" fmla="*/ 4405 w 4599"/>
              <a:gd name="T29" fmla="*/ 0 h 3557"/>
              <a:gd name="T30" fmla="*/ 192 w 4599"/>
              <a:gd name="T31" fmla="*/ 0 h 3557"/>
              <a:gd name="T32" fmla="*/ 192 w 4599"/>
              <a:gd name="T33" fmla="*/ 0 h 3557"/>
              <a:gd name="T34" fmla="*/ 0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2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60"/>
                  <a:pt x="3865" y="2902"/>
                </a:cubicBezTo>
                <a:lnTo>
                  <a:pt x="4341" y="3453"/>
                </a:lnTo>
                <a:lnTo>
                  <a:pt x="4341" y="3453"/>
                </a:lnTo>
                <a:cubicBezTo>
                  <a:pt x="4429" y="3556"/>
                  <a:pt x="4598" y="3493"/>
                  <a:pt x="4598" y="3357"/>
                </a:cubicBezTo>
                <a:lnTo>
                  <a:pt x="4598" y="2835"/>
                </a:lnTo>
                <a:lnTo>
                  <a:pt x="4598" y="2736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6"/>
                  <a:pt x="4512" y="0"/>
                  <a:pt x="4405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86" y="0"/>
                  <a:pt x="0" y="86"/>
                  <a:pt x="0" y="1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400A328A-80F0-C047-A749-47677246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151" y="1279536"/>
            <a:ext cx="5876026" cy="3986254"/>
          </a:xfrm>
          <a:custGeom>
            <a:avLst/>
            <a:gdLst>
              <a:gd name="T0" fmla="*/ 0 w 4599"/>
              <a:gd name="T1" fmla="*/ 193 h 3557"/>
              <a:gd name="T2" fmla="*/ 0 w 4599"/>
              <a:gd name="T3" fmla="*/ 2643 h 3557"/>
              <a:gd name="T4" fmla="*/ 0 w 4599"/>
              <a:gd name="T5" fmla="*/ 2643 h 3557"/>
              <a:gd name="T6" fmla="*/ 192 w 4599"/>
              <a:gd name="T7" fmla="*/ 2835 h 3557"/>
              <a:gd name="T8" fmla="*/ 3719 w 4599"/>
              <a:gd name="T9" fmla="*/ 2835 h 3557"/>
              <a:gd name="T10" fmla="*/ 3719 w 4599"/>
              <a:gd name="T11" fmla="*/ 2835 h 3557"/>
              <a:gd name="T12" fmla="*/ 3865 w 4599"/>
              <a:gd name="T13" fmla="*/ 2902 h 3557"/>
              <a:gd name="T14" fmla="*/ 4341 w 4599"/>
              <a:gd name="T15" fmla="*/ 3453 h 3557"/>
              <a:gd name="T16" fmla="*/ 4341 w 4599"/>
              <a:gd name="T17" fmla="*/ 3453 h 3557"/>
              <a:gd name="T18" fmla="*/ 4598 w 4599"/>
              <a:gd name="T19" fmla="*/ 3357 h 3557"/>
              <a:gd name="T20" fmla="*/ 4598 w 4599"/>
              <a:gd name="T21" fmla="*/ 2835 h 3557"/>
              <a:gd name="T22" fmla="*/ 4598 w 4599"/>
              <a:gd name="T23" fmla="*/ 2736 h 3557"/>
              <a:gd name="T24" fmla="*/ 4598 w 4599"/>
              <a:gd name="T25" fmla="*/ 193 h 3557"/>
              <a:gd name="T26" fmla="*/ 4598 w 4599"/>
              <a:gd name="T27" fmla="*/ 193 h 3557"/>
              <a:gd name="T28" fmla="*/ 4405 w 4599"/>
              <a:gd name="T29" fmla="*/ 0 h 3557"/>
              <a:gd name="T30" fmla="*/ 192 w 4599"/>
              <a:gd name="T31" fmla="*/ 0 h 3557"/>
              <a:gd name="T32" fmla="*/ 192 w 4599"/>
              <a:gd name="T33" fmla="*/ 0 h 3557"/>
              <a:gd name="T34" fmla="*/ 0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2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60"/>
                  <a:pt x="3865" y="2902"/>
                </a:cubicBezTo>
                <a:lnTo>
                  <a:pt x="4341" y="3453"/>
                </a:lnTo>
                <a:lnTo>
                  <a:pt x="4341" y="3453"/>
                </a:lnTo>
                <a:cubicBezTo>
                  <a:pt x="4429" y="3556"/>
                  <a:pt x="4598" y="3493"/>
                  <a:pt x="4598" y="3357"/>
                </a:cubicBezTo>
                <a:lnTo>
                  <a:pt x="4598" y="2835"/>
                </a:lnTo>
                <a:lnTo>
                  <a:pt x="4598" y="2736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6"/>
                  <a:pt x="4512" y="0"/>
                  <a:pt x="4405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86" y="0"/>
                  <a:pt x="0" y="86"/>
                  <a:pt x="0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BA8FEAF9-DB46-7B4B-9332-8BEFB160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373" y="6204313"/>
            <a:ext cx="5876026" cy="3981313"/>
          </a:xfrm>
          <a:custGeom>
            <a:avLst/>
            <a:gdLst>
              <a:gd name="T0" fmla="*/ 0 w 4599"/>
              <a:gd name="T1" fmla="*/ 193 h 3556"/>
              <a:gd name="T2" fmla="*/ 0 w 4599"/>
              <a:gd name="T3" fmla="*/ 2643 h 3556"/>
              <a:gd name="T4" fmla="*/ 0 w 4599"/>
              <a:gd name="T5" fmla="*/ 2643 h 3556"/>
              <a:gd name="T6" fmla="*/ 193 w 4599"/>
              <a:gd name="T7" fmla="*/ 2835 h 3556"/>
              <a:gd name="T8" fmla="*/ 3719 w 4599"/>
              <a:gd name="T9" fmla="*/ 2835 h 3556"/>
              <a:gd name="T10" fmla="*/ 3719 w 4599"/>
              <a:gd name="T11" fmla="*/ 2835 h 3556"/>
              <a:gd name="T12" fmla="*/ 3865 w 4599"/>
              <a:gd name="T13" fmla="*/ 2902 h 3556"/>
              <a:gd name="T14" fmla="*/ 4340 w 4599"/>
              <a:gd name="T15" fmla="*/ 3452 h 3556"/>
              <a:gd name="T16" fmla="*/ 4340 w 4599"/>
              <a:gd name="T17" fmla="*/ 3452 h 3556"/>
              <a:gd name="T18" fmla="*/ 4598 w 4599"/>
              <a:gd name="T19" fmla="*/ 3356 h 3556"/>
              <a:gd name="T20" fmla="*/ 4598 w 4599"/>
              <a:gd name="T21" fmla="*/ 2835 h 3556"/>
              <a:gd name="T22" fmla="*/ 4598 w 4599"/>
              <a:gd name="T23" fmla="*/ 2735 h 3556"/>
              <a:gd name="T24" fmla="*/ 4598 w 4599"/>
              <a:gd name="T25" fmla="*/ 193 h 3556"/>
              <a:gd name="T26" fmla="*/ 4598 w 4599"/>
              <a:gd name="T27" fmla="*/ 193 h 3556"/>
              <a:gd name="T28" fmla="*/ 4406 w 4599"/>
              <a:gd name="T29" fmla="*/ 0 h 3556"/>
              <a:gd name="T30" fmla="*/ 193 w 4599"/>
              <a:gd name="T31" fmla="*/ 0 h 3556"/>
              <a:gd name="T32" fmla="*/ 193 w 4599"/>
              <a:gd name="T33" fmla="*/ 0 h 3556"/>
              <a:gd name="T34" fmla="*/ 0 w 4599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6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3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59"/>
                  <a:pt x="3865" y="2902"/>
                </a:cubicBezTo>
                <a:lnTo>
                  <a:pt x="4340" y="3452"/>
                </a:lnTo>
                <a:lnTo>
                  <a:pt x="4340" y="3452"/>
                </a:lnTo>
                <a:cubicBezTo>
                  <a:pt x="4430" y="3555"/>
                  <a:pt x="4598" y="3492"/>
                  <a:pt x="4598" y="3356"/>
                </a:cubicBezTo>
                <a:lnTo>
                  <a:pt x="4598" y="2835"/>
                </a:lnTo>
                <a:lnTo>
                  <a:pt x="4598" y="2735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7"/>
                  <a:pt x="4512" y="0"/>
                  <a:pt x="4406" y="0"/>
                </a:cubicBezTo>
                <a:lnTo>
                  <a:pt x="193" y="0"/>
                </a:lnTo>
                <a:lnTo>
                  <a:pt x="193" y="0"/>
                </a:lnTo>
                <a:cubicBezTo>
                  <a:pt x="86" y="0"/>
                  <a:pt x="0" y="87"/>
                  <a:pt x="0" y="1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7C6E9B84-725B-C145-91B7-7981D157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373" y="6204313"/>
            <a:ext cx="5876026" cy="3981313"/>
          </a:xfrm>
          <a:custGeom>
            <a:avLst/>
            <a:gdLst>
              <a:gd name="T0" fmla="*/ 0 w 4599"/>
              <a:gd name="T1" fmla="*/ 193 h 3556"/>
              <a:gd name="T2" fmla="*/ 0 w 4599"/>
              <a:gd name="T3" fmla="*/ 2643 h 3556"/>
              <a:gd name="T4" fmla="*/ 0 w 4599"/>
              <a:gd name="T5" fmla="*/ 2643 h 3556"/>
              <a:gd name="T6" fmla="*/ 193 w 4599"/>
              <a:gd name="T7" fmla="*/ 2835 h 3556"/>
              <a:gd name="T8" fmla="*/ 3719 w 4599"/>
              <a:gd name="T9" fmla="*/ 2835 h 3556"/>
              <a:gd name="T10" fmla="*/ 3719 w 4599"/>
              <a:gd name="T11" fmla="*/ 2835 h 3556"/>
              <a:gd name="T12" fmla="*/ 3865 w 4599"/>
              <a:gd name="T13" fmla="*/ 2902 h 3556"/>
              <a:gd name="T14" fmla="*/ 4340 w 4599"/>
              <a:gd name="T15" fmla="*/ 3452 h 3556"/>
              <a:gd name="T16" fmla="*/ 4340 w 4599"/>
              <a:gd name="T17" fmla="*/ 3452 h 3556"/>
              <a:gd name="T18" fmla="*/ 4598 w 4599"/>
              <a:gd name="T19" fmla="*/ 3356 h 3556"/>
              <a:gd name="T20" fmla="*/ 4598 w 4599"/>
              <a:gd name="T21" fmla="*/ 2835 h 3556"/>
              <a:gd name="T22" fmla="*/ 4598 w 4599"/>
              <a:gd name="T23" fmla="*/ 2735 h 3556"/>
              <a:gd name="T24" fmla="*/ 4598 w 4599"/>
              <a:gd name="T25" fmla="*/ 193 h 3556"/>
              <a:gd name="T26" fmla="*/ 4598 w 4599"/>
              <a:gd name="T27" fmla="*/ 193 h 3556"/>
              <a:gd name="T28" fmla="*/ 4406 w 4599"/>
              <a:gd name="T29" fmla="*/ 0 h 3556"/>
              <a:gd name="T30" fmla="*/ 193 w 4599"/>
              <a:gd name="T31" fmla="*/ 0 h 3556"/>
              <a:gd name="T32" fmla="*/ 193 w 4599"/>
              <a:gd name="T33" fmla="*/ 0 h 3556"/>
              <a:gd name="T34" fmla="*/ 0 w 4599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6">
                <a:moveTo>
                  <a:pt x="0" y="193"/>
                </a:moveTo>
                <a:lnTo>
                  <a:pt x="0" y="2643"/>
                </a:lnTo>
                <a:lnTo>
                  <a:pt x="0" y="2643"/>
                </a:lnTo>
                <a:cubicBezTo>
                  <a:pt x="0" y="2749"/>
                  <a:pt x="86" y="2835"/>
                  <a:pt x="193" y="2835"/>
                </a:cubicBezTo>
                <a:lnTo>
                  <a:pt x="3719" y="2835"/>
                </a:lnTo>
                <a:lnTo>
                  <a:pt x="3719" y="2835"/>
                </a:lnTo>
                <a:cubicBezTo>
                  <a:pt x="3775" y="2835"/>
                  <a:pt x="3828" y="2859"/>
                  <a:pt x="3865" y="2902"/>
                </a:cubicBezTo>
                <a:lnTo>
                  <a:pt x="4340" y="3452"/>
                </a:lnTo>
                <a:lnTo>
                  <a:pt x="4340" y="3452"/>
                </a:lnTo>
                <a:cubicBezTo>
                  <a:pt x="4430" y="3555"/>
                  <a:pt x="4598" y="3492"/>
                  <a:pt x="4598" y="3356"/>
                </a:cubicBezTo>
                <a:lnTo>
                  <a:pt x="4598" y="2835"/>
                </a:lnTo>
                <a:lnTo>
                  <a:pt x="4598" y="2735"/>
                </a:lnTo>
                <a:lnTo>
                  <a:pt x="4598" y="193"/>
                </a:lnTo>
                <a:lnTo>
                  <a:pt x="4598" y="193"/>
                </a:lnTo>
                <a:cubicBezTo>
                  <a:pt x="4598" y="87"/>
                  <a:pt x="4512" y="0"/>
                  <a:pt x="4406" y="0"/>
                </a:cubicBezTo>
                <a:lnTo>
                  <a:pt x="193" y="0"/>
                </a:lnTo>
                <a:lnTo>
                  <a:pt x="193" y="0"/>
                </a:lnTo>
                <a:cubicBezTo>
                  <a:pt x="86" y="0"/>
                  <a:pt x="0" y="87"/>
                  <a:pt x="0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AA8BCD31-3D16-7645-B850-D23BA988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645" y="8644472"/>
            <a:ext cx="5876024" cy="3986251"/>
          </a:xfrm>
          <a:custGeom>
            <a:avLst/>
            <a:gdLst>
              <a:gd name="T0" fmla="*/ 4598 w 4599"/>
              <a:gd name="T1" fmla="*/ 193 h 3557"/>
              <a:gd name="T2" fmla="*/ 4598 w 4599"/>
              <a:gd name="T3" fmla="*/ 2643 h 3557"/>
              <a:gd name="T4" fmla="*/ 4598 w 4599"/>
              <a:gd name="T5" fmla="*/ 2643 h 3557"/>
              <a:gd name="T6" fmla="*/ 4406 w 4599"/>
              <a:gd name="T7" fmla="*/ 2836 h 3557"/>
              <a:gd name="T8" fmla="*/ 879 w 4599"/>
              <a:gd name="T9" fmla="*/ 2836 h 3557"/>
              <a:gd name="T10" fmla="*/ 879 w 4599"/>
              <a:gd name="T11" fmla="*/ 2836 h 3557"/>
              <a:gd name="T12" fmla="*/ 733 w 4599"/>
              <a:gd name="T13" fmla="*/ 2902 h 3557"/>
              <a:gd name="T14" fmla="*/ 258 w 4599"/>
              <a:gd name="T15" fmla="*/ 3453 h 3557"/>
              <a:gd name="T16" fmla="*/ 258 w 4599"/>
              <a:gd name="T17" fmla="*/ 3453 h 3557"/>
              <a:gd name="T18" fmla="*/ 0 w 4599"/>
              <a:gd name="T19" fmla="*/ 3357 h 3557"/>
              <a:gd name="T20" fmla="*/ 0 w 4599"/>
              <a:gd name="T21" fmla="*/ 2836 h 3557"/>
              <a:gd name="T22" fmla="*/ 0 w 4599"/>
              <a:gd name="T23" fmla="*/ 2735 h 3557"/>
              <a:gd name="T24" fmla="*/ 0 w 4599"/>
              <a:gd name="T25" fmla="*/ 193 h 3557"/>
              <a:gd name="T26" fmla="*/ 0 w 4599"/>
              <a:gd name="T27" fmla="*/ 193 h 3557"/>
              <a:gd name="T28" fmla="*/ 193 w 4599"/>
              <a:gd name="T29" fmla="*/ 0 h 3557"/>
              <a:gd name="T30" fmla="*/ 4406 w 4599"/>
              <a:gd name="T31" fmla="*/ 0 h 3557"/>
              <a:gd name="T32" fmla="*/ 4406 w 4599"/>
              <a:gd name="T33" fmla="*/ 0 h 3557"/>
              <a:gd name="T34" fmla="*/ 4598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4598" y="193"/>
                </a:moveTo>
                <a:lnTo>
                  <a:pt x="4598" y="2643"/>
                </a:lnTo>
                <a:lnTo>
                  <a:pt x="4598" y="2643"/>
                </a:lnTo>
                <a:cubicBezTo>
                  <a:pt x="4598" y="2750"/>
                  <a:pt x="4511" y="2836"/>
                  <a:pt x="4406" y="2836"/>
                </a:cubicBezTo>
                <a:lnTo>
                  <a:pt x="879" y="2836"/>
                </a:lnTo>
                <a:lnTo>
                  <a:pt x="879" y="2836"/>
                </a:lnTo>
                <a:cubicBezTo>
                  <a:pt x="823" y="2836"/>
                  <a:pt x="770" y="2860"/>
                  <a:pt x="733" y="2902"/>
                </a:cubicBezTo>
                <a:lnTo>
                  <a:pt x="258" y="3453"/>
                </a:lnTo>
                <a:lnTo>
                  <a:pt x="258" y="3453"/>
                </a:lnTo>
                <a:cubicBezTo>
                  <a:pt x="169" y="3556"/>
                  <a:pt x="0" y="3493"/>
                  <a:pt x="0" y="3357"/>
                </a:cubicBezTo>
                <a:lnTo>
                  <a:pt x="0" y="2836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6"/>
                  <a:pt x="87" y="0"/>
                  <a:pt x="193" y="0"/>
                </a:cubicBezTo>
                <a:lnTo>
                  <a:pt x="4406" y="0"/>
                </a:lnTo>
                <a:lnTo>
                  <a:pt x="4406" y="0"/>
                </a:lnTo>
                <a:cubicBezTo>
                  <a:pt x="4511" y="0"/>
                  <a:pt x="4598" y="86"/>
                  <a:pt x="4598" y="1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ABD00B81-54B0-D84C-AC16-D21F3E4D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645" y="8644472"/>
            <a:ext cx="5876024" cy="3986251"/>
          </a:xfrm>
          <a:custGeom>
            <a:avLst/>
            <a:gdLst>
              <a:gd name="T0" fmla="*/ 4598 w 4599"/>
              <a:gd name="T1" fmla="*/ 193 h 3557"/>
              <a:gd name="T2" fmla="*/ 4598 w 4599"/>
              <a:gd name="T3" fmla="*/ 2643 h 3557"/>
              <a:gd name="T4" fmla="*/ 4598 w 4599"/>
              <a:gd name="T5" fmla="*/ 2643 h 3557"/>
              <a:gd name="T6" fmla="*/ 4406 w 4599"/>
              <a:gd name="T7" fmla="*/ 2836 h 3557"/>
              <a:gd name="T8" fmla="*/ 879 w 4599"/>
              <a:gd name="T9" fmla="*/ 2836 h 3557"/>
              <a:gd name="T10" fmla="*/ 879 w 4599"/>
              <a:gd name="T11" fmla="*/ 2836 h 3557"/>
              <a:gd name="T12" fmla="*/ 733 w 4599"/>
              <a:gd name="T13" fmla="*/ 2902 h 3557"/>
              <a:gd name="T14" fmla="*/ 258 w 4599"/>
              <a:gd name="T15" fmla="*/ 3453 h 3557"/>
              <a:gd name="T16" fmla="*/ 258 w 4599"/>
              <a:gd name="T17" fmla="*/ 3453 h 3557"/>
              <a:gd name="T18" fmla="*/ 0 w 4599"/>
              <a:gd name="T19" fmla="*/ 3357 h 3557"/>
              <a:gd name="T20" fmla="*/ 0 w 4599"/>
              <a:gd name="T21" fmla="*/ 2836 h 3557"/>
              <a:gd name="T22" fmla="*/ 0 w 4599"/>
              <a:gd name="T23" fmla="*/ 2735 h 3557"/>
              <a:gd name="T24" fmla="*/ 0 w 4599"/>
              <a:gd name="T25" fmla="*/ 193 h 3557"/>
              <a:gd name="T26" fmla="*/ 0 w 4599"/>
              <a:gd name="T27" fmla="*/ 193 h 3557"/>
              <a:gd name="T28" fmla="*/ 193 w 4599"/>
              <a:gd name="T29" fmla="*/ 0 h 3557"/>
              <a:gd name="T30" fmla="*/ 4406 w 4599"/>
              <a:gd name="T31" fmla="*/ 0 h 3557"/>
              <a:gd name="T32" fmla="*/ 4406 w 4599"/>
              <a:gd name="T33" fmla="*/ 0 h 3557"/>
              <a:gd name="T34" fmla="*/ 4598 w 4599"/>
              <a:gd name="T35" fmla="*/ 193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9" h="3557">
                <a:moveTo>
                  <a:pt x="4598" y="193"/>
                </a:moveTo>
                <a:lnTo>
                  <a:pt x="4598" y="2643"/>
                </a:lnTo>
                <a:lnTo>
                  <a:pt x="4598" y="2643"/>
                </a:lnTo>
                <a:cubicBezTo>
                  <a:pt x="4598" y="2750"/>
                  <a:pt x="4511" y="2836"/>
                  <a:pt x="4406" y="2836"/>
                </a:cubicBezTo>
                <a:lnTo>
                  <a:pt x="879" y="2836"/>
                </a:lnTo>
                <a:lnTo>
                  <a:pt x="879" y="2836"/>
                </a:lnTo>
                <a:cubicBezTo>
                  <a:pt x="823" y="2836"/>
                  <a:pt x="770" y="2860"/>
                  <a:pt x="733" y="2902"/>
                </a:cubicBezTo>
                <a:lnTo>
                  <a:pt x="258" y="3453"/>
                </a:lnTo>
                <a:lnTo>
                  <a:pt x="258" y="3453"/>
                </a:lnTo>
                <a:cubicBezTo>
                  <a:pt x="169" y="3556"/>
                  <a:pt x="0" y="3493"/>
                  <a:pt x="0" y="3357"/>
                </a:cubicBezTo>
                <a:lnTo>
                  <a:pt x="0" y="2836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6"/>
                  <a:pt x="87" y="0"/>
                  <a:pt x="193" y="0"/>
                </a:cubicBezTo>
                <a:lnTo>
                  <a:pt x="4406" y="0"/>
                </a:lnTo>
                <a:lnTo>
                  <a:pt x="4406" y="0"/>
                </a:lnTo>
                <a:cubicBezTo>
                  <a:pt x="4511" y="0"/>
                  <a:pt x="4598" y="86"/>
                  <a:pt x="4598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65FCA109-D3FC-0A4A-82BD-7D6A094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424" y="3714757"/>
            <a:ext cx="5876024" cy="3981313"/>
          </a:xfrm>
          <a:custGeom>
            <a:avLst/>
            <a:gdLst>
              <a:gd name="T0" fmla="*/ 4597 w 4598"/>
              <a:gd name="T1" fmla="*/ 193 h 3556"/>
              <a:gd name="T2" fmla="*/ 4597 w 4598"/>
              <a:gd name="T3" fmla="*/ 2644 h 3556"/>
              <a:gd name="T4" fmla="*/ 4597 w 4598"/>
              <a:gd name="T5" fmla="*/ 2644 h 3556"/>
              <a:gd name="T6" fmla="*/ 4404 w 4598"/>
              <a:gd name="T7" fmla="*/ 2835 h 3556"/>
              <a:gd name="T8" fmla="*/ 878 w 4598"/>
              <a:gd name="T9" fmla="*/ 2835 h 3556"/>
              <a:gd name="T10" fmla="*/ 878 w 4598"/>
              <a:gd name="T11" fmla="*/ 2835 h 3556"/>
              <a:gd name="T12" fmla="*/ 733 w 4598"/>
              <a:gd name="T13" fmla="*/ 2902 h 3556"/>
              <a:gd name="T14" fmla="*/ 257 w 4598"/>
              <a:gd name="T15" fmla="*/ 3452 h 3556"/>
              <a:gd name="T16" fmla="*/ 257 w 4598"/>
              <a:gd name="T17" fmla="*/ 3452 h 3556"/>
              <a:gd name="T18" fmla="*/ 0 w 4598"/>
              <a:gd name="T19" fmla="*/ 3357 h 3556"/>
              <a:gd name="T20" fmla="*/ 0 w 4598"/>
              <a:gd name="T21" fmla="*/ 2835 h 3556"/>
              <a:gd name="T22" fmla="*/ 0 w 4598"/>
              <a:gd name="T23" fmla="*/ 2735 h 3556"/>
              <a:gd name="T24" fmla="*/ 0 w 4598"/>
              <a:gd name="T25" fmla="*/ 193 h 3556"/>
              <a:gd name="T26" fmla="*/ 0 w 4598"/>
              <a:gd name="T27" fmla="*/ 193 h 3556"/>
              <a:gd name="T28" fmla="*/ 192 w 4598"/>
              <a:gd name="T29" fmla="*/ 0 h 3556"/>
              <a:gd name="T30" fmla="*/ 4404 w 4598"/>
              <a:gd name="T31" fmla="*/ 0 h 3556"/>
              <a:gd name="T32" fmla="*/ 4404 w 4598"/>
              <a:gd name="T33" fmla="*/ 0 h 3556"/>
              <a:gd name="T34" fmla="*/ 4597 w 4598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8" h="3556">
                <a:moveTo>
                  <a:pt x="4597" y="193"/>
                </a:moveTo>
                <a:lnTo>
                  <a:pt x="4597" y="2644"/>
                </a:lnTo>
                <a:lnTo>
                  <a:pt x="4597" y="2644"/>
                </a:lnTo>
                <a:cubicBezTo>
                  <a:pt x="4597" y="2749"/>
                  <a:pt x="4511" y="2835"/>
                  <a:pt x="4404" y="2835"/>
                </a:cubicBezTo>
                <a:lnTo>
                  <a:pt x="878" y="2835"/>
                </a:lnTo>
                <a:lnTo>
                  <a:pt x="878" y="2835"/>
                </a:lnTo>
                <a:cubicBezTo>
                  <a:pt x="822" y="2835"/>
                  <a:pt x="769" y="2859"/>
                  <a:pt x="733" y="2902"/>
                </a:cubicBezTo>
                <a:lnTo>
                  <a:pt x="257" y="3452"/>
                </a:lnTo>
                <a:lnTo>
                  <a:pt x="257" y="3452"/>
                </a:lnTo>
                <a:cubicBezTo>
                  <a:pt x="168" y="3555"/>
                  <a:pt x="0" y="3492"/>
                  <a:pt x="0" y="3357"/>
                </a:cubicBezTo>
                <a:lnTo>
                  <a:pt x="0" y="2835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7"/>
                  <a:pt x="86" y="0"/>
                  <a:pt x="192" y="0"/>
                </a:cubicBezTo>
                <a:lnTo>
                  <a:pt x="4404" y="0"/>
                </a:lnTo>
                <a:lnTo>
                  <a:pt x="4404" y="0"/>
                </a:lnTo>
                <a:cubicBezTo>
                  <a:pt x="4511" y="0"/>
                  <a:pt x="4597" y="87"/>
                  <a:pt x="4597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814B7EDE-F964-CB4F-B09F-D43936AA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424" y="3714757"/>
            <a:ext cx="5876024" cy="3981313"/>
          </a:xfrm>
          <a:custGeom>
            <a:avLst/>
            <a:gdLst>
              <a:gd name="T0" fmla="*/ 4597 w 4598"/>
              <a:gd name="T1" fmla="*/ 193 h 3556"/>
              <a:gd name="T2" fmla="*/ 4597 w 4598"/>
              <a:gd name="T3" fmla="*/ 2644 h 3556"/>
              <a:gd name="T4" fmla="*/ 4597 w 4598"/>
              <a:gd name="T5" fmla="*/ 2644 h 3556"/>
              <a:gd name="T6" fmla="*/ 4404 w 4598"/>
              <a:gd name="T7" fmla="*/ 2835 h 3556"/>
              <a:gd name="T8" fmla="*/ 878 w 4598"/>
              <a:gd name="T9" fmla="*/ 2835 h 3556"/>
              <a:gd name="T10" fmla="*/ 878 w 4598"/>
              <a:gd name="T11" fmla="*/ 2835 h 3556"/>
              <a:gd name="T12" fmla="*/ 733 w 4598"/>
              <a:gd name="T13" fmla="*/ 2902 h 3556"/>
              <a:gd name="T14" fmla="*/ 257 w 4598"/>
              <a:gd name="T15" fmla="*/ 3452 h 3556"/>
              <a:gd name="T16" fmla="*/ 257 w 4598"/>
              <a:gd name="T17" fmla="*/ 3452 h 3556"/>
              <a:gd name="T18" fmla="*/ 0 w 4598"/>
              <a:gd name="T19" fmla="*/ 3357 h 3556"/>
              <a:gd name="T20" fmla="*/ 0 w 4598"/>
              <a:gd name="T21" fmla="*/ 2835 h 3556"/>
              <a:gd name="T22" fmla="*/ 0 w 4598"/>
              <a:gd name="T23" fmla="*/ 2735 h 3556"/>
              <a:gd name="T24" fmla="*/ 0 w 4598"/>
              <a:gd name="T25" fmla="*/ 193 h 3556"/>
              <a:gd name="T26" fmla="*/ 0 w 4598"/>
              <a:gd name="T27" fmla="*/ 193 h 3556"/>
              <a:gd name="T28" fmla="*/ 192 w 4598"/>
              <a:gd name="T29" fmla="*/ 0 h 3556"/>
              <a:gd name="T30" fmla="*/ 4404 w 4598"/>
              <a:gd name="T31" fmla="*/ 0 h 3556"/>
              <a:gd name="T32" fmla="*/ 4404 w 4598"/>
              <a:gd name="T33" fmla="*/ 0 h 3556"/>
              <a:gd name="T34" fmla="*/ 4597 w 4598"/>
              <a:gd name="T35" fmla="*/ 19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8" h="3556">
                <a:moveTo>
                  <a:pt x="4597" y="193"/>
                </a:moveTo>
                <a:lnTo>
                  <a:pt x="4597" y="2644"/>
                </a:lnTo>
                <a:lnTo>
                  <a:pt x="4597" y="2644"/>
                </a:lnTo>
                <a:cubicBezTo>
                  <a:pt x="4597" y="2749"/>
                  <a:pt x="4511" y="2835"/>
                  <a:pt x="4404" y="2835"/>
                </a:cubicBezTo>
                <a:lnTo>
                  <a:pt x="878" y="2835"/>
                </a:lnTo>
                <a:lnTo>
                  <a:pt x="878" y="2835"/>
                </a:lnTo>
                <a:cubicBezTo>
                  <a:pt x="822" y="2835"/>
                  <a:pt x="769" y="2859"/>
                  <a:pt x="733" y="2902"/>
                </a:cubicBezTo>
                <a:lnTo>
                  <a:pt x="257" y="3452"/>
                </a:lnTo>
                <a:lnTo>
                  <a:pt x="257" y="3452"/>
                </a:lnTo>
                <a:cubicBezTo>
                  <a:pt x="168" y="3555"/>
                  <a:pt x="0" y="3492"/>
                  <a:pt x="0" y="3357"/>
                </a:cubicBezTo>
                <a:lnTo>
                  <a:pt x="0" y="2835"/>
                </a:lnTo>
                <a:lnTo>
                  <a:pt x="0" y="2735"/>
                </a:lnTo>
                <a:lnTo>
                  <a:pt x="0" y="193"/>
                </a:lnTo>
                <a:lnTo>
                  <a:pt x="0" y="193"/>
                </a:lnTo>
                <a:cubicBezTo>
                  <a:pt x="0" y="87"/>
                  <a:pt x="86" y="0"/>
                  <a:pt x="192" y="0"/>
                </a:cubicBezTo>
                <a:lnTo>
                  <a:pt x="4404" y="0"/>
                </a:lnTo>
                <a:lnTo>
                  <a:pt x="4404" y="0"/>
                </a:lnTo>
                <a:cubicBezTo>
                  <a:pt x="4511" y="0"/>
                  <a:pt x="4597" y="87"/>
                  <a:pt x="4597" y="193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C3E83E4-627F-CB40-991C-065A972B7DA0}"/>
              </a:ext>
            </a:extLst>
          </p:cNvPr>
          <p:cNvGrpSpPr/>
          <p:nvPr/>
        </p:nvGrpSpPr>
        <p:grpSpPr>
          <a:xfrm>
            <a:off x="2720566" y="4544915"/>
            <a:ext cx="7132320" cy="4551224"/>
            <a:chOff x="2720566" y="4880195"/>
            <a:chExt cx="7132320" cy="4551224"/>
          </a:xfrm>
        </p:grpSpPr>
        <p:sp>
          <p:nvSpPr>
            <p:cNvPr id="194" name="CuadroTexto 238">
              <a:extLst>
                <a:ext uri="{FF2B5EF4-FFF2-40B4-BE49-F238E27FC236}">
                  <a16:creationId xmlns:a16="http://schemas.microsoft.com/office/drawing/2014/main" id="{98C615D0-D94D-3947-B5BF-3C73D32669E8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195" name="CuadroTexto 4">
              <a:extLst>
                <a:ext uri="{FF2B5EF4-FFF2-40B4-BE49-F238E27FC236}">
                  <a16:creationId xmlns:a16="http://schemas.microsoft.com/office/drawing/2014/main" id="{0C485DCE-AE61-4944-A1A1-1826FCD9EA08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47E4DC7-D6F8-BB4C-A1EE-9F540B81B1EA}"/>
              </a:ext>
            </a:extLst>
          </p:cNvPr>
          <p:cNvGrpSpPr/>
          <p:nvPr/>
        </p:nvGrpSpPr>
        <p:grpSpPr>
          <a:xfrm>
            <a:off x="11754994" y="9479107"/>
            <a:ext cx="4817684" cy="1600438"/>
            <a:chOff x="21840150" y="4290491"/>
            <a:chExt cx="4817684" cy="1600438"/>
          </a:xfrm>
        </p:grpSpPr>
        <p:sp>
          <p:nvSpPr>
            <p:cNvPr id="197" name="CuadroTexto 4">
              <a:extLst>
                <a:ext uri="{FF2B5EF4-FFF2-40B4-BE49-F238E27FC236}">
                  <a16:creationId xmlns:a16="http://schemas.microsoft.com/office/drawing/2014/main" id="{E3C2649E-493D-AD46-A34B-C75DC705755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98" name="CuadroTexto 4">
              <a:extLst>
                <a:ext uri="{FF2B5EF4-FFF2-40B4-BE49-F238E27FC236}">
                  <a16:creationId xmlns:a16="http://schemas.microsoft.com/office/drawing/2014/main" id="{45DE7B41-A9B9-DD43-897E-1DFF43998ADB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403DCE-7A23-5B48-845E-DAE9DD63442F}"/>
              </a:ext>
            </a:extLst>
          </p:cNvPr>
          <p:cNvGrpSpPr/>
          <p:nvPr/>
        </p:nvGrpSpPr>
        <p:grpSpPr>
          <a:xfrm>
            <a:off x="16256544" y="7034155"/>
            <a:ext cx="4817684" cy="1600438"/>
            <a:chOff x="21840150" y="4290491"/>
            <a:chExt cx="4817684" cy="1600438"/>
          </a:xfrm>
        </p:grpSpPr>
        <p:sp>
          <p:nvSpPr>
            <p:cNvPr id="200" name="CuadroTexto 4">
              <a:extLst>
                <a:ext uri="{FF2B5EF4-FFF2-40B4-BE49-F238E27FC236}">
                  <a16:creationId xmlns:a16="http://schemas.microsoft.com/office/drawing/2014/main" id="{11F21207-A352-8B47-A7BB-4BD0AE513C2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01" name="CuadroTexto 4">
              <a:extLst>
                <a:ext uri="{FF2B5EF4-FFF2-40B4-BE49-F238E27FC236}">
                  <a16:creationId xmlns:a16="http://schemas.microsoft.com/office/drawing/2014/main" id="{898AEBBF-3318-8A42-A3B7-E6C067545C8E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11AF56C-4379-B94F-9E04-0A79CE88F607}"/>
              </a:ext>
            </a:extLst>
          </p:cNvPr>
          <p:cNvGrpSpPr/>
          <p:nvPr/>
        </p:nvGrpSpPr>
        <p:grpSpPr>
          <a:xfrm>
            <a:off x="11509594" y="4483360"/>
            <a:ext cx="4817684" cy="1600438"/>
            <a:chOff x="21840150" y="4290491"/>
            <a:chExt cx="4817684" cy="1600438"/>
          </a:xfrm>
        </p:grpSpPr>
        <p:sp>
          <p:nvSpPr>
            <p:cNvPr id="206" name="CuadroTexto 4">
              <a:extLst>
                <a:ext uri="{FF2B5EF4-FFF2-40B4-BE49-F238E27FC236}">
                  <a16:creationId xmlns:a16="http://schemas.microsoft.com/office/drawing/2014/main" id="{7A23E280-7C4E-5E4B-B26E-A1BA2D0A1936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07" name="CuadroTexto 4">
              <a:extLst>
                <a:ext uri="{FF2B5EF4-FFF2-40B4-BE49-F238E27FC236}">
                  <a16:creationId xmlns:a16="http://schemas.microsoft.com/office/drawing/2014/main" id="{C23EB0CA-8A9C-154C-8733-8F780DD53924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CCAB27D-D74A-D847-B955-86A13FA0DA46}"/>
              </a:ext>
            </a:extLst>
          </p:cNvPr>
          <p:cNvGrpSpPr/>
          <p:nvPr/>
        </p:nvGrpSpPr>
        <p:grpSpPr>
          <a:xfrm>
            <a:off x="16029322" y="1996852"/>
            <a:ext cx="4817684" cy="1600438"/>
            <a:chOff x="21840150" y="4290491"/>
            <a:chExt cx="4817684" cy="1600438"/>
          </a:xfrm>
        </p:grpSpPr>
        <p:sp>
          <p:nvSpPr>
            <p:cNvPr id="209" name="CuadroTexto 4">
              <a:extLst>
                <a:ext uri="{FF2B5EF4-FFF2-40B4-BE49-F238E27FC236}">
                  <a16:creationId xmlns:a16="http://schemas.microsoft.com/office/drawing/2014/main" id="{94B98D81-B538-BC4A-81D1-5FF5AE1958C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10" name="CuadroTexto 4">
              <a:extLst>
                <a:ext uri="{FF2B5EF4-FFF2-40B4-BE49-F238E27FC236}">
                  <a16:creationId xmlns:a16="http://schemas.microsoft.com/office/drawing/2014/main" id="{76B1D8C6-9D50-DE45-91F2-48C6B2BD27BD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497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97F5027-4DD9-A848-9C32-AC4FB6F2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773" y="5478603"/>
            <a:ext cx="4458097" cy="4532047"/>
          </a:xfrm>
          <a:custGeom>
            <a:avLst/>
            <a:gdLst>
              <a:gd name="T0" fmla="*/ 197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3 w 3724"/>
              <a:gd name="T9" fmla="*/ 3754 h 3785"/>
              <a:gd name="T10" fmla="*/ 3463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4 w 3724"/>
              <a:gd name="T19" fmla="*/ 71 h 3785"/>
              <a:gd name="T20" fmla="*/ 202 w 3724"/>
              <a:gd name="T21" fmla="*/ 1 h 3785"/>
              <a:gd name="T22" fmla="*/ 202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7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7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1" y="3323"/>
                  <a:pt x="1898" y="3335"/>
                </a:cubicBezTo>
                <a:lnTo>
                  <a:pt x="3463" y="3754"/>
                </a:lnTo>
                <a:lnTo>
                  <a:pt x="3463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4" y="71"/>
                </a:cubicBezTo>
                <a:lnTo>
                  <a:pt x="202" y="1"/>
                </a:lnTo>
                <a:lnTo>
                  <a:pt x="202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4" y="3713"/>
                  <a:pt x="197" y="368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E829464-9289-3741-8F2D-91DEC1DD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773" y="5478603"/>
            <a:ext cx="4458097" cy="4532047"/>
          </a:xfrm>
          <a:custGeom>
            <a:avLst/>
            <a:gdLst>
              <a:gd name="T0" fmla="*/ 197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3 w 3724"/>
              <a:gd name="T9" fmla="*/ 3754 h 3785"/>
              <a:gd name="T10" fmla="*/ 3463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4 w 3724"/>
              <a:gd name="T19" fmla="*/ 71 h 3785"/>
              <a:gd name="T20" fmla="*/ 202 w 3724"/>
              <a:gd name="T21" fmla="*/ 1 h 3785"/>
              <a:gd name="T22" fmla="*/ 202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7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7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1" y="3323"/>
                  <a:pt x="1898" y="3335"/>
                </a:cubicBezTo>
                <a:lnTo>
                  <a:pt x="3463" y="3754"/>
                </a:lnTo>
                <a:lnTo>
                  <a:pt x="3463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4" y="71"/>
                </a:cubicBezTo>
                <a:lnTo>
                  <a:pt x="202" y="1"/>
                </a:lnTo>
                <a:lnTo>
                  <a:pt x="202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4" y="3713"/>
                  <a:pt x="197" y="368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11">
            <a:extLst>
              <a:ext uri="{FF2B5EF4-FFF2-40B4-BE49-F238E27FC236}">
                <a16:creationId xmlns:a16="http://schemas.microsoft.com/office/drawing/2014/main" id="{BDAF0183-B647-BB44-8EB3-A1343FA4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38" y="4543669"/>
            <a:ext cx="5155335" cy="1373347"/>
          </a:xfrm>
          <a:custGeom>
            <a:avLst/>
            <a:gdLst>
              <a:gd name="T0" fmla="*/ 4245 w 4302"/>
              <a:gd name="T1" fmla="*/ 927 h 1146"/>
              <a:gd name="T2" fmla="*/ 4245 w 4302"/>
              <a:gd name="T3" fmla="*/ 927 h 1146"/>
              <a:gd name="T4" fmla="*/ 4211 w 4302"/>
              <a:gd name="T5" fmla="*/ 1047 h 1146"/>
              <a:gd name="T6" fmla="*/ 4211 w 4302"/>
              <a:gd name="T7" fmla="*/ 1047 h 1146"/>
              <a:gd name="T8" fmla="*/ 4076 w 4302"/>
              <a:gd name="T9" fmla="*/ 1135 h 1146"/>
              <a:gd name="T10" fmla="*/ 4076 w 4302"/>
              <a:gd name="T11" fmla="*/ 1135 h 1146"/>
              <a:gd name="T12" fmla="*/ 2114 w 4302"/>
              <a:gd name="T13" fmla="*/ 1012 h 1146"/>
              <a:gd name="T14" fmla="*/ 2114 w 4302"/>
              <a:gd name="T15" fmla="*/ 1012 h 1146"/>
              <a:gd name="T16" fmla="*/ 226 w 4302"/>
              <a:gd name="T17" fmla="*/ 1135 h 1146"/>
              <a:gd name="T18" fmla="*/ 226 w 4302"/>
              <a:gd name="T19" fmla="*/ 1135 h 1146"/>
              <a:gd name="T20" fmla="*/ 86 w 4302"/>
              <a:gd name="T21" fmla="*/ 1011 h 1146"/>
              <a:gd name="T22" fmla="*/ 86 w 4302"/>
              <a:gd name="T23" fmla="*/ 1011 h 1146"/>
              <a:gd name="T24" fmla="*/ 4 w 4302"/>
              <a:gd name="T25" fmla="*/ 549 h 1146"/>
              <a:gd name="T26" fmla="*/ 4 w 4302"/>
              <a:gd name="T27" fmla="*/ 549 h 1146"/>
              <a:gd name="T28" fmla="*/ 86 w 4302"/>
              <a:gd name="T29" fmla="*/ 133 h 1146"/>
              <a:gd name="T30" fmla="*/ 86 w 4302"/>
              <a:gd name="T31" fmla="*/ 133 h 1146"/>
              <a:gd name="T32" fmla="*/ 225 w 4302"/>
              <a:gd name="T33" fmla="*/ 10 h 1146"/>
              <a:gd name="T34" fmla="*/ 225 w 4302"/>
              <a:gd name="T35" fmla="*/ 10 h 1146"/>
              <a:gd name="T36" fmla="*/ 2127 w 4302"/>
              <a:gd name="T37" fmla="*/ 121 h 1146"/>
              <a:gd name="T38" fmla="*/ 2127 w 4302"/>
              <a:gd name="T39" fmla="*/ 121 h 1146"/>
              <a:gd name="T40" fmla="*/ 4077 w 4302"/>
              <a:gd name="T41" fmla="*/ 10 h 1146"/>
              <a:gd name="T42" fmla="*/ 4077 w 4302"/>
              <a:gd name="T43" fmla="*/ 10 h 1146"/>
              <a:gd name="T44" fmla="*/ 4213 w 4302"/>
              <a:gd name="T45" fmla="*/ 106 h 1146"/>
              <a:gd name="T46" fmla="*/ 4213 w 4302"/>
              <a:gd name="T47" fmla="*/ 106 h 1146"/>
              <a:gd name="T48" fmla="*/ 4232 w 4302"/>
              <a:gd name="T49" fmla="*/ 175 h 1146"/>
              <a:gd name="T50" fmla="*/ 4232 w 4302"/>
              <a:gd name="T51" fmla="*/ 175 h 1146"/>
              <a:gd name="T52" fmla="*/ 4299 w 4302"/>
              <a:gd name="T53" fmla="*/ 549 h 1146"/>
              <a:gd name="T54" fmla="*/ 4299 w 4302"/>
              <a:gd name="T55" fmla="*/ 549 h 1146"/>
              <a:gd name="T56" fmla="*/ 4245 w 4302"/>
              <a:gd name="T57" fmla="*/ 92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6">
                <a:moveTo>
                  <a:pt x="4245" y="927"/>
                </a:moveTo>
                <a:lnTo>
                  <a:pt x="4245" y="927"/>
                </a:lnTo>
                <a:cubicBezTo>
                  <a:pt x="4233" y="967"/>
                  <a:pt x="4223" y="1008"/>
                  <a:pt x="4211" y="1047"/>
                </a:cubicBezTo>
                <a:lnTo>
                  <a:pt x="4211" y="1047"/>
                </a:lnTo>
                <a:cubicBezTo>
                  <a:pt x="4194" y="1104"/>
                  <a:pt x="4138" y="1143"/>
                  <a:pt x="4076" y="1135"/>
                </a:cubicBezTo>
                <a:lnTo>
                  <a:pt x="4076" y="1135"/>
                </a:lnTo>
                <a:cubicBezTo>
                  <a:pt x="3498" y="1061"/>
                  <a:pt x="2840" y="1010"/>
                  <a:pt x="2114" y="1012"/>
                </a:cubicBezTo>
                <a:lnTo>
                  <a:pt x="2114" y="1012"/>
                </a:lnTo>
                <a:cubicBezTo>
                  <a:pt x="1418" y="1014"/>
                  <a:pt x="786" y="1063"/>
                  <a:pt x="226" y="1135"/>
                </a:cubicBezTo>
                <a:lnTo>
                  <a:pt x="226" y="1135"/>
                </a:lnTo>
                <a:cubicBezTo>
                  <a:pt x="152" y="1145"/>
                  <a:pt x="86" y="1087"/>
                  <a:pt x="86" y="1011"/>
                </a:cubicBezTo>
                <a:lnTo>
                  <a:pt x="86" y="1011"/>
                </a:lnTo>
                <a:cubicBezTo>
                  <a:pt x="49" y="916"/>
                  <a:pt x="0" y="754"/>
                  <a:pt x="4" y="549"/>
                </a:cubicBezTo>
                <a:lnTo>
                  <a:pt x="4" y="549"/>
                </a:lnTo>
                <a:cubicBezTo>
                  <a:pt x="7" y="368"/>
                  <a:pt x="51" y="224"/>
                  <a:pt x="86" y="133"/>
                </a:cubicBezTo>
                <a:lnTo>
                  <a:pt x="86" y="133"/>
                </a:lnTo>
                <a:cubicBezTo>
                  <a:pt x="114" y="103"/>
                  <a:pt x="146" y="0"/>
                  <a:pt x="225" y="10"/>
                </a:cubicBezTo>
                <a:lnTo>
                  <a:pt x="225" y="10"/>
                </a:lnTo>
                <a:cubicBezTo>
                  <a:pt x="794" y="76"/>
                  <a:pt x="1432" y="120"/>
                  <a:pt x="2127" y="121"/>
                </a:cubicBezTo>
                <a:lnTo>
                  <a:pt x="2127" y="121"/>
                </a:lnTo>
                <a:cubicBezTo>
                  <a:pt x="2842" y="122"/>
                  <a:pt x="3495" y="77"/>
                  <a:pt x="4077" y="10"/>
                </a:cubicBezTo>
                <a:lnTo>
                  <a:pt x="4077" y="10"/>
                </a:lnTo>
                <a:cubicBezTo>
                  <a:pt x="4142" y="2"/>
                  <a:pt x="4200" y="46"/>
                  <a:pt x="4213" y="106"/>
                </a:cubicBezTo>
                <a:lnTo>
                  <a:pt x="4213" y="106"/>
                </a:lnTo>
                <a:cubicBezTo>
                  <a:pt x="4218" y="129"/>
                  <a:pt x="4224" y="153"/>
                  <a:pt x="4232" y="175"/>
                </a:cubicBezTo>
                <a:lnTo>
                  <a:pt x="4232" y="175"/>
                </a:lnTo>
                <a:cubicBezTo>
                  <a:pt x="4263" y="265"/>
                  <a:pt x="4296" y="394"/>
                  <a:pt x="4299" y="549"/>
                </a:cubicBezTo>
                <a:lnTo>
                  <a:pt x="4299" y="549"/>
                </a:lnTo>
                <a:cubicBezTo>
                  <a:pt x="4301" y="702"/>
                  <a:pt x="4274" y="832"/>
                  <a:pt x="4245" y="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12">
            <a:extLst>
              <a:ext uri="{FF2B5EF4-FFF2-40B4-BE49-F238E27FC236}">
                <a16:creationId xmlns:a16="http://schemas.microsoft.com/office/drawing/2014/main" id="{F65A7F74-175C-C040-808F-CC72A591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38" y="4543669"/>
            <a:ext cx="5155335" cy="1373347"/>
          </a:xfrm>
          <a:custGeom>
            <a:avLst/>
            <a:gdLst>
              <a:gd name="T0" fmla="*/ 4245 w 4302"/>
              <a:gd name="T1" fmla="*/ 927 h 1146"/>
              <a:gd name="T2" fmla="*/ 4245 w 4302"/>
              <a:gd name="T3" fmla="*/ 927 h 1146"/>
              <a:gd name="T4" fmla="*/ 4211 w 4302"/>
              <a:gd name="T5" fmla="*/ 1047 h 1146"/>
              <a:gd name="T6" fmla="*/ 4211 w 4302"/>
              <a:gd name="T7" fmla="*/ 1047 h 1146"/>
              <a:gd name="T8" fmla="*/ 4076 w 4302"/>
              <a:gd name="T9" fmla="*/ 1135 h 1146"/>
              <a:gd name="T10" fmla="*/ 4076 w 4302"/>
              <a:gd name="T11" fmla="*/ 1135 h 1146"/>
              <a:gd name="T12" fmla="*/ 2114 w 4302"/>
              <a:gd name="T13" fmla="*/ 1012 h 1146"/>
              <a:gd name="T14" fmla="*/ 2114 w 4302"/>
              <a:gd name="T15" fmla="*/ 1012 h 1146"/>
              <a:gd name="T16" fmla="*/ 226 w 4302"/>
              <a:gd name="T17" fmla="*/ 1135 h 1146"/>
              <a:gd name="T18" fmla="*/ 226 w 4302"/>
              <a:gd name="T19" fmla="*/ 1135 h 1146"/>
              <a:gd name="T20" fmla="*/ 86 w 4302"/>
              <a:gd name="T21" fmla="*/ 1011 h 1146"/>
              <a:gd name="T22" fmla="*/ 86 w 4302"/>
              <a:gd name="T23" fmla="*/ 1011 h 1146"/>
              <a:gd name="T24" fmla="*/ 4 w 4302"/>
              <a:gd name="T25" fmla="*/ 549 h 1146"/>
              <a:gd name="T26" fmla="*/ 4 w 4302"/>
              <a:gd name="T27" fmla="*/ 549 h 1146"/>
              <a:gd name="T28" fmla="*/ 86 w 4302"/>
              <a:gd name="T29" fmla="*/ 133 h 1146"/>
              <a:gd name="T30" fmla="*/ 86 w 4302"/>
              <a:gd name="T31" fmla="*/ 133 h 1146"/>
              <a:gd name="T32" fmla="*/ 225 w 4302"/>
              <a:gd name="T33" fmla="*/ 10 h 1146"/>
              <a:gd name="T34" fmla="*/ 225 w 4302"/>
              <a:gd name="T35" fmla="*/ 10 h 1146"/>
              <a:gd name="T36" fmla="*/ 2127 w 4302"/>
              <a:gd name="T37" fmla="*/ 121 h 1146"/>
              <a:gd name="T38" fmla="*/ 2127 w 4302"/>
              <a:gd name="T39" fmla="*/ 121 h 1146"/>
              <a:gd name="T40" fmla="*/ 4077 w 4302"/>
              <a:gd name="T41" fmla="*/ 10 h 1146"/>
              <a:gd name="T42" fmla="*/ 4077 w 4302"/>
              <a:gd name="T43" fmla="*/ 10 h 1146"/>
              <a:gd name="T44" fmla="*/ 4213 w 4302"/>
              <a:gd name="T45" fmla="*/ 106 h 1146"/>
              <a:gd name="T46" fmla="*/ 4213 w 4302"/>
              <a:gd name="T47" fmla="*/ 106 h 1146"/>
              <a:gd name="T48" fmla="*/ 4232 w 4302"/>
              <a:gd name="T49" fmla="*/ 175 h 1146"/>
              <a:gd name="T50" fmla="*/ 4232 w 4302"/>
              <a:gd name="T51" fmla="*/ 175 h 1146"/>
              <a:gd name="T52" fmla="*/ 4299 w 4302"/>
              <a:gd name="T53" fmla="*/ 549 h 1146"/>
              <a:gd name="T54" fmla="*/ 4299 w 4302"/>
              <a:gd name="T55" fmla="*/ 549 h 1146"/>
              <a:gd name="T56" fmla="*/ 4245 w 4302"/>
              <a:gd name="T57" fmla="*/ 92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6">
                <a:moveTo>
                  <a:pt x="4245" y="927"/>
                </a:moveTo>
                <a:lnTo>
                  <a:pt x="4245" y="927"/>
                </a:lnTo>
                <a:cubicBezTo>
                  <a:pt x="4233" y="967"/>
                  <a:pt x="4223" y="1008"/>
                  <a:pt x="4211" y="1047"/>
                </a:cubicBezTo>
                <a:lnTo>
                  <a:pt x="4211" y="1047"/>
                </a:lnTo>
                <a:cubicBezTo>
                  <a:pt x="4194" y="1104"/>
                  <a:pt x="4138" y="1143"/>
                  <a:pt x="4076" y="1135"/>
                </a:cubicBezTo>
                <a:lnTo>
                  <a:pt x="4076" y="1135"/>
                </a:lnTo>
                <a:cubicBezTo>
                  <a:pt x="3498" y="1061"/>
                  <a:pt x="2840" y="1010"/>
                  <a:pt x="2114" y="1012"/>
                </a:cubicBezTo>
                <a:lnTo>
                  <a:pt x="2114" y="1012"/>
                </a:lnTo>
                <a:cubicBezTo>
                  <a:pt x="1418" y="1014"/>
                  <a:pt x="786" y="1063"/>
                  <a:pt x="226" y="1135"/>
                </a:cubicBezTo>
                <a:lnTo>
                  <a:pt x="226" y="1135"/>
                </a:lnTo>
                <a:cubicBezTo>
                  <a:pt x="152" y="1145"/>
                  <a:pt x="86" y="1087"/>
                  <a:pt x="86" y="1011"/>
                </a:cubicBezTo>
                <a:lnTo>
                  <a:pt x="86" y="1011"/>
                </a:lnTo>
                <a:cubicBezTo>
                  <a:pt x="49" y="916"/>
                  <a:pt x="0" y="754"/>
                  <a:pt x="4" y="549"/>
                </a:cubicBezTo>
                <a:lnTo>
                  <a:pt x="4" y="549"/>
                </a:lnTo>
                <a:cubicBezTo>
                  <a:pt x="7" y="368"/>
                  <a:pt x="51" y="224"/>
                  <a:pt x="86" y="133"/>
                </a:cubicBezTo>
                <a:lnTo>
                  <a:pt x="86" y="133"/>
                </a:lnTo>
                <a:cubicBezTo>
                  <a:pt x="114" y="103"/>
                  <a:pt x="146" y="0"/>
                  <a:pt x="225" y="10"/>
                </a:cubicBezTo>
                <a:lnTo>
                  <a:pt x="225" y="10"/>
                </a:lnTo>
                <a:cubicBezTo>
                  <a:pt x="794" y="76"/>
                  <a:pt x="1432" y="120"/>
                  <a:pt x="2127" y="121"/>
                </a:cubicBezTo>
                <a:lnTo>
                  <a:pt x="2127" y="121"/>
                </a:lnTo>
                <a:cubicBezTo>
                  <a:pt x="2842" y="122"/>
                  <a:pt x="3495" y="77"/>
                  <a:pt x="4077" y="10"/>
                </a:cubicBezTo>
                <a:lnTo>
                  <a:pt x="4077" y="10"/>
                </a:lnTo>
                <a:cubicBezTo>
                  <a:pt x="4142" y="2"/>
                  <a:pt x="4200" y="46"/>
                  <a:pt x="4213" y="106"/>
                </a:cubicBezTo>
                <a:lnTo>
                  <a:pt x="4213" y="106"/>
                </a:lnTo>
                <a:cubicBezTo>
                  <a:pt x="4218" y="129"/>
                  <a:pt x="4224" y="153"/>
                  <a:pt x="4232" y="175"/>
                </a:cubicBezTo>
                <a:lnTo>
                  <a:pt x="4232" y="175"/>
                </a:lnTo>
                <a:cubicBezTo>
                  <a:pt x="4263" y="265"/>
                  <a:pt x="4296" y="394"/>
                  <a:pt x="4299" y="549"/>
                </a:cubicBezTo>
                <a:lnTo>
                  <a:pt x="4299" y="549"/>
                </a:lnTo>
                <a:cubicBezTo>
                  <a:pt x="4301" y="702"/>
                  <a:pt x="4274" y="832"/>
                  <a:pt x="4245" y="927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13">
            <a:extLst>
              <a:ext uri="{FF2B5EF4-FFF2-40B4-BE49-F238E27FC236}">
                <a16:creationId xmlns:a16="http://schemas.microsoft.com/office/drawing/2014/main" id="{A499B7AE-B964-A345-B8F9-54FDF8B5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97" y="4585926"/>
            <a:ext cx="940215" cy="1991356"/>
          </a:xfrm>
          <a:custGeom>
            <a:avLst/>
            <a:gdLst>
              <a:gd name="T0" fmla="*/ 40 w 784"/>
              <a:gd name="T1" fmla="*/ 1633 h 1664"/>
              <a:gd name="T2" fmla="*/ 368 w 784"/>
              <a:gd name="T3" fmla="*/ 1382 h 1664"/>
              <a:gd name="T4" fmla="*/ 368 w 784"/>
              <a:gd name="T5" fmla="*/ 1382 h 1664"/>
              <a:gd name="T6" fmla="*/ 392 w 784"/>
              <a:gd name="T7" fmla="*/ 1382 h 1664"/>
              <a:gd name="T8" fmla="*/ 709 w 784"/>
              <a:gd name="T9" fmla="*/ 1647 h 1664"/>
              <a:gd name="T10" fmla="*/ 709 w 784"/>
              <a:gd name="T11" fmla="*/ 1647 h 1664"/>
              <a:gd name="T12" fmla="*/ 751 w 784"/>
              <a:gd name="T13" fmla="*/ 1602 h 1664"/>
              <a:gd name="T14" fmla="*/ 782 w 784"/>
              <a:gd name="T15" fmla="*/ 65 h 1664"/>
              <a:gd name="T16" fmla="*/ 782 w 784"/>
              <a:gd name="T17" fmla="*/ 65 h 1664"/>
              <a:gd name="T18" fmla="*/ 754 w 784"/>
              <a:gd name="T19" fmla="*/ 14 h 1664"/>
              <a:gd name="T20" fmla="*/ 62 w 784"/>
              <a:gd name="T21" fmla="*/ 0 h 1664"/>
              <a:gd name="T22" fmla="*/ 62 w 784"/>
              <a:gd name="T23" fmla="*/ 0 h 1664"/>
              <a:gd name="T24" fmla="*/ 32 w 784"/>
              <a:gd name="T25" fmla="*/ 50 h 1664"/>
              <a:gd name="T26" fmla="*/ 1 w 784"/>
              <a:gd name="T27" fmla="*/ 1587 h 1664"/>
              <a:gd name="T28" fmla="*/ 1 w 784"/>
              <a:gd name="T29" fmla="*/ 1587 h 1664"/>
              <a:gd name="T30" fmla="*/ 40 w 784"/>
              <a:gd name="T31" fmla="*/ 163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1664">
                <a:moveTo>
                  <a:pt x="40" y="1633"/>
                </a:moveTo>
                <a:lnTo>
                  <a:pt x="368" y="1382"/>
                </a:lnTo>
                <a:lnTo>
                  <a:pt x="368" y="1382"/>
                </a:lnTo>
                <a:cubicBezTo>
                  <a:pt x="376" y="1376"/>
                  <a:pt x="384" y="1376"/>
                  <a:pt x="392" y="1382"/>
                </a:cubicBezTo>
                <a:lnTo>
                  <a:pt x="709" y="1647"/>
                </a:lnTo>
                <a:lnTo>
                  <a:pt x="709" y="1647"/>
                </a:lnTo>
                <a:cubicBezTo>
                  <a:pt x="727" y="1663"/>
                  <a:pt x="749" y="1639"/>
                  <a:pt x="751" y="1602"/>
                </a:cubicBezTo>
                <a:lnTo>
                  <a:pt x="782" y="65"/>
                </a:lnTo>
                <a:lnTo>
                  <a:pt x="782" y="65"/>
                </a:lnTo>
                <a:cubicBezTo>
                  <a:pt x="783" y="38"/>
                  <a:pt x="770" y="15"/>
                  <a:pt x="754" y="14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2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4"/>
                  <a:pt x="21" y="1648"/>
                  <a:pt x="40" y="1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14">
            <a:extLst>
              <a:ext uri="{FF2B5EF4-FFF2-40B4-BE49-F238E27FC236}">
                <a16:creationId xmlns:a16="http://schemas.microsoft.com/office/drawing/2014/main" id="{DBBBA82B-15B9-B344-9FFC-3DE127EF8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97" y="4585926"/>
            <a:ext cx="940215" cy="1991356"/>
          </a:xfrm>
          <a:custGeom>
            <a:avLst/>
            <a:gdLst>
              <a:gd name="T0" fmla="*/ 40 w 784"/>
              <a:gd name="T1" fmla="*/ 1633 h 1664"/>
              <a:gd name="T2" fmla="*/ 368 w 784"/>
              <a:gd name="T3" fmla="*/ 1382 h 1664"/>
              <a:gd name="T4" fmla="*/ 368 w 784"/>
              <a:gd name="T5" fmla="*/ 1382 h 1664"/>
              <a:gd name="T6" fmla="*/ 392 w 784"/>
              <a:gd name="T7" fmla="*/ 1382 h 1664"/>
              <a:gd name="T8" fmla="*/ 709 w 784"/>
              <a:gd name="T9" fmla="*/ 1647 h 1664"/>
              <a:gd name="T10" fmla="*/ 709 w 784"/>
              <a:gd name="T11" fmla="*/ 1647 h 1664"/>
              <a:gd name="T12" fmla="*/ 751 w 784"/>
              <a:gd name="T13" fmla="*/ 1602 h 1664"/>
              <a:gd name="T14" fmla="*/ 782 w 784"/>
              <a:gd name="T15" fmla="*/ 65 h 1664"/>
              <a:gd name="T16" fmla="*/ 782 w 784"/>
              <a:gd name="T17" fmla="*/ 65 h 1664"/>
              <a:gd name="T18" fmla="*/ 754 w 784"/>
              <a:gd name="T19" fmla="*/ 14 h 1664"/>
              <a:gd name="T20" fmla="*/ 62 w 784"/>
              <a:gd name="T21" fmla="*/ 0 h 1664"/>
              <a:gd name="T22" fmla="*/ 62 w 784"/>
              <a:gd name="T23" fmla="*/ 0 h 1664"/>
              <a:gd name="T24" fmla="*/ 32 w 784"/>
              <a:gd name="T25" fmla="*/ 50 h 1664"/>
              <a:gd name="T26" fmla="*/ 1 w 784"/>
              <a:gd name="T27" fmla="*/ 1587 h 1664"/>
              <a:gd name="T28" fmla="*/ 1 w 784"/>
              <a:gd name="T29" fmla="*/ 1587 h 1664"/>
              <a:gd name="T30" fmla="*/ 40 w 784"/>
              <a:gd name="T31" fmla="*/ 163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1664">
                <a:moveTo>
                  <a:pt x="40" y="1633"/>
                </a:moveTo>
                <a:lnTo>
                  <a:pt x="368" y="1382"/>
                </a:lnTo>
                <a:lnTo>
                  <a:pt x="368" y="1382"/>
                </a:lnTo>
                <a:cubicBezTo>
                  <a:pt x="376" y="1376"/>
                  <a:pt x="384" y="1376"/>
                  <a:pt x="392" y="1382"/>
                </a:cubicBezTo>
                <a:lnTo>
                  <a:pt x="709" y="1647"/>
                </a:lnTo>
                <a:lnTo>
                  <a:pt x="709" y="1647"/>
                </a:lnTo>
                <a:cubicBezTo>
                  <a:pt x="727" y="1663"/>
                  <a:pt x="749" y="1639"/>
                  <a:pt x="751" y="1602"/>
                </a:cubicBezTo>
                <a:lnTo>
                  <a:pt x="782" y="65"/>
                </a:lnTo>
                <a:lnTo>
                  <a:pt x="782" y="65"/>
                </a:lnTo>
                <a:cubicBezTo>
                  <a:pt x="783" y="38"/>
                  <a:pt x="770" y="15"/>
                  <a:pt x="754" y="14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2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4"/>
                  <a:pt x="21" y="1648"/>
                  <a:pt x="40" y="163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15">
            <a:extLst>
              <a:ext uri="{FF2B5EF4-FFF2-40B4-BE49-F238E27FC236}">
                <a16:creationId xmlns:a16="http://schemas.microsoft.com/office/drawing/2014/main" id="{CC9F4483-3B06-674A-BF24-46F02A724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854" y="7068516"/>
            <a:ext cx="4458097" cy="4537330"/>
          </a:xfrm>
          <a:custGeom>
            <a:avLst/>
            <a:gdLst>
              <a:gd name="T0" fmla="*/ 197 w 3723"/>
              <a:gd name="T1" fmla="*/ 3687 h 3786"/>
              <a:gd name="T2" fmla="*/ 1782 w 3723"/>
              <a:gd name="T3" fmla="*/ 3334 h 3786"/>
              <a:gd name="T4" fmla="*/ 1782 w 3723"/>
              <a:gd name="T5" fmla="*/ 3334 h 3786"/>
              <a:gd name="T6" fmla="*/ 1897 w 3723"/>
              <a:gd name="T7" fmla="*/ 3337 h 3786"/>
              <a:gd name="T8" fmla="*/ 3462 w 3723"/>
              <a:gd name="T9" fmla="*/ 3754 h 3786"/>
              <a:gd name="T10" fmla="*/ 3462 w 3723"/>
              <a:gd name="T11" fmla="*/ 3754 h 3786"/>
              <a:gd name="T12" fmla="*/ 3662 w 3723"/>
              <a:gd name="T13" fmla="*/ 3672 h 3786"/>
              <a:gd name="T14" fmla="*/ 3721 w 3723"/>
              <a:gd name="T15" fmla="*/ 168 h 3786"/>
              <a:gd name="T16" fmla="*/ 3721 w 3723"/>
              <a:gd name="T17" fmla="*/ 168 h 3786"/>
              <a:gd name="T18" fmla="*/ 3584 w 3723"/>
              <a:gd name="T19" fmla="*/ 71 h 3786"/>
              <a:gd name="T20" fmla="*/ 203 w 3723"/>
              <a:gd name="T21" fmla="*/ 1 h 3786"/>
              <a:gd name="T22" fmla="*/ 203 w 3723"/>
              <a:gd name="T23" fmla="*/ 1 h 3786"/>
              <a:gd name="T24" fmla="*/ 61 w 3723"/>
              <a:gd name="T25" fmla="*/ 93 h 3786"/>
              <a:gd name="T26" fmla="*/ 2 w 3723"/>
              <a:gd name="T27" fmla="*/ 3597 h 3786"/>
              <a:gd name="T28" fmla="*/ 2 w 3723"/>
              <a:gd name="T29" fmla="*/ 3597 h 3786"/>
              <a:gd name="T30" fmla="*/ 197 w 3723"/>
              <a:gd name="T31" fmla="*/ 3687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3" h="3786">
                <a:moveTo>
                  <a:pt x="197" y="3687"/>
                </a:moveTo>
                <a:lnTo>
                  <a:pt x="1782" y="3334"/>
                </a:lnTo>
                <a:lnTo>
                  <a:pt x="1782" y="3334"/>
                </a:lnTo>
                <a:cubicBezTo>
                  <a:pt x="1819" y="3323"/>
                  <a:pt x="1861" y="3325"/>
                  <a:pt x="1897" y="3337"/>
                </a:cubicBezTo>
                <a:lnTo>
                  <a:pt x="3462" y="3754"/>
                </a:lnTo>
                <a:lnTo>
                  <a:pt x="3462" y="3754"/>
                </a:lnTo>
                <a:cubicBezTo>
                  <a:pt x="3554" y="3785"/>
                  <a:pt x="3660" y="3741"/>
                  <a:pt x="3662" y="3672"/>
                </a:cubicBezTo>
                <a:lnTo>
                  <a:pt x="3721" y="168"/>
                </a:lnTo>
                <a:lnTo>
                  <a:pt x="3721" y="168"/>
                </a:lnTo>
                <a:cubicBezTo>
                  <a:pt x="3722" y="116"/>
                  <a:pt x="3661" y="72"/>
                  <a:pt x="3584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6" y="0"/>
                  <a:pt x="62" y="41"/>
                  <a:pt x="61" y="93"/>
                </a:cubicBezTo>
                <a:lnTo>
                  <a:pt x="2" y="3597"/>
                </a:lnTo>
                <a:lnTo>
                  <a:pt x="2" y="3597"/>
                </a:lnTo>
                <a:cubicBezTo>
                  <a:pt x="0" y="3666"/>
                  <a:pt x="104" y="3714"/>
                  <a:pt x="197" y="368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6">
            <a:extLst>
              <a:ext uri="{FF2B5EF4-FFF2-40B4-BE49-F238E27FC236}">
                <a16:creationId xmlns:a16="http://schemas.microsoft.com/office/drawing/2014/main" id="{3742D9FB-F007-484B-86FD-DB89F0A8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854" y="7068516"/>
            <a:ext cx="4458097" cy="4537330"/>
          </a:xfrm>
          <a:custGeom>
            <a:avLst/>
            <a:gdLst>
              <a:gd name="T0" fmla="*/ 197 w 3723"/>
              <a:gd name="T1" fmla="*/ 3687 h 3786"/>
              <a:gd name="T2" fmla="*/ 1782 w 3723"/>
              <a:gd name="T3" fmla="*/ 3334 h 3786"/>
              <a:gd name="T4" fmla="*/ 1782 w 3723"/>
              <a:gd name="T5" fmla="*/ 3334 h 3786"/>
              <a:gd name="T6" fmla="*/ 1897 w 3723"/>
              <a:gd name="T7" fmla="*/ 3337 h 3786"/>
              <a:gd name="T8" fmla="*/ 3462 w 3723"/>
              <a:gd name="T9" fmla="*/ 3754 h 3786"/>
              <a:gd name="T10" fmla="*/ 3462 w 3723"/>
              <a:gd name="T11" fmla="*/ 3754 h 3786"/>
              <a:gd name="T12" fmla="*/ 3662 w 3723"/>
              <a:gd name="T13" fmla="*/ 3672 h 3786"/>
              <a:gd name="T14" fmla="*/ 3721 w 3723"/>
              <a:gd name="T15" fmla="*/ 168 h 3786"/>
              <a:gd name="T16" fmla="*/ 3721 w 3723"/>
              <a:gd name="T17" fmla="*/ 168 h 3786"/>
              <a:gd name="T18" fmla="*/ 3584 w 3723"/>
              <a:gd name="T19" fmla="*/ 71 h 3786"/>
              <a:gd name="T20" fmla="*/ 203 w 3723"/>
              <a:gd name="T21" fmla="*/ 1 h 3786"/>
              <a:gd name="T22" fmla="*/ 203 w 3723"/>
              <a:gd name="T23" fmla="*/ 1 h 3786"/>
              <a:gd name="T24" fmla="*/ 61 w 3723"/>
              <a:gd name="T25" fmla="*/ 93 h 3786"/>
              <a:gd name="T26" fmla="*/ 2 w 3723"/>
              <a:gd name="T27" fmla="*/ 3597 h 3786"/>
              <a:gd name="T28" fmla="*/ 2 w 3723"/>
              <a:gd name="T29" fmla="*/ 3597 h 3786"/>
              <a:gd name="T30" fmla="*/ 197 w 3723"/>
              <a:gd name="T31" fmla="*/ 3687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3" h="3786">
                <a:moveTo>
                  <a:pt x="197" y="3687"/>
                </a:moveTo>
                <a:lnTo>
                  <a:pt x="1782" y="3334"/>
                </a:lnTo>
                <a:lnTo>
                  <a:pt x="1782" y="3334"/>
                </a:lnTo>
                <a:cubicBezTo>
                  <a:pt x="1819" y="3323"/>
                  <a:pt x="1861" y="3325"/>
                  <a:pt x="1897" y="3337"/>
                </a:cubicBezTo>
                <a:lnTo>
                  <a:pt x="3462" y="3754"/>
                </a:lnTo>
                <a:lnTo>
                  <a:pt x="3462" y="3754"/>
                </a:lnTo>
                <a:cubicBezTo>
                  <a:pt x="3554" y="3785"/>
                  <a:pt x="3660" y="3741"/>
                  <a:pt x="3662" y="3672"/>
                </a:cubicBezTo>
                <a:lnTo>
                  <a:pt x="3721" y="168"/>
                </a:lnTo>
                <a:lnTo>
                  <a:pt x="3721" y="168"/>
                </a:lnTo>
                <a:cubicBezTo>
                  <a:pt x="3722" y="116"/>
                  <a:pt x="3661" y="72"/>
                  <a:pt x="3584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6" y="0"/>
                  <a:pt x="62" y="41"/>
                  <a:pt x="61" y="93"/>
                </a:cubicBezTo>
                <a:lnTo>
                  <a:pt x="2" y="3597"/>
                </a:lnTo>
                <a:lnTo>
                  <a:pt x="2" y="3597"/>
                </a:lnTo>
                <a:cubicBezTo>
                  <a:pt x="0" y="3666"/>
                  <a:pt x="104" y="3714"/>
                  <a:pt x="197" y="3687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17">
            <a:extLst>
              <a:ext uri="{FF2B5EF4-FFF2-40B4-BE49-F238E27FC236}">
                <a16:creationId xmlns:a16="http://schemas.microsoft.com/office/drawing/2014/main" id="{658FA4B6-1DE9-5243-9B85-7835D811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515" y="6128301"/>
            <a:ext cx="5155335" cy="1368067"/>
          </a:xfrm>
          <a:custGeom>
            <a:avLst/>
            <a:gdLst>
              <a:gd name="T0" fmla="*/ 4244 w 4302"/>
              <a:gd name="T1" fmla="*/ 926 h 1143"/>
              <a:gd name="T2" fmla="*/ 4244 w 4302"/>
              <a:gd name="T3" fmla="*/ 926 h 1143"/>
              <a:gd name="T4" fmla="*/ 4210 w 4302"/>
              <a:gd name="T5" fmla="*/ 1045 h 1143"/>
              <a:gd name="T6" fmla="*/ 4210 w 4302"/>
              <a:gd name="T7" fmla="*/ 1045 h 1143"/>
              <a:gd name="T8" fmla="*/ 4075 w 4302"/>
              <a:gd name="T9" fmla="*/ 1133 h 1143"/>
              <a:gd name="T10" fmla="*/ 4075 w 4302"/>
              <a:gd name="T11" fmla="*/ 1133 h 1143"/>
              <a:gd name="T12" fmla="*/ 2114 w 4302"/>
              <a:gd name="T13" fmla="*/ 1010 h 1143"/>
              <a:gd name="T14" fmla="*/ 2114 w 4302"/>
              <a:gd name="T15" fmla="*/ 1010 h 1143"/>
              <a:gd name="T16" fmla="*/ 227 w 4302"/>
              <a:gd name="T17" fmla="*/ 1133 h 1143"/>
              <a:gd name="T18" fmla="*/ 227 w 4302"/>
              <a:gd name="T19" fmla="*/ 1133 h 1143"/>
              <a:gd name="T20" fmla="*/ 87 w 4302"/>
              <a:gd name="T21" fmla="*/ 1010 h 1143"/>
              <a:gd name="T22" fmla="*/ 87 w 4302"/>
              <a:gd name="T23" fmla="*/ 1010 h 1143"/>
              <a:gd name="T24" fmla="*/ 4 w 4302"/>
              <a:gd name="T25" fmla="*/ 547 h 1143"/>
              <a:gd name="T26" fmla="*/ 4 w 4302"/>
              <a:gd name="T27" fmla="*/ 547 h 1143"/>
              <a:gd name="T28" fmla="*/ 87 w 4302"/>
              <a:gd name="T29" fmla="*/ 132 h 1143"/>
              <a:gd name="T30" fmla="*/ 87 w 4302"/>
              <a:gd name="T31" fmla="*/ 132 h 1143"/>
              <a:gd name="T32" fmla="*/ 225 w 4302"/>
              <a:gd name="T33" fmla="*/ 9 h 1143"/>
              <a:gd name="T34" fmla="*/ 225 w 4302"/>
              <a:gd name="T35" fmla="*/ 9 h 1143"/>
              <a:gd name="T36" fmla="*/ 2127 w 4302"/>
              <a:gd name="T37" fmla="*/ 120 h 1143"/>
              <a:gd name="T38" fmla="*/ 2127 w 4302"/>
              <a:gd name="T39" fmla="*/ 120 h 1143"/>
              <a:gd name="T40" fmla="*/ 4077 w 4302"/>
              <a:gd name="T41" fmla="*/ 9 h 1143"/>
              <a:gd name="T42" fmla="*/ 4077 w 4302"/>
              <a:gd name="T43" fmla="*/ 9 h 1143"/>
              <a:gd name="T44" fmla="*/ 4212 w 4302"/>
              <a:gd name="T45" fmla="*/ 105 h 1143"/>
              <a:gd name="T46" fmla="*/ 4212 w 4302"/>
              <a:gd name="T47" fmla="*/ 105 h 1143"/>
              <a:gd name="T48" fmla="*/ 4231 w 4302"/>
              <a:gd name="T49" fmla="*/ 173 h 1143"/>
              <a:gd name="T50" fmla="*/ 4231 w 4302"/>
              <a:gd name="T51" fmla="*/ 173 h 1143"/>
              <a:gd name="T52" fmla="*/ 4298 w 4302"/>
              <a:gd name="T53" fmla="*/ 547 h 1143"/>
              <a:gd name="T54" fmla="*/ 4298 w 4302"/>
              <a:gd name="T55" fmla="*/ 547 h 1143"/>
              <a:gd name="T56" fmla="*/ 4244 w 4302"/>
              <a:gd name="T57" fmla="*/ 92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3">
                <a:moveTo>
                  <a:pt x="4244" y="926"/>
                </a:moveTo>
                <a:lnTo>
                  <a:pt x="4244" y="926"/>
                </a:lnTo>
                <a:cubicBezTo>
                  <a:pt x="4232" y="966"/>
                  <a:pt x="4222" y="1005"/>
                  <a:pt x="4210" y="1045"/>
                </a:cubicBezTo>
                <a:lnTo>
                  <a:pt x="4210" y="1045"/>
                </a:lnTo>
                <a:cubicBezTo>
                  <a:pt x="4193" y="1102"/>
                  <a:pt x="4138" y="1141"/>
                  <a:pt x="4075" y="1133"/>
                </a:cubicBezTo>
                <a:lnTo>
                  <a:pt x="4075" y="1133"/>
                </a:lnTo>
                <a:cubicBezTo>
                  <a:pt x="3497" y="1058"/>
                  <a:pt x="2838" y="1008"/>
                  <a:pt x="2114" y="1010"/>
                </a:cubicBezTo>
                <a:lnTo>
                  <a:pt x="2114" y="1010"/>
                </a:lnTo>
                <a:cubicBezTo>
                  <a:pt x="1419" y="1011"/>
                  <a:pt x="785" y="1061"/>
                  <a:pt x="227" y="1133"/>
                </a:cubicBezTo>
                <a:lnTo>
                  <a:pt x="227" y="1133"/>
                </a:lnTo>
                <a:cubicBezTo>
                  <a:pt x="152" y="1142"/>
                  <a:pt x="87" y="1085"/>
                  <a:pt x="87" y="1010"/>
                </a:cubicBezTo>
                <a:lnTo>
                  <a:pt x="87" y="1010"/>
                </a:lnTo>
                <a:cubicBezTo>
                  <a:pt x="49" y="914"/>
                  <a:pt x="0" y="752"/>
                  <a:pt x="4" y="547"/>
                </a:cubicBezTo>
                <a:lnTo>
                  <a:pt x="4" y="547"/>
                </a:lnTo>
                <a:cubicBezTo>
                  <a:pt x="8" y="366"/>
                  <a:pt x="52" y="222"/>
                  <a:pt x="87" y="132"/>
                </a:cubicBezTo>
                <a:lnTo>
                  <a:pt x="87" y="132"/>
                </a:lnTo>
                <a:cubicBezTo>
                  <a:pt x="115" y="102"/>
                  <a:pt x="146" y="0"/>
                  <a:pt x="225" y="9"/>
                </a:cubicBezTo>
                <a:lnTo>
                  <a:pt x="225" y="9"/>
                </a:lnTo>
                <a:cubicBezTo>
                  <a:pt x="795" y="75"/>
                  <a:pt x="1432" y="119"/>
                  <a:pt x="2127" y="120"/>
                </a:cubicBezTo>
                <a:lnTo>
                  <a:pt x="2127" y="120"/>
                </a:lnTo>
                <a:cubicBezTo>
                  <a:pt x="2841" y="121"/>
                  <a:pt x="3495" y="76"/>
                  <a:pt x="4077" y="9"/>
                </a:cubicBezTo>
                <a:lnTo>
                  <a:pt x="4077" y="9"/>
                </a:lnTo>
                <a:cubicBezTo>
                  <a:pt x="4141" y="1"/>
                  <a:pt x="4199" y="44"/>
                  <a:pt x="4212" y="105"/>
                </a:cubicBezTo>
                <a:lnTo>
                  <a:pt x="4212" y="105"/>
                </a:lnTo>
                <a:cubicBezTo>
                  <a:pt x="4218" y="129"/>
                  <a:pt x="4223" y="150"/>
                  <a:pt x="4231" y="173"/>
                </a:cubicBezTo>
                <a:lnTo>
                  <a:pt x="4231" y="173"/>
                </a:lnTo>
                <a:cubicBezTo>
                  <a:pt x="4262" y="264"/>
                  <a:pt x="4295" y="392"/>
                  <a:pt x="4298" y="547"/>
                </a:cubicBezTo>
                <a:lnTo>
                  <a:pt x="4298" y="547"/>
                </a:lnTo>
                <a:cubicBezTo>
                  <a:pt x="4301" y="701"/>
                  <a:pt x="4274" y="830"/>
                  <a:pt x="4244" y="9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18">
            <a:extLst>
              <a:ext uri="{FF2B5EF4-FFF2-40B4-BE49-F238E27FC236}">
                <a16:creationId xmlns:a16="http://schemas.microsoft.com/office/drawing/2014/main" id="{3A6A2808-B8BA-AE4A-B4BD-123F72F9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515" y="6128301"/>
            <a:ext cx="5155335" cy="1368067"/>
          </a:xfrm>
          <a:custGeom>
            <a:avLst/>
            <a:gdLst>
              <a:gd name="T0" fmla="*/ 4244 w 4302"/>
              <a:gd name="T1" fmla="*/ 926 h 1143"/>
              <a:gd name="T2" fmla="*/ 4244 w 4302"/>
              <a:gd name="T3" fmla="*/ 926 h 1143"/>
              <a:gd name="T4" fmla="*/ 4210 w 4302"/>
              <a:gd name="T5" fmla="*/ 1045 h 1143"/>
              <a:gd name="T6" fmla="*/ 4210 w 4302"/>
              <a:gd name="T7" fmla="*/ 1045 h 1143"/>
              <a:gd name="T8" fmla="*/ 4075 w 4302"/>
              <a:gd name="T9" fmla="*/ 1133 h 1143"/>
              <a:gd name="T10" fmla="*/ 4075 w 4302"/>
              <a:gd name="T11" fmla="*/ 1133 h 1143"/>
              <a:gd name="T12" fmla="*/ 2114 w 4302"/>
              <a:gd name="T13" fmla="*/ 1010 h 1143"/>
              <a:gd name="T14" fmla="*/ 2114 w 4302"/>
              <a:gd name="T15" fmla="*/ 1010 h 1143"/>
              <a:gd name="T16" fmla="*/ 227 w 4302"/>
              <a:gd name="T17" fmla="*/ 1133 h 1143"/>
              <a:gd name="T18" fmla="*/ 227 w 4302"/>
              <a:gd name="T19" fmla="*/ 1133 h 1143"/>
              <a:gd name="T20" fmla="*/ 87 w 4302"/>
              <a:gd name="T21" fmla="*/ 1010 h 1143"/>
              <a:gd name="T22" fmla="*/ 87 w 4302"/>
              <a:gd name="T23" fmla="*/ 1010 h 1143"/>
              <a:gd name="T24" fmla="*/ 4 w 4302"/>
              <a:gd name="T25" fmla="*/ 547 h 1143"/>
              <a:gd name="T26" fmla="*/ 4 w 4302"/>
              <a:gd name="T27" fmla="*/ 547 h 1143"/>
              <a:gd name="T28" fmla="*/ 87 w 4302"/>
              <a:gd name="T29" fmla="*/ 132 h 1143"/>
              <a:gd name="T30" fmla="*/ 87 w 4302"/>
              <a:gd name="T31" fmla="*/ 132 h 1143"/>
              <a:gd name="T32" fmla="*/ 225 w 4302"/>
              <a:gd name="T33" fmla="*/ 9 h 1143"/>
              <a:gd name="T34" fmla="*/ 225 w 4302"/>
              <a:gd name="T35" fmla="*/ 9 h 1143"/>
              <a:gd name="T36" fmla="*/ 2127 w 4302"/>
              <a:gd name="T37" fmla="*/ 120 h 1143"/>
              <a:gd name="T38" fmla="*/ 2127 w 4302"/>
              <a:gd name="T39" fmla="*/ 120 h 1143"/>
              <a:gd name="T40" fmla="*/ 4077 w 4302"/>
              <a:gd name="T41" fmla="*/ 9 h 1143"/>
              <a:gd name="T42" fmla="*/ 4077 w 4302"/>
              <a:gd name="T43" fmla="*/ 9 h 1143"/>
              <a:gd name="T44" fmla="*/ 4212 w 4302"/>
              <a:gd name="T45" fmla="*/ 105 h 1143"/>
              <a:gd name="T46" fmla="*/ 4212 w 4302"/>
              <a:gd name="T47" fmla="*/ 105 h 1143"/>
              <a:gd name="T48" fmla="*/ 4231 w 4302"/>
              <a:gd name="T49" fmla="*/ 173 h 1143"/>
              <a:gd name="T50" fmla="*/ 4231 w 4302"/>
              <a:gd name="T51" fmla="*/ 173 h 1143"/>
              <a:gd name="T52" fmla="*/ 4298 w 4302"/>
              <a:gd name="T53" fmla="*/ 547 h 1143"/>
              <a:gd name="T54" fmla="*/ 4298 w 4302"/>
              <a:gd name="T55" fmla="*/ 547 h 1143"/>
              <a:gd name="T56" fmla="*/ 4244 w 4302"/>
              <a:gd name="T57" fmla="*/ 92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3">
                <a:moveTo>
                  <a:pt x="4244" y="926"/>
                </a:moveTo>
                <a:lnTo>
                  <a:pt x="4244" y="926"/>
                </a:lnTo>
                <a:cubicBezTo>
                  <a:pt x="4232" y="966"/>
                  <a:pt x="4222" y="1005"/>
                  <a:pt x="4210" y="1045"/>
                </a:cubicBezTo>
                <a:lnTo>
                  <a:pt x="4210" y="1045"/>
                </a:lnTo>
                <a:cubicBezTo>
                  <a:pt x="4193" y="1102"/>
                  <a:pt x="4138" y="1141"/>
                  <a:pt x="4075" y="1133"/>
                </a:cubicBezTo>
                <a:lnTo>
                  <a:pt x="4075" y="1133"/>
                </a:lnTo>
                <a:cubicBezTo>
                  <a:pt x="3497" y="1058"/>
                  <a:pt x="2838" y="1008"/>
                  <a:pt x="2114" y="1010"/>
                </a:cubicBezTo>
                <a:lnTo>
                  <a:pt x="2114" y="1010"/>
                </a:lnTo>
                <a:cubicBezTo>
                  <a:pt x="1419" y="1011"/>
                  <a:pt x="785" y="1061"/>
                  <a:pt x="227" y="1133"/>
                </a:cubicBezTo>
                <a:lnTo>
                  <a:pt x="227" y="1133"/>
                </a:lnTo>
                <a:cubicBezTo>
                  <a:pt x="152" y="1142"/>
                  <a:pt x="87" y="1085"/>
                  <a:pt x="87" y="1010"/>
                </a:cubicBezTo>
                <a:lnTo>
                  <a:pt x="87" y="1010"/>
                </a:lnTo>
                <a:cubicBezTo>
                  <a:pt x="49" y="914"/>
                  <a:pt x="0" y="752"/>
                  <a:pt x="4" y="547"/>
                </a:cubicBezTo>
                <a:lnTo>
                  <a:pt x="4" y="547"/>
                </a:lnTo>
                <a:cubicBezTo>
                  <a:pt x="8" y="366"/>
                  <a:pt x="52" y="222"/>
                  <a:pt x="87" y="132"/>
                </a:cubicBezTo>
                <a:lnTo>
                  <a:pt x="87" y="132"/>
                </a:lnTo>
                <a:cubicBezTo>
                  <a:pt x="115" y="102"/>
                  <a:pt x="146" y="0"/>
                  <a:pt x="225" y="9"/>
                </a:cubicBezTo>
                <a:lnTo>
                  <a:pt x="225" y="9"/>
                </a:lnTo>
                <a:cubicBezTo>
                  <a:pt x="795" y="75"/>
                  <a:pt x="1432" y="119"/>
                  <a:pt x="2127" y="120"/>
                </a:cubicBezTo>
                <a:lnTo>
                  <a:pt x="2127" y="120"/>
                </a:lnTo>
                <a:cubicBezTo>
                  <a:pt x="2841" y="121"/>
                  <a:pt x="3495" y="76"/>
                  <a:pt x="4077" y="9"/>
                </a:cubicBezTo>
                <a:lnTo>
                  <a:pt x="4077" y="9"/>
                </a:lnTo>
                <a:cubicBezTo>
                  <a:pt x="4141" y="1"/>
                  <a:pt x="4199" y="44"/>
                  <a:pt x="4212" y="105"/>
                </a:cubicBezTo>
                <a:lnTo>
                  <a:pt x="4212" y="105"/>
                </a:lnTo>
                <a:cubicBezTo>
                  <a:pt x="4218" y="129"/>
                  <a:pt x="4223" y="150"/>
                  <a:pt x="4231" y="173"/>
                </a:cubicBezTo>
                <a:lnTo>
                  <a:pt x="4231" y="173"/>
                </a:lnTo>
                <a:cubicBezTo>
                  <a:pt x="4262" y="264"/>
                  <a:pt x="4295" y="392"/>
                  <a:pt x="4298" y="547"/>
                </a:cubicBezTo>
                <a:lnTo>
                  <a:pt x="4298" y="547"/>
                </a:lnTo>
                <a:cubicBezTo>
                  <a:pt x="4301" y="701"/>
                  <a:pt x="4274" y="830"/>
                  <a:pt x="4244" y="926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19">
            <a:extLst>
              <a:ext uri="{FF2B5EF4-FFF2-40B4-BE49-F238E27FC236}">
                <a16:creationId xmlns:a16="http://schemas.microsoft.com/office/drawing/2014/main" id="{A0E81C1F-AB8F-B249-A3F4-A3FF7B5E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357" y="6175841"/>
            <a:ext cx="940215" cy="1991352"/>
          </a:xfrm>
          <a:custGeom>
            <a:avLst/>
            <a:gdLst>
              <a:gd name="T0" fmla="*/ 40 w 783"/>
              <a:gd name="T1" fmla="*/ 1634 h 1664"/>
              <a:gd name="T2" fmla="*/ 367 w 783"/>
              <a:gd name="T3" fmla="*/ 1381 h 1664"/>
              <a:gd name="T4" fmla="*/ 367 w 783"/>
              <a:gd name="T5" fmla="*/ 1381 h 1664"/>
              <a:gd name="T6" fmla="*/ 391 w 783"/>
              <a:gd name="T7" fmla="*/ 1381 h 1664"/>
              <a:gd name="T8" fmla="*/ 708 w 783"/>
              <a:gd name="T9" fmla="*/ 1647 h 1664"/>
              <a:gd name="T10" fmla="*/ 708 w 783"/>
              <a:gd name="T11" fmla="*/ 1647 h 1664"/>
              <a:gd name="T12" fmla="*/ 749 w 783"/>
              <a:gd name="T13" fmla="*/ 1602 h 1664"/>
              <a:gd name="T14" fmla="*/ 781 w 783"/>
              <a:gd name="T15" fmla="*/ 65 h 1664"/>
              <a:gd name="T16" fmla="*/ 781 w 783"/>
              <a:gd name="T17" fmla="*/ 65 h 1664"/>
              <a:gd name="T18" fmla="*/ 754 w 783"/>
              <a:gd name="T19" fmla="*/ 15 h 1664"/>
              <a:gd name="T20" fmla="*/ 62 w 783"/>
              <a:gd name="T21" fmla="*/ 0 h 1664"/>
              <a:gd name="T22" fmla="*/ 62 w 783"/>
              <a:gd name="T23" fmla="*/ 0 h 1664"/>
              <a:gd name="T24" fmla="*/ 33 w 783"/>
              <a:gd name="T25" fmla="*/ 50 h 1664"/>
              <a:gd name="T26" fmla="*/ 1 w 783"/>
              <a:gd name="T27" fmla="*/ 1587 h 1664"/>
              <a:gd name="T28" fmla="*/ 1 w 783"/>
              <a:gd name="T29" fmla="*/ 1587 h 1664"/>
              <a:gd name="T30" fmla="*/ 40 w 783"/>
              <a:gd name="T31" fmla="*/ 1634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3" h="1664">
                <a:moveTo>
                  <a:pt x="40" y="1634"/>
                </a:moveTo>
                <a:lnTo>
                  <a:pt x="367" y="1381"/>
                </a:lnTo>
                <a:lnTo>
                  <a:pt x="367" y="1381"/>
                </a:lnTo>
                <a:cubicBezTo>
                  <a:pt x="375" y="1375"/>
                  <a:pt x="384" y="1375"/>
                  <a:pt x="391" y="1381"/>
                </a:cubicBezTo>
                <a:lnTo>
                  <a:pt x="708" y="1647"/>
                </a:lnTo>
                <a:lnTo>
                  <a:pt x="708" y="1647"/>
                </a:lnTo>
                <a:cubicBezTo>
                  <a:pt x="727" y="1663"/>
                  <a:pt x="749" y="1639"/>
                  <a:pt x="749" y="1602"/>
                </a:cubicBezTo>
                <a:lnTo>
                  <a:pt x="781" y="65"/>
                </a:lnTo>
                <a:lnTo>
                  <a:pt x="781" y="65"/>
                </a:lnTo>
                <a:cubicBezTo>
                  <a:pt x="782" y="38"/>
                  <a:pt x="770" y="15"/>
                  <a:pt x="754" y="15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3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3"/>
                  <a:pt x="21" y="1648"/>
                  <a:pt x="40" y="16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20">
            <a:extLst>
              <a:ext uri="{FF2B5EF4-FFF2-40B4-BE49-F238E27FC236}">
                <a16:creationId xmlns:a16="http://schemas.microsoft.com/office/drawing/2014/main" id="{007B1DF5-3BE5-434F-91B9-927D69A1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357" y="6175841"/>
            <a:ext cx="940215" cy="1991352"/>
          </a:xfrm>
          <a:custGeom>
            <a:avLst/>
            <a:gdLst>
              <a:gd name="T0" fmla="*/ 40 w 783"/>
              <a:gd name="T1" fmla="*/ 1634 h 1664"/>
              <a:gd name="T2" fmla="*/ 367 w 783"/>
              <a:gd name="T3" fmla="*/ 1381 h 1664"/>
              <a:gd name="T4" fmla="*/ 367 w 783"/>
              <a:gd name="T5" fmla="*/ 1381 h 1664"/>
              <a:gd name="T6" fmla="*/ 391 w 783"/>
              <a:gd name="T7" fmla="*/ 1381 h 1664"/>
              <a:gd name="T8" fmla="*/ 708 w 783"/>
              <a:gd name="T9" fmla="*/ 1647 h 1664"/>
              <a:gd name="T10" fmla="*/ 708 w 783"/>
              <a:gd name="T11" fmla="*/ 1647 h 1664"/>
              <a:gd name="T12" fmla="*/ 749 w 783"/>
              <a:gd name="T13" fmla="*/ 1602 h 1664"/>
              <a:gd name="T14" fmla="*/ 781 w 783"/>
              <a:gd name="T15" fmla="*/ 65 h 1664"/>
              <a:gd name="T16" fmla="*/ 781 w 783"/>
              <a:gd name="T17" fmla="*/ 65 h 1664"/>
              <a:gd name="T18" fmla="*/ 754 w 783"/>
              <a:gd name="T19" fmla="*/ 15 h 1664"/>
              <a:gd name="T20" fmla="*/ 62 w 783"/>
              <a:gd name="T21" fmla="*/ 0 h 1664"/>
              <a:gd name="T22" fmla="*/ 62 w 783"/>
              <a:gd name="T23" fmla="*/ 0 h 1664"/>
              <a:gd name="T24" fmla="*/ 33 w 783"/>
              <a:gd name="T25" fmla="*/ 50 h 1664"/>
              <a:gd name="T26" fmla="*/ 1 w 783"/>
              <a:gd name="T27" fmla="*/ 1587 h 1664"/>
              <a:gd name="T28" fmla="*/ 1 w 783"/>
              <a:gd name="T29" fmla="*/ 1587 h 1664"/>
              <a:gd name="T30" fmla="*/ 40 w 783"/>
              <a:gd name="T31" fmla="*/ 1634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3" h="1664">
                <a:moveTo>
                  <a:pt x="40" y="1634"/>
                </a:moveTo>
                <a:lnTo>
                  <a:pt x="367" y="1381"/>
                </a:lnTo>
                <a:lnTo>
                  <a:pt x="367" y="1381"/>
                </a:lnTo>
                <a:cubicBezTo>
                  <a:pt x="375" y="1375"/>
                  <a:pt x="384" y="1375"/>
                  <a:pt x="391" y="1381"/>
                </a:cubicBezTo>
                <a:lnTo>
                  <a:pt x="708" y="1647"/>
                </a:lnTo>
                <a:lnTo>
                  <a:pt x="708" y="1647"/>
                </a:lnTo>
                <a:cubicBezTo>
                  <a:pt x="727" y="1663"/>
                  <a:pt x="749" y="1639"/>
                  <a:pt x="749" y="1602"/>
                </a:cubicBezTo>
                <a:lnTo>
                  <a:pt x="781" y="65"/>
                </a:lnTo>
                <a:lnTo>
                  <a:pt x="781" y="65"/>
                </a:lnTo>
                <a:cubicBezTo>
                  <a:pt x="782" y="38"/>
                  <a:pt x="770" y="15"/>
                  <a:pt x="754" y="15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3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3"/>
                  <a:pt x="21" y="1648"/>
                  <a:pt x="40" y="163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21">
            <a:extLst>
              <a:ext uri="{FF2B5EF4-FFF2-40B4-BE49-F238E27FC236}">
                <a16:creationId xmlns:a16="http://schemas.microsoft.com/office/drawing/2014/main" id="{DD1D3FF7-19B4-A246-BAE5-9CB7A92C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214" y="5478603"/>
            <a:ext cx="4458097" cy="4532047"/>
          </a:xfrm>
          <a:custGeom>
            <a:avLst/>
            <a:gdLst>
              <a:gd name="T0" fmla="*/ 198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4 w 3724"/>
              <a:gd name="T9" fmla="*/ 3754 h 3785"/>
              <a:gd name="T10" fmla="*/ 3464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5 w 3724"/>
              <a:gd name="T19" fmla="*/ 71 h 3785"/>
              <a:gd name="T20" fmla="*/ 203 w 3724"/>
              <a:gd name="T21" fmla="*/ 1 h 3785"/>
              <a:gd name="T22" fmla="*/ 203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8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8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2" y="3323"/>
                  <a:pt x="1898" y="3335"/>
                </a:cubicBezTo>
                <a:lnTo>
                  <a:pt x="3464" y="3754"/>
                </a:lnTo>
                <a:lnTo>
                  <a:pt x="3464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5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5" y="3713"/>
                  <a:pt x="198" y="368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22">
            <a:extLst>
              <a:ext uri="{FF2B5EF4-FFF2-40B4-BE49-F238E27FC236}">
                <a16:creationId xmlns:a16="http://schemas.microsoft.com/office/drawing/2014/main" id="{8C962029-5CD3-954E-A62B-E67F7DCE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214" y="5478603"/>
            <a:ext cx="4458097" cy="4532047"/>
          </a:xfrm>
          <a:custGeom>
            <a:avLst/>
            <a:gdLst>
              <a:gd name="T0" fmla="*/ 198 w 3724"/>
              <a:gd name="T1" fmla="*/ 3686 h 3785"/>
              <a:gd name="T2" fmla="*/ 1782 w 3724"/>
              <a:gd name="T3" fmla="*/ 3333 h 3785"/>
              <a:gd name="T4" fmla="*/ 1782 w 3724"/>
              <a:gd name="T5" fmla="*/ 3333 h 3785"/>
              <a:gd name="T6" fmla="*/ 1898 w 3724"/>
              <a:gd name="T7" fmla="*/ 3335 h 3785"/>
              <a:gd name="T8" fmla="*/ 3464 w 3724"/>
              <a:gd name="T9" fmla="*/ 3754 h 3785"/>
              <a:gd name="T10" fmla="*/ 3464 w 3724"/>
              <a:gd name="T11" fmla="*/ 3754 h 3785"/>
              <a:gd name="T12" fmla="*/ 3663 w 3724"/>
              <a:gd name="T13" fmla="*/ 3671 h 3785"/>
              <a:gd name="T14" fmla="*/ 3722 w 3724"/>
              <a:gd name="T15" fmla="*/ 169 h 3785"/>
              <a:gd name="T16" fmla="*/ 3722 w 3724"/>
              <a:gd name="T17" fmla="*/ 169 h 3785"/>
              <a:gd name="T18" fmla="*/ 3585 w 3724"/>
              <a:gd name="T19" fmla="*/ 71 h 3785"/>
              <a:gd name="T20" fmla="*/ 203 w 3724"/>
              <a:gd name="T21" fmla="*/ 1 h 3785"/>
              <a:gd name="T22" fmla="*/ 203 w 3724"/>
              <a:gd name="T23" fmla="*/ 1 h 3785"/>
              <a:gd name="T24" fmla="*/ 61 w 3724"/>
              <a:gd name="T25" fmla="*/ 94 h 3785"/>
              <a:gd name="T26" fmla="*/ 1 w 3724"/>
              <a:gd name="T27" fmla="*/ 3596 h 3785"/>
              <a:gd name="T28" fmla="*/ 1 w 3724"/>
              <a:gd name="T29" fmla="*/ 3596 h 3785"/>
              <a:gd name="T30" fmla="*/ 198 w 3724"/>
              <a:gd name="T31" fmla="*/ 3686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4" h="3785">
                <a:moveTo>
                  <a:pt x="198" y="3686"/>
                </a:moveTo>
                <a:lnTo>
                  <a:pt x="1782" y="3333"/>
                </a:lnTo>
                <a:lnTo>
                  <a:pt x="1782" y="3333"/>
                </a:lnTo>
                <a:cubicBezTo>
                  <a:pt x="1819" y="3323"/>
                  <a:pt x="1862" y="3323"/>
                  <a:pt x="1898" y="3335"/>
                </a:cubicBezTo>
                <a:lnTo>
                  <a:pt x="3464" y="3754"/>
                </a:lnTo>
                <a:lnTo>
                  <a:pt x="3464" y="3754"/>
                </a:lnTo>
                <a:cubicBezTo>
                  <a:pt x="3555" y="3784"/>
                  <a:pt x="3661" y="3740"/>
                  <a:pt x="3663" y="3671"/>
                </a:cubicBezTo>
                <a:lnTo>
                  <a:pt x="3722" y="169"/>
                </a:lnTo>
                <a:lnTo>
                  <a:pt x="3722" y="169"/>
                </a:lnTo>
                <a:cubicBezTo>
                  <a:pt x="3723" y="116"/>
                  <a:pt x="3661" y="73"/>
                  <a:pt x="3585" y="71"/>
                </a:cubicBezTo>
                <a:lnTo>
                  <a:pt x="203" y="1"/>
                </a:lnTo>
                <a:lnTo>
                  <a:pt x="203" y="1"/>
                </a:lnTo>
                <a:cubicBezTo>
                  <a:pt x="125" y="0"/>
                  <a:pt x="62" y="41"/>
                  <a:pt x="61" y="94"/>
                </a:cubicBezTo>
                <a:lnTo>
                  <a:pt x="1" y="3596"/>
                </a:lnTo>
                <a:lnTo>
                  <a:pt x="1" y="3596"/>
                </a:lnTo>
                <a:cubicBezTo>
                  <a:pt x="0" y="3665"/>
                  <a:pt x="105" y="3713"/>
                  <a:pt x="198" y="368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23">
            <a:extLst>
              <a:ext uri="{FF2B5EF4-FFF2-40B4-BE49-F238E27FC236}">
                <a16:creationId xmlns:a16="http://schemas.microsoft.com/office/drawing/2014/main" id="{341B6FDD-5AAE-FC47-9ED3-997FD0F3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876" y="4543669"/>
            <a:ext cx="5155335" cy="1373347"/>
          </a:xfrm>
          <a:custGeom>
            <a:avLst/>
            <a:gdLst>
              <a:gd name="T0" fmla="*/ 4244 w 4302"/>
              <a:gd name="T1" fmla="*/ 927 h 1146"/>
              <a:gd name="T2" fmla="*/ 4244 w 4302"/>
              <a:gd name="T3" fmla="*/ 927 h 1146"/>
              <a:gd name="T4" fmla="*/ 4210 w 4302"/>
              <a:gd name="T5" fmla="*/ 1047 h 1146"/>
              <a:gd name="T6" fmla="*/ 4210 w 4302"/>
              <a:gd name="T7" fmla="*/ 1047 h 1146"/>
              <a:gd name="T8" fmla="*/ 4076 w 4302"/>
              <a:gd name="T9" fmla="*/ 1135 h 1146"/>
              <a:gd name="T10" fmla="*/ 4076 w 4302"/>
              <a:gd name="T11" fmla="*/ 1135 h 1146"/>
              <a:gd name="T12" fmla="*/ 2114 w 4302"/>
              <a:gd name="T13" fmla="*/ 1012 h 1146"/>
              <a:gd name="T14" fmla="*/ 2114 w 4302"/>
              <a:gd name="T15" fmla="*/ 1012 h 1146"/>
              <a:gd name="T16" fmla="*/ 226 w 4302"/>
              <a:gd name="T17" fmla="*/ 1135 h 1146"/>
              <a:gd name="T18" fmla="*/ 226 w 4302"/>
              <a:gd name="T19" fmla="*/ 1135 h 1146"/>
              <a:gd name="T20" fmla="*/ 86 w 4302"/>
              <a:gd name="T21" fmla="*/ 1011 h 1146"/>
              <a:gd name="T22" fmla="*/ 86 w 4302"/>
              <a:gd name="T23" fmla="*/ 1011 h 1146"/>
              <a:gd name="T24" fmla="*/ 3 w 4302"/>
              <a:gd name="T25" fmla="*/ 549 h 1146"/>
              <a:gd name="T26" fmla="*/ 3 w 4302"/>
              <a:gd name="T27" fmla="*/ 549 h 1146"/>
              <a:gd name="T28" fmla="*/ 86 w 4302"/>
              <a:gd name="T29" fmla="*/ 133 h 1146"/>
              <a:gd name="T30" fmla="*/ 86 w 4302"/>
              <a:gd name="T31" fmla="*/ 133 h 1146"/>
              <a:gd name="T32" fmla="*/ 225 w 4302"/>
              <a:gd name="T33" fmla="*/ 10 h 1146"/>
              <a:gd name="T34" fmla="*/ 225 w 4302"/>
              <a:gd name="T35" fmla="*/ 10 h 1146"/>
              <a:gd name="T36" fmla="*/ 2127 w 4302"/>
              <a:gd name="T37" fmla="*/ 121 h 1146"/>
              <a:gd name="T38" fmla="*/ 2127 w 4302"/>
              <a:gd name="T39" fmla="*/ 121 h 1146"/>
              <a:gd name="T40" fmla="*/ 4077 w 4302"/>
              <a:gd name="T41" fmla="*/ 10 h 1146"/>
              <a:gd name="T42" fmla="*/ 4077 w 4302"/>
              <a:gd name="T43" fmla="*/ 10 h 1146"/>
              <a:gd name="T44" fmla="*/ 4213 w 4302"/>
              <a:gd name="T45" fmla="*/ 106 h 1146"/>
              <a:gd name="T46" fmla="*/ 4213 w 4302"/>
              <a:gd name="T47" fmla="*/ 106 h 1146"/>
              <a:gd name="T48" fmla="*/ 4231 w 4302"/>
              <a:gd name="T49" fmla="*/ 175 h 1146"/>
              <a:gd name="T50" fmla="*/ 4231 w 4302"/>
              <a:gd name="T51" fmla="*/ 175 h 1146"/>
              <a:gd name="T52" fmla="*/ 4298 w 4302"/>
              <a:gd name="T53" fmla="*/ 549 h 1146"/>
              <a:gd name="T54" fmla="*/ 4298 w 4302"/>
              <a:gd name="T55" fmla="*/ 549 h 1146"/>
              <a:gd name="T56" fmla="*/ 4244 w 4302"/>
              <a:gd name="T57" fmla="*/ 92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6">
                <a:moveTo>
                  <a:pt x="4244" y="927"/>
                </a:moveTo>
                <a:lnTo>
                  <a:pt x="4244" y="927"/>
                </a:lnTo>
                <a:cubicBezTo>
                  <a:pt x="4233" y="967"/>
                  <a:pt x="4222" y="1008"/>
                  <a:pt x="4210" y="1047"/>
                </a:cubicBezTo>
                <a:lnTo>
                  <a:pt x="4210" y="1047"/>
                </a:lnTo>
                <a:cubicBezTo>
                  <a:pt x="4193" y="1104"/>
                  <a:pt x="4137" y="1143"/>
                  <a:pt x="4076" y="1135"/>
                </a:cubicBezTo>
                <a:lnTo>
                  <a:pt x="4076" y="1135"/>
                </a:lnTo>
                <a:cubicBezTo>
                  <a:pt x="3498" y="1061"/>
                  <a:pt x="2839" y="1010"/>
                  <a:pt x="2114" y="1012"/>
                </a:cubicBezTo>
                <a:lnTo>
                  <a:pt x="2114" y="1012"/>
                </a:lnTo>
                <a:cubicBezTo>
                  <a:pt x="1418" y="1014"/>
                  <a:pt x="785" y="1063"/>
                  <a:pt x="226" y="1135"/>
                </a:cubicBezTo>
                <a:lnTo>
                  <a:pt x="226" y="1135"/>
                </a:lnTo>
                <a:cubicBezTo>
                  <a:pt x="152" y="1145"/>
                  <a:pt x="86" y="1087"/>
                  <a:pt x="86" y="1011"/>
                </a:cubicBezTo>
                <a:lnTo>
                  <a:pt x="86" y="1011"/>
                </a:lnTo>
                <a:cubicBezTo>
                  <a:pt x="49" y="916"/>
                  <a:pt x="0" y="754"/>
                  <a:pt x="3" y="549"/>
                </a:cubicBezTo>
                <a:lnTo>
                  <a:pt x="3" y="549"/>
                </a:lnTo>
                <a:cubicBezTo>
                  <a:pt x="7" y="368"/>
                  <a:pt x="50" y="224"/>
                  <a:pt x="86" y="133"/>
                </a:cubicBezTo>
                <a:lnTo>
                  <a:pt x="86" y="133"/>
                </a:lnTo>
                <a:cubicBezTo>
                  <a:pt x="113" y="103"/>
                  <a:pt x="145" y="0"/>
                  <a:pt x="225" y="10"/>
                </a:cubicBezTo>
                <a:lnTo>
                  <a:pt x="225" y="10"/>
                </a:lnTo>
                <a:cubicBezTo>
                  <a:pt x="794" y="76"/>
                  <a:pt x="1432" y="120"/>
                  <a:pt x="2127" y="121"/>
                </a:cubicBezTo>
                <a:lnTo>
                  <a:pt x="2127" y="121"/>
                </a:lnTo>
                <a:cubicBezTo>
                  <a:pt x="2841" y="122"/>
                  <a:pt x="3495" y="77"/>
                  <a:pt x="4077" y="10"/>
                </a:cubicBezTo>
                <a:lnTo>
                  <a:pt x="4077" y="10"/>
                </a:lnTo>
                <a:cubicBezTo>
                  <a:pt x="4142" y="2"/>
                  <a:pt x="4199" y="46"/>
                  <a:pt x="4213" y="106"/>
                </a:cubicBezTo>
                <a:lnTo>
                  <a:pt x="4213" y="106"/>
                </a:lnTo>
                <a:cubicBezTo>
                  <a:pt x="4217" y="129"/>
                  <a:pt x="4223" y="153"/>
                  <a:pt x="4231" y="175"/>
                </a:cubicBezTo>
                <a:lnTo>
                  <a:pt x="4231" y="175"/>
                </a:lnTo>
                <a:cubicBezTo>
                  <a:pt x="4263" y="265"/>
                  <a:pt x="4295" y="394"/>
                  <a:pt x="4298" y="549"/>
                </a:cubicBezTo>
                <a:lnTo>
                  <a:pt x="4298" y="549"/>
                </a:lnTo>
                <a:cubicBezTo>
                  <a:pt x="4301" y="702"/>
                  <a:pt x="4274" y="832"/>
                  <a:pt x="4244" y="9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24">
            <a:extLst>
              <a:ext uri="{FF2B5EF4-FFF2-40B4-BE49-F238E27FC236}">
                <a16:creationId xmlns:a16="http://schemas.microsoft.com/office/drawing/2014/main" id="{428C5EB3-836B-9F49-932A-F3852080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876" y="4543669"/>
            <a:ext cx="5155335" cy="1373347"/>
          </a:xfrm>
          <a:custGeom>
            <a:avLst/>
            <a:gdLst>
              <a:gd name="T0" fmla="*/ 4244 w 4302"/>
              <a:gd name="T1" fmla="*/ 927 h 1146"/>
              <a:gd name="T2" fmla="*/ 4244 w 4302"/>
              <a:gd name="T3" fmla="*/ 927 h 1146"/>
              <a:gd name="T4" fmla="*/ 4210 w 4302"/>
              <a:gd name="T5" fmla="*/ 1047 h 1146"/>
              <a:gd name="T6" fmla="*/ 4210 w 4302"/>
              <a:gd name="T7" fmla="*/ 1047 h 1146"/>
              <a:gd name="T8" fmla="*/ 4076 w 4302"/>
              <a:gd name="T9" fmla="*/ 1135 h 1146"/>
              <a:gd name="T10" fmla="*/ 4076 w 4302"/>
              <a:gd name="T11" fmla="*/ 1135 h 1146"/>
              <a:gd name="T12" fmla="*/ 2114 w 4302"/>
              <a:gd name="T13" fmla="*/ 1012 h 1146"/>
              <a:gd name="T14" fmla="*/ 2114 w 4302"/>
              <a:gd name="T15" fmla="*/ 1012 h 1146"/>
              <a:gd name="T16" fmla="*/ 226 w 4302"/>
              <a:gd name="T17" fmla="*/ 1135 h 1146"/>
              <a:gd name="T18" fmla="*/ 226 w 4302"/>
              <a:gd name="T19" fmla="*/ 1135 h 1146"/>
              <a:gd name="T20" fmla="*/ 86 w 4302"/>
              <a:gd name="T21" fmla="*/ 1011 h 1146"/>
              <a:gd name="T22" fmla="*/ 86 w 4302"/>
              <a:gd name="T23" fmla="*/ 1011 h 1146"/>
              <a:gd name="T24" fmla="*/ 3 w 4302"/>
              <a:gd name="T25" fmla="*/ 549 h 1146"/>
              <a:gd name="T26" fmla="*/ 3 w 4302"/>
              <a:gd name="T27" fmla="*/ 549 h 1146"/>
              <a:gd name="T28" fmla="*/ 86 w 4302"/>
              <a:gd name="T29" fmla="*/ 133 h 1146"/>
              <a:gd name="T30" fmla="*/ 86 w 4302"/>
              <a:gd name="T31" fmla="*/ 133 h 1146"/>
              <a:gd name="T32" fmla="*/ 225 w 4302"/>
              <a:gd name="T33" fmla="*/ 10 h 1146"/>
              <a:gd name="T34" fmla="*/ 225 w 4302"/>
              <a:gd name="T35" fmla="*/ 10 h 1146"/>
              <a:gd name="T36" fmla="*/ 2127 w 4302"/>
              <a:gd name="T37" fmla="*/ 121 h 1146"/>
              <a:gd name="T38" fmla="*/ 2127 w 4302"/>
              <a:gd name="T39" fmla="*/ 121 h 1146"/>
              <a:gd name="T40" fmla="*/ 4077 w 4302"/>
              <a:gd name="T41" fmla="*/ 10 h 1146"/>
              <a:gd name="T42" fmla="*/ 4077 w 4302"/>
              <a:gd name="T43" fmla="*/ 10 h 1146"/>
              <a:gd name="T44" fmla="*/ 4213 w 4302"/>
              <a:gd name="T45" fmla="*/ 106 h 1146"/>
              <a:gd name="T46" fmla="*/ 4213 w 4302"/>
              <a:gd name="T47" fmla="*/ 106 h 1146"/>
              <a:gd name="T48" fmla="*/ 4231 w 4302"/>
              <a:gd name="T49" fmla="*/ 175 h 1146"/>
              <a:gd name="T50" fmla="*/ 4231 w 4302"/>
              <a:gd name="T51" fmla="*/ 175 h 1146"/>
              <a:gd name="T52" fmla="*/ 4298 w 4302"/>
              <a:gd name="T53" fmla="*/ 549 h 1146"/>
              <a:gd name="T54" fmla="*/ 4298 w 4302"/>
              <a:gd name="T55" fmla="*/ 549 h 1146"/>
              <a:gd name="T56" fmla="*/ 4244 w 4302"/>
              <a:gd name="T57" fmla="*/ 92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02" h="1146">
                <a:moveTo>
                  <a:pt x="4244" y="927"/>
                </a:moveTo>
                <a:lnTo>
                  <a:pt x="4244" y="927"/>
                </a:lnTo>
                <a:cubicBezTo>
                  <a:pt x="4233" y="967"/>
                  <a:pt x="4222" y="1008"/>
                  <a:pt x="4210" y="1047"/>
                </a:cubicBezTo>
                <a:lnTo>
                  <a:pt x="4210" y="1047"/>
                </a:lnTo>
                <a:cubicBezTo>
                  <a:pt x="4193" y="1104"/>
                  <a:pt x="4137" y="1143"/>
                  <a:pt x="4076" y="1135"/>
                </a:cubicBezTo>
                <a:lnTo>
                  <a:pt x="4076" y="1135"/>
                </a:lnTo>
                <a:cubicBezTo>
                  <a:pt x="3498" y="1061"/>
                  <a:pt x="2839" y="1010"/>
                  <a:pt x="2114" y="1012"/>
                </a:cubicBezTo>
                <a:lnTo>
                  <a:pt x="2114" y="1012"/>
                </a:lnTo>
                <a:cubicBezTo>
                  <a:pt x="1418" y="1014"/>
                  <a:pt x="785" y="1063"/>
                  <a:pt x="226" y="1135"/>
                </a:cubicBezTo>
                <a:lnTo>
                  <a:pt x="226" y="1135"/>
                </a:lnTo>
                <a:cubicBezTo>
                  <a:pt x="152" y="1145"/>
                  <a:pt x="86" y="1087"/>
                  <a:pt x="86" y="1011"/>
                </a:cubicBezTo>
                <a:lnTo>
                  <a:pt x="86" y="1011"/>
                </a:lnTo>
                <a:cubicBezTo>
                  <a:pt x="49" y="916"/>
                  <a:pt x="0" y="754"/>
                  <a:pt x="3" y="549"/>
                </a:cubicBezTo>
                <a:lnTo>
                  <a:pt x="3" y="549"/>
                </a:lnTo>
                <a:cubicBezTo>
                  <a:pt x="7" y="368"/>
                  <a:pt x="50" y="224"/>
                  <a:pt x="86" y="133"/>
                </a:cubicBezTo>
                <a:lnTo>
                  <a:pt x="86" y="133"/>
                </a:lnTo>
                <a:cubicBezTo>
                  <a:pt x="113" y="103"/>
                  <a:pt x="145" y="0"/>
                  <a:pt x="225" y="10"/>
                </a:cubicBezTo>
                <a:lnTo>
                  <a:pt x="225" y="10"/>
                </a:lnTo>
                <a:cubicBezTo>
                  <a:pt x="794" y="76"/>
                  <a:pt x="1432" y="120"/>
                  <a:pt x="2127" y="121"/>
                </a:cubicBezTo>
                <a:lnTo>
                  <a:pt x="2127" y="121"/>
                </a:lnTo>
                <a:cubicBezTo>
                  <a:pt x="2841" y="122"/>
                  <a:pt x="3495" y="77"/>
                  <a:pt x="4077" y="10"/>
                </a:cubicBezTo>
                <a:lnTo>
                  <a:pt x="4077" y="10"/>
                </a:lnTo>
                <a:cubicBezTo>
                  <a:pt x="4142" y="2"/>
                  <a:pt x="4199" y="46"/>
                  <a:pt x="4213" y="106"/>
                </a:cubicBezTo>
                <a:lnTo>
                  <a:pt x="4213" y="106"/>
                </a:lnTo>
                <a:cubicBezTo>
                  <a:pt x="4217" y="129"/>
                  <a:pt x="4223" y="153"/>
                  <a:pt x="4231" y="175"/>
                </a:cubicBezTo>
                <a:lnTo>
                  <a:pt x="4231" y="175"/>
                </a:lnTo>
                <a:cubicBezTo>
                  <a:pt x="4263" y="265"/>
                  <a:pt x="4295" y="394"/>
                  <a:pt x="4298" y="549"/>
                </a:cubicBezTo>
                <a:lnTo>
                  <a:pt x="4298" y="549"/>
                </a:lnTo>
                <a:cubicBezTo>
                  <a:pt x="4301" y="702"/>
                  <a:pt x="4274" y="832"/>
                  <a:pt x="4244" y="927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25">
            <a:extLst>
              <a:ext uri="{FF2B5EF4-FFF2-40B4-BE49-F238E27FC236}">
                <a16:creationId xmlns:a16="http://schemas.microsoft.com/office/drawing/2014/main" id="{C2F1F76D-DAE4-8A46-9562-F5701863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438" y="4585926"/>
            <a:ext cx="940215" cy="1991356"/>
          </a:xfrm>
          <a:custGeom>
            <a:avLst/>
            <a:gdLst>
              <a:gd name="T0" fmla="*/ 40 w 784"/>
              <a:gd name="T1" fmla="*/ 1633 h 1664"/>
              <a:gd name="T2" fmla="*/ 368 w 784"/>
              <a:gd name="T3" fmla="*/ 1382 h 1664"/>
              <a:gd name="T4" fmla="*/ 368 w 784"/>
              <a:gd name="T5" fmla="*/ 1382 h 1664"/>
              <a:gd name="T6" fmla="*/ 392 w 784"/>
              <a:gd name="T7" fmla="*/ 1382 h 1664"/>
              <a:gd name="T8" fmla="*/ 709 w 784"/>
              <a:gd name="T9" fmla="*/ 1647 h 1664"/>
              <a:gd name="T10" fmla="*/ 709 w 784"/>
              <a:gd name="T11" fmla="*/ 1647 h 1664"/>
              <a:gd name="T12" fmla="*/ 751 w 784"/>
              <a:gd name="T13" fmla="*/ 1602 h 1664"/>
              <a:gd name="T14" fmla="*/ 782 w 784"/>
              <a:gd name="T15" fmla="*/ 65 h 1664"/>
              <a:gd name="T16" fmla="*/ 782 w 784"/>
              <a:gd name="T17" fmla="*/ 65 h 1664"/>
              <a:gd name="T18" fmla="*/ 755 w 784"/>
              <a:gd name="T19" fmla="*/ 14 h 1664"/>
              <a:gd name="T20" fmla="*/ 62 w 784"/>
              <a:gd name="T21" fmla="*/ 0 h 1664"/>
              <a:gd name="T22" fmla="*/ 62 w 784"/>
              <a:gd name="T23" fmla="*/ 0 h 1664"/>
              <a:gd name="T24" fmla="*/ 32 w 784"/>
              <a:gd name="T25" fmla="*/ 50 h 1664"/>
              <a:gd name="T26" fmla="*/ 1 w 784"/>
              <a:gd name="T27" fmla="*/ 1587 h 1664"/>
              <a:gd name="T28" fmla="*/ 1 w 784"/>
              <a:gd name="T29" fmla="*/ 1587 h 1664"/>
              <a:gd name="T30" fmla="*/ 40 w 784"/>
              <a:gd name="T31" fmla="*/ 163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1664">
                <a:moveTo>
                  <a:pt x="40" y="1633"/>
                </a:moveTo>
                <a:lnTo>
                  <a:pt x="368" y="1382"/>
                </a:lnTo>
                <a:lnTo>
                  <a:pt x="368" y="1382"/>
                </a:lnTo>
                <a:cubicBezTo>
                  <a:pt x="376" y="1376"/>
                  <a:pt x="385" y="1376"/>
                  <a:pt x="392" y="1382"/>
                </a:cubicBezTo>
                <a:lnTo>
                  <a:pt x="709" y="1647"/>
                </a:lnTo>
                <a:lnTo>
                  <a:pt x="709" y="1647"/>
                </a:lnTo>
                <a:cubicBezTo>
                  <a:pt x="728" y="1663"/>
                  <a:pt x="750" y="1639"/>
                  <a:pt x="751" y="1602"/>
                </a:cubicBezTo>
                <a:lnTo>
                  <a:pt x="782" y="65"/>
                </a:lnTo>
                <a:lnTo>
                  <a:pt x="782" y="65"/>
                </a:lnTo>
                <a:cubicBezTo>
                  <a:pt x="783" y="38"/>
                  <a:pt x="770" y="15"/>
                  <a:pt x="755" y="14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2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4"/>
                  <a:pt x="21" y="1648"/>
                  <a:pt x="40" y="1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26">
            <a:extLst>
              <a:ext uri="{FF2B5EF4-FFF2-40B4-BE49-F238E27FC236}">
                <a16:creationId xmlns:a16="http://schemas.microsoft.com/office/drawing/2014/main" id="{E2A3E16D-7B16-F344-9439-1945BEAF9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438" y="4585926"/>
            <a:ext cx="940215" cy="1991356"/>
          </a:xfrm>
          <a:custGeom>
            <a:avLst/>
            <a:gdLst>
              <a:gd name="T0" fmla="*/ 40 w 784"/>
              <a:gd name="T1" fmla="*/ 1633 h 1664"/>
              <a:gd name="T2" fmla="*/ 368 w 784"/>
              <a:gd name="T3" fmla="*/ 1382 h 1664"/>
              <a:gd name="T4" fmla="*/ 368 w 784"/>
              <a:gd name="T5" fmla="*/ 1382 h 1664"/>
              <a:gd name="T6" fmla="*/ 392 w 784"/>
              <a:gd name="T7" fmla="*/ 1382 h 1664"/>
              <a:gd name="T8" fmla="*/ 709 w 784"/>
              <a:gd name="T9" fmla="*/ 1647 h 1664"/>
              <a:gd name="T10" fmla="*/ 709 w 784"/>
              <a:gd name="T11" fmla="*/ 1647 h 1664"/>
              <a:gd name="T12" fmla="*/ 751 w 784"/>
              <a:gd name="T13" fmla="*/ 1602 h 1664"/>
              <a:gd name="T14" fmla="*/ 782 w 784"/>
              <a:gd name="T15" fmla="*/ 65 h 1664"/>
              <a:gd name="T16" fmla="*/ 782 w 784"/>
              <a:gd name="T17" fmla="*/ 65 h 1664"/>
              <a:gd name="T18" fmla="*/ 755 w 784"/>
              <a:gd name="T19" fmla="*/ 14 h 1664"/>
              <a:gd name="T20" fmla="*/ 62 w 784"/>
              <a:gd name="T21" fmla="*/ 0 h 1664"/>
              <a:gd name="T22" fmla="*/ 62 w 784"/>
              <a:gd name="T23" fmla="*/ 0 h 1664"/>
              <a:gd name="T24" fmla="*/ 32 w 784"/>
              <a:gd name="T25" fmla="*/ 50 h 1664"/>
              <a:gd name="T26" fmla="*/ 1 w 784"/>
              <a:gd name="T27" fmla="*/ 1587 h 1664"/>
              <a:gd name="T28" fmla="*/ 1 w 784"/>
              <a:gd name="T29" fmla="*/ 1587 h 1664"/>
              <a:gd name="T30" fmla="*/ 40 w 784"/>
              <a:gd name="T31" fmla="*/ 163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1664">
                <a:moveTo>
                  <a:pt x="40" y="1633"/>
                </a:moveTo>
                <a:lnTo>
                  <a:pt x="368" y="1382"/>
                </a:lnTo>
                <a:lnTo>
                  <a:pt x="368" y="1382"/>
                </a:lnTo>
                <a:cubicBezTo>
                  <a:pt x="376" y="1376"/>
                  <a:pt x="385" y="1376"/>
                  <a:pt x="392" y="1382"/>
                </a:cubicBezTo>
                <a:lnTo>
                  <a:pt x="709" y="1647"/>
                </a:lnTo>
                <a:lnTo>
                  <a:pt x="709" y="1647"/>
                </a:lnTo>
                <a:cubicBezTo>
                  <a:pt x="728" y="1663"/>
                  <a:pt x="750" y="1639"/>
                  <a:pt x="751" y="1602"/>
                </a:cubicBezTo>
                <a:lnTo>
                  <a:pt x="782" y="65"/>
                </a:lnTo>
                <a:lnTo>
                  <a:pt x="782" y="65"/>
                </a:lnTo>
                <a:cubicBezTo>
                  <a:pt x="783" y="38"/>
                  <a:pt x="770" y="15"/>
                  <a:pt x="755" y="14"/>
                </a:cubicBezTo>
                <a:lnTo>
                  <a:pt x="62" y="0"/>
                </a:lnTo>
                <a:lnTo>
                  <a:pt x="62" y="0"/>
                </a:lnTo>
                <a:cubicBezTo>
                  <a:pt x="46" y="0"/>
                  <a:pt x="33" y="22"/>
                  <a:pt x="32" y="50"/>
                </a:cubicBezTo>
                <a:lnTo>
                  <a:pt x="1" y="1587"/>
                </a:lnTo>
                <a:lnTo>
                  <a:pt x="1" y="1587"/>
                </a:lnTo>
                <a:cubicBezTo>
                  <a:pt x="0" y="1624"/>
                  <a:pt x="21" y="1648"/>
                  <a:pt x="40" y="1633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265766-261A-F345-939B-D4FBA1F8FEFE}"/>
              </a:ext>
            </a:extLst>
          </p:cNvPr>
          <p:cNvGrpSpPr/>
          <p:nvPr/>
        </p:nvGrpSpPr>
        <p:grpSpPr>
          <a:xfrm>
            <a:off x="3926585" y="7009647"/>
            <a:ext cx="1320391" cy="1005137"/>
            <a:chOff x="17083598" y="2386671"/>
            <a:chExt cx="1081851" cy="823555"/>
          </a:xfrm>
          <a:solidFill>
            <a:schemeClr val="accent1"/>
          </a:solidFill>
        </p:grpSpPr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3212626C-9A67-2E4E-8C84-294499A7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28679D5E-5F14-084D-B80A-BB4774E7B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86EFE80F-6B74-5545-9931-116DE4E5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1D9736F8-05B6-9947-80C9-AC15F4388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3649E928-810C-0848-9F4F-7E6BCF384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B04DC790-97C8-A44A-8FD2-D3C9121B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50809060-F8CC-D84F-A4CC-BC801AD9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746914F-13AF-5743-B3D9-3619615D7F7E}"/>
              </a:ext>
            </a:extLst>
          </p:cNvPr>
          <p:cNvGrpSpPr/>
          <p:nvPr/>
        </p:nvGrpSpPr>
        <p:grpSpPr>
          <a:xfrm>
            <a:off x="11631170" y="8584539"/>
            <a:ext cx="1315827" cy="1229012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A9C8C74-4591-A64F-BEEA-20E8F4F34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E3B1FC8-C941-2C4B-9338-82E316CE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D39B23C-4312-4541-855A-0D059D02B932}"/>
              </a:ext>
            </a:extLst>
          </p:cNvPr>
          <p:cNvGrpSpPr/>
          <p:nvPr/>
        </p:nvGrpSpPr>
        <p:grpSpPr>
          <a:xfrm>
            <a:off x="19136692" y="6905941"/>
            <a:ext cx="1315827" cy="1315826"/>
            <a:chOff x="5123329" y="2255652"/>
            <a:chExt cx="1078109" cy="1078108"/>
          </a:xfrm>
          <a:solidFill>
            <a:schemeClr val="accent3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EA1F4F4-9693-EA43-A3A5-DAC39180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048AC9F-8467-114D-9B7A-B4854F34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BA83D94-8C36-CC4C-B9B7-161C4483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" name="CuadroTexto 4">
            <a:extLst>
              <a:ext uri="{FF2B5EF4-FFF2-40B4-BE49-F238E27FC236}">
                <a16:creationId xmlns:a16="http://schemas.microsoft.com/office/drawing/2014/main" id="{5E409E20-81AD-C04A-80DD-B4BFBC52967A}"/>
              </a:ext>
            </a:extLst>
          </p:cNvPr>
          <p:cNvSpPr txBox="1"/>
          <p:nvPr/>
        </p:nvSpPr>
        <p:spPr>
          <a:xfrm>
            <a:off x="17814944" y="845477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94" name="CuadroTexto 4">
            <a:extLst>
              <a:ext uri="{FF2B5EF4-FFF2-40B4-BE49-F238E27FC236}">
                <a16:creationId xmlns:a16="http://schemas.microsoft.com/office/drawing/2014/main" id="{3A1E6C49-4621-194A-890F-8CA283D77A82}"/>
              </a:ext>
            </a:extLst>
          </p:cNvPr>
          <p:cNvSpPr txBox="1"/>
          <p:nvPr/>
        </p:nvSpPr>
        <p:spPr>
          <a:xfrm>
            <a:off x="10213927" y="10063038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195" name="CuadroTexto 4">
            <a:extLst>
              <a:ext uri="{FF2B5EF4-FFF2-40B4-BE49-F238E27FC236}">
                <a16:creationId xmlns:a16="http://schemas.microsoft.com/office/drawing/2014/main" id="{7C043F83-22F3-DC4B-82F2-B312C4647006}"/>
              </a:ext>
            </a:extLst>
          </p:cNvPr>
          <p:cNvSpPr txBox="1"/>
          <p:nvPr/>
        </p:nvSpPr>
        <p:spPr>
          <a:xfrm>
            <a:off x="2609403" y="847926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4319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331">
            <a:extLst>
              <a:ext uri="{FF2B5EF4-FFF2-40B4-BE49-F238E27FC236}">
                <a16:creationId xmlns:a16="http://schemas.microsoft.com/office/drawing/2014/main" id="{9408C2F5-C1DB-3142-B17B-328D4816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6140" y="2352531"/>
            <a:ext cx="2074288" cy="7453606"/>
          </a:xfrm>
          <a:custGeom>
            <a:avLst/>
            <a:gdLst>
              <a:gd name="T0" fmla="*/ 1761 w 1985"/>
              <a:gd name="T1" fmla="*/ 7129 h 7130"/>
              <a:gd name="T2" fmla="*/ 223 w 1985"/>
              <a:gd name="T3" fmla="*/ 7129 h 7130"/>
              <a:gd name="T4" fmla="*/ 223 w 1985"/>
              <a:gd name="T5" fmla="*/ 7129 h 7130"/>
              <a:gd name="T6" fmla="*/ 0 w 1985"/>
              <a:gd name="T7" fmla="*/ 6906 h 7130"/>
              <a:gd name="T8" fmla="*/ 0 w 1985"/>
              <a:gd name="T9" fmla="*/ 223 h 7130"/>
              <a:gd name="T10" fmla="*/ 0 w 1985"/>
              <a:gd name="T11" fmla="*/ 223 h 7130"/>
              <a:gd name="T12" fmla="*/ 223 w 1985"/>
              <a:gd name="T13" fmla="*/ 0 h 7130"/>
              <a:gd name="T14" fmla="*/ 1761 w 1985"/>
              <a:gd name="T15" fmla="*/ 0 h 7130"/>
              <a:gd name="T16" fmla="*/ 1761 w 1985"/>
              <a:gd name="T17" fmla="*/ 0 h 7130"/>
              <a:gd name="T18" fmla="*/ 1984 w 1985"/>
              <a:gd name="T19" fmla="*/ 223 h 7130"/>
              <a:gd name="T20" fmla="*/ 1984 w 1985"/>
              <a:gd name="T21" fmla="*/ 6906 h 7130"/>
              <a:gd name="T22" fmla="*/ 1984 w 1985"/>
              <a:gd name="T23" fmla="*/ 6906 h 7130"/>
              <a:gd name="T24" fmla="*/ 1761 w 1985"/>
              <a:gd name="T25" fmla="*/ 7129 h 7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5" h="7130">
                <a:moveTo>
                  <a:pt x="1761" y="7129"/>
                </a:moveTo>
                <a:lnTo>
                  <a:pt x="223" y="7129"/>
                </a:lnTo>
                <a:lnTo>
                  <a:pt x="223" y="7129"/>
                </a:lnTo>
                <a:cubicBezTo>
                  <a:pt x="100" y="7129"/>
                  <a:pt x="0" y="7029"/>
                  <a:pt x="0" y="6906"/>
                </a:cubicBezTo>
                <a:lnTo>
                  <a:pt x="0" y="223"/>
                </a:lnTo>
                <a:lnTo>
                  <a:pt x="0" y="223"/>
                </a:lnTo>
                <a:cubicBezTo>
                  <a:pt x="0" y="99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4" y="0"/>
                  <a:pt x="1984" y="99"/>
                  <a:pt x="1984" y="223"/>
                </a:cubicBezTo>
                <a:lnTo>
                  <a:pt x="1984" y="6906"/>
                </a:lnTo>
                <a:lnTo>
                  <a:pt x="1984" y="6906"/>
                </a:lnTo>
                <a:cubicBezTo>
                  <a:pt x="1984" y="7029"/>
                  <a:pt x="1884" y="7129"/>
                  <a:pt x="1761" y="71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332">
            <a:extLst>
              <a:ext uri="{FF2B5EF4-FFF2-40B4-BE49-F238E27FC236}">
                <a16:creationId xmlns:a16="http://schemas.microsoft.com/office/drawing/2014/main" id="{05FFF7A5-3F6F-654D-A331-36B96E686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3071617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33">
            <a:extLst>
              <a:ext uri="{FF2B5EF4-FFF2-40B4-BE49-F238E27FC236}">
                <a16:creationId xmlns:a16="http://schemas.microsoft.com/office/drawing/2014/main" id="{8A4EBB6F-F2E9-EB4B-9085-41AD89C3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3675464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334">
            <a:extLst>
              <a:ext uri="{FF2B5EF4-FFF2-40B4-BE49-F238E27FC236}">
                <a16:creationId xmlns:a16="http://schemas.microsoft.com/office/drawing/2014/main" id="{D78F2455-B463-AB4B-86C3-9FD69AF17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4274703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335">
            <a:extLst>
              <a:ext uri="{FF2B5EF4-FFF2-40B4-BE49-F238E27FC236}">
                <a16:creationId xmlns:a16="http://schemas.microsoft.com/office/drawing/2014/main" id="{EFD93A0A-8CAF-1841-86E1-E2A298BE7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4873942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336">
            <a:extLst>
              <a:ext uri="{FF2B5EF4-FFF2-40B4-BE49-F238E27FC236}">
                <a16:creationId xmlns:a16="http://schemas.microsoft.com/office/drawing/2014/main" id="{627DE66B-0D56-7F4C-9139-896868996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5477791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337">
            <a:extLst>
              <a:ext uri="{FF2B5EF4-FFF2-40B4-BE49-F238E27FC236}">
                <a16:creationId xmlns:a16="http://schemas.microsoft.com/office/drawing/2014/main" id="{5CBEB5E5-877C-CC40-8514-B63D3A21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6077030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338">
            <a:extLst>
              <a:ext uri="{FF2B5EF4-FFF2-40B4-BE49-F238E27FC236}">
                <a16:creationId xmlns:a16="http://schemas.microsoft.com/office/drawing/2014/main" id="{81917549-57E6-6E43-A34D-87007410C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6676269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339">
            <a:extLst>
              <a:ext uri="{FF2B5EF4-FFF2-40B4-BE49-F238E27FC236}">
                <a16:creationId xmlns:a16="http://schemas.microsoft.com/office/drawing/2014/main" id="{A08501A7-3283-E34E-A79F-BC226ACB3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7275507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40">
            <a:extLst>
              <a:ext uri="{FF2B5EF4-FFF2-40B4-BE49-F238E27FC236}">
                <a16:creationId xmlns:a16="http://schemas.microsoft.com/office/drawing/2014/main" id="{278EB284-D572-B043-949C-3A942DB68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7879354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41">
            <a:extLst>
              <a:ext uri="{FF2B5EF4-FFF2-40B4-BE49-F238E27FC236}">
                <a16:creationId xmlns:a16="http://schemas.microsoft.com/office/drawing/2014/main" id="{C83511E0-73B8-D04C-8AFB-9B7B7454B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342">
            <a:extLst>
              <a:ext uri="{FF2B5EF4-FFF2-40B4-BE49-F238E27FC236}">
                <a16:creationId xmlns:a16="http://schemas.microsoft.com/office/drawing/2014/main" id="{041FA534-2A5F-0D42-8C02-20A98D18B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140" y="9077831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Freeform 343">
            <a:extLst>
              <a:ext uri="{FF2B5EF4-FFF2-40B4-BE49-F238E27FC236}">
                <a16:creationId xmlns:a16="http://schemas.microsoft.com/office/drawing/2014/main" id="{A0AB44C5-DAF2-634A-A6A4-8F4853D1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81" y="5228877"/>
            <a:ext cx="2074288" cy="4577260"/>
          </a:xfrm>
          <a:custGeom>
            <a:avLst/>
            <a:gdLst>
              <a:gd name="T0" fmla="*/ 1761 w 1986"/>
              <a:gd name="T1" fmla="*/ 4377 h 4378"/>
              <a:gd name="T2" fmla="*/ 223 w 1986"/>
              <a:gd name="T3" fmla="*/ 4377 h 4378"/>
              <a:gd name="T4" fmla="*/ 223 w 1986"/>
              <a:gd name="T5" fmla="*/ 4377 h 4378"/>
              <a:gd name="T6" fmla="*/ 0 w 1986"/>
              <a:gd name="T7" fmla="*/ 4154 h 4378"/>
              <a:gd name="T8" fmla="*/ 0 w 1986"/>
              <a:gd name="T9" fmla="*/ 223 h 4378"/>
              <a:gd name="T10" fmla="*/ 0 w 1986"/>
              <a:gd name="T11" fmla="*/ 223 h 4378"/>
              <a:gd name="T12" fmla="*/ 223 w 1986"/>
              <a:gd name="T13" fmla="*/ 0 h 4378"/>
              <a:gd name="T14" fmla="*/ 1761 w 1986"/>
              <a:gd name="T15" fmla="*/ 0 h 4378"/>
              <a:gd name="T16" fmla="*/ 1761 w 1986"/>
              <a:gd name="T17" fmla="*/ 0 h 4378"/>
              <a:gd name="T18" fmla="*/ 1985 w 1986"/>
              <a:gd name="T19" fmla="*/ 223 h 4378"/>
              <a:gd name="T20" fmla="*/ 1985 w 1986"/>
              <a:gd name="T21" fmla="*/ 4154 h 4378"/>
              <a:gd name="T22" fmla="*/ 1985 w 1986"/>
              <a:gd name="T23" fmla="*/ 4154 h 4378"/>
              <a:gd name="T24" fmla="*/ 1761 w 1986"/>
              <a:gd name="T25" fmla="*/ 4377 h 4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6" h="4378">
                <a:moveTo>
                  <a:pt x="1761" y="4377"/>
                </a:moveTo>
                <a:lnTo>
                  <a:pt x="223" y="4377"/>
                </a:lnTo>
                <a:lnTo>
                  <a:pt x="223" y="4377"/>
                </a:lnTo>
                <a:cubicBezTo>
                  <a:pt x="100" y="4377"/>
                  <a:pt x="0" y="4277"/>
                  <a:pt x="0" y="4154"/>
                </a:cubicBezTo>
                <a:lnTo>
                  <a:pt x="0" y="223"/>
                </a:lnTo>
                <a:lnTo>
                  <a:pt x="0" y="223"/>
                </a:lnTo>
                <a:cubicBezTo>
                  <a:pt x="0" y="99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4" y="0"/>
                  <a:pt x="1985" y="99"/>
                  <a:pt x="1985" y="223"/>
                </a:cubicBezTo>
                <a:lnTo>
                  <a:pt x="1985" y="4154"/>
                </a:lnTo>
                <a:lnTo>
                  <a:pt x="1985" y="4154"/>
                </a:lnTo>
                <a:cubicBezTo>
                  <a:pt x="1985" y="4277"/>
                  <a:pt x="1884" y="4377"/>
                  <a:pt x="1761" y="4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44">
            <a:extLst>
              <a:ext uri="{FF2B5EF4-FFF2-40B4-BE49-F238E27FC236}">
                <a16:creationId xmlns:a16="http://schemas.microsoft.com/office/drawing/2014/main" id="{28B4FA09-AA0B-634D-A38C-4C1EB88CE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6077030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45">
            <a:extLst>
              <a:ext uri="{FF2B5EF4-FFF2-40B4-BE49-F238E27FC236}">
                <a16:creationId xmlns:a16="http://schemas.microsoft.com/office/drawing/2014/main" id="{6AC02BEE-8F06-CF47-B036-D86DA3F0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6676269"/>
            <a:ext cx="705259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346">
            <a:extLst>
              <a:ext uri="{FF2B5EF4-FFF2-40B4-BE49-F238E27FC236}">
                <a16:creationId xmlns:a16="http://schemas.microsoft.com/office/drawing/2014/main" id="{9E1FCB7E-9820-D04D-AB45-AD5831B6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7275507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347">
            <a:extLst>
              <a:ext uri="{FF2B5EF4-FFF2-40B4-BE49-F238E27FC236}">
                <a16:creationId xmlns:a16="http://schemas.microsoft.com/office/drawing/2014/main" id="{A4D113F6-EF03-B448-AD3F-A8474CE6A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7879354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348">
            <a:extLst>
              <a:ext uri="{FF2B5EF4-FFF2-40B4-BE49-F238E27FC236}">
                <a16:creationId xmlns:a16="http://schemas.microsoft.com/office/drawing/2014/main" id="{4E6564FB-D4AE-FF40-A53B-67A84E54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349">
            <a:extLst>
              <a:ext uri="{FF2B5EF4-FFF2-40B4-BE49-F238E27FC236}">
                <a16:creationId xmlns:a16="http://schemas.microsoft.com/office/drawing/2014/main" id="{9ED0B877-91E9-9542-99B3-BCD4B7FAD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8581" y="9077831"/>
            <a:ext cx="705259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Freeform 350">
            <a:extLst>
              <a:ext uri="{FF2B5EF4-FFF2-40B4-BE49-F238E27FC236}">
                <a16:creationId xmlns:a16="http://schemas.microsoft.com/office/drawing/2014/main" id="{CF0B554A-9C4C-6843-8515-D8CA5F2C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414" y="4053445"/>
            <a:ext cx="2074288" cy="5748083"/>
          </a:xfrm>
          <a:custGeom>
            <a:avLst/>
            <a:gdLst>
              <a:gd name="T0" fmla="*/ 1761 w 1985"/>
              <a:gd name="T1" fmla="*/ 5499 h 5500"/>
              <a:gd name="T2" fmla="*/ 223 w 1985"/>
              <a:gd name="T3" fmla="*/ 5499 h 5500"/>
              <a:gd name="T4" fmla="*/ 223 w 1985"/>
              <a:gd name="T5" fmla="*/ 5499 h 5500"/>
              <a:gd name="T6" fmla="*/ 0 w 1985"/>
              <a:gd name="T7" fmla="*/ 5276 h 5500"/>
              <a:gd name="T8" fmla="*/ 0 w 1985"/>
              <a:gd name="T9" fmla="*/ 224 h 5500"/>
              <a:gd name="T10" fmla="*/ 0 w 1985"/>
              <a:gd name="T11" fmla="*/ 224 h 5500"/>
              <a:gd name="T12" fmla="*/ 223 w 1985"/>
              <a:gd name="T13" fmla="*/ 0 h 5500"/>
              <a:gd name="T14" fmla="*/ 1761 w 1985"/>
              <a:gd name="T15" fmla="*/ 0 h 5500"/>
              <a:gd name="T16" fmla="*/ 1761 w 1985"/>
              <a:gd name="T17" fmla="*/ 0 h 5500"/>
              <a:gd name="T18" fmla="*/ 1984 w 1985"/>
              <a:gd name="T19" fmla="*/ 224 h 5500"/>
              <a:gd name="T20" fmla="*/ 1984 w 1985"/>
              <a:gd name="T21" fmla="*/ 5276 h 5500"/>
              <a:gd name="T22" fmla="*/ 1984 w 1985"/>
              <a:gd name="T23" fmla="*/ 5276 h 5500"/>
              <a:gd name="T24" fmla="*/ 1761 w 1985"/>
              <a:gd name="T25" fmla="*/ 5499 h 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5" h="5500">
                <a:moveTo>
                  <a:pt x="1761" y="5499"/>
                </a:moveTo>
                <a:lnTo>
                  <a:pt x="223" y="5499"/>
                </a:lnTo>
                <a:lnTo>
                  <a:pt x="223" y="5499"/>
                </a:lnTo>
                <a:cubicBezTo>
                  <a:pt x="100" y="5499"/>
                  <a:pt x="0" y="5399"/>
                  <a:pt x="0" y="5276"/>
                </a:cubicBezTo>
                <a:lnTo>
                  <a:pt x="0" y="224"/>
                </a:lnTo>
                <a:lnTo>
                  <a:pt x="0" y="224"/>
                </a:lnTo>
                <a:cubicBezTo>
                  <a:pt x="0" y="100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5" y="0"/>
                  <a:pt x="1984" y="100"/>
                  <a:pt x="1984" y="224"/>
                </a:cubicBezTo>
                <a:lnTo>
                  <a:pt x="1984" y="5276"/>
                </a:lnTo>
                <a:lnTo>
                  <a:pt x="1984" y="5276"/>
                </a:lnTo>
                <a:cubicBezTo>
                  <a:pt x="1984" y="5399"/>
                  <a:pt x="1885" y="5499"/>
                  <a:pt x="1761" y="54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351">
            <a:extLst>
              <a:ext uri="{FF2B5EF4-FFF2-40B4-BE49-F238E27FC236}">
                <a16:creationId xmlns:a16="http://schemas.microsoft.com/office/drawing/2014/main" id="{FFD95791-DC29-2C4E-82D1-26573A8D7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4873942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352">
            <a:extLst>
              <a:ext uri="{FF2B5EF4-FFF2-40B4-BE49-F238E27FC236}">
                <a16:creationId xmlns:a16="http://schemas.microsoft.com/office/drawing/2014/main" id="{1B3A15C1-165D-0544-A189-0F22EE0AB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5477791"/>
            <a:ext cx="705256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353">
            <a:extLst>
              <a:ext uri="{FF2B5EF4-FFF2-40B4-BE49-F238E27FC236}">
                <a16:creationId xmlns:a16="http://schemas.microsoft.com/office/drawing/2014/main" id="{1350DD46-2E96-1546-9D14-A41F2A60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6077030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354">
            <a:extLst>
              <a:ext uri="{FF2B5EF4-FFF2-40B4-BE49-F238E27FC236}">
                <a16:creationId xmlns:a16="http://schemas.microsoft.com/office/drawing/2014/main" id="{0592AD05-C74D-6E46-9DB9-2BA67CE91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6676269"/>
            <a:ext cx="705256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355">
            <a:extLst>
              <a:ext uri="{FF2B5EF4-FFF2-40B4-BE49-F238E27FC236}">
                <a16:creationId xmlns:a16="http://schemas.microsoft.com/office/drawing/2014/main" id="{8539632C-9F2E-984E-8899-44112C5D5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7275507"/>
            <a:ext cx="350324" cy="4608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356">
            <a:extLst>
              <a:ext uri="{FF2B5EF4-FFF2-40B4-BE49-F238E27FC236}">
                <a16:creationId xmlns:a16="http://schemas.microsoft.com/office/drawing/2014/main" id="{0157B468-1449-AC44-89CF-776C20278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7879354"/>
            <a:ext cx="705256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357">
            <a:extLst>
              <a:ext uri="{FF2B5EF4-FFF2-40B4-BE49-F238E27FC236}">
                <a16:creationId xmlns:a16="http://schemas.microsoft.com/office/drawing/2014/main" id="{4FD568B3-A73D-2E45-B535-507847A94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358">
            <a:extLst>
              <a:ext uri="{FF2B5EF4-FFF2-40B4-BE49-F238E27FC236}">
                <a16:creationId xmlns:a16="http://schemas.microsoft.com/office/drawing/2014/main" id="{A4C4175A-1F16-9A4E-80EF-0A0A2379B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6414" y="9077831"/>
            <a:ext cx="705256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359">
            <a:extLst>
              <a:ext uri="{FF2B5EF4-FFF2-40B4-BE49-F238E27FC236}">
                <a16:creationId xmlns:a16="http://schemas.microsoft.com/office/drawing/2014/main" id="{BA1590D6-81B6-A74F-9D24-B0B2F2EB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243" y="7035812"/>
            <a:ext cx="2074288" cy="2765717"/>
          </a:xfrm>
          <a:custGeom>
            <a:avLst/>
            <a:gdLst>
              <a:gd name="T0" fmla="*/ 1761 w 1985"/>
              <a:gd name="T1" fmla="*/ 2646 h 2647"/>
              <a:gd name="T2" fmla="*/ 223 w 1985"/>
              <a:gd name="T3" fmla="*/ 2646 h 2647"/>
              <a:gd name="T4" fmla="*/ 223 w 1985"/>
              <a:gd name="T5" fmla="*/ 2646 h 2647"/>
              <a:gd name="T6" fmla="*/ 0 w 1985"/>
              <a:gd name="T7" fmla="*/ 2423 h 2647"/>
              <a:gd name="T8" fmla="*/ 0 w 1985"/>
              <a:gd name="T9" fmla="*/ 223 h 2647"/>
              <a:gd name="T10" fmla="*/ 0 w 1985"/>
              <a:gd name="T11" fmla="*/ 223 h 2647"/>
              <a:gd name="T12" fmla="*/ 223 w 1985"/>
              <a:gd name="T13" fmla="*/ 0 h 2647"/>
              <a:gd name="T14" fmla="*/ 1761 w 1985"/>
              <a:gd name="T15" fmla="*/ 0 h 2647"/>
              <a:gd name="T16" fmla="*/ 1761 w 1985"/>
              <a:gd name="T17" fmla="*/ 0 h 2647"/>
              <a:gd name="T18" fmla="*/ 1984 w 1985"/>
              <a:gd name="T19" fmla="*/ 223 h 2647"/>
              <a:gd name="T20" fmla="*/ 1984 w 1985"/>
              <a:gd name="T21" fmla="*/ 2423 h 2647"/>
              <a:gd name="T22" fmla="*/ 1984 w 1985"/>
              <a:gd name="T23" fmla="*/ 2423 h 2647"/>
              <a:gd name="T24" fmla="*/ 1761 w 1985"/>
              <a:gd name="T25" fmla="*/ 2646 h 2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5" h="2647">
                <a:moveTo>
                  <a:pt x="1761" y="2646"/>
                </a:moveTo>
                <a:lnTo>
                  <a:pt x="223" y="2646"/>
                </a:lnTo>
                <a:lnTo>
                  <a:pt x="223" y="2646"/>
                </a:lnTo>
                <a:cubicBezTo>
                  <a:pt x="100" y="2646"/>
                  <a:pt x="0" y="2546"/>
                  <a:pt x="0" y="2423"/>
                </a:cubicBezTo>
                <a:lnTo>
                  <a:pt x="0" y="223"/>
                </a:lnTo>
                <a:lnTo>
                  <a:pt x="0" y="223"/>
                </a:lnTo>
                <a:cubicBezTo>
                  <a:pt x="0" y="101"/>
                  <a:pt x="100" y="0"/>
                  <a:pt x="223" y="0"/>
                </a:cubicBezTo>
                <a:lnTo>
                  <a:pt x="1761" y="0"/>
                </a:lnTo>
                <a:lnTo>
                  <a:pt x="1761" y="0"/>
                </a:lnTo>
                <a:cubicBezTo>
                  <a:pt x="1883" y="0"/>
                  <a:pt x="1984" y="101"/>
                  <a:pt x="1984" y="223"/>
                </a:cubicBezTo>
                <a:lnTo>
                  <a:pt x="1984" y="2423"/>
                </a:lnTo>
                <a:lnTo>
                  <a:pt x="1984" y="2423"/>
                </a:lnTo>
                <a:cubicBezTo>
                  <a:pt x="1984" y="2546"/>
                  <a:pt x="1883" y="2646"/>
                  <a:pt x="1761" y="26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360">
            <a:extLst>
              <a:ext uri="{FF2B5EF4-FFF2-40B4-BE49-F238E27FC236}">
                <a16:creationId xmlns:a16="http://schemas.microsoft.com/office/drawing/2014/main" id="{E0868FB4-C565-A94D-AE07-FF14C6FA2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4243" y="7879354"/>
            <a:ext cx="700648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361">
            <a:extLst>
              <a:ext uri="{FF2B5EF4-FFF2-40B4-BE49-F238E27FC236}">
                <a16:creationId xmlns:a16="http://schemas.microsoft.com/office/drawing/2014/main" id="{A715F916-BEB4-9E4D-9075-F42FA95A6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4243" y="8478593"/>
            <a:ext cx="350324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362">
            <a:extLst>
              <a:ext uri="{FF2B5EF4-FFF2-40B4-BE49-F238E27FC236}">
                <a16:creationId xmlns:a16="http://schemas.microsoft.com/office/drawing/2014/main" id="{388DBDBF-C4B1-8447-B7B7-EFD636D2F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4243" y="9077831"/>
            <a:ext cx="700648" cy="4611"/>
          </a:xfrm>
          <a:prstGeom prst="line">
            <a:avLst/>
          </a:prstGeom>
          <a:noFill/>
          <a:ln w="635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CuadroTexto 4">
            <a:extLst>
              <a:ext uri="{FF2B5EF4-FFF2-40B4-BE49-F238E27FC236}">
                <a16:creationId xmlns:a16="http://schemas.microsoft.com/office/drawing/2014/main" id="{2818AAC4-EA43-E945-887C-FE359FCAEA9B}"/>
              </a:ext>
            </a:extLst>
          </p:cNvPr>
          <p:cNvSpPr txBox="1"/>
          <p:nvPr/>
        </p:nvSpPr>
        <p:spPr>
          <a:xfrm>
            <a:off x="11240811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09" name="CuadroTexto 4">
            <a:extLst>
              <a:ext uri="{FF2B5EF4-FFF2-40B4-BE49-F238E27FC236}">
                <a16:creationId xmlns:a16="http://schemas.microsoft.com/office/drawing/2014/main" id="{CB08E7B2-38F1-C44A-8354-AB41553D95C9}"/>
              </a:ext>
            </a:extLst>
          </p:cNvPr>
          <p:cNvSpPr txBox="1"/>
          <p:nvPr/>
        </p:nvSpPr>
        <p:spPr>
          <a:xfrm>
            <a:off x="14164300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10" name="CuadroTexto 4">
            <a:extLst>
              <a:ext uri="{FF2B5EF4-FFF2-40B4-BE49-F238E27FC236}">
                <a16:creationId xmlns:a16="http://schemas.microsoft.com/office/drawing/2014/main" id="{E8F9C41F-C28D-B44A-98F9-CA129FAD48B3}"/>
              </a:ext>
            </a:extLst>
          </p:cNvPr>
          <p:cNvSpPr txBox="1"/>
          <p:nvPr/>
        </p:nvSpPr>
        <p:spPr>
          <a:xfrm>
            <a:off x="17081084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11" name="CuadroTexto 4">
            <a:extLst>
              <a:ext uri="{FF2B5EF4-FFF2-40B4-BE49-F238E27FC236}">
                <a16:creationId xmlns:a16="http://schemas.microsoft.com/office/drawing/2014/main" id="{49949AC0-D844-4642-9F39-0A74AAC0E95E}"/>
              </a:ext>
            </a:extLst>
          </p:cNvPr>
          <p:cNvSpPr txBox="1"/>
          <p:nvPr/>
        </p:nvSpPr>
        <p:spPr>
          <a:xfrm>
            <a:off x="19996315" y="103536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212" name="CuadroTexto 4">
            <a:extLst>
              <a:ext uri="{FF2B5EF4-FFF2-40B4-BE49-F238E27FC236}">
                <a16:creationId xmlns:a16="http://schemas.microsoft.com/office/drawing/2014/main" id="{FD6E3BE3-9E77-2247-B4A4-BD52373A0214}"/>
              </a:ext>
            </a:extLst>
          </p:cNvPr>
          <p:cNvSpPr txBox="1"/>
          <p:nvPr/>
        </p:nvSpPr>
        <p:spPr>
          <a:xfrm>
            <a:off x="10484748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sp>
        <p:nvSpPr>
          <p:cNvPr id="213" name="CuadroTexto 4">
            <a:extLst>
              <a:ext uri="{FF2B5EF4-FFF2-40B4-BE49-F238E27FC236}">
                <a16:creationId xmlns:a16="http://schemas.microsoft.com/office/drawing/2014/main" id="{0004CA3E-68C8-344F-BE0D-6FCCFEC225F3}"/>
              </a:ext>
            </a:extLst>
          </p:cNvPr>
          <p:cNvSpPr txBox="1"/>
          <p:nvPr/>
        </p:nvSpPr>
        <p:spPr>
          <a:xfrm>
            <a:off x="13407189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sp>
        <p:nvSpPr>
          <p:cNvPr id="214" name="CuadroTexto 4">
            <a:extLst>
              <a:ext uri="{FF2B5EF4-FFF2-40B4-BE49-F238E27FC236}">
                <a16:creationId xmlns:a16="http://schemas.microsoft.com/office/drawing/2014/main" id="{17104C55-E9FC-424B-B432-EA4BB7CD000E}"/>
              </a:ext>
            </a:extLst>
          </p:cNvPr>
          <p:cNvSpPr txBox="1"/>
          <p:nvPr/>
        </p:nvSpPr>
        <p:spPr>
          <a:xfrm>
            <a:off x="16325022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sp>
        <p:nvSpPr>
          <p:cNvPr id="216" name="CuadroTexto 4">
            <a:extLst>
              <a:ext uri="{FF2B5EF4-FFF2-40B4-BE49-F238E27FC236}">
                <a16:creationId xmlns:a16="http://schemas.microsoft.com/office/drawing/2014/main" id="{906F3094-53E0-0A48-9356-9A5B7C690F19}"/>
              </a:ext>
            </a:extLst>
          </p:cNvPr>
          <p:cNvSpPr txBox="1"/>
          <p:nvPr/>
        </p:nvSpPr>
        <p:spPr>
          <a:xfrm>
            <a:off x="19240253" y="11000003"/>
            <a:ext cx="267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price.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81EE1DF-C751-D442-8444-36D77988694B}"/>
              </a:ext>
            </a:extLst>
          </p:cNvPr>
          <p:cNvGrpSpPr/>
          <p:nvPr/>
        </p:nvGrpSpPr>
        <p:grpSpPr>
          <a:xfrm>
            <a:off x="2498894" y="4544915"/>
            <a:ext cx="7132320" cy="4551224"/>
            <a:chOff x="2720566" y="4880195"/>
            <a:chExt cx="7132320" cy="4551224"/>
          </a:xfrm>
        </p:grpSpPr>
        <p:sp>
          <p:nvSpPr>
            <p:cNvPr id="219" name="CuadroTexto 238">
              <a:extLst>
                <a:ext uri="{FF2B5EF4-FFF2-40B4-BE49-F238E27FC236}">
                  <a16:creationId xmlns:a16="http://schemas.microsoft.com/office/drawing/2014/main" id="{0079BA94-8728-514A-9A28-771A1C821540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220" name="CuadroTexto 4">
              <a:extLst>
                <a:ext uri="{FF2B5EF4-FFF2-40B4-BE49-F238E27FC236}">
                  <a16:creationId xmlns:a16="http://schemas.microsoft.com/office/drawing/2014/main" id="{8D88C51E-260A-1948-886E-5EBF96F0A230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978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5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85951</TotalTime>
  <Words>331</Words>
  <Application>Microsoft Macintosh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15666</cp:revision>
  <dcterms:created xsi:type="dcterms:W3CDTF">2014-11-12T21:47:38Z</dcterms:created>
  <dcterms:modified xsi:type="dcterms:W3CDTF">2019-06-10T12:55:56Z</dcterms:modified>
  <cp:category/>
</cp:coreProperties>
</file>