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 autoAdjust="0"/>
    <p:restoredTop sz="95714" autoAdjust="0"/>
  </p:normalViewPr>
  <p:slideViewPr>
    <p:cSldViewPr snapToGrid="0" snapToObjects="1">
      <p:cViewPr varScale="1">
        <p:scale>
          <a:sx n="61" d="100"/>
          <a:sy n="61" d="100"/>
        </p:scale>
        <p:origin x="992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7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5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9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0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2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333">
            <a:extLst>
              <a:ext uri="{FF2B5EF4-FFF2-40B4-BE49-F238E27FC236}">
                <a16:creationId xmlns:a16="http://schemas.microsoft.com/office/drawing/2014/main" id="{A6BCFEE6-7A5D-2D4E-B52F-ED428CB6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517" y="5445167"/>
            <a:ext cx="2164781" cy="2164781"/>
          </a:xfrm>
          <a:custGeom>
            <a:avLst/>
            <a:gdLst>
              <a:gd name="T0" fmla="*/ 1747 w 1748"/>
              <a:gd name="T1" fmla="*/ 872 h 1747"/>
              <a:gd name="T2" fmla="*/ 1747 w 1748"/>
              <a:gd name="T3" fmla="*/ 872 h 1747"/>
              <a:gd name="T4" fmla="*/ 874 w 1748"/>
              <a:gd name="T5" fmla="*/ 1746 h 1747"/>
              <a:gd name="T6" fmla="*/ 874 w 1748"/>
              <a:gd name="T7" fmla="*/ 1746 h 1747"/>
              <a:gd name="T8" fmla="*/ 0 w 1748"/>
              <a:gd name="T9" fmla="*/ 872 h 1747"/>
              <a:gd name="T10" fmla="*/ 0 w 1748"/>
              <a:gd name="T11" fmla="*/ 872 h 1747"/>
              <a:gd name="T12" fmla="*/ 874 w 1748"/>
              <a:gd name="T13" fmla="*/ 0 h 1747"/>
              <a:gd name="T14" fmla="*/ 874 w 1748"/>
              <a:gd name="T15" fmla="*/ 0 h 1747"/>
              <a:gd name="T16" fmla="*/ 1747 w 1748"/>
              <a:gd name="T17" fmla="*/ 872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8" h="1747">
                <a:moveTo>
                  <a:pt x="1747" y="872"/>
                </a:moveTo>
                <a:lnTo>
                  <a:pt x="1747" y="872"/>
                </a:lnTo>
                <a:cubicBezTo>
                  <a:pt x="1747" y="1355"/>
                  <a:pt x="1356" y="1746"/>
                  <a:pt x="874" y="1746"/>
                </a:cubicBezTo>
                <a:lnTo>
                  <a:pt x="874" y="1746"/>
                </a:lnTo>
                <a:cubicBezTo>
                  <a:pt x="391" y="1746"/>
                  <a:pt x="0" y="1355"/>
                  <a:pt x="0" y="872"/>
                </a:cubicBezTo>
                <a:lnTo>
                  <a:pt x="0" y="872"/>
                </a:lnTo>
                <a:cubicBezTo>
                  <a:pt x="0" y="391"/>
                  <a:pt x="391" y="0"/>
                  <a:pt x="874" y="0"/>
                </a:cubicBezTo>
                <a:lnTo>
                  <a:pt x="874" y="0"/>
                </a:lnTo>
                <a:cubicBezTo>
                  <a:pt x="1356" y="0"/>
                  <a:pt x="1747" y="391"/>
                  <a:pt x="1747" y="872"/>
                </a:cubicBezTo>
              </a:path>
            </a:pathLst>
          </a:custGeom>
          <a:solidFill>
            <a:schemeClr val="bg2">
              <a:lumMod val="50000"/>
            </a:schemeClr>
          </a:solidFill>
          <a:ln w="190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4">
            <a:extLst>
              <a:ext uri="{FF2B5EF4-FFF2-40B4-BE49-F238E27FC236}">
                <a16:creationId xmlns:a16="http://schemas.microsoft.com/office/drawing/2014/main" id="{5FCC6D6D-BFBC-1142-BE5B-B6B04BE1D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6351" y="5445167"/>
            <a:ext cx="2164781" cy="2164781"/>
          </a:xfrm>
          <a:custGeom>
            <a:avLst/>
            <a:gdLst>
              <a:gd name="T0" fmla="*/ 1747 w 1748"/>
              <a:gd name="T1" fmla="*/ 872 h 1747"/>
              <a:gd name="T2" fmla="*/ 1747 w 1748"/>
              <a:gd name="T3" fmla="*/ 872 h 1747"/>
              <a:gd name="T4" fmla="*/ 874 w 1748"/>
              <a:gd name="T5" fmla="*/ 1746 h 1747"/>
              <a:gd name="T6" fmla="*/ 874 w 1748"/>
              <a:gd name="T7" fmla="*/ 1746 h 1747"/>
              <a:gd name="T8" fmla="*/ 0 w 1748"/>
              <a:gd name="T9" fmla="*/ 872 h 1747"/>
              <a:gd name="T10" fmla="*/ 0 w 1748"/>
              <a:gd name="T11" fmla="*/ 872 h 1747"/>
              <a:gd name="T12" fmla="*/ 874 w 1748"/>
              <a:gd name="T13" fmla="*/ 0 h 1747"/>
              <a:gd name="T14" fmla="*/ 874 w 1748"/>
              <a:gd name="T15" fmla="*/ 0 h 1747"/>
              <a:gd name="T16" fmla="*/ 1747 w 1748"/>
              <a:gd name="T17" fmla="*/ 872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8" h="1747">
                <a:moveTo>
                  <a:pt x="1747" y="872"/>
                </a:moveTo>
                <a:lnTo>
                  <a:pt x="1747" y="872"/>
                </a:lnTo>
                <a:cubicBezTo>
                  <a:pt x="1747" y="1355"/>
                  <a:pt x="1356" y="1746"/>
                  <a:pt x="874" y="1746"/>
                </a:cubicBezTo>
                <a:lnTo>
                  <a:pt x="874" y="1746"/>
                </a:lnTo>
                <a:cubicBezTo>
                  <a:pt x="391" y="1746"/>
                  <a:pt x="0" y="1355"/>
                  <a:pt x="0" y="872"/>
                </a:cubicBezTo>
                <a:lnTo>
                  <a:pt x="0" y="872"/>
                </a:lnTo>
                <a:cubicBezTo>
                  <a:pt x="0" y="391"/>
                  <a:pt x="391" y="0"/>
                  <a:pt x="874" y="0"/>
                </a:cubicBezTo>
                <a:lnTo>
                  <a:pt x="874" y="0"/>
                </a:lnTo>
                <a:cubicBezTo>
                  <a:pt x="1356" y="0"/>
                  <a:pt x="1747" y="391"/>
                  <a:pt x="1747" y="872"/>
                </a:cubicBezTo>
              </a:path>
            </a:pathLst>
          </a:custGeom>
          <a:solidFill>
            <a:schemeClr val="bg2">
              <a:lumMod val="50000"/>
            </a:schemeClr>
          </a:solidFill>
          <a:ln w="190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331">
            <a:extLst>
              <a:ext uri="{FF2B5EF4-FFF2-40B4-BE49-F238E27FC236}">
                <a16:creationId xmlns:a16="http://schemas.microsoft.com/office/drawing/2014/main" id="{CB0E6BFC-C4E6-C044-B146-59FB919F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908" y="4953171"/>
            <a:ext cx="4045299" cy="4296763"/>
          </a:xfrm>
          <a:custGeom>
            <a:avLst/>
            <a:gdLst>
              <a:gd name="T0" fmla="*/ 2020 w 3261"/>
              <a:gd name="T1" fmla="*/ 3342 h 3465"/>
              <a:gd name="T2" fmla="*/ 1630 w 3261"/>
              <a:gd name="T3" fmla="*/ 3464 h 3465"/>
              <a:gd name="T4" fmla="*/ 1239 w 3261"/>
              <a:gd name="T5" fmla="*/ 3342 h 3465"/>
              <a:gd name="T6" fmla="*/ 1239 w 3261"/>
              <a:gd name="T7" fmla="*/ 3342 h 3465"/>
              <a:gd name="T8" fmla="*/ 0 w 3261"/>
              <a:gd name="T9" fmla="*/ 1655 h 3465"/>
              <a:gd name="T10" fmla="*/ 0 w 3261"/>
              <a:gd name="T11" fmla="*/ 0 h 3465"/>
              <a:gd name="T12" fmla="*/ 3260 w 3261"/>
              <a:gd name="T13" fmla="*/ 0 h 3465"/>
              <a:gd name="T14" fmla="*/ 3260 w 3261"/>
              <a:gd name="T15" fmla="*/ 1655 h 3465"/>
              <a:gd name="T16" fmla="*/ 3260 w 3261"/>
              <a:gd name="T17" fmla="*/ 1655 h 3465"/>
              <a:gd name="T18" fmla="*/ 2020 w 3261"/>
              <a:gd name="T19" fmla="*/ 3342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61" h="3465">
                <a:moveTo>
                  <a:pt x="2020" y="3342"/>
                </a:moveTo>
                <a:lnTo>
                  <a:pt x="1630" y="3464"/>
                </a:lnTo>
                <a:lnTo>
                  <a:pt x="1239" y="3342"/>
                </a:lnTo>
                <a:lnTo>
                  <a:pt x="1239" y="3342"/>
                </a:lnTo>
                <a:cubicBezTo>
                  <a:pt x="502" y="3112"/>
                  <a:pt x="0" y="2428"/>
                  <a:pt x="0" y="1655"/>
                </a:cubicBezTo>
                <a:lnTo>
                  <a:pt x="0" y="0"/>
                </a:lnTo>
                <a:lnTo>
                  <a:pt x="3260" y="0"/>
                </a:lnTo>
                <a:lnTo>
                  <a:pt x="3260" y="1655"/>
                </a:lnTo>
                <a:lnTo>
                  <a:pt x="3260" y="1655"/>
                </a:lnTo>
                <a:cubicBezTo>
                  <a:pt x="3260" y="2428"/>
                  <a:pt x="2757" y="3112"/>
                  <a:pt x="2020" y="3342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32">
            <a:extLst>
              <a:ext uri="{FF2B5EF4-FFF2-40B4-BE49-F238E27FC236}">
                <a16:creationId xmlns:a16="http://schemas.microsoft.com/office/drawing/2014/main" id="{268E08D4-2291-6D4A-B295-F1F0F5EF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427" y="8675941"/>
            <a:ext cx="606797" cy="2186648"/>
          </a:xfrm>
          <a:custGeom>
            <a:avLst/>
            <a:gdLst>
              <a:gd name="T0" fmla="*/ 487 w 488"/>
              <a:gd name="T1" fmla="*/ 1762 h 1763"/>
              <a:gd name="T2" fmla="*/ 0 w 488"/>
              <a:gd name="T3" fmla="*/ 1762 h 1763"/>
              <a:gd name="T4" fmla="*/ 0 w 488"/>
              <a:gd name="T5" fmla="*/ 0 h 1763"/>
              <a:gd name="T6" fmla="*/ 487 w 488"/>
              <a:gd name="T7" fmla="*/ 0 h 1763"/>
              <a:gd name="T8" fmla="*/ 487 w 488"/>
              <a:gd name="T9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1763">
                <a:moveTo>
                  <a:pt x="487" y="1762"/>
                </a:moveTo>
                <a:lnTo>
                  <a:pt x="0" y="1762"/>
                </a:lnTo>
                <a:lnTo>
                  <a:pt x="0" y="0"/>
                </a:lnTo>
                <a:lnTo>
                  <a:pt x="487" y="0"/>
                </a:lnTo>
                <a:lnTo>
                  <a:pt x="487" y="1762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5">
            <a:extLst>
              <a:ext uri="{FF2B5EF4-FFF2-40B4-BE49-F238E27FC236}">
                <a16:creationId xmlns:a16="http://schemas.microsoft.com/office/drawing/2014/main" id="{0EAA7006-3285-6E46-B0E0-0A2BF72E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905" y="10687657"/>
            <a:ext cx="3389304" cy="792658"/>
          </a:xfrm>
          <a:custGeom>
            <a:avLst/>
            <a:gdLst>
              <a:gd name="T0" fmla="*/ 2731 w 2732"/>
              <a:gd name="T1" fmla="*/ 639 h 640"/>
              <a:gd name="T2" fmla="*/ 0 w 2732"/>
              <a:gd name="T3" fmla="*/ 639 h 640"/>
              <a:gd name="T4" fmla="*/ 0 w 2732"/>
              <a:gd name="T5" fmla="*/ 366 h 640"/>
              <a:gd name="T6" fmla="*/ 0 w 2732"/>
              <a:gd name="T7" fmla="*/ 366 h 640"/>
              <a:gd name="T8" fmla="*/ 366 w 2732"/>
              <a:gd name="T9" fmla="*/ 0 h 640"/>
              <a:gd name="T10" fmla="*/ 2365 w 2732"/>
              <a:gd name="T11" fmla="*/ 0 h 640"/>
              <a:gd name="T12" fmla="*/ 2365 w 2732"/>
              <a:gd name="T13" fmla="*/ 0 h 640"/>
              <a:gd name="T14" fmla="*/ 2731 w 2732"/>
              <a:gd name="T15" fmla="*/ 366 h 640"/>
              <a:gd name="T16" fmla="*/ 2731 w 2732"/>
              <a:gd name="T17" fmla="*/ 63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32" h="640">
                <a:moveTo>
                  <a:pt x="2731" y="639"/>
                </a:moveTo>
                <a:lnTo>
                  <a:pt x="0" y="639"/>
                </a:lnTo>
                <a:lnTo>
                  <a:pt x="0" y="366"/>
                </a:lnTo>
                <a:lnTo>
                  <a:pt x="0" y="366"/>
                </a:lnTo>
                <a:cubicBezTo>
                  <a:pt x="0" y="164"/>
                  <a:pt x="164" y="0"/>
                  <a:pt x="366" y="0"/>
                </a:cubicBezTo>
                <a:lnTo>
                  <a:pt x="2365" y="0"/>
                </a:lnTo>
                <a:lnTo>
                  <a:pt x="2365" y="0"/>
                </a:lnTo>
                <a:cubicBezTo>
                  <a:pt x="2567" y="0"/>
                  <a:pt x="2731" y="164"/>
                  <a:pt x="2731" y="366"/>
                </a:cubicBezTo>
                <a:lnTo>
                  <a:pt x="2731" y="639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9" name="Freeform 336">
            <a:extLst>
              <a:ext uri="{FF2B5EF4-FFF2-40B4-BE49-F238E27FC236}">
                <a16:creationId xmlns:a16="http://schemas.microsoft.com/office/drawing/2014/main" id="{823813CF-3B6B-4544-BB3E-978D8A55D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49" y="4521310"/>
            <a:ext cx="2831709" cy="2689577"/>
          </a:xfrm>
          <a:custGeom>
            <a:avLst/>
            <a:gdLst>
              <a:gd name="T0" fmla="*/ 1308 w 2283"/>
              <a:gd name="T1" fmla="*/ 138 h 2170"/>
              <a:gd name="T2" fmla="*/ 1500 w 2283"/>
              <a:gd name="T3" fmla="*/ 527 h 2170"/>
              <a:gd name="T4" fmla="*/ 1500 w 2283"/>
              <a:gd name="T5" fmla="*/ 527 h 2170"/>
              <a:gd name="T6" fmla="*/ 1640 w 2283"/>
              <a:gd name="T7" fmla="*/ 628 h 2170"/>
              <a:gd name="T8" fmla="*/ 2069 w 2283"/>
              <a:gd name="T9" fmla="*/ 691 h 2170"/>
              <a:gd name="T10" fmla="*/ 2069 w 2283"/>
              <a:gd name="T11" fmla="*/ 691 h 2170"/>
              <a:gd name="T12" fmla="*/ 2172 w 2283"/>
              <a:gd name="T13" fmla="*/ 1008 h 2170"/>
              <a:gd name="T14" fmla="*/ 1861 w 2283"/>
              <a:gd name="T15" fmla="*/ 1310 h 2170"/>
              <a:gd name="T16" fmla="*/ 1861 w 2283"/>
              <a:gd name="T17" fmla="*/ 1310 h 2170"/>
              <a:gd name="T18" fmla="*/ 1808 w 2283"/>
              <a:gd name="T19" fmla="*/ 1474 h 2170"/>
              <a:gd name="T20" fmla="*/ 1881 w 2283"/>
              <a:gd name="T21" fmla="*/ 1901 h 2170"/>
              <a:gd name="T22" fmla="*/ 1881 w 2283"/>
              <a:gd name="T23" fmla="*/ 1901 h 2170"/>
              <a:gd name="T24" fmla="*/ 1611 w 2283"/>
              <a:gd name="T25" fmla="*/ 2098 h 2170"/>
              <a:gd name="T26" fmla="*/ 1228 w 2283"/>
              <a:gd name="T27" fmla="*/ 1896 h 2170"/>
              <a:gd name="T28" fmla="*/ 1228 w 2283"/>
              <a:gd name="T29" fmla="*/ 1896 h 2170"/>
              <a:gd name="T30" fmla="*/ 1055 w 2283"/>
              <a:gd name="T31" fmla="*/ 1896 h 2170"/>
              <a:gd name="T32" fmla="*/ 671 w 2283"/>
              <a:gd name="T33" fmla="*/ 2098 h 2170"/>
              <a:gd name="T34" fmla="*/ 671 w 2283"/>
              <a:gd name="T35" fmla="*/ 2098 h 2170"/>
              <a:gd name="T36" fmla="*/ 401 w 2283"/>
              <a:gd name="T37" fmla="*/ 1901 h 2170"/>
              <a:gd name="T38" fmla="*/ 474 w 2283"/>
              <a:gd name="T39" fmla="*/ 1474 h 2170"/>
              <a:gd name="T40" fmla="*/ 474 w 2283"/>
              <a:gd name="T41" fmla="*/ 1474 h 2170"/>
              <a:gd name="T42" fmla="*/ 421 w 2283"/>
              <a:gd name="T43" fmla="*/ 1310 h 2170"/>
              <a:gd name="T44" fmla="*/ 111 w 2283"/>
              <a:gd name="T45" fmla="*/ 1008 h 2170"/>
              <a:gd name="T46" fmla="*/ 111 w 2283"/>
              <a:gd name="T47" fmla="*/ 1008 h 2170"/>
              <a:gd name="T48" fmla="*/ 214 w 2283"/>
              <a:gd name="T49" fmla="*/ 691 h 2170"/>
              <a:gd name="T50" fmla="*/ 642 w 2283"/>
              <a:gd name="T51" fmla="*/ 628 h 2170"/>
              <a:gd name="T52" fmla="*/ 642 w 2283"/>
              <a:gd name="T53" fmla="*/ 628 h 2170"/>
              <a:gd name="T54" fmla="*/ 783 w 2283"/>
              <a:gd name="T55" fmla="*/ 527 h 2170"/>
              <a:gd name="T56" fmla="*/ 974 w 2283"/>
              <a:gd name="T57" fmla="*/ 138 h 2170"/>
              <a:gd name="T58" fmla="*/ 974 w 2283"/>
              <a:gd name="T59" fmla="*/ 138 h 2170"/>
              <a:gd name="T60" fmla="*/ 1308 w 2283"/>
              <a:gd name="T61" fmla="*/ 138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0">
                <a:moveTo>
                  <a:pt x="1308" y="138"/>
                </a:moveTo>
                <a:lnTo>
                  <a:pt x="1500" y="527"/>
                </a:lnTo>
                <a:lnTo>
                  <a:pt x="1500" y="527"/>
                </a:lnTo>
                <a:cubicBezTo>
                  <a:pt x="1527" y="581"/>
                  <a:pt x="1580" y="620"/>
                  <a:pt x="1640" y="628"/>
                </a:cubicBezTo>
                <a:lnTo>
                  <a:pt x="2069" y="691"/>
                </a:lnTo>
                <a:lnTo>
                  <a:pt x="2069" y="691"/>
                </a:lnTo>
                <a:cubicBezTo>
                  <a:pt x="2222" y="713"/>
                  <a:pt x="2282" y="900"/>
                  <a:pt x="2172" y="1008"/>
                </a:cubicBezTo>
                <a:lnTo>
                  <a:pt x="1861" y="1310"/>
                </a:lnTo>
                <a:lnTo>
                  <a:pt x="1861" y="1310"/>
                </a:lnTo>
                <a:cubicBezTo>
                  <a:pt x="1817" y="1353"/>
                  <a:pt x="1798" y="1415"/>
                  <a:pt x="1808" y="1474"/>
                </a:cubicBezTo>
                <a:lnTo>
                  <a:pt x="1881" y="1901"/>
                </a:lnTo>
                <a:lnTo>
                  <a:pt x="1881" y="1901"/>
                </a:lnTo>
                <a:cubicBezTo>
                  <a:pt x="1907" y="2054"/>
                  <a:pt x="1748" y="2169"/>
                  <a:pt x="1611" y="2098"/>
                </a:cubicBezTo>
                <a:lnTo>
                  <a:pt x="1228" y="1896"/>
                </a:lnTo>
                <a:lnTo>
                  <a:pt x="1228" y="1896"/>
                </a:lnTo>
                <a:cubicBezTo>
                  <a:pt x="1173" y="1867"/>
                  <a:pt x="1109" y="1867"/>
                  <a:pt x="1055" y="1896"/>
                </a:cubicBezTo>
                <a:lnTo>
                  <a:pt x="671" y="2098"/>
                </a:lnTo>
                <a:lnTo>
                  <a:pt x="671" y="2098"/>
                </a:lnTo>
                <a:cubicBezTo>
                  <a:pt x="534" y="2169"/>
                  <a:pt x="375" y="2054"/>
                  <a:pt x="401" y="1901"/>
                </a:cubicBezTo>
                <a:lnTo>
                  <a:pt x="474" y="1474"/>
                </a:lnTo>
                <a:lnTo>
                  <a:pt x="474" y="1474"/>
                </a:lnTo>
                <a:cubicBezTo>
                  <a:pt x="485" y="1415"/>
                  <a:pt x="465" y="1353"/>
                  <a:pt x="421" y="1310"/>
                </a:cubicBezTo>
                <a:lnTo>
                  <a:pt x="111" y="1008"/>
                </a:lnTo>
                <a:lnTo>
                  <a:pt x="111" y="1008"/>
                </a:lnTo>
                <a:cubicBezTo>
                  <a:pt x="0" y="900"/>
                  <a:pt x="61" y="713"/>
                  <a:pt x="214" y="691"/>
                </a:cubicBezTo>
                <a:lnTo>
                  <a:pt x="642" y="628"/>
                </a:lnTo>
                <a:lnTo>
                  <a:pt x="642" y="628"/>
                </a:lnTo>
                <a:cubicBezTo>
                  <a:pt x="703" y="620"/>
                  <a:pt x="756" y="581"/>
                  <a:pt x="783" y="527"/>
                </a:cubicBezTo>
                <a:lnTo>
                  <a:pt x="974" y="138"/>
                </a:lnTo>
                <a:lnTo>
                  <a:pt x="974" y="138"/>
                </a:lnTo>
                <a:cubicBezTo>
                  <a:pt x="1042" y="0"/>
                  <a:pt x="1239" y="0"/>
                  <a:pt x="1308" y="1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7">
            <a:extLst>
              <a:ext uri="{FF2B5EF4-FFF2-40B4-BE49-F238E27FC236}">
                <a16:creationId xmlns:a16="http://schemas.microsoft.com/office/drawing/2014/main" id="{9E2CCE07-0592-C54F-90EC-5148ADB6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49" y="8752474"/>
            <a:ext cx="2831709" cy="2695042"/>
          </a:xfrm>
          <a:custGeom>
            <a:avLst/>
            <a:gdLst>
              <a:gd name="T0" fmla="*/ 1308 w 2283"/>
              <a:gd name="T1" fmla="*/ 139 h 2172"/>
              <a:gd name="T2" fmla="*/ 1500 w 2283"/>
              <a:gd name="T3" fmla="*/ 527 h 2172"/>
              <a:gd name="T4" fmla="*/ 1500 w 2283"/>
              <a:gd name="T5" fmla="*/ 527 h 2172"/>
              <a:gd name="T6" fmla="*/ 1640 w 2283"/>
              <a:gd name="T7" fmla="*/ 629 h 2172"/>
              <a:gd name="T8" fmla="*/ 2069 w 2283"/>
              <a:gd name="T9" fmla="*/ 692 h 2172"/>
              <a:gd name="T10" fmla="*/ 2069 w 2283"/>
              <a:gd name="T11" fmla="*/ 692 h 2172"/>
              <a:gd name="T12" fmla="*/ 2172 w 2283"/>
              <a:gd name="T13" fmla="*/ 1009 h 2172"/>
              <a:gd name="T14" fmla="*/ 1861 w 2283"/>
              <a:gd name="T15" fmla="*/ 1312 h 2172"/>
              <a:gd name="T16" fmla="*/ 1861 w 2283"/>
              <a:gd name="T17" fmla="*/ 1312 h 2172"/>
              <a:gd name="T18" fmla="*/ 1808 w 2283"/>
              <a:gd name="T19" fmla="*/ 1476 h 2172"/>
              <a:gd name="T20" fmla="*/ 1881 w 2283"/>
              <a:gd name="T21" fmla="*/ 1903 h 2172"/>
              <a:gd name="T22" fmla="*/ 1881 w 2283"/>
              <a:gd name="T23" fmla="*/ 1903 h 2172"/>
              <a:gd name="T24" fmla="*/ 1611 w 2283"/>
              <a:gd name="T25" fmla="*/ 2099 h 2172"/>
              <a:gd name="T26" fmla="*/ 1228 w 2283"/>
              <a:gd name="T27" fmla="*/ 1897 h 2172"/>
              <a:gd name="T28" fmla="*/ 1228 w 2283"/>
              <a:gd name="T29" fmla="*/ 1897 h 2172"/>
              <a:gd name="T30" fmla="*/ 1055 w 2283"/>
              <a:gd name="T31" fmla="*/ 1897 h 2172"/>
              <a:gd name="T32" fmla="*/ 671 w 2283"/>
              <a:gd name="T33" fmla="*/ 2099 h 2172"/>
              <a:gd name="T34" fmla="*/ 671 w 2283"/>
              <a:gd name="T35" fmla="*/ 2099 h 2172"/>
              <a:gd name="T36" fmla="*/ 401 w 2283"/>
              <a:gd name="T37" fmla="*/ 1903 h 2172"/>
              <a:gd name="T38" fmla="*/ 474 w 2283"/>
              <a:gd name="T39" fmla="*/ 1476 h 2172"/>
              <a:gd name="T40" fmla="*/ 474 w 2283"/>
              <a:gd name="T41" fmla="*/ 1476 h 2172"/>
              <a:gd name="T42" fmla="*/ 421 w 2283"/>
              <a:gd name="T43" fmla="*/ 1312 h 2172"/>
              <a:gd name="T44" fmla="*/ 111 w 2283"/>
              <a:gd name="T45" fmla="*/ 1009 h 2172"/>
              <a:gd name="T46" fmla="*/ 111 w 2283"/>
              <a:gd name="T47" fmla="*/ 1009 h 2172"/>
              <a:gd name="T48" fmla="*/ 214 w 2283"/>
              <a:gd name="T49" fmla="*/ 692 h 2172"/>
              <a:gd name="T50" fmla="*/ 642 w 2283"/>
              <a:gd name="T51" fmla="*/ 629 h 2172"/>
              <a:gd name="T52" fmla="*/ 642 w 2283"/>
              <a:gd name="T53" fmla="*/ 629 h 2172"/>
              <a:gd name="T54" fmla="*/ 783 w 2283"/>
              <a:gd name="T55" fmla="*/ 527 h 2172"/>
              <a:gd name="T56" fmla="*/ 974 w 2283"/>
              <a:gd name="T57" fmla="*/ 139 h 2172"/>
              <a:gd name="T58" fmla="*/ 974 w 2283"/>
              <a:gd name="T59" fmla="*/ 139 h 2172"/>
              <a:gd name="T60" fmla="*/ 1308 w 2283"/>
              <a:gd name="T61" fmla="*/ 1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2">
                <a:moveTo>
                  <a:pt x="1308" y="139"/>
                </a:moveTo>
                <a:lnTo>
                  <a:pt x="1500" y="527"/>
                </a:lnTo>
                <a:lnTo>
                  <a:pt x="1500" y="527"/>
                </a:lnTo>
                <a:cubicBezTo>
                  <a:pt x="1527" y="583"/>
                  <a:pt x="1580" y="620"/>
                  <a:pt x="1640" y="629"/>
                </a:cubicBezTo>
                <a:lnTo>
                  <a:pt x="2069" y="692"/>
                </a:lnTo>
                <a:lnTo>
                  <a:pt x="2069" y="692"/>
                </a:lnTo>
                <a:cubicBezTo>
                  <a:pt x="2222" y="713"/>
                  <a:pt x="2282" y="901"/>
                  <a:pt x="2172" y="1009"/>
                </a:cubicBezTo>
                <a:lnTo>
                  <a:pt x="1861" y="1312"/>
                </a:lnTo>
                <a:lnTo>
                  <a:pt x="1861" y="1312"/>
                </a:lnTo>
                <a:cubicBezTo>
                  <a:pt x="1817" y="1354"/>
                  <a:pt x="1798" y="1416"/>
                  <a:pt x="1808" y="1476"/>
                </a:cubicBezTo>
                <a:lnTo>
                  <a:pt x="1881" y="1903"/>
                </a:lnTo>
                <a:lnTo>
                  <a:pt x="1881" y="1903"/>
                </a:lnTo>
                <a:cubicBezTo>
                  <a:pt x="1907" y="2055"/>
                  <a:pt x="1748" y="2171"/>
                  <a:pt x="1611" y="2099"/>
                </a:cubicBezTo>
                <a:lnTo>
                  <a:pt x="1228" y="1897"/>
                </a:lnTo>
                <a:lnTo>
                  <a:pt x="1228" y="1897"/>
                </a:lnTo>
                <a:cubicBezTo>
                  <a:pt x="1173" y="1869"/>
                  <a:pt x="1109" y="1869"/>
                  <a:pt x="1055" y="1897"/>
                </a:cubicBezTo>
                <a:lnTo>
                  <a:pt x="671" y="2099"/>
                </a:lnTo>
                <a:lnTo>
                  <a:pt x="671" y="2099"/>
                </a:lnTo>
                <a:cubicBezTo>
                  <a:pt x="534" y="2171"/>
                  <a:pt x="375" y="2055"/>
                  <a:pt x="401" y="1903"/>
                </a:cubicBezTo>
                <a:lnTo>
                  <a:pt x="474" y="1476"/>
                </a:lnTo>
                <a:lnTo>
                  <a:pt x="474" y="1476"/>
                </a:lnTo>
                <a:cubicBezTo>
                  <a:pt x="485" y="1416"/>
                  <a:pt x="465" y="1354"/>
                  <a:pt x="421" y="1312"/>
                </a:cubicBezTo>
                <a:lnTo>
                  <a:pt x="111" y="1009"/>
                </a:lnTo>
                <a:lnTo>
                  <a:pt x="111" y="1009"/>
                </a:lnTo>
                <a:cubicBezTo>
                  <a:pt x="0" y="901"/>
                  <a:pt x="61" y="713"/>
                  <a:pt x="214" y="692"/>
                </a:cubicBezTo>
                <a:lnTo>
                  <a:pt x="642" y="629"/>
                </a:lnTo>
                <a:lnTo>
                  <a:pt x="642" y="629"/>
                </a:lnTo>
                <a:cubicBezTo>
                  <a:pt x="703" y="620"/>
                  <a:pt x="756" y="583"/>
                  <a:pt x="783" y="527"/>
                </a:cubicBezTo>
                <a:lnTo>
                  <a:pt x="974" y="139"/>
                </a:lnTo>
                <a:lnTo>
                  <a:pt x="974" y="139"/>
                </a:lnTo>
                <a:cubicBezTo>
                  <a:pt x="1042" y="0"/>
                  <a:pt x="1239" y="0"/>
                  <a:pt x="1308" y="1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8">
            <a:extLst>
              <a:ext uri="{FF2B5EF4-FFF2-40B4-BE49-F238E27FC236}">
                <a16:creationId xmlns:a16="http://schemas.microsoft.com/office/drawing/2014/main" id="{A7A38608-79B7-FB41-A147-AF17519CC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1092" y="4521310"/>
            <a:ext cx="2831709" cy="2689577"/>
          </a:xfrm>
          <a:custGeom>
            <a:avLst/>
            <a:gdLst>
              <a:gd name="T0" fmla="*/ 1308 w 2283"/>
              <a:gd name="T1" fmla="*/ 138 h 2170"/>
              <a:gd name="T2" fmla="*/ 1500 w 2283"/>
              <a:gd name="T3" fmla="*/ 527 h 2170"/>
              <a:gd name="T4" fmla="*/ 1500 w 2283"/>
              <a:gd name="T5" fmla="*/ 527 h 2170"/>
              <a:gd name="T6" fmla="*/ 1640 w 2283"/>
              <a:gd name="T7" fmla="*/ 629 h 2170"/>
              <a:gd name="T8" fmla="*/ 2068 w 2283"/>
              <a:gd name="T9" fmla="*/ 691 h 2170"/>
              <a:gd name="T10" fmla="*/ 2068 w 2283"/>
              <a:gd name="T11" fmla="*/ 691 h 2170"/>
              <a:gd name="T12" fmla="*/ 2172 w 2283"/>
              <a:gd name="T13" fmla="*/ 1009 h 2170"/>
              <a:gd name="T14" fmla="*/ 1862 w 2283"/>
              <a:gd name="T15" fmla="*/ 1311 h 2170"/>
              <a:gd name="T16" fmla="*/ 1862 w 2283"/>
              <a:gd name="T17" fmla="*/ 1311 h 2170"/>
              <a:gd name="T18" fmla="*/ 1808 w 2283"/>
              <a:gd name="T19" fmla="*/ 1476 h 2170"/>
              <a:gd name="T20" fmla="*/ 1881 w 2283"/>
              <a:gd name="T21" fmla="*/ 1902 h 2170"/>
              <a:gd name="T22" fmla="*/ 1881 w 2283"/>
              <a:gd name="T23" fmla="*/ 1902 h 2170"/>
              <a:gd name="T24" fmla="*/ 1612 w 2283"/>
              <a:gd name="T25" fmla="*/ 2098 h 2170"/>
              <a:gd name="T26" fmla="*/ 1228 w 2283"/>
              <a:gd name="T27" fmla="*/ 1896 h 2170"/>
              <a:gd name="T28" fmla="*/ 1228 w 2283"/>
              <a:gd name="T29" fmla="*/ 1896 h 2170"/>
              <a:gd name="T30" fmla="*/ 1054 w 2283"/>
              <a:gd name="T31" fmla="*/ 1896 h 2170"/>
              <a:gd name="T32" fmla="*/ 671 w 2283"/>
              <a:gd name="T33" fmla="*/ 2098 h 2170"/>
              <a:gd name="T34" fmla="*/ 671 w 2283"/>
              <a:gd name="T35" fmla="*/ 2098 h 2170"/>
              <a:gd name="T36" fmla="*/ 401 w 2283"/>
              <a:gd name="T37" fmla="*/ 1902 h 2170"/>
              <a:gd name="T38" fmla="*/ 474 w 2283"/>
              <a:gd name="T39" fmla="*/ 1476 h 2170"/>
              <a:gd name="T40" fmla="*/ 474 w 2283"/>
              <a:gd name="T41" fmla="*/ 1476 h 2170"/>
              <a:gd name="T42" fmla="*/ 421 w 2283"/>
              <a:gd name="T43" fmla="*/ 1311 h 2170"/>
              <a:gd name="T44" fmla="*/ 110 w 2283"/>
              <a:gd name="T45" fmla="*/ 1009 h 2170"/>
              <a:gd name="T46" fmla="*/ 110 w 2283"/>
              <a:gd name="T47" fmla="*/ 1009 h 2170"/>
              <a:gd name="T48" fmla="*/ 214 w 2283"/>
              <a:gd name="T49" fmla="*/ 691 h 2170"/>
              <a:gd name="T50" fmla="*/ 642 w 2283"/>
              <a:gd name="T51" fmla="*/ 629 h 2170"/>
              <a:gd name="T52" fmla="*/ 642 w 2283"/>
              <a:gd name="T53" fmla="*/ 629 h 2170"/>
              <a:gd name="T54" fmla="*/ 782 w 2283"/>
              <a:gd name="T55" fmla="*/ 527 h 2170"/>
              <a:gd name="T56" fmla="*/ 974 w 2283"/>
              <a:gd name="T57" fmla="*/ 138 h 2170"/>
              <a:gd name="T58" fmla="*/ 974 w 2283"/>
              <a:gd name="T59" fmla="*/ 138 h 2170"/>
              <a:gd name="T60" fmla="*/ 1308 w 2283"/>
              <a:gd name="T61" fmla="*/ 138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0">
                <a:moveTo>
                  <a:pt x="1308" y="138"/>
                </a:moveTo>
                <a:lnTo>
                  <a:pt x="1500" y="527"/>
                </a:lnTo>
                <a:lnTo>
                  <a:pt x="1500" y="527"/>
                </a:lnTo>
                <a:cubicBezTo>
                  <a:pt x="1527" y="582"/>
                  <a:pt x="1579" y="620"/>
                  <a:pt x="1640" y="629"/>
                </a:cubicBezTo>
                <a:lnTo>
                  <a:pt x="2068" y="691"/>
                </a:lnTo>
                <a:lnTo>
                  <a:pt x="2068" y="691"/>
                </a:lnTo>
                <a:cubicBezTo>
                  <a:pt x="2221" y="714"/>
                  <a:pt x="2282" y="901"/>
                  <a:pt x="2172" y="1009"/>
                </a:cubicBezTo>
                <a:lnTo>
                  <a:pt x="1862" y="1311"/>
                </a:lnTo>
                <a:lnTo>
                  <a:pt x="1862" y="1311"/>
                </a:lnTo>
                <a:cubicBezTo>
                  <a:pt x="1818" y="1354"/>
                  <a:pt x="1798" y="1415"/>
                  <a:pt x="1808" y="1476"/>
                </a:cubicBezTo>
                <a:lnTo>
                  <a:pt x="1881" y="1902"/>
                </a:lnTo>
                <a:lnTo>
                  <a:pt x="1881" y="1902"/>
                </a:lnTo>
                <a:cubicBezTo>
                  <a:pt x="1907" y="2054"/>
                  <a:pt x="1748" y="2169"/>
                  <a:pt x="1612" y="2098"/>
                </a:cubicBezTo>
                <a:lnTo>
                  <a:pt x="1228" y="1896"/>
                </a:lnTo>
                <a:lnTo>
                  <a:pt x="1228" y="1896"/>
                </a:lnTo>
                <a:cubicBezTo>
                  <a:pt x="1174" y="1868"/>
                  <a:pt x="1109" y="1868"/>
                  <a:pt x="1054" y="1896"/>
                </a:cubicBezTo>
                <a:lnTo>
                  <a:pt x="671" y="2098"/>
                </a:lnTo>
                <a:lnTo>
                  <a:pt x="671" y="2098"/>
                </a:lnTo>
                <a:cubicBezTo>
                  <a:pt x="535" y="2169"/>
                  <a:pt x="375" y="2054"/>
                  <a:pt x="401" y="1902"/>
                </a:cubicBezTo>
                <a:lnTo>
                  <a:pt x="474" y="1476"/>
                </a:lnTo>
                <a:lnTo>
                  <a:pt x="474" y="1476"/>
                </a:lnTo>
                <a:cubicBezTo>
                  <a:pt x="484" y="1415"/>
                  <a:pt x="465" y="1354"/>
                  <a:pt x="421" y="1311"/>
                </a:cubicBezTo>
                <a:lnTo>
                  <a:pt x="110" y="1009"/>
                </a:lnTo>
                <a:lnTo>
                  <a:pt x="110" y="1009"/>
                </a:lnTo>
                <a:cubicBezTo>
                  <a:pt x="0" y="901"/>
                  <a:pt x="61" y="714"/>
                  <a:pt x="214" y="691"/>
                </a:cubicBezTo>
                <a:lnTo>
                  <a:pt x="642" y="629"/>
                </a:lnTo>
                <a:lnTo>
                  <a:pt x="642" y="629"/>
                </a:lnTo>
                <a:cubicBezTo>
                  <a:pt x="703" y="620"/>
                  <a:pt x="755" y="582"/>
                  <a:pt x="782" y="527"/>
                </a:cubicBezTo>
                <a:lnTo>
                  <a:pt x="974" y="138"/>
                </a:lnTo>
                <a:lnTo>
                  <a:pt x="974" y="138"/>
                </a:lnTo>
                <a:cubicBezTo>
                  <a:pt x="1043" y="0"/>
                  <a:pt x="1240" y="0"/>
                  <a:pt x="1308" y="1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39">
            <a:extLst>
              <a:ext uri="{FF2B5EF4-FFF2-40B4-BE49-F238E27FC236}">
                <a16:creationId xmlns:a16="http://schemas.microsoft.com/office/drawing/2014/main" id="{8E17626B-274D-CD49-87DC-54511391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1092" y="8757939"/>
            <a:ext cx="2831709" cy="2689577"/>
          </a:xfrm>
          <a:custGeom>
            <a:avLst/>
            <a:gdLst>
              <a:gd name="T0" fmla="*/ 1308 w 2283"/>
              <a:gd name="T1" fmla="*/ 138 h 2171"/>
              <a:gd name="T2" fmla="*/ 1500 w 2283"/>
              <a:gd name="T3" fmla="*/ 526 h 2171"/>
              <a:gd name="T4" fmla="*/ 1500 w 2283"/>
              <a:gd name="T5" fmla="*/ 526 h 2171"/>
              <a:gd name="T6" fmla="*/ 1640 w 2283"/>
              <a:gd name="T7" fmla="*/ 628 h 2171"/>
              <a:gd name="T8" fmla="*/ 2068 w 2283"/>
              <a:gd name="T9" fmla="*/ 690 h 2171"/>
              <a:gd name="T10" fmla="*/ 2068 w 2283"/>
              <a:gd name="T11" fmla="*/ 690 h 2171"/>
              <a:gd name="T12" fmla="*/ 2172 w 2283"/>
              <a:gd name="T13" fmla="*/ 1007 h 2171"/>
              <a:gd name="T14" fmla="*/ 1862 w 2283"/>
              <a:gd name="T15" fmla="*/ 1310 h 2171"/>
              <a:gd name="T16" fmla="*/ 1862 w 2283"/>
              <a:gd name="T17" fmla="*/ 1310 h 2171"/>
              <a:gd name="T18" fmla="*/ 1808 w 2283"/>
              <a:gd name="T19" fmla="*/ 1475 h 2171"/>
              <a:gd name="T20" fmla="*/ 1881 w 2283"/>
              <a:gd name="T21" fmla="*/ 1902 h 2171"/>
              <a:gd name="T22" fmla="*/ 1881 w 2283"/>
              <a:gd name="T23" fmla="*/ 1902 h 2171"/>
              <a:gd name="T24" fmla="*/ 1612 w 2283"/>
              <a:gd name="T25" fmla="*/ 2098 h 2171"/>
              <a:gd name="T26" fmla="*/ 1228 w 2283"/>
              <a:gd name="T27" fmla="*/ 1897 h 2171"/>
              <a:gd name="T28" fmla="*/ 1228 w 2283"/>
              <a:gd name="T29" fmla="*/ 1897 h 2171"/>
              <a:gd name="T30" fmla="*/ 1054 w 2283"/>
              <a:gd name="T31" fmla="*/ 1897 h 2171"/>
              <a:gd name="T32" fmla="*/ 671 w 2283"/>
              <a:gd name="T33" fmla="*/ 2098 h 2171"/>
              <a:gd name="T34" fmla="*/ 671 w 2283"/>
              <a:gd name="T35" fmla="*/ 2098 h 2171"/>
              <a:gd name="T36" fmla="*/ 401 w 2283"/>
              <a:gd name="T37" fmla="*/ 1902 h 2171"/>
              <a:gd name="T38" fmla="*/ 474 w 2283"/>
              <a:gd name="T39" fmla="*/ 1475 h 2171"/>
              <a:gd name="T40" fmla="*/ 474 w 2283"/>
              <a:gd name="T41" fmla="*/ 1475 h 2171"/>
              <a:gd name="T42" fmla="*/ 421 w 2283"/>
              <a:gd name="T43" fmla="*/ 1310 h 2171"/>
              <a:gd name="T44" fmla="*/ 110 w 2283"/>
              <a:gd name="T45" fmla="*/ 1007 h 2171"/>
              <a:gd name="T46" fmla="*/ 110 w 2283"/>
              <a:gd name="T47" fmla="*/ 1007 h 2171"/>
              <a:gd name="T48" fmla="*/ 214 w 2283"/>
              <a:gd name="T49" fmla="*/ 690 h 2171"/>
              <a:gd name="T50" fmla="*/ 642 w 2283"/>
              <a:gd name="T51" fmla="*/ 628 h 2171"/>
              <a:gd name="T52" fmla="*/ 642 w 2283"/>
              <a:gd name="T53" fmla="*/ 628 h 2171"/>
              <a:gd name="T54" fmla="*/ 782 w 2283"/>
              <a:gd name="T55" fmla="*/ 526 h 2171"/>
              <a:gd name="T56" fmla="*/ 974 w 2283"/>
              <a:gd name="T57" fmla="*/ 138 h 2171"/>
              <a:gd name="T58" fmla="*/ 974 w 2283"/>
              <a:gd name="T59" fmla="*/ 138 h 2171"/>
              <a:gd name="T60" fmla="*/ 1308 w 2283"/>
              <a:gd name="T61" fmla="*/ 13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3" h="2171">
                <a:moveTo>
                  <a:pt x="1308" y="138"/>
                </a:moveTo>
                <a:lnTo>
                  <a:pt x="1500" y="526"/>
                </a:lnTo>
                <a:lnTo>
                  <a:pt x="1500" y="526"/>
                </a:lnTo>
                <a:cubicBezTo>
                  <a:pt x="1527" y="581"/>
                  <a:pt x="1579" y="619"/>
                  <a:pt x="1640" y="628"/>
                </a:cubicBezTo>
                <a:lnTo>
                  <a:pt x="2068" y="690"/>
                </a:lnTo>
                <a:lnTo>
                  <a:pt x="2068" y="690"/>
                </a:lnTo>
                <a:cubicBezTo>
                  <a:pt x="2221" y="713"/>
                  <a:pt x="2282" y="900"/>
                  <a:pt x="2172" y="1007"/>
                </a:cubicBezTo>
                <a:lnTo>
                  <a:pt x="1862" y="1310"/>
                </a:lnTo>
                <a:lnTo>
                  <a:pt x="1862" y="1310"/>
                </a:lnTo>
                <a:cubicBezTo>
                  <a:pt x="1818" y="1353"/>
                  <a:pt x="1798" y="1415"/>
                  <a:pt x="1808" y="1475"/>
                </a:cubicBezTo>
                <a:lnTo>
                  <a:pt x="1881" y="1902"/>
                </a:lnTo>
                <a:lnTo>
                  <a:pt x="1881" y="1902"/>
                </a:lnTo>
                <a:cubicBezTo>
                  <a:pt x="1907" y="2054"/>
                  <a:pt x="1748" y="2170"/>
                  <a:pt x="1612" y="2098"/>
                </a:cubicBezTo>
                <a:lnTo>
                  <a:pt x="1228" y="1897"/>
                </a:lnTo>
                <a:lnTo>
                  <a:pt x="1228" y="1897"/>
                </a:lnTo>
                <a:cubicBezTo>
                  <a:pt x="1174" y="1868"/>
                  <a:pt x="1109" y="1868"/>
                  <a:pt x="1054" y="1897"/>
                </a:cubicBezTo>
                <a:lnTo>
                  <a:pt x="671" y="2098"/>
                </a:lnTo>
                <a:lnTo>
                  <a:pt x="671" y="2098"/>
                </a:lnTo>
                <a:cubicBezTo>
                  <a:pt x="535" y="2170"/>
                  <a:pt x="375" y="2054"/>
                  <a:pt x="401" y="1902"/>
                </a:cubicBezTo>
                <a:lnTo>
                  <a:pt x="474" y="1475"/>
                </a:lnTo>
                <a:lnTo>
                  <a:pt x="474" y="1475"/>
                </a:lnTo>
                <a:cubicBezTo>
                  <a:pt x="484" y="1415"/>
                  <a:pt x="465" y="1353"/>
                  <a:pt x="421" y="1310"/>
                </a:cubicBezTo>
                <a:lnTo>
                  <a:pt x="110" y="1007"/>
                </a:lnTo>
                <a:lnTo>
                  <a:pt x="110" y="1007"/>
                </a:lnTo>
                <a:cubicBezTo>
                  <a:pt x="0" y="900"/>
                  <a:pt x="61" y="713"/>
                  <a:pt x="214" y="690"/>
                </a:cubicBezTo>
                <a:lnTo>
                  <a:pt x="642" y="628"/>
                </a:lnTo>
                <a:lnTo>
                  <a:pt x="642" y="628"/>
                </a:lnTo>
                <a:cubicBezTo>
                  <a:pt x="703" y="619"/>
                  <a:pt x="755" y="581"/>
                  <a:pt x="782" y="526"/>
                </a:cubicBezTo>
                <a:lnTo>
                  <a:pt x="974" y="138"/>
                </a:lnTo>
                <a:lnTo>
                  <a:pt x="974" y="138"/>
                </a:lnTo>
                <a:cubicBezTo>
                  <a:pt x="1043" y="0"/>
                  <a:pt x="1240" y="0"/>
                  <a:pt x="1308" y="1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CuadroTexto 4">
            <a:extLst>
              <a:ext uri="{FF2B5EF4-FFF2-40B4-BE49-F238E27FC236}">
                <a16:creationId xmlns:a16="http://schemas.microsoft.com/office/drawing/2014/main" id="{645223D6-E86D-7640-B41F-5B0C03DDAA2F}"/>
              </a:ext>
            </a:extLst>
          </p:cNvPr>
          <p:cNvSpPr txBox="1"/>
          <p:nvPr/>
        </p:nvSpPr>
        <p:spPr>
          <a:xfrm>
            <a:off x="2472240" y="5445167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68" name="CuadroTexto 4">
            <a:extLst>
              <a:ext uri="{FF2B5EF4-FFF2-40B4-BE49-F238E27FC236}">
                <a16:creationId xmlns:a16="http://schemas.microsoft.com/office/drawing/2014/main" id="{D3F064CC-B9F2-F649-A404-669B61D2DAB5}"/>
              </a:ext>
            </a:extLst>
          </p:cNvPr>
          <p:cNvSpPr txBox="1"/>
          <p:nvPr/>
        </p:nvSpPr>
        <p:spPr>
          <a:xfrm>
            <a:off x="2472240" y="9671994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69" name="CuadroTexto 4">
            <a:extLst>
              <a:ext uri="{FF2B5EF4-FFF2-40B4-BE49-F238E27FC236}">
                <a16:creationId xmlns:a16="http://schemas.microsoft.com/office/drawing/2014/main" id="{5BA32474-C080-B547-B049-4447BC799150}"/>
              </a:ext>
            </a:extLst>
          </p:cNvPr>
          <p:cNvSpPr txBox="1"/>
          <p:nvPr/>
        </p:nvSpPr>
        <p:spPr>
          <a:xfrm>
            <a:off x="20539523" y="5445167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70" name="CuadroTexto 4">
            <a:extLst>
              <a:ext uri="{FF2B5EF4-FFF2-40B4-BE49-F238E27FC236}">
                <a16:creationId xmlns:a16="http://schemas.microsoft.com/office/drawing/2014/main" id="{E961D8DD-9B7A-AE4C-B37E-63B83C93F4E7}"/>
              </a:ext>
            </a:extLst>
          </p:cNvPr>
          <p:cNvSpPr txBox="1"/>
          <p:nvPr/>
        </p:nvSpPr>
        <p:spPr>
          <a:xfrm>
            <a:off x="20539523" y="9671994"/>
            <a:ext cx="1376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BAE1D64-1537-954A-B11D-00E008D75A38}"/>
              </a:ext>
            </a:extLst>
          </p:cNvPr>
          <p:cNvGrpSpPr/>
          <p:nvPr/>
        </p:nvGrpSpPr>
        <p:grpSpPr>
          <a:xfrm>
            <a:off x="5010116" y="4937335"/>
            <a:ext cx="3264984" cy="2031326"/>
            <a:chOff x="21840150" y="4290491"/>
            <a:chExt cx="3264984" cy="2031326"/>
          </a:xfrm>
        </p:grpSpPr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A1701377-E8A8-9841-A0FD-EBEFE6622B13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3" name="CuadroTexto 4">
              <a:extLst>
                <a:ext uri="{FF2B5EF4-FFF2-40B4-BE49-F238E27FC236}">
                  <a16:creationId xmlns:a16="http://schemas.microsoft.com/office/drawing/2014/main" id="{114D2FD2-E3E2-6048-8435-77375F97229A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D8AA672-8C66-194D-87A1-A0A46A77A5D2}"/>
              </a:ext>
            </a:extLst>
          </p:cNvPr>
          <p:cNvGrpSpPr/>
          <p:nvPr/>
        </p:nvGrpSpPr>
        <p:grpSpPr>
          <a:xfrm>
            <a:off x="5010116" y="9084332"/>
            <a:ext cx="3264984" cy="2031326"/>
            <a:chOff x="21840150" y="4290491"/>
            <a:chExt cx="3264984" cy="2031326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99E00259-D406-1345-A476-AA98B7A84ED2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75622E0A-4D12-824B-B3AF-956C5CDD14F4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BE6AA57-C4CE-C44B-A5E0-E5359BA7D091}"/>
              </a:ext>
            </a:extLst>
          </p:cNvPr>
          <p:cNvGrpSpPr/>
          <p:nvPr/>
        </p:nvGrpSpPr>
        <p:grpSpPr>
          <a:xfrm>
            <a:off x="16161820" y="4953171"/>
            <a:ext cx="3264984" cy="2031326"/>
            <a:chOff x="21840150" y="4290491"/>
            <a:chExt cx="3264984" cy="2031326"/>
          </a:xfrm>
        </p:grpSpPr>
        <p:sp>
          <p:nvSpPr>
            <p:cNvPr id="278" name="CuadroTexto 4">
              <a:extLst>
                <a:ext uri="{FF2B5EF4-FFF2-40B4-BE49-F238E27FC236}">
                  <a16:creationId xmlns:a16="http://schemas.microsoft.com/office/drawing/2014/main" id="{0015281A-BCAF-D441-B588-F21E6B462316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9" name="CuadroTexto 4">
              <a:extLst>
                <a:ext uri="{FF2B5EF4-FFF2-40B4-BE49-F238E27FC236}">
                  <a16:creationId xmlns:a16="http://schemas.microsoft.com/office/drawing/2014/main" id="{DAAC2D56-1DE6-9D4C-8C75-1E8389D39A0C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7CA77AA-216C-F845-96C1-F6787199EF70}"/>
              </a:ext>
            </a:extLst>
          </p:cNvPr>
          <p:cNvGrpSpPr/>
          <p:nvPr/>
        </p:nvGrpSpPr>
        <p:grpSpPr>
          <a:xfrm>
            <a:off x="16161820" y="9100168"/>
            <a:ext cx="3264984" cy="2031326"/>
            <a:chOff x="21840150" y="4290491"/>
            <a:chExt cx="3264984" cy="2031326"/>
          </a:xfrm>
        </p:grpSpPr>
        <p:sp>
          <p:nvSpPr>
            <p:cNvPr id="281" name="CuadroTexto 4">
              <a:extLst>
                <a:ext uri="{FF2B5EF4-FFF2-40B4-BE49-F238E27FC236}">
                  <a16:creationId xmlns:a16="http://schemas.microsoft.com/office/drawing/2014/main" id="{CCB6040E-BAAF-4B4A-9C9C-AEE5F59C4E15}"/>
                </a:ext>
              </a:extLst>
            </p:cNvPr>
            <p:cNvSpPr txBox="1"/>
            <p:nvPr/>
          </p:nvSpPr>
          <p:spPr>
            <a:xfrm>
              <a:off x="21840150" y="4936822"/>
              <a:ext cx="3264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2" name="CuadroTexto 4">
              <a:extLst>
                <a:ext uri="{FF2B5EF4-FFF2-40B4-BE49-F238E27FC236}">
                  <a16:creationId xmlns:a16="http://schemas.microsoft.com/office/drawing/2014/main" id="{4A898B2A-8D53-2646-A93F-1A4DCCDD4A83}"/>
                </a:ext>
              </a:extLst>
            </p:cNvPr>
            <p:cNvSpPr txBox="1"/>
            <p:nvPr/>
          </p:nvSpPr>
          <p:spPr>
            <a:xfrm>
              <a:off x="21840150" y="4290491"/>
              <a:ext cx="326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5DBBA57-9C79-7C44-8301-82947EBB8544}"/>
              </a:ext>
            </a:extLst>
          </p:cNvPr>
          <p:cNvGrpSpPr/>
          <p:nvPr/>
        </p:nvGrpSpPr>
        <p:grpSpPr>
          <a:xfrm>
            <a:off x="11262925" y="5811871"/>
            <a:ext cx="1863426" cy="1863422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0E393FCC-2602-AB42-A994-1ABA4D689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127164E-D44E-BD49-86D2-EC1C7418C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D3787AB6-A4A8-7146-A18B-CAE4B1C7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720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4962121" y="830581"/>
            <a:ext cx="14453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9E9F375-9901-8D4E-96CD-AB8AC3C6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424" y="4962290"/>
            <a:ext cx="5380187" cy="5701"/>
          </a:xfrm>
          <a:custGeom>
            <a:avLst/>
            <a:gdLst>
              <a:gd name="T0" fmla="*/ 0 w 4164"/>
              <a:gd name="T1" fmla="*/ 0 h 1"/>
              <a:gd name="T2" fmla="*/ 4163 w 4164"/>
              <a:gd name="T3" fmla="*/ 0 h 1"/>
              <a:gd name="T4" fmla="*/ 0 w 416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4" h="1">
                <a:moveTo>
                  <a:pt x="0" y="0"/>
                </a:moveTo>
                <a:lnTo>
                  <a:pt x="416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89D085C-AAB3-FF49-B140-01116607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139" y="3987703"/>
            <a:ext cx="1943480" cy="1943477"/>
          </a:xfrm>
          <a:custGeom>
            <a:avLst/>
            <a:gdLst>
              <a:gd name="T0" fmla="*/ 1501 w 1502"/>
              <a:gd name="T1" fmla="*/ 751 h 1502"/>
              <a:gd name="T2" fmla="*/ 1501 w 1502"/>
              <a:gd name="T3" fmla="*/ 751 h 1502"/>
              <a:gd name="T4" fmla="*/ 751 w 1502"/>
              <a:gd name="T5" fmla="*/ 1501 h 1502"/>
              <a:gd name="T6" fmla="*/ 751 w 1502"/>
              <a:gd name="T7" fmla="*/ 1501 h 1502"/>
              <a:gd name="T8" fmla="*/ 0 w 1502"/>
              <a:gd name="T9" fmla="*/ 751 h 1502"/>
              <a:gd name="T10" fmla="*/ 0 w 1502"/>
              <a:gd name="T11" fmla="*/ 751 h 1502"/>
              <a:gd name="T12" fmla="*/ 751 w 1502"/>
              <a:gd name="T13" fmla="*/ 0 h 1502"/>
              <a:gd name="T14" fmla="*/ 751 w 1502"/>
              <a:gd name="T15" fmla="*/ 0 h 1502"/>
              <a:gd name="T16" fmla="*/ 1501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1501" y="751"/>
                </a:moveTo>
                <a:lnTo>
                  <a:pt x="1501" y="751"/>
                </a:lnTo>
                <a:cubicBezTo>
                  <a:pt x="1501" y="1166"/>
                  <a:pt x="1165" y="1501"/>
                  <a:pt x="751" y="1501"/>
                </a:cubicBezTo>
                <a:lnTo>
                  <a:pt x="751" y="1501"/>
                </a:lnTo>
                <a:cubicBezTo>
                  <a:pt x="336" y="1501"/>
                  <a:pt x="0" y="1166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</a:path>
            </a:pathLst>
          </a:custGeom>
          <a:noFill/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DAC71A35-2EE1-EE4E-ABB2-528646A7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139" y="3987703"/>
            <a:ext cx="1943480" cy="1943477"/>
          </a:xfrm>
          <a:custGeom>
            <a:avLst/>
            <a:gdLst>
              <a:gd name="T0" fmla="*/ 1501 w 1502"/>
              <a:gd name="T1" fmla="*/ 751 h 1502"/>
              <a:gd name="T2" fmla="*/ 1501 w 1502"/>
              <a:gd name="T3" fmla="*/ 751 h 1502"/>
              <a:gd name="T4" fmla="*/ 751 w 1502"/>
              <a:gd name="T5" fmla="*/ 1501 h 1502"/>
              <a:gd name="T6" fmla="*/ 751 w 1502"/>
              <a:gd name="T7" fmla="*/ 1501 h 1502"/>
              <a:gd name="T8" fmla="*/ 0 w 1502"/>
              <a:gd name="T9" fmla="*/ 751 h 1502"/>
              <a:gd name="T10" fmla="*/ 0 w 1502"/>
              <a:gd name="T11" fmla="*/ 751 h 1502"/>
              <a:gd name="T12" fmla="*/ 751 w 1502"/>
              <a:gd name="T13" fmla="*/ 0 h 1502"/>
              <a:gd name="T14" fmla="*/ 751 w 1502"/>
              <a:gd name="T15" fmla="*/ 0 h 1502"/>
              <a:gd name="T16" fmla="*/ 1501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1501" y="751"/>
                </a:moveTo>
                <a:lnTo>
                  <a:pt x="1501" y="751"/>
                </a:lnTo>
                <a:cubicBezTo>
                  <a:pt x="1501" y="1166"/>
                  <a:pt x="1165" y="1501"/>
                  <a:pt x="751" y="1501"/>
                </a:cubicBezTo>
                <a:lnTo>
                  <a:pt x="751" y="1501"/>
                </a:lnTo>
                <a:cubicBezTo>
                  <a:pt x="336" y="1501"/>
                  <a:pt x="0" y="1166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2AD6F1F-744D-C546-8A74-F375FDA2586A}"/>
              </a:ext>
            </a:extLst>
          </p:cNvPr>
          <p:cNvGrpSpPr/>
          <p:nvPr/>
        </p:nvGrpSpPr>
        <p:grpSpPr>
          <a:xfrm>
            <a:off x="12177425" y="4962290"/>
            <a:ext cx="4996064" cy="2445024"/>
            <a:chOff x="12177424" y="4879163"/>
            <a:chExt cx="5380187" cy="2445024"/>
          </a:xfrm>
        </p:grpSpPr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80F1A922-8B4D-CC4D-9A6B-10282637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7424" y="4879163"/>
              <a:ext cx="5380187" cy="5701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FB620598-4D8B-FE42-A04A-43FB9522E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7424" y="7318486"/>
              <a:ext cx="5380187" cy="5701"/>
            </a:xfrm>
            <a:prstGeom prst="line">
              <a:avLst/>
            </a:prstGeom>
            <a:noFill/>
            <a:ln w="635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6">
            <a:extLst>
              <a:ext uri="{FF2B5EF4-FFF2-40B4-BE49-F238E27FC236}">
                <a16:creationId xmlns:a16="http://schemas.microsoft.com/office/drawing/2014/main" id="{47FED6E5-59B1-534C-B435-5EF79C74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139" y="6432723"/>
            <a:ext cx="1943480" cy="1943480"/>
          </a:xfrm>
          <a:custGeom>
            <a:avLst/>
            <a:gdLst>
              <a:gd name="T0" fmla="*/ 1501 w 1502"/>
              <a:gd name="T1" fmla="*/ 751 h 1502"/>
              <a:gd name="T2" fmla="*/ 1501 w 1502"/>
              <a:gd name="T3" fmla="*/ 751 h 1502"/>
              <a:gd name="T4" fmla="*/ 751 w 1502"/>
              <a:gd name="T5" fmla="*/ 1501 h 1502"/>
              <a:gd name="T6" fmla="*/ 751 w 1502"/>
              <a:gd name="T7" fmla="*/ 1501 h 1502"/>
              <a:gd name="T8" fmla="*/ 0 w 1502"/>
              <a:gd name="T9" fmla="*/ 751 h 1502"/>
              <a:gd name="T10" fmla="*/ 0 w 1502"/>
              <a:gd name="T11" fmla="*/ 751 h 1502"/>
              <a:gd name="T12" fmla="*/ 751 w 1502"/>
              <a:gd name="T13" fmla="*/ 0 h 1502"/>
              <a:gd name="T14" fmla="*/ 751 w 1502"/>
              <a:gd name="T15" fmla="*/ 0 h 1502"/>
              <a:gd name="T16" fmla="*/ 1501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1501" y="751"/>
                </a:moveTo>
                <a:lnTo>
                  <a:pt x="1501" y="751"/>
                </a:lnTo>
                <a:cubicBezTo>
                  <a:pt x="1501" y="1165"/>
                  <a:pt x="1165" y="1501"/>
                  <a:pt x="751" y="1501"/>
                </a:cubicBezTo>
                <a:lnTo>
                  <a:pt x="751" y="1501"/>
                </a:lnTo>
                <a:cubicBezTo>
                  <a:pt x="336" y="1501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E10C71A-44D6-3945-BF4B-6E87B094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779" y="3987703"/>
            <a:ext cx="1943477" cy="1943477"/>
          </a:xfrm>
          <a:custGeom>
            <a:avLst/>
            <a:gdLst>
              <a:gd name="T0" fmla="*/ 0 w 1502"/>
              <a:gd name="T1" fmla="*/ 751 h 1502"/>
              <a:gd name="T2" fmla="*/ 0 w 1502"/>
              <a:gd name="T3" fmla="*/ 751 h 1502"/>
              <a:gd name="T4" fmla="*/ 750 w 1502"/>
              <a:gd name="T5" fmla="*/ 1501 h 1502"/>
              <a:gd name="T6" fmla="*/ 750 w 1502"/>
              <a:gd name="T7" fmla="*/ 1501 h 1502"/>
              <a:gd name="T8" fmla="*/ 1501 w 1502"/>
              <a:gd name="T9" fmla="*/ 751 h 1502"/>
              <a:gd name="T10" fmla="*/ 1501 w 1502"/>
              <a:gd name="T11" fmla="*/ 751 h 1502"/>
              <a:gd name="T12" fmla="*/ 750 w 1502"/>
              <a:gd name="T13" fmla="*/ 0 h 1502"/>
              <a:gd name="T14" fmla="*/ 750 w 1502"/>
              <a:gd name="T15" fmla="*/ 0 h 1502"/>
              <a:gd name="T16" fmla="*/ 0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0" y="751"/>
                </a:moveTo>
                <a:lnTo>
                  <a:pt x="0" y="751"/>
                </a:lnTo>
                <a:cubicBezTo>
                  <a:pt x="0" y="1166"/>
                  <a:pt x="335" y="1501"/>
                  <a:pt x="750" y="1501"/>
                </a:cubicBezTo>
                <a:lnTo>
                  <a:pt x="750" y="1501"/>
                </a:lnTo>
                <a:cubicBezTo>
                  <a:pt x="1165" y="1501"/>
                  <a:pt x="1501" y="1166"/>
                  <a:pt x="1501" y="751"/>
                </a:cubicBezTo>
                <a:lnTo>
                  <a:pt x="1501" y="751"/>
                </a:lnTo>
                <a:cubicBezTo>
                  <a:pt x="1501" y="336"/>
                  <a:pt x="1165" y="0"/>
                  <a:pt x="750" y="0"/>
                </a:cubicBezTo>
                <a:lnTo>
                  <a:pt x="750" y="0"/>
                </a:lnTo>
                <a:cubicBezTo>
                  <a:pt x="335" y="0"/>
                  <a:pt x="0" y="336"/>
                  <a:pt x="0" y="751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78F714C-1E07-1C42-90C2-7FE7A17E1E5D}"/>
              </a:ext>
            </a:extLst>
          </p:cNvPr>
          <p:cNvGrpSpPr/>
          <p:nvPr/>
        </p:nvGrpSpPr>
        <p:grpSpPr>
          <a:xfrm>
            <a:off x="6814113" y="4962290"/>
            <a:ext cx="5351911" cy="2445024"/>
            <a:chOff x="6774439" y="4879163"/>
            <a:chExt cx="5391586" cy="2445024"/>
          </a:xfrm>
        </p:grpSpPr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A381217-0FCE-8048-8081-17025A2EC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439" y="4879163"/>
              <a:ext cx="5391586" cy="570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7329CAEA-7869-D241-9DCC-C4CB6796B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439" y="7318486"/>
              <a:ext cx="5391586" cy="570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0">
            <a:extLst>
              <a:ext uri="{FF2B5EF4-FFF2-40B4-BE49-F238E27FC236}">
                <a16:creationId xmlns:a16="http://schemas.microsoft.com/office/drawing/2014/main" id="{63C7C394-1B93-FC40-BD08-8287DBC9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779" y="6432723"/>
            <a:ext cx="1943477" cy="1943480"/>
          </a:xfrm>
          <a:custGeom>
            <a:avLst/>
            <a:gdLst>
              <a:gd name="T0" fmla="*/ 0 w 1502"/>
              <a:gd name="T1" fmla="*/ 751 h 1502"/>
              <a:gd name="T2" fmla="*/ 0 w 1502"/>
              <a:gd name="T3" fmla="*/ 751 h 1502"/>
              <a:gd name="T4" fmla="*/ 750 w 1502"/>
              <a:gd name="T5" fmla="*/ 1501 h 1502"/>
              <a:gd name="T6" fmla="*/ 750 w 1502"/>
              <a:gd name="T7" fmla="*/ 1501 h 1502"/>
              <a:gd name="T8" fmla="*/ 1501 w 1502"/>
              <a:gd name="T9" fmla="*/ 751 h 1502"/>
              <a:gd name="T10" fmla="*/ 1501 w 1502"/>
              <a:gd name="T11" fmla="*/ 751 h 1502"/>
              <a:gd name="T12" fmla="*/ 750 w 1502"/>
              <a:gd name="T13" fmla="*/ 0 h 1502"/>
              <a:gd name="T14" fmla="*/ 750 w 1502"/>
              <a:gd name="T15" fmla="*/ 0 h 1502"/>
              <a:gd name="T16" fmla="*/ 0 w 1502"/>
              <a:gd name="T17" fmla="*/ 75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2">
                <a:moveTo>
                  <a:pt x="0" y="751"/>
                </a:moveTo>
                <a:lnTo>
                  <a:pt x="0" y="751"/>
                </a:lnTo>
                <a:cubicBezTo>
                  <a:pt x="0" y="1165"/>
                  <a:pt x="335" y="1501"/>
                  <a:pt x="750" y="1501"/>
                </a:cubicBezTo>
                <a:lnTo>
                  <a:pt x="750" y="1501"/>
                </a:lnTo>
                <a:cubicBezTo>
                  <a:pt x="1165" y="1501"/>
                  <a:pt x="1501" y="1165"/>
                  <a:pt x="1501" y="751"/>
                </a:cubicBezTo>
                <a:lnTo>
                  <a:pt x="1501" y="751"/>
                </a:lnTo>
                <a:cubicBezTo>
                  <a:pt x="1501" y="336"/>
                  <a:pt x="1165" y="0"/>
                  <a:pt x="750" y="0"/>
                </a:cubicBezTo>
                <a:lnTo>
                  <a:pt x="750" y="0"/>
                </a:lnTo>
                <a:cubicBezTo>
                  <a:pt x="335" y="0"/>
                  <a:pt x="0" y="336"/>
                  <a:pt x="0" y="751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4">
            <a:extLst>
              <a:ext uri="{FF2B5EF4-FFF2-40B4-BE49-F238E27FC236}">
                <a16:creationId xmlns:a16="http://schemas.microsoft.com/office/drawing/2014/main" id="{9F32BC5B-B52B-D640-92A2-0642BB01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318" y="3642406"/>
            <a:ext cx="6223691" cy="8440737"/>
          </a:xfrm>
          <a:custGeom>
            <a:avLst/>
            <a:gdLst>
              <a:gd name="T0" fmla="*/ 4813 w 4814"/>
              <a:gd name="T1" fmla="*/ 1696 h 6532"/>
              <a:gd name="T2" fmla="*/ 4813 w 4814"/>
              <a:gd name="T3" fmla="*/ 1696 h 6532"/>
              <a:gd name="T4" fmla="*/ 3117 w 4814"/>
              <a:gd name="T5" fmla="*/ 0 h 6532"/>
              <a:gd name="T6" fmla="*/ 2191 w 4814"/>
              <a:gd name="T7" fmla="*/ 0 h 6532"/>
              <a:gd name="T8" fmla="*/ 2191 w 4814"/>
              <a:gd name="T9" fmla="*/ 0 h 6532"/>
              <a:gd name="T10" fmla="*/ 494 w 4814"/>
              <a:gd name="T11" fmla="*/ 1696 h 6532"/>
              <a:gd name="T12" fmla="*/ 494 w 4814"/>
              <a:gd name="T13" fmla="*/ 2467 h 6532"/>
              <a:gd name="T14" fmla="*/ 49 w 4814"/>
              <a:gd name="T15" fmla="*/ 3457 h 6532"/>
              <a:gd name="T16" fmla="*/ 39 w 4814"/>
              <a:gd name="T17" fmla="*/ 3477 h 6532"/>
              <a:gd name="T18" fmla="*/ 39 w 4814"/>
              <a:gd name="T19" fmla="*/ 3477 h 6532"/>
              <a:gd name="T20" fmla="*/ 161 w 4814"/>
              <a:gd name="T21" fmla="*/ 3665 h 6532"/>
              <a:gd name="T22" fmla="*/ 183 w 4814"/>
              <a:gd name="T23" fmla="*/ 3665 h 6532"/>
              <a:gd name="T24" fmla="*/ 495 w 4814"/>
              <a:gd name="T25" fmla="*/ 3665 h 6532"/>
              <a:gd name="T26" fmla="*/ 495 w 4814"/>
              <a:gd name="T27" fmla="*/ 3665 h 6532"/>
              <a:gd name="T28" fmla="*/ 2355 w 4814"/>
              <a:gd name="T29" fmla="*/ 5506 h 6532"/>
              <a:gd name="T30" fmla="*/ 2355 w 4814"/>
              <a:gd name="T31" fmla="*/ 5506 h 6532"/>
              <a:gd name="T32" fmla="*/ 2483 w 4814"/>
              <a:gd name="T33" fmla="*/ 5634 h 6532"/>
              <a:gd name="T34" fmla="*/ 2483 w 4814"/>
              <a:gd name="T35" fmla="*/ 6329 h 6532"/>
              <a:gd name="T36" fmla="*/ 2483 w 4814"/>
              <a:gd name="T37" fmla="*/ 6329 h 6532"/>
              <a:gd name="T38" fmla="*/ 2683 w 4814"/>
              <a:gd name="T39" fmla="*/ 6531 h 6532"/>
              <a:gd name="T40" fmla="*/ 4612 w 4814"/>
              <a:gd name="T41" fmla="*/ 6531 h 6532"/>
              <a:gd name="T42" fmla="*/ 4612 w 4814"/>
              <a:gd name="T43" fmla="*/ 6531 h 6532"/>
              <a:gd name="T44" fmla="*/ 4813 w 4814"/>
              <a:gd name="T45" fmla="*/ 6329 h 6532"/>
              <a:gd name="T46" fmla="*/ 4813 w 4814"/>
              <a:gd name="T47" fmla="*/ 5352 h 6532"/>
              <a:gd name="T48" fmla="*/ 4813 w 4814"/>
              <a:gd name="T49" fmla="*/ 3273 h 6532"/>
              <a:gd name="T50" fmla="*/ 4813 w 4814"/>
              <a:gd name="T51" fmla="*/ 1696 h 6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14" h="6532">
                <a:moveTo>
                  <a:pt x="4813" y="1696"/>
                </a:moveTo>
                <a:lnTo>
                  <a:pt x="4813" y="1696"/>
                </a:lnTo>
                <a:cubicBezTo>
                  <a:pt x="4813" y="760"/>
                  <a:pt x="4054" y="0"/>
                  <a:pt x="3117" y="0"/>
                </a:cubicBezTo>
                <a:lnTo>
                  <a:pt x="2191" y="0"/>
                </a:lnTo>
                <a:lnTo>
                  <a:pt x="2191" y="0"/>
                </a:lnTo>
                <a:cubicBezTo>
                  <a:pt x="1254" y="0"/>
                  <a:pt x="494" y="760"/>
                  <a:pt x="494" y="1696"/>
                </a:cubicBezTo>
                <a:lnTo>
                  <a:pt x="494" y="2467"/>
                </a:lnTo>
                <a:lnTo>
                  <a:pt x="49" y="3457"/>
                </a:lnTo>
                <a:lnTo>
                  <a:pt x="39" y="3477"/>
                </a:lnTo>
                <a:lnTo>
                  <a:pt x="39" y="3477"/>
                </a:lnTo>
                <a:cubicBezTo>
                  <a:pt x="0" y="3565"/>
                  <a:pt x="65" y="3665"/>
                  <a:pt x="161" y="3665"/>
                </a:cubicBezTo>
                <a:lnTo>
                  <a:pt x="183" y="3665"/>
                </a:lnTo>
                <a:lnTo>
                  <a:pt x="495" y="3665"/>
                </a:lnTo>
                <a:lnTo>
                  <a:pt x="495" y="3665"/>
                </a:lnTo>
                <a:cubicBezTo>
                  <a:pt x="505" y="4683"/>
                  <a:pt x="1334" y="5506"/>
                  <a:pt x="2355" y="5506"/>
                </a:cubicBezTo>
                <a:lnTo>
                  <a:pt x="2355" y="5506"/>
                </a:lnTo>
                <a:cubicBezTo>
                  <a:pt x="2425" y="5506"/>
                  <a:pt x="2483" y="5563"/>
                  <a:pt x="2483" y="5634"/>
                </a:cubicBezTo>
                <a:lnTo>
                  <a:pt x="2483" y="6329"/>
                </a:lnTo>
                <a:lnTo>
                  <a:pt x="2483" y="6329"/>
                </a:lnTo>
                <a:cubicBezTo>
                  <a:pt x="2483" y="6440"/>
                  <a:pt x="2572" y="6531"/>
                  <a:pt x="2683" y="6531"/>
                </a:cubicBezTo>
                <a:lnTo>
                  <a:pt x="4612" y="6531"/>
                </a:lnTo>
                <a:lnTo>
                  <a:pt x="4612" y="6531"/>
                </a:lnTo>
                <a:cubicBezTo>
                  <a:pt x="4723" y="6531"/>
                  <a:pt x="4813" y="6440"/>
                  <a:pt x="4813" y="6329"/>
                </a:cubicBezTo>
                <a:lnTo>
                  <a:pt x="4813" y="5352"/>
                </a:lnTo>
                <a:lnTo>
                  <a:pt x="4813" y="3273"/>
                </a:lnTo>
                <a:lnTo>
                  <a:pt x="4813" y="1696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5">
            <a:extLst>
              <a:ext uri="{FF2B5EF4-FFF2-40B4-BE49-F238E27FC236}">
                <a16:creationId xmlns:a16="http://schemas.microsoft.com/office/drawing/2014/main" id="{045AF8A3-F648-E042-85D7-30ABB3A1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821" y="4200942"/>
            <a:ext cx="3123244" cy="3123244"/>
          </a:xfrm>
          <a:custGeom>
            <a:avLst/>
            <a:gdLst>
              <a:gd name="T0" fmla="*/ 1666 w 2415"/>
              <a:gd name="T1" fmla="*/ 1207 h 2415"/>
              <a:gd name="T2" fmla="*/ 1664 w 2415"/>
              <a:gd name="T3" fmla="*/ 1241 h 2415"/>
              <a:gd name="T4" fmla="*/ 1555 w 2415"/>
              <a:gd name="T5" fmla="*/ 1506 h 2415"/>
              <a:gd name="T6" fmla="*/ 1506 w 2415"/>
              <a:gd name="T7" fmla="*/ 1555 h 2415"/>
              <a:gd name="T8" fmla="*/ 1242 w 2415"/>
              <a:gd name="T9" fmla="*/ 1664 h 2415"/>
              <a:gd name="T10" fmla="*/ 1206 w 2415"/>
              <a:gd name="T11" fmla="*/ 1666 h 2415"/>
              <a:gd name="T12" fmla="*/ 1173 w 2415"/>
              <a:gd name="T13" fmla="*/ 1664 h 2415"/>
              <a:gd name="T14" fmla="*/ 908 w 2415"/>
              <a:gd name="T15" fmla="*/ 1555 h 2415"/>
              <a:gd name="T16" fmla="*/ 859 w 2415"/>
              <a:gd name="T17" fmla="*/ 1506 h 2415"/>
              <a:gd name="T18" fmla="*/ 749 w 2415"/>
              <a:gd name="T19" fmla="*/ 1241 h 2415"/>
              <a:gd name="T20" fmla="*/ 748 w 2415"/>
              <a:gd name="T21" fmla="*/ 1207 h 2415"/>
              <a:gd name="T22" fmla="*/ 749 w 2415"/>
              <a:gd name="T23" fmla="*/ 1172 h 2415"/>
              <a:gd name="T24" fmla="*/ 859 w 2415"/>
              <a:gd name="T25" fmla="*/ 909 h 2415"/>
              <a:gd name="T26" fmla="*/ 908 w 2415"/>
              <a:gd name="T27" fmla="*/ 858 h 2415"/>
              <a:gd name="T28" fmla="*/ 1173 w 2415"/>
              <a:gd name="T29" fmla="*/ 750 h 2415"/>
              <a:gd name="T30" fmla="*/ 1206 w 2415"/>
              <a:gd name="T31" fmla="*/ 748 h 2415"/>
              <a:gd name="T32" fmla="*/ 1242 w 2415"/>
              <a:gd name="T33" fmla="*/ 750 h 2415"/>
              <a:gd name="T34" fmla="*/ 1506 w 2415"/>
              <a:gd name="T35" fmla="*/ 858 h 2415"/>
              <a:gd name="T36" fmla="*/ 1555 w 2415"/>
              <a:gd name="T37" fmla="*/ 909 h 2415"/>
              <a:gd name="T38" fmla="*/ 1664 w 2415"/>
              <a:gd name="T39" fmla="*/ 1172 h 2415"/>
              <a:gd name="T40" fmla="*/ 2328 w 2415"/>
              <a:gd name="T41" fmla="*/ 909 h 2415"/>
              <a:gd name="T42" fmla="*/ 2226 w 2415"/>
              <a:gd name="T43" fmla="*/ 909 h 2415"/>
              <a:gd name="T44" fmla="*/ 2211 w 2415"/>
              <a:gd name="T45" fmla="*/ 626 h 2415"/>
              <a:gd name="T46" fmla="*/ 2211 w 2415"/>
              <a:gd name="T47" fmla="*/ 505 h 2415"/>
              <a:gd name="T48" fmla="*/ 1909 w 2415"/>
              <a:gd name="T49" fmla="*/ 203 h 2415"/>
              <a:gd name="T50" fmla="*/ 1716 w 2415"/>
              <a:gd name="T51" fmla="*/ 275 h 2415"/>
              <a:gd name="T52" fmla="*/ 1506 w 2415"/>
              <a:gd name="T53" fmla="*/ 187 h 2415"/>
              <a:gd name="T54" fmla="*/ 1506 w 2415"/>
              <a:gd name="T55" fmla="*/ 86 h 2415"/>
              <a:gd name="T56" fmla="*/ 994 w 2415"/>
              <a:gd name="T57" fmla="*/ 0 h 2415"/>
              <a:gd name="T58" fmla="*/ 908 w 2415"/>
              <a:gd name="T59" fmla="*/ 86 h 2415"/>
              <a:gd name="T60" fmla="*/ 908 w 2415"/>
              <a:gd name="T61" fmla="*/ 187 h 2415"/>
              <a:gd name="T62" fmla="*/ 626 w 2415"/>
              <a:gd name="T63" fmla="*/ 203 h 2415"/>
              <a:gd name="T64" fmla="*/ 505 w 2415"/>
              <a:gd name="T65" fmla="*/ 203 h 2415"/>
              <a:gd name="T66" fmla="*/ 203 w 2415"/>
              <a:gd name="T67" fmla="*/ 505 h 2415"/>
              <a:gd name="T68" fmla="*/ 275 w 2415"/>
              <a:gd name="T69" fmla="*/ 698 h 2415"/>
              <a:gd name="T70" fmla="*/ 187 w 2415"/>
              <a:gd name="T71" fmla="*/ 909 h 2415"/>
              <a:gd name="T72" fmla="*/ 86 w 2415"/>
              <a:gd name="T73" fmla="*/ 909 h 2415"/>
              <a:gd name="T74" fmla="*/ 0 w 2415"/>
              <a:gd name="T75" fmla="*/ 1420 h 2415"/>
              <a:gd name="T76" fmla="*/ 86 w 2415"/>
              <a:gd name="T77" fmla="*/ 1506 h 2415"/>
              <a:gd name="T78" fmla="*/ 187 w 2415"/>
              <a:gd name="T79" fmla="*/ 1506 h 2415"/>
              <a:gd name="T80" fmla="*/ 203 w 2415"/>
              <a:gd name="T81" fmla="*/ 1788 h 2415"/>
              <a:gd name="T82" fmla="*/ 203 w 2415"/>
              <a:gd name="T83" fmla="*/ 1909 h 2415"/>
              <a:gd name="T84" fmla="*/ 505 w 2415"/>
              <a:gd name="T85" fmla="*/ 2211 h 2415"/>
              <a:gd name="T86" fmla="*/ 698 w 2415"/>
              <a:gd name="T87" fmla="*/ 2139 h 2415"/>
              <a:gd name="T88" fmla="*/ 908 w 2415"/>
              <a:gd name="T89" fmla="*/ 2227 h 2415"/>
              <a:gd name="T90" fmla="*/ 908 w 2415"/>
              <a:gd name="T91" fmla="*/ 2328 h 2415"/>
              <a:gd name="T92" fmla="*/ 1420 w 2415"/>
              <a:gd name="T93" fmla="*/ 2414 h 2415"/>
              <a:gd name="T94" fmla="*/ 1506 w 2415"/>
              <a:gd name="T95" fmla="*/ 2328 h 2415"/>
              <a:gd name="T96" fmla="*/ 1506 w 2415"/>
              <a:gd name="T97" fmla="*/ 2227 h 2415"/>
              <a:gd name="T98" fmla="*/ 1788 w 2415"/>
              <a:gd name="T99" fmla="*/ 2211 h 2415"/>
              <a:gd name="T100" fmla="*/ 1909 w 2415"/>
              <a:gd name="T101" fmla="*/ 2211 h 2415"/>
              <a:gd name="T102" fmla="*/ 2211 w 2415"/>
              <a:gd name="T103" fmla="*/ 1909 h 2415"/>
              <a:gd name="T104" fmla="*/ 2139 w 2415"/>
              <a:gd name="T105" fmla="*/ 1716 h 2415"/>
              <a:gd name="T106" fmla="*/ 2226 w 2415"/>
              <a:gd name="T107" fmla="*/ 1506 h 2415"/>
              <a:gd name="T108" fmla="*/ 2328 w 2415"/>
              <a:gd name="T109" fmla="*/ 1506 h 2415"/>
              <a:gd name="T110" fmla="*/ 2414 w 2415"/>
              <a:gd name="T111" fmla="*/ 994 h 2415"/>
              <a:gd name="T112" fmla="*/ 2328 w 2415"/>
              <a:gd name="T113" fmla="*/ 909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15" h="2415">
                <a:moveTo>
                  <a:pt x="1666" y="1207"/>
                </a:moveTo>
                <a:lnTo>
                  <a:pt x="1666" y="1207"/>
                </a:lnTo>
                <a:cubicBezTo>
                  <a:pt x="1666" y="1218"/>
                  <a:pt x="1666" y="1230"/>
                  <a:pt x="1664" y="1241"/>
                </a:cubicBezTo>
                <a:lnTo>
                  <a:pt x="1664" y="1241"/>
                </a:lnTo>
                <a:cubicBezTo>
                  <a:pt x="1657" y="1342"/>
                  <a:pt x="1617" y="1434"/>
                  <a:pt x="1555" y="1506"/>
                </a:cubicBezTo>
                <a:lnTo>
                  <a:pt x="1555" y="1506"/>
                </a:lnTo>
                <a:cubicBezTo>
                  <a:pt x="1540" y="1523"/>
                  <a:pt x="1523" y="1540"/>
                  <a:pt x="1506" y="1555"/>
                </a:cubicBezTo>
                <a:lnTo>
                  <a:pt x="1506" y="1555"/>
                </a:lnTo>
                <a:cubicBezTo>
                  <a:pt x="1433" y="1617"/>
                  <a:pt x="1342" y="1657"/>
                  <a:pt x="1242" y="1664"/>
                </a:cubicBezTo>
                <a:lnTo>
                  <a:pt x="1242" y="1664"/>
                </a:lnTo>
                <a:cubicBezTo>
                  <a:pt x="1230" y="1665"/>
                  <a:pt x="1219" y="1666"/>
                  <a:pt x="1206" y="1666"/>
                </a:cubicBezTo>
                <a:lnTo>
                  <a:pt x="1206" y="1666"/>
                </a:lnTo>
                <a:cubicBezTo>
                  <a:pt x="1196" y="1666"/>
                  <a:pt x="1184" y="1665"/>
                  <a:pt x="1173" y="1664"/>
                </a:cubicBezTo>
                <a:lnTo>
                  <a:pt x="1173" y="1664"/>
                </a:lnTo>
                <a:cubicBezTo>
                  <a:pt x="1072" y="1657"/>
                  <a:pt x="980" y="1617"/>
                  <a:pt x="908" y="1555"/>
                </a:cubicBezTo>
                <a:lnTo>
                  <a:pt x="908" y="1555"/>
                </a:lnTo>
                <a:cubicBezTo>
                  <a:pt x="891" y="1540"/>
                  <a:pt x="874" y="1523"/>
                  <a:pt x="859" y="1506"/>
                </a:cubicBezTo>
                <a:lnTo>
                  <a:pt x="859" y="1506"/>
                </a:lnTo>
                <a:cubicBezTo>
                  <a:pt x="797" y="1434"/>
                  <a:pt x="757" y="1342"/>
                  <a:pt x="749" y="1241"/>
                </a:cubicBezTo>
                <a:lnTo>
                  <a:pt x="749" y="1241"/>
                </a:lnTo>
                <a:cubicBezTo>
                  <a:pt x="749" y="1230"/>
                  <a:pt x="748" y="1218"/>
                  <a:pt x="748" y="1207"/>
                </a:cubicBezTo>
                <a:lnTo>
                  <a:pt x="748" y="1207"/>
                </a:lnTo>
                <a:cubicBezTo>
                  <a:pt x="748" y="1196"/>
                  <a:pt x="749" y="1184"/>
                  <a:pt x="749" y="1172"/>
                </a:cubicBezTo>
                <a:lnTo>
                  <a:pt x="749" y="1172"/>
                </a:lnTo>
                <a:cubicBezTo>
                  <a:pt x="757" y="1072"/>
                  <a:pt x="797" y="980"/>
                  <a:pt x="859" y="909"/>
                </a:cubicBezTo>
                <a:lnTo>
                  <a:pt x="859" y="909"/>
                </a:lnTo>
                <a:cubicBezTo>
                  <a:pt x="874" y="891"/>
                  <a:pt x="891" y="874"/>
                  <a:pt x="908" y="858"/>
                </a:cubicBezTo>
                <a:lnTo>
                  <a:pt x="908" y="858"/>
                </a:lnTo>
                <a:cubicBezTo>
                  <a:pt x="980" y="797"/>
                  <a:pt x="1072" y="757"/>
                  <a:pt x="1173" y="750"/>
                </a:cubicBezTo>
                <a:lnTo>
                  <a:pt x="1173" y="750"/>
                </a:lnTo>
                <a:cubicBezTo>
                  <a:pt x="1184" y="748"/>
                  <a:pt x="1196" y="748"/>
                  <a:pt x="1206" y="748"/>
                </a:cubicBezTo>
                <a:lnTo>
                  <a:pt x="1206" y="748"/>
                </a:lnTo>
                <a:cubicBezTo>
                  <a:pt x="1219" y="748"/>
                  <a:pt x="1230" y="748"/>
                  <a:pt x="1242" y="750"/>
                </a:cubicBezTo>
                <a:lnTo>
                  <a:pt x="1242" y="750"/>
                </a:lnTo>
                <a:cubicBezTo>
                  <a:pt x="1342" y="757"/>
                  <a:pt x="1433" y="797"/>
                  <a:pt x="1506" y="858"/>
                </a:cubicBezTo>
                <a:lnTo>
                  <a:pt x="1506" y="858"/>
                </a:lnTo>
                <a:cubicBezTo>
                  <a:pt x="1523" y="874"/>
                  <a:pt x="1540" y="891"/>
                  <a:pt x="1555" y="909"/>
                </a:cubicBezTo>
                <a:lnTo>
                  <a:pt x="1555" y="909"/>
                </a:lnTo>
                <a:cubicBezTo>
                  <a:pt x="1617" y="980"/>
                  <a:pt x="1657" y="1072"/>
                  <a:pt x="1664" y="1172"/>
                </a:cubicBezTo>
                <a:lnTo>
                  <a:pt x="1664" y="1172"/>
                </a:lnTo>
                <a:cubicBezTo>
                  <a:pt x="1666" y="1184"/>
                  <a:pt x="1666" y="1196"/>
                  <a:pt x="1666" y="1207"/>
                </a:cubicBezTo>
                <a:close/>
                <a:moveTo>
                  <a:pt x="2328" y="909"/>
                </a:moveTo>
                <a:lnTo>
                  <a:pt x="2226" y="909"/>
                </a:lnTo>
                <a:lnTo>
                  <a:pt x="2226" y="909"/>
                </a:lnTo>
                <a:cubicBezTo>
                  <a:pt x="2205" y="835"/>
                  <a:pt x="2176" y="764"/>
                  <a:pt x="2139" y="698"/>
                </a:cubicBezTo>
                <a:lnTo>
                  <a:pt x="2211" y="626"/>
                </a:lnTo>
                <a:lnTo>
                  <a:pt x="2211" y="626"/>
                </a:lnTo>
                <a:cubicBezTo>
                  <a:pt x="2245" y="592"/>
                  <a:pt x="2245" y="538"/>
                  <a:pt x="2211" y="505"/>
                </a:cubicBezTo>
                <a:lnTo>
                  <a:pt x="1909" y="203"/>
                </a:lnTo>
                <a:lnTo>
                  <a:pt x="1909" y="203"/>
                </a:lnTo>
                <a:cubicBezTo>
                  <a:pt x="1876" y="169"/>
                  <a:pt x="1822" y="169"/>
                  <a:pt x="1788" y="203"/>
                </a:cubicBezTo>
                <a:lnTo>
                  <a:pt x="1716" y="275"/>
                </a:lnTo>
                <a:lnTo>
                  <a:pt x="1716" y="275"/>
                </a:lnTo>
                <a:cubicBezTo>
                  <a:pt x="1650" y="238"/>
                  <a:pt x="1580" y="209"/>
                  <a:pt x="1506" y="187"/>
                </a:cubicBezTo>
                <a:lnTo>
                  <a:pt x="1506" y="86"/>
                </a:lnTo>
                <a:lnTo>
                  <a:pt x="1506" y="86"/>
                </a:lnTo>
                <a:cubicBezTo>
                  <a:pt x="1506" y="38"/>
                  <a:pt x="1467" y="0"/>
                  <a:pt x="1420" y="0"/>
                </a:cubicBezTo>
                <a:lnTo>
                  <a:pt x="994" y="0"/>
                </a:lnTo>
                <a:lnTo>
                  <a:pt x="994" y="0"/>
                </a:lnTo>
                <a:cubicBezTo>
                  <a:pt x="947" y="0"/>
                  <a:pt x="908" y="38"/>
                  <a:pt x="908" y="86"/>
                </a:cubicBezTo>
                <a:lnTo>
                  <a:pt x="908" y="187"/>
                </a:lnTo>
                <a:lnTo>
                  <a:pt x="908" y="187"/>
                </a:lnTo>
                <a:cubicBezTo>
                  <a:pt x="834" y="209"/>
                  <a:pt x="764" y="238"/>
                  <a:pt x="698" y="275"/>
                </a:cubicBezTo>
                <a:lnTo>
                  <a:pt x="626" y="203"/>
                </a:lnTo>
                <a:lnTo>
                  <a:pt x="626" y="203"/>
                </a:lnTo>
                <a:cubicBezTo>
                  <a:pt x="592" y="169"/>
                  <a:pt x="538" y="169"/>
                  <a:pt x="505" y="203"/>
                </a:cubicBezTo>
                <a:lnTo>
                  <a:pt x="203" y="505"/>
                </a:lnTo>
                <a:lnTo>
                  <a:pt x="203" y="505"/>
                </a:lnTo>
                <a:cubicBezTo>
                  <a:pt x="170" y="538"/>
                  <a:pt x="170" y="592"/>
                  <a:pt x="203" y="626"/>
                </a:cubicBezTo>
                <a:lnTo>
                  <a:pt x="275" y="698"/>
                </a:lnTo>
                <a:lnTo>
                  <a:pt x="275" y="698"/>
                </a:lnTo>
                <a:cubicBezTo>
                  <a:pt x="239" y="764"/>
                  <a:pt x="209" y="835"/>
                  <a:pt x="187" y="909"/>
                </a:cubicBezTo>
                <a:lnTo>
                  <a:pt x="86" y="909"/>
                </a:lnTo>
                <a:lnTo>
                  <a:pt x="86" y="909"/>
                </a:lnTo>
                <a:cubicBezTo>
                  <a:pt x="39" y="909"/>
                  <a:pt x="0" y="947"/>
                  <a:pt x="0" y="994"/>
                </a:cubicBezTo>
                <a:lnTo>
                  <a:pt x="0" y="1420"/>
                </a:lnTo>
                <a:lnTo>
                  <a:pt x="0" y="1420"/>
                </a:lnTo>
                <a:cubicBezTo>
                  <a:pt x="0" y="1467"/>
                  <a:pt x="39" y="1506"/>
                  <a:pt x="86" y="1506"/>
                </a:cubicBezTo>
                <a:lnTo>
                  <a:pt x="187" y="1506"/>
                </a:lnTo>
                <a:lnTo>
                  <a:pt x="187" y="1506"/>
                </a:lnTo>
                <a:cubicBezTo>
                  <a:pt x="209" y="1579"/>
                  <a:pt x="239" y="1650"/>
                  <a:pt x="275" y="1716"/>
                </a:cubicBezTo>
                <a:lnTo>
                  <a:pt x="203" y="1788"/>
                </a:lnTo>
                <a:lnTo>
                  <a:pt x="203" y="1788"/>
                </a:lnTo>
                <a:cubicBezTo>
                  <a:pt x="170" y="1821"/>
                  <a:pt x="170" y="1876"/>
                  <a:pt x="203" y="1909"/>
                </a:cubicBezTo>
                <a:lnTo>
                  <a:pt x="505" y="2211"/>
                </a:lnTo>
                <a:lnTo>
                  <a:pt x="505" y="2211"/>
                </a:lnTo>
                <a:cubicBezTo>
                  <a:pt x="538" y="2245"/>
                  <a:pt x="592" y="2245"/>
                  <a:pt x="626" y="2211"/>
                </a:cubicBezTo>
                <a:lnTo>
                  <a:pt x="698" y="2139"/>
                </a:lnTo>
                <a:lnTo>
                  <a:pt x="698" y="2139"/>
                </a:lnTo>
                <a:cubicBezTo>
                  <a:pt x="764" y="2176"/>
                  <a:pt x="834" y="2205"/>
                  <a:pt x="908" y="2227"/>
                </a:cubicBezTo>
                <a:lnTo>
                  <a:pt x="908" y="2328"/>
                </a:lnTo>
                <a:lnTo>
                  <a:pt x="908" y="2328"/>
                </a:lnTo>
                <a:cubicBezTo>
                  <a:pt x="908" y="2375"/>
                  <a:pt x="947" y="2414"/>
                  <a:pt x="994" y="2414"/>
                </a:cubicBezTo>
                <a:lnTo>
                  <a:pt x="1420" y="2414"/>
                </a:lnTo>
                <a:lnTo>
                  <a:pt x="1420" y="2414"/>
                </a:lnTo>
                <a:cubicBezTo>
                  <a:pt x="1467" y="2414"/>
                  <a:pt x="1506" y="2375"/>
                  <a:pt x="1506" y="2328"/>
                </a:cubicBezTo>
                <a:lnTo>
                  <a:pt x="1506" y="2227"/>
                </a:lnTo>
                <a:lnTo>
                  <a:pt x="1506" y="2227"/>
                </a:lnTo>
                <a:cubicBezTo>
                  <a:pt x="1580" y="2205"/>
                  <a:pt x="1650" y="2176"/>
                  <a:pt x="1716" y="2139"/>
                </a:cubicBezTo>
                <a:lnTo>
                  <a:pt x="1788" y="2211"/>
                </a:lnTo>
                <a:lnTo>
                  <a:pt x="1788" y="2211"/>
                </a:lnTo>
                <a:cubicBezTo>
                  <a:pt x="1822" y="2245"/>
                  <a:pt x="1876" y="2245"/>
                  <a:pt x="1909" y="2211"/>
                </a:cubicBezTo>
                <a:lnTo>
                  <a:pt x="2211" y="1909"/>
                </a:lnTo>
                <a:lnTo>
                  <a:pt x="2211" y="1909"/>
                </a:lnTo>
                <a:cubicBezTo>
                  <a:pt x="2245" y="1876"/>
                  <a:pt x="2245" y="1821"/>
                  <a:pt x="2211" y="1788"/>
                </a:cubicBezTo>
                <a:lnTo>
                  <a:pt x="2139" y="1716"/>
                </a:lnTo>
                <a:lnTo>
                  <a:pt x="2139" y="1716"/>
                </a:lnTo>
                <a:cubicBezTo>
                  <a:pt x="2176" y="1650"/>
                  <a:pt x="2205" y="1579"/>
                  <a:pt x="2226" y="1506"/>
                </a:cubicBezTo>
                <a:lnTo>
                  <a:pt x="2328" y="1506"/>
                </a:lnTo>
                <a:lnTo>
                  <a:pt x="2328" y="1506"/>
                </a:lnTo>
                <a:cubicBezTo>
                  <a:pt x="2376" y="1506"/>
                  <a:pt x="2414" y="1467"/>
                  <a:pt x="2414" y="1420"/>
                </a:cubicBezTo>
                <a:lnTo>
                  <a:pt x="2414" y="994"/>
                </a:lnTo>
                <a:lnTo>
                  <a:pt x="2414" y="994"/>
                </a:lnTo>
                <a:cubicBezTo>
                  <a:pt x="2414" y="947"/>
                  <a:pt x="2376" y="909"/>
                  <a:pt x="2328" y="9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6">
            <a:extLst>
              <a:ext uri="{FF2B5EF4-FFF2-40B4-BE49-F238E27FC236}">
                <a16:creationId xmlns:a16="http://schemas.microsoft.com/office/drawing/2014/main" id="{2BCF9A0A-78CA-E54C-AD11-CE676B48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711" y="5164131"/>
            <a:ext cx="1185465" cy="1185465"/>
          </a:xfrm>
          <a:custGeom>
            <a:avLst/>
            <a:gdLst>
              <a:gd name="T0" fmla="*/ 918 w 919"/>
              <a:gd name="T1" fmla="*/ 459 h 919"/>
              <a:gd name="T2" fmla="*/ 918 w 919"/>
              <a:gd name="T3" fmla="*/ 459 h 919"/>
              <a:gd name="T4" fmla="*/ 916 w 919"/>
              <a:gd name="T5" fmla="*/ 493 h 919"/>
              <a:gd name="T6" fmla="*/ 916 w 919"/>
              <a:gd name="T7" fmla="*/ 493 h 919"/>
              <a:gd name="T8" fmla="*/ 807 w 919"/>
              <a:gd name="T9" fmla="*/ 758 h 919"/>
              <a:gd name="T10" fmla="*/ 807 w 919"/>
              <a:gd name="T11" fmla="*/ 758 h 919"/>
              <a:gd name="T12" fmla="*/ 758 w 919"/>
              <a:gd name="T13" fmla="*/ 807 h 919"/>
              <a:gd name="T14" fmla="*/ 758 w 919"/>
              <a:gd name="T15" fmla="*/ 807 h 919"/>
              <a:gd name="T16" fmla="*/ 494 w 919"/>
              <a:gd name="T17" fmla="*/ 916 h 919"/>
              <a:gd name="T18" fmla="*/ 494 w 919"/>
              <a:gd name="T19" fmla="*/ 916 h 919"/>
              <a:gd name="T20" fmla="*/ 458 w 919"/>
              <a:gd name="T21" fmla="*/ 918 h 919"/>
              <a:gd name="T22" fmla="*/ 458 w 919"/>
              <a:gd name="T23" fmla="*/ 918 h 919"/>
              <a:gd name="T24" fmla="*/ 425 w 919"/>
              <a:gd name="T25" fmla="*/ 916 h 919"/>
              <a:gd name="T26" fmla="*/ 425 w 919"/>
              <a:gd name="T27" fmla="*/ 916 h 919"/>
              <a:gd name="T28" fmla="*/ 160 w 919"/>
              <a:gd name="T29" fmla="*/ 807 h 919"/>
              <a:gd name="T30" fmla="*/ 160 w 919"/>
              <a:gd name="T31" fmla="*/ 807 h 919"/>
              <a:gd name="T32" fmla="*/ 111 w 919"/>
              <a:gd name="T33" fmla="*/ 758 h 919"/>
              <a:gd name="T34" fmla="*/ 111 w 919"/>
              <a:gd name="T35" fmla="*/ 758 h 919"/>
              <a:gd name="T36" fmla="*/ 1 w 919"/>
              <a:gd name="T37" fmla="*/ 493 h 919"/>
              <a:gd name="T38" fmla="*/ 1 w 919"/>
              <a:gd name="T39" fmla="*/ 493 h 919"/>
              <a:gd name="T40" fmla="*/ 0 w 919"/>
              <a:gd name="T41" fmla="*/ 459 h 919"/>
              <a:gd name="T42" fmla="*/ 0 w 919"/>
              <a:gd name="T43" fmla="*/ 459 h 919"/>
              <a:gd name="T44" fmla="*/ 1 w 919"/>
              <a:gd name="T45" fmla="*/ 424 h 919"/>
              <a:gd name="T46" fmla="*/ 1 w 919"/>
              <a:gd name="T47" fmla="*/ 424 h 919"/>
              <a:gd name="T48" fmla="*/ 111 w 919"/>
              <a:gd name="T49" fmla="*/ 161 h 919"/>
              <a:gd name="T50" fmla="*/ 111 w 919"/>
              <a:gd name="T51" fmla="*/ 161 h 919"/>
              <a:gd name="T52" fmla="*/ 160 w 919"/>
              <a:gd name="T53" fmla="*/ 110 h 919"/>
              <a:gd name="T54" fmla="*/ 160 w 919"/>
              <a:gd name="T55" fmla="*/ 110 h 919"/>
              <a:gd name="T56" fmla="*/ 425 w 919"/>
              <a:gd name="T57" fmla="*/ 2 h 919"/>
              <a:gd name="T58" fmla="*/ 425 w 919"/>
              <a:gd name="T59" fmla="*/ 2 h 919"/>
              <a:gd name="T60" fmla="*/ 458 w 919"/>
              <a:gd name="T61" fmla="*/ 0 h 919"/>
              <a:gd name="T62" fmla="*/ 458 w 919"/>
              <a:gd name="T63" fmla="*/ 0 h 919"/>
              <a:gd name="T64" fmla="*/ 494 w 919"/>
              <a:gd name="T65" fmla="*/ 2 h 919"/>
              <a:gd name="T66" fmla="*/ 494 w 919"/>
              <a:gd name="T67" fmla="*/ 2 h 919"/>
              <a:gd name="T68" fmla="*/ 758 w 919"/>
              <a:gd name="T69" fmla="*/ 110 h 919"/>
              <a:gd name="T70" fmla="*/ 758 w 919"/>
              <a:gd name="T71" fmla="*/ 110 h 919"/>
              <a:gd name="T72" fmla="*/ 807 w 919"/>
              <a:gd name="T73" fmla="*/ 161 h 919"/>
              <a:gd name="T74" fmla="*/ 807 w 919"/>
              <a:gd name="T75" fmla="*/ 161 h 919"/>
              <a:gd name="T76" fmla="*/ 916 w 919"/>
              <a:gd name="T77" fmla="*/ 424 h 919"/>
              <a:gd name="T78" fmla="*/ 916 w 919"/>
              <a:gd name="T79" fmla="*/ 424 h 919"/>
              <a:gd name="T80" fmla="*/ 918 w 919"/>
              <a:gd name="T81" fmla="*/ 4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19" h="919">
                <a:moveTo>
                  <a:pt x="918" y="459"/>
                </a:moveTo>
                <a:lnTo>
                  <a:pt x="918" y="459"/>
                </a:lnTo>
                <a:cubicBezTo>
                  <a:pt x="918" y="470"/>
                  <a:pt x="918" y="482"/>
                  <a:pt x="916" y="493"/>
                </a:cubicBezTo>
                <a:lnTo>
                  <a:pt x="916" y="493"/>
                </a:lnTo>
                <a:cubicBezTo>
                  <a:pt x="909" y="594"/>
                  <a:pt x="869" y="686"/>
                  <a:pt x="807" y="758"/>
                </a:cubicBezTo>
                <a:lnTo>
                  <a:pt x="807" y="758"/>
                </a:lnTo>
                <a:cubicBezTo>
                  <a:pt x="792" y="775"/>
                  <a:pt x="775" y="792"/>
                  <a:pt x="758" y="807"/>
                </a:cubicBezTo>
                <a:lnTo>
                  <a:pt x="758" y="807"/>
                </a:lnTo>
                <a:cubicBezTo>
                  <a:pt x="685" y="869"/>
                  <a:pt x="594" y="909"/>
                  <a:pt x="494" y="916"/>
                </a:cubicBezTo>
                <a:lnTo>
                  <a:pt x="494" y="916"/>
                </a:lnTo>
                <a:cubicBezTo>
                  <a:pt x="482" y="917"/>
                  <a:pt x="471" y="918"/>
                  <a:pt x="458" y="918"/>
                </a:cubicBezTo>
                <a:lnTo>
                  <a:pt x="458" y="918"/>
                </a:lnTo>
                <a:cubicBezTo>
                  <a:pt x="448" y="918"/>
                  <a:pt x="436" y="917"/>
                  <a:pt x="425" y="916"/>
                </a:cubicBezTo>
                <a:lnTo>
                  <a:pt x="425" y="916"/>
                </a:lnTo>
                <a:cubicBezTo>
                  <a:pt x="324" y="909"/>
                  <a:pt x="232" y="869"/>
                  <a:pt x="160" y="807"/>
                </a:cubicBezTo>
                <a:lnTo>
                  <a:pt x="160" y="807"/>
                </a:lnTo>
                <a:cubicBezTo>
                  <a:pt x="143" y="792"/>
                  <a:pt x="126" y="775"/>
                  <a:pt x="111" y="758"/>
                </a:cubicBezTo>
                <a:lnTo>
                  <a:pt x="111" y="758"/>
                </a:lnTo>
                <a:cubicBezTo>
                  <a:pt x="49" y="686"/>
                  <a:pt x="9" y="594"/>
                  <a:pt x="1" y="493"/>
                </a:cubicBezTo>
                <a:lnTo>
                  <a:pt x="1" y="493"/>
                </a:lnTo>
                <a:cubicBezTo>
                  <a:pt x="1" y="482"/>
                  <a:pt x="0" y="470"/>
                  <a:pt x="0" y="459"/>
                </a:cubicBezTo>
                <a:lnTo>
                  <a:pt x="0" y="459"/>
                </a:lnTo>
                <a:cubicBezTo>
                  <a:pt x="0" y="448"/>
                  <a:pt x="1" y="436"/>
                  <a:pt x="1" y="424"/>
                </a:cubicBezTo>
                <a:lnTo>
                  <a:pt x="1" y="424"/>
                </a:lnTo>
                <a:cubicBezTo>
                  <a:pt x="9" y="324"/>
                  <a:pt x="49" y="232"/>
                  <a:pt x="111" y="161"/>
                </a:cubicBezTo>
                <a:lnTo>
                  <a:pt x="111" y="161"/>
                </a:lnTo>
                <a:cubicBezTo>
                  <a:pt x="126" y="143"/>
                  <a:pt x="143" y="126"/>
                  <a:pt x="160" y="110"/>
                </a:cubicBezTo>
                <a:lnTo>
                  <a:pt x="160" y="110"/>
                </a:lnTo>
                <a:cubicBezTo>
                  <a:pt x="232" y="49"/>
                  <a:pt x="324" y="9"/>
                  <a:pt x="425" y="2"/>
                </a:cubicBezTo>
                <a:lnTo>
                  <a:pt x="425" y="2"/>
                </a:lnTo>
                <a:cubicBezTo>
                  <a:pt x="436" y="0"/>
                  <a:pt x="448" y="0"/>
                  <a:pt x="458" y="0"/>
                </a:cubicBezTo>
                <a:lnTo>
                  <a:pt x="458" y="0"/>
                </a:lnTo>
                <a:cubicBezTo>
                  <a:pt x="471" y="0"/>
                  <a:pt x="482" y="0"/>
                  <a:pt x="494" y="2"/>
                </a:cubicBezTo>
                <a:lnTo>
                  <a:pt x="494" y="2"/>
                </a:lnTo>
                <a:cubicBezTo>
                  <a:pt x="594" y="9"/>
                  <a:pt x="685" y="49"/>
                  <a:pt x="758" y="110"/>
                </a:cubicBezTo>
                <a:lnTo>
                  <a:pt x="758" y="110"/>
                </a:lnTo>
                <a:cubicBezTo>
                  <a:pt x="775" y="126"/>
                  <a:pt x="792" y="143"/>
                  <a:pt x="807" y="161"/>
                </a:cubicBezTo>
                <a:lnTo>
                  <a:pt x="807" y="161"/>
                </a:lnTo>
                <a:cubicBezTo>
                  <a:pt x="869" y="232"/>
                  <a:pt x="909" y="324"/>
                  <a:pt x="916" y="424"/>
                </a:cubicBezTo>
                <a:lnTo>
                  <a:pt x="916" y="424"/>
                </a:lnTo>
                <a:cubicBezTo>
                  <a:pt x="918" y="436"/>
                  <a:pt x="918" y="448"/>
                  <a:pt x="918" y="459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7">
            <a:extLst>
              <a:ext uri="{FF2B5EF4-FFF2-40B4-BE49-F238E27FC236}">
                <a16:creationId xmlns:a16="http://schemas.microsoft.com/office/drawing/2014/main" id="{793B53FF-070C-8746-A775-D2BA4930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821" y="4200942"/>
            <a:ext cx="3123244" cy="3123244"/>
          </a:xfrm>
          <a:custGeom>
            <a:avLst/>
            <a:gdLst>
              <a:gd name="T0" fmla="*/ 2226 w 2415"/>
              <a:gd name="T1" fmla="*/ 909 h 2415"/>
              <a:gd name="T2" fmla="*/ 2139 w 2415"/>
              <a:gd name="T3" fmla="*/ 698 h 2415"/>
              <a:gd name="T4" fmla="*/ 2211 w 2415"/>
              <a:gd name="T5" fmla="*/ 626 h 2415"/>
              <a:gd name="T6" fmla="*/ 1909 w 2415"/>
              <a:gd name="T7" fmla="*/ 203 h 2415"/>
              <a:gd name="T8" fmla="*/ 1788 w 2415"/>
              <a:gd name="T9" fmla="*/ 203 h 2415"/>
              <a:gd name="T10" fmla="*/ 1716 w 2415"/>
              <a:gd name="T11" fmla="*/ 275 h 2415"/>
              <a:gd name="T12" fmla="*/ 1506 w 2415"/>
              <a:gd name="T13" fmla="*/ 86 h 2415"/>
              <a:gd name="T14" fmla="*/ 1420 w 2415"/>
              <a:gd name="T15" fmla="*/ 0 h 2415"/>
              <a:gd name="T16" fmla="*/ 994 w 2415"/>
              <a:gd name="T17" fmla="*/ 0 h 2415"/>
              <a:gd name="T18" fmla="*/ 908 w 2415"/>
              <a:gd name="T19" fmla="*/ 187 h 2415"/>
              <a:gd name="T20" fmla="*/ 698 w 2415"/>
              <a:gd name="T21" fmla="*/ 275 h 2415"/>
              <a:gd name="T22" fmla="*/ 626 w 2415"/>
              <a:gd name="T23" fmla="*/ 203 h 2415"/>
              <a:gd name="T24" fmla="*/ 203 w 2415"/>
              <a:gd name="T25" fmla="*/ 505 h 2415"/>
              <a:gd name="T26" fmla="*/ 203 w 2415"/>
              <a:gd name="T27" fmla="*/ 626 h 2415"/>
              <a:gd name="T28" fmla="*/ 275 w 2415"/>
              <a:gd name="T29" fmla="*/ 698 h 2415"/>
              <a:gd name="T30" fmla="*/ 86 w 2415"/>
              <a:gd name="T31" fmla="*/ 909 h 2415"/>
              <a:gd name="T32" fmla="*/ 0 w 2415"/>
              <a:gd name="T33" fmla="*/ 994 h 2415"/>
              <a:gd name="T34" fmla="*/ 0 w 2415"/>
              <a:gd name="T35" fmla="*/ 1420 h 2415"/>
              <a:gd name="T36" fmla="*/ 187 w 2415"/>
              <a:gd name="T37" fmla="*/ 1506 h 2415"/>
              <a:gd name="T38" fmla="*/ 275 w 2415"/>
              <a:gd name="T39" fmla="*/ 1716 h 2415"/>
              <a:gd name="T40" fmla="*/ 203 w 2415"/>
              <a:gd name="T41" fmla="*/ 1788 h 2415"/>
              <a:gd name="T42" fmla="*/ 505 w 2415"/>
              <a:gd name="T43" fmla="*/ 2211 h 2415"/>
              <a:gd name="T44" fmla="*/ 626 w 2415"/>
              <a:gd name="T45" fmla="*/ 2211 h 2415"/>
              <a:gd name="T46" fmla="*/ 698 w 2415"/>
              <a:gd name="T47" fmla="*/ 2139 h 2415"/>
              <a:gd name="T48" fmla="*/ 908 w 2415"/>
              <a:gd name="T49" fmla="*/ 2328 h 2415"/>
              <a:gd name="T50" fmla="*/ 994 w 2415"/>
              <a:gd name="T51" fmla="*/ 2414 h 2415"/>
              <a:gd name="T52" fmla="*/ 1420 w 2415"/>
              <a:gd name="T53" fmla="*/ 2414 h 2415"/>
              <a:gd name="T54" fmla="*/ 1506 w 2415"/>
              <a:gd name="T55" fmla="*/ 2227 h 2415"/>
              <a:gd name="T56" fmla="*/ 1716 w 2415"/>
              <a:gd name="T57" fmla="*/ 2139 h 2415"/>
              <a:gd name="T58" fmla="*/ 1788 w 2415"/>
              <a:gd name="T59" fmla="*/ 2211 h 2415"/>
              <a:gd name="T60" fmla="*/ 2211 w 2415"/>
              <a:gd name="T61" fmla="*/ 1909 h 2415"/>
              <a:gd name="T62" fmla="*/ 2211 w 2415"/>
              <a:gd name="T63" fmla="*/ 1788 h 2415"/>
              <a:gd name="T64" fmla="*/ 2139 w 2415"/>
              <a:gd name="T65" fmla="*/ 1716 h 2415"/>
              <a:gd name="T66" fmla="*/ 2328 w 2415"/>
              <a:gd name="T67" fmla="*/ 1506 h 2415"/>
              <a:gd name="T68" fmla="*/ 2414 w 2415"/>
              <a:gd name="T69" fmla="*/ 1420 h 2415"/>
              <a:gd name="T70" fmla="*/ 2414 w 2415"/>
              <a:gd name="T71" fmla="*/ 99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15" h="2415">
                <a:moveTo>
                  <a:pt x="2328" y="909"/>
                </a:moveTo>
                <a:lnTo>
                  <a:pt x="2226" y="909"/>
                </a:lnTo>
                <a:lnTo>
                  <a:pt x="2226" y="909"/>
                </a:lnTo>
                <a:cubicBezTo>
                  <a:pt x="2205" y="835"/>
                  <a:pt x="2176" y="764"/>
                  <a:pt x="2139" y="698"/>
                </a:cubicBezTo>
                <a:lnTo>
                  <a:pt x="2211" y="626"/>
                </a:lnTo>
                <a:lnTo>
                  <a:pt x="2211" y="626"/>
                </a:lnTo>
                <a:cubicBezTo>
                  <a:pt x="2245" y="592"/>
                  <a:pt x="2245" y="538"/>
                  <a:pt x="2211" y="505"/>
                </a:cubicBezTo>
                <a:lnTo>
                  <a:pt x="1909" y="203"/>
                </a:lnTo>
                <a:lnTo>
                  <a:pt x="1909" y="203"/>
                </a:lnTo>
                <a:cubicBezTo>
                  <a:pt x="1876" y="169"/>
                  <a:pt x="1822" y="169"/>
                  <a:pt x="1788" y="203"/>
                </a:cubicBezTo>
                <a:lnTo>
                  <a:pt x="1716" y="275"/>
                </a:lnTo>
                <a:lnTo>
                  <a:pt x="1716" y="275"/>
                </a:lnTo>
                <a:cubicBezTo>
                  <a:pt x="1650" y="238"/>
                  <a:pt x="1580" y="209"/>
                  <a:pt x="1506" y="187"/>
                </a:cubicBezTo>
                <a:lnTo>
                  <a:pt x="1506" y="86"/>
                </a:lnTo>
                <a:lnTo>
                  <a:pt x="1506" y="86"/>
                </a:lnTo>
                <a:cubicBezTo>
                  <a:pt x="1506" y="38"/>
                  <a:pt x="1467" y="0"/>
                  <a:pt x="1420" y="0"/>
                </a:cubicBezTo>
                <a:lnTo>
                  <a:pt x="994" y="0"/>
                </a:lnTo>
                <a:lnTo>
                  <a:pt x="994" y="0"/>
                </a:lnTo>
                <a:cubicBezTo>
                  <a:pt x="947" y="0"/>
                  <a:pt x="908" y="38"/>
                  <a:pt x="908" y="86"/>
                </a:cubicBezTo>
                <a:lnTo>
                  <a:pt x="908" y="187"/>
                </a:lnTo>
                <a:lnTo>
                  <a:pt x="908" y="187"/>
                </a:lnTo>
                <a:cubicBezTo>
                  <a:pt x="834" y="209"/>
                  <a:pt x="764" y="238"/>
                  <a:pt x="698" y="275"/>
                </a:cubicBezTo>
                <a:lnTo>
                  <a:pt x="626" y="203"/>
                </a:lnTo>
                <a:lnTo>
                  <a:pt x="626" y="203"/>
                </a:lnTo>
                <a:cubicBezTo>
                  <a:pt x="592" y="169"/>
                  <a:pt x="538" y="169"/>
                  <a:pt x="505" y="203"/>
                </a:cubicBezTo>
                <a:lnTo>
                  <a:pt x="203" y="505"/>
                </a:lnTo>
                <a:lnTo>
                  <a:pt x="203" y="505"/>
                </a:lnTo>
                <a:cubicBezTo>
                  <a:pt x="170" y="538"/>
                  <a:pt x="170" y="592"/>
                  <a:pt x="203" y="626"/>
                </a:cubicBezTo>
                <a:lnTo>
                  <a:pt x="275" y="698"/>
                </a:lnTo>
                <a:lnTo>
                  <a:pt x="275" y="698"/>
                </a:lnTo>
                <a:cubicBezTo>
                  <a:pt x="239" y="764"/>
                  <a:pt x="209" y="835"/>
                  <a:pt x="187" y="909"/>
                </a:cubicBezTo>
                <a:lnTo>
                  <a:pt x="86" y="909"/>
                </a:lnTo>
                <a:lnTo>
                  <a:pt x="86" y="909"/>
                </a:lnTo>
                <a:cubicBezTo>
                  <a:pt x="39" y="909"/>
                  <a:pt x="0" y="947"/>
                  <a:pt x="0" y="994"/>
                </a:cubicBezTo>
                <a:lnTo>
                  <a:pt x="0" y="1420"/>
                </a:lnTo>
                <a:lnTo>
                  <a:pt x="0" y="1420"/>
                </a:lnTo>
                <a:cubicBezTo>
                  <a:pt x="0" y="1467"/>
                  <a:pt x="39" y="1506"/>
                  <a:pt x="86" y="1506"/>
                </a:cubicBezTo>
                <a:lnTo>
                  <a:pt x="187" y="1506"/>
                </a:lnTo>
                <a:lnTo>
                  <a:pt x="187" y="1506"/>
                </a:lnTo>
                <a:cubicBezTo>
                  <a:pt x="209" y="1579"/>
                  <a:pt x="239" y="1650"/>
                  <a:pt x="275" y="1716"/>
                </a:cubicBezTo>
                <a:lnTo>
                  <a:pt x="203" y="1788"/>
                </a:lnTo>
                <a:lnTo>
                  <a:pt x="203" y="1788"/>
                </a:lnTo>
                <a:cubicBezTo>
                  <a:pt x="170" y="1821"/>
                  <a:pt x="170" y="1876"/>
                  <a:pt x="203" y="1909"/>
                </a:cubicBezTo>
                <a:lnTo>
                  <a:pt x="505" y="2211"/>
                </a:lnTo>
                <a:lnTo>
                  <a:pt x="505" y="2211"/>
                </a:lnTo>
                <a:cubicBezTo>
                  <a:pt x="538" y="2245"/>
                  <a:pt x="592" y="2245"/>
                  <a:pt x="626" y="2211"/>
                </a:cubicBezTo>
                <a:lnTo>
                  <a:pt x="698" y="2139"/>
                </a:lnTo>
                <a:lnTo>
                  <a:pt x="698" y="2139"/>
                </a:lnTo>
                <a:cubicBezTo>
                  <a:pt x="764" y="2176"/>
                  <a:pt x="834" y="2205"/>
                  <a:pt x="908" y="2227"/>
                </a:cubicBezTo>
                <a:lnTo>
                  <a:pt x="908" y="2328"/>
                </a:lnTo>
                <a:lnTo>
                  <a:pt x="908" y="2328"/>
                </a:lnTo>
                <a:cubicBezTo>
                  <a:pt x="908" y="2375"/>
                  <a:pt x="947" y="2414"/>
                  <a:pt x="994" y="2414"/>
                </a:cubicBezTo>
                <a:lnTo>
                  <a:pt x="1420" y="2414"/>
                </a:lnTo>
                <a:lnTo>
                  <a:pt x="1420" y="2414"/>
                </a:lnTo>
                <a:cubicBezTo>
                  <a:pt x="1467" y="2414"/>
                  <a:pt x="1506" y="2375"/>
                  <a:pt x="1506" y="2328"/>
                </a:cubicBezTo>
                <a:lnTo>
                  <a:pt x="1506" y="2227"/>
                </a:lnTo>
                <a:lnTo>
                  <a:pt x="1506" y="2227"/>
                </a:lnTo>
                <a:cubicBezTo>
                  <a:pt x="1580" y="2205"/>
                  <a:pt x="1650" y="2176"/>
                  <a:pt x="1716" y="2139"/>
                </a:cubicBezTo>
                <a:lnTo>
                  <a:pt x="1788" y="2211"/>
                </a:lnTo>
                <a:lnTo>
                  <a:pt x="1788" y="2211"/>
                </a:lnTo>
                <a:cubicBezTo>
                  <a:pt x="1822" y="2245"/>
                  <a:pt x="1876" y="2245"/>
                  <a:pt x="1909" y="2211"/>
                </a:cubicBezTo>
                <a:lnTo>
                  <a:pt x="2211" y="1909"/>
                </a:lnTo>
                <a:lnTo>
                  <a:pt x="2211" y="1909"/>
                </a:lnTo>
                <a:cubicBezTo>
                  <a:pt x="2245" y="1876"/>
                  <a:pt x="2245" y="1821"/>
                  <a:pt x="2211" y="1788"/>
                </a:cubicBezTo>
                <a:lnTo>
                  <a:pt x="2139" y="1716"/>
                </a:lnTo>
                <a:lnTo>
                  <a:pt x="2139" y="1716"/>
                </a:lnTo>
                <a:cubicBezTo>
                  <a:pt x="2176" y="1650"/>
                  <a:pt x="2205" y="1579"/>
                  <a:pt x="2226" y="1506"/>
                </a:cubicBezTo>
                <a:lnTo>
                  <a:pt x="2328" y="1506"/>
                </a:lnTo>
                <a:lnTo>
                  <a:pt x="2328" y="1506"/>
                </a:lnTo>
                <a:cubicBezTo>
                  <a:pt x="2376" y="1506"/>
                  <a:pt x="2414" y="1467"/>
                  <a:pt x="2414" y="1420"/>
                </a:cubicBezTo>
                <a:lnTo>
                  <a:pt x="2414" y="994"/>
                </a:lnTo>
                <a:lnTo>
                  <a:pt x="2414" y="994"/>
                </a:lnTo>
                <a:cubicBezTo>
                  <a:pt x="2414" y="947"/>
                  <a:pt x="2376" y="909"/>
                  <a:pt x="2328" y="909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8">
            <a:extLst>
              <a:ext uri="{FF2B5EF4-FFF2-40B4-BE49-F238E27FC236}">
                <a16:creationId xmlns:a16="http://schemas.microsoft.com/office/drawing/2014/main" id="{3565927F-87C9-9F4E-B9EC-A479FA70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424" y="4879163"/>
            <a:ext cx="2000474" cy="2000474"/>
          </a:xfrm>
          <a:custGeom>
            <a:avLst/>
            <a:gdLst>
              <a:gd name="T0" fmla="*/ 965 w 1547"/>
              <a:gd name="T1" fmla="*/ 1214 h 1546"/>
              <a:gd name="T2" fmla="*/ 950 w 1547"/>
              <a:gd name="T3" fmla="*/ 1220 h 1546"/>
              <a:gd name="T4" fmla="*/ 773 w 1547"/>
              <a:gd name="T5" fmla="*/ 1254 h 1546"/>
              <a:gd name="T6" fmla="*/ 596 w 1547"/>
              <a:gd name="T7" fmla="*/ 1220 h 1546"/>
              <a:gd name="T8" fmla="*/ 582 w 1547"/>
              <a:gd name="T9" fmla="*/ 1214 h 1546"/>
              <a:gd name="T10" fmla="*/ 331 w 1547"/>
              <a:gd name="T11" fmla="*/ 964 h 1546"/>
              <a:gd name="T12" fmla="*/ 325 w 1547"/>
              <a:gd name="T13" fmla="*/ 949 h 1546"/>
              <a:gd name="T14" fmla="*/ 292 w 1547"/>
              <a:gd name="T15" fmla="*/ 773 h 1546"/>
              <a:gd name="T16" fmla="*/ 325 w 1547"/>
              <a:gd name="T17" fmla="*/ 596 h 1546"/>
              <a:gd name="T18" fmla="*/ 331 w 1547"/>
              <a:gd name="T19" fmla="*/ 581 h 1546"/>
              <a:gd name="T20" fmla="*/ 582 w 1547"/>
              <a:gd name="T21" fmla="*/ 332 h 1546"/>
              <a:gd name="T22" fmla="*/ 596 w 1547"/>
              <a:gd name="T23" fmla="*/ 325 h 1546"/>
              <a:gd name="T24" fmla="*/ 773 w 1547"/>
              <a:gd name="T25" fmla="*/ 292 h 1546"/>
              <a:gd name="T26" fmla="*/ 950 w 1547"/>
              <a:gd name="T27" fmla="*/ 325 h 1546"/>
              <a:gd name="T28" fmla="*/ 965 w 1547"/>
              <a:gd name="T29" fmla="*/ 332 h 1546"/>
              <a:gd name="T30" fmla="*/ 1216 w 1547"/>
              <a:gd name="T31" fmla="*/ 581 h 1546"/>
              <a:gd name="T32" fmla="*/ 1221 w 1547"/>
              <a:gd name="T33" fmla="*/ 596 h 1546"/>
              <a:gd name="T34" fmla="*/ 1255 w 1547"/>
              <a:gd name="T35" fmla="*/ 773 h 1546"/>
              <a:gd name="T36" fmla="*/ 1221 w 1547"/>
              <a:gd name="T37" fmla="*/ 949 h 1546"/>
              <a:gd name="T38" fmla="*/ 1216 w 1547"/>
              <a:gd name="T39" fmla="*/ 964 h 1546"/>
              <a:gd name="T40" fmla="*/ 1492 w 1547"/>
              <a:gd name="T41" fmla="*/ 581 h 1546"/>
              <a:gd name="T42" fmla="*/ 1426 w 1547"/>
              <a:gd name="T43" fmla="*/ 581 h 1546"/>
              <a:gd name="T44" fmla="*/ 1417 w 1547"/>
              <a:gd name="T45" fmla="*/ 401 h 1546"/>
              <a:gd name="T46" fmla="*/ 1417 w 1547"/>
              <a:gd name="T47" fmla="*/ 323 h 1546"/>
              <a:gd name="T48" fmla="*/ 1223 w 1547"/>
              <a:gd name="T49" fmla="*/ 130 h 1546"/>
              <a:gd name="T50" fmla="*/ 1100 w 1547"/>
              <a:gd name="T51" fmla="*/ 176 h 1546"/>
              <a:gd name="T52" fmla="*/ 965 w 1547"/>
              <a:gd name="T53" fmla="*/ 120 h 1546"/>
              <a:gd name="T54" fmla="*/ 965 w 1547"/>
              <a:gd name="T55" fmla="*/ 55 h 1546"/>
              <a:gd name="T56" fmla="*/ 636 w 1547"/>
              <a:gd name="T57" fmla="*/ 0 h 1546"/>
              <a:gd name="T58" fmla="*/ 582 w 1547"/>
              <a:gd name="T59" fmla="*/ 55 h 1546"/>
              <a:gd name="T60" fmla="*/ 582 w 1547"/>
              <a:gd name="T61" fmla="*/ 120 h 1546"/>
              <a:gd name="T62" fmla="*/ 400 w 1547"/>
              <a:gd name="T63" fmla="*/ 130 h 1546"/>
              <a:gd name="T64" fmla="*/ 323 w 1547"/>
              <a:gd name="T65" fmla="*/ 130 h 1546"/>
              <a:gd name="T66" fmla="*/ 129 w 1547"/>
              <a:gd name="T67" fmla="*/ 323 h 1546"/>
              <a:gd name="T68" fmla="*/ 176 w 1547"/>
              <a:gd name="T69" fmla="*/ 447 h 1546"/>
              <a:gd name="T70" fmla="*/ 120 w 1547"/>
              <a:gd name="T71" fmla="*/ 581 h 1546"/>
              <a:gd name="T72" fmla="*/ 55 w 1547"/>
              <a:gd name="T73" fmla="*/ 581 h 1546"/>
              <a:gd name="T74" fmla="*/ 0 w 1547"/>
              <a:gd name="T75" fmla="*/ 909 h 1546"/>
              <a:gd name="T76" fmla="*/ 55 w 1547"/>
              <a:gd name="T77" fmla="*/ 964 h 1546"/>
              <a:gd name="T78" fmla="*/ 120 w 1547"/>
              <a:gd name="T79" fmla="*/ 964 h 1546"/>
              <a:gd name="T80" fmla="*/ 129 w 1547"/>
              <a:gd name="T81" fmla="*/ 1145 h 1546"/>
              <a:gd name="T82" fmla="*/ 129 w 1547"/>
              <a:gd name="T83" fmla="*/ 1223 h 1546"/>
              <a:gd name="T84" fmla="*/ 323 w 1547"/>
              <a:gd name="T85" fmla="*/ 1416 h 1546"/>
              <a:gd name="T86" fmla="*/ 447 w 1547"/>
              <a:gd name="T87" fmla="*/ 1370 h 1546"/>
              <a:gd name="T88" fmla="*/ 582 w 1547"/>
              <a:gd name="T89" fmla="*/ 1426 h 1546"/>
              <a:gd name="T90" fmla="*/ 582 w 1547"/>
              <a:gd name="T91" fmla="*/ 1491 h 1546"/>
              <a:gd name="T92" fmla="*/ 910 w 1547"/>
              <a:gd name="T93" fmla="*/ 1545 h 1546"/>
              <a:gd name="T94" fmla="*/ 965 w 1547"/>
              <a:gd name="T95" fmla="*/ 1491 h 1546"/>
              <a:gd name="T96" fmla="*/ 965 w 1547"/>
              <a:gd name="T97" fmla="*/ 1426 h 1546"/>
              <a:gd name="T98" fmla="*/ 1146 w 1547"/>
              <a:gd name="T99" fmla="*/ 1416 h 1546"/>
              <a:gd name="T100" fmla="*/ 1223 w 1547"/>
              <a:gd name="T101" fmla="*/ 1416 h 1546"/>
              <a:gd name="T102" fmla="*/ 1417 w 1547"/>
              <a:gd name="T103" fmla="*/ 1223 h 1546"/>
              <a:gd name="T104" fmla="*/ 1371 w 1547"/>
              <a:gd name="T105" fmla="*/ 1099 h 1546"/>
              <a:gd name="T106" fmla="*/ 1426 w 1547"/>
              <a:gd name="T107" fmla="*/ 964 h 1546"/>
              <a:gd name="T108" fmla="*/ 1492 w 1547"/>
              <a:gd name="T109" fmla="*/ 964 h 1546"/>
              <a:gd name="T110" fmla="*/ 1546 w 1547"/>
              <a:gd name="T111" fmla="*/ 637 h 1546"/>
              <a:gd name="T112" fmla="*/ 1492 w 1547"/>
              <a:gd name="T113" fmla="*/ 581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47" h="1546">
                <a:moveTo>
                  <a:pt x="965" y="1214"/>
                </a:moveTo>
                <a:lnTo>
                  <a:pt x="965" y="1214"/>
                </a:lnTo>
                <a:cubicBezTo>
                  <a:pt x="960" y="1217"/>
                  <a:pt x="955" y="1218"/>
                  <a:pt x="950" y="1220"/>
                </a:cubicBezTo>
                <a:lnTo>
                  <a:pt x="950" y="1220"/>
                </a:lnTo>
                <a:cubicBezTo>
                  <a:pt x="896" y="1242"/>
                  <a:pt x="836" y="1254"/>
                  <a:pt x="773" y="1254"/>
                </a:cubicBezTo>
                <a:lnTo>
                  <a:pt x="773" y="1254"/>
                </a:lnTo>
                <a:cubicBezTo>
                  <a:pt x="710" y="1254"/>
                  <a:pt x="651" y="1242"/>
                  <a:pt x="596" y="1220"/>
                </a:cubicBezTo>
                <a:lnTo>
                  <a:pt x="596" y="1220"/>
                </a:lnTo>
                <a:cubicBezTo>
                  <a:pt x="591" y="1218"/>
                  <a:pt x="586" y="1217"/>
                  <a:pt x="582" y="1214"/>
                </a:cubicBezTo>
                <a:lnTo>
                  <a:pt x="582" y="1214"/>
                </a:lnTo>
                <a:cubicBezTo>
                  <a:pt x="470" y="1166"/>
                  <a:pt x="380" y="1076"/>
                  <a:pt x="331" y="964"/>
                </a:cubicBezTo>
                <a:lnTo>
                  <a:pt x="331" y="964"/>
                </a:lnTo>
                <a:cubicBezTo>
                  <a:pt x="329" y="959"/>
                  <a:pt x="327" y="954"/>
                  <a:pt x="325" y="949"/>
                </a:cubicBezTo>
                <a:lnTo>
                  <a:pt x="325" y="949"/>
                </a:lnTo>
                <a:cubicBezTo>
                  <a:pt x="304" y="895"/>
                  <a:pt x="292" y="835"/>
                  <a:pt x="292" y="773"/>
                </a:cubicBezTo>
                <a:lnTo>
                  <a:pt x="292" y="773"/>
                </a:lnTo>
                <a:cubicBezTo>
                  <a:pt x="292" y="710"/>
                  <a:pt x="304" y="651"/>
                  <a:pt x="325" y="596"/>
                </a:cubicBezTo>
                <a:lnTo>
                  <a:pt x="325" y="596"/>
                </a:lnTo>
                <a:cubicBezTo>
                  <a:pt x="327" y="591"/>
                  <a:pt x="329" y="586"/>
                  <a:pt x="331" y="581"/>
                </a:cubicBezTo>
                <a:lnTo>
                  <a:pt x="331" y="581"/>
                </a:lnTo>
                <a:cubicBezTo>
                  <a:pt x="380" y="470"/>
                  <a:pt x="470" y="380"/>
                  <a:pt x="582" y="332"/>
                </a:cubicBezTo>
                <a:lnTo>
                  <a:pt x="582" y="332"/>
                </a:lnTo>
                <a:cubicBezTo>
                  <a:pt x="586" y="329"/>
                  <a:pt x="591" y="327"/>
                  <a:pt x="596" y="325"/>
                </a:cubicBezTo>
                <a:lnTo>
                  <a:pt x="596" y="325"/>
                </a:lnTo>
                <a:cubicBezTo>
                  <a:pt x="651" y="304"/>
                  <a:pt x="710" y="292"/>
                  <a:pt x="773" y="292"/>
                </a:cubicBezTo>
                <a:lnTo>
                  <a:pt x="773" y="292"/>
                </a:lnTo>
                <a:cubicBezTo>
                  <a:pt x="836" y="292"/>
                  <a:pt x="896" y="304"/>
                  <a:pt x="950" y="325"/>
                </a:cubicBezTo>
                <a:lnTo>
                  <a:pt x="950" y="325"/>
                </a:lnTo>
                <a:cubicBezTo>
                  <a:pt x="955" y="327"/>
                  <a:pt x="960" y="329"/>
                  <a:pt x="965" y="332"/>
                </a:cubicBezTo>
                <a:lnTo>
                  <a:pt x="965" y="332"/>
                </a:lnTo>
                <a:cubicBezTo>
                  <a:pt x="1077" y="380"/>
                  <a:pt x="1167" y="470"/>
                  <a:pt x="1216" y="581"/>
                </a:cubicBezTo>
                <a:lnTo>
                  <a:pt x="1216" y="581"/>
                </a:lnTo>
                <a:cubicBezTo>
                  <a:pt x="1217" y="586"/>
                  <a:pt x="1219" y="591"/>
                  <a:pt x="1221" y="596"/>
                </a:cubicBezTo>
                <a:lnTo>
                  <a:pt x="1221" y="596"/>
                </a:lnTo>
                <a:cubicBezTo>
                  <a:pt x="1243" y="651"/>
                  <a:pt x="1255" y="710"/>
                  <a:pt x="1255" y="773"/>
                </a:cubicBezTo>
                <a:lnTo>
                  <a:pt x="1255" y="773"/>
                </a:lnTo>
                <a:cubicBezTo>
                  <a:pt x="1255" y="835"/>
                  <a:pt x="1243" y="895"/>
                  <a:pt x="1221" y="949"/>
                </a:cubicBezTo>
                <a:lnTo>
                  <a:pt x="1221" y="949"/>
                </a:lnTo>
                <a:cubicBezTo>
                  <a:pt x="1219" y="954"/>
                  <a:pt x="1217" y="959"/>
                  <a:pt x="1216" y="964"/>
                </a:cubicBezTo>
                <a:lnTo>
                  <a:pt x="1216" y="964"/>
                </a:lnTo>
                <a:cubicBezTo>
                  <a:pt x="1167" y="1076"/>
                  <a:pt x="1077" y="1166"/>
                  <a:pt x="965" y="1214"/>
                </a:cubicBezTo>
                <a:close/>
                <a:moveTo>
                  <a:pt x="1492" y="581"/>
                </a:moveTo>
                <a:lnTo>
                  <a:pt x="1426" y="581"/>
                </a:lnTo>
                <a:lnTo>
                  <a:pt x="1426" y="581"/>
                </a:lnTo>
                <a:cubicBezTo>
                  <a:pt x="1413" y="534"/>
                  <a:pt x="1394" y="489"/>
                  <a:pt x="1371" y="447"/>
                </a:cubicBezTo>
                <a:lnTo>
                  <a:pt x="1417" y="401"/>
                </a:lnTo>
                <a:lnTo>
                  <a:pt x="1417" y="401"/>
                </a:lnTo>
                <a:cubicBezTo>
                  <a:pt x="1438" y="379"/>
                  <a:pt x="1438" y="345"/>
                  <a:pt x="1417" y="323"/>
                </a:cubicBezTo>
                <a:lnTo>
                  <a:pt x="1223" y="130"/>
                </a:lnTo>
                <a:lnTo>
                  <a:pt x="1223" y="130"/>
                </a:lnTo>
                <a:cubicBezTo>
                  <a:pt x="1202" y="108"/>
                  <a:pt x="1167" y="108"/>
                  <a:pt x="1146" y="130"/>
                </a:cubicBezTo>
                <a:lnTo>
                  <a:pt x="1100" y="176"/>
                </a:lnTo>
                <a:lnTo>
                  <a:pt x="1100" y="176"/>
                </a:lnTo>
                <a:cubicBezTo>
                  <a:pt x="1057" y="152"/>
                  <a:pt x="1012" y="134"/>
                  <a:pt x="965" y="120"/>
                </a:cubicBezTo>
                <a:lnTo>
                  <a:pt x="965" y="55"/>
                </a:lnTo>
                <a:lnTo>
                  <a:pt x="965" y="55"/>
                </a:lnTo>
                <a:cubicBezTo>
                  <a:pt x="965" y="24"/>
                  <a:pt x="940" y="0"/>
                  <a:pt x="910" y="0"/>
                </a:cubicBezTo>
                <a:lnTo>
                  <a:pt x="636" y="0"/>
                </a:lnTo>
                <a:lnTo>
                  <a:pt x="636" y="0"/>
                </a:lnTo>
                <a:cubicBezTo>
                  <a:pt x="606" y="0"/>
                  <a:pt x="582" y="24"/>
                  <a:pt x="582" y="55"/>
                </a:cubicBezTo>
                <a:lnTo>
                  <a:pt x="582" y="120"/>
                </a:lnTo>
                <a:lnTo>
                  <a:pt x="582" y="120"/>
                </a:lnTo>
                <a:cubicBezTo>
                  <a:pt x="534" y="134"/>
                  <a:pt x="489" y="152"/>
                  <a:pt x="447" y="176"/>
                </a:cubicBezTo>
                <a:lnTo>
                  <a:pt x="400" y="130"/>
                </a:lnTo>
                <a:lnTo>
                  <a:pt x="400" y="130"/>
                </a:lnTo>
                <a:cubicBezTo>
                  <a:pt x="379" y="108"/>
                  <a:pt x="345" y="108"/>
                  <a:pt x="323" y="130"/>
                </a:cubicBezTo>
                <a:lnTo>
                  <a:pt x="129" y="323"/>
                </a:lnTo>
                <a:lnTo>
                  <a:pt x="129" y="323"/>
                </a:lnTo>
                <a:cubicBezTo>
                  <a:pt x="108" y="345"/>
                  <a:pt x="108" y="379"/>
                  <a:pt x="129" y="401"/>
                </a:cubicBezTo>
                <a:lnTo>
                  <a:pt x="176" y="447"/>
                </a:lnTo>
                <a:lnTo>
                  <a:pt x="176" y="447"/>
                </a:lnTo>
                <a:cubicBezTo>
                  <a:pt x="153" y="489"/>
                  <a:pt x="134" y="534"/>
                  <a:pt x="120" y="581"/>
                </a:cubicBezTo>
                <a:lnTo>
                  <a:pt x="55" y="581"/>
                </a:lnTo>
                <a:lnTo>
                  <a:pt x="55" y="581"/>
                </a:lnTo>
                <a:cubicBezTo>
                  <a:pt x="24" y="581"/>
                  <a:pt x="0" y="607"/>
                  <a:pt x="0" y="637"/>
                </a:cubicBezTo>
                <a:lnTo>
                  <a:pt x="0" y="909"/>
                </a:lnTo>
                <a:lnTo>
                  <a:pt x="0" y="909"/>
                </a:lnTo>
                <a:cubicBezTo>
                  <a:pt x="0" y="940"/>
                  <a:pt x="24" y="964"/>
                  <a:pt x="55" y="964"/>
                </a:cubicBezTo>
                <a:lnTo>
                  <a:pt x="120" y="964"/>
                </a:lnTo>
                <a:lnTo>
                  <a:pt x="120" y="964"/>
                </a:lnTo>
                <a:cubicBezTo>
                  <a:pt x="134" y="1011"/>
                  <a:pt x="153" y="1056"/>
                  <a:pt x="176" y="1099"/>
                </a:cubicBezTo>
                <a:lnTo>
                  <a:pt x="129" y="1145"/>
                </a:lnTo>
                <a:lnTo>
                  <a:pt x="129" y="1145"/>
                </a:lnTo>
                <a:cubicBezTo>
                  <a:pt x="108" y="1166"/>
                  <a:pt x="108" y="1201"/>
                  <a:pt x="129" y="1223"/>
                </a:cubicBezTo>
                <a:lnTo>
                  <a:pt x="323" y="1416"/>
                </a:lnTo>
                <a:lnTo>
                  <a:pt x="323" y="1416"/>
                </a:lnTo>
                <a:cubicBezTo>
                  <a:pt x="345" y="1437"/>
                  <a:pt x="379" y="1437"/>
                  <a:pt x="400" y="1416"/>
                </a:cubicBezTo>
                <a:lnTo>
                  <a:pt x="447" y="1370"/>
                </a:lnTo>
                <a:lnTo>
                  <a:pt x="447" y="1370"/>
                </a:lnTo>
                <a:cubicBezTo>
                  <a:pt x="489" y="1393"/>
                  <a:pt x="534" y="1412"/>
                  <a:pt x="582" y="1426"/>
                </a:cubicBezTo>
                <a:lnTo>
                  <a:pt x="582" y="1491"/>
                </a:lnTo>
                <a:lnTo>
                  <a:pt x="582" y="1491"/>
                </a:lnTo>
                <a:cubicBezTo>
                  <a:pt x="582" y="1521"/>
                  <a:pt x="606" y="1545"/>
                  <a:pt x="636" y="1545"/>
                </a:cubicBezTo>
                <a:lnTo>
                  <a:pt x="910" y="1545"/>
                </a:lnTo>
                <a:lnTo>
                  <a:pt x="910" y="1545"/>
                </a:lnTo>
                <a:cubicBezTo>
                  <a:pt x="940" y="1545"/>
                  <a:pt x="965" y="1521"/>
                  <a:pt x="965" y="1491"/>
                </a:cubicBezTo>
                <a:lnTo>
                  <a:pt x="965" y="1426"/>
                </a:lnTo>
                <a:lnTo>
                  <a:pt x="965" y="1426"/>
                </a:lnTo>
                <a:cubicBezTo>
                  <a:pt x="1012" y="1412"/>
                  <a:pt x="1057" y="1393"/>
                  <a:pt x="1100" y="1370"/>
                </a:cubicBezTo>
                <a:lnTo>
                  <a:pt x="1146" y="1416"/>
                </a:lnTo>
                <a:lnTo>
                  <a:pt x="1146" y="1416"/>
                </a:lnTo>
                <a:cubicBezTo>
                  <a:pt x="1167" y="1437"/>
                  <a:pt x="1202" y="1437"/>
                  <a:pt x="1223" y="1416"/>
                </a:cubicBezTo>
                <a:lnTo>
                  <a:pt x="1417" y="1223"/>
                </a:lnTo>
                <a:lnTo>
                  <a:pt x="1417" y="1223"/>
                </a:lnTo>
                <a:cubicBezTo>
                  <a:pt x="1438" y="1201"/>
                  <a:pt x="1438" y="1166"/>
                  <a:pt x="1417" y="1145"/>
                </a:cubicBezTo>
                <a:lnTo>
                  <a:pt x="1371" y="1099"/>
                </a:lnTo>
                <a:lnTo>
                  <a:pt x="1371" y="1099"/>
                </a:lnTo>
                <a:cubicBezTo>
                  <a:pt x="1394" y="1056"/>
                  <a:pt x="1413" y="1011"/>
                  <a:pt x="1426" y="964"/>
                </a:cubicBezTo>
                <a:lnTo>
                  <a:pt x="1492" y="964"/>
                </a:lnTo>
                <a:lnTo>
                  <a:pt x="1492" y="964"/>
                </a:lnTo>
                <a:cubicBezTo>
                  <a:pt x="1522" y="964"/>
                  <a:pt x="1546" y="940"/>
                  <a:pt x="1546" y="909"/>
                </a:cubicBezTo>
                <a:lnTo>
                  <a:pt x="1546" y="637"/>
                </a:lnTo>
                <a:lnTo>
                  <a:pt x="1546" y="637"/>
                </a:lnTo>
                <a:cubicBezTo>
                  <a:pt x="1546" y="607"/>
                  <a:pt x="1522" y="581"/>
                  <a:pt x="1492" y="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49">
            <a:extLst>
              <a:ext uri="{FF2B5EF4-FFF2-40B4-BE49-F238E27FC236}">
                <a16:creationId xmlns:a16="http://schemas.microsoft.com/office/drawing/2014/main" id="{5F6B18CF-F6ED-B043-81B0-BFE87CBF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3581" y="5255321"/>
            <a:ext cx="1248160" cy="1242459"/>
          </a:xfrm>
          <a:custGeom>
            <a:avLst/>
            <a:gdLst>
              <a:gd name="T0" fmla="*/ 673 w 964"/>
              <a:gd name="T1" fmla="*/ 922 h 963"/>
              <a:gd name="T2" fmla="*/ 673 w 964"/>
              <a:gd name="T3" fmla="*/ 922 h 963"/>
              <a:gd name="T4" fmla="*/ 658 w 964"/>
              <a:gd name="T5" fmla="*/ 928 h 963"/>
              <a:gd name="T6" fmla="*/ 658 w 964"/>
              <a:gd name="T7" fmla="*/ 928 h 963"/>
              <a:gd name="T8" fmla="*/ 481 w 964"/>
              <a:gd name="T9" fmla="*/ 962 h 963"/>
              <a:gd name="T10" fmla="*/ 481 w 964"/>
              <a:gd name="T11" fmla="*/ 962 h 963"/>
              <a:gd name="T12" fmla="*/ 304 w 964"/>
              <a:gd name="T13" fmla="*/ 928 h 963"/>
              <a:gd name="T14" fmla="*/ 304 w 964"/>
              <a:gd name="T15" fmla="*/ 928 h 963"/>
              <a:gd name="T16" fmla="*/ 290 w 964"/>
              <a:gd name="T17" fmla="*/ 922 h 963"/>
              <a:gd name="T18" fmla="*/ 290 w 964"/>
              <a:gd name="T19" fmla="*/ 922 h 963"/>
              <a:gd name="T20" fmla="*/ 39 w 964"/>
              <a:gd name="T21" fmla="*/ 672 h 963"/>
              <a:gd name="T22" fmla="*/ 39 w 964"/>
              <a:gd name="T23" fmla="*/ 672 h 963"/>
              <a:gd name="T24" fmla="*/ 33 w 964"/>
              <a:gd name="T25" fmla="*/ 657 h 963"/>
              <a:gd name="T26" fmla="*/ 33 w 964"/>
              <a:gd name="T27" fmla="*/ 657 h 963"/>
              <a:gd name="T28" fmla="*/ 0 w 964"/>
              <a:gd name="T29" fmla="*/ 481 h 963"/>
              <a:gd name="T30" fmla="*/ 0 w 964"/>
              <a:gd name="T31" fmla="*/ 481 h 963"/>
              <a:gd name="T32" fmla="*/ 33 w 964"/>
              <a:gd name="T33" fmla="*/ 304 h 963"/>
              <a:gd name="T34" fmla="*/ 33 w 964"/>
              <a:gd name="T35" fmla="*/ 304 h 963"/>
              <a:gd name="T36" fmla="*/ 39 w 964"/>
              <a:gd name="T37" fmla="*/ 289 h 963"/>
              <a:gd name="T38" fmla="*/ 39 w 964"/>
              <a:gd name="T39" fmla="*/ 289 h 963"/>
              <a:gd name="T40" fmla="*/ 290 w 964"/>
              <a:gd name="T41" fmla="*/ 40 h 963"/>
              <a:gd name="T42" fmla="*/ 290 w 964"/>
              <a:gd name="T43" fmla="*/ 40 h 963"/>
              <a:gd name="T44" fmla="*/ 304 w 964"/>
              <a:gd name="T45" fmla="*/ 33 h 963"/>
              <a:gd name="T46" fmla="*/ 304 w 964"/>
              <a:gd name="T47" fmla="*/ 33 h 963"/>
              <a:gd name="T48" fmla="*/ 481 w 964"/>
              <a:gd name="T49" fmla="*/ 0 h 963"/>
              <a:gd name="T50" fmla="*/ 481 w 964"/>
              <a:gd name="T51" fmla="*/ 0 h 963"/>
              <a:gd name="T52" fmla="*/ 658 w 964"/>
              <a:gd name="T53" fmla="*/ 33 h 963"/>
              <a:gd name="T54" fmla="*/ 658 w 964"/>
              <a:gd name="T55" fmla="*/ 33 h 963"/>
              <a:gd name="T56" fmla="*/ 673 w 964"/>
              <a:gd name="T57" fmla="*/ 40 h 963"/>
              <a:gd name="T58" fmla="*/ 673 w 964"/>
              <a:gd name="T59" fmla="*/ 40 h 963"/>
              <a:gd name="T60" fmla="*/ 924 w 964"/>
              <a:gd name="T61" fmla="*/ 289 h 963"/>
              <a:gd name="T62" fmla="*/ 924 w 964"/>
              <a:gd name="T63" fmla="*/ 289 h 963"/>
              <a:gd name="T64" fmla="*/ 929 w 964"/>
              <a:gd name="T65" fmla="*/ 304 h 963"/>
              <a:gd name="T66" fmla="*/ 929 w 964"/>
              <a:gd name="T67" fmla="*/ 304 h 963"/>
              <a:gd name="T68" fmla="*/ 963 w 964"/>
              <a:gd name="T69" fmla="*/ 481 h 963"/>
              <a:gd name="T70" fmla="*/ 963 w 964"/>
              <a:gd name="T71" fmla="*/ 481 h 963"/>
              <a:gd name="T72" fmla="*/ 929 w 964"/>
              <a:gd name="T73" fmla="*/ 657 h 963"/>
              <a:gd name="T74" fmla="*/ 929 w 964"/>
              <a:gd name="T75" fmla="*/ 657 h 963"/>
              <a:gd name="T76" fmla="*/ 924 w 964"/>
              <a:gd name="T77" fmla="*/ 672 h 963"/>
              <a:gd name="T78" fmla="*/ 924 w 964"/>
              <a:gd name="T79" fmla="*/ 672 h 963"/>
              <a:gd name="T80" fmla="*/ 673 w 964"/>
              <a:gd name="T81" fmla="*/ 92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64" h="963">
                <a:moveTo>
                  <a:pt x="673" y="922"/>
                </a:moveTo>
                <a:lnTo>
                  <a:pt x="673" y="922"/>
                </a:lnTo>
                <a:cubicBezTo>
                  <a:pt x="668" y="925"/>
                  <a:pt x="663" y="926"/>
                  <a:pt x="658" y="928"/>
                </a:cubicBezTo>
                <a:lnTo>
                  <a:pt x="658" y="928"/>
                </a:lnTo>
                <a:cubicBezTo>
                  <a:pt x="604" y="950"/>
                  <a:pt x="544" y="962"/>
                  <a:pt x="481" y="962"/>
                </a:cubicBezTo>
                <a:lnTo>
                  <a:pt x="481" y="962"/>
                </a:lnTo>
                <a:cubicBezTo>
                  <a:pt x="418" y="962"/>
                  <a:pt x="359" y="950"/>
                  <a:pt x="304" y="928"/>
                </a:cubicBezTo>
                <a:lnTo>
                  <a:pt x="304" y="928"/>
                </a:lnTo>
                <a:cubicBezTo>
                  <a:pt x="299" y="926"/>
                  <a:pt x="294" y="925"/>
                  <a:pt x="290" y="922"/>
                </a:cubicBezTo>
                <a:lnTo>
                  <a:pt x="290" y="922"/>
                </a:lnTo>
                <a:cubicBezTo>
                  <a:pt x="178" y="874"/>
                  <a:pt x="88" y="784"/>
                  <a:pt x="39" y="672"/>
                </a:cubicBezTo>
                <a:lnTo>
                  <a:pt x="39" y="672"/>
                </a:lnTo>
                <a:cubicBezTo>
                  <a:pt x="37" y="667"/>
                  <a:pt x="35" y="662"/>
                  <a:pt x="33" y="657"/>
                </a:cubicBezTo>
                <a:lnTo>
                  <a:pt x="33" y="657"/>
                </a:lnTo>
                <a:cubicBezTo>
                  <a:pt x="12" y="603"/>
                  <a:pt x="0" y="543"/>
                  <a:pt x="0" y="481"/>
                </a:cubicBezTo>
                <a:lnTo>
                  <a:pt x="0" y="481"/>
                </a:lnTo>
                <a:cubicBezTo>
                  <a:pt x="0" y="418"/>
                  <a:pt x="12" y="359"/>
                  <a:pt x="33" y="304"/>
                </a:cubicBezTo>
                <a:lnTo>
                  <a:pt x="33" y="304"/>
                </a:lnTo>
                <a:cubicBezTo>
                  <a:pt x="35" y="299"/>
                  <a:pt x="37" y="294"/>
                  <a:pt x="39" y="289"/>
                </a:cubicBezTo>
                <a:lnTo>
                  <a:pt x="39" y="289"/>
                </a:lnTo>
                <a:cubicBezTo>
                  <a:pt x="88" y="178"/>
                  <a:pt x="178" y="88"/>
                  <a:pt x="290" y="40"/>
                </a:cubicBezTo>
                <a:lnTo>
                  <a:pt x="290" y="40"/>
                </a:lnTo>
                <a:cubicBezTo>
                  <a:pt x="294" y="37"/>
                  <a:pt x="299" y="35"/>
                  <a:pt x="304" y="33"/>
                </a:cubicBezTo>
                <a:lnTo>
                  <a:pt x="304" y="33"/>
                </a:lnTo>
                <a:cubicBezTo>
                  <a:pt x="359" y="12"/>
                  <a:pt x="418" y="0"/>
                  <a:pt x="481" y="0"/>
                </a:cubicBezTo>
                <a:lnTo>
                  <a:pt x="481" y="0"/>
                </a:lnTo>
                <a:cubicBezTo>
                  <a:pt x="544" y="0"/>
                  <a:pt x="604" y="12"/>
                  <a:pt x="658" y="33"/>
                </a:cubicBezTo>
                <a:lnTo>
                  <a:pt x="658" y="33"/>
                </a:lnTo>
                <a:cubicBezTo>
                  <a:pt x="663" y="35"/>
                  <a:pt x="668" y="37"/>
                  <a:pt x="673" y="40"/>
                </a:cubicBezTo>
                <a:lnTo>
                  <a:pt x="673" y="40"/>
                </a:lnTo>
                <a:cubicBezTo>
                  <a:pt x="785" y="88"/>
                  <a:pt x="875" y="178"/>
                  <a:pt x="924" y="289"/>
                </a:cubicBezTo>
                <a:lnTo>
                  <a:pt x="924" y="289"/>
                </a:lnTo>
                <a:cubicBezTo>
                  <a:pt x="925" y="294"/>
                  <a:pt x="927" y="299"/>
                  <a:pt x="929" y="304"/>
                </a:cubicBezTo>
                <a:lnTo>
                  <a:pt x="929" y="304"/>
                </a:lnTo>
                <a:cubicBezTo>
                  <a:pt x="951" y="359"/>
                  <a:pt x="963" y="418"/>
                  <a:pt x="963" y="481"/>
                </a:cubicBezTo>
                <a:lnTo>
                  <a:pt x="963" y="481"/>
                </a:lnTo>
                <a:cubicBezTo>
                  <a:pt x="963" y="543"/>
                  <a:pt x="951" y="603"/>
                  <a:pt x="929" y="657"/>
                </a:cubicBezTo>
                <a:lnTo>
                  <a:pt x="929" y="657"/>
                </a:lnTo>
                <a:cubicBezTo>
                  <a:pt x="927" y="662"/>
                  <a:pt x="925" y="667"/>
                  <a:pt x="924" y="672"/>
                </a:cubicBezTo>
                <a:lnTo>
                  <a:pt x="924" y="672"/>
                </a:lnTo>
                <a:cubicBezTo>
                  <a:pt x="875" y="784"/>
                  <a:pt x="785" y="874"/>
                  <a:pt x="673" y="92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0">
            <a:extLst>
              <a:ext uri="{FF2B5EF4-FFF2-40B4-BE49-F238E27FC236}">
                <a16:creationId xmlns:a16="http://schemas.microsoft.com/office/drawing/2014/main" id="{B7CA80CA-6D21-1242-A991-5ADC37CB8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424" y="4879163"/>
            <a:ext cx="2000474" cy="2000474"/>
          </a:xfrm>
          <a:custGeom>
            <a:avLst/>
            <a:gdLst>
              <a:gd name="T0" fmla="*/ 1426 w 1547"/>
              <a:gd name="T1" fmla="*/ 581 h 1546"/>
              <a:gd name="T2" fmla="*/ 1371 w 1547"/>
              <a:gd name="T3" fmla="*/ 447 h 1546"/>
              <a:gd name="T4" fmla="*/ 1417 w 1547"/>
              <a:gd name="T5" fmla="*/ 401 h 1546"/>
              <a:gd name="T6" fmla="*/ 1223 w 1547"/>
              <a:gd name="T7" fmla="*/ 130 h 1546"/>
              <a:gd name="T8" fmla="*/ 1146 w 1547"/>
              <a:gd name="T9" fmla="*/ 130 h 1546"/>
              <a:gd name="T10" fmla="*/ 1100 w 1547"/>
              <a:gd name="T11" fmla="*/ 176 h 1546"/>
              <a:gd name="T12" fmla="*/ 965 w 1547"/>
              <a:gd name="T13" fmla="*/ 55 h 1546"/>
              <a:gd name="T14" fmla="*/ 910 w 1547"/>
              <a:gd name="T15" fmla="*/ 0 h 1546"/>
              <a:gd name="T16" fmla="*/ 636 w 1547"/>
              <a:gd name="T17" fmla="*/ 0 h 1546"/>
              <a:gd name="T18" fmla="*/ 582 w 1547"/>
              <a:gd name="T19" fmla="*/ 120 h 1546"/>
              <a:gd name="T20" fmla="*/ 447 w 1547"/>
              <a:gd name="T21" fmla="*/ 176 h 1546"/>
              <a:gd name="T22" fmla="*/ 400 w 1547"/>
              <a:gd name="T23" fmla="*/ 130 h 1546"/>
              <a:gd name="T24" fmla="*/ 129 w 1547"/>
              <a:gd name="T25" fmla="*/ 323 h 1546"/>
              <a:gd name="T26" fmla="*/ 129 w 1547"/>
              <a:gd name="T27" fmla="*/ 401 h 1546"/>
              <a:gd name="T28" fmla="*/ 176 w 1547"/>
              <a:gd name="T29" fmla="*/ 447 h 1546"/>
              <a:gd name="T30" fmla="*/ 55 w 1547"/>
              <a:gd name="T31" fmla="*/ 581 h 1546"/>
              <a:gd name="T32" fmla="*/ 0 w 1547"/>
              <a:gd name="T33" fmla="*/ 637 h 1546"/>
              <a:gd name="T34" fmla="*/ 0 w 1547"/>
              <a:gd name="T35" fmla="*/ 909 h 1546"/>
              <a:gd name="T36" fmla="*/ 120 w 1547"/>
              <a:gd name="T37" fmla="*/ 964 h 1546"/>
              <a:gd name="T38" fmla="*/ 176 w 1547"/>
              <a:gd name="T39" fmla="*/ 1099 h 1546"/>
              <a:gd name="T40" fmla="*/ 129 w 1547"/>
              <a:gd name="T41" fmla="*/ 1145 h 1546"/>
              <a:gd name="T42" fmla="*/ 323 w 1547"/>
              <a:gd name="T43" fmla="*/ 1416 h 1546"/>
              <a:gd name="T44" fmla="*/ 400 w 1547"/>
              <a:gd name="T45" fmla="*/ 1416 h 1546"/>
              <a:gd name="T46" fmla="*/ 447 w 1547"/>
              <a:gd name="T47" fmla="*/ 1370 h 1546"/>
              <a:gd name="T48" fmla="*/ 582 w 1547"/>
              <a:gd name="T49" fmla="*/ 1491 h 1546"/>
              <a:gd name="T50" fmla="*/ 636 w 1547"/>
              <a:gd name="T51" fmla="*/ 1545 h 1546"/>
              <a:gd name="T52" fmla="*/ 910 w 1547"/>
              <a:gd name="T53" fmla="*/ 1545 h 1546"/>
              <a:gd name="T54" fmla="*/ 965 w 1547"/>
              <a:gd name="T55" fmla="*/ 1426 h 1546"/>
              <a:gd name="T56" fmla="*/ 1100 w 1547"/>
              <a:gd name="T57" fmla="*/ 1370 h 1546"/>
              <a:gd name="T58" fmla="*/ 1146 w 1547"/>
              <a:gd name="T59" fmla="*/ 1416 h 1546"/>
              <a:gd name="T60" fmla="*/ 1417 w 1547"/>
              <a:gd name="T61" fmla="*/ 1223 h 1546"/>
              <a:gd name="T62" fmla="*/ 1417 w 1547"/>
              <a:gd name="T63" fmla="*/ 1145 h 1546"/>
              <a:gd name="T64" fmla="*/ 1371 w 1547"/>
              <a:gd name="T65" fmla="*/ 1099 h 1546"/>
              <a:gd name="T66" fmla="*/ 1492 w 1547"/>
              <a:gd name="T67" fmla="*/ 964 h 1546"/>
              <a:gd name="T68" fmla="*/ 1546 w 1547"/>
              <a:gd name="T69" fmla="*/ 909 h 1546"/>
              <a:gd name="T70" fmla="*/ 1546 w 1547"/>
              <a:gd name="T71" fmla="*/ 637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7" h="1546">
                <a:moveTo>
                  <a:pt x="1492" y="581"/>
                </a:moveTo>
                <a:lnTo>
                  <a:pt x="1426" y="581"/>
                </a:lnTo>
                <a:lnTo>
                  <a:pt x="1426" y="581"/>
                </a:lnTo>
                <a:cubicBezTo>
                  <a:pt x="1413" y="534"/>
                  <a:pt x="1394" y="489"/>
                  <a:pt x="1371" y="447"/>
                </a:cubicBezTo>
                <a:lnTo>
                  <a:pt x="1417" y="401"/>
                </a:lnTo>
                <a:lnTo>
                  <a:pt x="1417" y="401"/>
                </a:lnTo>
                <a:cubicBezTo>
                  <a:pt x="1438" y="379"/>
                  <a:pt x="1438" y="345"/>
                  <a:pt x="1417" y="323"/>
                </a:cubicBezTo>
                <a:lnTo>
                  <a:pt x="1223" y="130"/>
                </a:lnTo>
                <a:lnTo>
                  <a:pt x="1223" y="130"/>
                </a:lnTo>
                <a:cubicBezTo>
                  <a:pt x="1202" y="108"/>
                  <a:pt x="1167" y="108"/>
                  <a:pt x="1146" y="130"/>
                </a:cubicBezTo>
                <a:lnTo>
                  <a:pt x="1100" y="176"/>
                </a:lnTo>
                <a:lnTo>
                  <a:pt x="1100" y="176"/>
                </a:lnTo>
                <a:cubicBezTo>
                  <a:pt x="1057" y="152"/>
                  <a:pt x="1012" y="134"/>
                  <a:pt x="965" y="120"/>
                </a:cubicBezTo>
                <a:lnTo>
                  <a:pt x="965" y="55"/>
                </a:lnTo>
                <a:lnTo>
                  <a:pt x="965" y="55"/>
                </a:lnTo>
                <a:cubicBezTo>
                  <a:pt x="965" y="24"/>
                  <a:pt x="940" y="0"/>
                  <a:pt x="910" y="0"/>
                </a:cubicBezTo>
                <a:lnTo>
                  <a:pt x="636" y="0"/>
                </a:lnTo>
                <a:lnTo>
                  <a:pt x="636" y="0"/>
                </a:lnTo>
                <a:cubicBezTo>
                  <a:pt x="606" y="0"/>
                  <a:pt x="582" y="24"/>
                  <a:pt x="582" y="55"/>
                </a:cubicBezTo>
                <a:lnTo>
                  <a:pt x="582" y="120"/>
                </a:lnTo>
                <a:lnTo>
                  <a:pt x="582" y="120"/>
                </a:lnTo>
                <a:cubicBezTo>
                  <a:pt x="534" y="134"/>
                  <a:pt x="489" y="152"/>
                  <a:pt x="447" y="176"/>
                </a:cubicBezTo>
                <a:lnTo>
                  <a:pt x="400" y="130"/>
                </a:lnTo>
                <a:lnTo>
                  <a:pt x="400" y="130"/>
                </a:lnTo>
                <a:cubicBezTo>
                  <a:pt x="379" y="108"/>
                  <a:pt x="345" y="108"/>
                  <a:pt x="323" y="130"/>
                </a:cubicBezTo>
                <a:lnTo>
                  <a:pt x="129" y="323"/>
                </a:lnTo>
                <a:lnTo>
                  <a:pt x="129" y="323"/>
                </a:lnTo>
                <a:cubicBezTo>
                  <a:pt x="108" y="345"/>
                  <a:pt x="108" y="379"/>
                  <a:pt x="129" y="401"/>
                </a:cubicBezTo>
                <a:lnTo>
                  <a:pt x="176" y="447"/>
                </a:lnTo>
                <a:lnTo>
                  <a:pt x="176" y="447"/>
                </a:lnTo>
                <a:cubicBezTo>
                  <a:pt x="153" y="489"/>
                  <a:pt x="134" y="534"/>
                  <a:pt x="120" y="581"/>
                </a:cubicBezTo>
                <a:lnTo>
                  <a:pt x="55" y="581"/>
                </a:lnTo>
                <a:lnTo>
                  <a:pt x="55" y="581"/>
                </a:lnTo>
                <a:cubicBezTo>
                  <a:pt x="24" y="581"/>
                  <a:pt x="0" y="607"/>
                  <a:pt x="0" y="637"/>
                </a:cubicBezTo>
                <a:lnTo>
                  <a:pt x="0" y="909"/>
                </a:lnTo>
                <a:lnTo>
                  <a:pt x="0" y="909"/>
                </a:lnTo>
                <a:cubicBezTo>
                  <a:pt x="0" y="940"/>
                  <a:pt x="24" y="964"/>
                  <a:pt x="55" y="964"/>
                </a:cubicBezTo>
                <a:lnTo>
                  <a:pt x="120" y="964"/>
                </a:lnTo>
                <a:lnTo>
                  <a:pt x="120" y="964"/>
                </a:lnTo>
                <a:cubicBezTo>
                  <a:pt x="134" y="1011"/>
                  <a:pt x="153" y="1056"/>
                  <a:pt x="176" y="1099"/>
                </a:cubicBezTo>
                <a:lnTo>
                  <a:pt x="129" y="1145"/>
                </a:lnTo>
                <a:lnTo>
                  <a:pt x="129" y="1145"/>
                </a:lnTo>
                <a:cubicBezTo>
                  <a:pt x="108" y="1166"/>
                  <a:pt x="108" y="1201"/>
                  <a:pt x="129" y="1223"/>
                </a:cubicBezTo>
                <a:lnTo>
                  <a:pt x="323" y="1416"/>
                </a:lnTo>
                <a:lnTo>
                  <a:pt x="323" y="1416"/>
                </a:lnTo>
                <a:cubicBezTo>
                  <a:pt x="345" y="1437"/>
                  <a:pt x="379" y="1437"/>
                  <a:pt x="400" y="1416"/>
                </a:cubicBezTo>
                <a:lnTo>
                  <a:pt x="447" y="1370"/>
                </a:lnTo>
                <a:lnTo>
                  <a:pt x="447" y="1370"/>
                </a:lnTo>
                <a:cubicBezTo>
                  <a:pt x="489" y="1393"/>
                  <a:pt x="534" y="1412"/>
                  <a:pt x="582" y="1426"/>
                </a:cubicBezTo>
                <a:lnTo>
                  <a:pt x="582" y="1491"/>
                </a:lnTo>
                <a:lnTo>
                  <a:pt x="582" y="1491"/>
                </a:lnTo>
                <a:cubicBezTo>
                  <a:pt x="582" y="1521"/>
                  <a:pt x="606" y="1545"/>
                  <a:pt x="636" y="1545"/>
                </a:cubicBezTo>
                <a:lnTo>
                  <a:pt x="910" y="1545"/>
                </a:lnTo>
                <a:lnTo>
                  <a:pt x="910" y="1545"/>
                </a:lnTo>
                <a:cubicBezTo>
                  <a:pt x="940" y="1545"/>
                  <a:pt x="965" y="1521"/>
                  <a:pt x="965" y="1491"/>
                </a:cubicBezTo>
                <a:lnTo>
                  <a:pt x="965" y="1426"/>
                </a:lnTo>
                <a:lnTo>
                  <a:pt x="965" y="1426"/>
                </a:lnTo>
                <a:cubicBezTo>
                  <a:pt x="1012" y="1412"/>
                  <a:pt x="1057" y="1393"/>
                  <a:pt x="1100" y="1370"/>
                </a:cubicBezTo>
                <a:lnTo>
                  <a:pt x="1146" y="1416"/>
                </a:lnTo>
                <a:lnTo>
                  <a:pt x="1146" y="1416"/>
                </a:lnTo>
                <a:cubicBezTo>
                  <a:pt x="1167" y="1437"/>
                  <a:pt x="1202" y="1437"/>
                  <a:pt x="1223" y="1416"/>
                </a:cubicBezTo>
                <a:lnTo>
                  <a:pt x="1417" y="1223"/>
                </a:lnTo>
                <a:lnTo>
                  <a:pt x="1417" y="1223"/>
                </a:lnTo>
                <a:cubicBezTo>
                  <a:pt x="1438" y="1201"/>
                  <a:pt x="1438" y="1166"/>
                  <a:pt x="1417" y="1145"/>
                </a:cubicBezTo>
                <a:lnTo>
                  <a:pt x="1371" y="1099"/>
                </a:lnTo>
                <a:lnTo>
                  <a:pt x="1371" y="1099"/>
                </a:lnTo>
                <a:cubicBezTo>
                  <a:pt x="1394" y="1056"/>
                  <a:pt x="1413" y="1011"/>
                  <a:pt x="1426" y="964"/>
                </a:cubicBezTo>
                <a:lnTo>
                  <a:pt x="1492" y="964"/>
                </a:lnTo>
                <a:lnTo>
                  <a:pt x="1492" y="964"/>
                </a:lnTo>
                <a:cubicBezTo>
                  <a:pt x="1522" y="964"/>
                  <a:pt x="1546" y="940"/>
                  <a:pt x="1546" y="909"/>
                </a:cubicBezTo>
                <a:lnTo>
                  <a:pt x="1546" y="637"/>
                </a:lnTo>
                <a:lnTo>
                  <a:pt x="1546" y="637"/>
                </a:lnTo>
                <a:cubicBezTo>
                  <a:pt x="1546" y="607"/>
                  <a:pt x="1522" y="581"/>
                  <a:pt x="1492" y="581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64BD67B-C0D4-1740-A141-9808DB1D8C7F}"/>
              </a:ext>
            </a:extLst>
          </p:cNvPr>
          <p:cNvGrpSpPr/>
          <p:nvPr/>
        </p:nvGrpSpPr>
        <p:grpSpPr>
          <a:xfrm>
            <a:off x="17608282" y="4527229"/>
            <a:ext cx="1086517" cy="827102"/>
            <a:chOff x="17083598" y="2386671"/>
            <a:chExt cx="1081851" cy="823555"/>
          </a:xfrm>
          <a:solidFill>
            <a:schemeClr val="accent3"/>
          </a:solidFill>
        </p:grpSpPr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BD080683-6783-0142-A84D-35EC78209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2FF66E17-80E5-2244-952B-D53CC68BC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2FC7F3E6-5C4D-9548-AF16-5CFBB6FA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F0CF325B-D19D-2340-9631-A844C11D0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7C24B0DC-A372-D944-9955-7284E1884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6A3A7444-02B3-AC4B-AF18-C337C160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768CD1DC-B18A-DD45-99E1-F897E8AFD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40BB8BC-4E2D-7D41-AD8D-341113C3FC30}"/>
              </a:ext>
            </a:extLst>
          </p:cNvPr>
          <p:cNvGrpSpPr/>
          <p:nvPr/>
        </p:nvGrpSpPr>
        <p:grpSpPr>
          <a:xfrm>
            <a:off x="5328136" y="6941127"/>
            <a:ext cx="1082761" cy="1011323"/>
            <a:chOff x="8657130" y="2323034"/>
            <a:chExt cx="1078109" cy="1006982"/>
          </a:xfrm>
          <a:solidFill>
            <a:schemeClr val="accent2"/>
          </a:solidFill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E160673-C9B0-5B43-8300-5FE48684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0CDA3BEC-5432-CB4D-894B-562FE03D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C594119-0E2F-5541-A8E4-DEBB2BAB961E}"/>
              </a:ext>
            </a:extLst>
          </p:cNvPr>
          <p:cNvGrpSpPr/>
          <p:nvPr/>
        </p:nvGrpSpPr>
        <p:grpSpPr>
          <a:xfrm>
            <a:off x="5328136" y="4426611"/>
            <a:ext cx="1082761" cy="1082760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F70C3875-658C-C046-B3C1-9CF9F1B2E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3C96A0FC-89CC-1341-B6F7-FDB92B241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AB5BF1A2-6C3C-6A47-A805-895AB8B78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A48F9D0-57CB-034D-820B-C94CD07103C2}"/>
              </a:ext>
            </a:extLst>
          </p:cNvPr>
          <p:cNvGrpSpPr/>
          <p:nvPr/>
        </p:nvGrpSpPr>
        <p:grpSpPr>
          <a:xfrm>
            <a:off x="17696313" y="6962764"/>
            <a:ext cx="957708" cy="964355"/>
            <a:chOff x="5231890" y="4370690"/>
            <a:chExt cx="1078109" cy="1085596"/>
          </a:xfrm>
          <a:solidFill>
            <a:schemeClr val="accent4"/>
          </a:solidFill>
        </p:grpSpPr>
        <p:sp>
          <p:nvSpPr>
            <p:cNvPr id="217" name="Freeform 23">
              <a:extLst>
                <a:ext uri="{FF2B5EF4-FFF2-40B4-BE49-F238E27FC236}">
                  <a16:creationId xmlns:a16="http://schemas.microsoft.com/office/drawing/2014/main" id="{ECF171C7-B175-5A4C-8AB0-41384903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3C161D59-69EB-D34F-97E2-FCCF08E6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5">
              <a:extLst>
                <a:ext uri="{FF2B5EF4-FFF2-40B4-BE49-F238E27FC236}">
                  <a16:creationId xmlns:a16="http://schemas.microsoft.com/office/drawing/2014/main" id="{516607AC-8614-C04F-8F00-4220BE8C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6">
              <a:extLst>
                <a:ext uri="{FF2B5EF4-FFF2-40B4-BE49-F238E27FC236}">
                  <a16:creationId xmlns:a16="http://schemas.microsoft.com/office/drawing/2014/main" id="{63060FDD-4967-2A47-B7AF-5C861F8BF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1" name="Freeform 27">
              <a:extLst>
                <a:ext uri="{FF2B5EF4-FFF2-40B4-BE49-F238E27FC236}">
                  <a16:creationId xmlns:a16="http://schemas.microsoft.com/office/drawing/2014/main" id="{849C97A0-9F19-CF47-9389-DB6D679E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4998FA6D-A119-1544-926B-95F50DDC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7DC8B5EE-676D-C540-9DAB-B9761B206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23A3803D-B943-FF46-9CBB-868E68BF3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BAE54C10-A23A-8C4C-B0EB-AD066559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6C796DFF-DF2D-AA4C-AFBD-77598BEA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90A8606-1B59-904F-A610-2DA3906774CE}"/>
              </a:ext>
            </a:extLst>
          </p:cNvPr>
          <p:cNvGrpSpPr/>
          <p:nvPr/>
        </p:nvGrpSpPr>
        <p:grpSpPr>
          <a:xfrm>
            <a:off x="19415529" y="3946627"/>
            <a:ext cx="3464752" cy="2031326"/>
            <a:chOff x="21840150" y="4290491"/>
            <a:chExt cx="3464752" cy="2031326"/>
          </a:xfrm>
        </p:grpSpPr>
        <p:sp>
          <p:nvSpPr>
            <p:cNvPr id="228" name="CuadroTexto 4">
              <a:extLst>
                <a:ext uri="{FF2B5EF4-FFF2-40B4-BE49-F238E27FC236}">
                  <a16:creationId xmlns:a16="http://schemas.microsoft.com/office/drawing/2014/main" id="{CC2905AC-D9AF-014C-89F2-67D83AD9CEDE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9" name="CuadroTexto 4">
              <a:extLst>
                <a:ext uri="{FF2B5EF4-FFF2-40B4-BE49-F238E27FC236}">
                  <a16:creationId xmlns:a16="http://schemas.microsoft.com/office/drawing/2014/main" id="{B3D1DED1-1F62-D142-B6D8-FF50030C9B56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A2B2AF6-7EB4-9D40-9CD1-71D11F64D584}"/>
              </a:ext>
            </a:extLst>
          </p:cNvPr>
          <p:cNvGrpSpPr/>
          <p:nvPr/>
        </p:nvGrpSpPr>
        <p:grpSpPr>
          <a:xfrm>
            <a:off x="19415529" y="6431125"/>
            <a:ext cx="3464752" cy="2031326"/>
            <a:chOff x="21840150" y="4290491"/>
            <a:chExt cx="3464752" cy="2031326"/>
          </a:xfrm>
        </p:grpSpPr>
        <p:sp>
          <p:nvSpPr>
            <p:cNvPr id="231" name="CuadroTexto 4">
              <a:extLst>
                <a:ext uri="{FF2B5EF4-FFF2-40B4-BE49-F238E27FC236}">
                  <a16:creationId xmlns:a16="http://schemas.microsoft.com/office/drawing/2014/main" id="{FBFE2030-4827-D841-A3F3-133773E61FDB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2" name="CuadroTexto 4">
              <a:extLst>
                <a:ext uri="{FF2B5EF4-FFF2-40B4-BE49-F238E27FC236}">
                  <a16:creationId xmlns:a16="http://schemas.microsoft.com/office/drawing/2014/main" id="{F3575301-F57A-4146-B614-FD6CCDF23C5B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39244ED-7881-DE42-831D-094A186BF215}"/>
              </a:ext>
            </a:extLst>
          </p:cNvPr>
          <p:cNvGrpSpPr/>
          <p:nvPr/>
        </p:nvGrpSpPr>
        <p:grpSpPr>
          <a:xfrm>
            <a:off x="1127117" y="3946627"/>
            <a:ext cx="3464752" cy="2031326"/>
            <a:chOff x="21840150" y="4290491"/>
            <a:chExt cx="3464752" cy="2031326"/>
          </a:xfrm>
        </p:grpSpPr>
        <p:sp>
          <p:nvSpPr>
            <p:cNvPr id="235" name="CuadroTexto 4">
              <a:extLst>
                <a:ext uri="{FF2B5EF4-FFF2-40B4-BE49-F238E27FC236}">
                  <a16:creationId xmlns:a16="http://schemas.microsoft.com/office/drawing/2014/main" id="{601BC3BE-05E4-D04C-8D48-19032B523D16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6" name="CuadroTexto 4">
              <a:extLst>
                <a:ext uri="{FF2B5EF4-FFF2-40B4-BE49-F238E27FC236}">
                  <a16:creationId xmlns:a16="http://schemas.microsoft.com/office/drawing/2014/main" id="{0942B409-4098-9B44-9D20-72BCD46A3A54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C3139E8-A460-CC48-8F8B-5F7606AD5461}"/>
              </a:ext>
            </a:extLst>
          </p:cNvPr>
          <p:cNvGrpSpPr/>
          <p:nvPr/>
        </p:nvGrpSpPr>
        <p:grpSpPr>
          <a:xfrm>
            <a:off x="1127117" y="6431125"/>
            <a:ext cx="3464752" cy="2031326"/>
            <a:chOff x="21840150" y="4290491"/>
            <a:chExt cx="3464752" cy="2031326"/>
          </a:xfrm>
        </p:grpSpPr>
        <p:sp>
          <p:nvSpPr>
            <p:cNvPr id="238" name="CuadroTexto 4">
              <a:extLst>
                <a:ext uri="{FF2B5EF4-FFF2-40B4-BE49-F238E27FC236}">
                  <a16:creationId xmlns:a16="http://schemas.microsoft.com/office/drawing/2014/main" id="{0306878E-402A-EE43-8694-3FF35CED9444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5CA6DB72-D3F3-3147-9350-0569D48144EC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752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220">
            <a:extLst>
              <a:ext uri="{FF2B5EF4-FFF2-40B4-BE49-F238E27FC236}">
                <a16:creationId xmlns:a16="http://schemas.microsoft.com/office/drawing/2014/main" id="{BC4548C4-C417-924D-BE21-651CB3DE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355" y="6206263"/>
            <a:ext cx="1283107" cy="1283107"/>
          </a:xfrm>
          <a:custGeom>
            <a:avLst/>
            <a:gdLst>
              <a:gd name="T0" fmla="*/ 1111 w 1112"/>
              <a:gd name="T1" fmla="*/ 555 h 1111"/>
              <a:gd name="T2" fmla="*/ 1111 w 1112"/>
              <a:gd name="T3" fmla="*/ 555 h 1111"/>
              <a:gd name="T4" fmla="*/ 556 w 1112"/>
              <a:gd name="T5" fmla="*/ 1110 h 1111"/>
              <a:gd name="T6" fmla="*/ 556 w 1112"/>
              <a:gd name="T7" fmla="*/ 1110 h 1111"/>
              <a:gd name="T8" fmla="*/ 0 w 1112"/>
              <a:gd name="T9" fmla="*/ 555 h 1111"/>
              <a:gd name="T10" fmla="*/ 0 w 1112"/>
              <a:gd name="T11" fmla="*/ 555 h 1111"/>
              <a:gd name="T12" fmla="*/ 556 w 1112"/>
              <a:gd name="T13" fmla="*/ 0 h 1111"/>
              <a:gd name="T14" fmla="*/ 556 w 1112"/>
              <a:gd name="T15" fmla="*/ 0 h 1111"/>
              <a:gd name="T16" fmla="*/ 1111 w 1112"/>
              <a:gd name="T17" fmla="*/ 55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1">
                <a:moveTo>
                  <a:pt x="1111" y="555"/>
                </a:moveTo>
                <a:lnTo>
                  <a:pt x="1111" y="555"/>
                </a:lnTo>
                <a:cubicBezTo>
                  <a:pt x="1111" y="862"/>
                  <a:pt x="862" y="1110"/>
                  <a:pt x="556" y="1110"/>
                </a:cubicBezTo>
                <a:lnTo>
                  <a:pt x="556" y="1110"/>
                </a:lnTo>
                <a:cubicBezTo>
                  <a:pt x="249" y="1110"/>
                  <a:pt x="0" y="862"/>
                  <a:pt x="0" y="555"/>
                </a:cubicBezTo>
                <a:lnTo>
                  <a:pt x="0" y="555"/>
                </a:lnTo>
                <a:cubicBezTo>
                  <a:pt x="0" y="249"/>
                  <a:pt x="249" y="0"/>
                  <a:pt x="556" y="0"/>
                </a:cubicBezTo>
                <a:lnTo>
                  <a:pt x="556" y="0"/>
                </a:lnTo>
                <a:cubicBezTo>
                  <a:pt x="862" y="0"/>
                  <a:pt x="1111" y="249"/>
                  <a:pt x="1111" y="555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221">
            <a:extLst>
              <a:ext uri="{FF2B5EF4-FFF2-40B4-BE49-F238E27FC236}">
                <a16:creationId xmlns:a16="http://schemas.microsoft.com/office/drawing/2014/main" id="{581E2831-D8A2-E141-AAC1-4F1D95DD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390" y="3981191"/>
            <a:ext cx="1283107" cy="1283107"/>
          </a:xfrm>
          <a:custGeom>
            <a:avLst/>
            <a:gdLst>
              <a:gd name="T0" fmla="*/ 1112 w 1113"/>
              <a:gd name="T1" fmla="*/ 555 h 1112"/>
              <a:gd name="T2" fmla="*/ 1112 w 1113"/>
              <a:gd name="T3" fmla="*/ 555 h 1112"/>
              <a:gd name="T4" fmla="*/ 556 w 1113"/>
              <a:gd name="T5" fmla="*/ 1111 h 1112"/>
              <a:gd name="T6" fmla="*/ 556 w 1113"/>
              <a:gd name="T7" fmla="*/ 1111 h 1112"/>
              <a:gd name="T8" fmla="*/ 0 w 1113"/>
              <a:gd name="T9" fmla="*/ 555 h 1112"/>
              <a:gd name="T10" fmla="*/ 0 w 1113"/>
              <a:gd name="T11" fmla="*/ 555 h 1112"/>
              <a:gd name="T12" fmla="*/ 556 w 1113"/>
              <a:gd name="T13" fmla="*/ 0 h 1112"/>
              <a:gd name="T14" fmla="*/ 556 w 1113"/>
              <a:gd name="T15" fmla="*/ 0 h 1112"/>
              <a:gd name="T16" fmla="*/ 1112 w 1113"/>
              <a:gd name="T17" fmla="*/ 55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" h="1112">
                <a:moveTo>
                  <a:pt x="1112" y="555"/>
                </a:moveTo>
                <a:lnTo>
                  <a:pt x="1112" y="555"/>
                </a:lnTo>
                <a:cubicBezTo>
                  <a:pt x="1112" y="862"/>
                  <a:pt x="863" y="1111"/>
                  <a:pt x="556" y="1111"/>
                </a:cubicBezTo>
                <a:lnTo>
                  <a:pt x="556" y="1111"/>
                </a:lnTo>
                <a:cubicBezTo>
                  <a:pt x="250" y="1111"/>
                  <a:pt x="0" y="862"/>
                  <a:pt x="0" y="555"/>
                </a:cubicBezTo>
                <a:lnTo>
                  <a:pt x="0" y="555"/>
                </a:lnTo>
                <a:cubicBezTo>
                  <a:pt x="0" y="249"/>
                  <a:pt x="250" y="0"/>
                  <a:pt x="556" y="0"/>
                </a:cubicBezTo>
                <a:lnTo>
                  <a:pt x="556" y="0"/>
                </a:lnTo>
                <a:cubicBezTo>
                  <a:pt x="863" y="0"/>
                  <a:pt x="1112" y="249"/>
                  <a:pt x="1112" y="555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222">
            <a:extLst>
              <a:ext uri="{FF2B5EF4-FFF2-40B4-BE49-F238E27FC236}">
                <a16:creationId xmlns:a16="http://schemas.microsoft.com/office/drawing/2014/main" id="{77512A4A-B0D9-484C-BAC0-EBF5B1EE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390" y="8436425"/>
            <a:ext cx="1283107" cy="1283107"/>
          </a:xfrm>
          <a:custGeom>
            <a:avLst/>
            <a:gdLst>
              <a:gd name="T0" fmla="*/ 1112 w 1113"/>
              <a:gd name="T1" fmla="*/ 555 h 1112"/>
              <a:gd name="T2" fmla="*/ 1112 w 1113"/>
              <a:gd name="T3" fmla="*/ 555 h 1112"/>
              <a:gd name="T4" fmla="*/ 556 w 1113"/>
              <a:gd name="T5" fmla="*/ 1111 h 1112"/>
              <a:gd name="T6" fmla="*/ 556 w 1113"/>
              <a:gd name="T7" fmla="*/ 1111 h 1112"/>
              <a:gd name="T8" fmla="*/ 0 w 1113"/>
              <a:gd name="T9" fmla="*/ 555 h 1112"/>
              <a:gd name="T10" fmla="*/ 0 w 1113"/>
              <a:gd name="T11" fmla="*/ 555 h 1112"/>
              <a:gd name="T12" fmla="*/ 556 w 1113"/>
              <a:gd name="T13" fmla="*/ 0 h 1112"/>
              <a:gd name="T14" fmla="*/ 556 w 1113"/>
              <a:gd name="T15" fmla="*/ 0 h 1112"/>
              <a:gd name="T16" fmla="*/ 1112 w 1113"/>
              <a:gd name="T17" fmla="*/ 55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" h="1112">
                <a:moveTo>
                  <a:pt x="1112" y="555"/>
                </a:moveTo>
                <a:lnTo>
                  <a:pt x="1112" y="555"/>
                </a:lnTo>
                <a:cubicBezTo>
                  <a:pt x="1112" y="862"/>
                  <a:pt x="863" y="1111"/>
                  <a:pt x="556" y="1111"/>
                </a:cubicBezTo>
                <a:lnTo>
                  <a:pt x="556" y="1111"/>
                </a:lnTo>
                <a:cubicBezTo>
                  <a:pt x="250" y="1111"/>
                  <a:pt x="0" y="862"/>
                  <a:pt x="0" y="555"/>
                </a:cubicBezTo>
                <a:lnTo>
                  <a:pt x="0" y="555"/>
                </a:lnTo>
                <a:cubicBezTo>
                  <a:pt x="0" y="248"/>
                  <a:pt x="250" y="0"/>
                  <a:pt x="556" y="0"/>
                </a:cubicBezTo>
                <a:lnTo>
                  <a:pt x="556" y="0"/>
                </a:lnTo>
                <a:cubicBezTo>
                  <a:pt x="863" y="0"/>
                  <a:pt x="1112" y="248"/>
                  <a:pt x="1112" y="555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223">
            <a:extLst>
              <a:ext uri="{FF2B5EF4-FFF2-40B4-BE49-F238E27FC236}">
                <a16:creationId xmlns:a16="http://schemas.microsoft.com/office/drawing/2014/main" id="{6B39EF83-D865-D444-BC66-1B9212CD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735755"/>
            <a:ext cx="1283107" cy="1283107"/>
          </a:xfrm>
          <a:custGeom>
            <a:avLst/>
            <a:gdLst>
              <a:gd name="T0" fmla="*/ 1111 w 1112"/>
              <a:gd name="T1" fmla="*/ 556 h 1112"/>
              <a:gd name="T2" fmla="*/ 1111 w 1112"/>
              <a:gd name="T3" fmla="*/ 556 h 1112"/>
              <a:gd name="T4" fmla="*/ 555 w 1112"/>
              <a:gd name="T5" fmla="*/ 1111 h 1112"/>
              <a:gd name="T6" fmla="*/ 555 w 1112"/>
              <a:gd name="T7" fmla="*/ 1111 h 1112"/>
              <a:gd name="T8" fmla="*/ 0 w 1112"/>
              <a:gd name="T9" fmla="*/ 556 h 1112"/>
              <a:gd name="T10" fmla="*/ 0 w 1112"/>
              <a:gd name="T11" fmla="*/ 556 h 1112"/>
              <a:gd name="T12" fmla="*/ 555 w 1112"/>
              <a:gd name="T13" fmla="*/ 0 h 1112"/>
              <a:gd name="T14" fmla="*/ 555 w 1112"/>
              <a:gd name="T15" fmla="*/ 0 h 1112"/>
              <a:gd name="T16" fmla="*/ 1111 w 1112"/>
              <a:gd name="T17" fmla="*/ 556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2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1"/>
                  <a:pt x="555" y="1111"/>
                </a:cubicBezTo>
                <a:lnTo>
                  <a:pt x="555" y="1111"/>
                </a:lnTo>
                <a:cubicBezTo>
                  <a:pt x="249" y="1111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solidFill>
            <a:srgbClr val="FFFFFF"/>
          </a:solidFill>
          <a:ln w="63500" cap="flat">
            <a:solidFill>
              <a:srgbClr val="4E62A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224">
            <a:extLst>
              <a:ext uri="{FF2B5EF4-FFF2-40B4-BE49-F238E27FC236}">
                <a16:creationId xmlns:a16="http://schemas.microsoft.com/office/drawing/2014/main" id="{E0A4BC11-8C49-A84E-A10C-7ED08B95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735755"/>
            <a:ext cx="1283107" cy="1283107"/>
          </a:xfrm>
          <a:custGeom>
            <a:avLst/>
            <a:gdLst>
              <a:gd name="T0" fmla="*/ 1111 w 1112"/>
              <a:gd name="T1" fmla="*/ 556 h 1112"/>
              <a:gd name="T2" fmla="*/ 1111 w 1112"/>
              <a:gd name="T3" fmla="*/ 556 h 1112"/>
              <a:gd name="T4" fmla="*/ 555 w 1112"/>
              <a:gd name="T5" fmla="*/ 1111 h 1112"/>
              <a:gd name="T6" fmla="*/ 555 w 1112"/>
              <a:gd name="T7" fmla="*/ 1111 h 1112"/>
              <a:gd name="T8" fmla="*/ 0 w 1112"/>
              <a:gd name="T9" fmla="*/ 556 h 1112"/>
              <a:gd name="T10" fmla="*/ 0 w 1112"/>
              <a:gd name="T11" fmla="*/ 556 h 1112"/>
              <a:gd name="T12" fmla="*/ 555 w 1112"/>
              <a:gd name="T13" fmla="*/ 0 h 1112"/>
              <a:gd name="T14" fmla="*/ 555 w 1112"/>
              <a:gd name="T15" fmla="*/ 0 h 1112"/>
              <a:gd name="T16" fmla="*/ 1111 w 1112"/>
              <a:gd name="T17" fmla="*/ 556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2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1"/>
                  <a:pt x="555" y="1111"/>
                </a:cubicBezTo>
                <a:lnTo>
                  <a:pt x="555" y="1111"/>
                </a:lnTo>
                <a:cubicBezTo>
                  <a:pt x="249" y="1111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25">
            <a:extLst>
              <a:ext uri="{FF2B5EF4-FFF2-40B4-BE49-F238E27FC236}">
                <a16:creationId xmlns:a16="http://schemas.microsoft.com/office/drawing/2014/main" id="{DFD2F3FA-EE31-564B-8540-104AAFC3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0697138"/>
            <a:ext cx="1283107" cy="1283107"/>
          </a:xfrm>
          <a:custGeom>
            <a:avLst/>
            <a:gdLst>
              <a:gd name="T0" fmla="*/ 1111 w 1112"/>
              <a:gd name="T1" fmla="*/ 556 h 1113"/>
              <a:gd name="T2" fmla="*/ 1111 w 1112"/>
              <a:gd name="T3" fmla="*/ 556 h 1113"/>
              <a:gd name="T4" fmla="*/ 555 w 1112"/>
              <a:gd name="T5" fmla="*/ 1112 h 1113"/>
              <a:gd name="T6" fmla="*/ 555 w 1112"/>
              <a:gd name="T7" fmla="*/ 1112 h 1113"/>
              <a:gd name="T8" fmla="*/ 0 w 1112"/>
              <a:gd name="T9" fmla="*/ 556 h 1113"/>
              <a:gd name="T10" fmla="*/ 0 w 1112"/>
              <a:gd name="T11" fmla="*/ 556 h 1113"/>
              <a:gd name="T12" fmla="*/ 555 w 1112"/>
              <a:gd name="T13" fmla="*/ 0 h 1113"/>
              <a:gd name="T14" fmla="*/ 555 w 1112"/>
              <a:gd name="T15" fmla="*/ 0 h 1113"/>
              <a:gd name="T16" fmla="*/ 1111 w 1112"/>
              <a:gd name="T17" fmla="*/ 556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3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2"/>
                  <a:pt x="555" y="1112"/>
                </a:cubicBezTo>
                <a:lnTo>
                  <a:pt x="555" y="1112"/>
                </a:lnTo>
                <a:cubicBezTo>
                  <a:pt x="249" y="1112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226">
            <a:extLst>
              <a:ext uri="{FF2B5EF4-FFF2-40B4-BE49-F238E27FC236}">
                <a16:creationId xmlns:a16="http://schemas.microsoft.com/office/drawing/2014/main" id="{3A68B08A-74CA-5C41-8187-C4115896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885" y="10697138"/>
            <a:ext cx="1283107" cy="1283107"/>
          </a:xfrm>
          <a:custGeom>
            <a:avLst/>
            <a:gdLst>
              <a:gd name="T0" fmla="*/ 1111 w 1112"/>
              <a:gd name="T1" fmla="*/ 556 h 1113"/>
              <a:gd name="T2" fmla="*/ 1111 w 1112"/>
              <a:gd name="T3" fmla="*/ 556 h 1113"/>
              <a:gd name="T4" fmla="*/ 555 w 1112"/>
              <a:gd name="T5" fmla="*/ 1112 h 1113"/>
              <a:gd name="T6" fmla="*/ 555 w 1112"/>
              <a:gd name="T7" fmla="*/ 1112 h 1113"/>
              <a:gd name="T8" fmla="*/ 0 w 1112"/>
              <a:gd name="T9" fmla="*/ 556 h 1113"/>
              <a:gd name="T10" fmla="*/ 0 w 1112"/>
              <a:gd name="T11" fmla="*/ 556 h 1113"/>
              <a:gd name="T12" fmla="*/ 555 w 1112"/>
              <a:gd name="T13" fmla="*/ 0 h 1113"/>
              <a:gd name="T14" fmla="*/ 555 w 1112"/>
              <a:gd name="T15" fmla="*/ 0 h 1113"/>
              <a:gd name="T16" fmla="*/ 1111 w 1112"/>
              <a:gd name="T17" fmla="*/ 556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2" h="1113">
                <a:moveTo>
                  <a:pt x="1111" y="556"/>
                </a:moveTo>
                <a:lnTo>
                  <a:pt x="1111" y="556"/>
                </a:lnTo>
                <a:cubicBezTo>
                  <a:pt x="1111" y="863"/>
                  <a:pt x="862" y="1112"/>
                  <a:pt x="555" y="1112"/>
                </a:cubicBezTo>
                <a:lnTo>
                  <a:pt x="555" y="1112"/>
                </a:lnTo>
                <a:cubicBezTo>
                  <a:pt x="249" y="1112"/>
                  <a:pt x="0" y="863"/>
                  <a:pt x="0" y="556"/>
                </a:cubicBezTo>
                <a:lnTo>
                  <a:pt x="0" y="556"/>
                </a:lnTo>
                <a:cubicBezTo>
                  <a:pt x="0" y="249"/>
                  <a:pt x="249" y="0"/>
                  <a:pt x="555" y="0"/>
                </a:cubicBezTo>
                <a:lnTo>
                  <a:pt x="555" y="0"/>
                </a:lnTo>
                <a:cubicBezTo>
                  <a:pt x="862" y="0"/>
                  <a:pt x="1111" y="249"/>
                  <a:pt x="1111" y="556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217">
            <a:extLst>
              <a:ext uri="{FF2B5EF4-FFF2-40B4-BE49-F238E27FC236}">
                <a16:creationId xmlns:a16="http://schemas.microsoft.com/office/drawing/2014/main" id="{AB2AD589-1AF6-1944-924A-A48CA8C87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54076" y="6852907"/>
            <a:ext cx="2974636" cy="0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218">
            <a:extLst>
              <a:ext uri="{FF2B5EF4-FFF2-40B4-BE49-F238E27FC236}">
                <a16:creationId xmlns:a16="http://schemas.microsoft.com/office/drawing/2014/main" id="{81FF8E65-F783-6A42-85AC-B2A83AFC9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7174" y="4617654"/>
            <a:ext cx="2074802" cy="5090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219">
            <a:extLst>
              <a:ext uri="{FF2B5EF4-FFF2-40B4-BE49-F238E27FC236}">
                <a16:creationId xmlns:a16="http://schemas.microsoft.com/office/drawing/2014/main" id="{D298E549-FA6F-A04A-BE2C-D7B1C19CA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7174" y="9077979"/>
            <a:ext cx="2074802" cy="5090"/>
          </a:xfrm>
          <a:prstGeom prst="line">
            <a:avLst/>
          </a:pr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227">
            <a:extLst>
              <a:ext uri="{FF2B5EF4-FFF2-40B4-BE49-F238E27FC236}">
                <a16:creationId xmlns:a16="http://schemas.microsoft.com/office/drawing/2014/main" id="{F0D54481-2875-D041-AD5D-0CD75837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578" y="2377308"/>
            <a:ext cx="1344167" cy="45719"/>
          </a:xfrm>
          <a:custGeom>
            <a:avLst/>
            <a:gdLst>
              <a:gd name="T0" fmla="*/ 1905 w 1906"/>
              <a:gd name="T1" fmla="*/ 0 h 1"/>
              <a:gd name="T2" fmla="*/ 0 w 1906"/>
              <a:gd name="T3" fmla="*/ 0 h 1"/>
              <a:gd name="T4" fmla="*/ 1905 w 190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6" h="1">
                <a:moveTo>
                  <a:pt x="1905" y="0"/>
                </a:moveTo>
                <a:lnTo>
                  <a:pt x="0" y="0"/>
                </a:lnTo>
                <a:lnTo>
                  <a:pt x="1905" y="0"/>
                </a:lnTo>
              </a:path>
            </a:pathLst>
          </a:custGeom>
          <a:solidFill>
            <a:srgbClr val="FFFFFF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229">
            <a:extLst>
              <a:ext uri="{FF2B5EF4-FFF2-40B4-BE49-F238E27FC236}">
                <a16:creationId xmlns:a16="http://schemas.microsoft.com/office/drawing/2014/main" id="{A804E166-96C5-A44C-A73F-76A869662A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544913" y="11292972"/>
            <a:ext cx="1392293" cy="45719"/>
          </a:xfrm>
          <a:custGeom>
            <a:avLst/>
            <a:gdLst>
              <a:gd name="T0" fmla="*/ 1905 w 1906"/>
              <a:gd name="T1" fmla="*/ 0 h 1"/>
              <a:gd name="T2" fmla="*/ 0 w 1906"/>
              <a:gd name="T3" fmla="*/ 0 h 1"/>
              <a:gd name="T4" fmla="*/ 1905 w 190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6" h="1">
                <a:moveTo>
                  <a:pt x="1905" y="0"/>
                </a:moveTo>
                <a:lnTo>
                  <a:pt x="0" y="0"/>
                </a:lnTo>
                <a:lnTo>
                  <a:pt x="1905" y="0"/>
                </a:lnTo>
              </a:path>
            </a:pathLst>
          </a:custGeom>
          <a:solidFill>
            <a:srgbClr val="FFFFFF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391">
            <a:extLst>
              <a:ext uri="{FF2B5EF4-FFF2-40B4-BE49-F238E27FC236}">
                <a16:creationId xmlns:a16="http://schemas.microsoft.com/office/drawing/2014/main" id="{AB06586B-39A3-1246-B93F-4704F6E9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130" y="1735755"/>
            <a:ext cx="5320823" cy="10229213"/>
          </a:xfrm>
          <a:custGeom>
            <a:avLst/>
            <a:gdLst>
              <a:gd name="T0" fmla="*/ 3433 w 4610"/>
              <a:gd name="T1" fmla="*/ 0 h 8861"/>
              <a:gd name="T2" fmla="*/ 3433 w 4610"/>
              <a:gd name="T3" fmla="*/ 0 h 8861"/>
              <a:gd name="T4" fmla="*/ 2267 w 4610"/>
              <a:gd name="T5" fmla="*/ 1021 h 8861"/>
              <a:gd name="T6" fmla="*/ 2267 w 4610"/>
              <a:gd name="T7" fmla="*/ 1021 h 8861"/>
              <a:gd name="T8" fmla="*/ 1368 w 4610"/>
              <a:gd name="T9" fmla="*/ 2038 h 8861"/>
              <a:gd name="T10" fmla="*/ 1368 w 4610"/>
              <a:gd name="T11" fmla="*/ 2038 h 8861"/>
              <a:gd name="T12" fmla="*/ 1176 w 4610"/>
              <a:gd name="T13" fmla="*/ 2022 h 8861"/>
              <a:gd name="T14" fmla="*/ 1176 w 4610"/>
              <a:gd name="T15" fmla="*/ 2022 h 8861"/>
              <a:gd name="T16" fmla="*/ 0 w 4610"/>
              <a:gd name="T17" fmla="*/ 3199 h 8861"/>
              <a:gd name="T18" fmla="*/ 0 w 4610"/>
              <a:gd name="T19" fmla="*/ 3199 h 8861"/>
              <a:gd name="T20" fmla="*/ 579 w 4610"/>
              <a:gd name="T21" fmla="*/ 4212 h 8861"/>
              <a:gd name="T22" fmla="*/ 579 w 4610"/>
              <a:gd name="T23" fmla="*/ 4212 h 8861"/>
              <a:gd name="T24" fmla="*/ 0 w 4610"/>
              <a:gd name="T25" fmla="*/ 5224 h 8861"/>
              <a:gd name="T26" fmla="*/ 0 w 4610"/>
              <a:gd name="T27" fmla="*/ 5224 h 8861"/>
              <a:gd name="T28" fmla="*/ 830 w 4610"/>
              <a:gd name="T29" fmla="*/ 6349 h 8861"/>
              <a:gd name="T30" fmla="*/ 830 w 4610"/>
              <a:gd name="T31" fmla="*/ 6349 h 8861"/>
              <a:gd name="T32" fmla="*/ 830 w 4610"/>
              <a:gd name="T33" fmla="*/ 6364 h 8861"/>
              <a:gd name="T34" fmla="*/ 830 w 4610"/>
              <a:gd name="T35" fmla="*/ 6364 h 8861"/>
              <a:gd name="T36" fmla="*/ 1402 w 4610"/>
              <a:gd name="T37" fmla="*/ 7373 h 8861"/>
              <a:gd name="T38" fmla="*/ 1402 w 4610"/>
              <a:gd name="T39" fmla="*/ 7373 h 8861"/>
              <a:gd name="T40" fmla="*/ 1360 w 4610"/>
              <a:gd name="T41" fmla="*/ 7684 h 8861"/>
              <a:gd name="T42" fmla="*/ 1360 w 4610"/>
              <a:gd name="T43" fmla="*/ 7684 h 8861"/>
              <a:gd name="T44" fmla="*/ 2537 w 4610"/>
              <a:gd name="T45" fmla="*/ 8860 h 8861"/>
              <a:gd name="T46" fmla="*/ 2537 w 4610"/>
              <a:gd name="T47" fmla="*/ 8860 h 8861"/>
              <a:gd name="T48" fmla="*/ 2985 w 4610"/>
              <a:gd name="T49" fmla="*/ 8772 h 8861"/>
              <a:gd name="T50" fmla="*/ 2985 w 4610"/>
              <a:gd name="T51" fmla="*/ 8772 h 8861"/>
              <a:gd name="T52" fmla="*/ 3433 w 4610"/>
              <a:gd name="T53" fmla="*/ 8860 h 8861"/>
              <a:gd name="T54" fmla="*/ 3433 w 4610"/>
              <a:gd name="T55" fmla="*/ 8860 h 8861"/>
              <a:gd name="T56" fmla="*/ 4589 w 4610"/>
              <a:gd name="T57" fmla="*/ 7901 h 8861"/>
              <a:gd name="T58" fmla="*/ 4609 w 4610"/>
              <a:gd name="T59" fmla="*/ 1176 h 8861"/>
              <a:gd name="T60" fmla="*/ 4609 w 4610"/>
              <a:gd name="T61" fmla="*/ 1176 h 8861"/>
              <a:gd name="T62" fmla="*/ 3433 w 4610"/>
              <a:gd name="T63" fmla="*/ 0 h 8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10" h="8861">
                <a:moveTo>
                  <a:pt x="3433" y="0"/>
                </a:moveTo>
                <a:lnTo>
                  <a:pt x="3433" y="0"/>
                </a:lnTo>
                <a:cubicBezTo>
                  <a:pt x="2836" y="0"/>
                  <a:pt x="2343" y="445"/>
                  <a:pt x="2267" y="1021"/>
                </a:cubicBezTo>
                <a:lnTo>
                  <a:pt x="2267" y="1021"/>
                </a:lnTo>
                <a:cubicBezTo>
                  <a:pt x="1788" y="1133"/>
                  <a:pt x="1421" y="1539"/>
                  <a:pt x="1368" y="2038"/>
                </a:cubicBezTo>
                <a:lnTo>
                  <a:pt x="1368" y="2038"/>
                </a:lnTo>
                <a:cubicBezTo>
                  <a:pt x="1305" y="2028"/>
                  <a:pt x="1241" y="2022"/>
                  <a:pt x="1176" y="2022"/>
                </a:cubicBezTo>
                <a:lnTo>
                  <a:pt x="1176" y="2022"/>
                </a:lnTo>
                <a:cubicBezTo>
                  <a:pt x="526" y="2022"/>
                  <a:pt x="0" y="2549"/>
                  <a:pt x="0" y="3199"/>
                </a:cubicBezTo>
                <a:lnTo>
                  <a:pt x="0" y="3199"/>
                </a:lnTo>
                <a:cubicBezTo>
                  <a:pt x="0" y="3630"/>
                  <a:pt x="232" y="4007"/>
                  <a:pt x="579" y="4212"/>
                </a:cubicBezTo>
                <a:lnTo>
                  <a:pt x="579" y="4212"/>
                </a:lnTo>
                <a:cubicBezTo>
                  <a:pt x="232" y="4416"/>
                  <a:pt x="0" y="4792"/>
                  <a:pt x="0" y="5224"/>
                </a:cubicBezTo>
                <a:lnTo>
                  <a:pt x="0" y="5224"/>
                </a:lnTo>
                <a:cubicBezTo>
                  <a:pt x="0" y="5753"/>
                  <a:pt x="349" y="6201"/>
                  <a:pt x="830" y="6349"/>
                </a:cubicBezTo>
                <a:lnTo>
                  <a:pt x="830" y="6349"/>
                </a:lnTo>
                <a:cubicBezTo>
                  <a:pt x="830" y="6354"/>
                  <a:pt x="830" y="6359"/>
                  <a:pt x="830" y="6364"/>
                </a:cubicBezTo>
                <a:lnTo>
                  <a:pt x="830" y="6364"/>
                </a:lnTo>
                <a:cubicBezTo>
                  <a:pt x="830" y="6793"/>
                  <a:pt x="1059" y="7168"/>
                  <a:pt x="1402" y="7373"/>
                </a:cubicBezTo>
                <a:lnTo>
                  <a:pt x="1402" y="7373"/>
                </a:lnTo>
                <a:cubicBezTo>
                  <a:pt x="1375" y="7472"/>
                  <a:pt x="1360" y="7576"/>
                  <a:pt x="1360" y="7684"/>
                </a:cubicBezTo>
                <a:lnTo>
                  <a:pt x="1360" y="7684"/>
                </a:lnTo>
                <a:cubicBezTo>
                  <a:pt x="1360" y="8333"/>
                  <a:pt x="1887" y="8860"/>
                  <a:pt x="2537" y="8860"/>
                </a:cubicBezTo>
                <a:lnTo>
                  <a:pt x="2537" y="8860"/>
                </a:lnTo>
                <a:cubicBezTo>
                  <a:pt x="2695" y="8860"/>
                  <a:pt x="2846" y="8829"/>
                  <a:pt x="2985" y="8772"/>
                </a:cubicBezTo>
                <a:lnTo>
                  <a:pt x="2985" y="8772"/>
                </a:lnTo>
                <a:cubicBezTo>
                  <a:pt x="3123" y="8829"/>
                  <a:pt x="3274" y="8860"/>
                  <a:pt x="3433" y="8860"/>
                </a:cubicBezTo>
                <a:lnTo>
                  <a:pt x="3433" y="8860"/>
                </a:lnTo>
                <a:cubicBezTo>
                  <a:pt x="4009" y="8860"/>
                  <a:pt x="4487" y="8446"/>
                  <a:pt x="4589" y="7901"/>
                </a:cubicBezTo>
                <a:lnTo>
                  <a:pt x="4609" y="1176"/>
                </a:lnTo>
                <a:lnTo>
                  <a:pt x="4609" y="1176"/>
                </a:lnTo>
                <a:cubicBezTo>
                  <a:pt x="4609" y="527"/>
                  <a:pt x="4083" y="0"/>
                  <a:pt x="3433" y="0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183FAB5-6870-CC4B-BD18-274190A3111A}"/>
              </a:ext>
            </a:extLst>
          </p:cNvPr>
          <p:cNvGrpSpPr/>
          <p:nvPr/>
        </p:nvGrpSpPr>
        <p:grpSpPr>
          <a:xfrm>
            <a:off x="16828713" y="1561813"/>
            <a:ext cx="4817684" cy="1600438"/>
            <a:chOff x="21840150" y="4290491"/>
            <a:chExt cx="4817684" cy="1600438"/>
          </a:xfrm>
        </p:grpSpPr>
        <p:sp>
          <p:nvSpPr>
            <p:cNvPr id="261" name="CuadroTexto 4">
              <a:extLst>
                <a:ext uri="{FF2B5EF4-FFF2-40B4-BE49-F238E27FC236}">
                  <a16:creationId xmlns:a16="http://schemas.microsoft.com/office/drawing/2014/main" id="{2633D122-597C-B44F-A040-90E0FFEDA438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2" name="CuadroTexto 4">
              <a:extLst>
                <a:ext uri="{FF2B5EF4-FFF2-40B4-BE49-F238E27FC236}">
                  <a16:creationId xmlns:a16="http://schemas.microsoft.com/office/drawing/2014/main" id="{2BC8F9D4-8FCC-5840-B742-20EB5ABB32D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63" name="CuadroTexto 4">
            <a:extLst>
              <a:ext uri="{FF2B5EF4-FFF2-40B4-BE49-F238E27FC236}">
                <a16:creationId xmlns:a16="http://schemas.microsoft.com/office/drawing/2014/main" id="{9D8DF870-034C-5D46-994D-E496C27235A3}"/>
              </a:ext>
            </a:extLst>
          </p:cNvPr>
          <p:cNvSpPr txBox="1"/>
          <p:nvPr/>
        </p:nvSpPr>
        <p:spPr>
          <a:xfrm>
            <a:off x="15021871" y="1900367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64" name="CuadroTexto 4">
            <a:extLst>
              <a:ext uri="{FF2B5EF4-FFF2-40B4-BE49-F238E27FC236}">
                <a16:creationId xmlns:a16="http://schemas.microsoft.com/office/drawing/2014/main" id="{BFDBD8DB-0716-0D4D-B4BA-0FC3A7B8F785}"/>
              </a:ext>
            </a:extLst>
          </p:cNvPr>
          <p:cNvSpPr txBox="1"/>
          <p:nvPr/>
        </p:nvSpPr>
        <p:spPr>
          <a:xfrm>
            <a:off x="15890250" y="4140715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65" name="CuadroTexto 4">
            <a:extLst>
              <a:ext uri="{FF2B5EF4-FFF2-40B4-BE49-F238E27FC236}">
                <a16:creationId xmlns:a16="http://schemas.microsoft.com/office/drawing/2014/main" id="{99E769C3-4AA1-E140-BB5D-D72C14E5896F}"/>
              </a:ext>
            </a:extLst>
          </p:cNvPr>
          <p:cNvSpPr txBox="1"/>
          <p:nvPr/>
        </p:nvSpPr>
        <p:spPr>
          <a:xfrm>
            <a:off x="14973745" y="10875925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</a:t>
            </a:r>
          </a:p>
        </p:txBody>
      </p:sp>
      <p:sp>
        <p:nvSpPr>
          <p:cNvPr id="266" name="CuadroTexto 4">
            <a:extLst>
              <a:ext uri="{FF2B5EF4-FFF2-40B4-BE49-F238E27FC236}">
                <a16:creationId xmlns:a16="http://schemas.microsoft.com/office/drawing/2014/main" id="{669B751A-C89B-5646-9A9A-747915CCFF12}"/>
              </a:ext>
            </a:extLst>
          </p:cNvPr>
          <p:cNvSpPr txBox="1"/>
          <p:nvPr/>
        </p:nvSpPr>
        <p:spPr>
          <a:xfrm>
            <a:off x="15938376" y="8616463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267" name="CuadroTexto 4">
            <a:extLst>
              <a:ext uri="{FF2B5EF4-FFF2-40B4-BE49-F238E27FC236}">
                <a16:creationId xmlns:a16="http://schemas.microsoft.com/office/drawing/2014/main" id="{D7826CE6-5AFA-5749-A26A-0E80B731AB74}"/>
              </a:ext>
            </a:extLst>
          </p:cNvPr>
          <p:cNvSpPr txBox="1"/>
          <p:nvPr/>
        </p:nvSpPr>
        <p:spPr>
          <a:xfrm>
            <a:off x="16828713" y="6378589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E879684-1160-4946-B715-9137DF8A0355}"/>
              </a:ext>
            </a:extLst>
          </p:cNvPr>
          <p:cNvGrpSpPr/>
          <p:nvPr/>
        </p:nvGrpSpPr>
        <p:grpSpPr>
          <a:xfrm>
            <a:off x="16828713" y="10537371"/>
            <a:ext cx="4817684" cy="1600438"/>
            <a:chOff x="21840150" y="4290491"/>
            <a:chExt cx="4817684" cy="1600438"/>
          </a:xfrm>
        </p:grpSpPr>
        <p:sp>
          <p:nvSpPr>
            <p:cNvPr id="269" name="CuadroTexto 4">
              <a:extLst>
                <a:ext uri="{FF2B5EF4-FFF2-40B4-BE49-F238E27FC236}">
                  <a16:creationId xmlns:a16="http://schemas.microsoft.com/office/drawing/2014/main" id="{228B9EE5-CA13-7B4F-BBCD-D0DA4D254CF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0" name="CuadroTexto 4">
              <a:extLst>
                <a:ext uri="{FF2B5EF4-FFF2-40B4-BE49-F238E27FC236}">
                  <a16:creationId xmlns:a16="http://schemas.microsoft.com/office/drawing/2014/main" id="{21C74CE7-324F-9845-ACBC-1B0F89E823F1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98C969F-F7BC-3942-9019-D3846363E59E}"/>
              </a:ext>
            </a:extLst>
          </p:cNvPr>
          <p:cNvGrpSpPr/>
          <p:nvPr/>
        </p:nvGrpSpPr>
        <p:grpSpPr>
          <a:xfrm>
            <a:off x="17694986" y="8299497"/>
            <a:ext cx="4817684" cy="1600438"/>
            <a:chOff x="21840150" y="4290491"/>
            <a:chExt cx="4817684" cy="1600438"/>
          </a:xfrm>
        </p:grpSpPr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F096EB0C-7727-A04C-B48E-933F8E4279D3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3" name="CuadroTexto 4">
              <a:extLst>
                <a:ext uri="{FF2B5EF4-FFF2-40B4-BE49-F238E27FC236}">
                  <a16:creationId xmlns:a16="http://schemas.microsoft.com/office/drawing/2014/main" id="{D10152C5-C74A-3648-88AE-BB1FAF307B4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4870ADC-A7CF-864D-B720-395BCD74A20E}"/>
              </a:ext>
            </a:extLst>
          </p:cNvPr>
          <p:cNvGrpSpPr/>
          <p:nvPr/>
        </p:nvGrpSpPr>
        <p:grpSpPr>
          <a:xfrm>
            <a:off x="17694986" y="3821497"/>
            <a:ext cx="4817684" cy="1600438"/>
            <a:chOff x="21840150" y="4290491"/>
            <a:chExt cx="4817684" cy="1600438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C45695E5-1BDE-E44F-9B98-0FC531C62DB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68517E15-EC3A-DC45-8C3A-C9E1AE2CAF4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D4F818D-F606-8946-9A26-FE942CF6F55F}"/>
              </a:ext>
            </a:extLst>
          </p:cNvPr>
          <p:cNvGrpSpPr/>
          <p:nvPr/>
        </p:nvGrpSpPr>
        <p:grpSpPr>
          <a:xfrm>
            <a:off x="18447323" y="6059371"/>
            <a:ext cx="4817684" cy="1600438"/>
            <a:chOff x="21840150" y="4290491"/>
            <a:chExt cx="4817684" cy="1600438"/>
          </a:xfrm>
        </p:grpSpPr>
        <p:sp>
          <p:nvSpPr>
            <p:cNvPr id="278" name="CuadroTexto 4">
              <a:extLst>
                <a:ext uri="{FF2B5EF4-FFF2-40B4-BE49-F238E27FC236}">
                  <a16:creationId xmlns:a16="http://schemas.microsoft.com/office/drawing/2014/main" id="{3A80FE3B-273A-FB44-A888-43E7AEE192CB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9" name="CuadroTexto 4">
              <a:extLst>
                <a:ext uri="{FF2B5EF4-FFF2-40B4-BE49-F238E27FC236}">
                  <a16:creationId xmlns:a16="http://schemas.microsoft.com/office/drawing/2014/main" id="{3125D34A-C97A-404C-B2F3-74B89E9E62BB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83" name="CuadroTexto 238">
            <a:extLst>
              <a:ext uri="{FF2B5EF4-FFF2-40B4-BE49-F238E27FC236}">
                <a16:creationId xmlns:a16="http://schemas.microsoft.com/office/drawing/2014/main" id="{F5F3D6A3-0C53-4B45-B6B5-38D93778737D}"/>
              </a:ext>
            </a:extLst>
          </p:cNvPr>
          <p:cNvSpPr txBox="1"/>
          <p:nvPr/>
        </p:nvSpPr>
        <p:spPr>
          <a:xfrm>
            <a:off x="1418949" y="4544915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284" name="CuadroTexto 4">
            <a:extLst>
              <a:ext uri="{FF2B5EF4-FFF2-40B4-BE49-F238E27FC236}">
                <a16:creationId xmlns:a16="http://schemas.microsoft.com/office/drawing/2014/main" id="{E16517F3-3837-3E42-91E0-68489EF469D5}"/>
              </a:ext>
            </a:extLst>
          </p:cNvPr>
          <p:cNvSpPr txBox="1"/>
          <p:nvPr/>
        </p:nvSpPr>
        <p:spPr>
          <a:xfrm>
            <a:off x="1510389" y="7711144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926212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BD2408E-8201-DD47-B2E9-0A3F95B87707}"/>
              </a:ext>
            </a:extLst>
          </p:cNvPr>
          <p:cNvGrpSpPr/>
          <p:nvPr/>
        </p:nvGrpSpPr>
        <p:grpSpPr>
          <a:xfrm>
            <a:off x="5852583" y="3303639"/>
            <a:ext cx="12672484" cy="9072988"/>
            <a:chOff x="1651483" y="1962288"/>
            <a:chExt cx="13675943" cy="9791424"/>
          </a:xfrm>
        </p:grpSpPr>
        <p:sp>
          <p:nvSpPr>
            <p:cNvPr id="4" name="Freeform 161">
              <a:extLst>
                <a:ext uri="{FF2B5EF4-FFF2-40B4-BE49-F238E27FC236}">
                  <a16:creationId xmlns:a16="http://schemas.microsoft.com/office/drawing/2014/main" id="{26EAFE5F-C8C2-4C4D-ACB6-E6DBAD8A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695" y="2398815"/>
              <a:ext cx="3420369" cy="4652584"/>
            </a:xfrm>
            <a:custGeom>
              <a:avLst/>
              <a:gdLst>
                <a:gd name="T0" fmla="*/ 126 w 2730"/>
                <a:gd name="T1" fmla="*/ 3394 h 3713"/>
                <a:gd name="T2" fmla="*/ 2566 w 2730"/>
                <a:gd name="T3" fmla="*/ 3702 h 3713"/>
                <a:gd name="T4" fmla="*/ 2566 w 2730"/>
                <a:gd name="T5" fmla="*/ 3702 h 3713"/>
                <a:gd name="T6" fmla="*/ 2729 w 2730"/>
                <a:gd name="T7" fmla="*/ 3559 h 3713"/>
                <a:gd name="T8" fmla="*/ 2729 w 2730"/>
                <a:gd name="T9" fmla="*/ 461 h 3713"/>
                <a:gd name="T10" fmla="*/ 2729 w 2730"/>
                <a:gd name="T11" fmla="*/ 461 h 3713"/>
                <a:gd name="T12" fmla="*/ 2602 w 2730"/>
                <a:gd name="T13" fmla="*/ 318 h 3713"/>
                <a:gd name="T14" fmla="*/ 163 w 2730"/>
                <a:gd name="T15" fmla="*/ 11 h 3713"/>
                <a:gd name="T16" fmla="*/ 163 w 2730"/>
                <a:gd name="T17" fmla="*/ 11 h 3713"/>
                <a:gd name="T18" fmla="*/ 0 w 2730"/>
                <a:gd name="T19" fmla="*/ 154 h 3713"/>
                <a:gd name="T20" fmla="*/ 0 w 2730"/>
                <a:gd name="T21" fmla="*/ 3252 h 3713"/>
                <a:gd name="T22" fmla="*/ 0 w 2730"/>
                <a:gd name="T23" fmla="*/ 3252 h 3713"/>
                <a:gd name="T24" fmla="*/ 126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126" y="3394"/>
                  </a:moveTo>
                  <a:lnTo>
                    <a:pt x="2566" y="3702"/>
                  </a:lnTo>
                  <a:lnTo>
                    <a:pt x="2566" y="3702"/>
                  </a:lnTo>
                  <a:cubicBezTo>
                    <a:pt x="2652" y="3712"/>
                    <a:pt x="2729" y="3645"/>
                    <a:pt x="2729" y="3559"/>
                  </a:cubicBezTo>
                  <a:lnTo>
                    <a:pt x="2729" y="461"/>
                  </a:lnTo>
                  <a:lnTo>
                    <a:pt x="2729" y="461"/>
                  </a:lnTo>
                  <a:cubicBezTo>
                    <a:pt x="2729" y="389"/>
                    <a:pt x="2674" y="327"/>
                    <a:pt x="2602" y="318"/>
                  </a:cubicBezTo>
                  <a:lnTo>
                    <a:pt x="163" y="11"/>
                  </a:lnTo>
                  <a:lnTo>
                    <a:pt x="163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5" y="3385"/>
                    <a:pt x="126" y="3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162">
              <a:extLst>
                <a:ext uri="{FF2B5EF4-FFF2-40B4-BE49-F238E27FC236}">
                  <a16:creationId xmlns:a16="http://schemas.microsoft.com/office/drawing/2014/main" id="{4D1C3C50-D9E2-2642-9CED-A22617DE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695" y="2398815"/>
              <a:ext cx="3420369" cy="4652584"/>
            </a:xfrm>
            <a:custGeom>
              <a:avLst/>
              <a:gdLst>
                <a:gd name="T0" fmla="*/ 126 w 2730"/>
                <a:gd name="T1" fmla="*/ 3394 h 3713"/>
                <a:gd name="T2" fmla="*/ 2566 w 2730"/>
                <a:gd name="T3" fmla="*/ 3702 h 3713"/>
                <a:gd name="T4" fmla="*/ 2566 w 2730"/>
                <a:gd name="T5" fmla="*/ 3702 h 3713"/>
                <a:gd name="T6" fmla="*/ 2729 w 2730"/>
                <a:gd name="T7" fmla="*/ 3559 h 3713"/>
                <a:gd name="T8" fmla="*/ 2729 w 2730"/>
                <a:gd name="T9" fmla="*/ 461 h 3713"/>
                <a:gd name="T10" fmla="*/ 2729 w 2730"/>
                <a:gd name="T11" fmla="*/ 461 h 3713"/>
                <a:gd name="T12" fmla="*/ 2602 w 2730"/>
                <a:gd name="T13" fmla="*/ 318 h 3713"/>
                <a:gd name="T14" fmla="*/ 163 w 2730"/>
                <a:gd name="T15" fmla="*/ 11 h 3713"/>
                <a:gd name="T16" fmla="*/ 163 w 2730"/>
                <a:gd name="T17" fmla="*/ 11 h 3713"/>
                <a:gd name="T18" fmla="*/ 0 w 2730"/>
                <a:gd name="T19" fmla="*/ 154 h 3713"/>
                <a:gd name="T20" fmla="*/ 0 w 2730"/>
                <a:gd name="T21" fmla="*/ 3252 h 3713"/>
                <a:gd name="T22" fmla="*/ 0 w 2730"/>
                <a:gd name="T23" fmla="*/ 3252 h 3713"/>
                <a:gd name="T24" fmla="*/ 126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126" y="3394"/>
                  </a:moveTo>
                  <a:lnTo>
                    <a:pt x="2566" y="3702"/>
                  </a:lnTo>
                  <a:lnTo>
                    <a:pt x="2566" y="3702"/>
                  </a:lnTo>
                  <a:cubicBezTo>
                    <a:pt x="2652" y="3712"/>
                    <a:pt x="2729" y="3645"/>
                    <a:pt x="2729" y="3559"/>
                  </a:cubicBezTo>
                  <a:lnTo>
                    <a:pt x="2729" y="461"/>
                  </a:lnTo>
                  <a:lnTo>
                    <a:pt x="2729" y="461"/>
                  </a:lnTo>
                  <a:cubicBezTo>
                    <a:pt x="2729" y="389"/>
                    <a:pt x="2674" y="327"/>
                    <a:pt x="2602" y="318"/>
                  </a:cubicBezTo>
                  <a:lnTo>
                    <a:pt x="163" y="11"/>
                  </a:lnTo>
                  <a:lnTo>
                    <a:pt x="163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5" y="3385"/>
                    <a:pt x="126" y="3394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CCD66292-4696-5044-AE08-C3F1048F9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588" y="2398815"/>
              <a:ext cx="3420369" cy="4652584"/>
            </a:xfrm>
            <a:custGeom>
              <a:avLst/>
              <a:gdLst>
                <a:gd name="T0" fmla="*/ 2602 w 2730"/>
                <a:gd name="T1" fmla="*/ 3394 h 3713"/>
                <a:gd name="T2" fmla="*/ 162 w 2730"/>
                <a:gd name="T3" fmla="*/ 3702 h 3713"/>
                <a:gd name="T4" fmla="*/ 162 w 2730"/>
                <a:gd name="T5" fmla="*/ 3702 h 3713"/>
                <a:gd name="T6" fmla="*/ 0 w 2730"/>
                <a:gd name="T7" fmla="*/ 3559 h 3713"/>
                <a:gd name="T8" fmla="*/ 0 w 2730"/>
                <a:gd name="T9" fmla="*/ 461 h 3713"/>
                <a:gd name="T10" fmla="*/ 0 w 2730"/>
                <a:gd name="T11" fmla="*/ 461 h 3713"/>
                <a:gd name="T12" fmla="*/ 126 w 2730"/>
                <a:gd name="T13" fmla="*/ 318 h 3713"/>
                <a:gd name="T14" fmla="*/ 2566 w 2730"/>
                <a:gd name="T15" fmla="*/ 11 h 3713"/>
                <a:gd name="T16" fmla="*/ 2566 w 2730"/>
                <a:gd name="T17" fmla="*/ 11 h 3713"/>
                <a:gd name="T18" fmla="*/ 2729 w 2730"/>
                <a:gd name="T19" fmla="*/ 154 h 3713"/>
                <a:gd name="T20" fmla="*/ 2729 w 2730"/>
                <a:gd name="T21" fmla="*/ 3252 h 3713"/>
                <a:gd name="T22" fmla="*/ 2729 w 2730"/>
                <a:gd name="T23" fmla="*/ 3252 h 3713"/>
                <a:gd name="T24" fmla="*/ 2602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2602" y="3394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7" y="3712"/>
                    <a:pt x="0" y="3645"/>
                    <a:pt x="0" y="3559"/>
                  </a:cubicBezTo>
                  <a:lnTo>
                    <a:pt x="0" y="461"/>
                  </a:lnTo>
                  <a:lnTo>
                    <a:pt x="0" y="461"/>
                  </a:lnTo>
                  <a:cubicBezTo>
                    <a:pt x="0" y="389"/>
                    <a:pt x="54" y="327"/>
                    <a:pt x="126" y="318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4" y="3385"/>
                    <a:pt x="2602" y="3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64">
              <a:extLst>
                <a:ext uri="{FF2B5EF4-FFF2-40B4-BE49-F238E27FC236}">
                  <a16:creationId xmlns:a16="http://schemas.microsoft.com/office/drawing/2014/main" id="{B3A75F2F-D76D-BE4B-9356-8075F33A6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588" y="2398815"/>
              <a:ext cx="3420369" cy="4652584"/>
            </a:xfrm>
            <a:custGeom>
              <a:avLst/>
              <a:gdLst>
                <a:gd name="T0" fmla="*/ 2602 w 2730"/>
                <a:gd name="T1" fmla="*/ 3394 h 3713"/>
                <a:gd name="T2" fmla="*/ 162 w 2730"/>
                <a:gd name="T3" fmla="*/ 3702 h 3713"/>
                <a:gd name="T4" fmla="*/ 162 w 2730"/>
                <a:gd name="T5" fmla="*/ 3702 h 3713"/>
                <a:gd name="T6" fmla="*/ 0 w 2730"/>
                <a:gd name="T7" fmla="*/ 3559 h 3713"/>
                <a:gd name="T8" fmla="*/ 0 w 2730"/>
                <a:gd name="T9" fmla="*/ 461 h 3713"/>
                <a:gd name="T10" fmla="*/ 0 w 2730"/>
                <a:gd name="T11" fmla="*/ 461 h 3713"/>
                <a:gd name="T12" fmla="*/ 126 w 2730"/>
                <a:gd name="T13" fmla="*/ 318 h 3713"/>
                <a:gd name="T14" fmla="*/ 2566 w 2730"/>
                <a:gd name="T15" fmla="*/ 11 h 3713"/>
                <a:gd name="T16" fmla="*/ 2566 w 2730"/>
                <a:gd name="T17" fmla="*/ 11 h 3713"/>
                <a:gd name="T18" fmla="*/ 2729 w 2730"/>
                <a:gd name="T19" fmla="*/ 154 h 3713"/>
                <a:gd name="T20" fmla="*/ 2729 w 2730"/>
                <a:gd name="T21" fmla="*/ 3252 h 3713"/>
                <a:gd name="T22" fmla="*/ 2729 w 2730"/>
                <a:gd name="T23" fmla="*/ 3252 h 3713"/>
                <a:gd name="T24" fmla="*/ 2602 w 2730"/>
                <a:gd name="T25" fmla="*/ 3394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3">
                  <a:moveTo>
                    <a:pt x="2602" y="3394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7" y="3712"/>
                    <a:pt x="0" y="3645"/>
                    <a:pt x="0" y="3559"/>
                  </a:cubicBezTo>
                  <a:lnTo>
                    <a:pt x="0" y="461"/>
                  </a:lnTo>
                  <a:lnTo>
                    <a:pt x="0" y="461"/>
                  </a:lnTo>
                  <a:cubicBezTo>
                    <a:pt x="0" y="389"/>
                    <a:pt x="54" y="327"/>
                    <a:pt x="126" y="318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4" y="3385"/>
                    <a:pt x="2602" y="3394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5">
              <a:extLst>
                <a:ext uri="{FF2B5EF4-FFF2-40B4-BE49-F238E27FC236}">
                  <a16:creationId xmlns:a16="http://schemas.microsoft.com/office/drawing/2014/main" id="{F19B1037-6DFE-1E4B-A18E-F272544BE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46" y="1962288"/>
              <a:ext cx="6818633" cy="856475"/>
            </a:xfrm>
            <a:custGeom>
              <a:avLst/>
              <a:gdLst>
                <a:gd name="T0" fmla="*/ 5440 w 5441"/>
                <a:gd name="T1" fmla="*/ 344 h 683"/>
                <a:gd name="T2" fmla="*/ 2754 w 5441"/>
                <a:gd name="T3" fmla="*/ 3 h 683"/>
                <a:gd name="T4" fmla="*/ 2754 w 5441"/>
                <a:gd name="T5" fmla="*/ 3 h 683"/>
                <a:gd name="T6" fmla="*/ 2687 w 5441"/>
                <a:gd name="T7" fmla="*/ 3 h 683"/>
                <a:gd name="T8" fmla="*/ 0 w 5441"/>
                <a:gd name="T9" fmla="*/ 344 h 683"/>
                <a:gd name="T10" fmla="*/ 0 w 5441"/>
                <a:gd name="T11" fmla="*/ 339 h 683"/>
                <a:gd name="T12" fmla="*/ 2712 w 5441"/>
                <a:gd name="T13" fmla="*/ 680 h 683"/>
                <a:gd name="T14" fmla="*/ 2712 w 5441"/>
                <a:gd name="T15" fmla="*/ 682 h 683"/>
                <a:gd name="T16" fmla="*/ 2720 w 5441"/>
                <a:gd name="T17" fmla="*/ 682 h 683"/>
                <a:gd name="T18" fmla="*/ 2729 w 5441"/>
                <a:gd name="T19" fmla="*/ 682 h 683"/>
                <a:gd name="T20" fmla="*/ 2729 w 5441"/>
                <a:gd name="T21" fmla="*/ 680 h 683"/>
                <a:gd name="T22" fmla="*/ 5440 w 5441"/>
                <a:gd name="T23" fmla="*/ 339 h 683"/>
                <a:gd name="T24" fmla="*/ 5440 w 5441"/>
                <a:gd name="T25" fmla="*/ 344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1" h="683">
                  <a:moveTo>
                    <a:pt x="5440" y="344"/>
                  </a:moveTo>
                  <a:lnTo>
                    <a:pt x="2754" y="3"/>
                  </a:lnTo>
                  <a:lnTo>
                    <a:pt x="2754" y="3"/>
                  </a:lnTo>
                  <a:cubicBezTo>
                    <a:pt x="2732" y="0"/>
                    <a:pt x="2709" y="0"/>
                    <a:pt x="2687" y="3"/>
                  </a:cubicBezTo>
                  <a:lnTo>
                    <a:pt x="0" y="344"/>
                  </a:lnTo>
                  <a:lnTo>
                    <a:pt x="0" y="339"/>
                  </a:lnTo>
                  <a:lnTo>
                    <a:pt x="2712" y="680"/>
                  </a:lnTo>
                  <a:lnTo>
                    <a:pt x="2712" y="682"/>
                  </a:lnTo>
                  <a:lnTo>
                    <a:pt x="2720" y="682"/>
                  </a:lnTo>
                  <a:lnTo>
                    <a:pt x="2729" y="682"/>
                  </a:lnTo>
                  <a:lnTo>
                    <a:pt x="2729" y="680"/>
                  </a:lnTo>
                  <a:lnTo>
                    <a:pt x="5440" y="339"/>
                  </a:lnTo>
                  <a:lnTo>
                    <a:pt x="5440" y="3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66">
              <a:extLst>
                <a:ext uri="{FF2B5EF4-FFF2-40B4-BE49-F238E27FC236}">
                  <a16:creationId xmlns:a16="http://schemas.microsoft.com/office/drawing/2014/main" id="{D3AD84F9-A7A3-0743-BA41-87A54FD1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46" y="1962288"/>
              <a:ext cx="6818633" cy="856475"/>
            </a:xfrm>
            <a:custGeom>
              <a:avLst/>
              <a:gdLst>
                <a:gd name="T0" fmla="*/ 5440 w 5441"/>
                <a:gd name="T1" fmla="*/ 344 h 683"/>
                <a:gd name="T2" fmla="*/ 2754 w 5441"/>
                <a:gd name="T3" fmla="*/ 3 h 683"/>
                <a:gd name="T4" fmla="*/ 2754 w 5441"/>
                <a:gd name="T5" fmla="*/ 3 h 683"/>
                <a:gd name="T6" fmla="*/ 2687 w 5441"/>
                <a:gd name="T7" fmla="*/ 3 h 683"/>
                <a:gd name="T8" fmla="*/ 0 w 5441"/>
                <a:gd name="T9" fmla="*/ 344 h 683"/>
                <a:gd name="T10" fmla="*/ 0 w 5441"/>
                <a:gd name="T11" fmla="*/ 339 h 683"/>
                <a:gd name="T12" fmla="*/ 2712 w 5441"/>
                <a:gd name="T13" fmla="*/ 680 h 683"/>
                <a:gd name="T14" fmla="*/ 2712 w 5441"/>
                <a:gd name="T15" fmla="*/ 682 h 683"/>
                <a:gd name="T16" fmla="*/ 2720 w 5441"/>
                <a:gd name="T17" fmla="*/ 682 h 683"/>
                <a:gd name="T18" fmla="*/ 2729 w 5441"/>
                <a:gd name="T19" fmla="*/ 682 h 683"/>
                <a:gd name="T20" fmla="*/ 2729 w 5441"/>
                <a:gd name="T21" fmla="*/ 680 h 683"/>
                <a:gd name="T22" fmla="*/ 5440 w 5441"/>
                <a:gd name="T23" fmla="*/ 339 h 683"/>
                <a:gd name="T24" fmla="*/ 5440 w 5441"/>
                <a:gd name="T25" fmla="*/ 344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1" h="683">
                  <a:moveTo>
                    <a:pt x="5440" y="344"/>
                  </a:moveTo>
                  <a:lnTo>
                    <a:pt x="2754" y="3"/>
                  </a:lnTo>
                  <a:lnTo>
                    <a:pt x="2754" y="3"/>
                  </a:lnTo>
                  <a:cubicBezTo>
                    <a:pt x="2732" y="0"/>
                    <a:pt x="2709" y="0"/>
                    <a:pt x="2687" y="3"/>
                  </a:cubicBezTo>
                  <a:lnTo>
                    <a:pt x="0" y="344"/>
                  </a:lnTo>
                  <a:lnTo>
                    <a:pt x="0" y="339"/>
                  </a:lnTo>
                  <a:lnTo>
                    <a:pt x="2712" y="680"/>
                  </a:lnTo>
                  <a:lnTo>
                    <a:pt x="2712" y="682"/>
                  </a:lnTo>
                  <a:lnTo>
                    <a:pt x="2720" y="682"/>
                  </a:lnTo>
                  <a:lnTo>
                    <a:pt x="2729" y="682"/>
                  </a:lnTo>
                  <a:lnTo>
                    <a:pt x="2729" y="680"/>
                  </a:lnTo>
                  <a:lnTo>
                    <a:pt x="5440" y="339"/>
                  </a:lnTo>
                  <a:lnTo>
                    <a:pt x="5440" y="344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67">
              <a:extLst>
                <a:ext uri="{FF2B5EF4-FFF2-40B4-BE49-F238E27FC236}">
                  <a16:creationId xmlns:a16="http://schemas.microsoft.com/office/drawing/2014/main" id="{37AE5B91-EE04-D64E-A12D-2DC37FBB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167" y="7101128"/>
              <a:ext cx="3420366" cy="4652584"/>
            </a:xfrm>
            <a:custGeom>
              <a:avLst/>
              <a:gdLst>
                <a:gd name="T0" fmla="*/ 126 w 2729"/>
                <a:gd name="T1" fmla="*/ 3395 h 3714"/>
                <a:gd name="T2" fmla="*/ 2565 w 2729"/>
                <a:gd name="T3" fmla="*/ 3702 h 3714"/>
                <a:gd name="T4" fmla="*/ 2565 w 2729"/>
                <a:gd name="T5" fmla="*/ 3702 h 3714"/>
                <a:gd name="T6" fmla="*/ 2728 w 2729"/>
                <a:gd name="T7" fmla="*/ 3559 h 3714"/>
                <a:gd name="T8" fmla="*/ 2728 w 2729"/>
                <a:gd name="T9" fmla="*/ 462 h 3714"/>
                <a:gd name="T10" fmla="*/ 2728 w 2729"/>
                <a:gd name="T11" fmla="*/ 462 h 3714"/>
                <a:gd name="T12" fmla="*/ 2601 w 2729"/>
                <a:gd name="T13" fmla="*/ 319 h 3714"/>
                <a:gd name="T14" fmla="*/ 162 w 2729"/>
                <a:gd name="T15" fmla="*/ 11 h 3714"/>
                <a:gd name="T16" fmla="*/ 162 w 2729"/>
                <a:gd name="T17" fmla="*/ 11 h 3714"/>
                <a:gd name="T18" fmla="*/ 0 w 2729"/>
                <a:gd name="T19" fmla="*/ 154 h 3714"/>
                <a:gd name="T20" fmla="*/ 0 w 2729"/>
                <a:gd name="T21" fmla="*/ 3252 h 3714"/>
                <a:gd name="T22" fmla="*/ 0 w 2729"/>
                <a:gd name="T23" fmla="*/ 3252 h 3714"/>
                <a:gd name="T24" fmla="*/ 126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1" y="3713"/>
                    <a:pt x="2728" y="3646"/>
                    <a:pt x="2728" y="3559"/>
                  </a:cubicBezTo>
                  <a:lnTo>
                    <a:pt x="2728" y="462"/>
                  </a:lnTo>
                  <a:lnTo>
                    <a:pt x="2728" y="462"/>
                  </a:lnTo>
                  <a:cubicBezTo>
                    <a:pt x="2728" y="389"/>
                    <a:pt x="2673" y="327"/>
                    <a:pt x="2601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5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3" y="3386"/>
                    <a:pt x="126" y="3395"/>
                  </a:cubicBezTo>
                </a:path>
              </a:pathLst>
            </a:custGeom>
            <a:solidFill>
              <a:srgbClr val="FF7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68">
              <a:extLst>
                <a:ext uri="{FF2B5EF4-FFF2-40B4-BE49-F238E27FC236}">
                  <a16:creationId xmlns:a16="http://schemas.microsoft.com/office/drawing/2014/main" id="{671FD5FB-C16A-8545-9364-5F4448F3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167" y="7101128"/>
              <a:ext cx="3420366" cy="4652584"/>
            </a:xfrm>
            <a:custGeom>
              <a:avLst/>
              <a:gdLst>
                <a:gd name="T0" fmla="*/ 126 w 2729"/>
                <a:gd name="T1" fmla="*/ 3395 h 3714"/>
                <a:gd name="T2" fmla="*/ 2565 w 2729"/>
                <a:gd name="T3" fmla="*/ 3702 h 3714"/>
                <a:gd name="T4" fmla="*/ 2565 w 2729"/>
                <a:gd name="T5" fmla="*/ 3702 h 3714"/>
                <a:gd name="T6" fmla="*/ 2728 w 2729"/>
                <a:gd name="T7" fmla="*/ 3559 h 3714"/>
                <a:gd name="T8" fmla="*/ 2728 w 2729"/>
                <a:gd name="T9" fmla="*/ 462 h 3714"/>
                <a:gd name="T10" fmla="*/ 2728 w 2729"/>
                <a:gd name="T11" fmla="*/ 462 h 3714"/>
                <a:gd name="T12" fmla="*/ 2601 w 2729"/>
                <a:gd name="T13" fmla="*/ 319 h 3714"/>
                <a:gd name="T14" fmla="*/ 162 w 2729"/>
                <a:gd name="T15" fmla="*/ 11 h 3714"/>
                <a:gd name="T16" fmla="*/ 162 w 2729"/>
                <a:gd name="T17" fmla="*/ 11 h 3714"/>
                <a:gd name="T18" fmla="*/ 0 w 2729"/>
                <a:gd name="T19" fmla="*/ 154 h 3714"/>
                <a:gd name="T20" fmla="*/ 0 w 2729"/>
                <a:gd name="T21" fmla="*/ 3252 h 3714"/>
                <a:gd name="T22" fmla="*/ 0 w 2729"/>
                <a:gd name="T23" fmla="*/ 3252 h 3714"/>
                <a:gd name="T24" fmla="*/ 126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1" y="3713"/>
                    <a:pt x="2728" y="3646"/>
                    <a:pt x="2728" y="3559"/>
                  </a:cubicBezTo>
                  <a:lnTo>
                    <a:pt x="2728" y="462"/>
                  </a:lnTo>
                  <a:lnTo>
                    <a:pt x="2728" y="462"/>
                  </a:lnTo>
                  <a:cubicBezTo>
                    <a:pt x="2728" y="389"/>
                    <a:pt x="2673" y="327"/>
                    <a:pt x="2601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5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3" y="3386"/>
                    <a:pt x="126" y="3395"/>
                  </a:cubicBezTo>
                </a:path>
              </a:pathLst>
            </a:custGeom>
            <a:solidFill>
              <a:schemeClr val="accent3"/>
            </a:solidFill>
            <a:ln w="1836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69">
              <a:extLst>
                <a:ext uri="{FF2B5EF4-FFF2-40B4-BE49-F238E27FC236}">
                  <a16:creationId xmlns:a16="http://schemas.microsoft.com/office/drawing/2014/main" id="{29DE1B88-43F6-F547-8DF3-E5BB5307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7060" y="7101128"/>
              <a:ext cx="3420366" cy="4652584"/>
            </a:xfrm>
            <a:custGeom>
              <a:avLst/>
              <a:gdLst>
                <a:gd name="T0" fmla="*/ 2602 w 2729"/>
                <a:gd name="T1" fmla="*/ 3395 h 3714"/>
                <a:gd name="T2" fmla="*/ 162 w 2729"/>
                <a:gd name="T3" fmla="*/ 3702 h 3714"/>
                <a:gd name="T4" fmla="*/ 162 w 2729"/>
                <a:gd name="T5" fmla="*/ 3702 h 3714"/>
                <a:gd name="T6" fmla="*/ 0 w 2729"/>
                <a:gd name="T7" fmla="*/ 3559 h 3714"/>
                <a:gd name="T8" fmla="*/ 0 w 2729"/>
                <a:gd name="T9" fmla="*/ 462 h 3714"/>
                <a:gd name="T10" fmla="*/ 0 w 2729"/>
                <a:gd name="T11" fmla="*/ 462 h 3714"/>
                <a:gd name="T12" fmla="*/ 126 w 2729"/>
                <a:gd name="T13" fmla="*/ 319 h 3714"/>
                <a:gd name="T14" fmla="*/ 2566 w 2729"/>
                <a:gd name="T15" fmla="*/ 11 h 3714"/>
                <a:gd name="T16" fmla="*/ 2566 w 2729"/>
                <a:gd name="T17" fmla="*/ 11 h 3714"/>
                <a:gd name="T18" fmla="*/ 2728 w 2729"/>
                <a:gd name="T19" fmla="*/ 154 h 3714"/>
                <a:gd name="T20" fmla="*/ 2728 w 2729"/>
                <a:gd name="T21" fmla="*/ 3252 h 3714"/>
                <a:gd name="T22" fmla="*/ 2728 w 2729"/>
                <a:gd name="T23" fmla="*/ 3252 h 3714"/>
                <a:gd name="T24" fmla="*/ 2602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2602" y="3395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6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4" y="327"/>
                    <a:pt x="126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8" y="67"/>
                    <a:pt x="2728" y="154"/>
                  </a:cubicBezTo>
                  <a:lnTo>
                    <a:pt x="2728" y="3252"/>
                  </a:lnTo>
                  <a:lnTo>
                    <a:pt x="2728" y="3252"/>
                  </a:lnTo>
                  <a:cubicBezTo>
                    <a:pt x="2728" y="3325"/>
                    <a:pt x="2674" y="3386"/>
                    <a:pt x="2602" y="3395"/>
                  </a:cubicBezTo>
                </a:path>
              </a:pathLst>
            </a:custGeom>
            <a:solidFill>
              <a:srgbClr val="FF7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70">
              <a:extLst>
                <a:ext uri="{FF2B5EF4-FFF2-40B4-BE49-F238E27FC236}">
                  <a16:creationId xmlns:a16="http://schemas.microsoft.com/office/drawing/2014/main" id="{B60D1267-2146-084B-BAD9-7432B909B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7060" y="7101128"/>
              <a:ext cx="3420366" cy="4652584"/>
            </a:xfrm>
            <a:custGeom>
              <a:avLst/>
              <a:gdLst>
                <a:gd name="T0" fmla="*/ 2602 w 2729"/>
                <a:gd name="T1" fmla="*/ 3395 h 3714"/>
                <a:gd name="T2" fmla="*/ 162 w 2729"/>
                <a:gd name="T3" fmla="*/ 3702 h 3714"/>
                <a:gd name="T4" fmla="*/ 162 w 2729"/>
                <a:gd name="T5" fmla="*/ 3702 h 3714"/>
                <a:gd name="T6" fmla="*/ 0 w 2729"/>
                <a:gd name="T7" fmla="*/ 3559 h 3714"/>
                <a:gd name="T8" fmla="*/ 0 w 2729"/>
                <a:gd name="T9" fmla="*/ 462 h 3714"/>
                <a:gd name="T10" fmla="*/ 0 w 2729"/>
                <a:gd name="T11" fmla="*/ 462 h 3714"/>
                <a:gd name="T12" fmla="*/ 126 w 2729"/>
                <a:gd name="T13" fmla="*/ 319 h 3714"/>
                <a:gd name="T14" fmla="*/ 2566 w 2729"/>
                <a:gd name="T15" fmla="*/ 11 h 3714"/>
                <a:gd name="T16" fmla="*/ 2566 w 2729"/>
                <a:gd name="T17" fmla="*/ 11 h 3714"/>
                <a:gd name="T18" fmla="*/ 2728 w 2729"/>
                <a:gd name="T19" fmla="*/ 154 h 3714"/>
                <a:gd name="T20" fmla="*/ 2728 w 2729"/>
                <a:gd name="T21" fmla="*/ 3252 h 3714"/>
                <a:gd name="T22" fmla="*/ 2728 w 2729"/>
                <a:gd name="T23" fmla="*/ 3252 h 3714"/>
                <a:gd name="T24" fmla="*/ 2602 w 2729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9" h="3714">
                  <a:moveTo>
                    <a:pt x="2602" y="3395"/>
                  </a:moveTo>
                  <a:lnTo>
                    <a:pt x="162" y="3702"/>
                  </a:lnTo>
                  <a:lnTo>
                    <a:pt x="162" y="3702"/>
                  </a:lnTo>
                  <a:cubicBezTo>
                    <a:pt x="76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4" y="327"/>
                    <a:pt x="126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2" y="0"/>
                    <a:pt x="2728" y="67"/>
                    <a:pt x="2728" y="154"/>
                  </a:cubicBezTo>
                  <a:lnTo>
                    <a:pt x="2728" y="3252"/>
                  </a:lnTo>
                  <a:lnTo>
                    <a:pt x="2728" y="3252"/>
                  </a:lnTo>
                  <a:cubicBezTo>
                    <a:pt x="2728" y="3325"/>
                    <a:pt x="2674" y="3386"/>
                    <a:pt x="2602" y="3395"/>
                  </a:cubicBezTo>
                </a:path>
              </a:pathLst>
            </a:custGeom>
            <a:solidFill>
              <a:schemeClr val="accent3"/>
            </a:solidFill>
            <a:ln w="1836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1">
              <a:extLst>
                <a:ext uri="{FF2B5EF4-FFF2-40B4-BE49-F238E27FC236}">
                  <a16:creationId xmlns:a16="http://schemas.microsoft.com/office/drawing/2014/main" id="{6723C785-C6D7-8A41-8132-A022298B7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solidFill>
              <a:srgbClr val="FF7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2">
              <a:extLst>
                <a:ext uri="{FF2B5EF4-FFF2-40B4-BE49-F238E27FC236}">
                  <a16:creationId xmlns:a16="http://schemas.microsoft.com/office/drawing/2014/main" id="{9C66474B-A60A-7E47-B57F-4F4473DF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3">
              <a:extLst>
                <a:ext uri="{FF2B5EF4-FFF2-40B4-BE49-F238E27FC236}">
                  <a16:creationId xmlns:a16="http://schemas.microsoft.com/office/drawing/2014/main" id="{CBFDAF97-83DE-A849-B767-F3E0CF55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4">
              <a:extLst>
                <a:ext uri="{FF2B5EF4-FFF2-40B4-BE49-F238E27FC236}">
                  <a16:creationId xmlns:a16="http://schemas.microsoft.com/office/drawing/2014/main" id="{7E61D77B-363B-A84C-99DA-4371B7BF2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218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6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1 w 5440"/>
                <a:gd name="T13" fmla="*/ 679 h 683"/>
                <a:gd name="T14" fmla="*/ 2711 w 5440"/>
                <a:gd name="T15" fmla="*/ 682 h 683"/>
                <a:gd name="T16" fmla="*/ 2719 w 5440"/>
                <a:gd name="T17" fmla="*/ 680 h 683"/>
                <a:gd name="T18" fmla="*/ 2728 w 5440"/>
                <a:gd name="T19" fmla="*/ 682 h 683"/>
                <a:gd name="T20" fmla="*/ 2728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1" y="0"/>
                    <a:pt x="2708" y="0"/>
                    <a:pt x="2686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1" y="679"/>
                  </a:lnTo>
                  <a:lnTo>
                    <a:pt x="2711" y="682"/>
                  </a:lnTo>
                  <a:lnTo>
                    <a:pt x="2719" y="680"/>
                  </a:lnTo>
                  <a:lnTo>
                    <a:pt x="2728" y="682"/>
                  </a:lnTo>
                  <a:lnTo>
                    <a:pt x="2728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5">
              <a:extLst>
                <a:ext uri="{FF2B5EF4-FFF2-40B4-BE49-F238E27FC236}">
                  <a16:creationId xmlns:a16="http://schemas.microsoft.com/office/drawing/2014/main" id="{A5E2C0B5-D970-3E46-9142-030E90117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483" y="7101128"/>
              <a:ext cx="3420366" cy="4652584"/>
            </a:xfrm>
            <a:custGeom>
              <a:avLst/>
              <a:gdLst>
                <a:gd name="T0" fmla="*/ 126 w 2728"/>
                <a:gd name="T1" fmla="*/ 3395 h 3714"/>
                <a:gd name="T2" fmla="*/ 2565 w 2728"/>
                <a:gd name="T3" fmla="*/ 3702 h 3714"/>
                <a:gd name="T4" fmla="*/ 2565 w 2728"/>
                <a:gd name="T5" fmla="*/ 3702 h 3714"/>
                <a:gd name="T6" fmla="*/ 2727 w 2728"/>
                <a:gd name="T7" fmla="*/ 3559 h 3714"/>
                <a:gd name="T8" fmla="*/ 2727 w 2728"/>
                <a:gd name="T9" fmla="*/ 462 h 3714"/>
                <a:gd name="T10" fmla="*/ 2727 w 2728"/>
                <a:gd name="T11" fmla="*/ 462 h 3714"/>
                <a:gd name="T12" fmla="*/ 2600 w 2728"/>
                <a:gd name="T13" fmla="*/ 319 h 3714"/>
                <a:gd name="T14" fmla="*/ 162 w 2728"/>
                <a:gd name="T15" fmla="*/ 11 h 3714"/>
                <a:gd name="T16" fmla="*/ 162 w 2728"/>
                <a:gd name="T17" fmla="*/ 11 h 3714"/>
                <a:gd name="T18" fmla="*/ 0 w 2728"/>
                <a:gd name="T19" fmla="*/ 154 h 3714"/>
                <a:gd name="T20" fmla="*/ 0 w 2728"/>
                <a:gd name="T21" fmla="*/ 3252 h 3714"/>
                <a:gd name="T22" fmla="*/ 0 w 2728"/>
                <a:gd name="T23" fmla="*/ 3252 h 3714"/>
                <a:gd name="T24" fmla="*/ 126 w 2728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8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0" y="3713"/>
                    <a:pt x="2727" y="3646"/>
                    <a:pt x="2727" y="3559"/>
                  </a:cubicBezTo>
                  <a:lnTo>
                    <a:pt x="2727" y="462"/>
                  </a:lnTo>
                  <a:lnTo>
                    <a:pt x="2727" y="462"/>
                  </a:lnTo>
                  <a:cubicBezTo>
                    <a:pt x="2727" y="389"/>
                    <a:pt x="2672" y="327"/>
                    <a:pt x="2600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4" y="3386"/>
                    <a:pt x="126" y="33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6">
              <a:extLst>
                <a:ext uri="{FF2B5EF4-FFF2-40B4-BE49-F238E27FC236}">
                  <a16:creationId xmlns:a16="http://schemas.microsoft.com/office/drawing/2014/main" id="{A743B0EF-3EEE-A144-80AE-72CEA2E5E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483" y="7101128"/>
              <a:ext cx="3420366" cy="4652584"/>
            </a:xfrm>
            <a:custGeom>
              <a:avLst/>
              <a:gdLst>
                <a:gd name="T0" fmla="*/ 126 w 2728"/>
                <a:gd name="T1" fmla="*/ 3395 h 3714"/>
                <a:gd name="T2" fmla="*/ 2565 w 2728"/>
                <a:gd name="T3" fmla="*/ 3702 h 3714"/>
                <a:gd name="T4" fmla="*/ 2565 w 2728"/>
                <a:gd name="T5" fmla="*/ 3702 h 3714"/>
                <a:gd name="T6" fmla="*/ 2727 w 2728"/>
                <a:gd name="T7" fmla="*/ 3559 h 3714"/>
                <a:gd name="T8" fmla="*/ 2727 w 2728"/>
                <a:gd name="T9" fmla="*/ 462 h 3714"/>
                <a:gd name="T10" fmla="*/ 2727 w 2728"/>
                <a:gd name="T11" fmla="*/ 462 h 3714"/>
                <a:gd name="T12" fmla="*/ 2600 w 2728"/>
                <a:gd name="T13" fmla="*/ 319 h 3714"/>
                <a:gd name="T14" fmla="*/ 162 w 2728"/>
                <a:gd name="T15" fmla="*/ 11 h 3714"/>
                <a:gd name="T16" fmla="*/ 162 w 2728"/>
                <a:gd name="T17" fmla="*/ 11 h 3714"/>
                <a:gd name="T18" fmla="*/ 0 w 2728"/>
                <a:gd name="T19" fmla="*/ 154 h 3714"/>
                <a:gd name="T20" fmla="*/ 0 w 2728"/>
                <a:gd name="T21" fmla="*/ 3252 h 3714"/>
                <a:gd name="T22" fmla="*/ 0 w 2728"/>
                <a:gd name="T23" fmla="*/ 3252 h 3714"/>
                <a:gd name="T24" fmla="*/ 126 w 2728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8" h="3714">
                  <a:moveTo>
                    <a:pt x="126" y="3395"/>
                  </a:moveTo>
                  <a:lnTo>
                    <a:pt x="2565" y="3702"/>
                  </a:lnTo>
                  <a:lnTo>
                    <a:pt x="2565" y="3702"/>
                  </a:lnTo>
                  <a:cubicBezTo>
                    <a:pt x="2650" y="3713"/>
                    <a:pt x="2727" y="3646"/>
                    <a:pt x="2727" y="3559"/>
                  </a:cubicBezTo>
                  <a:lnTo>
                    <a:pt x="2727" y="462"/>
                  </a:lnTo>
                  <a:lnTo>
                    <a:pt x="2727" y="462"/>
                  </a:lnTo>
                  <a:cubicBezTo>
                    <a:pt x="2727" y="389"/>
                    <a:pt x="2672" y="327"/>
                    <a:pt x="2600" y="319"/>
                  </a:cubicBezTo>
                  <a:lnTo>
                    <a:pt x="162" y="11"/>
                  </a:lnTo>
                  <a:lnTo>
                    <a:pt x="162" y="11"/>
                  </a:lnTo>
                  <a:cubicBezTo>
                    <a:pt x="76" y="0"/>
                    <a:pt x="0" y="67"/>
                    <a:pt x="0" y="154"/>
                  </a:cubicBezTo>
                  <a:lnTo>
                    <a:pt x="0" y="3252"/>
                  </a:lnTo>
                  <a:lnTo>
                    <a:pt x="0" y="3252"/>
                  </a:lnTo>
                  <a:cubicBezTo>
                    <a:pt x="0" y="3325"/>
                    <a:pt x="54" y="3386"/>
                    <a:pt x="126" y="3395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91103988-75E3-854E-AD94-A0393BD1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849" y="7101128"/>
              <a:ext cx="3420369" cy="4652584"/>
            </a:xfrm>
            <a:custGeom>
              <a:avLst/>
              <a:gdLst>
                <a:gd name="T0" fmla="*/ 2603 w 2730"/>
                <a:gd name="T1" fmla="*/ 3395 h 3714"/>
                <a:gd name="T2" fmla="*/ 163 w 2730"/>
                <a:gd name="T3" fmla="*/ 3702 h 3714"/>
                <a:gd name="T4" fmla="*/ 163 w 2730"/>
                <a:gd name="T5" fmla="*/ 3702 h 3714"/>
                <a:gd name="T6" fmla="*/ 0 w 2730"/>
                <a:gd name="T7" fmla="*/ 3559 h 3714"/>
                <a:gd name="T8" fmla="*/ 0 w 2730"/>
                <a:gd name="T9" fmla="*/ 462 h 3714"/>
                <a:gd name="T10" fmla="*/ 0 w 2730"/>
                <a:gd name="T11" fmla="*/ 462 h 3714"/>
                <a:gd name="T12" fmla="*/ 127 w 2730"/>
                <a:gd name="T13" fmla="*/ 319 h 3714"/>
                <a:gd name="T14" fmla="*/ 2566 w 2730"/>
                <a:gd name="T15" fmla="*/ 11 h 3714"/>
                <a:gd name="T16" fmla="*/ 2566 w 2730"/>
                <a:gd name="T17" fmla="*/ 11 h 3714"/>
                <a:gd name="T18" fmla="*/ 2729 w 2730"/>
                <a:gd name="T19" fmla="*/ 154 h 3714"/>
                <a:gd name="T20" fmla="*/ 2729 w 2730"/>
                <a:gd name="T21" fmla="*/ 3252 h 3714"/>
                <a:gd name="T22" fmla="*/ 2729 w 2730"/>
                <a:gd name="T23" fmla="*/ 3252 h 3714"/>
                <a:gd name="T24" fmla="*/ 2603 w 2730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4">
                  <a:moveTo>
                    <a:pt x="2603" y="3395"/>
                  </a:moveTo>
                  <a:lnTo>
                    <a:pt x="163" y="3702"/>
                  </a:lnTo>
                  <a:lnTo>
                    <a:pt x="163" y="3702"/>
                  </a:lnTo>
                  <a:cubicBezTo>
                    <a:pt x="77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5" y="327"/>
                    <a:pt x="127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3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5" y="3386"/>
                    <a:pt x="2603" y="3395"/>
                  </a:cubicBezTo>
                </a:path>
              </a:pathLst>
            </a:custGeom>
            <a:solidFill>
              <a:srgbClr val="FFB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8">
              <a:extLst>
                <a:ext uri="{FF2B5EF4-FFF2-40B4-BE49-F238E27FC236}">
                  <a16:creationId xmlns:a16="http://schemas.microsoft.com/office/drawing/2014/main" id="{B95F3512-A05E-7647-AA7D-CF7EC904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849" y="7101128"/>
              <a:ext cx="3420369" cy="4652584"/>
            </a:xfrm>
            <a:custGeom>
              <a:avLst/>
              <a:gdLst>
                <a:gd name="T0" fmla="*/ 2603 w 2730"/>
                <a:gd name="T1" fmla="*/ 3395 h 3714"/>
                <a:gd name="T2" fmla="*/ 163 w 2730"/>
                <a:gd name="T3" fmla="*/ 3702 h 3714"/>
                <a:gd name="T4" fmla="*/ 163 w 2730"/>
                <a:gd name="T5" fmla="*/ 3702 h 3714"/>
                <a:gd name="T6" fmla="*/ 0 w 2730"/>
                <a:gd name="T7" fmla="*/ 3559 h 3714"/>
                <a:gd name="T8" fmla="*/ 0 w 2730"/>
                <a:gd name="T9" fmla="*/ 462 h 3714"/>
                <a:gd name="T10" fmla="*/ 0 w 2730"/>
                <a:gd name="T11" fmla="*/ 462 h 3714"/>
                <a:gd name="T12" fmla="*/ 127 w 2730"/>
                <a:gd name="T13" fmla="*/ 319 h 3714"/>
                <a:gd name="T14" fmla="*/ 2566 w 2730"/>
                <a:gd name="T15" fmla="*/ 11 h 3714"/>
                <a:gd name="T16" fmla="*/ 2566 w 2730"/>
                <a:gd name="T17" fmla="*/ 11 h 3714"/>
                <a:gd name="T18" fmla="*/ 2729 w 2730"/>
                <a:gd name="T19" fmla="*/ 154 h 3714"/>
                <a:gd name="T20" fmla="*/ 2729 w 2730"/>
                <a:gd name="T21" fmla="*/ 3252 h 3714"/>
                <a:gd name="T22" fmla="*/ 2729 w 2730"/>
                <a:gd name="T23" fmla="*/ 3252 h 3714"/>
                <a:gd name="T24" fmla="*/ 2603 w 2730"/>
                <a:gd name="T25" fmla="*/ 3395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0" h="3714">
                  <a:moveTo>
                    <a:pt x="2603" y="3395"/>
                  </a:moveTo>
                  <a:lnTo>
                    <a:pt x="163" y="3702"/>
                  </a:lnTo>
                  <a:lnTo>
                    <a:pt x="163" y="3702"/>
                  </a:lnTo>
                  <a:cubicBezTo>
                    <a:pt x="77" y="3713"/>
                    <a:pt x="0" y="3646"/>
                    <a:pt x="0" y="3559"/>
                  </a:cubicBezTo>
                  <a:lnTo>
                    <a:pt x="0" y="462"/>
                  </a:lnTo>
                  <a:lnTo>
                    <a:pt x="0" y="462"/>
                  </a:lnTo>
                  <a:cubicBezTo>
                    <a:pt x="0" y="389"/>
                    <a:pt x="55" y="327"/>
                    <a:pt x="127" y="319"/>
                  </a:cubicBezTo>
                  <a:lnTo>
                    <a:pt x="2566" y="11"/>
                  </a:lnTo>
                  <a:lnTo>
                    <a:pt x="2566" y="11"/>
                  </a:lnTo>
                  <a:cubicBezTo>
                    <a:pt x="2653" y="0"/>
                    <a:pt x="2729" y="67"/>
                    <a:pt x="2729" y="154"/>
                  </a:cubicBezTo>
                  <a:lnTo>
                    <a:pt x="2729" y="3252"/>
                  </a:lnTo>
                  <a:lnTo>
                    <a:pt x="2729" y="3252"/>
                  </a:lnTo>
                  <a:cubicBezTo>
                    <a:pt x="2729" y="3325"/>
                    <a:pt x="2675" y="3386"/>
                    <a:pt x="2603" y="3395"/>
                  </a:cubicBezTo>
                </a:path>
              </a:pathLst>
            </a:custGeom>
            <a:solidFill>
              <a:schemeClr val="accent2"/>
            </a:solidFill>
            <a:ln w="1836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79">
              <a:extLst>
                <a:ext uri="{FF2B5EF4-FFF2-40B4-BE49-F238E27FC236}">
                  <a16:creationId xmlns:a16="http://schemas.microsoft.com/office/drawing/2014/main" id="{9A82C5C7-06F0-7746-85A5-85089871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534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5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0 w 5440"/>
                <a:gd name="T13" fmla="*/ 679 h 683"/>
                <a:gd name="T14" fmla="*/ 2710 w 5440"/>
                <a:gd name="T15" fmla="*/ 682 h 683"/>
                <a:gd name="T16" fmla="*/ 2719 w 5440"/>
                <a:gd name="T17" fmla="*/ 680 h 683"/>
                <a:gd name="T18" fmla="*/ 2727 w 5440"/>
                <a:gd name="T19" fmla="*/ 682 h 683"/>
                <a:gd name="T20" fmla="*/ 2727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0" y="0"/>
                    <a:pt x="2707" y="0"/>
                    <a:pt x="2685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0" y="679"/>
                  </a:lnTo>
                  <a:lnTo>
                    <a:pt x="2710" y="682"/>
                  </a:lnTo>
                  <a:lnTo>
                    <a:pt x="2719" y="680"/>
                  </a:lnTo>
                  <a:lnTo>
                    <a:pt x="2727" y="682"/>
                  </a:lnTo>
                  <a:lnTo>
                    <a:pt x="2727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80">
              <a:extLst>
                <a:ext uri="{FF2B5EF4-FFF2-40B4-BE49-F238E27FC236}">
                  <a16:creationId xmlns:a16="http://schemas.microsoft.com/office/drawing/2014/main" id="{D14AED3F-97D3-E541-8249-2A6ADFC92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534" y="6664605"/>
              <a:ext cx="6818633" cy="856472"/>
            </a:xfrm>
            <a:custGeom>
              <a:avLst/>
              <a:gdLst>
                <a:gd name="T0" fmla="*/ 5439 w 5440"/>
                <a:gd name="T1" fmla="*/ 343 h 683"/>
                <a:gd name="T2" fmla="*/ 2753 w 5440"/>
                <a:gd name="T3" fmla="*/ 2 h 683"/>
                <a:gd name="T4" fmla="*/ 2753 w 5440"/>
                <a:gd name="T5" fmla="*/ 2 h 683"/>
                <a:gd name="T6" fmla="*/ 2685 w 5440"/>
                <a:gd name="T7" fmla="*/ 2 h 683"/>
                <a:gd name="T8" fmla="*/ 0 w 5440"/>
                <a:gd name="T9" fmla="*/ 343 h 683"/>
                <a:gd name="T10" fmla="*/ 0 w 5440"/>
                <a:gd name="T11" fmla="*/ 338 h 683"/>
                <a:gd name="T12" fmla="*/ 2710 w 5440"/>
                <a:gd name="T13" fmla="*/ 679 h 683"/>
                <a:gd name="T14" fmla="*/ 2710 w 5440"/>
                <a:gd name="T15" fmla="*/ 682 h 683"/>
                <a:gd name="T16" fmla="*/ 2719 w 5440"/>
                <a:gd name="T17" fmla="*/ 680 h 683"/>
                <a:gd name="T18" fmla="*/ 2727 w 5440"/>
                <a:gd name="T19" fmla="*/ 682 h 683"/>
                <a:gd name="T20" fmla="*/ 2727 w 5440"/>
                <a:gd name="T21" fmla="*/ 679 h 683"/>
                <a:gd name="T22" fmla="*/ 5439 w 5440"/>
                <a:gd name="T23" fmla="*/ 338 h 683"/>
                <a:gd name="T24" fmla="*/ 5439 w 5440"/>
                <a:gd name="T25" fmla="*/ 34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0" h="683">
                  <a:moveTo>
                    <a:pt x="5439" y="343"/>
                  </a:moveTo>
                  <a:lnTo>
                    <a:pt x="2753" y="2"/>
                  </a:lnTo>
                  <a:lnTo>
                    <a:pt x="2753" y="2"/>
                  </a:lnTo>
                  <a:cubicBezTo>
                    <a:pt x="2730" y="0"/>
                    <a:pt x="2707" y="0"/>
                    <a:pt x="2685" y="2"/>
                  </a:cubicBezTo>
                  <a:lnTo>
                    <a:pt x="0" y="343"/>
                  </a:lnTo>
                  <a:lnTo>
                    <a:pt x="0" y="338"/>
                  </a:lnTo>
                  <a:lnTo>
                    <a:pt x="2710" y="679"/>
                  </a:lnTo>
                  <a:lnTo>
                    <a:pt x="2710" y="682"/>
                  </a:lnTo>
                  <a:lnTo>
                    <a:pt x="2719" y="680"/>
                  </a:lnTo>
                  <a:lnTo>
                    <a:pt x="2727" y="682"/>
                  </a:lnTo>
                  <a:lnTo>
                    <a:pt x="2727" y="679"/>
                  </a:lnTo>
                  <a:lnTo>
                    <a:pt x="5439" y="338"/>
                  </a:lnTo>
                  <a:lnTo>
                    <a:pt x="5439" y="343"/>
                  </a:ln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81">
              <a:extLst>
                <a:ext uri="{FF2B5EF4-FFF2-40B4-BE49-F238E27FC236}">
                  <a16:creationId xmlns:a16="http://schemas.microsoft.com/office/drawing/2014/main" id="{BB593417-B516-6745-87FC-30381725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084" y="7421615"/>
              <a:ext cx="2939637" cy="4006087"/>
            </a:xfrm>
            <a:custGeom>
              <a:avLst/>
              <a:gdLst>
                <a:gd name="T0" fmla="*/ 108 w 2347"/>
                <a:gd name="T1" fmla="*/ 2922 h 3196"/>
                <a:gd name="T2" fmla="*/ 2207 w 2347"/>
                <a:gd name="T3" fmla="*/ 3187 h 3196"/>
                <a:gd name="T4" fmla="*/ 2207 w 2347"/>
                <a:gd name="T5" fmla="*/ 3187 h 3196"/>
                <a:gd name="T6" fmla="*/ 2346 w 2347"/>
                <a:gd name="T7" fmla="*/ 3063 h 3196"/>
                <a:gd name="T8" fmla="*/ 2346 w 2347"/>
                <a:gd name="T9" fmla="*/ 396 h 3196"/>
                <a:gd name="T10" fmla="*/ 2346 w 2347"/>
                <a:gd name="T11" fmla="*/ 396 h 3196"/>
                <a:gd name="T12" fmla="*/ 2238 w 2347"/>
                <a:gd name="T13" fmla="*/ 274 h 3196"/>
                <a:gd name="T14" fmla="*/ 139 w 2347"/>
                <a:gd name="T15" fmla="*/ 9 h 3196"/>
                <a:gd name="T16" fmla="*/ 139 w 2347"/>
                <a:gd name="T17" fmla="*/ 9 h 3196"/>
                <a:gd name="T18" fmla="*/ 0 w 2347"/>
                <a:gd name="T19" fmla="*/ 132 h 3196"/>
                <a:gd name="T20" fmla="*/ 0 w 2347"/>
                <a:gd name="T21" fmla="*/ 2799 h 3196"/>
                <a:gd name="T22" fmla="*/ 0 w 2347"/>
                <a:gd name="T23" fmla="*/ 2799 h 3196"/>
                <a:gd name="T24" fmla="*/ 108 w 2347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7" h="3196">
                  <a:moveTo>
                    <a:pt x="108" y="2922"/>
                  </a:moveTo>
                  <a:lnTo>
                    <a:pt x="2207" y="3187"/>
                  </a:lnTo>
                  <a:lnTo>
                    <a:pt x="2207" y="3187"/>
                  </a:lnTo>
                  <a:cubicBezTo>
                    <a:pt x="2281" y="3195"/>
                    <a:pt x="2346" y="3137"/>
                    <a:pt x="2346" y="3063"/>
                  </a:cubicBezTo>
                  <a:lnTo>
                    <a:pt x="2346" y="396"/>
                  </a:lnTo>
                  <a:lnTo>
                    <a:pt x="2346" y="396"/>
                  </a:lnTo>
                  <a:cubicBezTo>
                    <a:pt x="2346" y="334"/>
                    <a:pt x="2300" y="281"/>
                    <a:pt x="2238" y="274"/>
                  </a:cubicBezTo>
                  <a:lnTo>
                    <a:pt x="139" y="9"/>
                  </a:lnTo>
                  <a:lnTo>
                    <a:pt x="139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6" y="2914"/>
                    <a:pt x="108" y="2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82">
              <a:extLst>
                <a:ext uri="{FF2B5EF4-FFF2-40B4-BE49-F238E27FC236}">
                  <a16:creationId xmlns:a16="http://schemas.microsoft.com/office/drawing/2014/main" id="{1BAC33EE-275D-D14B-A00B-C5A2C893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084" y="7421615"/>
              <a:ext cx="2939637" cy="4006087"/>
            </a:xfrm>
            <a:custGeom>
              <a:avLst/>
              <a:gdLst>
                <a:gd name="T0" fmla="*/ 108 w 2347"/>
                <a:gd name="T1" fmla="*/ 2922 h 3196"/>
                <a:gd name="T2" fmla="*/ 2207 w 2347"/>
                <a:gd name="T3" fmla="*/ 3187 h 3196"/>
                <a:gd name="T4" fmla="*/ 2207 w 2347"/>
                <a:gd name="T5" fmla="*/ 3187 h 3196"/>
                <a:gd name="T6" fmla="*/ 2346 w 2347"/>
                <a:gd name="T7" fmla="*/ 3063 h 3196"/>
                <a:gd name="T8" fmla="*/ 2346 w 2347"/>
                <a:gd name="T9" fmla="*/ 396 h 3196"/>
                <a:gd name="T10" fmla="*/ 2346 w 2347"/>
                <a:gd name="T11" fmla="*/ 396 h 3196"/>
                <a:gd name="T12" fmla="*/ 2238 w 2347"/>
                <a:gd name="T13" fmla="*/ 274 h 3196"/>
                <a:gd name="T14" fmla="*/ 139 w 2347"/>
                <a:gd name="T15" fmla="*/ 9 h 3196"/>
                <a:gd name="T16" fmla="*/ 139 w 2347"/>
                <a:gd name="T17" fmla="*/ 9 h 3196"/>
                <a:gd name="T18" fmla="*/ 0 w 2347"/>
                <a:gd name="T19" fmla="*/ 132 h 3196"/>
                <a:gd name="T20" fmla="*/ 0 w 2347"/>
                <a:gd name="T21" fmla="*/ 2799 h 3196"/>
                <a:gd name="T22" fmla="*/ 0 w 2347"/>
                <a:gd name="T23" fmla="*/ 2799 h 3196"/>
                <a:gd name="T24" fmla="*/ 108 w 2347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7" h="3196">
                  <a:moveTo>
                    <a:pt x="108" y="2922"/>
                  </a:moveTo>
                  <a:lnTo>
                    <a:pt x="2207" y="3187"/>
                  </a:lnTo>
                  <a:lnTo>
                    <a:pt x="2207" y="3187"/>
                  </a:lnTo>
                  <a:cubicBezTo>
                    <a:pt x="2281" y="3195"/>
                    <a:pt x="2346" y="3137"/>
                    <a:pt x="2346" y="3063"/>
                  </a:cubicBezTo>
                  <a:lnTo>
                    <a:pt x="2346" y="396"/>
                  </a:lnTo>
                  <a:lnTo>
                    <a:pt x="2346" y="396"/>
                  </a:lnTo>
                  <a:cubicBezTo>
                    <a:pt x="2346" y="334"/>
                    <a:pt x="2300" y="281"/>
                    <a:pt x="2238" y="274"/>
                  </a:cubicBezTo>
                  <a:lnTo>
                    <a:pt x="139" y="9"/>
                  </a:lnTo>
                  <a:lnTo>
                    <a:pt x="139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6" y="2914"/>
                    <a:pt x="108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3">
              <a:extLst>
                <a:ext uri="{FF2B5EF4-FFF2-40B4-BE49-F238E27FC236}">
                  <a16:creationId xmlns:a16="http://schemas.microsoft.com/office/drawing/2014/main" id="{06BCD283-9420-814C-8D1E-9543AC6E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453" y="7421615"/>
              <a:ext cx="2945161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6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84">
              <a:extLst>
                <a:ext uri="{FF2B5EF4-FFF2-40B4-BE49-F238E27FC236}">
                  <a16:creationId xmlns:a16="http://schemas.microsoft.com/office/drawing/2014/main" id="{D15C0C8A-BFAE-654C-93CB-58CE65011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453" y="7421615"/>
              <a:ext cx="2945161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6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85">
              <a:extLst>
                <a:ext uri="{FF2B5EF4-FFF2-40B4-BE49-F238E27FC236}">
                  <a16:creationId xmlns:a16="http://schemas.microsoft.com/office/drawing/2014/main" id="{B59F82BD-AA9C-B24F-ACEC-52899DB7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661" y="7421615"/>
              <a:ext cx="2945165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6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7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6">
              <a:extLst>
                <a:ext uri="{FF2B5EF4-FFF2-40B4-BE49-F238E27FC236}">
                  <a16:creationId xmlns:a16="http://schemas.microsoft.com/office/drawing/2014/main" id="{D7940E55-24AE-F64D-BE48-707C3ABD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661" y="7421615"/>
              <a:ext cx="2945165" cy="4006087"/>
            </a:xfrm>
            <a:custGeom>
              <a:avLst/>
              <a:gdLst>
                <a:gd name="T0" fmla="*/ 2240 w 2349"/>
                <a:gd name="T1" fmla="*/ 2922 h 3196"/>
                <a:gd name="T2" fmla="*/ 140 w 2349"/>
                <a:gd name="T3" fmla="*/ 3187 h 3196"/>
                <a:gd name="T4" fmla="*/ 140 w 2349"/>
                <a:gd name="T5" fmla="*/ 3187 h 3196"/>
                <a:gd name="T6" fmla="*/ 0 w 2349"/>
                <a:gd name="T7" fmla="*/ 3063 h 3196"/>
                <a:gd name="T8" fmla="*/ 0 w 2349"/>
                <a:gd name="T9" fmla="*/ 396 h 3196"/>
                <a:gd name="T10" fmla="*/ 0 w 2349"/>
                <a:gd name="T11" fmla="*/ 396 h 3196"/>
                <a:gd name="T12" fmla="*/ 109 w 2349"/>
                <a:gd name="T13" fmla="*/ 274 h 3196"/>
                <a:gd name="T14" fmla="*/ 2209 w 2349"/>
                <a:gd name="T15" fmla="*/ 9 h 3196"/>
                <a:gd name="T16" fmla="*/ 2209 w 2349"/>
                <a:gd name="T17" fmla="*/ 9 h 3196"/>
                <a:gd name="T18" fmla="*/ 2348 w 2349"/>
                <a:gd name="T19" fmla="*/ 132 h 3196"/>
                <a:gd name="T20" fmla="*/ 2348 w 2349"/>
                <a:gd name="T21" fmla="*/ 2799 h 3196"/>
                <a:gd name="T22" fmla="*/ 2348 w 2349"/>
                <a:gd name="T23" fmla="*/ 2799 h 3196"/>
                <a:gd name="T24" fmla="*/ 2240 w 2349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9" h="3196">
                  <a:moveTo>
                    <a:pt x="2240" y="2922"/>
                  </a:moveTo>
                  <a:lnTo>
                    <a:pt x="140" y="3187"/>
                  </a:lnTo>
                  <a:lnTo>
                    <a:pt x="140" y="3187"/>
                  </a:lnTo>
                  <a:cubicBezTo>
                    <a:pt x="66" y="3195"/>
                    <a:pt x="0" y="3137"/>
                    <a:pt x="0" y="3063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34"/>
                    <a:pt x="47" y="281"/>
                    <a:pt x="109" y="274"/>
                  </a:cubicBezTo>
                  <a:lnTo>
                    <a:pt x="2209" y="9"/>
                  </a:lnTo>
                  <a:lnTo>
                    <a:pt x="2209" y="9"/>
                  </a:lnTo>
                  <a:cubicBezTo>
                    <a:pt x="2283" y="0"/>
                    <a:pt x="2348" y="58"/>
                    <a:pt x="2348" y="132"/>
                  </a:cubicBezTo>
                  <a:lnTo>
                    <a:pt x="2348" y="2799"/>
                  </a:lnTo>
                  <a:lnTo>
                    <a:pt x="2348" y="2799"/>
                  </a:lnTo>
                  <a:cubicBezTo>
                    <a:pt x="2348" y="2861"/>
                    <a:pt x="2302" y="2914"/>
                    <a:pt x="2240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87">
              <a:extLst>
                <a:ext uri="{FF2B5EF4-FFF2-40B4-BE49-F238E27FC236}">
                  <a16:creationId xmlns:a16="http://schemas.microsoft.com/office/drawing/2014/main" id="{95D6FFE1-20F0-0E41-8D4C-EDB1B6B3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92" y="2724826"/>
              <a:ext cx="2939637" cy="4006087"/>
            </a:xfrm>
            <a:custGeom>
              <a:avLst/>
              <a:gdLst>
                <a:gd name="T0" fmla="*/ 2239 w 2348"/>
                <a:gd name="T1" fmla="*/ 2922 h 3196"/>
                <a:gd name="T2" fmla="*/ 139 w 2348"/>
                <a:gd name="T3" fmla="*/ 3186 h 3196"/>
                <a:gd name="T4" fmla="*/ 139 w 2348"/>
                <a:gd name="T5" fmla="*/ 3186 h 3196"/>
                <a:gd name="T6" fmla="*/ 0 w 2348"/>
                <a:gd name="T7" fmla="*/ 3063 h 3196"/>
                <a:gd name="T8" fmla="*/ 0 w 2348"/>
                <a:gd name="T9" fmla="*/ 397 h 3196"/>
                <a:gd name="T10" fmla="*/ 0 w 2348"/>
                <a:gd name="T11" fmla="*/ 397 h 3196"/>
                <a:gd name="T12" fmla="*/ 108 w 2348"/>
                <a:gd name="T13" fmla="*/ 274 h 3196"/>
                <a:gd name="T14" fmla="*/ 2208 w 2348"/>
                <a:gd name="T15" fmla="*/ 9 h 3196"/>
                <a:gd name="T16" fmla="*/ 2208 w 2348"/>
                <a:gd name="T17" fmla="*/ 9 h 3196"/>
                <a:gd name="T18" fmla="*/ 2347 w 2348"/>
                <a:gd name="T19" fmla="*/ 133 h 3196"/>
                <a:gd name="T20" fmla="*/ 2347 w 2348"/>
                <a:gd name="T21" fmla="*/ 2799 h 3196"/>
                <a:gd name="T22" fmla="*/ 2347 w 2348"/>
                <a:gd name="T23" fmla="*/ 2799 h 3196"/>
                <a:gd name="T24" fmla="*/ 2239 w 2348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8" h="3196">
                  <a:moveTo>
                    <a:pt x="2239" y="2922"/>
                  </a:moveTo>
                  <a:lnTo>
                    <a:pt x="139" y="3186"/>
                  </a:lnTo>
                  <a:lnTo>
                    <a:pt x="139" y="3186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34"/>
                    <a:pt x="46" y="281"/>
                    <a:pt x="108" y="274"/>
                  </a:cubicBezTo>
                  <a:lnTo>
                    <a:pt x="2208" y="9"/>
                  </a:lnTo>
                  <a:lnTo>
                    <a:pt x="2208" y="9"/>
                  </a:lnTo>
                  <a:cubicBezTo>
                    <a:pt x="2282" y="0"/>
                    <a:pt x="2347" y="58"/>
                    <a:pt x="2347" y="133"/>
                  </a:cubicBezTo>
                  <a:lnTo>
                    <a:pt x="2347" y="2799"/>
                  </a:lnTo>
                  <a:lnTo>
                    <a:pt x="2347" y="2799"/>
                  </a:lnTo>
                  <a:cubicBezTo>
                    <a:pt x="2347" y="2861"/>
                    <a:pt x="2301" y="2914"/>
                    <a:pt x="2239" y="29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88">
              <a:extLst>
                <a:ext uri="{FF2B5EF4-FFF2-40B4-BE49-F238E27FC236}">
                  <a16:creationId xmlns:a16="http://schemas.microsoft.com/office/drawing/2014/main" id="{1C72360B-7B6B-CA4E-9AB1-E1C94684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92" y="2724826"/>
              <a:ext cx="2939637" cy="4006087"/>
            </a:xfrm>
            <a:custGeom>
              <a:avLst/>
              <a:gdLst>
                <a:gd name="T0" fmla="*/ 2239 w 2348"/>
                <a:gd name="T1" fmla="*/ 2922 h 3196"/>
                <a:gd name="T2" fmla="*/ 139 w 2348"/>
                <a:gd name="T3" fmla="*/ 3186 h 3196"/>
                <a:gd name="T4" fmla="*/ 139 w 2348"/>
                <a:gd name="T5" fmla="*/ 3186 h 3196"/>
                <a:gd name="T6" fmla="*/ 0 w 2348"/>
                <a:gd name="T7" fmla="*/ 3063 h 3196"/>
                <a:gd name="T8" fmla="*/ 0 w 2348"/>
                <a:gd name="T9" fmla="*/ 397 h 3196"/>
                <a:gd name="T10" fmla="*/ 0 w 2348"/>
                <a:gd name="T11" fmla="*/ 397 h 3196"/>
                <a:gd name="T12" fmla="*/ 108 w 2348"/>
                <a:gd name="T13" fmla="*/ 274 h 3196"/>
                <a:gd name="T14" fmla="*/ 2208 w 2348"/>
                <a:gd name="T15" fmla="*/ 9 h 3196"/>
                <a:gd name="T16" fmla="*/ 2208 w 2348"/>
                <a:gd name="T17" fmla="*/ 9 h 3196"/>
                <a:gd name="T18" fmla="*/ 2347 w 2348"/>
                <a:gd name="T19" fmla="*/ 133 h 3196"/>
                <a:gd name="T20" fmla="*/ 2347 w 2348"/>
                <a:gd name="T21" fmla="*/ 2799 h 3196"/>
                <a:gd name="T22" fmla="*/ 2347 w 2348"/>
                <a:gd name="T23" fmla="*/ 2799 h 3196"/>
                <a:gd name="T24" fmla="*/ 2239 w 2348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8" h="3196">
                  <a:moveTo>
                    <a:pt x="2239" y="2922"/>
                  </a:moveTo>
                  <a:lnTo>
                    <a:pt x="139" y="3186"/>
                  </a:lnTo>
                  <a:lnTo>
                    <a:pt x="139" y="3186"/>
                  </a:lnTo>
                  <a:cubicBezTo>
                    <a:pt x="65" y="3195"/>
                    <a:pt x="0" y="3137"/>
                    <a:pt x="0" y="3063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34"/>
                    <a:pt x="46" y="281"/>
                    <a:pt x="108" y="274"/>
                  </a:cubicBezTo>
                  <a:lnTo>
                    <a:pt x="2208" y="9"/>
                  </a:lnTo>
                  <a:lnTo>
                    <a:pt x="2208" y="9"/>
                  </a:lnTo>
                  <a:cubicBezTo>
                    <a:pt x="2282" y="0"/>
                    <a:pt x="2347" y="58"/>
                    <a:pt x="2347" y="133"/>
                  </a:cubicBezTo>
                  <a:lnTo>
                    <a:pt x="2347" y="2799"/>
                  </a:lnTo>
                  <a:lnTo>
                    <a:pt x="2347" y="2799"/>
                  </a:lnTo>
                  <a:cubicBezTo>
                    <a:pt x="2347" y="2861"/>
                    <a:pt x="2301" y="2914"/>
                    <a:pt x="2239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89">
              <a:extLst>
                <a:ext uri="{FF2B5EF4-FFF2-40B4-BE49-F238E27FC236}">
                  <a16:creationId xmlns:a16="http://schemas.microsoft.com/office/drawing/2014/main" id="{7420B348-AD52-6C4E-95E3-8A45AFE8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299" y="2724826"/>
              <a:ext cx="2945161" cy="4006087"/>
            </a:xfrm>
            <a:custGeom>
              <a:avLst/>
              <a:gdLst>
                <a:gd name="T0" fmla="*/ 109 w 2350"/>
                <a:gd name="T1" fmla="*/ 2922 h 3196"/>
                <a:gd name="T2" fmla="*/ 2209 w 2350"/>
                <a:gd name="T3" fmla="*/ 3186 h 3196"/>
                <a:gd name="T4" fmla="*/ 2209 w 2350"/>
                <a:gd name="T5" fmla="*/ 3186 h 3196"/>
                <a:gd name="T6" fmla="*/ 2349 w 2350"/>
                <a:gd name="T7" fmla="*/ 3063 h 3196"/>
                <a:gd name="T8" fmla="*/ 2349 w 2350"/>
                <a:gd name="T9" fmla="*/ 397 h 3196"/>
                <a:gd name="T10" fmla="*/ 2349 w 2350"/>
                <a:gd name="T11" fmla="*/ 397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3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9" y="3186"/>
                  </a:lnTo>
                  <a:lnTo>
                    <a:pt x="2209" y="3186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7"/>
                  </a:lnTo>
                  <a:lnTo>
                    <a:pt x="2349" y="397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6" y="0"/>
                    <a:pt x="0" y="58"/>
                    <a:pt x="0" y="133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90">
              <a:extLst>
                <a:ext uri="{FF2B5EF4-FFF2-40B4-BE49-F238E27FC236}">
                  <a16:creationId xmlns:a16="http://schemas.microsoft.com/office/drawing/2014/main" id="{D62CFEA3-4377-E14E-845D-CA996AE0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299" y="2724826"/>
              <a:ext cx="2945161" cy="4006087"/>
            </a:xfrm>
            <a:custGeom>
              <a:avLst/>
              <a:gdLst>
                <a:gd name="T0" fmla="*/ 109 w 2350"/>
                <a:gd name="T1" fmla="*/ 2922 h 3196"/>
                <a:gd name="T2" fmla="*/ 2209 w 2350"/>
                <a:gd name="T3" fmla="*/ 3186 h 3196"/>
                <a:gd name="T4" fmla="*/ 2209 w 2350"/>
                <a:gd name="T5" fmla="*/ 3186 h 3196"/>
                <a:gd name="T6" fmla="*/ 2349 w 2350"/>
                <a:gd name="T7" fmla="*/ 3063 h 3196"/>
                <a:gd name="T8" fmla="*/ 2349 w 2350"/>
                <a:gd name="T9" fmla="*/ 397 h 3196"/>
                <a:gd name="T10" fmla="*/ 2349 w 2350"/>
                <a:gd name="T11" fmla="*/ 397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3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9" y="3186"/>
                  </a:lnTo>
                  <a:lnTo>
                    <a:pt x="2209" y="3186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7"/>
                  </a:lnTo>
                  <a:lnTo>
                    <a:pt x="2349" y="397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6" y="0"/>
                    <a:pt x="0" y="58"/>
                    <a:pt x="0" y="133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93">
              <a:extLst>
                <a:ext uri="{FF2B5EF4-FFF2-40B4-BE49-F238E27FC236}">
                  <a16:creationId xmlns:a16="http://schemas.microsoft.com/office/drawing/2014/main" id="{201F4D13-6775-BA42-BD15-05101F38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767" y="7421615"/>
              <a:ext cx="2945165" cy="4006087"/>
            </a:xfrm>
            <a:custGeom>
              <a:avLst/>
              <a:gdLst>
                <a:gd name="T0" fmla="*/ 109 w 2350"/>
                <a:gd name="T1" fmla="*/ 2922 h 3196"/>
                <a:gd name="T2" fmla="*/ 2208 w 2350"/>
                <a:gd name="T3" fmla="*/ 3187 h 3196"/>
                <a:gd name="T4" fmla="*/ 2208 w 2350"/>
                <a:gd name="T5" fmla="*/ 3187 h 3196"/>
                <a:gd name="T6" fmla="*/ 2349 w 2350"/>
                <a:gd name="T7" fmla="*/ 3063 h 3196"/>
                <a:gd name="T8" fmla="*/ 2349 w 2350"/>
                <a:gd name="T9" fmla="*/ 396 h 3196"/>
                <a:gd name="T10" fmla="*/ 2349 w 2350"/>
                <a:gd name="T11" fmla="*/ 396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2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8" y="3187"/>
                  </a:lnTo>
                  <a:lnTo>
                    <a:pt x="2208" y="3187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6"/>
                  </a:lnTo>
                  <a:lnTo>
                    <a:pt x="2349" y="396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4">
              <a:extLst>
                <a:ext uri="{FF2B5EF4-FFF2-40B4-BE49-F238E27FC236}">
                  <a16:creationId xmlns:a16="http://schemas.microsoft.com/office/drawing/2014/main" id="{067DFA4D-362B-F54E-A389-5ED73A3D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767" y="7421615"/>
              <a:ext cx="2945165" cy="4006087"/>
            </a:xfrm>
            <a:custGeom>
              <a:avLst/>
              <a:gdLst>
                <a:gd name="T0" fmla="*/ 109 w 2350"/>
                <a:gd name="T1" fmla="*/ 2922 h 3196"/>
                <a:gd name="T2" fmla="*/ 2208 w 2350"/>
                <a:gd name="T3" fmla="*/ 3187 h 3196"/>
                <a:gd name="T4" fmla="*/ 2208 w 2350"/>
                <a:gd name="T5" fmla="*/ 3187 h 3196"/>
                <a:gd name="T6" fmla="*/ 2349 w 2350"/>
                <a:gd name="T7" fmla="*/ 3063 h 3196"/>
                <a:gd name="T8" fmla="*/ 2349 w 2350"/>
                <a:gd name="T9" fmla="*/ 396 h 3196"/>
                <a:gd name="T10" fmla="*/ 2349 w 2350"/>
                <a:gd name="T11" fmla="*/ 396 h 3196"/>
                <a:gd name="T12" fmla="*/ 2240 w 2350"/>
                <a:gd name="T13" fmla="*/ 274 h 3196"/>
                <a:gd name="T14" fmla="*/ 140 w 2350"/>
                <a:gd name="T15" fmla="*/ 9 h 3196"/>
                <a:gd name="T16" fmla="*/ 140 w 2350"/>
                <a:gd name="T17" fmla="*/ 9 h 3196"/>
                <a:gd name="T18" fmla="*/ 0 w 2350"/>
                <a:gd name="T19" fmla="*/ 132 h 3196"/>
                <a:gd name="T20" fmla="*/ 0 w 2350"/>
                <a:gd name="T21" fmla="*/ 2799 h 3196"/>
                <a:gd name="T22" fmla="*/ 0 w 2350"/>
                <a:gd name="T23" fmla="*/ 2799 h 3196"/>
                <a:gd name="T24" fmla="*/ 109 w 2350"/>
                <a:gd name="T25" fmla="*/ 2922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0" h="3196">
                  <a:moveTo>
                    <a:pt x="109" y="2922"/>
                  </a:moveTo>
                  <a:lnTo>
                    <a:pt x="2208" y="3187"/>
                  </a:lnTo>
                  <a:lnTo>
                    <a:pt x="2208" y="3187"/>
                  </a:lnTo>
                  <a:cubicBezTo>
                    <a:pt x="2283" y="3195"/>
                    <a:pt x="2349" y="3137"/>
                    <a:pt x="2349" y="3063"/>
                  </a:cubicBezTo>
                  <a:lnTo>
                    <a:pt x="2349" y="396"/>
                  </a:lnTo>
                  <a:lnTo>
                    <a:pt x="2349" y="396"/>
                  </a:lnTo>
                  <a:cubicBezTo>
                    <a:pt x="2349" y="334"/>
                    <a:pt x="2302" y="281"/>
                    <a:pt x="2240" y="274"/>
                  </a:cubicBezTo>
                  <a:lnTo>
                    <a:pt x="140" y="9"/>
                  </a:lnTo>
                  <a:lnTo>
                    <a:pt x="140" y="9"/>
                  </a:lnTo>
                  <a:cubicBezTo>
                    <a:pt x="65" y="0"/>
                    <a:pt x="0" y="58"/>
                    <a:pt x="0" y="132"/>
                  </a:cubicBezTo>
                  <a:lnTo>
                    <a:pt x="0" y="2799"/>
                  </a:lnTo>
                  <a:lnTo>
                    <a:pt x="0" y="2799"/>
                  </a:lnTo>
                  <a:cubicBezTo>
                    <a:pt x="0" y="2861"/>
                    <a:pt x="47" y="2914"/>
                    <a:pt x="109" y="2922"/>
                  </a:cubicBezTo>
                </a:path>
              </a:pathLst>
            </a:custGeom>
            <a:noFill/>
            <a:ln w="183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5780DA-32C3-DA44-8FDE-0BCC5B59EC45}"/>
              </a:ext>
            </a:extLst>
          </p:cNvPr>
          <p:cNvGrpSpPr/>
          <p:nvPr/>
        </p:nvGrpSpPr>
        <p:grpSpPr>
          <a:xfrm>
            <a:off x="13152352" y="9560552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E119EEE6-1712-A444-B1C8-6BFEA97C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4C45B6F0-BDC4-CE46-8A71-FA77ACF4A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90301318-74E4-C843-AEAE-9529EECC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CF1AB5E5-DA2C-B042-9FE9-F7463DC4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36F9D081-522B-1244-87CF-945239087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3E7084FA-7D77-D94C-BAC5-DA3332F4C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E7368552-CD28-9B44-BC19-55175AA2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95AE808-1C89-5A47-B224-FF9D51D52DA2}"/>
              </a:ext>
            </a:extLst>
          </p:cNvPr>
          <p:cNvGrpSpPr/>
          <p:nvPr/>
        </p:nvGrpSpPr>
        <p:grpSpPr>
          <a:xfrm>
            <a:off x="9918049" y="5249232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0A0F08D-C875-D84B-8C2D-62099BCEF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C65AF916-F21B-BF46-BD59-A90989E3C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7975F31-F627-DB45-9840-20E45C1BE948}"/>
              </a:ext>
            </a:extLst>
          </p:cNvPr>
          <p:cNvGrpSpPr/>
          <p:nvPr/>
        </p:nvGrpSpPr>
        <p:grpSpPr>
          <a:xfrm>
            <a:off x="6776808" y="9560552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2162DAB-22B6-0C4D-87A8-A70E436F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A058410-040D-D04B-9051-8E7FB825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36F43CE5-1C7E-EB42-B02E-D2DF9414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" name="CuadroTexto 4">
            <a:extLst>
              <a:ext uri="{FF2B5EF4-FFF2-40B4-BE49-F238E27FC236}">
                <a16:creationId xmlns:a16="http://schemas.microsoft.com/office/drawing/2014/main" id="{1F76153E-9547-5A47-94DC-C72DF9E22CEA}"/>
              </a:ext>
            </a:extLst>
          </p:cNvPr>
          <p:cNvSpPr txBox="1"/>
          <p:nvPr/>
        </p:nvSpPr>
        <p:spPr>
          <a:xfrm>
            <a:off x="12452860" y="4797673"/>
            <a:ext cx="2590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199" name="CuadroTexto 4">
            <a:extLst>
              <a:ext uri="{FF2B5EF4-FFF2-40B4-BE49-F238E27FC236}">
                <a16:creationId xmlns:a16="http://schemas.microsoft.com/office/drawing/2014/main" id="{A7859933-BBCE-1041-8D98-D8649B20DB1C}"/>
              </a:ext>
            </a:extLst>
          </p:cNvPr>
          <p:cNvSpPr txBox="1"/>
          <p:nvPr/>
        </p:nvSpPr>
        <p:spPr>
          <a:xfrm>
            <a:off x="9254995" y="9157519"/>
            <a:ext cx="2590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00" name="CuadroTexto 4">
            <a:extLst>
              <a:ext uri="{FF2B5EF4-FFF2-40B4-BE49-F238E27FC236}">
                <a16:creationId xmlns:a16="http://schemas.microsoft.com/office/drawing/2014/main" id="{BCAB826E-F8A2-E946-A61B-0E3E9E479188}"/>
              </a:ext>
            </a:extLst>
          </p:cNvPr>
          <p:cNvSpPr txBox="1"/>
          <p:nvPr/>
        </p:nvSpPr>
        <p:spPr>
          <a:xfrm>
            <a:off x="15685555" y="9157519"/>
            <a:ext cx="2590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01" name="CuadroTexto 238">
            <a:extLst>
              <a:ext uri="{FF2B5EF4-FFF2-40B4-BE49-F238E27FC236}">
                <a16:creationId xmlns:a16="http://schemas.microsoft.com/office/drawing/2014/main" id="{C154409A-4DE5-9D48-8BAD-248605FED4DB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1865632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5F687B1-AFBE-BD47-AAE0-F37863C8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243" y="7411291"/>
            <a:ext cx="2684039" cy="841425"/>
          </a:xfrm>
          <a:custGeom>
            <a:avLst/>
            <a:gdLst>
              <a:gd name="T0" fmla="*/ 0 w 2221"/>
              <a:gd name="T1" fmla="*/ 511 h 696"/>
              <a:gd name="T2" fmla="*/ 0 w 2221"/>
              <a:gd name="T3" fmla="*/ 511 h 696"/>
              <a:gd name="T4" fmla="*/ 1128 w 2221"/>
              <a:gd name="T5" fmla="*/ 498 h 696"/>
              <a:gd name="T6" fmla="*/ 1128 w 2221"/>
              <a:gd name="T7" fmla="*/ 498 h 696"/>
              <a:gd name="T8" fmla="*/ 1323 w 2221"/>
              <a:gd name="T9" fmla="*/ 223 h 696"/>
              <a:gd name="T10" fmla="*/ 1323 w 2221"/>
              <a:gd name="T11" fmla="*/ 223 h 696"/>
              <a:gd name="T12" fmla="*/ 1081 w 2221"/>
              <a:gd name="T13" fmla="*/ 72 h 696"/>
              <a:gd name="T14" fmla="*/ 1081 w 2221"/>
              <a:gd name="T15" fmla="*/ 72 h 696"/>
              <a:gd name="T16" fmla="*/ 1045 w 2221"/>
              <a:gd name="T17" fmla="*/ 255 h 696"/>
              <a:gd name="T18" fmla="*/ 1045 w 2221"/>
              <a:gd name="T19" fmla="*/ 255 h 696"/>
              <a:gd name="T20" fmla="*/ 1194 w 2221"/>
              <a:gd name="T21" fmla="*/ 381 h 696"/>
              <a:gd name="T22" fmla="*/ 1194 w 2221"/>
              <a:gd name="T23" fmla="*/ 381 h 696"/>
              <a:gd name="T24" fmla="*/ 1521 w 2221"/>
              <a:gd name="T25" fmla="*/ 345 h 696"/>
              <a:gd name="T26" fmla="*/ 1521 w 2221"/>
              <a:gd name="T27" fmla="*/ 345 h 696"/>
              <a:gd name="T28" fmla="*/ 1694 w 2221"/>
              <a:gd name="T29" fmla="*/ 260 h 696"/>
              <a:gd name="T30" fmla="*/ 1694 w 2221"/>
              <a:gd name="T31" fmla="*/ 260 h 696"/>
              <a:gd name="T32" fmla="*/ 1852 w 2221"/>
              <a:gd name="T33" fmla="*/ 396 h 696"/>
              <a:gd name="T34" fmla="*/ 1852 w 2221"/>
              <a:gd name="T35" fmla="*/ 396 h 696"/>
              <a:gd name="T36" fmla="*/ 1968 w 2221"/>
              <a:gd name="T37" fmla="*/ 579 h 696"/>
              <a:gd name="T38" fmla="*/ 1968 w 2221"/>
              <a:gd name="T39" fmla="*/ 579 h 696"/>
              <a:gd name="T40" fmla="*/ 2220 w 2221"/>
              <a:gd name="T41" fmla="*/ 50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21" h="696">
                <a:moveTo>
                  <a:pt x="0" y="511"/>
                </a:moveTo>
                <a:lnTo>
                  <a:pt x="0" y="511"/>
                </a:lnTo>
                <a:cubicBezTo>
                  <a:pt x="373" y="616"/>
                  <a:pt x="794" y="695"/>
                  <a:pt x="1128" y="498"/>
                </a:cubicBezTo>
                <a:lnTo>
                  <a:pt x="1128" y="498"/>
                </a:lnTo>
                <a:cubicBezTo>
                  <a:pt x="1230" y="439"/>
                  <a:pt x="1324" y="341"/>
                  <a:pt x="1323" y="223"/>
                </a:cubicBezTo>
                <a:lnTo>
                  <a:pt x="1323" y="223"/>
                </a:lnTo>
                <a:cubicBezTo>
                  <a:pt x="1322" y="105"/>
                  <a:pt x="1174" y="0"/>
                  <a:pt x="1081" y="72"/>
                </a:cubicBezTo>
                <a:lnTo>
                  <a:pt x="1081" y="72"/>
                </a:lnTo>
                <a:cubicBezTo>
                  <a:pt x="1028" y="113"/>
                  <a:pt x="1017" y="194"/>
                  <a:pt x="1045" y="255"/>
                </a:cubicBezTo>
                <a:lnTo>
                  <a:pt x="1045" y="255"/>
                </a:lnTo>
                <a:cubicBezTo>
                  <a:pt x="1072" y="316"/>
                  <a:pt x="1131" y="358"/>
                  <a:pt x="1194" y="381"/>
                </a:cubicBezTo>
                <a:lnTo>
                  <a:pt x="1194" y="381"/>
                </a:lnTo>
                <a:cubicBezTo>
                  <a:pt x="1301" y="420"/>
                  <a:pt x="1425" y="406"/>
                  <a:pt x="1521" y="345"/>
                </a:cubicBezTo>
                <a:lnTo>
                  <a:pt x="1521" y="345"/>
                </a:lnTo>
                <a:cubicBezTo>
                  <a:pt x="1577" y="310"/>
                  <a:pt x="1629" y="259"/>
                  <a:pt x="1694" y="260"/>
                </a:cubicBezTo>
                <a:lnTo>
                  <a:pt x="1694" y="260"/>
                </a:lnTo>
                <a:cubicBezTo>
                  <a:pt x="1768" y="262"/>
                  <a:pt x="1820" y="330"/>
                  <a:pt x="1852" y="396"/>
                </a:cubicBezTo>
                <a:lnTo>
                  <a:pt x="1852" y="396"/>
                </a:lnTo>
                <a:cubicBezTo>
                  <a:pt x="1883" y="462"/>
                  <a:pt x="1908" y="537"/>
                  <a:pt x="1968" y="579"/>
                </a:cubicBezTo>
                <a:lnTo>
                  <a:pt x="1968" y="579"/>
                </a:lnTo>
                <a:cubicBezTo>
                  <a:pt x="2050" y="638"/>
                  <a:pt x="2184" y="598"/>
                  <a:pt x="2220" y="503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B5706772-1339-FE4A-B0BD-3202ADDE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630" y="10484092"/>
            <a:ext cx="2119539" cy="1139652"/>
          </a:xfrm>
          <a:custGeom>
            <a:avLst/>
            <a:gdLst>
              <a:gd name="T0" fmla="*/ 0 w 1757"/>
              <a:gd name="T1" fmla="*/ 0 h 945"/>
              <a:gd name="T2" fmla="*/ 0 w 1757"/>
              <a:gd name="T3" fmla="*/ 0 h 945"/>
              <a:gd name="T4" fmla="*/ 591 w 1757"/>
              <a:gd name="T5" fmla="*/ 284 h 945"/>
              <a:gd name="T6" fmla="*/ 591 w 1757"/>
              <a:gd name="T7" fmla="*/ 284 h 945"/>
              <a:gd name="T8" fmla="*/ 726 w 1757"/>
              <a:gd name="T9" fmla="*/ 608 h 945"/>
              <a:gd name="T10" fmla="*/ 726 w 1757"/>
              <a:gd name="T11" fmla="*/ 608 h 945"/>
              <a:gd name="T12" fmla="*/ 1018 w 1757"/>
              <a:gd name="T13" fmla="*/ 728 h 945"/>
              <a:gd name="T14" fmla="*/ 1018 w 1757"/>
              <a:gd name="T15" fmla="*/ 728 h 945"/>
              <a:gd name="T16" fmla="*/ 1061 w 1757"/>
              <a:gd name="T17" fmla="*/ 642 h 945"/>
              <a:gd name="T18" fmla="*/ 1061 w 1757"/>
              <a:gd name="T19" fmla="*/ 642 h 945"/>
              <a:gd name="T20" fmla="*/ 943 w 1757"/>
              <a:gd name="T21" fmla="*/ 612 h 945"/>
              <a:gd name="T22" fmla="*/ 943 w 1757"/>
              <a:gd name="T23" fmla="*/ 612 h 945"/>
              <a:gd name="T24" fmla="*/ 884 w 1757"/>
              <a:gd name="T25" fmla="*/ 739 h 945"/>
              <a:gd name="T26" fmla="*/ 884 w 1757"/>
              <a:gd name="T27" fmla="*/ 739 h 945"/>
              <a:gd name="T28" fmla="*/ 914 w 1757"/>
              <a:gd name="T29" fmla="*/ 870 h 945"/>
              <a:gd name="T30" fmla="*/ 914 w 1757"/>
              <a:gd name="T31" fmla="*/ 870 h 945"/>
              <a:gd name="T32" fmla="*/ 1160 w 1757"/>
              <a:gd name="T33" fmla="*/ 801 h 945"/>
              <a:gd name="T34" fmla="*/ 1160 w 1757"/>
              <a:gd name="T35" fmla="*/ 801 h 945"/>
              <a:gd name="T36" fmla="*/ 1312 w 1757"/>
              <a:gd name="T37" fmla="*/ 547 h 945"/>
              <a:gd name="T38" fmla="*/ 1312 w 1757"/>
              <a:gd name="T39" fmla="*/ 547 h 945"/>
              <a:gd name="T40" fmla="*/ 1572 w 1757"/>
              <a:gd name="T41" fmla="*/ 521 h 945"/>
              <a:gd name="T42" fmla="*/ 1572 w 1757"/>
              <a:gd name="T43" fmla="*/ 521 h 945"/>
              <a:gd name="T44" fmla="*/ 1756 w 1757"/>
              <a:gd name="T45" fmla="*/ 716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57" h="945">
                <a:moveTo>
                  <a:pt x="0" y="0"/>
                </a:moveTo>
                <a:lnTo>
                  <a:pt x="0" y="0"/>
                </a:lnTo>
                <a:cubicBezTo>
                  <a:pt x="222" y="39"/>
                  <a:pt x="471" y="93"/>
                  <a:pt x="591" y="284"/>
                </a:cubicBezTo>
                <a:lnTo>
                  <a:pt x="591" y="284"/>
                </a:lnTo>
                <a:cubicBezTo>
                  <a:pt x="653" y="383"/>
                  <a:pt x="669" y="506"/>
                  <a:pt x="726" y="608"/>
                </a:cubicBezTo>
                <a:lnTo>
                  <a:pt x="726" y="608"/>
                </a:lnTo>
                <a:cubicBezTo>
                  <a:pt x="784" y="711"/>
                  <a:pt x="919" y="791"/>
                  <a:pt x="1018" y="728"/>
                </a:cubicBezTo>
                <a:lnTo>
                  <a:pt x="1018" y="728"/>
                </a:lnTo>
                <a:cubicBezTo>
                  <a:pt x="1046" y="709"/>
                  <a:pt x="1070" y="675"/>
                  <a:pt x="1061" y="642"/>
                </a:cubicBezTo>
                <a:lnTo>
                  <a:pt x="1061" y="642"/>
                </a:lnTo>
                <a:cubicBezTo>
                  <a:pt x="1049" y="596"/>
                  <a:pt x="982" y="584"/>
                  <a:pt x="943" y="612"/>
                </a:cubicBezTo>
                <a:lnTo>
                  <a:pt x="943" y="612"/>
                </a:lnTo>
                <a:cubicBezTo>
                  <a:pt x="904" y="640"/>
                  <a:pt x="889" y="691"/>
                  <a:pt x="884" y="739"/>
                </a:cubicBezTo>
                <a:lnTo>
                  <a:pt x="884" y="739"/>
                </a:lnTo>
                <a:cubicBezTo>
                  <a:pt x="879" y="785"/>
                  <a:pt x="883" y="835"/>
                  <a:pt x="914" y="870"/>
                </a:cubicBezTo>
                <a:lnTo>
                  <a:pt x="914" y="870"/>
                </a:lnTo>
                <a:cubicBezTo>
                  <a:pt x="980" y="944"/>
                  <a:pt x="1108" y="884"/>
                  <a:pt x="1160" y="801"/>
                </a:cubicBezTo>
                <a:lnTo>
                  <a:pt x="1160" y="801"/>
                </a:lnTo>
                <a:cubicBezTo>
                  <a:pt x="1213" y="716"/>
                  <a:pt x="1235" y="610"/>
                  <a:pt x="1312" y="547"/>
                </a:cubicBezTo>
                <a:lnTo>
                  <a:pt x="1312" y="547"/>
                </a:lnTo>
                <a:cubicBezTo>
                  <a:pt x="1383" y="489"/>
                  <a:pt x="1488" y="484"/>
                  <a:pt x="1572" y="521"/>
                </a:cubicBezTo>
                <a:lnTo>
                  <a:pt x="1572" y="521"/>
                </a:lnTo>
                <a:cubicBezTo>
                  <a:pt x="1655" y="558"/>
                  <a:pt x="1718" y="633"/>
                  <a:pt x="1756" y="716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E51A507-6D60-C145-8A90-48F078B8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76" y="4381097"/>
            <a:ext cx="3317769" cy="1842614"/>
          </a:xfrm>
          <a:custGeom>
            <a:avLst/>
            <a:gdLst>
              <a:gd name="T0" fmla="*/ 2748 w 2749"/>
              <a:gd name="T1" fmla="*/ 1524 h 1525"/>
              <a:gd name="T2" fmla="*/ 2748 w 2749"/>
              <a:gd name="T3" fmla="*/ 1524 h 1525"/>
              <a:gd name="T4" fmla="*/ 2202 w 2749"/>
              <a:gd name="T5" fmla="*/ 1034 h 1525"/>
              <a:gd name="T6" fmla="*/ 2202 w 2749"/>
              <a:gd name="T7" fmla="*/ 1034 h 1525"/>
              <a:gd name="T8" fmla="*/ 1483 w 2749"/>
              <a:gd name="T9" fmla="*/ 813 h 1525"/>
              <a:gd name="T10" fmla="*/ 1483 w 2749"/>
              <a:gd name="T11" fmla="*/ 813 h 1525"/>
              <a:gd name="T12" fmla="*/ 1094 w 2749"/>
              <a:gd name="T13" fmla="*/ 458 h 1525"/>
              <a:gd name="T14" fmla="*/ 1094 w 2749"/>
              <a:gd name="T15" fmla="*/ 458 h 1525"/>
              <a:gd name="T16" fmla="*/ 1331 w 2749"/>
              <a:gd name="T17" fmla="*/ 116 h 1525"/>
              <a:gd name="T18" fmla="*/ 1331 w 2749"/>
              <a:gd name="T19" fmla="*/ 116 h 1525"/>
              <a:gd name="T20" fmla="*/ 2056 w 2749"/>
              <a:gd name="T21" fmla="*/ 383 h 1525"/>
              <a:gd name="T22" fmla="*/ 2056 w 2749"/>
              <a:gd name="T23" fmla="*/ 383 h 1525"/>
              <a:gd name="T24" fmla="*/ 1834 w 2749"/>
              <a:gd name="T25" fmla="*/ 1129 h 1525"/>
              <a:gd name="T26" fmla="*/ 1834 w 2749"/>
              <a:gd name="T27" fmla="*/ 1129 h 1525"/>
              <a:gd name="T28" fmla="*/ 1061 w 2749"/>
              <a:gd name="T29" fmla="*/ 998 h 1525"/>
              <a:gd name="T30" fmla="*/ 1061 w 2749"/>
              <a:gd name="T31" fmla="*/ 998 h 1525"/>
              <a:gd name="T32" fmla="*/ 781 w 2749"/>
              <a:gd name="T33" fmla="*/ 519 h 1525"/>
              <a:gd name="T34" fmla="*/ 781 w 2749"/>
              <a:gd name="T35" fmla="*/ 519 h 1525"/>
              <a:gd name="T36" fmla="*/ 0 w 2749"/>
              <a:gd name="T37" fmla="*/ 297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9" h="1525">
                <a:moveTo>
                  <a:pt x="2748" y="1524"/>
                </a:moveTo>
                <a:lnTo>
                  <a:pt x="2748" y="1524"/>
                </a:lnTo>
                <a:cubicBezTo>
                  <a:pt x="2655" y="1291"/>
                  <a:pt x="2434" y="1131"/>
                  <a:pt x="2202" y="1034"/>
                </a:cubicBezTo>
                <a:lnTo>
                  <a:pt x="2202" y="1034"/>
                </a:lnTo>
                <a:cubicBezTo>
                  <a:pt x="1971" y="938"/>
                  <a:pt x="1721" y="893"/>
                  <a:pt x="1483" y="813"/>
                </a:cubicBezTo>
                <a:lnTo>
                  <a:pt x="1483" y="813"/>
                </a:lnTo>
                <a:cubicBezTo>
                  <a:pt x="1306" y="755"/>
                  <a:pt x="1111" y="644"/>
                  <a:pt x="1094" y="458"/>
                </a:cubicBezTo>
                <a:lnTo>
                  <a:pt x="1094" y="458"/>
                </a:lnTo>
                <a:cubicBezTo>
                  <a:pt x="1080" y="311"/>
                  <a:pt x="1195" y="175"/>
                  <a:pt x="1331" y="116"/>
                </a:cubicBezTo>
                <a:lnTo>
                  <a:pt x="1331" y="116"/>
                </a:lnTo>
                <a:cubicBezTo>
                  <a:pt x="1591" y="0"/>
                  <a:pt x="1931" y="128"/>
                  <a:pt x="2056" y="383"/>
                </a:cubicBezTo>
                <a:lnTo>
                  <a:pt x="2056" y="383"/>
                </a:lnTo>
                <a:cubicBezTo>
                  <a:pt x="2181" y="639"/>
                  <a:pt x="2077" y="982"/>
                  <a:pt x="1834" y="1129"/>
                </a:cubicBezTo>
                <a:lnTo>
                  <a:pt x="1834" y="1129"/>
                </a:lnTo>
                <a:cubicBezTo>
                  <a:pt x="1591" y="1278"/>
                  <a:pt x="1243" y="1217"/>
                  <a:pt x="1061" y="998"/>
                </a:cubicBezTo>
                <a:lnTo>
                  <a:pt x="1061" y="998"/>
                </a:lnTo>
                <a:cubicBezTo>
                  <a:pt x="942" y="856"/>
                  <a:pt x="893" y="666"/>
                  <a:pt x="781" y="519"/>
                </a:cubicBezTo>
                <a:lnTo>
                  <a:pt x="781" y="519"/>
                </a:lnTo>
                <a:cubicBezTo>
                  <a:pt x="604" y="288"/>
                  <a:pt x="271" y="193"/>
                  <a:pt x="0" y="297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287719F6-430F-3948-B8D9-A3E305B3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562" y="7837329"/>
            <a:ext cx="2897058" cy="660359"/>
          </a:xfrm>
          <a:custGeom>
            <a:avLst/>
            <a:gdLst>
              <a:gd name="T0" fmla="*/ 2397 w 2398"/>
              <a:gd name="T1" fmla="*/ 523 h 547"/>
              <a:gd name="T2" fmla="*/ 2397 w 2398"/>
              <a:gd name="T3" fmla="*/ 523 h 547"/>
              <a:gd name="T4" fmla="*/ 2002 w 2398"/>
              <a:gd name="T5" fmla="*/ 154 h 547"/>
              <a:gd name="T6" fmla="*/ 2002 w 2398"/>
              <a:gd name="T7" fmla="*/ 154 h 547"/>
              <a:gd name="T8" fmla="*/ 1220 w 2398"/>
              <a:gd name="T9" fmla="*/ 539 h 547"/>
              <a:gd name="T10" fmla="*/ 1220 w 2398"/>
              <a:gd name="T11" fmla="*/ 539 h 547"/>
              <a:gd name="T12" fmla="*/ 910 w 2398"/>
              <a:gd name="T13" fmla="*/ 354 h 547"/>
              <a:gd name="T14" fmla="*/ 910 w 2398"/>
              <a:gd name="T15" fmla="*/ 354 h 547"/>
              <a:gd name="T16" fmla="*/ 858 w 2398"/>
              <a:gd name="T17" fmla="*/ 104 h 547"/>
              <a:gd name="T18" fmla="*/ 858 w 2398"/>
              <a:gd name="T19" fmla="*/ 104 h 547"/>
              <a:gd name="T20" fmla="*/ 1061 w 2398"/>
              <a:gd name="T21" fmla="*/ 110 h 547"/>
              <a:gd name="T22" fmla="*/ 1061 w 2398"/>
              <a:gd name="T23" fmla="*/ 110 h 547"/>
              <a:gd name="T24" fmla="*/ 986 w 2398"/>
              <a:gd name="T25" fmla="*/ 220 h 547"/>
              <a:gd name="T26" fmla="*/ 986 w 2398"/>
              <a:gd name="T27" fmla="*/ 220 h 547"/>
              <a:gd name="T28" fmla="*/ 843 w 2398"/>
              <a:gd name="T29" fmla="*/ 220 h 547"/>
              <a:gd name="T30" fmla="*/ 843 w 2398"/>
              <a:gd name="T31" fmla="*/ 220 h 547"/>
              <a:gd name="T32" fmla="*/ 433 w 2398"/>
              <a:gd name="T33" fmla="*/ 49 h 547"/>
              <a:gd name="T34" fmla="*/ 433 w 2398"/>
              <a:gd name="T35" fmla="*/ 49 h 547"/>
              <a:gd name="T36" fmla="*/ 18 w 2398"/>
              <a:gd name="T37" fmla="*/ 109 h 547"/>
              <a:gd name="T38" fmla="*/ 18 w 2398"/>
              <a:gd name="T39" fmla="*/ 109 h 547"/>
              <a:gd name="T40" fmla="*/ 28 w 2398"/>
              <a:gd name="T41" fmla="*/ 16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8" h="547">
                <a:moveTo>
                  <a:pt x="2397" y="523"/>
                </a:moveTo>
                <a:lnTo>
                  <a:pt x="2397" y="523"/>
                </a:lnTo>
                <a:cubicBezTo>
                  <a:pt x="2308" y="357"/>
                  <a:pt x="2189" y="170"/>
                  <a:pt x="2002" y="154"/>
                </a:cubicBezTo>
                <a:lnTo>
                  <a:pt x="2002" y="154"/>
                </a:lnTo>
                <a:cubicBezTo>
                  <a:pt x="1705" y="128"/>
                  <a:pt x="1518" y="546"/>
                  <a:pt x="1220" y="539"/>
                </a:cubicBezTo>
                <a:lnTo>
                  <a:pt x="1220" y="539"/>
                </a:lnTo>
                <a:cubicBezTo>
                  <a:pt x="1095" y="536"/>
                  <a:pt x="984" y="454"/>
                  <a:pt x="910" y="354"/>
                </a:cubicBezTo>
                <a:lnTo>
                  <a:pt x="910" y="354"/>
                </a:lnTo>
                <a:cubicBezTo>
                  <a:pt x="856" y="282"/>
                  <a:pt x="817" y="184"/>
                  <a:pt x="858" y="104"/>
                </a:cubicBezTo>
                <a:lnTo>
                  <a:pt x="858" y="104"/>
                </a:lnTo>
                <a:cubicBezTo>
                  <a:pt x="899" y="24"/>
                  <a:pt x="1048" y="21"/>
                  <a:pt x="1061" y="110"/>
                </a:cubicBezTo>
                <a:lnTo>
                  <a:pt x="1061" y="110"/>
                </a:lnTo>
                <a:cubicBezTo>
                  <a:pt x="1069" y="157"/>
                  <a:pt x="1031" y="204"/>
                  <a:pt x="986" y="220"/>
                </a:cubicBezTo>
                <a:lnTo>
                  <a:pt x="986" y="220"/>
                </a:lnTo>
                <a:cubicBezTo>
                  <a:pt x="941" y="238"/>
                  <a:pt x="890" y="231"/>
                  <a:pt x="843" y="220"/>
                </a:cubicBezTo>
                <a:lnTo>
                  <a:pt x="843" y="220"/>
                </a:lnTo>
                <a:cubicBezTo>
                  <a:pt x="700" y="183"/>
                  <a:pt x="573" y="98"/>
                  <a:pt x="433" y="49"/>
                </a:cubicBezTo>
                <a:lnTo>
                  <a:pt x="433" y="49"/>
                </a:lnTo>
                <a:cubicBezTo>
                  <a:pt x="293" y="1"/>
                  <a:pt x="118" y="0"/>
                  <a:pt x="18" y="109"/>
                </a:cubicBezTo>
                <a:lnTo>
                  <a:pt x="18" y="109"/>
                </a:lnTo>
                <a:cubicBezTo>
                  <a:pt x="0" y="129"/>
                  <a:pt x="5" y="176"/>
                  <a:pt x="28" y="164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911B284-C915-7240-B255-FA591958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512" y="9818406"/>
            <a:ext cx="2268652" cy="1480482"/>
          </a:xfrm>
          <a:custGeom>
            <a:avLst/>
            <a:gdLst>
              <a:gd name="T0" fmla="*/ 0 w 1879"/>
              <a:gd name="T1" fmla="*/ 1223 h 1227"/>
              <a:gd name="T2" fmla="*/ 0 w 1879"/>
              <a:gd name="T3" fmla="*/ 1223 h 1227"/>
              <a:gd name="T4" fmla="*/ 657 w 1879"/>
              <a:gd name="T5" fmla="*/ 1009 h 1227"/>
              <a:gd name="T6" fmla="*/ 657 w 1879"/>
              <a:gd name="T7" fmla="*/ 1009 h 1227"/>
              <a:gd name="T8" fmla="*/ 814 w 1879"/>
              <a:gd name="T9" fmla="*/ 653 h 1227"/>
              <a:gd name="T10" fmla="*/ 814 w 1879"/>
              <a:gd name="T11" fmla="*/ 653 h 1227"/>
              <a:gd name="T12" fmla="*/ 1014 w 1879"/>
              <a:gd name="T13" fmla="*/ 326 h 1227"/>
              <a:gd name="T14" fmla="*/ 1014 w 1879"/>
              <a:gd name="T15" fmla="*/ 326 h 1227"/>
              <a:gd name="T16" fmla="*/ 1358 w 1879"/>
              <a:gd name="T17" fmla="*/ 370 h 1227"/>
              <a:gd name="T18" fmla="*/ 1358 w 1879"/>
              <a:gd name="T19" fmla="*/ 370 h 1227"/>
              <a:gd name="T20" fmla="*/ 1344 w 1879"/>
              <a:gd name="T21" fmla="*/ 592 h 1227"/>
              <a:gd name="T22" fmla="*/ 1344 w 1879"/>
              <a:gd name="T23" fmla="*/ 592 h 1227"/>
              <a:gd name="T24" fmla="*/ 1156 w 1879"/>
              <a:gd name="T25" fmla="*/ 724 h 1227"/>
              <a:gd name="T26" fmla="*/ 1156 w 1879"/>
              <a:gd name="T27" fmla="*/ 724 h 1227"/>
              <a:gd name="T28" fmla="*/ 939 w 1879"/>
              <a:gd name="T29" fmla="*/ 726 h 1227"/>
              <a:gd name="T30" fmla="*/ 939 w 1879"/>
              <a:gd name="T31" fmla="*/ 726 h 1227"/>
              <a:gd name="T32" fmla="*/ 808 w 1879"/>
              <a:gd name="T33" fmla="*/ 221 h 1227"/>
              <a:gd name="T34" fmla="*/ 808 w 1879"/>
              <a:gd name="T35" fmla="*/ 221 h 1227"/>
              <a:gd name="T36" fmla="*/ 1349 w 1879"/>
              <a:gd name="T37" fmla="*/ 39 h 1227"/>
              <a:gd name="T38" fmla="*/ 1349 w 1879"/>
              <a:gd name="T39" fmla="*/ 39 h 1227"/>
              <a:gd name="T40" fmla="*/ 1878 w 1879"/>
              <a:gd name="T41" fmla="*/ 318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79" h="1227">
                <a:moveTo>
                  <a:pt x="0" y="1223"/>
                </a:moveTo>
                <a:lnTo>
                  <a:pt x="0" y="1223"/>
                </a:lnTo>
                <a:cubicBezTo>
                  <a:pt x="239" y="1226"/>
                  <a:pt x="506" y="1194"/>
                  <a:pt x="657" y="1009"/>
                </a:cubicBezTo>
                <a:lnTo>
                  <a:pt x="657" y="1009"/>
                </a:lnTo>
                <a:cubicBezTo>
                  <a:pt x="740" y="909"/>
                  <a:pt x="773" y="778"/>
                  <a:pt x="814" y="653"/>
                </a:cubicBezTo>
                <a:lnTo>
                  <a:pt x="814" y="653"/>
                </a:lnTo>
                <a:cubicBezTo>
                  <a:pt x="853" y="529"/>
                  <a:pt x="907" y="401"/>
                  <a:pt x="1014" y="326"/>
                </a:cubicBezTo>
                <a:lnTo>
                  <a:pt x="1014" y="326"/>
                </a:lnTo>
                <a:cubicBezTo>
                  <a:pt x="1120" y="250"/>
                  <a:pt x="1294" y="257"/>
                  <a:pt x="1358" y="370"/>
                </a:cubicBezTo>
                <a:lnTo>
                  <a:pt x="1358" y="370"/>
                </a:lnTo>
                <a:cubicBezTo>
                  <a:pt x="1397" y="438"/>
                  <a:pt x="1387" y="527"/>
                  <a:pt x="1344" y="592"/>
                </a:cubicBezTo>
                <a:lnTo>
                  <a:pt x="1344" y="592"/>
                </a:lnTo>
                <a:cubicBezTo>
                  <a:pt x="1301" y="657"/>
                  <a:pt x="1231" y="701"/>
                  <a:pt x="1156" y="724"/>
                </a:cubicBezTo>
                <a:lnTo>
                  <a:pt x="1156" y="724"/>
                </a:lnTo>
                <a:cubicBezTo>
                  <a:pt x="1086" y="745"/>
                  <a:pt x="1009" y="750"/>
                  <a:pt x="939" y="726"/>
                </a:cubicBezTo>
                <a:lnTo>
                  <a:pt x="939" y="726"/>
                </a:lnTo>
                <a:cubicBezTo>
                  <a:pt x="749" y="660"/>
                  <a:pt x="693" y="386"/>
                  <a:pt x="808" y="221"/>
                </a:cubicBezTo>
                <a:lnTo>
                  <a:pt x="808" y="221"/>
                </a:lnTo>
                <a:cubicBezTo>
                  <a:pt x="923" y="56"/>
                  <a:pt x="1151" y="0"/>
                  <a:pt x="1349" y="39"/>
                </a:cubicBezTo>
                <a:lnTo>
                  <a:pt x="1349" y="39"/>
                </a:lnTo>
                <a:cubicBezTo>
                  <a:pt x="1546" y="77"/>
                  <a:pt x="1719" y="194"/>
                  <a:pt x="1878" y="318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05F8449-5275-BB49-ACC1-D01D3B8E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095" y="4881692"/>
            <a:ext cx="3296471" cy="1757407"/>
          </a:xfrm>
          <a:custGeom>
            <a:avLst/>
            <a:gdLst>
              <a:gd name="T0" fmla="*/ 2727 w 2728"/>
              <a:gd name="T1" fmla="*/ 8 h 1457"/>
              <a:gd name="T2" fmla="*/ 2727 w 2728"/>
              <a:gd name="T3" fmla="*/ 8 h 1457"/>
              <a:gd name="T4" fmla="*/ 2292 w 2728"/>
              <a:gd name="T5" fmla="*/ 9 h 1457"/>
              <a:gd name="T6" fmla="*/ 2292 w 2728"/>
              <a:gd name="T7" fmla="*/ 9 h 1457"/>
              <a:gd name="T8" fmla="*/ 1566 w 2728"/>
              <a:gd name="T9" fmla="*/ 289 h 1457"/>
              <a:gd name="T10" fmla="*/ 1566 w 2728"/>
              <a:gd name="T11" fmla="*/ 289 h 1457"/>
              <a:gd name="T12" fmla="*/ 1588 w 2728"/>
              <a:gd name="T13" fmla="*/ 998 h 1457"/>
              <a:gd name="T14" fmla="*/ 1588 w 2728"/>
              <a:gd name="T15" fmla="*/ 998 h 1457"/>
              <a:gd name="T16" fmla="*/ 1886 w 2728"/>
              <a:gd name="T17" fmla="*/ 1026 h 1457"/>
              <a:gd name="T18" fmla="*/ 1886 w 2728"/>
              <a:gd name="T19" fmla="*/ 1026 h 1457"/>
              <a:gd name="T20" fmla="*/ 1985 w 2728"/>
              <a:gd name="T21" fmla="*/ 914 h 1457"/>
              <a:gd name="T22" fmla="*/ 1985 w 2728"/>
              <a:gd name="T23" fmla="*/ 914 h 1457"/>
              <a:gd name="T24" fmla="*/ 1976 w 2728"/>
              <a:gd name="T25" fmla="*/ 228 h 1457"/>
              <a:gd name="T26" fmla="*/ 1976 w 2728"/>
              <a:gd name="T27" fmla="*/ 228 h 1457"/>
              <a:gd name="T28" fmla="*/ 1759 w 2728"/>
              <a:gd name="T29" fmla="*/ 123 h 1457"/>
              <a:gd name="T30" fmla="*/ 1759 w 2728"/>
              <a:gd name="T31" fmla="*/ 123 h 1457"/>
              <a:gd name="T32" fmla="*/ 548 w 2728"/>
              <a:gd name="T33" fmla="*/ 352 h 1457"/>
              <a:gd name="T34" fmla="*/ 548 w 2728"/>
              <a:gd name="T35" fmla="*/ 352 h 1457"/>
              <a:gd name="T36" fmla="*/ 1 w 2728"/>
              <a:gd name="T37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28" h="1457">
                <a:moveTo>
                  <a:pt x="2727" y="8"/>
                </a:moveTo>
                <a:lnTo>
                  <a:pt x="2727" y="8"/>
                </a:lnTo>
                <a:cubicBezTo>
                  <a:pt x="2462" y="29"/>
                  <a:pt x="2558" y="0"/>
                  <a:pt x="2292" y="9"/>
                </a:cubicBezTo>
                <a:lnTo>
                  <a:pt x="2292" y="9"/>
                </a:lnTo>
                <a:cubicBezTo>
                  <a:pt x="2026" y="18"/>
                  <a:pt x="1744" y="90"/>
                  <a:pt x="1566" y="289"/>
                </a:cubicBezTo>
                <a:lnTo>
                  <a:pt x="1566" y="289"/>
                </a:lnTo>
                <a:cubicBezTo>
                  <a:pt x="1390" y="488"/>
                  <a:pt x="1373" y="840"/>
                  <a:pt x="1588" y="998"/>
                </a:cubicBezTo>
                <a:lnTo>
                  <a:pt x="1588" y="998"/>
                </a:lnTo>
                <a:cubicBezTo>
                  <a:pt x="1673" y="1061"/>
                  <a:pt x="1796" y="1084"/>
                  <a:pt x="1886" y="1026"/>
                </a:cubicBezTo>
                <a:lnTo>
                  <a:pt x="1886" y="1026"/>
                </a:lnTo>
                <a:cubicBezTo>
                  <a:pt x="1928" y="999"/>
                  <a:pt x="1958" y="957"/>
                  <a:pt x="1985" y="914"/>
                </a:cubicBezTo>
                <a:lnTo>
                  <a:pt x="1985" y="914"/>
                </a:lnTo>
                <a:cubicBezTo>
                  <a:pt x="2117" y="703"/>
                  <a:pt x="2163" y="393"/>
                  <a:pt x="1976" y="228"/>
                </a:cubicBezTo>
                <a:lnTo>
                  <a:pt x="1976" y="228"/>
                </a:lnTo>
                <a:cubicBezTo>
                  <a:pt x="1915" y="175"/>
                  <a:pt x="1837" y="145"/>
                  <a:pt x="1759" y="123"/>
                </a:cubicBezTo>
                <a:lnTo>
                  <a:pt x="1759" y="123"/>
                </a:lnTo>
                <a:cubicBezTo>
                  <a:pt x="1349" y="7"/>
                  <a:pt x="888" y="94"/>
                  <a:pt x="548" y="352"/>
                </a:cubicBezTo>
                <a:lnTo>
                  <a:pt x="548" y="352"/>
                </a:lnTo>
                <a:cubicBezTo>
                  <a:pt x="209" y="609"/>
                  <a:pt x="0" y="1031"/>
                  <a:pt x="1" y="1456"/>
                </a:cubicBezTo>
              </a:path>
            </a:pathLst>
          </a:custGeom>
          <a:noFill/>
          <a:ln w="11160" cap="flat">
            <a:solidFill>
              <a:srgbClr val="DCDC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Freeform 426">
            <a:extLst>
              <a:ext uri="{FF2B5EF4-FFF2-40B4-BE49-F238E27FC236}">
                <a16:creationId xmlns:a16="http://schemas.microsoft.com/office/drawing/2014/main" id="{DF569607-0679-6046-BEDB-9144B651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420" y="4855063"/>
            <a:ext cx="868051" cy="1773385"/>
          </a:xfrm>
          <a:custGeom>
            <a:avLst/>
            <a:gdLst>
              <a:gd name="T0" fmla="*/ 719 w 720"/>
              <a:gd name="T1" fmla="*/ 1466 h 1467"/>
              <a:gd name="T2" fmla="*/ 0 w 720"/>
              <a:gd name="T3" fmla="*/ 1466 h 1467"/>
              <a:gd name="T4" fmla="*/ 0 w 720"/>
              <a:gd name="T5" fmla="*/ 154 h 1467"/>
              <a:gd name="T6" fmla="*/ 0 w 720"/>
              <a:gd name="T7" fmla="*/ 154 h 1467"/>
              <a:gd name="T8" fmla="*/ 153 w 720"/>
              <a:gd name="T9" fmla="*/ 0 h 1467"/>
              <a:gd name="T10" fmla="*/ 567 w 720"/>
              <a:gd name="T11" fmla="*/ 0 h 1467"/>
              <a:gd name="T12" fmla="*/ 567 w 720"/>
              <a:gd name="T13" fmla="*/ 0 h 1467"/>
              <a:gd name="T14" fmla="*/ 719 w 720"/>
              <a:gd name="T15" fmla="*/ 154 h 1467"/>
              <a:gd name="T16" fmla="*/ 719 w 720"/>
              <a:gd name="T17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0" h="1467">
                <a:moveTo>
                  <a:pt x="719" y="1466"/>
                </a:moveTo>
                <a:lnTo>
                  <a:pt x="0" y="1466"/>
                </a:lnTo>
                <a:lnTo>
                  <a:pt x="0" y="154"/>
                </a:lnTo>
                <a:lnTo>
                  <a:pt x="0" y="154"/>
                </a:lnTo>
                <a:cubicBezTo>
                  <a:pt x="0" y="68"/>
                  <a:pt x="68" y="0"/>
                  <a:pt x="153" y="0"/>
                </a:cubicBezTo>
                <a:lnTo>
                  <a:pt x="567" y="0"/>
                </a:lnTo>
                <a:lnTo>
                  <a:pt x="567" y="0"/>
                </a:lnTo>
                <a:cubicBezTo>
                  <a:pt x="651" y="0"/>
                  <a:pt x="719" y="68"/>
                  <a:pt x="719" y="154"/>
                </a:cubicBezTo>
                <a:lnTo>
                  <a:pt x="719" y="1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428">
            <a:extLst>
              <a:ext uri="{FF2B5EF4-FFF2-40B4-BE49-F238E27FC236}">
                <a16:creationId xmlns:a16="http://schemas.microsoft.com/office/drawing/2014/main" id="{CFB5DCDB-481E-6D4A-A7BA-4A8E6EBFE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113" y="4855063"/>
            <a:ext cx="873378" cy="1773385"/>
          </a:xfrm>
          <a:custGeom>
            <a:avLst/>
            <a:gdLst>
              <a:gd name="T0" fmla="*/ 720 w 721"/>
              <a:gd name="T1" fmla="*/ 1466 h 1467"/>
              <a:gd name="T2" fmla="*/ 0 w 721"/>
              <a:gd name="T3" fmla="*/ 1466 h 1467"/>
              <a:gd name="T4" fmla="*/ 0 w 721"/>
              <a:gd name="T5" fmla="*/ 154 h 1467"/>
              <a:gd name="T6" fmla="*/ 0 w 721"/>
              <a:gd name="T7" fmla="*/ 154 h 1467"/>
              <a:gd name="T8" fmla="*/ 154 w 721"/>
              <a:gd name="T9" fmla="*/ 0 h 1467"/>
              <a:gd name="T10" fmla="*/ 567 w 721"/>
              <a:gd name="T11" fmla="*/ 0 h 1467"/>
              <a:gd name="T12" fmla="*/ 567 w 721"/>
              <a:gd name="T13" fmla="*/ 0 h 1467"/>
              <a:gd name="T14" fmla="*/ 720 w 721"/>
              <a:gd name="T15" fmla="*/ 154 h 1467"/>
              <a:gd name="T16" fmla="*/ 720 w 721"/>
              <a:gd name="T17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1" h="1467">
                <a:moveTo>
                  <a:pt x="720" y="1466"/>
                </a:moveTo>
                <a:lnTo>
                  <a:pt x="0" y="1466"/>
                </a:lnTo>
                <a:lnTo>
                  <a:pt x="0" y="154"/>
                </a:lnTo>
                <a:lnTo>
                  <a:pt x="0" y="154"/>
                </a:lnTo>
                <a:cubicBezTo>
                  <a:pt x="0" y="68"/>
                  <a:pt x="69" y="0"/>
                  <a:pt x="154" y="0"/>
                </a:cubicBezTo>
                <a:lnTo>
                  <a:pt x="567" y="0"/>
                </a:lnTo>
                <a:lnTo>
                  <a:pt x="567" y="0"/>
                </a:lnTo>
                <a:cubicBezTo>
                  <a:pt x="651" y="0"/>
                  <a:pt x="720" y="68"/>
                  <a:pt x="720" y="154"/>
                </a:cubicBezTo>
                <a:lnTo>
                  <a:pt x="720" y="1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431">
            <a:extLst>
              <a:ext uri="{FF2B5EF4-FFF2-40B4-BE49-F238E27FC236}">
                <a16:creationId xmlns:a16="http://schemas.microsoft.com/office/drawing/2014/main" id="{DCBBCDDB-85A9-BD43-8822-A55DB7A3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043" y="5105362"/>
            <a:ext cx="660359" cy="1405925"/>
          </a:xfrm>
          <a:custGeom>
            <a:avLst/>
            <a:gdLst>
              <a:gd name="T0" fmla="*/ 273 w 546"/>
              <a:gd name="T1" fmla="*/ 0 h 1164"/>
              <a:gd name="T2" fmla="*/ 273 w 546"/>
              <a:gd name="T3" fmla="*/ 0 h 1164"/>
              <a:gd name="T4" fmla="*/ 273 w 546"/>
              <a:gd name="T5" fmla="*/ 0 h 1164"/>
              <a:gd name="T6" fmla="*/ 0 w 546"/>
              <a:gd name="T7" fmla="*/ 272 h 1164"/>
              <a:gd name="T8" fmla="*/ 0 w 546"/>
              <a:gd name="T9" fmla="*/ 1117 h 1164"/>
              <a:gd name="T10" fmla="*/ 0 w 546"/>
              <a:gd name="T11" fmla="*/ 1117 h 1164"/>
              <a:gd name="T12" fmla="*/ 47 w 546"/>
              <a:gd name="T13" fmla="*/ 1163 h 1164"/>
              <a:gd name="T14" fmla="*/ 498 w 546"/>
              <a:gd name="T15" fmla="*/ 1163 h 1164"/>
              <a:gd name="T16" fmla="*/ 498 w 546"/>
              <a:gd name="T17" fmla="*/ 1163 h 1164"/>
              <a:gd name="T18" fmla="*/ 545 w 546"/>
              <a:gd name="T19" fmla="*/ 1117 h 1164"/>
              <a:gd name="T20" fmla="*/ 545 w 546"/>
              <a:gd name="T21" fmla="*/ 272 h 1164"/>
              <a:gd name="T22" fmla="*/ 545 w 546"/>
              <a:gd name="T23" fmla="*/ 272 h 1164"/>
              <a:gd name="T24" fmla="*/ 273 w 546"/>
              <a:gd name="T25" fmla="*/ 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1164">
                <a:moveTo>
                  <a:pt x="273" y="0"/>
                </a:moveTo>
                <a:lnTo>
                  <a:pt x="273" y="0"/>
                </a:lnTo>
                <a:lnTo>
                  <a:pt x="273" y="0"/>
                </a:lnTo>
                <a:cubicBezTo>
                  <a:pt x="123" y="0"/>
                  <a:pt x="0" y="122"/>
                  <a:pt x="0" y="272"/>
                </a:cubicBezTo>
                <a:lnTo>
                  <a:pt x="0" y="1117"/>
                </a:lnTo>
                <a:lnTo>
                  <a:pt x="0" y="1117"/>
                </a:lnTo>
                <a:cubicBezTo>
                  <a:pt x="0" y="1142"/>
                  <a:pt x="21" y="1163"/>
                  <a:pt x="47" y="1163"/>
                </a:cubicBezTo>
                <a:lnTo>
                  <a:pt x="498" y="1163"/>
                </a:lnTo>
                <a:lnTo>
                  <a:pt x="498" y="1163"/>
                </a:lnTo>
                <a:cubicBezTo>
                  <a:pt x="524" y="1163"/>
                  <a:pt x="545" y="1142"/>
                  <a:pt x="545" y="1117"/>
                </a:cubicBezTo>
                <a:lnTo>
                  <a:pt x="545" y="272"/>
                </a:lnTo>
                <a:lnTo>
                  <a:pt x="545" y="272"/>
                </a:lnTo>
                <a:cubicBezTo>
                  <a:pt x="545" y="122"/>
                  <a:pt x="422" y="0"/>
                  <a:pt x="273" y="0"/>
                </a:cubicBezTo>
              </a:path>
            </a:pathLst>
          </a:custGeom>
          <a:noFill/>
          <a:ln w="55080" cap="flat">
            <a:solidFill>
              <a:srgbClr val="0430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432">
            <a:extLst>
              <a:ext uri="{FF2B5EF4-FFF2-40B4-BE49-F238E27FC236}">
                <a16:creationId xmlns:a16="http://schemas.microsoft.com/office/drawing/2014/main" id="{EB007C91-8C7A-6442-8763-9F7D3F53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47" y="6138504"/>
            <a:ext cx="6172224" cy="5117780"/>
          </a:xfrm>
          <a:custGeom>
            <a:avLst/>
            <a:gdLst>
              <a:gd name="T0" fmla="*/ 4465 w 5109"/>
              <a:gd name="T1" fmla="*/ 4235 h 4236"/>
              <a:gd name="T2" fmla="*/ 642 w 5109"/>
              <a:gd name="T3" fmla="*/ 4235 h 4236"/>
              <a:gd name="T4" fmla="*/ 642 w 5109"/>
              <a:gd name="T5" fmla="*/ 4235 h 4236"/>
              <a:gd name="T6" fmla="*/ 58 w 5109"/>
              <a:gd name="T7" fmla="*/ 3548 h 4236"/>
              <a:gd name="T8" fmla="*/ 682 w 5109"/>
              <a:gd name="T9" fmla="*/ 497 h 4236"/>
              <a:gd name="T10" fmla="*/ 682 w 5109"/>
              <a:gd name="T11" fmla="*/ 497 h 4236"/>
              <a:gd name="T12" fmla="*/ 1266 w 5109"/>
              <a:gd name="T13" fmla="*/ 0 h 4236"/>
              <a:gd name="T14" fmla="*/ 3841 w 5109"/>
              <a:gd name="T15" fmla="*/ 0 h 4236"/>
              <a:gd name="T16" fmla="*/ 3841 w 5109"/>
              <a:gd name="T17" fmla="*/ 0 h 4236"/>
              <a:gd name="T18" fmla="*/ 4426 w 5109"/>
              <a:gd name="T19" fmla="*/ 497 h 4236"/>
              <a:gd name="T20" fmla="*/ 5050 w 5109"/>
              <a:gd name="T21" fmla="*/ 3548 h 4236"/>
              <a:gd name="T22" fmla="*/ 5050 w 5109"/>
              <a:gd name="T23" fmla="*/ 3548 h 4236"/>
              <a:gd name="T24" fmla="*/ 4465 w 5109"/>
              <a:gd name="T25" fmla="*/ 4235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09" h="4236">
                <a:moveTo>
                  <a:pt x="4465" y="4235"/>
                </a:moveTo>
                <a:lnTo>
                  <a:pt x="642" y="4235"/>
                </a:lnTo>
                <a:lnTo>
                  <a:pt x="642" y="4235"/>
                </a:lnTo>
                <a:cubicBezTo>
                  <a:pt x="277" y="4235"/>
                  <a:pt x="0" y="3908"/>
                  <a:pt x="58" y="3548"/>
                </a:cubicBezTo>
                <a:lnTo>
                  <a:pt x="682" y="497"/>
                </a:lnTo>
                <a:lnTo>
                  <a:pt x="682" y="497"/>
                </a:lnTo>
                <a:cubicBezTo>
                  <a:pt x="728" y="210"/>
                  <a:pt x="976" y="0"/>
                  <a:pt x="1266" y="0"/>
                </a:cubicBezTo>
                <a:lnTo>
                  <a:pt x="3841" y="0"/>
                </a:lnTo>
                <a:lnTo>
                  <a:pt x="3841" y="0"/>
                </a:lnTo>
                <a:cubicBezTo>
                  <a:pt x="4132" y="0"/>
                  <a:pt x="4379" y="210"/>
                  <a:pt x="4426" y="497"/>
                </a:cubicBezTo>
                <a:lnTo>
                  <a:pt x="5050" y="3548"/>
                </a:lnTo>
                <a:lnTo>
                  <a:pt x="5050" y="3548"/>
                </a:lnTo>
                <a:cubicBezTo>
                  <a:pt x="5108" y="3908"/>
                  <a:pt x="4830" y="4235"/>
                  <a:pt x="4465" y="42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434">
            <a:extLst>
              <a:ext uri="{FF2B5EF4-FFF2-40B4-BE49-F238E27FC236}">
                <a16:creationId xmlns:a16="http://schemas.microsoft.com/office/drawing/2014/main" id="{B253DE07-D7EB-364A-8BC6-0C821C2C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979" y="5776372"/>
            <a:ext cx="3733160" cy="2300605"/>
          </a:xfrm>
          <a:custGeom>
            <a:avLst/>
            <a:gdLst>
              <a:gd name="T0" fmla="*/ 2058 w 3092"/>
              <a:gd name="T1" fmla="*/ 1904 h 1905"/>
              <a:gd name="T2" fmla="*/ 1033 w 3092"/>
              <a:gd name="T3" fmla="*/ 1904 h 1905"/>
              <a:gd name="T4" fmla="*/ 1033 w 3092"/>
              <a:gd name="T5" fmla="*/ 1904 h 1905"/>
              <a:gd name="T6" fmla="*/ 0 w 3092"/>
              <a:gd name="T7" fmla="*/ 870 h 1905"/>
              <a:gd name="T8" fmla="*/ 0 w 3092"/>
              <a:gd name="T9" fmla="*/ 240 h 1905"/>
              <a:gd name="T10" fmla="*/ 0 w 3092"/>
              <a:gd name="T11" fmla="*/ 240 h 1905"/>
              <a:gd name="T12" fmla="*/ 239 w 3092"/>
              <a:gd name="T13" fmla="*/ 0 h 1905"/>
              <a:gd name="T14" fmla="*/ 2852 w 3092"/>
              <a:gd name="T15" fmla="*/ 0 h 1905"/>
              <a:gd name="T16" fmla="*/ 2852 w 3092"/>
              <a:gd name="T17" fmla="*/ 0 h 1905"/>
              <a:gd name="T18" fmla="*/ 3091 w 3092"/>
              <a:gd name="T19" fmla="*/ 240 h 1905"/>
              <a:gd name="T20" fmla="*/ 3091 w 3092"/>
              <a:gd name="T21" fmla="*/ 870 h 1905"/>
              <a:gd name="T22" fmla="*/ 3091 w 3092"/>
              <a:gd name="T23" fmla="*/ 870 h 1905"/>
              <a:gd name="T24" fmla="*/ 2058 w 3092"/>
              <a:gd name="T25" fmla="*/ 1904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2" h="1905">
                <a:moveTo>
                  <a:pt x="2058" y="1904"/>
                </a:moveTo>
                <a:lnTo>
                  <a:pt x="1033" y="1904"/>
                </a:lnTo>
                <a:lnTo>
                  <a:pt x="1033" y="1904"/>
                </a:lnTo>
                <a:cubicBezTo>
                  <a:pt x="462" y="1904"/>
                  <a:pt x="0" y="1441"/>
                  <a:pt x="0" y="870"/>
                </a:cubicBezTo>
                <a:lnTo>
                  <a:pt x="0" y="240"/>
                </a:lnTo>
                <a:lnTo>
                  <a:pt x="0" y="240"/>
                </a:lnTo>
                <a:cubicBezTo>
                  <a:pt x="0" y="108"/>
                  <a:pt x="107" y="0"/>
                  <a:pt x="239" y="0"/>
                </a:cubicBezTo>
                <a:lnTo>
                  <a:pt x="2852" y="0"/>
                </a:lnTo>
                <a:lnTo>
                  <a:pt x="2852" y="0"/>
                </a:lnTo>
                <a:cubicBezTo>
                  <a:pt x="2984" y="0"/>
                  <a:pt x="3091" y="108"/>
                  <a:pt x="3091" y="240"/>
                </a:cubicBezTo>
                <a:lnTo>
                  <a:pt x="3091" y="870"/>
                </a:lnTo>
                <a:lnTo>
                  <a:pt x="3091" y="870"/>
                </a:lnTo>
                <a:cubicBezTo>
                  <a:pt x="3091" y="1441"/>
                  <a:pt x="2629" y="1904"/>
                  <a:pt x="2058" y="1904"/>
                </a:cubicBezTo>
              </a:path>
            </a:pathLst>
          </a:custGeom>
          <a:solidFill>
            <a:schemeClr val="bg2">
              <a:lumMod val="50000"/>
            </a:schemeClr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436">
            <a:extLst>
              <a:ext uri="{FF2B5EF4-FFF2-40B4-BE49-F238E27FC236}">
                <a16:creationId xmlns:a16="http://schemas.microsoft.com/office/drawing/2014/main" id="{0FB09365-AB41-D749-8B36-150DBF19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043" y="7203599"/>
            <a:ext cx="660359" cy="1405925"/>
          </a:xfrm>
          <a:custGeom>
            <a:avLst/>
            <a:gdLst>
              <a:gd name="T0" fmla="*/ 273 w 546"/>
              <a:gd name="T1" fmla="*/ 1165 h 1166"/>
              <a:gd name="T2" fmla="*/ 273 w 546"/>
              <a:gd name="T3" fmla="*/ 1165 h 1166"/>
              <a:gd name="T4" fmla="*/ 273 w 546"/>
              <a:gd name="T5" fmla="*/ 1165 h 1166"/>
              <a:gd name="T6" fmla="*/ 0 w 546"/>
              <a:gd name="T7" fmla="*/ 892 h 1166"/>
              <a:gd name="T8" fmla="*/ 0 w 546"/>
              <a:gd name="T9" fmla="*/ 46 h 1166"/>
              <a:gd name="T10" fmla="*/ 0 w 546"/>
              <a:gd name="T11" fmla="*/ 46 h 1166"/>
              <a:gd name="T12" fmla="*/ 47 w 546"/>
              <a:gd name="T13" fmla="*/ 0 h 1166"/>
              <a:gd name="T14" fmla="*/ 498 w 546"/>
              <a:gd name="T15" fmla="*/ 0 h 1166"/>
              <a:gd name="T16" fmla="*/ 498 w 546"/>
              <a:gd name="T17" fmla="*/ 0 h 1166"/>
              <a:gd name="T18" fmla="*/ 545 w 546"/>
              <a:gd name="T19" fmla="*/ 46 h 1166"/>
              <a:gd name="T20" fmla="*/ 545 w 546"/>
              <a:gd name="T21" fmla="*/ 892 h 1166"/>
              <a:gd name="T22" fmla="*/ 545 w 546"/>
              <a:gd name="T23" fmla="*/ 892 h 1166"/>
              <a:gd name="T24" fmla="*/ 273 w 546"/>
              <a:gd name="T25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1166">
                <a:moveTo>
                  <a:pt x="273" y="1165"/>
                </a:moveTo>
                <a:lnTo>
                  <a:pt x="273" y="1165"/>
                </a:lnTo>
                <a:lnTo>
                  <a:pt x="273" y="1165"/>
                </a:lnTo>
                <a:cubicBezTo>
                  <a:pt x="123" y="1165"/>
                  <a:pt x="0" y="1043"/>
                  <a:pt x="0" y="892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1"/>
                  <a:pt x="21" y="0"/>
                  <a:pt x="47" y="0"/>
                </a:cubicBezTo>
                <a:lnTo>
                  <a:pt x="498" y="0"/>
                </a:lnTo>
                <a:lnTo>
                  <a:pt x="498" y="0"/>
                </a:lnTo>
                <a:cubicBezTo>
                  <a:pt x="524" y="0"/>
                  <a:pt x="545" y="21"/>
                  <a:pt x="545" y="46"/>
                </a:cubicBezTo>
                <a:lnTo>
                  <a:pt x="545" y="892"/>
                </a:lnTo>
                <a:lnTo>
                  <a:pt x="545" y="892"/>
                </a:lnTo>
                <a:cubicBezTo>
                  <a:pt x="545" y="1043"/>
                  <a:pt x="422" y="1165"/>
                  <a:pt x="273" y="1165"/>
                </a:cubicBezTo>
              </a:path>
            </a:pathLst>
          </a:custGeom>
          <a:solidFill>
            <a:schemeClr val="accent1"/>
          </a:solidFill>
          <a:ln w="63500"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438">
            <a:extLst>
              <a:ext uri="{FF2B5EF4-FFF2-40B4-BE49-F238E27FC236}">
                <a16:creationId xmlns:a16="http://schemas.microsoft.com/office/drawing/2014/main" id="{22018B89-612B-B94A-8BC5-EAB99106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080" y="9355091"/>
            <a:ext cx="1389947" cy="2087586"/>
          </a:xfrm>
          <a:custGeom>
            <a:avLst/>
            <a:gdLst>
              <a:gd name="T0" fmla="*/ 955 w 1152"/>
              <a:gd name="T1" fmla="*/ 1726 h 1727"/>
              <a:gd name="T2" fmla="*/ 195 w 1152"/>
              <a:gd name="T3" fmla="*/ 1726 h 1727"/>
              <a:gd name="T4" fmla="*/ 195 w 1152"/>
              <a:gd name="T5" fmla="*/ 1726 h 1727"/>
              <a:gd name="T6" fmla="*/ 0 w 1152"/>
              <a:gd name="T7" fmla="*/ 1530 h 1727"/>
              <a:gd name="T8" fmla="*/ 0 w 1152"/>
              <a:gd name="T9" fmla="*/ 195 h 1727"/>
              <a:gd name="T10" fmla="*/ 0 w 1152"/>
              <a:gd name="T11" fmla="*/ 195 h 1727"/>
              <a:gd name="T12" fmla="*/ 195 w 1152"/>
              <a:gd name="T13" fmla="*/ 0 h 1727"/>
              <a:gd name="T14" fmla="*/ 955 w 1152"/>
              <a:gd name="T15" fmla="*/ 0 h 1727"/>
              <a:gd name="T16" fmla="*/ 955 w 1152"/>
              <a:gd name="T17" fmla="*/ 0 h 1727"/>
              <a:gd name="T18" fmla="*/ 1151 w 1152"/>
              <a:gd name="T19" fmla="*/ 195 h 1727"/>
              <a:gd name="T20" fmla="*/ 1151 w 1152"/>
              <a:gd name="T21" fmla="*/ 1530 h 1727"/>
              <a:gd name="T22" fmla="*/ 1151 w 1152"/>
              <a:gd name="T23" fmla="*/ 1530 h 1727"/>
              <a:gd name="T24" fmla="*/ 955 w 1152"/>
              <a:gd name="T25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2" h="1727">
                <a:moveTo>
                  <a:pt x="955" y="1726"/>
                </a:moveTo>
                <a:lnTo>
                  <a:pt x="195" y="1726"/>
                </a:lnTo>
                <a:lnTo>
                  <a:pt x="195" y="1726"/>
                </a:lnTo>
                <a:cubicBezTo>
                  <a:pt x="86" y="1726"/>
                  <a:pt x="0" y="1639"/>
                  <a:pt x="0" y="1530"/>
                </a:cubicBezTo>
                <a:lnTo>
                  <a:pt x="0" y="195"/>
                </a:lnTo>
                <a:lnTo>
                  <a:pt x="0" y="195"/>
                </a:lnTo>
                <a:cubicBezTo>
                  <a:pt x="0" y="87"/>
                  <a:pt x="86" y="0"/>
                  <a:pt x="195" y="0"/>
                </a:cubicBezTo>
                <a:lnTo>
                  <a:pt x="955" y="0"/>
                </a:lnTo>
                <a:lnTo>
                  <a:pt x="955" y="0"/>
                </a:lnTo>
                <a:cubicBezTo>
                  <a:pt x="1063" y="0"/>
                  <a:pt x="1151" y="87"/>
                  <a:pt x="1151" y="195"/>
                </a:cubicBezTo>
                <a:lnTo>
                  <a:pt x="1151" y="1530"/>
                </a:lnTo>
                <a:lnTo>
                  <a:pt x="1151" y="1530"/>
                </a:lnTo>
                <a:cubicBezTo>
                  <a:pt x="1151" y="1639"/>
                  <a:pt x="1063" y="1726"/>
                  <a:pt x="955" y="1726"/>
                </a:cubicBezTo>
              </a:path>
            </a:pathLst>
          </a:custGeom>
          <a:solidFill>
            <a:schemeClr val="accent1"/>
          </a:solidFill>
          <a:ln w="63500"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440">
            <a:extLst>
              <a:ext uri="{FF2B5EF4-FFF2-40B4-BE49-F238E27FC236}">
                <a16:creationId xmlns:a16="http://schemas.microsoft.com/office/drawing/2014/main" id="{47F4D5F8-BE4A-3740-AE34-FA5F8E3D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6920" y="9227280"/>
            <a:ext cx="1661548" cy="841425"/>
          </a:xfrm>
          <a:custGeom>
            <a:avLst/>
            <a:gdLst>
              <a:gd name="T0" fmla="*/ 1230 w 1377"/>
              <a:gd name="T1" fmla="*/ 696 h 697"/>
              <a:gd name="T2" fmla="*/ 145 w 1377"/>
              <a:gd name="T3" fmla="*/ 696 h 697"/>
              <a:gd name="T4" fmla="*/ 145 w 1377"/>
              <a:gd name="T5" fmla="*/ 696 h 697"/>
              <a:gd name="T6" fmla="*/ 0 w 1377"/>
              <a:gd name="T7" fmla="*/ 551 h 697"/>
              <a:gd name="T8" fmla="*/ 0 w 1377"/>
              <a:gd name="T9" fmla="*/ 52 h 697"/>
              <a:gd name="T10" fmla="*/ 0 w 1377"/>
              <a:gd name="T11" fmla="*/ 52 h 697"/>
              <a:gd name="T12" fmla="*/ 52 w 1377"/>
              <a:gd name="T13" fmla="*/ 0 h 697"/>
              <a:gd name="T14" fmla="*/ 1323 w 1377"/>
              <a:gd name="T15" fmla="*/ 0 h 697"/>
              <a:gd name="T16" fmla="*/ 1323 w 1377"/>
              <a:gd name="T17" fmla="*/ 0 h 697"/>
              <a:gd name="T18" fmla="*/ 1376 w 1377"/>
              <a:gd name="T19" fmla="*/ 52 h 697"/>
              <a:gd name="T20" fmla="*/ 1376 w 1377"/>
              <a:gd name="T21" fmla="*/ 551 h 697"/>
              <a:gd name="T22" fmla="*/ 1376 w 1377"/>
              <a:gd name="T23" fmla="*/ 551 h 697"/>
              <a:gd name="T24" fmla="*/ 1230 w 1377"/>
              <a:gd name="T25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7" h="697">
                <a:moveTo>
                  <a:pt x="1230" y="696"/>
                </a:moveTo>
                <a:lnTo>
                  <a:pt x="145" y="696"/>
                </a:lnTo>
                <a:lnTo>
                  <a:pt x="145" y="696"/>
                </a:lnTo>
                <a:cubicBezTo>
                  <a:pt x="65" y="696"/>
                  <a:pt x="0" y="631"/>
                  <a:pt x="0" y="551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3" y="0"/>
                  <a:pt x="52" y="0"/>
                </a:cubicBezTo>
                <a:lnTo>
                  <a:pt x="1323" y="0"/>
                </a:lnTo>
                <a:lnTo>
                  <a:pt x="1323" y="0"/>
                </a:lnTo>
                <a:cubicBezTo>
                  <a:pt x="1352" y="0"/>
                  <a:pt x="1376" y="23"/>
                  <a:pt x="1376" y="52"/>
                </a:cubicBezTo>
                <a:lnTo>
                  <a:pt x="1376" y="551"/>
                </a:lnTo>
                <a:lnTo>
                  <a:pt x="1376" y="551"/>
                </a:lnTo>
                <a:cubicBezTo>
                  <a:pt x="1376" y="631"/>
                  <a:pt x="1310" y="696"/>
                  <a:pt x="1230" y="696"/>
                </a:cubicBezTo>
              </a:path>
            </a:pathLst>
          </a:custGeom>
          <a:solidFill>
            <a:schemeClr val="bg2">
              <a:lumMod val="50000"/>
            </a:schemeClr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442">
            <a:extLst>
              <a:ext uri="{FF2B5EF4-FFF2-40B4-BE49-F238E27FC236}">
                <a16:creationId xmlns:a16="http://schemas.microsoft.com/office/drawing/2014/main" id="{F08A6121-64ED-9743-A655-25B31B28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906" y="9355091"/>
            <a:ext cx="1389951" cy="2087586"/>
          </a:xfrm>
          <a:custGeom>
            <a:avLst/>
            <a:gdLst>
              <a:gd name="T0" fmla="*/ 955 w 1151"/>
              <a:gd name="T1" fmla="*/ 1726 h 1727"/>
              <a:gd name="T2" fmla="*/ 195 w 1151"/>
              <a:gd name="T3" fmla="*/ 1726 h 1727"/>
              <a:gd name="T4" fmla="*/ 195 w 1151"/>
              <a:gd name="T5" fmla="*/ 1726 h 1727"/>
              <a:gd name="T6" fmla="*/ 0 w 1151"/>
              <a:gd name="T7" fmla="*/ 1530 h 1727"/>
              <a:gd name="T8" fmla="*/ 0 w 1151"/>
              <a:gd name="T9" fmla="*/ 195 h 1727"/>
              <a:gd name="T10" fmla="*/ 0 w 1151"/>
              <a:gd name="T11" fmla="*/ 195 h 1727"/>
              <a:gd name="T12" fmla="*/ 195 w 1151"/>
              <a:gd name="T13" fmla="*/ 0 h 1727"/>
              <a:gd name="T14" fmla="*/ 955 w 1151"/>
              <a:gd name="T15" fmla="*/ 0 h 1727"/>
              <a:gd name="T16" fmla="*/ 955 w 1151"/>
              <a:gd name="T17" fmla="*/ 0 h 1727"/>
              <a:gd name="T18" fmla="*/ 1150 w 1151"/>
              <a:gd name="T19" fmla="*/ 195 h 1727"/>
              <a:gd name="T20" fmla="*/ 1150 w 1151"/>
              <a:gd name="T21" fmla="*/ 1530 h 1727"/>
              <a:gd name="T22" fmla="*/ 1150 w 1151"/>
              <a:gd name="T23" fmla="*/ 1530 h 1727"/>
              <a:gd name="T24" fmla="*/ 955 w 1151"/>
              <a:gd name="T25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1" h="1727">
                <a:moveTo>
                  <a:pt x="955" y="1726"/>
                </a:moveTo>
                <a:lnTo>
                  <a:pt x="195" y="1726"/>
                </a:lnTo>
                <a:lnTo>
                  <a:pt x="195" y="1726"/>
                </a:lnTo>
                <a:cubicBezTo>
                  <a:pt x="87" y="1726"/>
                  <a:pt x="0" y="1639"/>
                  <a:pt x="0" y="1530"/>
                </a:cubicBezTo>
                <a:lnTo>
                  <a:pt x="0" y="195"/>
                </a:lnTo>
                <a:lnTo>
                  <a:pt x="0" y="195"/>
                </a:lnTo>
                <a:cubicBezTo>
                  <a:pt x="0" y="87"/>
                  <a:pt x="87" y="0"/>
                  <a:pt x="195" y="0"/>
                </a:cubicBezTo>
                <a:lnTo>
                  <a:pt x="955" y="0"/>
                </a:lnTo>
                <a:lnTo>
                  <a:pt x="955" y="0"/>
                </a:lnTo>
                <a:cubicBezTo>
                  <a:pt x="1063" y="0"/>
                  <a:pt x="1150" y="87"/>
                  <a:pt x="1150" y="195"/>
                </a:cubicBezTo>
                <a:lnTo>
                  <a:pt x="1150" y="1530"/>
                </a:lnTo>
                <a:lnTo>
                  <a:pt x="1150" y="1530"/>
                </a:lnTo>
                <a:cubicBezTo>
                  <a:pt x="1150" y="1639"/>
                  <a:pt x="1063" y="1726"/>
                  <a:pt x="955" y="1726"/>
                </a:cubicBezTo>
              </a:path>
            </a:pathLst>
          </a:custGeom>
          <a:solidFill>
            <a:schemeClr val="accent1"/>
          </a:solidFill>
          <a:ln w="63500"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444">
            <a:extLst>
              <a:ext uri="{FF2B5EF4-FFF2-40B4-BE49-F238E27FC236}">
                <a16:creationId xmlns:a16="http://schemas.microsoft.com/office/drawing/2014/main" id="{E8AD16C6-7A68-E749-ACCC-81F0CFC85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745" y="9227280"/>
            <a:ext cx="1661548" cy="841425"/>
          </a:xfrm>
          <a:custGeom>
            <a:avLst/>
            <a:gdLst>
              <a:gd name="T0" fmla="*/ 1230 w 1376"/>
              <a:gd name="T1" fmla="*/ 696 h 697"/>
              <a:gd name="T2" fmla="*/ 145 w 1376"/>
              <a:gd name="T3" fmla="*/ 696 h 697"/>
              <a:gd name="T4" fmla="*/ 145 w 1376"/>
              <a:gd name="T5" fmla="*/ 696 h 697"/>
              <a:gd name="T6" fmla="*/ 0 w 1376"/>
              <a:gd name="T7" fmla="*/ 551 h 697"/>
              <a:gd name="T8" fmla="*/ 0 w 1376"/>
              <a:gd name="T9" fmla="*/ 52 h 697"/>
              <a:gd name="T10" fmla="*/ 0 w 1376"/>
              <a:gd name="T11" fmla="*/ 52 h 697"/>
              <a:gd name="T12" fmla="*/ 52 w 1376"/>
              <a:gd name="T13" fmla="*/ 0 h 697"/>
              <a:gd name="T14" fmla="*/ 1323 w 1376"/>
              <a:gd name="T15" fmla="*/ 0 h 697"/>
              <a:gd name="T16" fmla="*/ 1323 w 1376"/>
              <a:gd name="T17" fmla="*/ 0 h 697"/>
              <a:gd name="T18" fmla="*/ 1375 w 1376"/>
              <a:gd name="T19" fmla="*/ 52 h 697"/>
              <a:gd name="T20" fmla="*/ 1375 w 1376"/>
              <a:gd name="T21" fmla="*/ 551 h 697"/>
              <a:gd name="T22" fmla="*/ 1375 w 1376"/>
              <a:gd name="T23" fmla="*/ 551 h 697"/>
              <a:gd name="T24" fmla="*/ 1230 w 1376"/>
              <a:gd name="T25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6" h="697">
                <a:moveTo>
                  <a:pt x="1230" y="696"/>
                </a:moveTo>
                <a:lnTo>
                  <a:pt x="145" y="696"/>
                </a:lnTo>
                <a:lnTo>
                  <a:pt x="145" y="696"/>
                </a:lnTo>
                <a:cubicBezTo>
                  <a:pt x="65" y="696"/>
                  <a:pt x="0" y="631"/>
                  <a:pt x="0" y="551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3"/>
                  <a:pt x="24" y="0"/>
                  <a:pt x="52" y="0"/>
                </a:cubicBezTo>
                <a:lnTo>
                  <a:pt x="1323" y="0"/>
                </a:lnTo>
                <a:lnTo>
                  <a:pt x="1323" y="0"/>
                </a:lnTo>
                <a:cubicBezTo>
                  <a:pt x="1352" y="0"/>
                  <a:pt x="1375" y="23"/>
                  <a:pt x="1375" y="52"/>
                </a:cubicBezTo>
                <a:lnTo>
                  <a:pt x="1375" y="551"/>
                </a:lnTo>
                <a:lnTo>
                  <a:pt x="1375" y="551"/>
                </a:lnTo>
                <a:cubicBezTo>
                  <a:pt x="1375" y="631"/>
                  <a:pt x="1311" y="696"/>
                  <a:pt x="1230" y="696"/>
                </a:cubicBezTo>
              </a:path>
            </a:pathLst>
          </a:custGeom>
          <a:solidFill>
            <a:schemeClr val="bg2">
              <a:lumMod val="50000"/>
            </a:schemeClr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446">
            <a:extLst>
              <a:ext uri="{FF2B5EF4-FFF2-40B4-BE49-F238E27FC236}">
                <a16:creationId xmlns:a16="http://schemas.microsoft.com/office/drawing/2014/main" id="{50006334-6C58-164C-924F-7FA1454B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703" y="3997663"/>
            <a:ext cx="1997055" cy="2178118"/>
          </a:xfrm>
          <a:custGeom>
            <a:avLst/>
            <a:gdLst>
              <a:gd name="T0" fmla="*/ 1288 w 1652"/>
              <a:gd name="T1" fmla="*/ 1618 h 1803"/>
              <a:gd name="T2" fmla="*/ 1291 w 1652"/>
              <a:gd name="T3" fmla="*/ 1604 h 1803"/>
              <a:gd name="T4" fmla="*/ 1291 w 1652"/>
              <a:gd name="T5" fmla="*/ 1604 h 1803"/>
              <a:gd name="T6" fmla="*/ 1334 w 1652"/>
              <a:gd name="T7" fmla="*/ 1549 h 1803"/>
              <a:gd name="T8" fmla="*/ 1638 w 1652"/>
              <a:gd name="T9" fmla="*/ 398 h 1803"/>
              <a:gd name="T10" fmla="*/ 1638 w 1652"/>
              <a:gd name="T11" fmla="*/ 398 h 1803"/>
              <a:gd name="T12" fmla="*/ 1575 w 1652"/>
              <a:gd name="T13" fmla="*/ 290 h 1803"/>
              <a:gd name="T14" fmla="*/ 520 w 1652"/>
              <a:gd name="T15" fmla="*/ 11 h 1803"/>
              <a:gd name="T16" fmla="*/ 531 w 1652"/>
              <a:gd name="T17" fmla="*/ 14 h 1803"/>
              <a:gd name="T18" fmla="*/ 181 w 1652"/>
              <a:gd name="T19" fmla="*/ 1336 h 1803"/>
              <a:gd name="T20" fmla="*/ 1227 w 1652"/>
              <a:gd name="T21" fmla="*/ 1612 h 1803"/>
              <a:gd name="T22" fmla="*/ 1227 w 1652"/>
              <a:gd name="T23" fmla="*/ 1612 h 1803"/>
              <a:gd name="T24" fmla="*/ 1261 w 1652"/>
              <a:gd name="T25" fmla="*/ 1614 h 1803"/>
              <a:gd name="T26" fmla="*/ 1258 w 1652"/>
              <a:gd name="T27" fmla="*/ 1626 h 1803"/>
              <a:gd name="T28" fmla="*/ 1255 w 1652"/>
              <a:gd name="T29" fmla="*/ 1637 h 1803"/>
              <a:gd name="T30" fmla="*/ 1221 w 1652"/>
              <a:gd name="T31" fmla="*/ 1769 h 1803"/>
              <a:gd name="T32" fmla="*/ 131 w 1652"/>
              <a:gd name="T33" fmla="*/ 1481 h 1803"/>
              <a:gd name="T34" fmla="*/ 131 w 1652"/>
              <a:gd name="T35" fmla="*/ 1481 h 1803"/>
              <a:gd name="T36" fmla="*/ 131 w 1652"/>
              <a:gd name="T37" fmla="*/ 1481 h 1803"/>
              <a:gd name="T38" fmla="*/ 77 w 1652"/>
              <a:gd name="T39" fmla="*/ 1388 h 1803"/>
              <a:gd name="T40" fmla="*/ 77 w 1652"/>
              <a:gd name="T41" fmla="*/ 1388 h 1803"/>
              <a:gd name="T42" fmla="*/ 148 w 1652"/>
              <a:gd name="T43" fmla="*/ 1331 h 1803"/>
              <a:gd name="T44" fmla="*/ 148 w 1652"/>
              <a:gd name="T45" fmla="*/ 1331 h 1803"/>
              <a:gd name="T46" fmla="*/ 159 w 1652"/>
              <a:gd name="T47" fmla="*/ 1332 h 1803"/>
              <a:gd name="T48" fmla="*/ 160 w 1652"/>
              <a:gd name="T49" fmla="*/ 1330 h 1803"/>
              <a:gd name="T50" fmla="*/ 159 w 1652"/>
              <a:gd name="T51" fmla="*/ 1330 h 1803"/>
              <a:gd name="T52" fmla="*/ 508 w 1652"/>
              <a:gd name="T53" fmla="*/ 9 h 1803"/>
              <a:gd name="T54" fmla="*/ 508 w 1652"/>
              <a:gd name="T55" fmla="*/ 9 h 1803"/>
              <a:gd name="T56" fmla="*/ 498 w 1652"/>
              <a:gd name="T57" fmla="*/ 7 h 1803"/>
              <a:gd name="T58" fmla="*/ 498 w 1652"/>
              <a:gd name="T59" fmla="*/ 7 h 1803"/>
              <a:gd name="T60" fmla="*/ 342 w 1652"/>
              <a:gd name="T61" fmla="*/ 115 h 1803"/>
              <a:gd name="T62" fmla="*/ 21 w 1652"/>
              <a:gd name="T63" fmla="*/ 1328 h 1803"/>
              <a:gd name="T64" fmla="*/ 21 w 1652"/>
              <a:gd name="T65" fmla="*/ 1328 h 1803"/>
              <a:gd name="T66" fmla="*/ 125 w 1652"/>
              <a:gd name="T67" fmla="*/ 1507 h 1803"/>
              <a:gd name="T68" fmla="*/ 125 w 1652"/>
              <a:gd name="T69" fmla="*/ 1507 h 1803"/>
              <a:gd name="T70" fmla="*/ 1236 w 1652"/>
              <a:gd name="T71" fmla="*/ 1800 h 1803"/>
              <a:gd name="T72" fmla="*/ 1236 w 1652"/>
              <a:gd name="T73" fmla="*/ 1800 h 1803"/>
              <a:gd name="T74" fmla="*/ 1252 w 1652"/>
              <a:gd name="T75" fmla="*/ 1790 h 1803"/>
              <a:gd name="T76" fmla="*/ 1252 w 1652"/>
              <a:gd name="T77" fmla="*/ 1790 h 1803"/>
              <a:gd name="T78" fmla="*/ 1246 w 1652"/>
              <a:gd name="T79" fmla="*/ 1776 h 1803"/>
              <a:gd name="T80" fmla="*/ 1284 w 1652"/>
              <a:gd name="T81" fmla="*/ 1631 h 1803"/>
              <a:gd name="T82" fmla="*/ 1288 w 1652"/>
              <a:gd name="T83" fmla="*/ 1618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2" h="1803">
                <a:moveTo>
                  <a:pt x="1288" y="1618"/>
                </a:moveTo>
                <a:lnTo>
                  <a:pt x="1291" y="1604"/>
                </a:lnTo>
                <a:lnTo>
                  <a:pt x="1291" y="1604"/>
                </a:lnTo>
                <a:cubicBezTo>
                  <a:pt x="1312" y="1593"/>
                  <a:pt x="1328" y="1574"/>
                  <a:pt x="1334" y="1549"/>
                </a:cubicBezTo>
                <a:lnTo>
                  <a:pt x="1638" y="398"/>
                </a:lnTo>
                <a:lnTo>
                  <a:pt x="1638" y="398"/>
                </a:lnTo>
                <a:cubicBezTo>
                  <a:pt x="1651" y="351"/>
                  <a:pt x="1623" y="302"/>
                  <a:pt x="1575" y="290"/>
                </a:cubicBezTo>
                <a:lnTo>
                  <a:pt x="520" y="11"/>
                </a:lnTo>
                <a:lnTo>
                  <a:pt x="531" y="14"/>
                </a:lnTo>
                <a:lnTo>
                  <a:pt x="181" y="1336"/>
                </a:lnTo>
                <a:lnTo>
                  <a:pt x="1227" y="1612"/>
                </a:lnTo>
                <a:lnTo>
                  <a:pt x="1227" y="1612"/>
                </a:lnTo>
                <a:cubicBezTo>
                  <a:pt x="1238" y="1615"/>
                  <a:pt x="1250" y="1616"/>
                  <a:pt x="1261" y="1614"/>
                </a:cubicBezTo>
                <a:lnTo>
                  <a:pt x="1258" y="1626"/>
                </a:lnTo>
                <a:lnTo>
                  <a:pt x="1255" y="1637"/>
                </a:lnTo>
                <a:lnTo>
                  <a:pt x="1221" y="1769"/>
                </a:lnTo>
                <a:lnTo>
                  <a:pt x="131" y="1481"/>
                </a:lnTo>
                <a:lnTo>
                  <a:pt x="131" y="1481"/>
                </a:lnTo>
                <a:lnTo>
                  <a:pt x="131" y="1481"/>
                </a:lnTo>
                <a:cubicBezTo>
                  <a:pt x="91" y="1470"/>
                  <a:pt x="66" y="1428"/>
                  <a:pt x="77" y="1388"/>
                </a:cubicBezTo>
                <a:lnTo>
                  <a:pt x="77" y="1388"/>
                </a:lnTo>
                <a:cubicBezTo>
                  <a:pt x="86" y="1354"/>
                  <a:pt x="115" y="1332"/>
                  <a:pt x="148" y="1331"/>
                </a:cubicBezTo>
                <a:lnTo>
                  <a:pt x="148" y="1331"/>
                </a:lnTo>
                <a:cubicBezTo>
                  <a:pt x="152" y="1331"/>
                  <a:pt x="156" y="1331"/>
                  <a:pt x="159" y="1332"/>
                </a:cubicBezTo>
                <a:lnTo>
                  <a:pt x="160" y="1330"/>
                </a:lnTo>
                <a:lnTo>
                  <a:pt x="159" y="1330"/>
                </a:lnTo>
                <a:lnTo>
                  <a:pt x="508" y="9"/>
                </a:lnTo>
                <a:lnTo>
                  <a:pt x="508" y="9"/>
                </a:lnTo>
                <a:cubicBezTo>
                  <a:pt x="505" y="8"/>
                  <a:pt x="501" y="8"/>
                  <a:pt x="498" y="7"/>
                </a:cubicBezTo>
                <a:lnTo>
                  <a:pt x="498" y="7"/>
                </a:lnTo>
                <a:cubicBezTo>
                  <a:pt x="427" y="0"/>
                  <a:pt x="360" y="44"/>
                  <a:pt x="342" y="115"/>
                </a:cubicBezTo>
                <a:lnTo>
                  <a:pt x="21" y="1328"/>
                </a:lnTo>
                <a:lnTo>
                  <a:pt x="21" y="1328"/>
                </a:lnTo>
                <a:cubicBezTo>
                  <a:pt x="0" y="1406"/>
                  <a:pt x="47" y="1486"/>
                  <a:pt x="125" y="1507"/>
                </a:cubicBezTo>
                <a:lnTo>
                  <a:pt x="125" y="1507"/>
                </a:lnTo>
                <a:lnTo>
                  <a:pt x="1236" y="1800"/>
                </a:lnTo>
                <a:lnTo>
                  <a:pt x="1236" y="1800"/>
                </a:lnTo>
                <a:cubicBezTo>
                  <a:pt x="1244" y="1802"/>
                  <a:pt x="1250" y="1797"/>
                  <a:pt x="1252" y="1790"/>
                </a:cubicBezTo>
                <a:lnTo>
                  <a:pt x="1252" y="1790"/>
                </a:lnTo>
                <a:cubicBezTo>
                  <a:pt x="1254" y="1785"/>
                  <a:pt x="1251" y="1779"/>
                  <a:pt x="1246" y="1776"/>
                </a:cubicBezTo>
                <a:lnTo>
                  <a:pt x="1284" y="1631"/>
                </a:lnTo>
                <a:lnTo>
                  <a:pt x="1288" y="16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447">
            <a:extLst>
              <a:ext uri="{FF2B5EF4-FFF2-40B4-BE49-F238E27FC236}">
                <a16:creationId xmlns:a16="http://schemas.microsoft.com/office/drawing/2014/main" id="{1BBEA256-00AE-BE44-B659-DFD3ECC8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69" y="6958627"/>
            <a:ext cx="2284631" cy="2391137"/>
          </a:xfrm>
          <a:custGeom>
            <a:avLst/>
            <a:gdLst>
              <a:gd name="T0" fmla="*/ 1790 w 1891"/>
              <a:gd name="T1" fmla="*/ 1198 h 1979"/>
              <a:gd name="T2" fmla="*/ 1784 w 1891"/>
              <a:gd name="T3" fmla="*/ 1185 h 1979"/>
              <a:gd name="T4" fmla="*/ 1784 w 1891"/>
              <a:gd name="T5" fmla="*/ 1185 h 1979"/>
              <a:gd name="T6" fmla="*/ 1776 w 1891"/>
              <a:gd name="T7" fmla="*/ 1115 h 1979"/>
              <a:gd name="T8" fmla="*/ 1185 w 1891"/>
              <a:gd name="T9" fmla="*/ 59 h 1979"/>
              <a:gd name="T10" fmla="*/ 1185 w 1891"/>
              <a:gd name="T11" fmla="*/ 59 h 1979"/>
              <a:gd name="T12" fmla="*/ 1062 w 1891"/>
              <a:gd name="T13" fmla="*/ 24 h 1979"/>
              <a:gd name="T14" fmla="*/ 94 w 1891"/>
              <a:gd name="T15" fmla="*/ 566 h 1979"/>
              <a:gd name="T16" fmla="*/ 104 w 1891"/>
              <a:gd name="T17" fmla="*/ 561 h 1979"/>
              <a:gd name="T18" fmla="*/ 783 w 1891"/>
              <a:gd name="T19" fmla="*/ 1774 h 1979"/>
              <a:gd name="T20" fmla="*/ 1742 w 1891"/>
              <a:gd name="T21" fmla="*/ 1237 h 1979"/>
              <a:gd name="T22" fmla="*/ 1742 w 1891"/>
              <a:gd name="T23" fmla="*/ 1237 h 1979"/>
              <a:gd name="T24" fmla="*/ 1769 w 1891"/>
              <a:gd name="T25" fmla="*/ 1214 h 1979"/>
              <a:gd name="T26" fmla="*/ 1775 w 1891"/>
              <a:gd name="T27" fmla="*/ 1225 h 1979"/>
              <a:gd name="T28" fmla="*/ 1780 w 1891"/>
              <a:gd name="T29" fmla="*/ 1235 h 1979"/>
              <a:gd name="T30" fmla="*/ 1848 w 1891"/>
              <a:gd name="T31" fmla="*/ 1356 h 1979"/>
              <a:gd name="T32" fmla="*/ 849 w 1891"/>
              <a:gd name="T33" fmla="*/ 1915 h 1979"/>
              <a:gd name="T34" fmla="*/ 849 w 1891"/>
              <a:gd name="T35" fmla="*/ 1915 h 1979"/>
              <a:gd name="T36" fmla="*/ 849 w 1891"/>
              <a:gd name="T37" fmla="*/ 1915 h 1979"/>
              <a:gd name="T38" fmla="*/ 743 w 1891"/>
              <a:gd name="T39" fmla="*/ 1885 h 1979"/>
              <a:gd name="T40" fmla="*/ 743 w 1891"/>
              <a:gd name="T41" fmla="*/ 1885 h 1979"/>
              <a:gd name="T42" fmla="*/ 755 w 1891"/>
              <a:gd name="T43" fmla="*/ 1794 h 1979"/>
              <a:gd name="T44" fmla="*/ 755 w 1891"/>
              <a:gd name="T45" fmla="*/ 1794 h 1979"/>
              <a:gd name="T46" fmla="*/ 764 w 1891"/>
              <a:gd name="T47" fmla="*/ 1786 h 1979"/>
              <a:gd name="T48" fmla="*/ 763 w 1891"/>
              <a:gd name="T49" fmla="*/ 1785 h 1979"/>
              <a:gd name="T50" fmla="*/ 762 w 1891"/>
              <a:gd name="T51" fmla="*/ 1785 h 1979"/>
              <a:gd name="T52" fmla="*/ 83 w 1891"/>
              <a:gd name="T53" fmla="*/ 572 h 1979"/>
              <a:gd name="T54" fmla="*/ 83 w 1891"/>
              <a:gd name="T55" fmla="*/ 572 h 1979"/>
              <a:gd name="T56" fmla="*/ 75 w 1891"/>
              <a:gd name="T57" fmla="*/ 579 h 1979"/>
              <a:gd name="T58" fmla="*/ 75 w 1891"/>
              <a:gd name="T59" fmla="*/ 579 h 1979"/>
              <a:gd name="T60" fmla="*/ 37 w 1891"/>
              <a:gd name="T61" fmla="*/ 768 h 1979"/>
              <a:gd name="T62" fmla="*/ 660 w 1891"/>
              <a:gd name="T63" fmla="*/ 1881 h 1979"/>
              <a:gd name="T64" fmla="*/ 660 w 1891"/>
              <a:gd name="T65" fmla="*/ 1881 h 1979"/>
              <a:gd name="T66" fmla="*/ 862 w 1891"/>
              <a:gd name="T67" fmla="*/ 1938 h 1979"/>
              <a:gd name="T68" fmla="*/ 1881 w 1891"/>
              <a:gd name="T69" fmla="*/ 1367 h 1979"/>
              <a:gd name="T70" fmla="*/ 1881 w 1891"/>
              <a:gd name="T71" fmla="*/ 1367 h 1979"/>
              <a:gd name="T72" fmla="*/ 1886 w 1891"/>
              <a:gd name="T73" fmla="*/ 1349 h 1979"/>
              <a:gd name="T74" fmla="*/ 1886 w 1891"/>
              <a:gd name="T75" fmla="*/ 1349 h 1979"/>
              <a:gd name="T76" fmla="*/ 1872 w 1891"/>
              <a:gd name="T77" fmla="*/ 1343 h 1979"/>
              <a:gd name="T78" fmla="*/ 1798 w 1891"/>
              <a:gd name="T79" fmla="*/ 1210 h 1979"/>
              <a:gd name="T80" fmla="*/ 1790 w 1891"/>
              <a:gd name="T81" fmla="*/ 1198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1" h="1979">
                <a:moveTo>
                  <a:pt x="1790" y="1198"/>
                </a:moveTo>
                <a:lnTo>
                  <a:pt x="1784" y="1185"/>
                </a:lnTo>
                <a:lnTo>
                  <a:pt x="1784" y="1185"/>
                </a:lnTo>
                <a:cubicBezTo>
                  <a:pt x="1790" y="1163"/>
                  <a:pt x="1788" y="1137"/>
                  <a:pt x="1776" y="1115"/>
                </a:cubicBezTo>
                <a:lnTo>
                  <a:pt x="1185" y="59"/>
                </a:lnTo>
                <a:lnTo>
                  <a:pt x="1185" y="59"/>
                </a:lnTo>
                <a:cubicBezTo>
                  <a:pt x="1161" y="15"/>
                  <a:pt x="1105" y="0"/>
                  <a:pt x="1062" y="24"/>
                </a:cubicBezTo>
                <a:lnTo>
                  <a:pt x="94" y="566"/>
                </a:lnTo>
                <a:lnTo>
                  <a:pt x="104" y="561"/>
                </a:lnTo>
                <a:lnTo>
                  <a:pt x="783" y="1774"/>
                </a:lnTo>
                <a:lnTo>
                  <a:pt x="1742" y="1237"/>
                </a:lnTo>
                <a:lnTo>
                  <a:pt x="1742" y="1237"/>
                </a:lnTo>
                <a:cubicBezTo>
                  <a:pt x="1753" y="1231"/>
                  <a:pt x="1761" y="1223"/>
                  <a:pt x="1769" y="1214"/>
                </a:cubicBezTo>
                <a:lnTo>
                  <a:pt x="1775" y="1225"/>
                </a:lnTo>
                <a:lnTo>
                  <a:pt x="1780" y="1235"/>
                </a:lnTo>
                <a:lnTo>
                  <a:pt x="1848" y="1356"/>
                </a:lnTo>
                <a:lnTo>
                  <a:pt x="849" y="1915"/>
                </a:lnTo>
                <a:lnTo>
                  <a:pt x="849" y="1915"/>
                </a:lnTo>
                <a:lnTo>
                  <a:pt x="849" y="1915"/>
                </a:lnTo>
                <a:cubicBezTo>
                  <a:pt x="811" y="1936"/>
                  <a:pt x="764" y="1922"/>
                  <a:pt x="743" y="1885"/>
                </a:cubicBezTo>
                <a:lnTo>
                  <a:pt x="743" y="1885"/>
                </a:lnTo>
                <a:cubicBezTo>
                  <a:pt x="726" y="1854"/>
                  <a:pt x="732" y="1818"/>
                  <a:pt x="755" y="1794"/>
                </a:cubicBezTo>
                <a:lnTo>
                  <a:pt x="755" y="1794"/>
                </a:lnTo>
                <a:cubicBezTo>
                  <a:pt x="758" y="1791"/>
                  <a:pt x="760" y="1788"/>
                  <a:pt x="764" y="1786"/>
                </a:cubicBezTo>
                <a:lnTo>
                  <a:pt x="763" y="1785"/>
                </a:lnTo>
                <a:lnTo>
                  <a:pt x="762" y="1785"/>
                </a:lnTo>
                <a:lnTo>
                  <a:pt x="83" y="572"/>
                </a:lnTo>
                <a:lnTo>
                  <a:pt x="83" y="572"/>
                </a:lnTo>
                <a:cubicBezTo>
                  <a:pt x="81" y="574"/>
                  <a:pt x="77" y="577"/>
                  <a:pt x="75" y="579"/>
                </a:cubicBezTo>
                <a:lnTo>
                  <a:pt x="75" y="579"/>
                </a:lnTo>
                <a:cubicBezTo>
                  <a:pt x="18" y="623"/>
                  <a:pt x="0" y="703"/>
                  <a:pt x="37" y="768"/>
                </a:cubicBezTo>
                <a:lnTo>
                  <a:pt x="660" y="1881"/>
                </a:lnTo>
                <a:lnTo>
                  <a:pt x="660" y="1881"/>
                </a:lnTo>
                <a:cubicBezTo>
                  <a:pt x="700" y="1953"/>
                  <a:pt x="790" y="1978"/>
                  <a:pt x="862" y="1938"/>
                </a:cubicBezTo>
                <a:lnTo>
                  <a:pt x="1881" y="1367"/>
                </a:lnTo>
                <a:lnTo>
                  <a:pt x="1881" y="1367"/>
                </a:lnTo>
                <a:cubicBezTo>
                  <a:pt x="1888" y="1363"/>
                  <a:pt x="1890" y="1355"/>
                  <a:pt x="1886" y="1349"/>
                </a:cubicBezTo>
                <a:lnTo>
                  <a:pt x="1886" y="1349"/>
                </a:lnTo>
                <a:cubicBezTo>
                  <a:pt x="1884" y="1344"/>
                  <a:pt x="1877" y="1341"/>
                  <a:pt x="1872" y="1343"/>
                </a:cubicBezTo>
                <a:lnTo>
                  <a:pt x="1798" y="1210"/>
                </a:lnTo>
                <a:lnTo>
                  <a:pt x="1790" y="119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448">
            <a:extLst>
              <a:ext uri="{FF2B5EF4-FFF2-40B4-BE49-F238E27FC236}">
                <a16:creationId xmlns:a16="http://schemas.microsoft.com/office/drawing/2014/main" id="{5C99AB46-D124-2948-BB80-4C34092A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656" y="10191189"/>
            <a:ext cx="1927822" cy="2130190"/>
          </a:xfrm>
          <a:custGeom>
            <a:avLst/>
            <a:gdLst>
              <a:gd name="T0" fmla="*/ 1314 w 1595"/>
              <a:gd name="T1" fmla="*/ 1576 h 1764"/>
              <a:gd name="T2" fmla="*/ 1316 w 1595"/>
              <a:gd name="T3" fmla="*/ 1561 h 1764"/>
              <a:gd name="T4" fmla="*/ 1316 w 1595"/>
              <a:gd name="T5" fmla="*/ 1561 h 1764"/>
              <a:gd name="T6" fmla="*/ 1356 w 1595"/>
              <a:gd name="T7" fmla="*/ 1503 h 1764"/>
              <a:gd name="T8" fmla="*/ 1585 w 1595"/>
              <a:gd name="T9" fmla="*/ 320 h 1764"/>
              <a:gd name="T10" fmla="*/ 1585 w 1595"/>
              <a:gd name="T11" fmla="*/ 320 h 1764"/>
              <a:gd name="T12" fmla="*/ 1514 w 1595"/>
              <a:gd name="T13" fmla="*/ 215 h 1764"/>
              <a:gd name="T14" fmla="*/ 429 w 1595"/>
              <a:gd name="T15" fmla="*/ 5 h 1764"/>
              <a:gd name="T16" fmla="*/ 441 w 1595"/>
              <a:gd name="T17" fmla="*/ 8 h 1764"/>
              <a:gd name="T18" fmla="*/ 178 w 1595"/>
              <a:gd name="T19" fmla="*/ 1366 h 1764"/>
              <a:gd name="T20" fmla="*/ 1251 w 1595"/>
              <a:gd name="T21" fmla="*/ 1573 h 1764"/>
              <a:gd name="T22" fmla="*/ 1251 w 1595"/>
              <a:gd name="T23" fmla="*/ 1573 h 1764"/>
              <a:gd name="T24" fmla="*/ 1286 w 1595"/>
              <a:gd name="T25" fmla="*/ 1573 h 1764"/>
              <a:gd name="T26" fmla="*/ 1284 w 1595"/>
              <a:gd name="T27" fmla="*/ 1585 h 1764"/>
              <a:gd name="T28" fmla="*/ 1282 w 1595"/>
              <a:gd name="T29" fmla="*/ 1597 h 1764"/>
              <a:gd name="T30" fmla="*/ 1256 w 1595"/>
              <a:gd name="T31" fmla="*/ 1732 h 1764"/>
              <a:gd name="T32" fmla="*/ 137 w 1595"/>
              <a:gd name="T33" fmla="*/ 1516 h 1764"/>
              <a:gd name="T34" fmla="*/ 137 w 1595"/>
              <a:gd name="T35" fmla="*/ 1515 h 1764"/>
              <a:gd name="T36" fmla="*/ 137 w 1595"/>
              <a:gd name="T37" fmla="*/ 1515 h 1764"/>
              <a:gd name="T38" fmla="*/ 76 w 1595"/>
              <a:gd name="T39" fmla="*/ 1424 h 1764"/>
              <a:gd name="T40" fmla="*/ 76 w 1595"/>
              <a:gd name="T41" fmla="*/ 1424 h 1764"/>
              <a:gd name="T42" fmla="*/ 144 w 1595"/>
              <a:gd name="T43" fmla="*/ 1363 h 1764"/>
              <a:gd name="T44" fmla="*/ 144 w 1595"/>
              <a:gd name="T45" fmla="*/ 1363 h 1764"/>
              <a:gd name="T46" fmla="*/ 155 w 1595"/>
              <a:gd name="T47" fmla="*/ 1362 h 1764"/>
              <a:gd name="T48" fmla="*/ 155 w 1595"/>
              <a:gd name="T49" fmla="*/ 1361 h 1764"/>
              <a:gd name="T50" fmla="*/ 155 w 1595"/>
              <a:gd name="T51" fmla="*/ 1361 h 1764"/>
              <a:gd name="T52" fmla="*/ 418 w 1595"/>
              <a:gd name="T53" fmla="*/ 3 h 1764"/>
              <a:gd name="T54" fmla="*/ 418 w 1595"/>
              <a:gd name="T55" fmla="*/ 3 h 1764"/>
              <a:gd name="T56" fmla="*/ 407 w 1595"/>
              <a:gd name="T57" fmla="*/ 3 h 1764"/>
              <a:gd name="T58" fmla="*/ 407 w 1595"/>
              <a:gd name="T59" fmla="*/ 3 h 1764"/>
              <a:gd name="T60" fmla="*/ 256 w 1595"/>
              <a:gd name="T61" fmla="*/ 122 h 1764"/>
              <a:gd name="T62" fmla="*/ 15 w 1595"/>
              <a:gd name="T63" fmla="*/ 1368 h 1764"/>
              <a:gd name="T64" fmla="*/ 15 w 1595"/>
              <a:gd name="T65" fmla="*/ 1368 h 1764"/>
              <a:gd name="T66" fmla="*/ 132 w 1595"/>
              <a:gd name="T67" fmla="*/ 1541 h 1764"/>
              <a:gd name="T68" fmla="*/ 132 w 1595"/>
              <a:gd name="T69" fmla="*/ 1541 h 1764"/>
              <a:gd name="T70" fmla="*/ 1274 w 1595"/>
              <a:gd name="T71" fmla="*/ 1762 h 1764"/>
              <a:gd name="T72" fmla="*/ 1274 w 1595"/>
              <a:gd name="T73" fmla="*/ 1762 h 1764"/>
              <a:gd name="T74" fmla="*/ 1289 w 1595"/>
              <a:gd name="T75" fmla="*/ 1752 h 1764"/>
              <a:gd name="T76" fmla="*/ 1289 w 1595"/>
              <a:gd name="T77" fmla="*/ 1752 h 1764"/>
              <a:gd name="T78" fmla="*/ 1282 w 1595"/>
              <a:gd name="T79" fmla="*/ 1738 h 1764"/>
              <a:gd name="T80" fmla="*/ 1310 w 1595"/>
              <a:gd name="T81" fmla="*/ 1589 h 1764"/>
              <a:gd name="T82" fmla="*/ 1314 w 1595"/>
              <a:gd name="T83" fmla="*/ 1576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5" h="1764">
                <a:moveTo>
                  <a:pt x="1314" y="1576"/>
                </a:moveTo>
                <a:lnTo>
                  <a:pt x="1316" y="1561"/>
                </a:lnTo>
                <a:lnTo>
                  <a:pt x="1316" y="1561"/>
                </a:lnTo>
                <a:cubicBezTo>
                  <a:pt x="1336" y="1548"/>
                  <a:pt x="1351" y="1527"/>
                  <a:pt x="1356" y="1503"/>
                </a:cubicBezTo>
                <a:lnTo>
                  <a:pt x="1585" y="320"/>
                </a:lnTo>
                <a:lnTo>
                  <a:pt x="1585" y="320"/>
                </a:lnTo>
                <a:cubicBezTo>
                  <a:pt x="1594" y="271"/>
                  <a:pt x="1562" y="225"/>
                  <a:pt x="1514" y="215"/>
                </a:cubicBezTo>
                <a:lnTo>
                  <a:pt x="429" y="5"/>
                </a:lnTo>
                <a:lnTo>
                  <a:pt x="441" y="8"/>
                </a:lnTo>
                <a:lnTo>
                  <a:pt x="178" y="1366"/>
                </a:lnTo>
                <a:lnTo>
                  <a:pt x="1251" y="1573"/>
                </a:lnTo>
                <a:lnTo>
                  <a:pt x="1251" y="1573"/>
                </a:lnTo>
                <a:cubicBezTo>
                  <a:pt x="1263" y="1576"/>
                  <a:pt x="1275" y="1576"/>
                  <a:pt x="1286" y="1573"/>
                </a:cubicBezTo>
                <a:lnTo>
                  <a:pt x="1284" y="1585"/>
                </a:lnTo>
                <a:lnTo>
                  <a:pt x="1282" y="1597"/>
                </a:lnTo>
                <a:lnTo>
                  <a:pt x="1256" y="1732"/>
                </a:lnTo>
                <a:lnTo>
                  <a:pt x="137" y="1516"/>
                </a:lnTo>
                <a:lnTo>
                  <a:pt x="137" y="1515"/>
                </a:lnTo>
                <a:lnTo>
                  <a:pt x="137" y="1515"/>
                </a:lnTo>
                <a:cubicBezTo>
                  <a:pt x="95" y="1507"/>
                  <a:pt x="68" y="1467"/>
                  <a:pt x="76" y="1424"/>
                </a:cubicBezTo>
                <a:lnTo>
                  <a:pt x="76" y="1424"/>
                </a:lnTo>
                <a:cubicBezTo>
                  <a:pt x="82" y="1391"/>
                  <a:pt x="111" y="1366"/>
                  <a:pt x="144" y="1363"/>
                </a:cubicBezTo>
                <a:lnTo>
                  <a:pt x="144" y="1363"/>
                </a:lnTo>
                <a:cubicBezTo>
                  <a:pt x="147" y="1362"/>
                  <a:pt x="151" y="1362"/>
                  <a:pt x="155" y="1362"/>
                </a:cubicBezTo>
                <a:lnTo>
                  <a:pt x="155" y="1361"/>
                </a:lnTo>
                <a:lnTo>
                  <a:pt x="155" y="1361"/>
                </a:lnTo>
                <a:lnTo>
                  <a:pt x="418" y="3"/>
                </a:lnTo>
                <a:lnTo>
                  <a:pt x="418" y="3"/>
                </a:lnTo>
                <a:cubicBezTo>
                  <a:pt x="414" y="3"/>
                  <a:pt x="410" y="3"/>
                  <a:pt x="407" y="3"/>
                </a:cubicBezTo>
                <a:lnTo>
                  <a:pt x="407" y="3"/>
                </a:lnTo>
                <a:cubicBezTo>
                  <a:pt x="335" y="0"/>
                  <a:pt x="270" y="50"/>
                  <a:pt x="256" y="122"/>
                </a:cubicBezTo>
                <a:lnTo>
                  <a:pt x="15" y="1368"/>
                </a:lnTo>
                <a:lnTo>
                  <a:pt x="15" y="1368"/>
                </a:lnTo>
                <a:cubicBezTo>
                  <a:pt x="0" y="1448"/>
                  <a:pt x="52" y="1525"/>
                  <a:pt x="132" y="1541"/>
                </a:cubicBezTo>
                <a:lnTo>
                  <a:pt x="132" y="1541"/>
                </a:lnTo>
                <a:lnTo>
                  <a:pt x="1274" y="1762"/>
                </a:lnTo>
                <a:lnTo>
                  <a:pt x="1274" y="1762"/>
                </a:lnTo>
                <a:cubicBezTo>
                  <a:pt x="1281" y="1763"/>
                  <a:pt x="1288" y="1759"/>
                  <a:pt x="1289" y="1752"/>
                </a:cubicBezTo>
                <a:lnTo>
                  <a:pt x="1289" y="1752"/>
                </a:lnTo>
                <a:cubicBezTo>
                  <a:pt x="1290" y="1745"/>
                  <a:pt x="1287" y="1740"/>
                  <a:pt x="1282" y="1738"/>
                </a:cubicBezTo>
                <a:lnTo>
                  <a:pt x="1310" y="1589"/>
                </a:lnTo>
                <a:lnTo>
                  <a:pt x="1314" y="15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449">
            <a:extLst>
              <a:ext uri="{FF2B5EF4-FFF2-40B4-BE49-F238E27FC236}">
                <a16:creationId xmlns:a16="http://schemas.microsoft.com/office/drawing/2014/main" id="{305708C6-4052-8243-A3C4-4A797FE6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984" y="3997663"/>
            <a:ext cx="1991728" cy="2178118"/>
          </a:xfrm>
          <a:custGeom>
            <a:avLst/>
            <a:gdLst>
              <a:gd name="T0" fmla="*/ 363 w 1651"/>
              <a:gd name="T1" fmla="*/ 1618 h 1803"/>
              <a:gd name="T2" fmla="*/ 360 w 1651"/>
              <a:gd name="T3" fmla="*/ 1604 h 1803"/>
              <a:gd name="T4" fmla="*/ 360 w 1651"/>
              <a:gd name="T5" fmla="*/ 1604 h 1803"/>
              <a:gd name="T6" fmla="*/ 316 w 1651"/>
              <a:gd name="T7" fmla="*/ 1549 h 1803"/>
              <a:gd name="T8" fmla="*/ 13 w 1651"/>
              <a:gd name="T9" fmla="*/ 398 h 1803"/>
              <a:gd name="T10" fmla="*/ 13 w 1651"/>
              <a:gd name="T11" fmla="*/ 398 h 1803"/>
              <a:gd name="T12" fmla="*/ 75 w 1651"/>
              <a:gd name="T13" fmla="*/ 290 h 1803"/>
              <a:gd name="T14" fmla="*/ 1131 w 1651"/>
              <a:gd name="T15" fmla="*/ 11 h 1803"/>
              <a:gd name="T16" fmla="*/ 1120 w 1651"/>
              <a:gd name="T17" fmla="*/ 14 h 1803"/>
              <a:gd name="T18" fmla="*/ 1469 w 1651"/>
              <a:gd name="T19" fmla="*/ 1336 h 1803"/>
              <a:gd name="T20" fmla="*/ 424 w 1651"/>
              <a:gd name="T21" fmla="*/ 1612 h 1803"/>
              <a:gd name="T22" fmla="*/ 424 w 1651"/>
              <a:gd name="T23" fmla="*/ 1612 h 1803"/>
              <a:gd name="T24" fmla="*/ 389 w 1651"/>
              <a:gd name="T25" fmla="*/ 1614 h 1803"/>
              <a:gd name="T26" fmla="*/ 392 w 1651"/>
              <a:gd name="T27" fmla="*/ 1626 h 1803"/>
              <a:gd name="T28" fmla="*/ 395 w 1651"/>
              <a:gd name="T29" fmla="*/ 1637 h 1803"/>
              <a:gd name="T30" fmla="*/ 430 w 1651"/>
              <a:gd name="T31" fmla="*/ 1769 h 1803"/>
              <a:gd name="T32" fmla="*/ 1519 w 1651"/>
              <a:gd name="T33" fmla="*/ 1481 h 1803"/>
              <a:gd name="T34" fmla="*/ 1519 w 1651"/>
              <a:gd name="T35" fmla="*/ 1481 h 1803"/>
              <a:gd name="T36" fmla="*/ 1519 w 1651"/>
              <a:gd name="T37" fmla="*/ 1481 h 1803"/>
              <a:gd name="T38" fmla="*/ 1573 w 1651"/>
              <a:gd name="T39" fmla="*/ 1388 h 1803"/>
              <a:gd name="T40" fmla="*/ 1573 w 1651"/>
              <a:gd name="T41" fmla="*/ 1388 h 1803"/>
              <a:gd name="T42" fmla="*/ 1502 w 1651"/>
              <a:gd name="T43" fmla="*/ 1331 h 1803"/>
              <a:gd name="T44" fmla="*/ 1502 w 1651"/>
              <a:gd name="T45" fmla="*/ 1331 h 1803"/>
              <a:gd name="T46" fmla="*/ 1491 w 1651"/>
              <a:gd name="T47" fmla="*/ 1332 h 1803"/>
              <a:gd name="T48" fmla="*/ 1491 w 1651"/>
              <a:gd name="T49" fmla="*/ 1330 h 1803"/>
              <a:gd name="T50" fmla="*/ 1491 w 1651"/>
              <a:gd name="T51" fmla="*/ 1330 h 1803"/>
              <a:gd name="T52" fmla="*/ 1142 w 1651"/>
              <a:gd name="T53" fmla="*/ 9 h 1803"/>
              <a:gd name="T54" fmla="*/ 1142 w 1651"/>
              <a:gd name="T55" fmla="*/ 9 h 1803"/>
              <a:gd name="T56" fmla="*/ 1153 w 1651"/>
              <a:gd name="T57" fmla="*/ 7 h 1803"/>
              <a:gd name="T58" fmla="*/ 1153 w 1651"/>
              <a:gd name="T59" fmla="*/ 7 h 1803"/>
              <a:gd name="T60" fmla="*/ 1309 w 1651"/>
              <a:gd name="T61" fmla="*/ 115 h 1803"/>
              <a:gd name="T62" fmla="*/ 1630 w 1651"/>
              <a:gd name="T63" fmla="*/ 1328 h 1803"/>
              <a:gd name="T64" fmla="*/ 1630 w 1651"/>
              <a:gd name="T65" fmla="*/ 1328 h 1803"/>
              <a:gd name="T66" fmla="*/ 1526 w 1651"/>
              <a:gd name="T67" fmla="*/ 1507 h 1803"/>
              <a:gd name="T68" fmla="*/ 414 w 1651"/>
              <a:gd name="T69" fmla="*/ 1800 h 1803"/>
              <a:gd name="T70" fmla="*/ 414 w 1651"/>
              <a:gd name="T71" fmla="*/ 1800 h 1803"/>
              <a:gd name="T72" fmla="*/ 399 w 1651"/>
              <a:gd name="T73" fmla="*/ 1790 h 1803"/>
              <a:gd name="T74" fmla="*/ 399 w 1651"/>
              <a:gd name="T75" fmla="*/ 1790 h 1803"/>
              <a:gd name="T76" fmla="*/ 405 w 1651"/>
              <a:gd name="T77" fmla="*/ 1776 h 1803"/>
              <a:gd name="T78" fmla="*/ 367 w 1651"/>
              <a:gd name="T79" fmla="*/ 1631 h 1803"/>
              <a:gd name="T80" fmla="*/ 363 w 1651"/>
              <a:gd name="T81" fmla="*/ 1618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51" h="1803">
                <a:moveTo>
                  <a:pt x="363" y="1618"/>
                </a:moveTo>
                <a:lnTo>
                  <a:pt x="360" y="1604"/>
                </a:lnTo>
                <a:lnTo>
                  <a:pt x="360" y="1604"/>
                </a:lnTo>
                <a:cubicBezTo>
                  <a:pt x="339" y="1593"/>
                  <a:pt x="323" y="1574"/>
                  <a:pt x="316" y="1549"/>
                </a:cubicBezTo>
                <a:lnTo>
                  <a:pt x="13" y="398"/>
                </a:lnTo>
                <a:lnTo>
                  <a:pt x="13" y="398"/>
                </a:lnTo>
                <a:cubicBezTo>
                  <a:pt x="0" y="351"/>
                  <a:pt x="28" y="302"/>
                  <a:pt x="75" y="290"/>
                </a:cubicBezTo>
                <a:lnTo>
                  <a:pt x="1131" y="11"/>
                </a:lnTo>
                <a:lnTo>
                  <a:pt x="1120" y="14"/>
                </a:lnTo>
                <a:lnTo>
                  <a:pt x="1469" y="1336"/>
                </a:lnTo>
                <a:lnTo>
                  <a:pt x="424" y="1612"/>
                </a:lnTo>
                <a:lnTo>
                  <a:pt x="424" y="1612"/>
                </a:lnTo>
                <a:cubicBezTo>
                  <a:pt x="413" y="1615"/>
                  <a:pt x="401" y="1616"/>
                  <a:pt x="389" y="1614"/>
                </a:cubicBezTo>
                <a:lnTo>
                  <a:pt x="392" y="1626"/>
                </a:lnTo>
                <a:lnTo>
                  <a:pt x="395" y="1637"/>
                </a:lnTo>
                <a:lnTo>
                  <a:pt x="430" y="1769"/>
                </a:lnTo>
                <a:lnTo>
                  <a:pt x="1519" y="1481"/>
                </a:lnTo>
                <a:lnTo>
                  <a:pt x="1519" y="1481"/>
                </a:lnTo>
                <a:lnTo>
                  <a:pt x="1519" y="1481"/>
                </a:lnTo>
                <a:cubicBezTo>
                  <a:pt x="1560" y="1470"/>
                  <a:pt x="1584" y="1428"/>
                  <a:pt x="1573" y="1388"/>
                </a:cubicBezTo>
                <a:lnTo>
                  <a:pt x="1573" y="1388"/>
                </a:lnTo>
                <a:cubicBezTo>
                  <a:pt x="1565" y="1354"/>
                  <a:pt x="1536" y="1332"/>
                  <a:pt x="1502" y="1331"/>
                </a:cubicBezTo>
                <a:lnTo>
                  <a:pt x="1502" y="1331"/>
                </a:lnTo>
                <a:cubicBezTo>
                  <a:pt x="1499" y="1331"/>
                  <a:pt x="1495" y="1331"/>
                  <a:pt x="1491" y="1332"/>
                </a:cubicBezTo>
                <a:lnTo>
                  <a:pt x="1491" y="1330"/>
                </a:lnTo>
                <a:lnTo>
                  <a:pt x="1491" y="1330"/>
                </a:lnTo>
                <a:lnTo>
                  <a:pt x="1142" y="9"/>
                </a:lnTo>
                <a:lnTo>
                  <a:pt x="1142" y="9"/>
                </a:lnTo>
                <a:cubicBezTo>
                  <a:pt x="1146" y="8"/>
                  <a:pt x="1150" y="8"/>
                  <a:pt x="1153" y="7"/>
                </a:cubicBezTo>
                <a:lnTo>
                  <a:pt x="1153" y="7"/>
                </a:lnTo>
                <a:cubicBezTo>
                  <a:pt x="1223" y="0"/>
                  <a:pt x="1291" y="44"/>
                  <a:pt x="1309" y="115"/>
                </a:cubicBezTo>
                <a:lnTo>
                  <a:pt x="1630" y="1328"/>
                </a:lnTo>
                <a:lnTo>
                  <a:pt x="1630" y="1328"/>
                </a:lnTo>
                <a:cubicBezTo>
                  <a:pt x="1650" y="1406"/>
                  <a:pt x="1604" y="1486"/>
                  <a:pt x="1526" y="1507"/>
                </a:cubicBezTo>
                <a:lnTo>
                  <a:pt x="414" y="1800"/>
                </a:lnTo>
                <a:lnTo>
                  <a:pt x="414" y="1800"/>
                </a:lnTo>
                <a:cubicBezTo>
                  <a:pt x="407" y="1802"/>
                  <a:pt x="400" y="1797"/>
                  <a:pt x="399" y="1790"/>
                </a:cubicBezTo>
                <a:lnTo>
                  <a:pt x="399" y="1790"/>
                </a:lnTo>
                <a:cubicBezTo>
                  <a:pt x="397" y="1785"/>
                  <a:pt x="400" y="1779"/>
                  <a:pt x="405" y="1776"/>
                </a:cubicBezTo>
                <a:lnTo>
                  <a:pt x="367" y="1631"/>
                </a:lnTo>
                <a:lnTo>
                  <a:pt x="363" y="16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450">
            <a:extLst>
              <a:ext uri="{FF2B5EF4-FFF2-40B4-BE49-F238E27FC236}">
                <a16:creationId xmlns:a16="http://schemas.microsoft.com/office/drawing/2014/main" id="{B718927D-8207-5C4B-B12A-6EC62B49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984" y="6958627"/>
            <a:ext cx="2284631" cy="2391137"/>
          </a:xfrm>
          <a:custGeom>
            <a:avLst/>
            <a:gdLst>
              <a:gd name="T0" fmla="*/ 100 w 1890"/>
              <a:gd name="T1" fmla="*/ 1198 h 1979"/>
              <a:gd name="T2" fmla="*/ 107 w 1890"/>
              <a:gd name="T3" fmla="*/ 1185 h 1979"/>
              <a:gd name="T4" fmla="*/ 107 w 1890"/>
              <a:gd name="T5" fmla="*/ 1185 h 1979"/>
              <a:gd name="T6" fmla="*/ 114 w 1890"/>
              <a:gd name="T7" fmla="*/ 1115 h 1979"/>
              <a:gd name="T8" fmla="*/ 706 w 1890"/>
              <a:gd name="T9" fmla="*/ 59 h 1979"/>
              <a:gd name="T10" fmla="*/ 706 w 1890"/>
              <a:gd name="T11" fmla="*/ 59 h 1979"/>
              <a:gd name="T12" fmla="*/ 828 w 1890"/>
              <a:gd name="T13" fmla="*/ 24 h 1979"/>
              <a:gd name="T14" fmla="*/ 1797 w 1890"/>
              <a:gd name="T15" fmla="*/ 566 h 1979"/>
              <a:gd name="T16" fmla="*/ 1786 w 1890"/>
              <a:gd name="T17" fmla="*/ 561 h 1979"/>
              <a:gd name="T18" fmla="*/ 1107 w 1890"/>
              <a:gd name="T19" fmla="*/ 1774 h 1979"/>
              <a:gd name="T20" fmla="*/ 148 w 1890"/>
              <a:gd name="T21" fmla="*/ 1237 h 1979"/>
              <a:gd name="T22" fmla="*/ 148 w 1890"/>
              <a:gd name="T23" fmla="*/ 1237 h 1979"/>
              <a:gd name="T24" fmla="*/ 121 w 1890"/>
              <a:gd name="T25" fmla="*/ 1214 h 1979"/>
              <a:gd name="T26" fmla="*/ 116 w 1890"/>
              <a:gd name="T27" fmla="*/ 1225 h 1979"/>
              <a:gd name="T28" fmla="*/ 110 w 1890"/>
              <a:gd name="T29" fmla="*/ 1235 h 1979"/>
              <a:gd name="T30" fmla="*/ 43 w 1890"/>
              <a:gd name="T31" fmla="*/ 1356 h 1979"/>
              <a:gd name="T32" fmla="*/ 1041 w 1890"/>
              <a:gd name="T33" fmla="*/ 1915 h 1979"/>
              <a:gd name="T34" fmla="*/ 1041 w 1890"/>
              <a:gd name="T35" fmla="*/ 1915 h 1979"/>
              <a:gd name="T36" fmla="*/ 1041 w 1890"/>
              <a:gd name="T37" fmla="*/ 1915 h 1979"/>
              <a:gd name="T38" fmla="*/ 1147 w 1890"/>
              <a:gd name="T39" fmla="*/ 1885 h 1979"/>
              <a:gd name="T40" fmla="*/ 1147 w 1890"/>
              <a:gd name="T41" fmla="*/ 1885 h 1979"/>
              <a:gd name="T42" fmla="*/ 1136 w 1890"/>
              <a:gd name="T43" fmla="*/ 1794 h 1979"/>
              <a:gd name="T44" fmla="*/ 1136 w 1890"/>
              <a:gd name="T45" fmla="*/ 1794 h 1979"/>
              <a:gd name="T46" fmla="*/ 1126 w 1890"/>
              <a:gd name="T47" fmla="*/ 1786 h 1979"/>
              <a:gd name="T48" fmla="*/ 1127 w 1890"/>
              <a:gd name="T49" fmla="*/ 1785 h 1979"/>
              <a:gd name="T50" fmla="*/ 1128 w 1890"/>
              <a:gd name="T51" fmla="*/ 1785 h 1979"/>
              <a:gd name="T52" fmla="*/ 1806 w 1890"/>
              <a:gd name="T53" fmla="*/ 572 h 1979"/>
              <a:gd name="T54" fmla="*/ 1806 w 1890"/>
              <a:gd name="T55" fmla="*/ 572 h 1979"/>
              <a:gd name="T56" fmla="*/ 1816 w 1890"/>
              <a:gd name="T57" fmla="*/ 579 h 1979"/>
              <a:gd name="T58" fmla="*/ 1816 w 1890"/>
              <a:gd name="T59" fmla="*/ 579 h 1979"/>
              <a:gd name="T60" fmla="*/ 1853 w 1890"/>
              <a:gd name="T61" fmla="*/ 768 h 1979"/>
              <a:gd name="T62" fmla="*/ 1230 w 1890"/>
              <a:gd name="T63" fmla="*/ 1881 h 1979"/>
              <a:gd name="T64" fmla="*/ 1230 w 1890"/>
              <a:gd name="T65" fmla="*/ 1881 h 1979"/>
              <a:gd name="T66" fmla="*/ 1028 w 1890"/>
              <a:gd name="T67" fmla="*/ 1938 h 1979"/>
              <a:gd name="T68" fmla="*/ 8 w 1890"/>
              <a:gd name="T69" fmla="*/ 1367 h 1979"/>
              <a:gd name="T70" fmla="*/ 8 w 1890"/>
              <a:gd name="T71" fmla="*/ 1367 h 1979"/>
              <a:gd name="T72" fmla="*/ 4 w 1890"/>
              <a:gd name="T73" fmla="*/ 1349 h 1979"/>
              <a:gd name="T74" fmla="*/ 4 w 1890"/>
              <a:gd name="T75" fmla="*/ 1349 h 1979"/>
              <a:gd name="T76" fmla="*/ 18 w 1890"/>
              <a:gd name="T77" fmla="*/ 1343 h 1979"/>
              <a:gd name="T78" fmla="*/ 93 w 1890"/>
              <a:gd name="T79" fmla="*/ 1210 h 1979"/>
              <a:gd name="T80" fmla="*/ 100 w 1890"/>
              <a:gd name="T81" fmla="*/ 1198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0" h="1979">
                <a:moveTo>
                  <a:pt x="100" y="1198"/>
                </a:moveTo>
                <a:lnTo>
                  <a:pt x="107" y="1185"/>
                </a:lnTo>
                <a:lnTo>
                  <a:pt x="107" y="1185"/>
                </a:lnTo>
                <a:cubicBezTo>
                  <a:pt x="100" y="1163"/>
                  <a:pt x="101" y="1137"/>
                  <a:pt x="114" y="1115"/>
                </a:cubicBezTo>
                <a:lnTo>
                  <a:pt x="706" y="59"/>
                </a:lnTo>
                <a:lnTo>
                  <a:pt x="706" y="59"/>
                </a:lnTo>
                <a:cubicBezTo>
                  <a:pt x="729" y="15"/>
                  <a:pt x="785" y="0"/>
                  <a:pt x="828" y="24"/>
                </a:cubicBezTo>
                <a:lnTo>
                  <a:pt x="1797" y="566"/>
                </a:lnTo>
                <a:lnTo>
                  <a:pt x="1786" y="561"/>
                </a:lnTo>
                <a:lnTo>
                  <a:pt x="1107" y="1774"/>
                </a:lnTo>
                <a:lnTo>
                  <a:pt x="148" y="1237"/>
                </a:lnTo>
                <a:lnTo>
                  <a:pt x="148" y="1237"/>
                </a:lnTo>
                <a:cubicBezTo>
                  <a:pt x="138" y="1231"/>
                  <a:pt x="129" y="1223"/>
                  <a:pt x="121" y="1214"/>
                </a:cubicBezTo>
                <a:lnTo>
                  <a:pt x="116" y="1225"/>
                </a:lnTo>
                <a:lnTo>
                  <a:pt x="110" y="1235"/>
                </a:lnTo>
                <a:lnTo>
                  <a:pt x="43" y="1356"/>
                </a:lnTo>
                <a:lnTo>
                  <a:pt x="1041" y="1915"/>
                </a:lnTo>
                <a:lnTo>
                  <a:pt x="1041" y="1915"/>
                </a:lnTo>
                <a:lnTo>
                  <a:pt x="1041" y="1915"/>
                </a:lnTo>
                <a:cubicBezTo>
                  <a:pt x="1079" y="1936"/>
                  <a:pt x="1126" y="1922"/>
                  <a:pt x="1147" y="1885"/>
                </a:cubicBezTo>
                <a:lnTo>
                  <a:pt x="1147" y="1885"/>
                </a:lnTo>
                <a:cubicBezTo>
                  <a:pt x="1164" y="1854"/>
                  <a:pt x="1158" y="1818"/>
                  <a:pt x="1136" y="1794"/>
                </a:cubicBezTo>
                <a:lnTo>
                  <a:pt x="1136" y="1794"/>
                </a:lnTo>
                <a:cubicBezTo>
                  <a:pt x="1132" y="1791"/>
                  <a:pt x="1130" y="1788"/>
                  <a:pt x="1126" y="1786"/>
                </a:cubicBezTo>
                <a:lnTo>
                  <a:pt x="1127" y="1785"/>
                </a:lnTo>
                <a:lnTo>
                  <a:pt x="1128" y="1785"/>
                </a:lnTo>
                <a:lnTo>
                  <a:pt x="1806" y="572"/>
                </a:lnTo>
                <a:lnTo>
                  <a:pt x="1806" y="572"/>
                </a:lnTo>
                <a:cubicBezTo>
                  <a:pt x="1809" y="574"/>
                  <a:pt x="1813" y="577"/>
                  <a:pt x="1816" y="579"/>
                </a:cubicBezTo>
                <a:lnTo>
                  <a:pt x="1816" y="579"/>
                </a:lnTo>
                <a:cubicBezTo>
                  <a:pt x="1872" y="623"/>
                  <a:pt x="1889" y="703"/>
                  <a:pt x="1853" y="768"/>
                </a:cubicBezTo>
                <a:lnTo>
                  <a:pt x="1230" y="1881"/>
                </a:lnTo>
                <a:lnTo>
                  <a:pt x="1230" y="1881"/>
                </a:lnTo>
                <a:cubicBezTo>
                  <a:pt x="1190" y="1953"/>
                  <a:pt x="1100" y="1978"/>
                  <a:pt x="1028" y="1938"/>
                </a:cubicBezTo>
                <a:lnTo>
                  <a:pt x="8" y="1367"/>
                </a:lnTo>
                <a:lnTo>
                  <a:pt x="8" y="1367"/>
                </a:lnTo>
                <a:cubicBezTo>
                  <a:pt x="2" y="1363"/>
                  <a:pt x="0" y="1355"/>
                  <a:pt x="4" y="1349"/>
                </a:cubicBezTo>
                <a:lnTo>
                  <a:pt x="4" y="1349"/>
                </a:lnTo>
                <a:cubicBezTo>
                  <a:pt x="6" y="1344"/>
                  <a:pt x="13" y="1341"/>
                  <a:pt x="18" y="1343"/>
                </a:cubicBezTo>
                <a:lnTo>
                  <a:pt x="93" y="1210"/>
                </a:lnTo>
                <a:lnTo>
                  <a:pt x="100" y="119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451">
            <a:extLst>
              <a:ext uri="{FF2B5EF4-FFF2-40B4-BE49-F238E27FC236}">
                <a16:creationId xmlns:a16="http://schemas.microsoft.com/office/drawing/2014/main" id="{B29840D6-55AC-AE46-BFCE-DB50CF49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031" y="10191189"/>
            <a:ext cx="1927822" cy="2130190"/>
          </a:xfrm>
          <a:custGeom>
            <a:avLst/>
            <a:gdLst>
              <a:gd name="T0" fmla="*/ 281 w 1596"/>
              <a:gd name="T1" fmla="*/ 1576 h 1764"/>
              <a:gd name="T2" fmla="*/ 279 w 1596"/>
              <a:gd name="T3" fmla="*/ 1561 h 1764"/>
              <a:gd name="T4" fmla="*/ 279 w 1596"/>
              <a:gd name="T5" fmla="*/ 1561 h 1764"/>
              <a:gd name="T6" fmla="*/ 239 w 1596"/>
              <a:gd name="T7" fmla="*/ 1503 h 1764"/>
              <a:gd name="T8" fmla="*/ 10 w 1596"/>
              <a:gd name="T9" fmla="*/ 320 h 1764"/>
              <a:gd name="T10" fmla="*/ 10 w 1596"/>
              <a:gd name="T11" fmla="*/ 320 h 1764"/>
              <a:gd name="T12" fmla="*/ 81 w 1596"/>
              <a:gd name="T13" fmla="*/ 215 h 1764"/>
              <a:gd name="T14" fmla="*/ 1166 w 1596"/>
              <a:gd name="T15" fmla="*/ 5 h 1764"/>
              <a:gd name="T16" fmla="*/ 1154 w 1596"/>
              <a:gd name="T17" fmla="*/ 8 h 1764"/>
              <a:gd name="T18" fmla="*/ 1417 w 1596"/>
              <a:gd name="T19" fmla="*/ 1366 h 1764"/>
              <a:gd name="T20" fmla="*/ 344 w 1596"/>
              <a:gd name="T21" fmla="*/ 1573 h 1764"/>
              <a:gd name="T22" fmla="*/ 344 w 1596"/>
              <a:gd name="T23" fmla="*/ 1573 h 1764"/>
              <a:gd name="T24" fmla="*/ 309 w 1596"/>
              <a:gd name="T25" fmla="*/ 1573 h 1764"/>
              <a:gd name="T26" fmla="*/ 310 w 1596"/>
              <a:gd name="T27" fmla="*/ 1585 h 1764"/>
              <a:gd name="T28" fmla="*/ 313 w 1596"/>
              <a:gd name="T29" fmla="*/ 1597 h 1764"/>
              <a:gd name="T30" fmla="*/ 339 w 1596"/>
              <a:gd name="T31" fmla="*/ 1732 h 1764"/>
              <a:gd name="T32" fmla="*/ 1458 w 1596"/>
              <a:gd name="T33" fmla="*/ 1516 h 1764"/>
              <a:gd name="T34" fmla="*/ 1458 w 1596"/>
              <a:gd name="T35" fmla="*/ 1515 h 1764"/>
              <a:gd name="T36" fmla="*/ 1458 w 1596"/>
              <a:gd name="T37" fmla="*/ 1515 h 1764"/>
              <a:gd name="T38" fmla="*/ 1518 w 1596"/>
              <a:gd name="T39" fmla="*/ 1424 h 1764"/>
              <a:gd name="T40" fmla="*/ 1518 w 1596"/>
              <a:gd name="T41" fmla="*/ 1424 h 1764"/>
              <a:gd name="T42" fmla="*/ 1451 w 1596"/>
              <a:gd name="T43" fmla="*/ 1363 h 1764"/>
              <a:gd name="T44" fmla="*/ 1451 w 1596"/>
              <a:gd name="T45" fmla="*/ 1363 h 1764"/>
              <a:gd name="T46" fmla="*/ 1440 w 1596"/>
              <a:gd name="T47" fmla="*/ 1362 h 1764"/>
              <a:gd name="T48" fmla="*/ 1440 w 1596"/>
              <a:gd name="T49" fmla="*/ 1361 h 1764"/>
              <a:gd name="T50" fmla="*/ 1440 w 1596"/>
              <a:gd name="T51" fmla="*/ 1361 h 1764"/>
              <a:gd name="T52" fmla="*/ 1177 w 1596"/>
              <a:gd name="T53" fmla="*/ 3 h 1764"/>
              <a:gd name="T54" fmla="*/ 1177 w 1596"/>
              <a:gd name="T55" fmla="*/ 3 h 1764"/>
              <a:gd name="T56" fmla="*/ 1188 w 1596"/>
              <a:gd name="T57" fmla="*/ 3 h 1764"/>
              <a:gd name="T58" fmla="*/ 1188 w 1596"/>
              <a:gd name="T59" fmla="*/ 3 h 1764"/>
              <a:gd name="T60" fmla="*/ 1338 w 1596"/>
              <a:gd name="T61" fmla="*/ 122 h 1764"/>
              <a:gd name="T62" fmla="*/ 1579 w 1596"/>
              <a:gd name="T63" fmla="*/ 1368 h 1764"/>
              <a:gd name="T64" fmla="*/ 1579 w 1596"/>
              <a:gd name="T65" fmla="*/ 1368 h 1764"/>
              <a:gd name="T66" fmla="*/ 1463 w 1596"/>
              <a:gd name="T67" fmla="*/ 1541 h 1764"/>
              <a:gd name="T68" fmla="*/ 321 w 1596"/>
              <a:gd name="T69" fmla="*/ 1762 h 1764"/>
              <a:gd name="T70" fmla="*/ 321 w 1596"/>
              <a:gd name="T71" fmla="*/ 1762 h 1764"/>
              <a:gd name="T72" fmla="*/ 305 w 1596"/>
              <a:gd name="T73" fmla="*/ 1752 h 1764"/>
              <a:gd name="T74" fmla="*/ 305 w 1596"/>
              <a:gd name="T75" fmla="*/ 1752 h 1764"/>
              <a:gd name="T76" fmla="*/ 312 w 1596"/>
              <a:gd name="T77" fmla="*/ 1738 h 1764"/>
              <a:gd name="T78" fmla="*/ 284 w 1596"/>
              <a:gd name="T79" fmla="*/ 1589 h 1764"/>
              <a:gd name="T80" fmla="*/ 281 w 1596"/>
              <a:gd name="T81" fmla="*/ 1576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96" h="1764">
                <a:moveTo>
                  <a:pt x="281" y="1576"/>
                </a:moveTo>
                <a:lnTo>
                  <a:pt x="279" y="1561"/>
                </a:lnTo>
                <a:lnTo>
                  <a:pt x="279" y="1561"/>
                </a:lnTo>
                <a:cubicBezTo>
                  <a:pt x="259" y="1548"/>
                  <a:pt x="244" y="1527"/>
                  <a:pt x="239" y="1503"/>
                </a:cubicBezTo>
                <a:lnTo>
                  <a:pt x="10" y="320"/>
                </a:lnTo>
                <a:lnTo>
                  <a:pt x="10" y="320"/>
                </a:lnTo>
                <a:cubicBezTo>
                  <a:pt x="0" y="271"/>
                  <a:pt x="32" y="225"/>
                  <a:pt x="81" y="215"/>
                </a:cubicBezTo>
                <a:lnTo>
                  <a:pt x="1166" y="5"/>
                </a:lnTo>
                <a:lnTo>
                  <a:pt x="1154" y="8"/>
                </a:lnTo>
                <a:lnTo>
                  <a:pt x="1417" y="1366"/>
                </a:lnTo>
                <a:lnTo>
                  <a:pt x="344" y="1573"/>
                </a:lnTo>
                <a:lnTo>
                  <a:pt x="344" y="1573"/>
                </a:lnTo>
                <a:cubicBezTo>
                  <a:pt x="332" y="1576"/>
                  <a:pt x="320" y="1576"/>
                  <a:pt x="309" y="1573"/>
                </a:cubicBezTo>
                <a:lnTo>
                  <a:pt x="310" y="1585"/>
                </a:lnTo>
                <a:lnTo>
                  <a:pt x="313" y="1597"/>
                </a:lnTo>
                <a:lnTo>
                  <a:pt x="339" y="1732"/>
                </a:lnTo>
                <a:lnTo>
                  <a:pt x="1458" y="1516"/>
                </a:lnTo>
                <a:lnTo>
                  <a:pt x="1458" y="1515"/>
                </a:lnTo>
                <a:lnTo>
                  <a:pt x="1458" y="1515"/>
                </a:lnTo>
                <a:cubicBezTo>
                  <a:pt x="1499" y="1507"/>
                  <a:pt x="1527" y="1467"/>
                  <a:pt x="1518" y="1424"/>
                </a:cubicBezTo>
                <a:lnTo>
                  <a:pt x="1518" y="1424"/>
                </a:lnTo>
                <a:cubicBezTo>
                  <a:pt x="1512" y="1391"/>
                  <a:pt x="1484" y="1366"/>
                  <a:pt x="1451" y="1363"/>
                </a:cubicBezTo>
                <a:lnTo>
                  <a:pt x="1451" y="1363"/>
                </a:lnTo>
                <a:cubicBezTo>
                  <a:pt x="1447" y="1362"/>
                  <a:pt x="1443" y="1362"/>
                  <a:pt x="1440" y="1362"/>
                </a:cubicBezTo>
                <a:lnTo>
                  <a:pt x="1440" y="1361"/>
                </a:lnTo>
                <a:lnTo>
                  <a:pt x="1440" y="1361"/>
                </a:lnTo>
                <a:lnTo>
                  <a:pt x="1177" y="3"/>
                </a:lnTo>
                <a:lnTo>
                  <a:pt x="1177" y="3"/>
                </a:lnTo>
                <a:cubicBezTo>
                  <a:pt x="1181" y="3"/>
                  <a:pt x="1184" y="3"/>
                  <a:pt x="1188" y="3"/>
                </a:cubicBezTo>
                <a:lnTo>
                  <a:pt x="1188" y="3"/>
                </a:lnTo>
                <a:cubicBezTo>
                  <a:pt x="1260" y="0"/>
                  <a:pt x="1325" y="50"/>
                  <a:pt x="1338" y="122"/>
                </a:cubicBezTo>
                <a:lnTo>
                  <a:pt x="1579" y="1368"/>
                </a:lnTo>
                <a:lnTo>
                  <a:pt x="1579" y="1368"/>
                </a:lnTo>
                <a:cubicBezTo>
                  <a:pt x="1595" y="1448"/>
                  <a:pt x="1543" y="1525"/>
                  <a:pt x="1463" y="1541"/>
                </a:cubicBezTo>
                <a:lnTo>
                  <a:pt x="321" y="1762"/>
                </a:lnTo>
                <a:lnTo>
                  <a:pt x="321" y="1762"/>
                </a:lnTo>
                <a:cubicBezTo>
                  <a:pt x="314" y="1763"/>
                  <a:pt x="307" y="1759"/>
                  <a:pt x="305" y="1752"/>
                </a:cubicBezTo>
                <a:lnTo>
                  <a:pt x="305" y="1752"/>
                </a:lnTo>
                <a:cubicBezTo>
                  <a:pt x="304" y="1745"/>
                  <a:pt x="307" y="1740"/>
                  <a:pt x="312" y="1738"/>
                </a:cubicBezTo>
                <a:lnTo>
                  <a:pt x="284" y="1589"/>
                </a:lnTo>
                <a:lnTo>
                  <a:pt x="281" y="157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CuadroTexto 4">
            <a:extLst>
              <a:ext uri="{FF2B5EF4-FFF2-40B4-BE49-F238E27FC236}">
                <a16:creationId xmlns:a16="http://schemas.microsoft.com/office/drawing/2014/main" id="{BC53347E-ADF9-634B-B177-4FB5684E16D7}"/>
              </a:ext>
            </a:extLst>
          </p:cNvPr>
          <p:cNvSpPr txBox="1"/>
          <p:nvPr/>
        </p:nvSpPr>
        <p:spPr>
          <a:xfrm>
            <a:off x="5915268" y="4538690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306" name="CuadroTexto 4">
            <a:extLst>
              <a:ext uri="{FF2B5EF4-FFF2-40B4-BE49-F238E27FC236}">
                <a16:creationId xmlns:a16="http://schemas.microsoft.com/office/drawing/2014/main" id="{63CAEA9D-A9AB-8D4D-BCFD-3FB66A3DC462}"/>
              </a:ext>
            </a:extLst>
          </p:cNvPr>
          <p:cNvSpPr txBox="1"/>
          <p:nvPr/>
        </p:nvSpPr>
        <p:spPr>
          <a:xfrm>
            <a:off x="5680136" y="7569273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307" name="CuadroTexto 4">
            <a:extLst>
              <a:ext uri="{FF2B5EF4-FFF2-40B4-BE49-F238E27FC236}">
                <a16:creationId xmlns:a16="http://schemas.microsoft.com/office/drawing/2014/main" id="{04CBF1A7-BC2D-CC46-BBDB-A5C18D9A1BAE}"/>
              </a:ext>
            </a:extLst>
          </p:cNvPr>
          <p:cNvSpPr txBox="1"/>
          <p:nvPr/>
        </p:nvSpPr>
        <p:spPr>
          <a:xfrm>
            <a:off x="5941393" y="10730485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308" name="CuadroTexto 4">
            <a:extLst>
              <a:ext uri="{FF2B5EF4-FFF2-40B4-BE49-F238E27FC236}">
                <a16:creationId xmlns:a16="http://schemas.microsoft.com/office/drawing/2014/main" id="{FFEEB549-1B8C-A24B-A30E-F9FC25D7963B}"/>
              </a:ext>
            </a:extLst>
          </p:cNvPr>
          <p:cNvSpPr txBox="1"/>
          <p:nvPr/>
        </p:nvSpPr>
        <p:spPr>
          <a:xfrm>
            <a:off x="17410583" y="4486439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309" name="CuadroTexto 4">
            <a:extLst>
              <a:ext uri="{FF2B5EF4-FFF2-40B4-BE49-F238E27FC236}">
                <a16:creationId xmlns:a16="http://schemas.microsoft.com/office/drawing/2014/main" id="{3F4B6A0A-D47A-2147-BD84-A8B0E4D08D9A}"/>
              </a:ext>
            </a:extLst>
          </p:cNvPr>
          <p:cNvSpPr txBox="1"/>
          <p:nvPr/>
        </p:nvSpPr>
        <p:spPr>
          <a:xfrm>
            <a:off x="17581707" y="7569273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</a:t>
            </a:r>
          </a:p>
        </p:txBody>
      </p:sp>
      <p:sp>
        <p:nvSpPr>
          <p:cNvPr id="310" name="CuadroTexto 4">
            <a:extLst>
              <a:ext uri="{FF2B5EF4-FFF2-40B4-BE49-F238E27FC236}">
                <a16:creationId xmlns:a16="http://schemas.microsoft.com/office/drawing/2014/main" id="{13711CB6-C76F-3640-8918-8C17A232FB0F}"/>
              </a:ext>
            </a:extLst>
          </p:cNvPr>
          <p:cNvSpPr txBox="1"/>
          <p:nvPr/>
        </p:nvSpPr>
        <p:spPr>
          <a:xfrm>
            <a:off x="17320450" y="10704359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F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5A5EFC97-B55B-5242-BD2A-548EAE953AF1}"/>
              </a:ext>
            </a:extLst>
          </p:cNvPr>
          <p:cNvGrpSpPr/>
          <p:nvPr/>
        </p:nvGrpSpPr>
        <p:grpSpPr>
          <a:xfrm>
            <a:off x="19638973" y="3946627"/>
            <a:ext cx="3464752" cy="2031326"/>
            <a:chOff x="21840150" y="4290491"/>
            <a:chExt cx="3464752" cy="2031326"/>
          </a:xfrm>
        </p:grpSpPr>
        <p:sp>
          <p:nvSpPr>
            <p:cNvPr id="315" name="CuadroTexto 4">
              <a:extLst>
                <a:ext uri="{FF2B5EF4-FFF2-40B4-BE49-F238E27FC236}">
                  <a16:creationId xmlns:a16="http://schemas.microsoft.com/office/drawing/2014/main" id="{A84AED1B-6BCF-A94F-B604-1AB390DEEEDF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16" name="CuadroTexto 4">
              <a:extLst>
                <a:ext uri="{FF2B5EF4-FFF2-40B4-BE49-F238E27FC236}">
                  <a16:creationId xmlns:a16="http://schemas.microsoft.com/office/drawing/2014/main" id="{C652E3EF-4B59-5E4B-88BA-1460DBEDAD42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7983DBB4-82D0-AC4F-A0CD-A77F88C0F035}"/>
              </a:ext>
            </a:extLst>
          </p:cNvPr>
          <p:cNvGrpSpPr/>
          <p:nvPr/>
        </p:nvGrpSpPr>
        <p:grpSpPr>
          <a:xfrm>
            <a:off x="1366092" y="3946627"/>
            <a:ext cx="3464752" cy="2031326"/>
            <a:chOff x="21840150" y="4290491"/>
            <a:chExt cx="3464752" cy="2031326"/>
          </a:xfrm>
        </p:grpSpPr>
        <p:sp>
          <p:nvSpPr>
            <p:cNvPr id="318" name="CuadroTexto 4">
              <a:extLst>
                <a:ext uri="{FF2B5EF4-FFF2-40B4-BE49-F238E27FC236}">
                  <a16:creationId xmlns:a16="http://schemas.microsoft.com/office/drawing/2014/main" id="{AAA76CFC-190E-CB40-A547-57D0A93FFB4E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19" name="CuadroTexto 4">
              <a:extLst>
                <a:ext uri="{FF2B5EF4-FFF2-40B4-BE49-F238E27FC236}">
                  <a16:creationId xmlns:a16="http://schemas.microsoft.com/office/drawing/2014/main" id="{A833E45E-6F4D-E442-B898-170F198D1E66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E0EBE65-9377-C142-BBA1-106FDFC74559}"/>
              </a:ext>
            </a:extLst>
          </p:cNvPr>
          <p:cNvGrpSpPr/>
          <p:nvPr/>
        </p:nvGrpSpPr>
        <p:grpSpPr>
          <a:xfrm>
            <a:off x="19638973" y="7166090"/>
            <a:ext cx="3464752" cy="2031326"/>
            <a:chOff x="21840150" y="4290491"/>
            <a:chExt cx="3464752" cy="2031326"/>
          </a:xfrm>
        </p:grpSpPr>
        <p:sp>
          <p:nvSpPr>
            <p:cNvPr id="321" name="CuadroTexto 4">
              <a:extLst>
                <a:ext uri="{FF2B5EF4-FFF2-40B4-BE49-F238E27FC236}">
                  <a16:creationId xmlns:a16="http://schemas.microsoft.com/office/drawing/2014/main" id="{0181092E-AE6A-D646-BFF4-5D8284DDEB62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2" name="CuadroTexto 4">
              <a:extLst>
                <a:ext uri="{FF2B5EF4-FFF2-40B4-BE49-F238E27FC236}">
                  <a16:creationId xmlns:a16="http://schemas.microsoft.com/office/drawing/2014/main" id="{DD9D77A5-E798-D542-8924-019F2E72E6F1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51C2E7D5-44F7-5D47-9BCA-F8891E0440CD}"/>
              </a:ext>
            </a:extLst>
          </p:cNvPr>
          <p:cNvGrpSpPr/>
          <p:nvPr/>
        </p:nvGrpSpPr>
        <p:grpSpPr>
          <a:xfrm>
            <a:off x="1366092" y="7166090"/>
            <a:ext cx="3464752" cy="2031326"/>
            <a:chOff x="21840150" y="4290491"/>
            <a:chExt cx="3464752" cy="2031326"/>
          </a:xfrm>
        </p:grpSpPr>
        <p:sp>
          <p:nvSpPr>
            <p:cNvPr id="324" name="CuadroTexto 4">
              <a:extLst>
                <a:ext uri="{FF2B5EF4-FFF2-40B4-BE49-F238E27FC236}">
                  <a16:creationId xmlns:a16="http://schemas.microsoft.com/office/drawing/2014/main" id="{4411611A-581E-EC49-9355-968392543282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5" name="CuadroTexto 4">
              <a:extLst>
                <a:ext uri="{FF2B5EF4-FFF2-40B4-BE49-F238E27FC236}">
                  <a16:creationId xmlns:a16="http://schemas.microsoft.com/office/drawing/2014/main" id="{7E01D818-F1B9-9F46-BA53-61311415F9FB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B2CC24E-FB50-CB4E-8B76-5850FACD0FAA}"/>
              </a:ext>
            </a:extLst>
          </p:cNvPr>
          <p:cNvGrpSpPr/>
          <p:nvPr/>
        </p:nvGrpSpPr>
        <p:grpSpPr>
          <a:xfrm>
            <a:off x="19638973" y="10375261"/>
            <a:ext cx="3464752" cy="2031326"/>
            <a:chOff x="21840150" y="4290491"/>
            <a:chExt cx="3464752" cy="2031326"/>
          </a:xfrm>
        </p:grpSpPr>
        <p:sp>
          <p:nvSpPr>
            <p:cNvPr id="327" name="CuadroTexto 4">
              <a:extLst>
                <a:ext uri="{FF2B5EF4-FFF2-40B4-BE49-F238E27FC236}">
                  <a16:creationId xmlns:a16="http://schemas.microsoft.com/office/drawing/2014/main" id="{0F87BBA0-B860-BE4A-90EB-A08185D8A77F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8" name="CuadroTexto 4">
              <a:extLst>
                <a:ext uri="{FF2B5EF4-FFF2-40B4-BE49-F238E27FC236}">
                  <a16:creationId xmlns:a16="http://schemas.microsoft.com/office/drawing/2014/main" id="{259ED682-86DA-824C-A355-06AB0CC6DA7F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0FE2A0C-7ADE-5F44-B1C6-11A6D139DE3C}"/>
              </a:ext>
            </a:extLst>
          </p:cNvPr>
          <p:cNvGrpSpPr/>
          <p:nvPr/>
        </p:nvGrpSpPr>
        <p:grpSpPr>
          <a:xfrm>
            <a:off x="1366092" y="10375261"/>
            <a:ext cx="3464752" cy="2031326"/>
            <a:chOff x="21840150" y="4290491"/>
            <a:chExt cx="3464752" cy="2031326"/>
          </a:xfrm>
        </p:grpSpPr>
        <p:sp>
          <p:nvSpPr>
            <p:cNvPr id="330" name="CuadroTexto 4">
              <a:extLst>
                <a:ext uri="{FF2B5EF4-FFF2-40B4-BE49-F238E27FC236}">
                  <a16:creationId xmlns:a16="http://schemas.microsoft.com/office/drawing/2014/main" id="{181D2AA9-D837-0B4D-AE75-C0C1479C1B99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31" name="CuadroTexto 4">
              <a:extLst>
                <a:ext uri="{FF2B5EF4-FFF2-40B4-BE49-F238E27FC236}">
                  <a16:creationId xmlns:a16="http://schemas.microsoft.com/office/drawing/2014/main" id="{0FBA2B9D-8F99-054F-B3DD-21E8436CE870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937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E6E8DBE-7CBF-4245-8FFB-71DF619D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3796748"/>
            <a:ext cx="1478003" cy="1478003"/>
          </a:xfrm>
          <a:custGeom>
            <a:avLst/>
            <a:gdLst>
              <a:gd name="T0" fmla="*/ 1426 w 1427"/>
              <a:gd name="T1" fmla="*/ 713 h 1428"/>
              <a:gd name="T2" fmla="*/ 1426 w 1427"/>
              <a:gd name="T3" fmla="*/ 713 h 1428"/>
              <a:gd name="T4" fmla="*/ 713 w 1427"/>
              <a:gd name="T5" fmla="*/ 1427 h 1428"/>
              <a:gd name="T6" fmla="*/ 713 w 1427"/>
              <a:gd name="T7" fmla="*/ 1427 h 1428"/>
              <a:gd name="T8" fmla="*/ 0 w 1427"/>
              <a:gd name="T9" fmla="*/ 713 h 1428"/>
              <a:gd name="T10" fmla="*/ 0 w 1427"/>
              <a:gd name="T11" fmla="*/ 713 h 1428"/>
              <a:gd name="T12" fmla="*/ 713 w 1427"/>
              <a:gd name="T13" fmla="*/ 0 h 1428"/>
              <a:gd name="T14" fmla="*/ 713 w 1427"/>
              <a:gd name="T15" fmla="*/ 0 h 1428"/>
              <a:gd name="T16" fmla="*/ 1426 w 1427"/>
              <a:gd name="T17" fmla="*/ 713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8">
                <a:moveTo>
                  <a:pt x="1426" y="713"/>
                </a:moveTo>
                <a:lnTo>
                  <a:pt x="1426" y="713"/>
                </a:lnTo>
                <a:cubicBezTo>
                  <a:pt x="1426" y="1108"/>
                  <a:pt x="1108" y="1427"/>
                  <a:pt x="713" y="1427"/>
                </a:cubicBezTo>
                <a:lnTo>
                  <a:pt x="713" y="1427"/>
                </a:lnTo>
                <a:cubicBezTo>
                  <a:pt x="320" y="1427"/>
                  <a:pt x="0" y="1108"/>
                  <a:pt x="0" y="713"/>
                </a:cubicBezTo>
                <a:lnTo>
                  <a:pt x="0" y="713"/>
                </a:lnTo>
                <a:cubicBezTo>
                  <a:pt x="0" y="319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19"/>
                  <a:pt x="1426" y="7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41655C3-669E-0948-912A-AD604310C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6082177"/>
            <a:ext cx="1478003" cy="1478003"/>
          </a:xfrm>
          <a:custGeom>
            <a:avLst/>
            <a:gdLst>
              <a:gd name="T0" fmla="*/ 1426 w 1427"/>
              <a:gd name="T1" fmla="*/ 714 h 1429"/>
              <a:gd name="T2" fmla="*/ 1426 w 1427"/>
              <a:gd name="T3" fmla="*/ 714 h 1429"/>
              <a:gd name="T4" fmla="*/ 713 w 1427"/>
              <a:gd name="T5" fmla="*/ 1428 h 1429"/>
              <a:gd name="T6" fmla="*/ 713 w 1427"/>
              <a:gd name="T7" fmla="*/ 1428 h 1429"/>
              <a:gd name="T8" fmla="*/ 0 w 1427"/>
              <a:gd name="T9" fmla="*/ 714 h 1429"/>
              <a:gd name="T10" fmla="*/ 0 w 1427"/>
              <a:gd name="T11" fmla="*/ 714 h 1429"/>
              <a:gd name="T12" fmla="*/ 713 w 1427"/>
              <a:gd name="T13" fmla="*/ 0 h 1429"/>
              <a:gd name="T14" fmla="*/ 713 w 1427"/>
              <a:gd name="T15" fmla="*/ 0 h 1429"/>
              <a:gd name="T16" fmla="*/ 1426 w 1427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9">
                <a:moveTo>
                  <a:pt x="1426" y="714"/>
                </a:moveTo>
                <a:lnTo>
                  <a:pt x="1426" y="714"/>
                </a:lnTo>
                <a:cubicBezTo>
                  <a:pt x="1426" y="1108"/>
                  <a:pt x="1108" y="1428"/>
                  <a:pt x="713" y="1428"/>
                </a:cubicBezTo>
                <a:lnTo>
                  <a:pt x="713" y="1428"/>
                </a:lnTo>
                <a:cubicBezTo>
                  <a:pt x="320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20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20"/>
                  <a:pt x="1426" y="7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13C4A3B-45C3-FC45-8132-9D1E8F50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8367608"/>
            <a:ext cx="1478003" cy="1478003"/>
          </a:xfrm>
          <a:custGeom>
            <a:avLst/>
            <a:gdLst>
              <a:gd name="T0" fmla="*/ 1426 w 1427"/>
              <a:gd name="T1" fmla="*/ 714 h 1429"/>
              <a:gd name="T2" fmla="*/ 1426 w 1427"/>
              <a:gd name="T3" fmla="*/ 714 h 1429"/>
              <a:gd name="T4" fmla="*/ 713 w 1427"/>
              <a:gd name="T5" fmla="*/ 1428 h 1429"/>
              <a:gd name="T6" fmla="*/ 713 w 1427"/>
              <a:gd name="T7" fmla="*/ 1428 h 1429"/>
              <a:gd name="T8" fmla="*/ 0 w 1427"/>
              <a:gd name="T9" fmla="*/ 714 h 1429"/>
              <a:gd name="T10" fmla="*/ 0 w 1427"/>
              <a:gd name="T11" fmla="*/ 714 h 1429"/>
              <a:gd name="T12" fmla="*/ 713 w 1427"/>
              <a:gd name="T13" fmla="*/ 0 h 1429"/>
              <a:gd name="T14" fmla="*/ 713 w 1427"/>
              <a:gd name="T15" fmla="*/ 0 h 1429"/>
              <a:gd name="T16" fmla="*/ 1426 w 1427"/>
              <a:gd name="T17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9">
                <a:moveTo>
                  <a:pt x="1426" y="714"/>
                </a:moveTo>
                <a:lnTo>
                  <a:pt x="1426" y="714"/>
                </a:lnTo>
                <a:cubicBezTo>
                  <a:pt x="1426" y="1108"/>
                  <a:pt x="1108" y="1428"/>
                  <a:pt x="713" y="1428"/>
                </a:cubicBezTo>
                <a:lnTo>
                  <a:pt x="713" y="1428"/>
                </a:lnTo>
                <a:cubicBezTo>
                  <a:pt x="320" y="1428"/>
                  <a:pt x="0" y="1108"/>
                  <a:pt x="0" y="714"/>
                </a:cubicBezTo>
                <a:lnTo>
                  <a:pt x="0" y="714"/>
                </a:lnTo>
                <a:cubicBezTo>
                  <a:pt x="0" y="320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20"/>
                  <a:pt x="1426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C912212-44B8-E341-A754-BADE0140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360" y="10653036"/>
            <a:ext cx="1478003" cy="1478003"/>
          </a:xfrm>
          <a:custGeom>
            <a:avLst/>
            <a:gdLst>
              <a:gd name="T0" fmla="*/ 1426 w 1427"/>
              <a:gd name="T1" fmla="*/ 713 h 1428"/>
              <a:gd name="T2" fmla="*/ 1426 w 1427"/>
              <a:gd name="T3" fmla="*/ 713 h 1428"/>
              <a:gd name="T4" fmla="*/ 713 w 1427"/>
              <a:gd name="T5" fmla="*/ 1427 h 1428"/>
              <a:gd name="T6" fmla="*/ 713 w 1427"/>
              <a:gd name="T7" fmla="*/ 1427 h 1428"/>
              <a:gd name="T8" fmla="*/ 0 w 1427"/>
              <a:gd name="T9" fmla="*/ 713 h 1428"/>
              <a:gd name="T10" fmla="*/ 0 w 1427"/>
              <a:gd name="T11" fmla="*/ 713 h 1428"/>
              <a:gd name="T12" fmla="*/ 713 w 1427"/>
              <a:gd name="T13" fmla="*/ 0 h 1428"/>
              <a:gd name="T14" fmla="*/ 713 w 1427"/>
              <a:gd name="T15" fmla="*/ 0 h 1428"/>
              <a:gd name="T16" fmla="*/ 1426 w 1427"/>
              <a:gd name="T17" fmla="*/ 713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8">
                <a:moveTo>
                  <a:pt x="1426" y="713"/>
                </a:moveTo>
                <a:lnTo>
                  <a:pt x="1426" y="713"/>
                </a:lnTo>
                <a:cubicBezTo>
                  <a:pt x="1426" y="1107"/>
                  <a:pt x="1108" y="1427"/>
                  <a:pt x="713" y="1427"/>
                </a:cubicBezTo>
                <a:lnTo>
                  <a:pt x="713" y="1427"/>
                </a:lnTo>
                <a:cubicBezTo>
                  <a:pt x="320" y="1427"/>
                  <a:pt x="0" y="1107"/>
                  <a:pt x="0" y="713"/>
                </a:cubicBezTo>
                <a:lnTo>
                  <a:pt x="0" y="713"/>
                </a:lnTo>
                <a:cubicBezTo>
                  <a:pt x="0" y="319"/>
                  <a:pt x="320" y="0"/>
                  <a:pt x="713" y="0"/>
                </a:cubicBezTo>
                <a:lnTo>
                  <a:pt x="713" y="0"/>
                </a:lnTo>
                <a:cubicBezTo>
                  <a:pt x="1108" y="0"/>
                  <a:pt x="1426" y="319"/>
                  <a:pt x="1426" y="7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AF6E9E7-9D37-294D-9079-36D71C5E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74" y="4002025"/>
            <a:ext cx="5501454" cy="2750728"/>
          </a:xfrm>
          <a:custGeom>
            <a:avLst/>
            <a:gdLst>
              <a:gd name="T0" fmla="*/ 5316 w 5317"/>
              <a:gd name="T1" fmla="*/ 2659 h 2660"/>
              <a:gd name="T2" fmla="*/ 5035 w 5317"/>
              <a:gd name="T3" fmla="*/ 2659 h 2660"/>
              <a:gd name="T4" fmla="*/ 5035 w 5317"/>
              <a:gd name="T5" fmla="*/ 2659 h 2660"/>
              <a:gd name="T6" fmla="*/ 4339 w 5317"/>
              <a:gd name="T7" fmla="*/ 978 h 2660"/>
              <a:gd name="T8" fmla="*/ 4339 w 5317"/>
              <a:gd name="T9" fmla="*/ 978 h 2660"/>
              <a:gd name="T10" fmla="*/ 2658 w 5317"/>
              <a:gd name="T11" fmla="*/ 282 h 2660"/>
              <a:gd name="T12" fmla="*/ 2658 w 5317"/>
              <a:gd name="T13" fmla="*/ 282 h 2660"/>
              <a:gd name="T14" fmla="*/ 977 w 5317"/>
              <a:gd name="T15" fmla="*/ 978 h 2660"/>
              <a:gd name="T16" fmla="*/ 977 w 5317"/>
              <a:gd name="T17" fmla="*/ 978 h 2660"/>
              <a:gd name="T18" fmla="*/ 281 w 5317"/>
              <a:gd name="T19" fmla="*/ 2659 h 2660"/>
              <a:gd name="T20" fmla="*/ 0 w 5317"/>
              <a:gd name="T21" fmla="*/ 2659 h 2660"/>
              <a:gd name="T22" fmla="*/ 0 w 5317"/>
              <a:gd name="T23" fmla="*/ 2659 h 2660"/>
              <a:gd name="T24" fmla="*/ 778 w 5317"/>
              <a:gd name="T25" fmla="*/ 780 h 2660"/>
              <a:gd name="T26" fmla="*/ 778 w 5317"/>
              <a:gd name="T27" fmla="*/ 780 h 2660"/>
              <a:gd name="T28" fmla="*/ 2658 w 5317"/>
              <a:gd name="T29" fmla="*/ 0 h 2660"/>
              <a:gd name="T30" fmla="*/ 2658 w 5317"/>
              <a:gd name="T31" fmla="*/ 0 h 2660"/>
              <a:gd name="T32" fmla="*/ 4537 w 5317"/>
              <a:gd name="T33" fmla="*/ 780 h 2660"/>
              <a:gd name="T34" fmla="*/ 4537 w 5317"/>
              <a:gd name="T35" fmla="*/ 780 h 2660"/>
              <a:gd name="T36" fmla="*/ 5316 w 5317"/>
              <a:gd name="T37" fmla="*/ 2659 h 2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17" h="2660">
                <a:moveTo>
                  <a:pt x="5316" y="2659"/>
                </a:moveTo>
                <a:lnTo>
                  <a:pt x="5035" y="2659"/>
                </a:lnTo>
                <a:lnTo>
                  <a:pt x="5035" y="2659"/>
                </a:lnTo>
                <a:cubicBezTo>
                  <a:pt x="5035" y="2024"/>
                  <a:pt x="4788" y="1427"/>
                  <a:pt x="4339" y="978"/>
                </a:cubicBezTo>
                <a:lnTo>
                  <a:pt x="4339" y="978"/>
                </a:lnTo>
                <a:cubicBezTo>
                  <a:pt x="3890" y="529"/>
                  <a:pt x="3293" y="282"/>
                  <a:pt x="2658" y="282"/>
                </a:cubicBezTo>
                <a:lnTo>
                  <a:pt x="2658" y="282"/>
                </a:lnTo>
                <a:cubicBezTo>
                  <a:pt x="2023" y="282"/>
                  <a:pt x="1426" y="529"/>
                  <a:pt x="977" y="978"/>
                </a:cubicBezTo>
                <a:lnTo>
                  <a:pt x="977" y="978"/>
                </a:lnTo>
                <a:cubicBezTo>
                  <a:pt x="528" y="1427"/>
                  <a:pt x="281" y="2024"/>
                  <a:pt x="281" y="2659"/>
                </a:cubicBezTo>
                <a:lnTo>
                  <a:pt x="0" y="2659"/>
                </a:lnTo>
                <a:lnTo>
                  <a:pt x="0" y="2659"/>
                </a:lnTo>
                <a:cubicBezTo>
                  <a:pt x="0" y="1949"/>
                  <a:pt x="276" y="1282"/>
                  <a:pt x="778" y="780"/>
                </a:cubicBezTo>
                <a:lnTo>
                  <a:pt x="778" y="780"/>
                </a:lnTo>
                <a:cubicBezTo>
                  <a:pt x="1280" y="278"/>
                  <a:pt x="1948" y="0"/>
                  <a:pt x="2658" y="0"/>
                </a:cubicBezTo>
                <a:lnTo>
                  <a:pt x="2658" y="0"/>
                </a:lnTo>
                <a:cubicBezTo>
                  <a:pt x="3368" y="0"/>
                  <a:pt x="4035" y="278"/>
                  <a:pt x="4537" y="780"/>
                </a:cubicBezTo>
                <a:lnTo>
                  <a:pt x="4537" y="780"/>
                </a:lnTo>
                <a:cubicBezTo>
                  <a:pt x="5040" y="1282"/>
                  <a:pt x="5316" y="1949"/>
                  <a:pt x="5316" y="2659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890EB5F-932B-A04C-91DB-D05A4CBC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861" y="10023517"/>
            <a:ext cx="1359397" cy="1432385"/>
          </a:xfrm>
          <a:custGeom>
            <a:avLst/>
            <a:gdLst>
              <a:gd name="T0" fmla="*/ 1131 w 1312"/>
              <a:gd name="T1" fmla="*/ 1250 h 1384"/>
              <a:gd name="T2" fmla="*/ 1131 w 1312"/>
              <a:gd name="T3" fmla="*/ 1250 h 1384"/>
              <a:gd name="T4" fmla="*/ 1131 w 1312"/>
              <a:gd name="T5" fmla="*/ 1250 h 1384"/>
              <a:gd name="T6" fmla="*/ 603 w 1312"/>
              <a:gd name="T7" fmla="*/ 1203 h 1384"/>
              <a:gd name="T8" fmla="*/ 0 w 1312"/>
              <a:gd name="T9" fmla="*/ 481 h 1384"/>
              <a:gd name="T10" fmla="*/ 576 w 1312"/>
              <a:gd name="T11" fmla="*/ 0 h 1384"/>
              <a:gd name="T12" fmla="*/ 1178 w 1312"/>
              <a:gd name="T13" fmla="*/ 722 h 1384"/>
              <a:gd name="T14" fmla="*/ 1178 w 1312"/>
              <a:gd name="T15" fmla="*/ 722 h 1384"/>
              <a:gd name="T16" fmla="*/ 1131 w 1312"/>
              <a:gd name="T17" fmla="*/ 125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2" h="1384">
                <a:moveTo>
                  <a:pt x="1131" y="1250"/>
                </a:moveTo>
                <a:lnTo>
                  <a:pt x="1131" y="1250"/>
                </a:lnTo>
                <a:lnTo>
                  <a:pt x="1131" y="1250"/>
                </a:lnTo>
                <a:cubicBezTo>
                  <a:pt x="972" y="1383"/>
                  <a:pt x="735" y="1362"/>
                  <a:pt x="603" y="1203"/>
                </a:cubicBezTo>
                <a:lnTo>
                  <a:pt x="0" y="481"/>
                </a:lnTo>
                <a:lnTo>
                  <a:pt x="576" y="0"/>
                </a:lnTo>
                <a:lnTo>
                  <a:pt x="1178" y="722"/>
                </a:lnTo>
                <a:lnTo>
                  <a:pt x="1178" y="722"/>
                </a:lnTo>
                <a:cubicBezTo>
                  <a:pt x="1311" y="881"/>
                  <a:pt x="1290" y="1118"/>
                  <a:pt x="1131" y="1250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D235810-5693-1D4D-8A0B-EBC50722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74" y="10023517"/>
            <a:ext cx="1359397" cy="1432385"/>
          </a:xfrm>
          <a:custGeom>
            <a:avLst/>
            <a:gdLst>
              <a:gd name="T0" fmla="*/ 181 w 1313"/>
              <a:gd name="T1" fmla="*/ 1250 h 1384"/>
              <a:gd name="T2" fmla="*/ 181 w 1313"/>
              <a:gd name="T3" fmla="*/ 1250 h 1384"/>
              <a:gd name="T4" fmla="*/ 181 w 1313"/>
              <a:gd name="T5" fmla="*/ 1250 h 1384"/>
              <a:gd name="T6" fmla="*/ 709 w 1313"/>
              <a:gd name="T7" fmla="*/ 1203 h 1384"/>
              <a:gd name="T8" fmla="*/ 1312 w 1313"/>
              <a:gd name="T9" fmla="*/ 481 h 1384"/>
              <a:gd name="T10" fmla="*/ 736 w 1313"/>
              <a:gd name="T11" fmla="*/ 0 h 1384"/>
              <a:gd name="T12" fmla="*/ 133 w 1313"/>
              <a:gd name="T13" fmla="*/ 722 h 1384"/>
              <a:gd name="T14" fmla="*/ 133 w 1313"/>
              <a:gd name="T15" fmla="*/ 722 h 1384"/>
              <a:gd name="T16" fmla="*/ 181 w 1313"/>
              <a:gd name="T17" fmla="*/ 125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3" h="1384">
                <a:moveTo>
                  <a:pt x="181" y="1250"/>
                </a:moveTo>
                <a:lnTo>
                  <a:pt x="181" y="1250"/>
                </a:lnTo>
                <a:lnTo>
                  <a:pt x="181" y="1250"/>
                </a:lnTo>
                <a:cubicBezTo>
                  <a:pt x="340" y="1383"/>
                  <a:pt x="576" y="1362"/>
                  <a:pt x="709" y="1203"/>
                </a:cubicBezTo>
                <a:lnTo>
                  <a:pt x="1312" y="481"/>
                </a:lnTo>
                <a:lnTo>
                  <a:pt x="736" y="0"/>
                </a:lnTo>
                <a:lnTo>
                  <a:pt x="133" y="722"/>
                </a:lnTo>
                <a:lnTo>
                  <a:pt x="133" y="722"/>
                </a:lnTo>
                <a:cubicBezTo>
                  <a:pt x="0" y="881"/>
                  <a:pt x="22" y="1118"/>
                  <a:pt x="181" y="1250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8">
            <a:extLst>
              <a:ext uri="{FF2B5EF4-FFF2-40B4-BE49-F238E27FC236}">
                <a16:creationId xmlns:a16="http://schemas.microsoft.com/office/drawing/2014/main" id="{983DDD45-AC42-5A44-BCEB-5D0572E0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783" y="5174392"/>
            <a:ext cx="6071673" cy="6067109"/>
          </a:xfrm>
          <a:custGeom>
            <a:avLst/>
            <a:gdLst>
              <a:gd name="T0" fmla="*/ 5868 w 5869"/>
              <a:gd name="T1" fmla="*/ 2932 h 5867"/>
              <a:gd name="T2" fmla="*/ 5868 w 5869"/>
              <a:gd name="T3" fmla="*/ 2932 h 5867"/>
              <a:gd name="T4" fmla="*/ 2934 w 5869"/>
              <a:gd name="T5" fmla="*/ 5866 h 5867"/>
              <a:gd name="T6" fmla="*/ 2934 w 5869"/>
              <a:gd name="T7" fmla="*/ 5866 h 5867"/>
              <a:gd name="T8" fmla="*/ 0 w 5869"/>
              <a:gd name="T9" fmla="*/ 2932 h 5867"/>
              <a:gd name="T10" fmla="*/ 0 w 5869"/>
              <a:gd name="T11" fmla="*/ 2932 h 5867"/>
              <a:gd name="T12" fmla="*/ 2934 w 5869"/>
              <a:gd name="T13" fmla="*/ 0 h 5867"/>
              <a:gd name="T14" fmla="*/ 2934 w 5869"/>
              <a:gd name="T15" fmla="*/ 0 h 5867"/>
              <a:gd name="T16" fmla="*/ 5868 w 5869"/>
              <a:gd name="T17" fmla="*/ 2932 h 5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5867">
                <a:moveTo>
                  <a:pt x="5868" y="2932"/>
                </a:moveTo>
                <a:lnTo>
                  <a:pt x="5868" y="2932"/>
                </a:lnTo>
                <a:cubicBezTo>
                  <a:pt x="5868" y="4553"/>
                  <a:pt x="4554" y="5866"/>
                  <a:pt x="2934" y="5866"/>
                </a:cubicBezTo>
                <a:lnTo>
                  <a:pt x="2934" y="5866"/>
                </a:lnTo>
                <a:cubicBezTo>
                  <a:pt x="1313" y="5866"/>
                  <a:pt x="0" y="4553"/>
                  <a:pt x="0" y="2932"/>
                </a:cubicBezTo>
                <a:lnTo>
                  <a:pt x="0" y="2932"/>
                </a:lnTo>
                <a:cubicBezTo>
                  <a:pt x="0" y="1313"/>
                  <a:pt x="1313" y="0"/>
                  <a:pt x="2934" y="0"/>
                </a:cubicBezTo>
                <a:lnTo>
                  <a:pt x="2934" y="0"/>
                </a:lnTo>
                <a:cubicBezTo>
                  <a:pt x="4554" y="0"/>
                  <a:pt x="5868" y="1313"/>
                  <a:pt x="5868" y="2932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39">
            <a:extLst>
              <a:ext uri="{FF2B5EF4-FFF2-40B4-BE49-F238E27FC236}">
                <a16:creationId xmlns:a16="http://schemas.microsoft.com/office/drawing/2014/main" id="{94052AE5-72A6-0748-BC7F-7B7F30BF0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9" y="5548455"/>
            <a:ext cx="2659491" cy="2659491"/>
          </a:xfrm>
          <a:custGeom>
            <a:avLst/>
            <a:gdLst>
              <a:gd name="T0" fmla="*/ 2570 w 2571"/>
              <a:gd name="T1" fmla="*/ 0 h 2569"/>
              <a:gd name="T2" fmla="*/ 2570 w 2571"/>
              <a:gd name="T3" fmla="*/ 0 h 2569"/>
              <a:gd name="T4" fmla="*/ 0 w 2571"/>
              <a:gd name="T5" fmla="*/ 2568 h 2569"/>
              <a:gd name="T6" fmla="*/ 2570 w 2571"/>
              <a:gd name="T7" fmla="*/ 2568 h 2569"/>
              <a:gd name="T8" fmla="*/ 2570 w 2571"/>
              <a:gd name="T9" fmla="*/ 0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69">
                <a:moveTo>
                  <a:pt x="2570" y="0"/>
                </a:moveTo>
                <a:lnTo>
                  <a:pt x="2570" y="0"/>
                </a:lnTo>
                <a:cubicBezTo>
                  <a:pt x="1151" y="0"/>
                  <a:pt x="0" y="1150"/>
                  <a:pt x="0" y="2568"/>
                </a:cubicBezTo>
                <a:lnTo>
                  <a:pt x="2570" y="2568"/>
                </a:lnTo>
                <a:lnTo>
                  <a:pt x="2570" y="0"/>
                </a:lnTo>
              </a:path>
            </a:pathLst>
          </a:custGeom>
          <a:solidFill>
            <a:schemeClr val="accent1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1">
            <a:extLst>
              <a:ext uri="{FF2B5EF4-FFF2-40B4-BE49-F238E27FC236}">
                <a16:creationId xmlns:a16="http://schemas.microsoft.com/office/drawing/2014/main" id="{FED653D2-E20D-F24C-B991-284ACB12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9" y="8207946"/>
            <a:ext cx="2659491" cy="2659494"/>
          </a:xfrm>
          <a:custGeom>
            <a:avLst/>
            <a:gdLst>
              <a:gd name="T0" fmla="*/ 0 w 2571"/>
              <a:gd name="T1" fmla="*/ 0 h 2572"/>
              <a:gd name="T2" fmla="*/ 0 w 2571"/>
              <a:gd name="T3" fmla="*/ 0 h 2572"/>
              <a:gd name="T4" fmla="*/ 2570 w 2571"/>
              <a:gd name="T5" fmla="*/ 2571 h 2572"/>
              <a:gd name="T6" fmla="*/ 2570 w 2571"/>
              <a:gd name="T7" fmla="*/ 0 h 2572"/>
              <a:gd name="T8" fmla="*/ 0 w 2571"/>
              <a:gd name="T9" fmla="*/ 0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72">
                <a:moveTo>
                  <a:pt x="0" y="0"/>
                </a:moveTo>
                <a:lnTo>
                  <a:pt x="0" y="0"/>
                </a:lnTo>
                <a:cubicBezTo>
                  <a:pt x="0" y="1420"/>
                  <a:pt x="1151" y="2571"/>
                  <a:pt x="2570" y="2571"/>
                </a:cubicBezTo>
                <a:lnTo>
                  <a:pt x="257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3">
            <a:extLst>
              <a:ext uri="{FF2B5EF4-FFF2-40B4-BE49-F238E27FC236}">
                <a16:creationId xmlns:a16="http://schemas.microsoft.com/office/drawing/2014/main" id="{3965B0F3-C030-F043-9CF4-45DE326A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340" y="5548455"/>
            <a:ext cx="2659491" cy="2659491"/>
          </a:xfrm>
          <a:custGeom>
            <a:avLst/>
            <a:gdLst>
              <a:gd name="T0" fmla="*/ 0 w 2571"/>
              <a:gd name="T1" fmla="*/ 0 h 2569"/>
              <a:gd name="T2" fmla="*/ 0 w 2571"/>
              <a:gd name="T3" fmla="*/ 2568 h 2569"/>
              <a:gd name="T4" fmla="*/ 2570 w 2571"/>
              <a:gd name="T5" fmla="*/ 2568 h 2569"/>
              <a:gd name="T6" fmla="*/ 2570 w 2571"/>
              <a:gd name="T7" fmla="*/ 2568 h 2569"/>
              <a:gd name="T8" fmla="*/ 0 w 2571"/>
              <a:gd name="T9" fmla="*/ 0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69">
                <a:moveTo>
                  <a:pt x="0" y="0"/>
                </a:moveTo>
                <a:lnTo>
                  <a:pt x="0" y="2568"/>
                </a:lnTo>
                <a:lnTo>
                  <a:pt x="2570" y="2568"/>
                </a:lnTo>
                <a:lnTo>
                  <a:pt x="2570" y="2568"/>
                </a:lnTo>
                <a:cubicBezTo>
                  <a:pt x="2570" y="1150"/>
                  <a:pt x="1419" y="0"/>
                  <a:pt x="0" y="0"/>
                </a:cubicBezTo>
              </a:path>
            </a:pathLst>
          </a:custGeom>
          <a:solidFill>
            <a:schemeClr val="accent2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5">
            <a:extLst>
              <a:ext uri="{FF2B5EF4-FFF2-40B4-BE49-F238E27FC236}">
                <a16:creationId xmlns:a16="http://schemas.microsoft.com/office/drawing/2014/main" id="{541EE935-0069-CE44-B421-02E66542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340" y="8207946"/>
            <a:ext cx="2659491" cy="2659494"/>
          </a:xfrm>
          <a:custGeom>
            <a:avLst/>
            <a:gdLst>
              <a:gd name="T0" fmla="*/ 0 w 2571"/>
              <a:gd name="T1" fmla="*/ 2571 h 2572"/>
              <a:gd name="T2" fmla="*/ 0 w 2571"/>
              <a:gd name="T3" fmla="*/ 2571 h 2572"/>
              <a:gd name="T4" fmla="*/ 2570 w 2571"/>
              <a:gd name="T5" fmla="*/ 0 h 2572"/>
              <a:gd name="T6" fmla="*/ 0 w 2571"/>
              <a:gd name="T7" fmla="*/ 0 h 2572"/>
              <a:gd name="T8" fmla="*/ 0 w 2571"/>
              <a:gd name="T9" fmla="*/ 2571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1" h="2572">
                <a:moveTo>
                  <a:pt x="0" y="2571"/>
                </a:moveTo>
                <a:lnTo>
                  <a:pt x="0" y="2571"/>
                </a:lnTo>
                <a:cubicBezTo>
                  <a:pt x="1419" y="2571"/>
                  <a:pt x="2570" y="1420"/>
                  <a:pt x="2570" y="0"/>
                </a:cubicBezTo>
                <a:lnTo>
                  <a:pt x="0" y="0"/>
                </a:lnTo>
                <a:lnTo>
                  <a:pt x="0" y="2571"/>
                </a:lnTo>
              </a:path>
            </a:pathLst>
          </a:custGeom>
          <a:solidFill>
            <a:schemeClr val="accent3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7">
            <a:extLst>
              <a:ext uri="{FF2B5EF4-FFF2-40B4-BE49-F238E27FC236}">
                <a16:creationId xmlns:a16="http://schemas.microsoft.com/office/drawing/2014/main" id="{887CFC8D-8DC6-A74B-A685-520F6DB2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99" y="4841384"/>
            <a:ext cx="2987939" cy="2983376"/>
          </a:xfrm>
          <a:custGeom>
            <a:avLst/>
            <a:gdLst>
              <a:gd name="T0" fmla="*/ 1999 w 2887"/>
              <a:gd name="T1" fmla="*/ 2741 h 2886"/>
              <a:gd name="T2" fmla="*/ 1999 w 2887"/>
              <a:gd name="T3" fmla="*/ 2741 h 2886"/>
              <a:gd name="T4" fmla="*/ 2492 w 2887"/>
              <a:gd name="T5" fmla="*/ 2684 h 2886"/>
              <a:gd name="T6" fmla="*/ 2492 w 2887"/>
              <a:gd name="T7" fmla="*/ 2684 h 2886"/>
              <a:gd name="T8" fmla="*/ 2249 w 2887"/>
              <a:gd name="T9" fmla="*/ 637 h 2886"/>
              <a:gd name="T10" fmla="*/ 2249 w 2887"/>
              <a:gd name="T11" fmla="*/ 637 h 2886"/>
              <a:gd name="T12" fmla="*/ 201 w 2887"/>
              <a:gd name="T13" fmla="*/ 394 h 2886"/>
              <a:gd name="T14" fmla="*/ 201 w 2887"/>
              <a:gd name="T15" fmla="*/ 394 h 2886"/>
              <a:gd name="T16" fmla="*/ 144 w 2887"/>
              <a:gd name="T17" fmla="*/ 887 h 2886"/>
              <a:gd name="T18" fmla="*/ 1999 w 2887"/>
              <a:gd name="T19" fmla="*/ 2741 h 2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7" h="2886">
                <a:moveTo>
                  <a:pt x="1999" y="2741"/>
                </a:moveTo>
                <a:lnTo>
                  <a:pt x="1999" y="2741"/>
                </a:lnTo>
                <a:cubicBezTo>
                  <a:pt x="2143" y="2885"/>
                  <a:pt x="2385" y="2858"/>
                  <a:pt x="2492" y="2684"/>
                </a:cubicBezTo>
                <a:lnTo>
                  <a:pt x="2492" y="2684"/>
                </a:lnTo>
                <a:cubicBezTo>
                  <a:pt x="2886" y="2042"/>
                  <a:pt x="2805" y="1192"/>
                  <a:pt x="2249" y="637"/>
                </a:cubicBezTo>
                <a:lnTo>
                  <a:pt x="2249" y="637"/>
                </a:lnTo>
                <a:cubicBezTo>
                  <a:pt x="1694" y="81"/>
                  <a:pt x="843" y="0"/>
                  <a:pt x="201" y="394"/>
                </a:cubicBezTo>
                <a:lnTo>
                  <a:pt x="201" y="394"/>
                </a:lnTo>
                <a:cubicBezTo>
                  <a:pt x="28" y="501"/>
                  <a:pt x="0" y="742"/>
                  <a:pt x="144" y="887"/>
                </a:cubicBezTo>
                <a:lnTo>
                  <a:pt x="1999" y="2741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8">
            <a:extLst>
              <a:ext uri="{FF2B5EF4-FFF2-40B4-BE49-F238E27FC236}">
                <a16:creationId xmlns:a16="http://schemas.microsoft.com/office/drawing/2014/main" id="{830A31C0-2D36-0F43-89F9-BDADD8E9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641" y="4841384"/>
            <a:ext cx="2987936" cy="2983376"/>
          </a:xfrm>
          <a:custGeom>
            <a:avLst/>
            <a:gdLst>
              <a:gd name="T0" fmla="*/ 887 w 2887"/>
              <a:gd name="T1" fmla="*/ 2741 h 2886"/>
              <a:gd name="T2" fmla="*/ 887 w 2887"/>
              <a:gd name="T3" fmla="*/ 2741 h 2886"/>
              <a:gd name="T4" fmla="*/ 394 w 2887"/>
              <a:gd name="T5" fmla="*/ 2684 h 2886"/>
              <a:gd name="T6" fmla="*/ 394 w 2887"/>
              <a:gd name="T7" fmla="*/ 2684 h 2886"/>
              <a:gd name="T8" fmla="*/ 637 w 2887"/>
              <a:gd name="T9" fmla="*/ 637 h 2886"/>
              <a:gd name="T10" fmla="*/ 637 w 2887"/>
              <a:gd name="T11" fmla="*/ 637 h 2886"/>
              <a:gd name="T12" fmla="*/ 2685 w 2887"/>
              <a:gd name="T13" fmla="*/ 394 h 2886"/>
              <a:gd name="T14" fmla="*/ 2685 w 2887"/>
              <a:gd name="T15" fmla="*/ 394 h 2886"/>
              <a:gd name="T16" fmla="*/ 2742 w 2887"/>
              <a:gd name="T17" fmla="*/ 887 h 2886"/>
              <a:gd name="T18" fmla="*/ 887 w 2887"/>
              <a:gd name="T19" fmla="*/ 2741 h 2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7" h="2886">
                <a:moveTo>
                  <a:pt x="887" y="2741"/>
                </a:moveTo>
                <a:lnTo>
                  <a:pt x="887" y="2741"/>
                </a:lnTo>
                <a:cubicBezTo>
                  <a:pt x="742" y="2885"/>
                  <a:pt x="501" y="2858"/>
                  <a:pt x="394" y="2684"/>
                </a:cubicBezTo>
                <a:lnTo>
                  <a:pt x="394" y="2684"/>
                </a:lnTo>
                <a:cubicBezTo>
                  <a:pt x="0" y="2042"/>
                  <a:pt x="81" y="1192"/>
                  <a:pt x="637" y="637"/>
                </a:cubicBezTo>
                <a:lnTo>
                  <a:pt x="637" y="637"/>
                </a:lnTo>
                <a:cubicBezTo>
                  <a:pt x="1192" y="81"/>
                  <a:pt x="2043" y="0"/>
                  <a:pt x="2685" y="394"/>
                </a:cubicBezTo>
                <a:lnTo>
                  <a:pt x="2685" y="394"/>
                </a:lnTo>
                <a:cubicBezTo>
                  <a:pt x="2858" y="501"/>
                  <a:pt x="2886" y="742"/>
                  <a:pt x="2742" y="887"/>
                </a:cubicBezTo>
                <a:lnTo>
                  <a:pt x="887" y="2741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69">
            <a:extLst>
              <a:ext uri="{FF2B5EF4-FFF2-40B4-BE49-F238E27FC236}">
                <a16:creationId xmlns:a16="http://schemas.microsoft.com/office/drawing/2014/main" id="{DD0AA6D3-3AC6-924F-A586-237F5006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376" y="7988982"/>
            <a:ext cx="442487" cy="442490"/>
          </a:xfrm>
          <a:custGeom>
            <a:avLst/>
            <a:gdLst>
              <a:gd name="T0" fmla="*/ 426 w 427"/>
              <a:gd name="T1" fmla="*/ 212 h 426"/>
              <a:gd name="T2" fmla="*/ 426 w 427"/>
              <a:gd name="T3" fmla="*/ 212 h 426"/>
              <a:gd name="T4" fmla="*/ 213 w 427"/>
              <a:gd name="T5" fmla="*/ 425 h 426"/>
              <a:gd name="T6" fmla="*/ 213 w 427"/>
              <a:gd name="T7" fmla="*/ 425 h 426"/>
              <a:gd name="T8" fmla="*/ 0 w 427"/>
              <a:gd name="T9" fmla="*/ 212 h 426"/>
              <a:gd name="T10" fmla="*/ 0 w 427"/>
              <a:gd name="T11" fmla="*/ 212 h 426"/>
              <a:gd name="T12" fmla="*/ 213 w 427"/>
              <a:gd name="T13" fmla="*/ 0 h 426"/>
              <a:gd name="T14" fmla="*/ 213 w 427"/>
              <a:gd name="T15" fmla="*/ 0 h 426"/>
              <a:gd name="T16" fmla="*/ 426 w 427"/>
              <a:gd name="T17" fmla="*/ 21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" h="426">
                <a:moveTo>
                  <a:pt x="426" y="212"/>
                </a:moveTo>
                <a:lnTo>
                  <a:pt x="426" y="212"/>
                </a:lnTo>
                <a:cubicBezTo>
                  <a:pt x="426" y="331"/>
                  <a:pt x="330" y="425"/>
                  <a:pt x="213" y="425"/>
                </a:cubicBezTo>
                <a:lnTo>
                  <a:pt x="213" y="425"/>
                </a:lnTo>
                <a:cubicBezTo>
                  <a:pt x="95" y="425"/>
                  <a:pt x="0" y="331"/>
                  <a:pt x="0" y="212"/>
                </a:cubicBezTo>
                <a:lnTo>
                  <a:pt x="0" y="212"/>
                </a:lnTo>
                <a:cubicBezTo>
                  <a:pt x="0" y="95"/>
                  <a:pt x="95" y="0"/>
                  <a:pt x="213" y="0"/>
                </a:cubicBezTo>
                <a:lnTo>
                  <a:pt x="213" y="0"/>
                </a:lnTo>
                <a:cubicBezTo>
                  <a:pt x="330" y="0"/>
                  <a:pt x="426" y="95"/>
                  <a:pt x="426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0">
            <a:extLst>
              <a:ext uri="{FF2B5EF4-FFF2-40B4-BE49-F238E27FC236}">
                <a16:creationId xmlns:a16="http://schemas.microsoft.com/office/drawing/2014/main" id="{73F8A374-AFF3-9940-B99E-3752142B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255" y="8185138"/>
            <a:ext cx="1418702" cy="1829255"/>
          </a:xfrm>
          <a:custGeom>
            <a:avLst/>
            <a:gdLst>
              <a:gd name="T0" fmla="*/ 230 w 1372"/>
              <a:gd name="T1" fmla="*/ 1757 h 1767"/>
              <a:gd name="T2" fmla="*/ 112 w 1372"/>
              <a:gd name="T3" fmla="*/ 1765 h 1767"/>
              <a:gd name="T4" fmla="*/ 112 w 1372"/>
              <a:gd name="T5" fmla="*/ 1765 h 1767"/>
              <a:gd name="T6" fmla="*/ 31 w 1372"/>
              <a:gd name="T7" fmla="*/ 1705 h 1767"/>
              <a:gd name="T8" fmla="*/ 3 w 1372"/>
              <a:gd name="T9" fmla="*/ 1590 h 1767"/>
              <a:gd name="T10" fmla="*/ 3 w 1372"/>
              <a:gd name="T11" fmla="*/ 1590 h 1767"/>
              <a:gd name="T12" fmla="*/ 9 w 1372"/>
              <a:gd name="T13" fmla="*/ 1557 h 1767"/>
              <a:gd name="T14" fmla="*/ 1252 w 1372"/>
              <a:gd name="T15" fmla="*/ 19 h 1767"/>
              <a:gd name="T16" fmla="*/ 1252 w 1372"/>
              <a:gd name="T17" fmla="*/ 19 h 1767"/>
              <a:gd name="T18" fmla="*/ 1331 w 1372"/>
              <a:gd name="T19" fmla="*/ 21 h 1767"/>
              <a:gd name="T20" fmla="*/ 1331 w 1372"/>
              <a:gd name="T21" fmla="*/ 21 h 1767"/>
              <a:gd name="T22" fmla="*/ 1357 w 1372"/>
              <a:gd name="T23" fmla="*/ 96 h 1767"/>
              <a:gd name="T24" fmla="*/ 260 w 1372"/>
              <a:gd name="T25" fmla="*/ 1742 h 1767"/>
              <a:gd name="T26" fmla="*/ 260 w 1372"/>
              <a:gd name="T27" fmla="*/ 1742 h 1767"/>
              <a:gd name="T28" fmla="*/ 230 w 1372"/>
              <a:gd name="T29" fmla="*/ 1757 h 1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72" h="1767">
                <a:moveTo>
                  <a:pt x="230" y="1757"/>
                </a:moveTo>
                <a:lnTo>
                  <a:pt x="112" y="1765"/>
                </a:lnTo>
                <a:lnTo>
                  <a:pt x="112" y="1765"/>
                </a:lnTo>
                <a:cubicBezTo>
                  <a:pt x="78" y="1766"/>
                  <a:pt x="40" y="1738"/>
                  <a:pt x="31" y="1705"/>
                </a:cubicBezTo>
                <a:lnTo>
                  <a:pt x="3" y="1590"/>
                </a:lnTo>
                <a:lnTo>
                  <a:pt x="3" y="1590"/>
                </a:lnTo>
                <a:cubicBezTo>
                  <a:pt x="0" y="1577"/>
                  <a:pt x="1" y="1565"/>
                  <a:pt x="9" y="1557"/>
                </a:cubicBezTo>
                <a:lnTo>
                  <a:pt x="1252" y="19"/>
                </a:lnTo>
                <a:lnTo>
                  <a:pt x="1252" y="19"/>
                </a:lnTo>
                <a:cubicBezTo>
                  <a:pt x="1268" y="0"/>
                  <a:pt x="1302" y="1"/>
                  <a:pt x="1331" y="21"/>
                </a:cubicBezTo>
                <a:lnTo>
                  <a:pt x="1331" y="21"/>
                </a:lnTo>
                <a:cubicBezTo>
                  <a:pt x="1359" y="42"/>
                  <a:pt x="1371" y="76"/>
                  <a:pt x="1357" y="96"/>
                </a:cubicBezTo>
                <a:lnTo>
                  <a:pt x="260" y="1742"/>
                </a:lnTo>
                <a:lnTo>
                  <a:pt x="260" y="1742"/>
                </a:lnTo>
                <a:cubicBezTo>
                  <a:pt x="254" y="1751"/>
                  <a:pt x="243" y="1756"/>
                  <a:pt x="230" y="17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1">
            <a:extLst>
              <a:ext uri="{FF2B5EF4-FFF2-40B4-BE49-F238E27FC236}">
                <a16:creationId xmlns:a16="http://schemas.microsoft.com/office/drawing/2014/main" id="{58282EB6-E6FD-AE42-B50F-0D13EC6C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120" y="6871358"/>
            <a:ext cx="1345714" cy="1368521"/>
          </a:xfrm>
          <a:custGeom>
            <a:avLst/>
            <a:gdLst>
              <a:gd name="T0" fmla="*/ 203 w 1300"/>
              <a:gd name="T1" fmla="*/ 2 h 1325"/>
              <a:gd name="T2" fmla="*/ 83 w 1300"/>
              <a:gd name="T3" fmla="*/ 9 h 1325"/>
              <a:gd name="T4" fmla="*/ 83 w 1300"/>
              <a:gd name="T5" fmla="*/ 9 h 1325"/>
              <a:gd name="T6" fmla="*/ 11 w 1300"/>
              <a:gd name="T7" fmla="*/ 80 h 1325"/>
              <a:gd name="T8" fmla="*/ 1 w 1300"/>
              <a:gd name="T9" fmla="*/ 199 h 1325"/>
              <a:gd name="T10" fmla="*/ 1 w 1300"/>
              <a:gd name="T11" fmla="*/ 199 h 1325"/>
              <a:gd name="T12" fmla="*/ 12 w 1300"/>
              <a:gd name="T13" fmla="*/ 232 h 1325"/>
              <a:gd name="T14" fmla="*/ 1189 w 1300"/>
              <a:gd name="T15" fmla="*/ 1307 h 1325"/>
              <a:gd name="T16" fmla="*/ 1189 w 1300"/>
              <a:gd name="T17" fmla="*/ 1307 h 1325"/>
              <a:gd name="T18" fmla="*/ 1267 w 1300"/>
              <a:gd name="T19" fmla="*/ 1293 h 1325"/>
              <a:gd name="T20" fmla="*/ 1267 w 1300"/>
              <a:gd name="T21" fmla="*/ 1293 h 1325"/>
              <a:gd name="T22" fmla="*/ 1282 w 1300"/>
              <a:gd name="T23" fmla="*/ 1216 h 1325"/>
              <a:gd name="T24" fmla="*/ 235 w 1300"/>
              <a:gd name="T25" fmla="*/ 13 h 1325"/>
              <a:gd name="T26" fmla="*/ 235 w 1300"/>
              <a:gd name="T27" fmla="*/ 13 h 1325"/>
              <a:gd name="T28" fmla="*/ 203 w 1300"/>
              <a:gd name="T29" fmla="*/ 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0" h="1325">
                <a:moveTo>
                  <a:pt x="203" y="2"/>
                </a:moveTo>
                <a:lnTo>
                  <a:pt x="83" y="9"/>
                </a:lnTo>
                <a:lnTo>
                  <a:pt x="83" y="9"/>
                </a:lnTo>
                <a:cubicBezTo>
                  <a:pt x="49" y="12"/>
                  <a:pt x="15" y="45"/>
                  <a:pt x="11" y="80"/>
                </a:cubicBezTo>
                <a:lnTo>
                  <a:pt x="1" y="199"/>
                </a:lnTo>
                <a:lnTo>
                  <a:pt x="1" y="199"/>
                </a:lnTo>
                <a:cubicBezTo>
                  <a:pt x="0" y="212"/>
                  <a:pt x="4" y="224"/>
                  <a:pt x="12" y="232"/>
                </a:cubicBezTo>
                <a:lnTo>
                  <a:pt x="1189" y="1307"/>
                </a:lnTo>
                <a:lnTo>
                  <a:pt x="1189" y="1307"/>
                </a:lnTo>
                <a:cubicBezTo>
                  <a:pt x="1207" y="1324"/>
                  <a:pt x="1241" y="1319"/>
                  <a:pt x="1267" y="1293"/>
                </a:cubicBezTo>
                <a:lnTo>
                  <a:pt x="1267" y="1293"/>
                </a:lnTo>
                <a:cubicBezTo>
                  <a:pt x="1292" y="1269"/>
                  <a:pt x="1299" y="1235"/>
                  <a:pt x="1282" y="1216"/>
                </a:cubicBezTo>
                <a:lnTo>
                  <a:pt x="235" y="13"/>
                </a:lnTo>
                <a:lnTo>
                  <a:pt x="235" y="13"/>
                </a:lnTo>
                <a:cubicBezTo>
                  <a:pt x="228" y="5"/>
                  <a:pt x="217" y="0"/>
                  <a:pt x="203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0511228-DE31-EA40-B825-F4891D2143A3}"/>
              </a:ext>
            </a:extLst>
          </p:cNvPr>
          <p:cNvGrpSpPr/>
          <p:nvPr/>
        </p:nvGrpSpPr>
        <p:grpSpPr>
          <a:xfrm>
            <a:off x="13933560" y="3674313"/>
            <a:ext cx="6701449" cy="1600438"/>
            <a:chOff x="21840149" y="4290491"/>
            <a:chExt cx="6701449" cy="1600438"/>
          </a:xfrm>
        </p:grpSpPr>
        <p:sp>
          <p:nvSpPr>
            <p:cNvPr id="216" name="CuadroTexto 4">
              <a:extLst>
                <a:ext uri="{FF2B5EF4-FFF2-40B4-BE49-F238E27FC236}">
                  <a16:creationId xmlns:a16="http://schemas.microsoft.com/office/drawing/2014/main" id="{E39204DA-FEF4-994E-A348-02CA849F6087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17" name="CuadroTexto 4">
              <a:extLst>
                <a:ext uri="{FF2B5EF4-FFF2-40B4-BE49-F238E27FC236}">
                  <a16:creationId xmlns:a16="http://schemas.microsoft.com/office/drawing/2014/main" id="{3AD34464-E94B-8C45-B0F9-ECA670BAFE4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E194BE4-FF73-9244-99F0-DF9A80730BF2}"/>
              </a:ext>
            </a:extLst>
          </p:cNvPr>
          <p:cNvGrpSpPr/>
          <p:nvPr/>
        </p:nvGrpSpPr>
        <p:grpSpPr>
          <a:xfrm>
            <a:off x="13933560" y="6020959"/>
            <a:ext cx="6701449" cy="1600438"/>
            <a:chOff x="21840149" y="4290491"/>
            <a:chExt cx="6701449" cy="1600438"/>
          </a:xfrm>
        </p:grpSpPr>
        <p:sp>
          <p:nvSpPr>
            <p:cNvPr id="219" name="CuadroTexto 4">
              <a:extLst>
                <a:ext uri="{FF2B5EF4-FFF2-40B4-BE49-F238E27FC236}">
                  <a16:creationId xmlns:a16="http://schemas.microsoft.com/office/drawing/2014/main" id="{DB305D07-62C1-E647-833B-3715C4F1F5EE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20" name="CuadroTexto 4">
              <a:extLst>
                <a:ext uri="{FF2B5EF4-FFF2-40B4-BE49-F238E27FC236}">
                  <a16:creationId xmlns:a16="http://schemas.microsoft.com/office/drawing/2014/main" id="{B544B0E1-2B43-8C48-909A-C6EFD2311D7F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545E1D3-F2F6-444E-938C-17EFFCADEFF2}"/>
              </a:ext>
            </a:extLst>
          </p:cNvPr>
          <p:cNvGrpSpPr/>
          <p:nvPr/>
        </p:nvGrpSpPr>
        <p:grpSpPr>
          <a:xfrm>
            <a:off x="13933560" y="8329719"/>
            <a:ext cx="6701449" cy="1600438"/>
            <a:chOff x="21840149" y="4290491"/>
            <a:chExt cx="6701449" cy="1600438"/>
          </a:xfrm>
        </p:grpSpPr>
        <p:sp>
          <p:nvSpPr>
            <p:cNvPr id="222" name="CuadroTexto 4">
              <a:extLst>
                <a:ext uri="{FF2B5EF4-FFF2-40B4-BE49-F238E27FC236}">
                  <a16:creationId xmlns:a16="http://schemas.microsoft.com/office/drawing/2014/main" id="{77DA4DF5-B6B0-264D-BB77-2D6DB3C1E3B6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23" name="CuadroTexto 4">
              <a:extLst>
                <a:ext uri="{FF2B5EF4-FFF2-40B4-BE49-F238E27FC236}">
                  <a16:creationId xmlns:a16="http://schemas.microsoft.com/office/drawing/2014/main" id="{B500ADED-FC0A-9742-A2FB-00D2483C9D56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C794839-F6C7-C94B-80B3-3A7F8D47D104}"/>
              </a:ext>
            </a:extLst>
          </p:cNvPr>
          <p:cNvGrpSpPr/>
          <p:nvPr/>
        </p:nvGrpSpPr>
        <p:grpSpPr>
          <a:xfrm>
            <a:off x="13933560" y="10591818"/>
            <a:ext cx="6701449" cy="1600438"/>
            <a:chOff x="21840149" y="4290491"/>
            <a:chExt cx="6701449" cy="1600438"/>
          </a:xfrm>
        </p:grpSpPr>
        <p:sp>
          <p:nvSpPr>
            <p:cNvPr id="225" name="CuadroTexto 4">
              <a:extLst>
                <a:ext uri="{FF2B5EF4-FFF2-40B4-BE49-F238E27FC236}">
                  <a16:creationId xmlns:a16="http://schemas.microsoft.com/office/drawing/2014/main" id="{7FC03909-8636-8745-BD88-E7F84F36A835}"/>
                </a:ext>
              </a:extLst>
            </p:cNvPr>
            <p:cNvSpPr txBox="1"/>
            <p:nvPr/>
          </p:nvSpPr>
          <p:spPr>
            <a:xfrm>
              <a:off x="21840149" y="4936822"/>
              <a:ext cx="6701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26" name="CuadroTexto 4">
              <a:extLst>
                <a:ext uri="{FF2B5EF4-FFF2-40B4-BE49-F238E27FC236}">
                  <a16:creationId xmlns:a16="http://schemas.microsoft.com/office/drawing/2014/main" id="{EE0D24D5-E7C6-5A4F-B845-C647F64EF599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27" name="CuadroTexto 4">
            <a:extLst>
              <a:ext uri="{FF2B5EF4-FFF2-40B4-BE49-F238E27FC236}">
                <a16:creationId xmlns:a16="http://schemas.microsoft.com/office/drawing/2014/main" id="{C1ADA42D-A764-4248-91FB-4A6E4EA82910}"/>
              </a:ext>
            </a:extLst>
          </p:cNvPr>
          <p:cNvSpPr txBox="1"/>
          <p:nvPr/>
        </p:nvSpPr>
        <p:spPr>
          <a:xfrm>
            <a:off x="12224473" y="4102673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28" name="CuadroTexto 4">
            <a:extLst>
              <a:ext uri="{FF2B5EF4-FFF2-40B4-BE49-F238E27FC236}">
                <a16:creationId xmlns:a16="http://schemas.microsoft.com/office/drawing/2014/main" id="{3D49EFD8-0A93-DE46-9603-81B36C04E6A0}"/>
              </a:ext>
            </a:extLst>
          </p:cNvPr>
          <p:cNvSpPr txBox="1"/>
          <p:nvPr/>
        </p:nvSpPr>
        <p:spPr>
          <a:xfrm>
            <a:off x="12224473" y="6405679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29" name="CuadroTexto 4">
            <a:extLst>
              <a:ext uri="{FF2B5EF4-FFF2-40B4-BE49-F238E27FC236}">
                <a16:creationId xmlns:a16="http://schemas.microsoft.com/office/drawing/2014/main" id="{55FA761F-1BA4-774C-826A-FB8AE4A052A2}"/>
              </a:ext>
            </a:extLst>
          </p:cNvPr>
          <p:cNvSpPr txBox="1"/>
          <p:nvPr/>
        </p:nvSpPr>
        <p:spPr>
          <a:xfrm>
            <a:off x="12224473" y="8691110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30" name="CuadroTexto 4">
            <a:extLst>
              <a:ext uri="{FF2B5EF4-FFF2-40B4-BE49-F238E27FC236}">
                <a16:creationId xmlns:a16="http://schemas.microsoft.com/office/drawing/2014/main" id="{C3002298-389B-2642-BEE8-DA96F3BEDFB2}"/>
              </a:ext>
            </a:extLst>
          </p:cNvPr>
          <p:cNvSpPr txBox="1"/>
          <p:nvPr/>
        </p:nvSpPr>
        <p:spPr>
          <a:xfrm>
            <a:off x="12224473" y="10976538"/>
            <a:ext cx="137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294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708B2D4C-E2E2-054E-9621-EE98831AFDEE}"/>
              </a:ext>
            </a:extLst>
          </p:cNvPr>
          <p:cNvSpPr/>
          <p:nvPr/>
        </p:nvSpPr>
        <p:spPr>
          <a:xfrm>
            <a:off x="9885392" y="7558984"/>
            <a:ext cx="4163117" cy="4163117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B771EE8-3A41-684D-93CA-5D6EBF9DB009}"/>
              </a:ext>
            </a:extLst>
          </p:cNvPr>
          <p:cNvSpPr/>
          <p:nvPr/>
        </p:nvSpPr>
        <p:spPr>
          <a:xfrm>
            <a:off x="7149900" y="3915311"/>
            <a:ext cx="4950624" cy="4950622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3B22E39F-3F2D-6444-8CF0-3E0017608A89}"/>
              </a:ext>
            </a:extLst>
          </p:cNvPr>
          <p:cNvSpPr/>
          <p:nvPr/>
        </p:nvSpPr>
        <p:spPr>
          <a:xfrm>
            <a:off x="2647562" y="6085819"/>
            <a:ext cx="6381671" cy="6381669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4CFFF52-5C82-F04D-B3EE-1E22BA1AADA8}"/>
              </a:ext>
            </a:extLst>
          </p:cNvPr>
          <p:cNvGrpSpPr/>
          <p:nvPr/>
        </p:nvGrpSpPr>
        <p:grpSpPr>
          <a:xfrm>
            <a:off x="1899172" y="2995793"/>
            <a:ext cx="3922854" cy="6983355"/>
            <a:chOff x="1851024" y="1671637"/>
            <a:chExt cx="4343813" cy="7732735"/>
          </a:xfrm>
          <a:solidFill>
            <a:schemeClr val="bg2">
              <a:lumMod val="50000"/>
            </a:schemeClr>
          </a:solidFill>
        </p:grpSpPr>
        <p:sp>
          <p:nvSpPr>
            <p:cNvPr id="225" name="Freeform 334">
              <a:extLst>
                <a:ext uri="{FF2B5EF4-FFF2-40B4-BE49-F238E27FC236}">
                  <a16:creationId xmlns:a16="http://schemas.microsoft.com/office/drawing/2014/main" id="{2B31F9C7-C504-B345-8CE3-2CE9CAE2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16" y="6872043"/>
              <a:ext cx="18723" cy="32764"/>
            </a:xfrm>
            <a:custGeom>
              <a:avLst/>
              <a:gdLst>
                <a:gd name="T0" fmla="*/ 0 w 18"/>
                <a:gd name="T1" fmla="*/ 32 h 33"/>
                <a:gd name="T2" fmla="*/ 17 w 18"/>
                <a:gd name="T3" fmla="*/ 0 h 33"/>
                <a:gd name="T4" fmla="*/ 17 w 18"/>
                <a:gd name="T5" fmla="*/ 0 h 33"/>
                <a:gd name="T6" fmla="*/ 0 w 18"/>
                <a:gd name="T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3">
                  <a:moveTo>
                    <a:pt x="0" y="32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9" y="15"/>
                    <a:pt x="4" y="24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35">
              <a:extLst>
                <a:ext uri="{FF2B5EF4-FFF2-40B4-BE49-F238E27FC236}">
                  <a16:creationId xmlns:a16="http://schemas.microsoft.com/office/drawing/2014/main" id="{32FF0590-452B-DF43-8DE1-B818EB8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553" y="7134170"/>
              <a:ext cx="9362" cy="18723"/>
            </a:xfrm>
            <a:custGeom>
              <a:avLst/>
              <a:gdLst>
                <a:gd name="T0" fmla="*/ 1 w 7"/>
                <a:gd name="T1" fmla="*/ 9 h 17"/>
                <a:gd name="T2" fmla="*/ 0 w 7"/>
                <a:gd name="T3" fmla="*/ 16 h 17"/>
                <a:gd name="T4" fmla="*/ 0 w 7"/>
                <a:gd name="T5" fmla="*/ 16 h 17"/>
                <a:gd name="T6" fmla="*/ 1 w 7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1" y="9"/>
                  </a:moveTo>
                  <a:lnTo>
                    <a:pt x="0" y="16"/>
                  </a:lnTo>
                  <a:lnTo>
                    <a:pt x="0" y="16"/>
                  </a:lnTo>
                  <a:cubicBezTo>
                    <a:pt x="4" y="5"/>
                    <a:pt x="6" y="0"/>
                    <a:pt x="1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337">
              <a:extLst>
                <a:ext uri="{FF2B5EF4-FFF2-40B4-BE49-F238E27FC236}">
                  <a16:creationId xmlns:a16="http://schemas.microsoft.com/office/drawing/2014/main" id="{C8A6008B-3E63-514A-BE24-5ABB68F6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426" y="9310756"/>
              <a:ext cx="14041" cy="51491"/>
            </a:xfrm>
            <a:custGeom>
              <a:avLst/>
              <a:gdLst>
                <a:gd name="T0" fmla="*/ 0 w 14"/>
                <a:gd name="T1" fmla="*/ 0 h 49"/>
                <a:gd name="T2" fmla="*/ 0 w 14"/>
                <a:gd name="T3" fmla="*/ 0 h 49"/>
                <a:gd name="T4" fmla="*/ 2 w 14"/>
                <a:gd name="T5" fmla="*/ 15 h 49"/>
                <a:gd name="T6" fmla="*/ 2 w 14"/>
                <a:gd name="T7" fmla="*/ 15 h 49"/>
                <a:gd name="T8" fmla="*/ 13 w 14"/>
                <a:gd name="T9" fmla="*/ 48 h 49"/>
                <a:gd name="T10" fmla="*/ 13 w 14"/>
                <a:gd name="T11" fmla="*/ 48 h 49"/>
                <a:gd name="T12" fmla="*/ 0 w 1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9">
                  <a:moveTo>
                    <a:pt x="0" y="0"/>
                  </a:moveTo>
                  <a:lnTo>
                    <a:pt x="0" y="0"/>
                  </a:lnTo>
                  <a:cubicBezTo>
                    <a:pt x="1" y="5"/>
                    <a:pt x="1" y="10"/>
                    <a:pt x="2" y="15"/>
                  </a:cubicBezTo>
                  <a:lnTo>
                    <a:pt x="2" y="15"/>
                  </a:lnTo>
                  <a:cubicBezTo>
                    <a:pt x="6" y="27"/>
                    <a:pt x="9" y="38"/>
                    <a:pt x="13" y="48"/>
                  </a:cubicBezTo>
                  <a:lnTo>
                    <a:pt x="13" y="48"/>
                  </a:lnTo>
                  <a:cubicBezTo>
                    <a:pt x="9" y="34"/>
                    <a:pt x="4" y="17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38">
              <a:extLst>
                <a:ext uri="{FF2B5EF4-FFF2-40B4-BE49-F238E27FC236}">
                  <a16:creationId xmlns:a16="http://schemas.microsoft.com/office/drawing/2014/main" id="{0246F051-4138-2E47-91FF-97718086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659" y="9207777"/>
              <a:ext cx="9362" cy="70214"/>
            </a:xfrm>
            <a:custGeom>
              <a:avLst/>
              <a:gdLst>
                <a:gd name="T0" fmla="*/ 10 w 11"/>
                <a:gd name="T1" fmla="*/ 67 h 68"/>
                <a:gd name="T2" fmla="*/ 0 w 11"/>
                <a:gd name="T3" fmla="*/ 0 h 68"/>
                <a:gd name="T4" fmla="*/ 0 w 11"/>
                <a:gd name="T5" fmla="*/ 0 h 68"/>
                <a:gd name="T6" fmla="*/ 10 w 11"/>
                <a:gd name="T7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8">
                  <a:moveTo>
                    <a:pt x="10" y="67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2" y="15"/>
                    <a:pt x="5" y="37"/>
                    <a:pt x="10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339">
              <a:extLst>
                <a:ext uri="{FF2B5EF4-FFF2-40B4-BE49-F238E27FC236}">
                  <a16:creationId xmlns:a16="http://schemas.microsoft.com/office/drawing/2014/main" id="{8D6EB21A-BC13-2B4E-AC07-43FFF2B8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314" y="5804814"/>
              <a:ext cx="37447" cy="28085"/>
            </a:xfrm>
            <a:custGeom>
              <a:avLst/>
              <a:gdLst>
                <a:gd name="T0" fmla="*/ 4 w 37"/>
                <a:gd name="T1" fmla="*/ 26 h 27"/>
                <a:gd name="T2" fmla="*/ 4 w 37"/>
                <a:gd name="T3" fmla="*/ 26 h 27"/>
                <a:gd name="T4" fmla="*/ 36 w 37"/>
                <a:gd name="T5" fmla="*/ 0 h 27"/>
                <a:gd name="T6" fmla="*/ 36 w 37"/>
                <a:gd name="T7" fmla="*/ 0 h 27"/>
                <a:gd name="T8" fmla="*/ 8 w 37"/>
                <a:gd name="T9" fmla="*/ 19 h 27"/>
                <a:gd name="T10" fmla="*/ 8 w 37"/>
                <a:gd name="T11" fmla="*/ 19 h 27"/>
                <a:gd name="T12" fmla="*/ 1 w 37"/>
                <a:gd name="T13" fmla="*/ 25 h 27"/>
                <a:gd name="T14" fmla="*/ 1 w 37"/>
                <a:gd name="T15" fmla="*/ 25 h 27"/>
                <a:gd name="T16" fmla="*/ 4 w 37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7">
                  <a:moveTo>
                    <a:pt x="4" y="26"/>
                  </a:moveTo>
                  <a:lnTo>
                    <a:pt x="4" y="26"/>
                  </a:lnTo>
                  <a:cubicBezTo>
                    <a:pt x="14" y="17"/>
                    <a:pt x="25" y="8"/>
                    <a:pt x="36" y="0"/>
                  </a:cubicBezTo>
                  <a:lnTo>
                    <a:pt x="36" y="0"/>
                  </a:lnTo>
                  <a:cubicBezTo>
                    <a:pt x="22" y="9"/>
                    <a:pt x="14" y="15"/>
                    <a:pt x="8" y="19"/>
                  </a:cubicBezTo>
                  <a:lnTo>
                    <a:pt x="8" y="19"/>
                  </a:lnTo>
                  <a:cubicBezTo>
                    <a:pt x="4" y="23"/>
                    <a:pt x="1" y="25"/>
                    <a:pt x="1" y="25"/>
                  </a:cubicBezTo>
                  <a:lnTo>
                    <a:pt x="1" y="25"/>
                  </a:lnTo>
                  <a:cubicBezTo>
                    <a:pt x="0" y="26"/>
                    <a:pt x="5" y="24"/>
                    <a:pt x="4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41">
              <a:extLst>
                <a:ext uri="{FF2B5EF4-FFF2-40B4-BE49-F238E27FC236}">
                  <a16:creationId xmlns:a16="http://schemas.microsoft.com/office/drawing/2014/main" id="{FA060B05-E571-824D-8343-B12C6781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531" y="6989063"/>
              <a:ext cx="18723" cy="32767"/>
            </a:xfrm>
            <a:custGeom>
              <a:avLst/>
              <a:gdLst>
                <a:gd name="T0" fmla="*/ 3 w 18"/>
                <a:gd name="T1" fmla="*/ 27 h 31"/>
                <a:gd name="T2" fmla="*/ 3 w 18"/>
                <a:gd name="T3" fmla="*/ 27 h 31"/>
                <a:gd name="T4" fmla="*/ 17 w 18"/>
                <a:gd name="T5" fmla="*/ 0 h 31"/>
                <a:gd name="T6" fmla="*/ 17 w 18"/>
                <a:gd name="T7" fmla="*/ 0 h 31"/>
                <a:gd name="T8" fmla="*/ 3 w 18"/>
                <a:gd name="T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1">
                  <a:moveTo>
                    <a:pt x="3" y="27"/>
                  </a:moveTo>
                  <a:lnTo>
                    <a:pt x="3" y="27"/>
                  </a:lnTo>
                  <a:cubicBezTo>
                    <a:pt x="14" y="8"/>
                    <a:pt x="17" y="0"/>
                    <a:pt x="17" y="0"/>
                  </a:cubicBezTo>
                  <a:lnTo>
                    <a:pt x="17" y="0"/>
                  </a:lnTo>
                  <a:cubicBezTo>
                    <a:pt x="6" y="20"/>
                    <a:pt x="0" y="30"/>
                    <a:pt x="3" y="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55">
              <a:extLst>
                <a:ext uri="{FF2B5EF4-FFF2-40B4-BE49-F238E27FC236}">
                  <a16:creationId xmlns:a16="http://schemas.microsoft.com/office/drawing/2014/main" id="{C7334CC3-3C9B-0A40-9AF7-504445FC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021" y="9263947"/>
              <a:ext cx="4682" cy="23406"/>
            </a:xfrm>
            <a:custGeom>
              <a:avLst/>
              <a:gdLst>
                <a:gd name="T0" fmla="*/ 2 w 4"/>
                <a:gd name="T1" fmla="*/ 19 h 20"/>
                <a:gd name="T2" fmla="*/ 2 w 4"/>
                <a:gd name="T3" fmla="*/ 19 h 20"/>
                <a:gd name="T4" fmla="*/ 3 w 4"/>
                <a:gd name="T5" fmla="*/ 9 h 20"/>
                <a:gd name="T6" fmla="*/ 3 w 4"/>
                <a:gd name="T7" fmla="*/ 9 h 20"/>
                <a:gd name="T8" fmla="*/ 2 w 4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2" y="19"/>
                  </a:moveTo>
                  <a:lnTo>
                    <a:pt x="2" y="19"/>
                  </a:lnTo>
                  <a:cubicBezTo>
                    <a:pt x="1" y="13"/>
                    <a:pt x="2" y="11"/>
                    <a:pt x="3" y="9"/>
                  </a:cubicBezTo>
                  <a:lnTo>
                    <a:pt x="3" y="9"/>
                  </a:lnTo>
                  <a:cubicBezTo>
                    <a:pt x="0" y="0"/>
                    <a:pt x="0" y="0"/>
                    <a:pt x="2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356">
              <a:extLst>
                <a:ext uri="{FF2B5EF4-FFF2-40B4-BE49-F238E27FC236}">
                  <a16:creationId xmlns:a16="http://schemas.microsoft.com/office/drawing/2014/main" id="{9FAB5D0F-D56B-FA43-839C-78FBBF49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632" y="5828216"/>
              <a:ext cx="9362" cy="4682"/>
            </a:xfrm>
            <a:custGeom>
              <a:avLst/>
              <a:gdLst>
                <a:gd name="T0" fmla="*/ 0 w 8"/>
                <a:gd name="T1" fmla="*/ 5 h 6"/>
                <a:gd name="T2" fmla="*/ 4 w 8"/>
                <a:gd name="T3" fmla="*/ 2 h 6"/>
                <a:gd name="T4" fmla="*/ 4 w 8"/>
                <a:gd name="T5" fmla="*/ 2 h 6"/>
                <a:gd name="T6" fmla="*/ 7 w 8"/>
                <a:gd name="T7" fmla="*/ 0 h 6"/>
                <a:gd name="T8" fmla="*/ 0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5"/>
                  </a:moveTo>
                  <a:lnTo>
                    <a:pt x="4" y="2"/>
                  </a:lnTo>
                  <a:lnTo>
                    <a:pt x="4" y="2"/>
                  </a:lnTo>
                  <a:cubicBezTo>
                    <a:pt x="5" y="1"/>
                    <a:pt x="6" y="0"/>
                    <a:pt x="7" y="0"/>
                  </a:cubicBez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375">
              <a:extLst>
                <a:ext uri="{FF2B5EF4-FFF2-40B4-BE49-F238E27FC236}">
                  <a16:creationId xmlns:a16="http://schemas.microsoft.com/office/drawing/2014/main" id="{5FF18AB0-5A5D-774E-B351-B28FA46E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873" y="7653741"/>
              <a:ext cx="18723" cy="60852"/>
            </a:xfrm>
            <a:custGeom>
              <a:avLst/>
              <a:gdLst>
                <a:gd name="T0" fmla="*/ 0 w 18"/>
                <a:gd name="T1" fmla="*/ 49 h 56"/>
                <a:gd name="T2" fmla="*/ 0 w 18"/>
                <a:gd name="T3" fmla="*/ 55 h 56"/>
                <a:gd name="T4" fmla="*/ 0 w 18"/>
                <a:gd name="T5" fmla="*/ 55 h 56"/>
                <a:gd name="T6" fmla="*/ 17 w 18"/>
                <a:gd name="T7" fmla="*/ 0 h 56"/>
                <a:gd name="T8" fmla="*/ 0 w 18"/>
                <a:gd name="T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49"/>
                  </a:moveTo>
                  <a:lnTo>
                    <a:pt x="0" y="55"/>
                  </a:lnTo>
                  <a:lnTo>
                    <a:pt x="0" y="55"/>
                  </a:lnTo>
                  <a:cubicBezTo>
                    <a:pt x="4" y="45"/>
                    <a:pt x="9" y="29"/>
                    <a:pt x="17" y="0"/>
                  </a:cubicBezTo>
                  <a:lnTo>
                    <a:pt x="0" y="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376">
              <a:extLst>
                <a:ext uri="{FF2B5EF4-FFF2-40B4-BE49-F238E27FC236}">
                  <a16:creationId xmlns:a16="http://schemas.microsoft.com/office/drawing/2014/main" id="{770F1537-6F62-3F4A-8CF2-34A217627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380" y="6815873"/>
              <a:ext cx="23406" cy="23403"/>
            </a:xfrm>
            <a:custGeom>
              <a:avLst/>
              <a:gdLst>
                <a:gd name="T0" fmla="*/ 8 w 20"/>
                <a:gd name="T1" fmla="*/ 9 h 23"/>
                <a:gd name="T2" fmla="*/ 0 w 20"/>
                <a:gd name="T3" fmla="*/ 22 h 23"/>
                <a:gd name="T4" fmla="*/ 19 w 20"/>
                <a:gd name="T5" fmla="*/ 0 h 23"/>
                <a:gd name="T6" fmla="*/ 8 w 20"/>
                <a:gd name="T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8" y="9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8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377">
              <a:extLst>
                <a:ext uri="{FF2B5EF4-FFF2-40B4-BE49-F238E27FC236}">
                  <a16:creationId xmlns:a16="http://schemas.microsoft.com/office/drawing/2014/main" id="{4B1EAA8C-FD42-FE44-8CE5-2B70DD4C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379" y="6193321"/>
              <a:ext cx="84255" cy="79576"/>
            </a:xfrm>
            <a:custGeom>
              <a:avLst/>
              <a:gdLst>
                <a:gd name="T0" fmla="*/ 70 w 81"/>
                <a:gd name="T1" fmla="*/ 2 h 74"/>
                <a:gd name="T2" fmla="*/ 70 w 81"/>
                <a:gd name="T3" fmla="*/ 2 h 74"/>
                <a:gd name="T4" fmla="*/ 34 w 81"/>
                <a:gd name="T5" fmla="*/ 37 h 74"/>
                <a:gd name="T6" fmla="*/ 34 w 81"/>
                <a:gd name="T7" fmla="*/ 37 h 74"/>
                <a:gd name="T8" fmla="*/ 0 w 81"/>
                <a:gd name="T9" fmla="*/ 73 h 74"/>
                <a:gd name="T10" fmla="*/ 0 w 81"/>
                <a:gd name="T11" fmla="*/ 73 h 74"/>
                <a:gd name="T12" fmla="*/ 70 w 81"/>
                <a:gd name="T13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4">
                  <a:moveTo>
                    <a:pt x="70" y="2"/>
                  </a:moveTo>
                  <a:lnTo>
                    <a:pt x="70" y="2"/>
                  </a:lnTo>
                  <a:cubicBezTo>
                    <a:pt x="58" y="13"/>
                    <a:pt x="46" y="24"/>
                    <a:pt x="34" y="37"/>
                  </a:cubicBezTo>
                  <a:lnTo>
                    <a:pt x="34" y="37"/>
                  </a:lnTo>
                  <a:cubicBezTo>
                    <a:pt x="23" y="49"/>
                    <a:pt x="11" y="62"/>
                    <a:pt x="0" y="73"/>
                  </a:cubicBezTo>
                  <a:lnTo>
                    <a:pt x="0" y="73"/>
                  </a:lnTo>
                  <a:cubicBezTo>
                    <a:pt x="46" y="23"/>
                    <a:pt x="80" y="0"/>
                    <a:pt x="70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Freeform 540">
              <a:extLst>
                <a:ext uri="{FF2B5EF4-FFF2-40B4-BE49-F238E27FC236}">
                  <a16:creationId xmlns:a16="http://schemas.microsoft.com/office/drawing/2014/main" id="{0DB2F70E-EBFD-3740-92EF-59399C3F4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7392" y="7709911"/>
              <a:ext cx="477445" cy="777018"/>
            </a:xfrm>
            <a:custGeom>
              <a:avLst/>
              <a:gdLst>
                <a:gd name="T0" fmla="*/ 305 w 449"/>
                <a:gd name="T1" fmla="*/ 713 h 733"/>
                <a:gd name="T2" fmla="*/ 305 w 449"/>
                <a:gd name="T3" fmla="*/ 713 h 733"/>
                <a:gd name="T4" fmla="*/ 305 w 449"/>
                <a:gd name="T5" fmla="*/ 713 h 733"/>
                <a:gd name="T6" fmla="*/ 429 w 449"/>
                <a:gd name="T7" fmla="*/ 522 h 733"/>
                <a:gd name="T8" fmla="*/ 315 w 449"/>
                <a:gd name="T9" fmla="*/ 0 h 733"/>
                <a:gd name="T10" fmla="*/ 0 w 449"/>
                <a:gd name="T11" fmla="*/ 69 h 733"/>
                <a:gd name="T12" fmla="*/ 114 w 449"/>
                <a:gd name="T13" fmla="*/ 590 h 733"/>
                <a:gd name="T14" fmla="*/ 114 w 449"/>
                <a:gd name="T15" fmla="*/ 590 h 733"/>
                <a:gd name="T16" fmla="*/ 305 w 449"/>
                <a:gd name="T17" fmla="*/ 71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733">
                  <a:moveTo>
                    <a:pt x="305" y="713"/>
                  </a:moveTo>
                  <a:lnTo>
                    <a:pt x="305" y="713"/>
                  </a:lnTo>
                  <a:lnTo>
                    <a:pt x="305" y="713"/>
                  </a:lnTo>
                  <a:cubicBezTo>
                    <a:pt x="393" y="695"/>
                    <a:pt x="448" y="608"/>
                    <a:pt x="429" y="522"/>
                  </a:cubicBezTo>
                  <a:lnTo>
                    <a:pt x="315" y="0"/>
                  </a:lnTo>
                  <a:lnTo>
                    <a:pt x="0" y="69"/>
                  </a:lnTo>
                  <a:lnTo>
                    <a:pt x="114" y="590"/>
                  </a:lnTo>
                  <a:lnTo>
                    <a:pt x="114" y="590"/>
                  </a:lnTo>
                  <a:cubicBezTo>
                    <a:pt x="133" y="678"/>
                    <a:pt x="219" y="732"/>
                    <a:pt x="30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Freeform 541">
              <a:extLst>
                <a:ext uri="{FF2B5EF4-FFF2-40B4-BE49-F238E27FC236}">
                  <a16:creationId xmlns:a16="http://schemas.microsoft.com/office/drawing/2014/main" id="{291DFB8B-37FE-DD4B-923B-14288D47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874" y="2509508"/>
              <a:ext cx="2288929" cy="2288926"/>
            </a:xfrm>
            <a:custGeom>
              <a:avLst/>
              <a:gdLst>
                <a:gd name="T0" fmla="*/ 923 w 2157"/>
                <a:gd name="T1" fmla="*/ 370 h 2157"/>
                <a:gd name="T2" fmla="*/ 923 w 2157"/>
                <a:gd name="T3" fmla="*/ 370 h 2157"/>
                <a:gd name="T4" fmla="*/ 370 w 2157"/>
                <a:gd name="T5" fmla="*/ 1233 h 2157"/>
                <a:gd name="T6" fmla="*/ 370 w 2157"/>
                <a:gd name="T7" fmla="*/ 1233 h 2157"/>
                <a:gd name="T8" fmla="*/ 1232 w 2157"/>
                <a:gd name="T9" fmla="*/ 1786 h 2157"/>
                <a:gd name="T10" fmla="*/ 1232 w 2157"/>
                <a:gd name="T11" fmla="*/ 1786 h 2157"/>
                <a:gd name="T12" fmla="*/ 1785 w 2157"/>
                <a:gd name="T13" fmla="*/ 924 h 2157"/>
                <a:gd name="T14" fmla="*/ 1785 w 2157"/>
                <a:gd name="T15" fmla="*/ 924 h 2157"/>
                <a:gd name="T16" fmla="*/ 923 w 2157"/>
                <a:gd name="T17" fmla="*/ 370 h 2157"/>
                <a:gd name="T18" fmla="*/ 1288 w 2157"/>
                <a:gd name="T19" fmla="*/ 2041 h 2157"/>
                <a:gd name="T20" fmla="*/ 1288 w 2157"/>
                <a:gd name="T21" fmla="*/ 2041 h 2157"/>
                <a:gd name="T22" fmla="*/ 115 w 2157"/>
                <a:gd name="T23" fmla="*/ 1288 h 2157"/>
                <a:gd name="T24" fmla="*/ 115 w 2157"/>
                <a:gd name="T25" fmla="*/ 1288 h 2157"/>
                <a:gd name="T26" fmla="*/ 868 w 2157"/>
                <a:gd name="T27" fmla="*/ 116 h 2157"/>
                <a:gd name="T28" fmla="*/ 868 w 2157"/>
                <a:gd name="T29" fmla="*/ 116 h 2157"/>
                <a:gd name="T30" fmla="*/ 2040 w 2157"/>
                <a:gd name="T31" fmla="*/ 868 h 2157"/>
                <a:gd name="T32" fmla="*/ 2040 w 2157"/>
                <a:gd name="T33" fmla="*/ 868 h 2157"/>
                <a:gd name="T34" fmla="*/ 1288 w 2157"/>
                <a:gd name="T35" fmla="*/ 2041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57" h="2157">
                  <a:moveTo>
                    <a:pt x="923" y="370"/>
                  </a:moveTo>
                  <a:lnTo>
                    <a:pt x="923" y="370"/>
                  </a:lnTo>
                  <a:cubicBezTo>
                    <a:pt x="533" y="455"/>
                    <a:pt x="285" y="842"/>
                    <a:pt x="370" y="1233"/>
                  </a:cubicBezTo>
                  <a:lnTo>
                    <a:pt x="370" y="1233"/>
                  </a:lnTo>
                  <a:cubicBezTo>
                    <a:pt x="455" y="1623"/>
                    <a:pt x="842" y="1871"/>
                    <a:pt x="1232" y="1786"/>
                  </a:cubicBezTo>
                  <a:lnTo>
                    <a:pt x="1232" y="1786"/>
                  </a:lnTo>
                  <a:cubicBezTo>
                    <a:pt x="1622" y="1701"/>
                    <a:pt x="1870" y="1314"/>
                    <a:pt x="1785" y="924"/>
                  </a:cubicBezTo>
                  <a:lnTo>
                    <a:pt x="1785" y="924"/>
                  </a:lnTo>
                  <a:cubicBezTo>
                    <a:pt x="1701" y="534"/>
                    <a:pt x="1313" y="285"/>
                    <a:pt x="923" y="370"/>
                  </a:cubicBezTo>
                  <a:close/>
                  <a:moveTo>
                    <a:pt x="1288" y="2041"/>
                  </a:moveTo>
                  <a:lnTo>
                    <a:pt x="1288" y="2041"/>
                  </a:lnTo>
                  <a:cubicBezTo>
                    <a:pt x="757" y="2156"/>
                    <a:pt x="231" y="1818"/>
                    <a:pt x="115" y="1288"/>
                  </a:cubicBezTo>
                  <a:lnTo>
                    <a:pt x="115" y="1288"/>
                  </a:lnTo>
                  <a:cubicBezTo>
                    <a:pt x="0" y="758"/>
                    <a:pt x="337" y="231"/>
                    <a:pt x="868" y="116"/>
                  </a:cubicBezTo>
                  <a:lnTo>
                    <a:pt x="868" y="116"/>
                  </a:lnTo>
                  <a:cubicBezTo>
                    <a:pt x="1398" y="0"/>
                    <a:pt x="1924" y="338"/>
                    <a:pt x="2040" y="868"/>
                  </a:cubicBezTo>
                  <a:lnTo>
                    <a:pt x="2040" y="868"/>
                  </a:lnTo>
                  <a:cubicBezTo>
                    <a:pt x="2156" y="1399"/>
                    <a:pt x="1818" y="1925"/>
                    <a:pt x="1288" y="20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Freeform 542">
              <a:extLst>
                <a:ext uri="{FF2B5EF4-FFF2-40B4-BE49-F238E27FC236}">
                  <a16:creationId xmlns:a16="http://schemas.microsoft.com/office/drawing/2014/main" id="{68444551-AE0E-3841-B7A3-5BDFD801C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574" y="9090758"/>
              <a:ext cx="126384" cy="313614"/>
            </a:xfrm>
            <a:custGeom>
              <a:avLst/>
              <a:gdLst>
                <a:gd name="T0" fmla="*/ 91 w 118"/>
                <a:gd name="T1" fmla="*/ 292 h 296"/>
                <a:gd name="T2" fmla="*/ 91 w 118"/>
                <a:gd name="T3" fmla="*/ 292 h 296"/>
                <a:gd name="T4" fmla="*/ 91 w 118"/>
                <a:gd name="T5" fmla="*/ 292 h 296"/>
                <a:gd name="T6" fmla="*/ 55 w 118"/>
                <a:gd name="T7" fmla="*/ 269 h 296"/>
                <a:gd name="T8" fmla="*/ 1 w 118"/>
                <a:gd name="T9" fmla="*/ 23 h 296"/>
                <a:gd name="T10" fmla="*/ 1 w 118"/>
                <a:gd name="T11" fmla="*/ 23 h 296"/>
                <a:gd name="T12" fmla="*/ 11 w 118"/>
                <a:gd name="T13" fmla="*/ 9 h 296"/>
                <a:gd name="T14" fmla="*/ 46 w 118"/>
                <a:gd name="T15" fmla="*/ 1 h 296"/>
                <a:gd name="T16" fmla="*/ 46 w 118"/>
                <a:gd name="T17" fmla="*/ 1 h 296"/>
                <a:gd name="T18" fmla="*/ 60 w 118"/>
                <a:gd name="T19" fmla="*/ 10 h 296"/>
                <a:gd name="T20" fmla="*/ 114 w 118"/>
                <a:gd name="T21" fmla="*/ 256 h 296"/>
                <a:gd name="T22" fmla="*/ 114 w 118"/>
                <a:gd name="T23" fmla="*/ 256 h 296"/>
                <a:gd name="T24" fmla="*/ 91 w 118"/>
                <a:gd name="T25" fmla="*/ 29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296">
                  <a:moveTo>
                    <a:pt x="91" y="292"/>
                  </a:moveTo>
                  <a:lnTo>
                    <a:pt x="91" y="292"/>
                  </a:lnTo>
                  <a:lnTo>
                    <a:pt x="91" y="292"/>
                  </a:lnTo>
                  <a:cubicBezTo>
                    <a:pt x="75" y="295"/>
                    <a:pt x="59" y="285"/>
                    <a:pt x="55" y="269"/>
                  </a:cubicBezTo>
                  <a:lnTo>
                    <a:pt x="1" y="23"/>
                  </a:lnTo>
                  <a:lnTo>
                    <a:pt x="1" y="23"/>
                  </a:lnTo>
                  <a:cubicBezTo>
                    <a:pt x="0" y="16"/>
                    <a:pt x="5" y="10"/>
                    <a:pt x="11" y="9"/>
                  </a:cubicBezTo>
                  <a:lnTo>
                    <a:pt x="46" y="1"/>
                  </a:lnTo>
                  <a:lnTo>
                    <a:pt x="46" y="1"/>
                  </a:lnTo>
                  <a:cubicBezTo>
                    <a:pt x="52" y="0"/>
                    <a:pt x="59" y="4"/>
                    <a:pt x="60" y="10"/>
                  </a:cubicBezTo>
                  <a:lnTo>
                    <a:pt x="114" y="256"/>
                  </a:lnTo>
                  <a:lnTo>
                    <a:pt x="114" y="256"/>
                  </a:lnTo>
                  <a:cubicBezTo>
                    <a:pt x="117" y="272"/>
                    <a:pt x="107" y="288"/>
                    <a:pt x="91" y="2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Freeform 543">
              <a:extLst>
                <a:ext uri="{FF2B5EF4-FFF2-40B4-BE49-F238E27FC236}">
                  <a16:creationId xmlns:a16="http://schemas.microsoft.com/office/drawing/2014/main" id="{EFC6E3D5-079C-0444-97AB-09A03515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562" y="8369910"/>
              <a:ext cx="126381" cy="313614"/>
            </a:xfrm>
            <a:custGeom>
              <a:avLst/>
              <a:gdLst>
                <a:gd name="T0" fmla="*/ 90 w 118"/>
                <a:gd name="T1" fmla="*/ 292 h 297"/>
                <a:gd name="T2" fmla="*/ 90 w 118"/>
                <a:gd name="T3" fmla="*/ 292 h 297"/>
                <a:gd name="T4" fmla="*/ 90 w 118"/>
                <a:gd name="T5" fmla="*/ 292 h 297"/>
                <a:gd name="T6" fmla="*/ 55 w 118"/>
                <a:gd name="T7" fmla="*/ 269 h 297"/>
                <a:gd name="T8" fmla="*/ 1 w 118"/>
                <a:gd name="T9" fmla="*/ 23 h 297"/>
                <a:gd name="T10" fmla="*/ 1 w 118"/>
                <a:gd name="T11" fmla="*/ 23 h 297"/>
                <a:gd name="T12" fmla="*/ 10 w 118"/>
                <a:gd name="T13" fmla="*/ 10 h 297"/>
                <a:gd name="T14" fmla="*/ 46 w 118"/>
                <a:gd name="T15" fmla="*/ 2 h 297"/>
                <a:gd name="T16" fmla="*/ 46 w 118"/>
                <a:gd name="T17" fmla="*/ 2 h 297"/>
                <a:gd name="T18" fmla="*/ 60 w 118"/>
                <a:gd name="T19" fmla="*/ 11 h 297"/>
                <a:gd name="T20" fmla="*/ 113 w 118"/>
                <a:gd name="T21" fmla="*/ 257 h 297"/>
                <a:gd name="T22" fmla="*/ 113 w 118"/>
                <a:gd name="T23" fmla="*/ 257 h 297"/>
                <a:gd name="T24" fmla="*/ 90 w 118"/>
                <a:gd name="T25" fmla="*/ 29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297">
                  <a:moveTo>
                    <a:pt x="90" y="292"/>
                  </a:moveTo>
                  <a:lnTo>
                    <a:pt x="90" y="292"/>
                  </a:lnTo>
                  <a:lnTo>
                    <a:pt x="90" y="292"/>
                  </a:lnTo>
                  <a:cubicBezTo>
                    <a:pt x="74" y="296"/>
                    <a:pt x="59" y="285"/>
                    <a:pt x="55" y="269"/>
                  </a:cubicBezTo>
                  <a:lnTo>
                    <a:pt x="1" y="23"/>
                  </a:lnTo>
                  <a:lnTo>
                    <a:pt x="1" y="23"/>
                  </a:lnTo>
                  <a:cubicBezTo>
                    <a:pt x="0" y="17"/>
                    <a:pt x="4" y="11"/>
                    <a:pt x="10" y="10"/>
                  </a:cubicBezTo>
                  <a:lnTo>
                    <a:pt x="46" y="2"/>
                  </a:lnTo>
                  <a:lnTo>
                    <a:pt x="46" y="2"/>
                  </a:lnTo>
                  <a:cubicBezTo>
                    <a:pt x="52" y="0"/>
                    <a:pt x="59" y="5"/>
                    <a:pt x="60" y="11"/>
                  </a:cubicBezTo>
                  <a:lnTo>
                    <a:pt x="113" y="257"/>
                  </a:lnTo>
                  <a:lnTo>
                    <a:pt x="113" y="257"/>
                  </a:lnTo>
                  <a:cubicBezTo>
                    <a:pt x="117" y="273"/>
                    <a:pt x="107" y="289"/>
                    <a:pt x="90" y="2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Freeform 544">
              <a:extLst>
                <a:ext uri="{FF2B5EF4-FFF2-40B4-BE49-F238E27FC236}">
                  <a16:creationId xmlns:a16="http://schemas.microsoft.com/office/drawing/2014/main" id="{00B79132-D82B-694A-B6B2-EEEF1A03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446" y="2308230"/>
              <a:ext cx="322979" cy="482127"/>
            </a:xfrm>
            <a:custGeom>
              <a:avLst/>
              <a:gdLst>
                <a:gd name="T0" fmla="*/ 302 w 303"/>
                <a:gd name="T1" fmla="*/ 408 h 455"/>
                <a:gd name="T2" fmla="*/ 89 w 303"/>
                <a:gd name="T3" fmla="*/ 454 h 455"/>
                <a:gd name="T4" fmla="*/ 0 w 303"/>
                <a:gd name="T5" fmla="*/ 46 h 455"/>
                <a:gd name="T6" fmla="*/ 213 w 303"/>
                <a:gd name="T7" fmla="*/ 0 h 455"/>
                <a:gd name="T8" fmla="*/ 302 w 303"/>
                <a:gd name="T9" fmla="*/ 40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455">
                  <a:moveTo>
                    <a:pt x="302" y="408"/>
                  </a:moveTo>
                  <a:lnTo>
                    <a:pt x="89" y="454"/>
                  </a:lnTo>
                  <a:lnTo>
                    <a:pt x="0" y="46"/>
                  </a:lnTo>
                  <a:lnTo>
                    <a:pt x="213" y="0"/>
                  </a:lnTo>
                  <a:lnTo>
                    <a:pt x="302" y="4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Freeform 545">
              <a:extLst>
                <a:ext uri="{FF2B5EF4-FFF2-40B4-BE49-F238E27FC236}">
                  <a16:creationId xmlns:a16="http://schemas.microsoft.com/office/drawing/2014/main" id="{61FEF478-531F-A047-A173-E6257B14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895" y="1671637"/>
              <a:ext cx="496168" cy="861273"/>
            </a:xfrm>
            <a:custGeom>
              <a:avLst/>
              <a:gdLst>
                <a:gd name="T0" fmla="*/ 317 w 467"/>
                <a:gd name="T1" fmla="*/ 791 h 812"/>
                <a:gd name="T2" fmla="*/ 317 w 467"/>
                <a:gd name="T3" fmla="*/ 791 h 812"/>
                <a:gd name="T4" fmla="*/ 317 w 467"/>
                <a:gd name="T5" fmla="*/ 791 h 812"/>
                <a:gd name="T6" fmla="*/ 116 w 467"/>
                <a:gd name="T7" fmla="*/ 662 h 812"/>
                <a:gd name="T8" fmla="*/ 20 w 467"/>
                <a:gd name="T9" fmla="*/ 221 h 812"/>
                <a:gd name="T10" fmla="*/ 20 w 467"/>
                <a:gd name="T11" fmla="*/ 221 h 812"/>
                <a:gd name="T12" fmla="*/ 149 w 467"/>
                <a:gd name="T13" fmla="*/ 20 h 812"/>
                <a:gd name="T14" fmla="*/ 149 w 467"/>
                <a:gd name="T15" fmla="*/ 20 h 812"/>
                <a:gd name="T16" fmla="*/ 351 w 467"/>
                <a:gd name="T17" fmla="*/ 149 h 812"/>
                <a:gd name="T18" fmla="*/ 447 w 467"/>
                <a:gd name="T19" fmla="*/ 590 h 812"/>
                <a:gd name="T20" fmla="*/ 447 w 467"/>
                <a:gd name="T21" fmla="*/ 590 h 812"/>
                <a:gd name="T22" fmla="*/ 317 w 467"/>
                <a:gd name="T23" fmla="*/ 791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7" h="812">
                  <a:moveTo>
                    <a:pt x="317" y="791"/>
                  </a:moveTo>
                  <a:lnTo>
                    <a:pt x="317" y="791"/>
                  </a:lnTo>
                  <a:lnTo>
                    <a:pt x="317" y="791"/>
                  </a:lnTo>
                  <a:cubicBezTo>
                    <a:pt x="226" y="811"/>
                    <a:pt x="136" y="753"/>
                    <a:pt x="116" y="662"/>
                  </a:cubicBezTo>
                  <a:lnTo>
                    <a:pt x="20" y="221"/>
                  </a:lnTo>
                  <a:lnTo>
                    <a:pt x="20" y="221"/>
                  </a:lnTo>
                  <a:cubicBezTo>
                    <a:pt x="0" y="130"/>
                    <a:pt x="58" y="40"/>
                    <a:pt x="149" y="20"/>
                  </a:cubicBezTo>
                  <a:lnTo>
                    <a:pt x="149" y="20"/>
                  </a:lnTo>
                  <a:cubicBezTo>
                    <a:pt x="241" y="0"/>
                    <a:pt x="331" y="58"/>
                    <a:pt x="351" y="149"/>
                  </a:cubicBezTo>
                  <a:lnTo>
                    <a:pt x="447" y="590"/>
                  </a:lnTo>
                  <a:lnTo>
                    <a:pt x="447" y="590"/>
                  </a:lnTo>
                  <a:cubicBezTo>
                    <a:pt x="466" y="681"/>
                    <a:pt x="409" y="771"/>
                    <a:pt x="317" y="7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Freeform 546">
              <a:extLst>
                <a:ext uri="{FF2B5EF4-FFF2-40B4-BE49-F238E27FC236}">
                  <a16:creationId xmlns:a16="http://schemas.microsoft.com/office/drawing/2014/main" id="{0F678746-A6CC-6B4E-A77D-226D0986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151" y="5860984"/>
              <a:ext cx="3014456" cy="809783"/>
            </a:xfrm>
            <a:custGeom>
              <a:avLst/>
              <a:gdLst>
                <a:gd name="T0" fmla="*/ 2807 w 2842"/>
                <a:gd name="T1" fmla="*/ 0 h 764"/>
                <a:gd name="T2" fmla="*/ 0 w 2842"/>
                <a:gd name="T3" fmla="*/ 611 h 764"/>
                <a:gd name="T4" fmla="*/ 34 w 2842"/>
                <a:gd name="T5" fmla="*/ 763 h 764"/>
                <a:gd name="T6" fmla="*/ 2841 w 2842"/>
                <a:gd name="T7" fmla="*/ 151 h 764"/>
                <a:gd name="T8" fmla="*/ 2807 w 2842"/>
                <a:gd name="T9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2" h="764">
                  <a:moveTo>
                    <a:pt x="2807" y="0"/>
                  </a:moveTo>
                  <a:lnTo>
                    <a:pt x="0" y="611"/>
                  </a:lnTo>
                  <a:lnTo>
                    <a:pt x="34" y="763"/>
                  </a:lnTo>
                  <a:lnTo>
                    <a:pt x="2841" y="151"/>
                  </a:lnTo>
                  <a:lnTo>
                    <a:pt x="280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Freeform 547">
              <a:extLst>
                <a:ext uri="{FF2B5EF4-FFF2-40B4-BE49-F238E27FC236}">
                  <a16:creationId xmlns:a16="http://schemas.microsoft.com/office/drawing/2014/main" id="{C3ACC331-5B97-C04F-AAF3-7608545E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755" y="5701835"/>
              <a:ext cx="547659" cy="369784"/>
            </a:xfrm>
            <a:custGeom>
              <a:avLst/>
              <a:gdLst>
                <a:gd name="T0" fmla="*/ 395 w 518"/>
                <a:gd name="T1" fmla="*/ 286 h 350"/>
                <a:gd name="T2" fmla="*/ 181 w 518"/>
                <a:gd name="T3" fmla="*/ 332 h 350"/>
                <a:gd name="T4" fmla="*/ 181 w 518"/>
                <a:gd name="T5" fmla="*/ 332 h 350"/>
                <a:gd name="T6" fmla="*/ 16 w 518"/>
                <a:gd name="T7" fmla="*/ 227 h 350"/>
                <a:gd name="T8" fmla="*/ 16 w 518"/>
                <a:gd name="T9" fmla="*/ 227 h 350"/>
                <a:gd name="T10" fmla="*/ 122 w 518"/>
                <a:gd name="T11" fmla="*/ 62 h 350"/>
                <a:gd name="T12" fmla="*/ 336 w 518"/>
                <a:gd name="T13" fmla="*/ 15 h 350"/>
                <a:gd name="T14" fmla="*/ 336 w 518"/>
                <a:gd name="T15" fmla="*/ 15 h 350"/>
                <a:gd name="T16" fmla="*/ 501 w 518"/>
                <a:gd name="T17" fmla="*/ 121 h 350"/>
                <a:gd name="T18" fmla="*/ 501 w 518"/>
                <a:gd name="T19" fmla="*/ 121 h 350"/>
                <a:gd name="T20" fmla="*/ 395 w 518"/>
                <a:gd name="T21" fmla="*/ 28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" h="350">
                  <a:moveTo>
                    <a:pt x="395" y="286"/>
                  </a:moveTo>
                  <a:lnTo>
                    <a:pt x="181" y="332"/>
                  </a:lnTo>
                  <a:lnTo>
                    <a:pt x="181" y="332"/>
                  </a:lnTo>
                  <a:cubicBezTo>
                    <a:pt x="106" y="349"/>
                    <a:pt x="33" y="302"/>
                    <a:pt x="16" y="227"/>
                  </a:cubicBezTo>
                  <a:lnTo>
                    <a:pt x="16" y="227"/>
                  </a:lnTo>
                  <a:cubicBezTo>
                    <a:pt x="0" y="152"/>
                    <a:pt x="48" y="78"/>
                    <a:pt x="122" y="62"/>
                  </a:cubicBezTo>
                  <a:lnTo>
                    <a:pt x="336" y="15"/>
                  </a:lnTo>
                  <a:lnTo>
                    <a:pt x="336" y="15"/>
                  </a:lnTo>
                  <a:cubicBezTo>
                    <a:pt x="411" y="0"/>
                    <a:pt x="485" y="47"/>
                    <a:pt x="501" y="121"/>
                  </a:cubicBezTo>
                  <a:lnTo>
                    <a:pt x="501" y="121"/>
                  </a:lnTo>
                  <a:cubicBezTo>
                    <a:pt x="517" y="196"/>
                    <a:pt x="470" y="269"/>
                    <a:pt x="395" y="2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Freeform 548">
              <a:extLst>
                <a:ext uri="{FF2B5EF4-FFF2-40B4-BE49-F238E27FC236}">
                  <a16:creationId xmlns:a16="http://schemas.microsoft.com/office/drawing/2014/main" id="{C1CEA658-492E-274C-8CED-8F70C047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024" y="6450769"/>
              <a:ext cx="547659" cy="369784"/>
            </a:xfrm>
            <a:custGeom>
              <a:avLst/>
              <a:gdLst>
                <a:gd name="T0" fmla="*/ 395 w 518"/>
                <a:gd name="T1" fmla="*/ 286 h 349"/>
                <a:gd name="T2" fmla="*/ 181 w 518"/>
                <a:gd name="T3" fmla="*/ 333 h 349"/>
                <a:gd name="T4" fmla="*/ 181 w 518"/>
                <a:gd name="T5" fmla="*/ 333 h 349"/>
                <a:gd name="T6" fmla="*/ 16 w 518"/>
                <a:gd name="T7" fmla="*/ 228 h 349"/>
                <a:gd name="T8" fmla="*/ 16 w 518"/>
                <a:gd name="T9" fmla="*/ 228 h 349"/>
                <a:gd name="T10" fmla="*/ 122 w 518"/>
                <a:gd name="T11" fmla="*/ 63 h 349"/>
                <a:gd name="T12" fmla="*/ 336 w 518"/>
                <a:gd name="T13" fmla="*/ 17 h 349"/>
                <a:gd name="T14" fmla="*/ 336 w 518"/>
                <a:gd name="T15" fmla="*/ 17 h 349"/>
                <a:gd name="T16" fmla="*/ 500 w 518"/>
                <a:gd name="T17" fmla="*/ 122 h 349"/>
                <a:gd name="T18" fmla="*/ 500 w 518"/>
                <a:gd name="T19" fmla="*/ 122 h 349"/>
                <a:gd name="T20" fmla="*/ 395 w 518"/>
                <a:gd name="T21" fmla="*/ 28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" h="349">
                  <a:moveTo>
                    <a:pt x="395" y="286"/>
                  </a:moveTo>
                  <a:lnTo>
                    <a:pt x="181" y="333"/>
                  </a:lnTo>
                  <a:lnTo>
                    <a:pt x="181" y="333"/>
                  </a:lnTo>
                  <a:cubicBezTo>
                    <a:pt x="106" y="348"/>
                    <a:pt x="32" y="303"/>
                    <a:pt x="16" y="228"/>
                  </a:cubicBezTo>
                  <a:lnTo>
                    <a:pt x="16" y="228"/>
                  </a:lnTo>
                  <a:cubicBezTo>
                    <a:pt x="0" y="153"/>
                    <a:pt x="47" y="80"/>
                    <a:pt x="122" y="63"/>
                  </a:cubicBezTo>
                  <a:lnTo>
                    <a:pt x="336" y="17"/>
                  </a:lnTo>
                  <a:lnTo>
                    <a:pt x="336" y="17"/>
                  </a:lnTo>
                  <a:cubicBezTo>
                    <a:pt x="410" y="0"/>
                    <a:pt x="485" y="48"/>
                    <a:pt x="500" y="122"/>
                  </a:cubicBezTo>
                  <a:lnTo>
                    <a:pt x="500" y="122"/>
                  </a:lnTo>
                  <a:cubicBezTo>
                    <a:pt x="517" y="197"/>
                    <a:pt x="470" y="271"/>
                    <a:pt x="395" y="2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Freeform 549">
              <a:extLst>
                <a:ext uri="{FF2B5EF4-FFF2-40B4-BE49-F238E27FC236}">
                  <a16:creationId xmlns:a16="http://schemas.microsoft.com/office/drawing/2014/main" id="{77CEF407-080E-7944-AE31-D8B4DFC92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231" y="5748644"/>
              <a:ext cx="332338" cy="1057868"/>
            </a:xfrm>
            <a:custGeom>
              <a:avLst/>
              <a:gdLst>
                <a:gd name="T0" fmla="*/ 263 w 312"/>
                <a:gd name="T1" fmla="*/ 990 h 998"/>
                <a:gd name="T2" fmla="*/ 263 w 312"/>
                <a:gd name="T3" fmla="*/ 990 h 998"/>
                <a:gd name="T4" fmla="*/ 263 w 312"/>
                <a:gd name="T5" fmla="*/ 990 h 998"/>
                <a:gd name="T6" fmla="*/ 199 w 312"/>
                <a:gd name="T7" fmla="*/ 949 h 998"/>
                <a:gd name="T8" fmla="*/ 7 w 312"/>
                <a:gd name="T9" fmla="*/ 71 h 998"/>
                <a:gd name="T10" fmla="*/ 7 w 312"/>
                <a:gd name="T11" fmla="*/ 71 h 998"/>
                <a:gd name="T12" fmla="*/ 49 w 312"/>
                <a:gd name="T13" fmla="*/ 6 h 998"/>
                <a:gd name="T14" fmla="*/ 49 w 312"/>
                <a:gd name="T15" fmla="*/ 6 h 998"/>
                <a:gd name="T16" fmla="*/ 114 w 312"/>
                <a:gd name="T17" fmla="*/ 48 h 998"/>
                <a:gd name="T18" fmla="*/ 305 w 312"/>
                <a:gd name="T19" fmla="*/ 926 h 998"/>
                <a:gd name="T20" fmla="*/ 305 w 312"/>
                <a:gd name="T21" fmla="*/ 926 h 998"/>
                <a:gd name="T22" fmla="*/ 263 w 312"/>
                <a:gd name="T23" fmla="*/ 99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998">
                  <a:moveTo>
                    <a:pt x="263" y="990"/>
                  </a:moveTo>
                  <a:lnTo>
                    <a:pt x="263" y="990"/>
                  </a:lnTo>
                  <a:lnTo>
                    <a:pt x="263" y="990"/>
                  </a:lnTo>
                  <a:cubicBezTo>
                    <a:pt x="234" y="997"/>
                    <a:pt x="205" y="978"/>
                    <a:pt x="199" y="949"/>
                  </a:cubicBezTo>
                  <a:lnTo>
                    <a:pt x="7" y="71"/>
                  </a:lnTo>
                  <a:lnTo>
                    <a:pt x="7" y="71"/>
                  </a:lnTo>
                  <a:cubicBezTo>
                    <a:pt x="0" y="41"/>
                    <a:pt x="19" y="12"/>
                    <a:pt x="49" y="6"/>
                  </a:cubicBezTo>
                  <a:lnTo>
                    <a:pt x="49" y="6"/>
                  </a:lnTo>
                  <a:cubicBezTo>
                    <a:pt x="78" y="0"/>
                    <a:pt x="107" y="18"/>
                    <a:pt x="114" y="48"/>
                  </a:cubicBezTo>
                  <a:lnTo>
                    <a:pt x="305" y="926"/>
                  </a:lnTo>
                  <a:lnTo>
                    <a:pt x="305" y="926"/>
                  </a:lnTo>
                  <a:cubicBezTo>
                    <a:pt x="311" y="956"/>
                    <a:pt x="293" y="984"/>
                    <a:pt x="263" y="9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Freeform 550">
              <a:extLst>
                <a:ext uri="{FF2B5EF4-FFF2-40B4-BE49-F238E27FC236}">
                  <a16:creationId xmlns:a16="http://schemas.microsoft.com/office/drawing/2014/main" id="{CBEE5314-88D8-4D45-975B-57FE1A2E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406" y="3731203"/>
              <a:ext cx="692763" cy="4797855"/>
            </a:xfrm>
            <a:custGeom>
              <a:avLst/>
              <a:gdLst>
                <a:gd name="T0" fmla="*/ 336 w 652"/>
                <a:gd name="T1" fmla="*/ 4518 h 4519"/>
                <a:gd name="T2" fmla="*/ 0 w 652"/>
                <a:gd name="T3" fmla="*/ 4494 h 4519"/>
                <a:gd name="T4" fmla="*/ 308 w 652"/>
                <a:gd name="T5" fmla="*/ 163 h 4519"/>
                <a:gd name="T6" fmla="*/ 308 w 652"/>
                <a:gd name="T7" fmla="*/ 163 h 4519"/>
                <a:gd name="T8" fmla="*/ 488 w 652"/>
                <a:gd name="T9" fmla="*/ 7 h 4519"/>
                <a:gd name="T10" fmla="*/ 488 w 652"/>
                <a:gd name="T11" fmla="*/ 7 h 4519"/>
                <a:gd name="T12" fmla="*/ 645 w 652"/>
                <a:gd name="T13" fmla="*/ 187 h 4519"/>
                <a:gd name="T14" fmla="*/ 336 w 652"/>
                <a:gd name="T15" fmla="*/ 4518 h 4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2" h="4519">
                  <a:moveTo>
                    <a:pt x="336" y="4518"/>
                  </a:moveTo>
                  <a:lnTo>
                    <a:pt x="0" y="4494"/>
                  </a:lnTo>
                  <a:lnTo>
                    <a:pt x="308" y="163"/>
                  </a:lnTo>
                  <a:lnTo>
                    <a:pt x="308" y="163"/>
                  </a:lnTo>
                  <a:cubicBezTo>
                    <a:pt x="315" y="70"/>
                    <a:pt x="395" y="0"/>
                    <a:pt x="488" y="7"/>
                  </a:cubicBezTo>
                  <a:lnTo>
                    <a:pt x="488" y="7"/>
                  </a:lnTo>
                  <a:cubicBezTo>
                    <a:pt x="581" y="13"/>
                    <a:pt x="651" y="94"/>
                    <a:pt x="645" y="187"/>
                  </a:cubicBezTo>
                  <a:lnTo>
                    <a:pt x="336" y="451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Freeform 551">
              <a:extLst>
                <a:ext uri="{FF2B5EF4-FFF2-40B4-BE49-F238E27FC236}">
                  <a16:creationId xmlns:a16="http://schemas.microsoft.com/office/drawing/2014/main" id="{E3A5B986-9162-2741-93F7-E5D39908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406" y="8430759"/>
              <a:ext cx="477445" cy="777018"/>
            </a:xfrm>
            <a:custGeom>
              <a:avLst/>
              <a:gdLst>
                <a:gd name="T0" fmla="*/ 305 w 448"/>
                <a:gd name="T1" fmla="*/ 713 h 732"/>
                <a:gd name="T2" fmla="*/ 305 w 448"/>
                <a:gd name="T3" fmla="*/ 713 h 732"/>
                <a:gd name="T4" fmla="*/ 305 w 448"/>
                <a:gd name="T5" fmla="*/ 713 h 732"/>
                <a:gd name="T6" fmla="*/ 113 w 448"/>
                <a:gd name="T7" fmla="*/ 590 h 732"/>
                <a:gd name="T8" fmla="*/ 0 w 448"/>
                <a:gd name="T9" fmla="*/ 68 h 732"/>
                <a:gd name="T10" fmla="*/ 315 w 448"/>
                <a:gd name="T11" fmla="*/ 0 h 732"/>
                <a:gd name="T12" fmla="*/ 428 w 448"/>
                <a:gd name="T13" fmla="*/ 520 h 732"/>
                <a:gd name="T14" fmla="*/ 428 w 448"/>
                <a:gd name="T15" fmla="*/ 520 h 732"/>
                <a:gd name="T16" fmla="*/ 305 w 448"/>
                <a:gd name="T17" fmla="*/ 713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732">
                  <a:moveTo>
                    <a:pt x="305" y="713"/>
                  </a:moveTo>
                  <a:lnTo>
                    <a:pt x="305" y="713"/>
                  </a:lnTo>
                  <a:lnTo>
                    <a:pt x="305" y="713"/>
                  </a:lnTo>
                  <a:cubicBezTo>
                    <a:pt x="218" y="731"/>
                    <a:pt x="132" y="676"/>
                    <a:pt x="113" y="590"/>
                  </a:cubicBezTo>
                  <a:lnTo>
                    <a:pt x="0" y="68"/>
                  </a:lnTo>
                  <a:lnTo>
                    <a:pt x="315" y="0"/>
                  </a:lnTo>
                  <a:lnTo>
                    <a:pt x="428" y="520"/>
                  </a:lnTo>
                  <a:lnTo>
                    <a:pt x="428" y="520"/>
                  </a:lnTo>
                  <a:cubicBezTo>
                    <a:pt x="447" y="608"/>
                    <a:pt x="392" y="694"/>
                    <a:pt x="30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Freeform 552">
              <a:extLst>
                <a:ext uri="{FF2B5EF4-FFF2-40B4-BE49-F238E27FC236}">
                  <a16:creationId xmlns:a16="http://schemas.microsoft.com/office/drawing/2014/main" id="{9034EA27-7F9D-8E44-9964-E38CD8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274" y="3548652"/>
              <a:ext cx="2574458" cy="4334451"/>
            </a:xfrm>
            <a:custGeom>
              <a:avLst/>
              <a:gdLst>
                <a:gd name="T0" fmla="*/ 2129 w 2426"/>
                <a:gd name="T1" fmla="*/ 4083 h 4084"/>
                <a:gd name="T2" fmla="*/ 2425 w 2426"/>
                <a:gd name="T3" fmla="*/ 3921 h 4084"/>
                <a:gd name="T4" fmla="*/ 341 w 2426"/>
                <a:gd name="T5" fmla="*/ 111 h 4084"/>
                <a:gd name="T6" fmla="*/ 341 w 2426"/>
                <a:gd name="T7" fmla="*/ 111 h 4084"/>
                <a:gd name="T8" fmla="*/ 112 w 2426"/>
                <a:gd name="T9" fmla="*/ 44 h 4084"/>
                <a:gd name="T10" fmla="*/ 112 w 2426"/>
                <a:gd name="T11" fmla="*/ 44 h 4084"/>
                <a:gd name="T12" fmla="*/ 45 w 2426"/>
                <a:gd name="T13" fmla="*/ 273 h 4084"/>
                <a:gd name="T14" fmla="*/ 2129 w 2426"/>
                <a:gd name="T15" fmla="*/ 4083 h 4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6" h="4084">
                  <a:moveTo>
                    <a:pt x="2129" y="4083"/>
                  </a:moveTo>
                  <a:lnTo>
                    <a:pt x="2425" y="3921"/>
                  </a:lnTo>
                  <a:lnTo>
                    <a:pt x="341" y="111"/>
                  </a:lnTo>
                  <a:lnTo>
                    <a:pt x="341" y="111"/>
                  </a:lnTo>
                  <a:cubicBezTo>
                    <a:pt x="296" y="30"/>
                    <a:pt x="193" y="0"/>
                    <a:pt x="112" y="44"/>
                  </a:cubicBezTo>
                  <a:lnTo>
                    <a:pt x="112" y="44"/>
                  </a:lnTo>
                  <a:cubicBezTo>
                    <a:pt x="30" y="89"/>
                    <a:pt x="0" y="191"/>
                    <a:pt x="45" y="273"/>
                  </a:cubicBezTo>
                  <a:lnTo>
                    <a:pt x="2129" y="40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9BDC2B74-1C2E-5C46-9163-4D7E387B7953}"/>
              </a:ext>
            </a:extLst>
          </p:cNvPr>
          <p:cNvGrpSpPr/>
          <p:nvPr/>
        </p:nvGrpSpPr>
        <p:grpSpPr>
          <a:xfrm>
            <a:off x="7996969" y="5016777"/>
            <a:ext cx="3256484" cy="1909222"/>
            <a:chOff x="21840150" y="4202048"/>
            <a:chExt cx="3464752" cy="2031326"/>
          </a:xfrm>
        </p:grpSpPr>
        <p:sp>
          <p:nvSpPr>
            <p:cNvPr id="482" name="CuadroTexto 4">
              <a:extLst>
                <a:ext uri="{FF2B5EF4-FFF2-40B4-BE49-F238E27FC236}">
                  <a16:creationId xmlns:a16="http://schemas.microsoft.com/office/drawing/2014/main" id="{1DC9DFBF-E7CD-D540-B8C3-A997383A554E}"/>
                </a:ext>
              </a:extLst>
            </p:cNvPr>
            <p:cNvSpPr txBox="1"/>
            <p:nvPr/>
          </p:nvSpPr>
          <p:spPr>
            <a:xfrm>
              <a:off x="21840150" y="4848379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483" name="CuadroTexto 4">
              <a:extLst>
                <a:ext uri="{FF2B5EF4-FFF2-40B4-BE49-F238E27FC236}">
                  <a16:creationId xmlns:a16="http://schemas.microsoft.com/office/drawing/2014/main" id="{F1AC99AD-867E-E446-ACE3-14A7CE4A25A1}"/>
                </a:ext>
              </a:extLst>
            </p:cNvPr>
            <p:cNvSpPr txBox="1"/>
            <p:nvPr/>
          </p:nvSpPr>
          <p:spPr>
            <a:xfrm>
              <a:off x="21840150" y="4202048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B</a:t>
              </a: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0033124A-E1BB-8B45-8B17-D962AC71E3B2}"/>
              </a:ext>
            </a:extLst>
          </p:cNvPr>
          <p:cNvGrpSpPr/>
          <p:nvPr/>
        </p:nvGrpSpPr>
        <p:grpSpPr>
          <a:xfrm>
            <a:off x="4206519" y="9586638"/>
            <a:ext cx="3256484" cy="1909222"/>
            <a:chOff x="21840150" y="4290491"/>
            <a:chExt cx="3464752" cy="2031326"/>
          </a:xfrm>
        </p:grpSpPr>
        <p:sp>
          <p:nvSpPr>
            <p:cNvPr id="485" name="CuadroTexto 4">
              <a:extLst>
                <a:ext uri="{FF2B5EF4-FFF2-40B4-BE49-F238E27FC236}">
                  <a16:creationId xmlns:a16="http://schemas.microsoft.com/office/drawing/2014/main" id="{512B735E-30F7-9B40-8885-55E5C6A671DB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486" name="CuadroTexto 4">
              <a:extLst>
                <a:ext uri="{FF2B5EF4-FFF2-40B4-BE49-F238E27FC236}">
                  <a16:creationId xmlns:a16="http://schemas.microsoft.com/office/drawing/2014/main" id="{EF29E58C-E256-0246-9445-9192FCAC7BF5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</a:t>
              </a: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75C1B90-20AD-5349-BE9F-FEED47E64C2E}"/>
              </a:ext>
            </a:extLst>
          </p:cNvPr>
          <p:cNvGrpSpPr/>
          <p:nvPr/>
        </p:nvGrpSpPr>
        <p:grpSpPr>
          <a:xfrm>
            <a:off x="10313133" y="8575095"/>
            <a:ext cx="3256484" cy="1909222"/>
            <a:chOff x="21840150" y="4290491"/>
            <a:chExt cx="3464752" cy="2031326"/>
          </a:xfrm>
        </p:grpSpPr>
        <p:sp>
          <p:nvSpPr>
            <p:cNvPr id="488" name="CuadroTexto 4">
              <a:extLst>
                <a:ext uri="{FF2B5EF4-FFF2-40B4-BE49-F238E27FC236}">
                  <a16:creationId xmlns:a16="http://schemas.microsoft.com/office/drawing/2014/main" id="{A2B255A3-878B-CC43-90AE-8B5C381A8CF9}"/>
                </a:ext>
              </a:extLst>
            </p:cNvPr>
            <p:cNvSpPr txBox="1"/>
            <p:nvPr/>
          </p:nvSpPr>
          <p:spPr>
            <a:xfrm>
              <a:off x="21840150" y="4936822"/>
              <a:ext cx="3464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489" name="CuadroTexto 4">
              <a:extLst>
                <a:ext uri="{FF2B5EF4-FFF2-40B4-BE49-F238E27FC236}">
                  <a16:creationId xmlns:a16="http://schemas.microsoft.com/office/drawing/2014/main" id="{A7DA6487-76C2-8343-95F5-291F677BFA80}"/>
                </a:ext>
              </a:extLst>
            </p:cNvPr>
            <p:cNvSpPr txBox="1"/>
            <p:nvPr/>
          </p:nvSpPr>
          <p:spPr>
            <a:xfrm>
              <a:off x="21840150" y="4290491"/>
              <a:ext cx="346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</a:t>
              </a:r>
            </a:p>
          </p:txBody>
        </p:sp>
      </p:grpSp>
      <p:sp>
        <p:nvSpPr>
          <p:cNvPr id="491" name="CuadroTexto 4">
            <a:extLst>
              <a:ext uri="{FF2B5EF4-FFF2-40B4-BE49-F238E27FC236}">
                <a16:creationId xmlns:a16="http://schemas.microsoft.com/office/drawing/2014/main" id="{0F22C282-D73A-4949-9C2D-9373FDF2CACA}"/>
              </a:ext>
            </a:extLst>
          </p:cNvPr>
          <p:cNvSpPr txBox="1"/>
          <p:nvPr/>
        </p:nvSpPr>
        <p:spPr>
          <a:xfrm>
            <a:off x="15544800" y="4814683"/>
            <a:ext cx="7010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45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4" name="Freeform 331">
            <a:extLst>
              <a:ext uri="{FF2B5EF4-FFF2-40B4-BE49-F238E27FC236}">
                <a16:creationId xmlns:a16="http://schemas.microsoft.com/office/drawing/2014/main" id="{AA016E39-D5E4-6448-9F73-9CF50B16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16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32">
            <a:extLst>
              <a:ext uri="{FF2B5EF4-FFF2-40B4-BE49-F238E27FC236}">
                <a16:creationId xmlns:a16="http://schemas.microsoft.com/office/drawing/2014/main" id="{5AA78FF5-033D-9147-8670-7C9EC327A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16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3">
            <a:extLst>
              <a:ext uri="{FF2B5EF4-FFF2-40B4-BE49-F238E27FC236}">
                <a16:creationId xmlns:a16="http://schemas.microsoft.com/office/drawing/2014/main" id="{4C59360E-18A1-1640-BD18-52452336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4">
            <a:extLst>
              <a:ext uri="{FF2B5EF4-FFF2-40B4-BE49-F238E27FC236}">
                <a16:creationId xmlns:a16="http://schemas.microsoft.com/office/drawing/2014/main" id="{AD78B04F-D06B-294D-9543-7E163263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5">
            <a:extLst>
              <a:ext uri="{FF2B5EF4-FFF2-40B4-BE49-F238E27FC236}">
                <a16:creationId xmlns:a16="http://schemas.microsoft.com/office/drawing/2014/main" id="{D93936C4-3ADD-644F-A829-86B08A74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02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6">
            <a:extLst>
              <a:ext uri="{FF2B5EF4-FFF2-40B4-BE49-F238E27FC236}">
                <a16:creationId xmlns:a16="http://schemas.microsoft.com/office/drawing/2014/main" id="{EAE440DB-78C6-7B4B-9861-80472DDB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002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7">
            <a:extLst>
              <a:ext uri="{FF2B5EF4-FFF2-40B4-BE49-F238E27FC236}">
                <a16:creationId xmlns:a16="http://schemas.microsoft.com/office/drawing/2014/main" id="{3E4FC09C-D8CA-0C49-B176-B5CBDEA1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446977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2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2" y="0"/>
                </a:lnTo>
                <a:lnTo>
                  <a:pt x="2180" y="7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8">
            <a:extLst>
              <a:ext uri="{FF2B5EF4-FFF2-40B4-BE49-F238E27FC236}">
                <a16:creationId xmlns:a16="http://schemas.microsoft.com/office/drawing/2014/main" id="{C266AA28-41F8-C548-B2CE-A84FC8C4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241" y="8048484"/>
            <a:ext cx="2446977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2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2" y="0"/>
                </a:lnTo>
                <a:lnTo>
                  <a:pt x="218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39">
            <a:extLst>
              <a:ext uri="{FF2B5EF4-FFF2-40B4-BE49-F238E27FC236}">
                <a16:creationId xmlns:a16="http://schemas.microsoft.com/office/drawing/2014/main" id="{9B36ECFC-F5D6-7040-BCA3-C9BAC55A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22" y="8048484"/>
            <a:ext cx="2446977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0">
            <a:extLst>
              <a:ext uri="{FF2B5EF4-FFF2-40B4-BE49-F238E27FC236}">
                <a16:creationId xmlns:a16="http://schemas.microsoft.com/office/drawing/2014/main" id="{721F3CB1-FB6B-CD42-BB8F-2FEA0A483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22" y="8048484"/>
            <a:ext cx="2446977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1">
            <a:extLst>
              <a:ext uri="{FF2B5EF4-FFF2-40B4-BE49-F238E27FC236}">
                <a16:creationId xmlns:a16="http://schemas.microsoft.com/office/drawing/2014/main" id="{B18F985C-DCF5-FD47-98F3-D200EB5C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818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rgbClr val="FF70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2">
            <a:extLst>
              <a:ext uri="{FF2B5EF4-FFF2-40B4-BE49-F238E27FC236}">
                <a16:creationId xmlns:a16="http://schemas.microsoft.com/office/drawing/2014/main" id="{04727D6D-6CF9-A148-998C-D7242F30B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818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3">
            <a:extLst>
              <a:ext uri="{FF2B5EF4-FFF2-40B4-BE49-F238E27FC236}">
                <a16:creationId xmlns:a16="http://schemas.microsoft.com/office/drawing/2014/main" id="{B6BEF438-A6BB-DB49-944F-2E4A7671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254183" cy="1893318"/>
          </a:xfrm>
          <a:custGeom>
            <a:avLst/>
            <a:gdLst>
              <a:gd name="T0" fmla="*/ 2011 w 2012"/>
              <a:gd name="T1" fmla="*/ 1433 h 1687"/>
              <a:gd name="T2" fmla="*/ 0 w 2012"/>
              <a:gd name="T3" fmla="*/ 1686 h 1687"/>
              <a:gd name="T4" fmla="*/ 0 w 2012"/>
              <a:gd name="T5" fmla="*/ 254 h 1687"/>
              <a:gd name="T6" fmla="*/ 2011 w 2012"/>
              <a:gd name="T7" fmla="*/ 0 h 1687"/>
              <a:gd name="T8" fmla="*/ 2011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2011" y="1433"/>
                </a:moveTo>
                <a:lnTo>
                  <a:pt x="0" y="1686"/>
                </a:lnTo>
                <a:lnTo>
                  <a:pt x="0" y="254"/>
                </a:lnTo>
                <a:lnTo>
                  <a:pt x="2011" y="0"/>
                </a:lnTo>
                <a:lnTo>
                  <a:pt x="2011" y="1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4">
            <a:extLst>
              <a:ext uri="{FF2B5EF4-FFF2-40B4-BE49-F238E27FC236}">
                <a16:creationId xmlns:a16="http://schemas.microsoft.com/office/drawing/2014/main" id="{55AA6518-5F23-7342-AD16-10CC70CD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254183" cy="1893318"/>
          </a:xfrm>
          <a:custGeom>
            <a:avLst/>
            <a:gdLst>
              <a:gd name="T0" fmla="*/ 2011 w 2012"/>
              <a:gd name="T1" fmla="*/ 1433 h 1687"/>
              <a:gd name="T2" fmla="*/ 0 w 2012"/>
              <a:gd name="T3" fmla="*/ 1686 h 1687"/>
              <a:gd name="T4" fmla="*/ 0 w 2012"/>
              <a:gd name="T5" fmla="*/ 254 h 1687"/>
              <a:gd name="T6" fmla="*/ 2011 w 2012"/>
              <a:gd name="T7" fmla="*/ 0 h 1687"/>
              <a:gd name="T8" fmla="*/ 2011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2011" y="1433"/>
                </a:moveTo>
                <a:lnTo>
                  <a:pt x="0" y="1686"/>
                </a:lnTo>
                <a:lnTo>
                  <a:pt x="0" y="254"/>
                </a:lnTo>
                <a:lnTo>
                  <a:pt x="2011" y="0"/>
                </a:lnTo>
                <a:lnTo>
                  <a:pt x="2011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5">
            <a:extLst>
              <a:ext uri="{FF2B5EF4-FFF2-40B4-BE49-F238E27FC236}">
                <a16:creationId xmlns:a16="http://schemas.microsoft.com/office/drawing/2014/main" id="{030B55AF-DDEA-7741-9AF8-0598E52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705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6">
            <a:extLst>
              <a:ext uri="{FF2B5EF4-FFF2-40B4-BE49-F238E27FC236}">
                <a16:creationId xmlns:a16="http://schemas.microsoft.com/office/drawing/2014/main" id="{E04F9615-4F58-1B46-B04C-C871C2D0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705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7">
            <a:extLst>
              <a:ext uri="{FF2B5EF4-FFF2-40B4-BE49-F238E27FC236}">
                <a16:creationId xmlns:a16="http://schemas.microsoft.com/office/drawing/2014/main" id="{94812EDE-0B66-BE46-B72A-5D9BD6CA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446974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1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1" y="0"/>
                </a:lnTo>
                <a:lnTo>
                  <a:pt x="2180" y="710"/>
                </a:lnTo>
              </a:path>
            </a:pathLst>
          </a:custGeom>
          <a:solidFill>
            <a:srgbClr val="FF70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8">
            <a:extLst>
              <a:ext uri="{FF2B5EF4-FFF2-40B4-BE49-F238E27FC236}">
                <a16:creationId xmlns:a16="http://schemas.microsoft.com/office/drawing/2014/main" id="{85E71B47-05A3-C742-BA32-B12B6014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946" y="8048484"/>
            <a:ext cx="2446974" cy="1082603"/>
          </a:xfrm>
          <a:custGeom>
            <a:avLst/>
            <a:gdLst>
              <a:gd name="T0" fmla="*/ 2180 w 2181"/>
              <a:gd name="T1" fmla="*/ 710 h 964"/>
              <a:gd name="T2" fmla="*/ 168 w 2181"/>
              <a:gd name="T3" fmla="*/ 963 h 964"/>
              <a:gd name="T4" fmla="*/ 0 w 2181"/>
              <a:gd name="T5" fmla="*/ 254 h 964"/>
              <a:gd name="T6" fmla="*/ 2011 w 2181"/>
              <a:gd name="T7" fmla="*/ 0 h 964"/>
              <a:gd name="T8" fmla="*/ 218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2180" y="710"/>
                </a:moveTo>
                <a:lnTo>
                  <a:pt x="168" y="963"/>
                </a:lnTo>
                <a:lnTo>
                  <a:pt x="0" y="254"/>
                </a:lnTo>
                <a:lnTo>
                  <a:pt x="2011" y="0"/>
                </a:lnTo>
                <a:lnTo>
                  <a:pt x="2180" y="710"/>
                </a:ln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49">
            <a:extLst>
              <a:ext uri="{FF2B5EF4-FFF2-40B4-BE49-F238E27FC236}">
                <a16:creationId xmlns:a16="http://schemas.microsoft.com/office/drawing/2014/main" id="{F1D98033-6479-C143-87E0-D784887A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028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8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0">
            <a:extLst>
              <a:ext uri="{FF2B5EF4-FFF2-40B4-BE49-F238E27FC236}">
                <a16:creationId xmlns:a16="http://schemas.microsoft.com/office/drawing/2014/main" id="{80C7AFAA-048F-F74F-86EF-D8F695E8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028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8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1">
            <a:extLst>
              <a:ext uri="{FF2B5EF4-FFF2-40B4-BE49-F238E27FC236}">
                <a16:creationId xmlns:a16="http://schemas.microsoft.com/office/drawing/2014/main" id="{869034EB-0C64-C343-85E2-EF1EFE268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524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rgbClr val="002E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2">
            <a:extLst>
              <a:ext uri="{FF2B5EF4-FFF2-40B4-BE49-F238E27FC236}">
                <a16:creationId xmlns:a16="http://schemas.microsoft.com/office/drawing/2014/main" id="{852DE350-BBCC-C540-993A-E0F4B379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524" y="8048484"/>
            <a:ext cx="2254183" cy="1893318"/>
          </a:xfrm>
          <a:custGeom>
            <a:avLst/>
            <a:gdLst>
              <a:gd name="T0" fmla="*/ 0 w 2013"/>
              <a:gd name="T1" fmla="*/ 1433 h 1687"/>
              <a:gd name="T2" fmla="*/ 2012 w 2013"/>
              <a:gd name="T3" fmla="*/ 1686 h 1687"/>
              <a:gd name="T4" fmla="*/ 2012 w 2013"/>
              <a:gd name="T5" fmla="*/ 254 h 1687"/>
              <a:gd name="T6" fmla="*/ 0 w 2013"/>
              <a:gd name="T7" fmla="*/ 0 h 1687"/>
              <a:gd name="T8" fmla="*/ 0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0" y="1433"/>
                </a:moveTo>
                <a:lnTo>
                  <a:pt x="2012" y="1686"/>
                </a:lnTo>
                <a:lnTo>
                  <a:pt x="2012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3">
            <a:extLst>
              <a:ext uri="{FF2B5EF4-FFF2-40B4-BE49-F238E27FC236}">
                <a16:creationId xmlns:a16="http://schemas.microsoft.com/office/drawing/2014/main" id="{75534A59-B736-9648-BD3F-EB878889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4">
            <a:extLst>
              <a:ext uri="{FF2B5EF4-FFF2-40B4-BE49-F238E27FC236}">
                <a16:creationId xmlns:a16="http://schemas.microsoft.com/office/drawing/2014/main" id="{B84986D9-BEEB-D141-9459-836DE329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5">
            <a:extLst>
              <a:ext uri="{FF2B5EF4-FFF2-40B4-BE49-F238E27FC236}">
                <a16:creationId xmlns:a16="http://schemas.microsoft.com/office/drawing/2014/main" id="{56A6EB0F-046E-9B4A-9FCD-3E9AB728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4411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6">
            <a:extLst>
              <a:ext uri="{FF2B5EF4-FFF2-40B4-BE49-F238E27FC236}">
                <a16:creationId xmlns:a16="http://schemas.microsoft.com/office/drawing/2014/main" id="{FDE68EFA-D627-D341-A9F9-7A7E8174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4411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5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5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5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5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7">
            <a:extLst>
              <a:ext uri="{FF2B5EF4-FFF2-40B4-BE49-F238E27FC236}">
                <a16:creationId xmlns:a16="http://schemas.microsoft.com/office/drawing/2014/main" id="{504D9EFC-E33E-8144-8162-48D8A485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446977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58">
            <a:extLst>
              <a:ext uri="{FF2B5EF4-FFF2-40B4-BE49-F238E27FC236}">
                <a16:creationId xmlns:a16="http://schemas.microsoft.com/office/drawing/2014/main" id="{84313EF3-9AEA-0447-8E14-B7C6958B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649" y="8048484"/>
            <a:ext cx="2446977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59">
            <a:extLst>
              <a:ext uri="{FF2B5EF4-FFF2-40B4-BE49-F238E27FC236}">
                <a16:creationId xmlns:a16="http://schemas.microsoft.com/office/drawing/2014/main" id="{FF702FBB-30A1-0741-AE74-BCDA3265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730" y="8048484"/>
            <a:ext cx="2446977" cy="1082603"/>
          </a:xfrm>
          <a:custGeom>
            <a:avLst/>
            <a:gdLst>
              <a:gd name="T0" fmla="*/ 0 w 2181"/>
              <a:gd name="T1" fmla="*/ 710 h 964"/>
              <a:gd name="T2" fmla="*/ 2012 w 2181"/>
              <a:gd name="T3" fmla="*/ 963 h 964"/>
              <a:gd name="T4" fmla="*/ 2180 w 2181"/>
              <a:gd name="T5" fmla="*/ 254 h 964"/>
              <a:gd name="T6" fmla="*/ 168 w 2181"/>
              <a:gd name="T7" fmla="*/ 0 h 964"/>
              <a:gd name="T8" fmla="*/ 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0" y="710"/>
                </a:moveTo>
                <a:lnTo>
                  <a:pt x="2012" y="963"/>
                </a:lnTo>
                <a:lnTo>
                  <a:pt x="2180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0">
            <a:extLst>
              <a:ext uri="{FF2B5EF4-FFF2-40B4-BE49-F238E27FC236}">
                <a16:creationId xmlns:a16="http://schemas.microsoft.com/office/drawing/2014/main" id="{F2ABB143-6071-CC49-8EF9-71BBD465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730" y="8048484"/>
            <a:ext cx="2446977" cy="1082603"/>
          </a:xfrm>
          <a:custGeom>
            <a:avLst/>
            <a:gdLst>
              <a:gd name="T0" fmla="*/ 0 w 2181"/>
              <a:gd name="T1" fmla="*/ 710 h 964"/>
              <a:gd name="T2" fmla="*/ 2012 w 2181"/>
              <a:gd name="T3" fmla="*/ 963 h 964"/>
              <a:gd name="T4" fmla="*/ 2180 w 2181"/>
              <a:gd name="T5" fmla="*/ 254 h 964"/>
              <a:gd name="T6" fmla="*/ 168 w 2181"/>
              <a:gd name="T7" fmla="*/ 0 h 964"/>
              <a:gd name="T8" fmla="*/ 0 w 2181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64">
                <a:moveTo>
                  <a:pt x="0" y="710"/>
                </a:moveTo>
                <a:lnTo>
                  <a:pt x="2012" y="963"/>
                </a:lnTo>
                <a:lnTo>
                  <a:pt x="2180" y="254"/>
                </a:lnTo>
                <a:lnTo>
                  <a:pt x="168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61">
            <a:extLst>
              <a:ext uri="{FF2B5EF4-FFF2-40B4-BE49-F238E27FC236}">
                <a16:creationId xmlns:a16="http://schemas.microsoft.com/office/drawing/2014/main" id="{75EFDC5E-7667-FC4D-BE4E-E65E7C4F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9226" y="8048484"/>
            <a:ext cx="2254183" cy="1893318"/>
          </a:xfrm>
          <a:custGeom>
            <a:avLst/>
            <a:gdLst>
              <a:gd name="T0" fmla="*/ 0 w 2012"/>
              <a:gd name="T1" fmla="*/ 1433 h 1687"/>
              <a:gd name="T2" fmla="*/ 2011 w 2012"/>
              <a:gd name="T3" fmla="*/ 1686 h 1687"/>
              <a:gd name="T4" fmla="*/ 2011 w 2012"/>
              <a:gd name="T5" fmla="*/ 254 h 1687"/>
              <a:gd name="T6" fmla="*/ 0 w 2012"/>
              <a:gd name="T7" fmla="*/ 0 h 1687"/>
              <a:gd name="T8" fmla="*/ 0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0" y="1433"/>
                </a:moveTo>
                <a:lnTo>
                  <a:pt x="2011" y="1686"/>
                </a:lnTo>
                <a:lnTo>
                  <a:pt x="2011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62">
            <a:extLst>
              <a:ext uri="{FF2B5EF4-FFF2-40B4-BE49-F238E27FC236}">
                <a16:creationId xmlns:a16="http://schemas.microsoft.com/office/drawing/2014/main" id="{CA89E0B7-C78E-F04F-9F51-D2D7420D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9226" y="8048484"/>
            <a:ext cx="2254183" cy="1893318"/>
          </a:xfrm>
          <a:custGeom>
            <a:avLst/>
            <a:gdLst>
              <a:gd name="T0" fmla="*/ 0 w 2012"/>
              <a:gd name="T1" fmla="*/ 1433 h 1687"/>
              <a:gd name="T2" fmla="*/ 2011 w 2012"/>
              <a:gd name="T3" fmla="*/ 1686 h 1687"/>
              <a:gd name="T4" fmla="*/ 2011 w 2012"/>
              <a:gd name="T5" fmla="*/ 254 h 1687"/>
              <a:gd name="T6" fmla="*/ 0 w 2012"/>
              <a:gd name="T7" fmla="*/ 0 h 1687"/>
              <a:gd name="T8" fmla="*/ 0 w 2012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2" h="1687">
                <a:moveTo>
                  <a:pt x="0" y="1433"/>
                </a:moveTo>
                <a:lnTo>
                  <a:pt x="2011" y="1686"/>
                </a:lnTo>
                <a:lnTo>
                  <a:pt x="2011" y="254"/>
                </a:lnTo>
                <a:lnTo>
                  <a:pt x="0" y="0"/>
                </a:lnTo>
                <a:lnTo>
                  <a:pt x="0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63">
            <a:extLst>
              <a:ext uri="{FF2B5EF4-FFF2-40B4-BE49-F238E27FC236}">
                <a16:creationId xmlns:a16="http://schemas.microsoft.com/office/drawing/2014/main" id="{0B98E5B5-924B-AA44-B79A-B2C74FD3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64">
            <a:extLst>
              <a:ext uri="{FF2B5EF4-FFF2-40B4-BE49-F238E27FC236}">
                <a16:creationId xmlns:a16="http://schemas.microsoft.com/office/drawing/2014/main" id="{2FAB0E8C-C287-DB41-BF55-A853DA65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254183" cy="1893318"/>
          </a:xfrm>
          <a:custGeom>
            <a:avLst/>
            <a:gdLst>
              <a:gd name="T0" fmla="*/ 2012 w 2013"/>
              <a:gd name="T1" fmla="*/ 1433 h 1687"/>
              <a:gd name="T2" fmla="*/ 0 w 2013"/>
              <a:gd name="T3" fmla="*/ 1686 h 1687"/>
              <a:gd name="T4" fmla="*/ 0 w 2013"/>
              <a:gd name="T5" fmla="*/ 254 h 1687"/>
              <a:gd name="T6" fmla="*/ 2012 w 2013"/>
              <a:gd name="T7" fmla="*/ 0 h 1687"/>
              <a:gd name="T8" fmla="*/ 2012 w 2013"/>
              <a:gd name="T9" fmla="*/ 1433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3" h="1687">
                <a:moveTo>
                  <a:pt x="2012" y="1433"/>
                </a:moveTo>
                <a:lnTo>
                  <a:pt x="0" y="1686"/>
                </a:lnTo>
                <a:lnTo>
                  <a:pt x="0" y="254"/>
                </a:lnTo>
                <a:lnTo>
                  <a:pt x="2012" y="0"/>
                </a:lnTo>
                <a:lnTo>
                  <a:pt x="2012" y="1433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365">
            <a:extLst>
              <a:ext uri="{FF2B5EF4-FFF2-40B4-BE49-F238E27FC236}">
                <a16:creationId xmlns:a16="http://schemas.microsoft.com/office/drawing/2014/main" id="{DAC697AE-E699-FD4A-B608-AD843C08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9113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366">
            <a:extLst>
              <a:ext uri="{FF2B5EF4-FFF2-40B4-BE49-F238E27FC236}">
                <a16:creationId xmlns:a16="http://schemas.microsoft.com/office/drawing/2014/main" id="{2570EECE-7017-014F-80E4-E96F0373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9113" y="7766712"/>
            <a:ext cx="4498480" cy="568488"/>
          </a:xfrm>
          <a:custGeom>
            <a:avLst/>
            <a:gdLst>
              <a:gd name="T0" fmla="*/ 4011 w 4012"/>
              <a:gd name="T1" fmla="*/ 254 h 505"/>
              <a:gd name="T2" fmla="*/ 2006 w 4012"/>
              <a:gd name="T3" fmla="*/ 0 h 505"/>
              <a:gd name="T4" fmla="*/ 0 w 4012"/>
              <a:gd name="T5" fmla="*/ 254 h 505"/>
              <a:gd name="T6" fmla="*/ 0 w 4012"/>
              <a:gd name="T7" fmla="*/ 250 h 505"/>
              <a:gd name="T8" fmla="*/ 1999 w 4012"/>
              <a:gd name="T9" fmla="*/ 502 h 505"/>
              <a:gd name="T10" fmla="*/ 1999 w 4012"/>
              <a:gd name="T11" fmla="*/ 504 h 505"/>
              <a:gd name="T12" fmla="*/ 2006 w 4012"/>
              <a:gd name="T13" fmla="*/ 503 h 505"/>
              <a:gd name="T14" fmla="*/ 2012 w 4012"/>
              <a:gd name="T15" fmla="*/ 504 h 505"/>
              <a:gd name="T16" fmla="*/ 2012 w 4012"/>
              <a:gd name="T17" fmla="*/ 502 h 505"/>
              <a:gd name="T18" fmla="*/ 4011 w 4012"/>
              <a:gd name="T19" fmla="*/ 250 h 505"/>
              <a:gd name="T20" fmla="*/ 4011 w 4012"/>
              <a:gd name="T21" fmla="*/ 25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2" h="505">
                <a:moveTo>
                  <a:pt x="4011" y="254"/>
                </a:moveTo>
                <a:lnTo>
                  <a:pt x="2006" y="0"/>
                </a:lnTo>
                <a:lnTo>
                  <a:pt x="0" y="254"/>
                </a:lnTo>
                <a:lnTo>
                  <a:pt x="0" y="250"/>
                </a:lnTo>
                <a:lnTo>
                  <a:pt x="1999" y="502"/>
                </a:lnTo>
                <a:lnTo>
                  <a:pt x="1999" y="504"/>
                </a:lnTo>
                <a:lnTo>
                  <a:pt x="2006" y="503"/>
                </a:lnTo>
                <a:lnTo>
                  <a:pt x="2012" y="504"/>
                </a:lnTo>
                <a:lnTo>
                  <a:pt x="2012" y="502"/>
                </a:lnTo>
                <a:lnTo>
                  <a:pt x="4011" y="250"/>
                </a:lnTo>
                <a:lnTo>
                  <a:pt x="4011" y="25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67">
            <a:extLst>
              <a:ext uri="{FF2B5EF4-FFF2-40B4-BE49-F238E27FC236}">
                <a16:creationId xmlns:a16="http://schemas.microsoft.com/office/drawing/2014/main" id="{B0884400-F255-0948-8569-55741B64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446974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368">
            <a:extLst>
              <a:ext uri="{FF2B5EF4-FFF2-40B4-BE49-F238E27FC236}">
                <a16:creationId xmlns:a16="http://schemas.microsoft.com/office/drawing/2014/main" id="{4D1F230C-8E71-814D-9425-C36E3B17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354" y="8048484"/>
            <a:ext cx="2446974" cy="1082603"/>
          </a:xfrm>
          <a:custGeom>
            <a:avLst/>
            <a:gdLst>
              <a:gd name="T0" fmla="*/ 2181 w 2182"/>
              <a:gd name="T1" fmla="*/ 710 h 964"/>
              <a:gd name="T2" fmla="*/ 169 w 2182"/>
              <a:gd name="T3" fmla="*/ 963 h 964"/>
              <a:gd name="T4" fmla="*/ 0 w 2182"/>
              <a:gd name="T5" fmla="*/ 254 h 964"/>
              <a:gd name="T6" fmla="*/ 2012 w 2182"/>
              <a:gd name="T7" fmla="*/ 0 h 964"/>
              <a:gd name="T8" fmla="*/ 2181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2181" y="710"/>
                </a:moveTo>
                <a:lnTo>
                  <a:pt x="169" y="963"/>
                </a:lnTo>
                <a:lnTo>
                  <a:pt x="0" y="254"/>
                </a:lnTo>
                <a:lnTo>
                  <a:pt x="2012" y="0"/>
                </a:lnTo>
                <a:lnTo>
                  <a:pt x="2181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69">
            <a:extLst>
              <a:ext uri="{FF2B5EF4-FFF2-40B4-BE49-F238E27FC236}">
                <a16:creationId xmlns:a16="http://schemas.microsoft.com/office/drawing/2014/main" id="{D50D6C0F-33D4-4A43-8E71-B3EB9AF9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436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0">
            <a:extLst>
              <a:ext uri="{FF2B5EF4-FFF2-40B4-BE49-F238E27FC236}">
                <a16:creationId xmlns:a16="http://schemas.microsoft.com/office/drawing/2014/main" id="{A13AD371-805C-A647-97A1-08FC21BC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436" y="8048484"/>
            <a:ext cx="2446974" cy="1082603"/>
          </a:xfrm>
          <a:custGeom>
            <a:avLst/>
            <a:gdLst>
              <a:gd name="T0" fmla="*/ 0 w 2182"/>
              <a:gd name="T1" fmla="*/ 710 h 964"/>
              <a:gd name="T2" fmla="*/ 2012 w 2182"/>
              <a:gd name="T3" fmla="*/ 963 h 964"/>
              <a:gd name="T4" fmla="*/ 2181 w 2182"/>
              <a:gd name="T5" fmla="*/ 254 h 964"/>
              <a:gd name="T6" fmla="*/ 169 w 2182"/>
              <a:gd name="T7" fmla="*/ 0 h 964"/>
              <a:gd name="T8" fmla="*/ 0 w 2182"/>
              <a:gd name="T9" fmla="*/ 71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64">
                <a:moveTo>
                  <a:pt x="0" y="710"/>
                </a:moveTo>
                <a:lnTo>
                  <a:pt x="2012" y="963"/>
                </a:lnTo>
                <a:lnTo>
                  <a:pt x="2181" y="254"/>
                </a:lnTo>
                <a:lnTo>
                  <a:pt x="169" y="0"/>
                </a:lnTo>
                <a:lnTo>
                  <a:pt x="0" y="71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1">
            <a:extLst>
              <a:ext uri="{FF2B5EF4-FFF2-40B4-BE49-F238E27FC236}">
                <a16:creationId xmlns:a16="http://schemas.microsoft.com/office/drawing/2014/main" id="{52E4F1CE-3464-0845-8436-188B04C6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99" y="5799246"/>
            <a:ext cx="4942" cy="2496407"/>
          </a:xfrm>
          <a:custGeom>
            <a:avLst/>
            <a:gdLst>
              <a:gd name="T0" fmla="*/ 0 w 1"/>
              <a:gd name="T1" fmla="*/ 2225 h 2226"/>
              <a:gd name="T2" fmla="*/ 0 w 1"/>
              <a:gd name="T3" fmla="*/ 0 h 2226"/>
              <a:gd name="T4" fmla="*/ 0 w 1"/>
              <a:gd name="T5" fmla="*/ 2225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226">
                <a:moveTo>
                  <a:pt x="0" y="2225"/>
                </a:moveTo>
                <a:lnTo>
                  <a:pt x="0" y="0"/>
                </a:lnTo>
                <a:lnTo>
                  <a:pt x="0" y="2225"/>
                </a:lnTo>
              </a:path>
            </a:pathLst>
          </a:custGeom>
          <a:solidFill>
            <a:srgbClr val="FFFFFF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372">
            <a:extLst>
              <a:ext uri="{FF2B5EF4-FFF2-40B4-BE49-F238E27FC236}">
                <a16:creationId xmlns:a16="http://schemas.microsoft.com/office/drawing/2014/main" id="{E367182A-CCAA-964A-8B32-80B57386C5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9299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373">
            <a:extLst>
              <a:ext uri="{FF2B5EF4-FFF2-40B4-BE49-F238E27FC236}">
                <a16:creationId xmlns:a16="http://schemas.microsoft.com/office/drawing/2014/main" id="{2E40778A-F1A4-3641-AC4D-C8345C9D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923" y="4113550"/>
            <a:ext cx="1685692" cy="1685696"/>
          </a:xfrm>
          <a:custGeom>
            <a:avLst/>
            <a:gdLst>
              <a:gd name="T0" fmla="*/ 750 w 1502"/>
              <a:gd name="T1" fmla="*/ 0 h 1503"/>
              <a:gd name="T2" fmla="*/ 750 w 1502"/>
              <a:gd name="T3" fmla="*/ 0 h 1503"/>
              <a:gd name="T4" fmla="*/ 1501 w 1502"/>
              <a:gd name="T5" fmla="*/ 751 h 1503"/>
              <a:gd name="T6" fmla="*/ 1501 w 1502"/>
              <a:gd name="T7" fmla="*/ 751 h 1503"/>
              <a:gd name="T8" fmla="*/ 750 w 1502"/>
              <a:gd name="T9" fmla="*/ 1502 h 1503"/>
              <a:gd name="T10" fmla="*/ 750 w 1502"/>
              <a:gd name="T11" fmla="*/ 1502 h 1503"/>
              <a:gd name="T12" fmla="*/ 0 w 1502"/>
              <a:gd name="T13" fmla="*/ 751 h 1503"/>
              <a:gd name="T14" fmla="*/ 0 w 1502"/>
              <a:gd name="T15" fmla="*/ 751 h 1503"/>
              <a:gd name="T16" fmla="*/ 750 w 1502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3">
                <a:moveTo>
                  <a:pt x="750" y="0"/>
                </a:moveTo>
                <a:lnTo>
                  <a:pt x="750" y="0"/>
                </a:lnTo>
                <a:cubicBezTo>
                  <a:pt x="1165" y="0"/>
                  <a:pt x="1501" y="336"/>
                  <a:pt x="1501" y="751"/>
                </a:cubicBezTo>
                <a:lnTo>
                  <a:pt x="1501" y="751"/>
                </a:lnTo>
                <a:cubicBezTo>
                  <a:pt x="1501" y="1165"/>
                  <a:pt x="1165" y="1502"/>
                  <a:pt x="750" y="1502"/>
                </a:cubicBezTo>
                <a:lnTo>
                  <a:pt x="750" y="1502"/>
                </a:lnTo>
                <a:cubicBezTo>
                  <a:pt x="335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5" y="0"/>
                  <a:pt x="750" y="0"/>
                </a:cubicBezTo>
              </a:path>
            </a:pathLst>
          </a:custGeom>
          <a:noFill/>
          <a:ln w="63500" cap="flat">
            <a:solidFill>
              <a:srgbClr val="FF702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374">
            <a:extLst>
              <a:ext uri="{FF2B5EF4-FFF2-40B4-BE49-F238E27FC236}">
                <a16:creationId xmlns:a16="http://schemas.microsoft.com/office/drawing/2014/main" id="{A81125C4-4328-AA47-B5A2-8658BBDA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923" y="4113550"/>
            <a:ext cx="1685692" cy="1685696"/>
          </a:xfrm>
          <a:custGeom>
            <a:avLst/>
            <a:gdLst>
              <a:gd name="T0" fmla="*/ 750 w 1502"/>
              <a:gd name="T1" fmla="*/ 0 h 1503"/>
              <a:gd name="T2" fmla="*/ 750 w 1502"/>
              <a:gd name="T3" fmla="*/ 0 h 1503"/>
              <a:gd name="T4" fmla="*/ 1501 w 1502"/>
              <a:gd name="T5" fmla="*/ 751 h 1503"/>
              <a:gd name="T6" fmla="*/ 1501 w 1502"/>
              <a:gd name="T7" fmla="*/ 751 h 1503"/>
              <a:gd name="T8" fmla="*/ 750 w 1502"/>
              <a:gd name="T9" fmla="*/ 1502 h 1503"/>
              <a:gd name="T10" fmla="*/ 750 w 1502"/>
              <a:gd name="T11" fmla="*/ 1502 h 1503"/>
              <a:gd name="T12" fmla="*/ 0 w 1502"/>
              <a:gd name="T13" fmla="*/ 751 h 1503"/>
              <a:gd name="T14" fmla="*/ 0 w 1502"/>
              <a:gd name="T15" fmla="*/ 751 h 1503"/>
              <a:gd name="T16" fmla="*/ 750 w 1502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3">
                <a:moveTo>
                  <a:pt x="750" y="0"/>
                </a:moveTo>
                <a:lnTo>
                  <a:pt x="750" y="0"/>
                </a:lnTo>
                <a:cubicBezTo>
                  <a:pt x="1165" y="0"/>
                  <a:pt x="1501" y="336"/>
                  <a:pt x="1501" y="751"/>
                </a:cubicBezTo>
                <a:lnTo>
                  <a:pt x="1501" y="751"/>
                </a:lnTo>
                <a:cubicBezTo>
                  <a:pt x="1501" y="1165"/>
                  <a:pt x="1165" y="1502"/>
                  <a:pt x="750" y="1502"/>
                </a:cubicBezTo>
                <a:lnTo>
                  <a:pt x="750" y="1502"/>
                </a:lnTo>
                <a:cubicBezTo>
                  <a:pt x="335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5" y="0"/>
                  <a:pt x="750" y="0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Line 375">
            <a:extLst>
              <a:ext uri="{FF2B5EF4-FFF2-40B4-BE49-F238E27FC236}">
                <a16:creationId xmlns:a16="http://schemas.microsoft.com/office/drawing/2014/main" id="{B83D75E1-8321-B04E-AB4B-077310E11E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8946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376">
            <a:extLst>
              <a:ext uri="{FF2B5EF4-FFF2-40B4-BE49-F238E27FC236}">
                <a16:creationId xmlns:a16="http://schemas.microsoft.com/office/drawing/2014/main" id="{A28F1588-3E17-464F-9554-C7EA3BC8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571" y="4113550"/>
            <a:ext cx="1685692" cy="1685696"/>
          </a:xfrm>
          <a:custGeom>
            <a:avLst/>
            <a:gdLst>
              <a:gd name="T0" fmla="*/ 751 w 1502"/>
              <a:gd name="T1" fmla="*/ 0 h 1503"/>
              <a:gd name="T2" fmla="*/ 751 w 1502"/>
              <a:gd name="T3" fmla="*/ 0 h 1503"/>
              <a:gd name="T4" fmla="*/ 1501 w 1502"/>
              <a:gd name="T5" fmla="*/ 751 h 1503"/>
              <a:gd name="T6" fmla="*/ 1501 w 1502"/>
              <a:gd name="T7" fmla="*/ 751 h 1503"/>
              <a:gd name="T8" fmla="*/ 751 w 1502"/>
              <a:gd name="T9" fmla="*/ 1502 h 1503"/>
              <a:gd name="T10" fmla="*/ 751 w 1502"/>
              <a:gd name="T11" fmla="*/ 1502 h 1503"/>
              <a:gd name="T12" fmla="*/ 0 w 1502"/>
              <a:gd name="T13" fmla="*/ 751 h 1503"/>
              <a:gd name="T14" fmla="*/ 0 w 1502"/>
              <a:gd name="T15" fmla="*/ 751 h 1503"/>
              <a:gd name="T16" fmla="*/ 751 w 1502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2" h="1503">
                <a:moveTo>
                  <a:pt x="751" y="0"/>
                </a:moveTo>
                <a:lnTo>
                  <a:pt x="751" y="0"/>
                </a:lnTo>
                <a:cubicBezTo>
                  <a:pt x="1165" y="0"/>
                  <a:pt x="1501" y="336"/>
                  <a:pt x="1501" y="751"/>
                </a:cubicBezTo>
                <a:lnTo>
                  <a:pt x="1501" y="751"/>
                </a:lnTo>
                <a:cubicBezTo>
                  <a:pt x="1501" y="1165"/>
                  <a:pt x="1165" y="1502"/>
                  <a:pt x="751" y="1502"/>
                </a:cubicBezTo>
                <a:lnTo>
                  <a:pt x="751" y="1502"/>
                </a:lnTo>
                <a:cubicBezTo>
                  <a:pt x="336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377">
            <a:extLst>
              <a:ext uri="{FF2B5EF4-FFF2-40B4-BE49-F238E27FC236}">
                <a16:creationId xmlns:a16="http://schemas.microsoft.com/office/drawing/2014/main" id="{7E4E6D8D-ED47-704B-B442-5A71ACF77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28594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Freeform 378">
            <a:extLst>
              <a:ext uri="{FF2B5EF4-FFF2-40B4-BE49-F238E27FC236}">
                <a16:creationId xmlns:a16="http://schemas.microsoft.com/office/drawing/2014/main" id="{A9CF508F-7E21-004B-9CEF-01F50038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8218" y="4113550"/>
            <a:ext cx="1685692" cy="1685696"/>
          </a:xfrm>
          <a:custGeom>
            <a:avLst/>
            <a:gdLst>
              <a:gd name="T0" fmla="*/ 751 w 1503"/>
              <a:gd name="T1" fmla="*/ 0 h 1503"/>
              <a:gd name="T2" fmla="*/ 751 w 1503"/>
              <a:gd name="T3" fmla="*/ 0 h 1503"/>
              <a:gd name="T4" fmla="*/ 1502 w 1503"/>
              <a:gd name="T5" fmla="*/ 751 h 1503"/>
              <a:gd name="T6" fmla="*/ 1502 w 1503"/>
              <a:gd name="T7" fmla="*/ 751 h 1503"/>
              <a:gd name="T8" fmla="*/ 751 w 1503"/>
              <a:gd name="T9" fmla="*/ 1502 h 1503"/>
              <a:gd name="T10" fmla="*/ 751 w 1503"/>
              <a:gd name="T11" fmla="*/ 1502 h 1503"/>
              <a:gd name="T12" fmla="*/ 0 w 1503"/>
              <a:gd name="T13" fmla="*/ 751 h 1503"/>
              <a:gd name="T14" fmla="*/ 0 w 1503"/>
              <a:gd name="T15" fmla="*/ 751 h 1503"/>
              <a:gd name="T16" fmla="*/ 751 w 1503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3" h="1503">
                <a:moveTo>
                  <a:pt x="751" y="0"/>
                </a:moveTo>
                <a:lnTo>
                  <a:pt x="751" y="0"/>
                </a:lnTo>
                <a:cubicBezTo>
                  <a:pt x="1165" y="0"/>
                  <a:pt x="1502" y="336"/>
                  <a:pt x="1502" y="751"/>
                </a:cubicBezTo>
                <a:lnTo>
                  <a:pt x="1502" y="751"/>
                </a:lnTo>
                <a:cubicBezTo>
                  <a:pt x="1502" y="1165"/>
                  <a:pt x="1165" y="1502"/>
                  <a:pt x="751" y="1502"/>
                </a:cubicBezTo>
                <a:lnTo>
                  <a:pt x="751" y="1502"/>
                </a:lnTo>
                <a:cubicBezTo>
                  <a:pt x="336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1" y="0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Line 379">
            <a:extLst>
              <a:ext uri="{FF2B5EF4-FFF2-40B4-BE49-F238E27FC236}">
                <a16:creationId xmlns:a16="http://schemas.microsoft.com/office/drawing/2014/main" id="{DFC344F4-A61A-1448-9E21-9EC6BE6EC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8241" y="5789359"/>
            <a:ext cx="4942" cy="2506294"/>
          </a:xfrm>
          <a:prstGeom prst="line">
            <a:avLst/>
          </a:pr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Freeform 380">
            <a:extLst>
              <a:ext uri="{FF2B5EF4-FFF2-40B4-BE49-F238E27FC236}">
                <a16:creationId xmlns:a16="http://schemas.microsoft.com/office/drawing/2014/main" id="{FEA0B770-CFAC-7C42-A2CC-4BD6EA47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866" y="4113550"/>
            <a:ext cx="1685692" cy="1685696"/>
          </a:xfrm>
          <a:custGeom>
            <a:avLst/>
            <a:gdLst>
              <a:gd name="T0" fmla="*/ 751 w 1503"/>
              <a:gd name="T1" fmla="*/ 0 h 1503"/>
              <a:gd name="T2" fmla="*/ 751 w 1503"/>
              <a:gd name="T3" fmla="*/ 0 h 1503"/>
              <a:gd name="T4" fmla="*/ 1502 w 1503"/>
              <a:gd name="T5" fmla="*/ 751 h 1503"/>
              <a:gd name="T6" fmla="*/ 1502 w 1503"/>
              <a:gd name="T7" fmla="*/ 751 h 1503"/>
              <a:gd name="T8" fmla="*/ 751 w 1503"/>
              <a:gd name="T9" fmla="*/ 1502 h 1503"/>
              <a:gd name="T10" fmla="*/ 751 w 1503"/>
              <a:gd name="T11" fmla="*/ 1502 h 1503"/>
              <a:gd name="T12" fmla="*/ 0 w 1503"/>
              <a:gd name="T13" fmla="*/ 751 h 1503"/>
              <a:gd name="T14" fmla="*/ 0 w 1503"/>
              <a:gd name="T15" fmla="*/ 751 h 1503"/>
              <a:gd name="T16" fmla="*/ 751 w 1503"/>
              <a:gd name="T1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3" h="1503">
                <a:moveTo>
                  <a:pt x="751" y="0"/>
                </a:moveTo>
                <a:lnTo>
                  <a:pt x="751" y="0"/>
                </a:lnTo>
                <a:cubicBezTo>
                  <a:pt x="1166" y="0"/>
                  <a:pt x="1502" y="336"/>
                  <a:pt x="1502" y="751"/>
                </a:cubicBezTo>
                <a:lnTo>
                  <a:pt x="1502" y="751"/>
                </a:lnTo>
                <a:cubicBezTo>
                  <a:pt x="1502" y="1165"/>
                  <a:pt x="1166" y="1502"/>
                  <a:pt x="751" y="1502"/>
                </a:cubicBezTo>
                <a:lnTo>
                  <a:pt x="751" y="1502"/>
                </a:lnTo>
                <a:cubicBezTo>
                  <a:pt x="337" y="1502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7" y="0"/>
                  <a:pt x="751" y="0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98DE46A-3582-7541-BC65-846C4FCFA461}"/>
              </a:ext>
            </a:extLst>
          </p:cNvPr>
          <p:cNvGrpSpPr/>
          <p:nvPr/>
        </p:nvGrpSpPr>
        <p:grpSpPr>
          <a:xfrm>
            <a:off x="14386290" y="4583840"/>
            <a:ext cx="903171" cy="687532"/>
            <a:chOff x="17083598" y="2386671"/>
            <a:chExt cx="1081851" cy="823555"/>
          </a:xfrm>
          <a:solidFill>
            <a:schemeClr val="accent3"/>
          </a:solidFill>
        </p:grpSpPr>
        <p:sp>
          <p:nvSpPr>
            <p:cNvPr id="230" name="Freeform 16">
              <a:extLst>
                <a:ext uri="{FF2B5EF4-FFF2-40B4-BE49-F238E27FC236}">
                  <a16:creationId xmlns:a16="http://schemas.microsoft.com/office/drawing/2014/main" id="{AACA4A45-D3EF-6143-8360-FF456C46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75DE3D93-DB31-0842-B93D-1C853EE30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18">
              <a:extLst>
                <a:ext uri="{FF2B5EF4-FFF2-40B4-BE49-F238E27FC236}">
                  <a16:creationId xmlns:a16="http://schemas.microsoft.com/office/drawing/2014/main" id="{27948993-3156-7B41-8CC0-8FB09D47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19">
              <a:extLst>
                <a:ext uri="{FF2B5EF4-FFF2-40B4-BE49-F238E27FC236}">
                  <a16:creationId xmlns:a16="http://schemas.microsoft.com/office/drawing/2014/main" id="{9A960783-7EA8-354A-9156-909CF07E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20">
              <a:extLst>
                <a:ext uri="{FF2B5EF4-FFF2-40B4-BE49-F238E27FC236}">
                  <a16:creationId xmlns:a16="http://schemas.microsoft.com/office/drawing/2014/main" id="{C5B136F5-594B-084E-9EDF-3C70F9B4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21">
              <a:extLst>
                <a:ext uri="{FF2B5EF4-FFF2-40B4-BE49-F238E27FC236}">
                  <a16:creationId xmlns:a16="http://schemas.microsoft.com/office/drawing/2014/main" id="{51087112-0517-0D4F-97A4-42D10EDC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2">
              <a:extLst>
                <a:ext uri="{FF2B5EF4-FFF2-40B4-BE49-F238E27FC236}">
                  <a16:creationId xmlns:a16="http://schemas.microsoft.com/office/drawing/2014/main" id="{11F33308-36DD-1D40-8BCA-099A28FDD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8D23F84-8707-8542-9EE4-41641DB8509E}"/>
              </a:ext>
            </a:extLst>
          </p:cNvPr>
          <p:cNvGrpSpPr/>
          <p:nvPr/>
        </p:nvGrpSpPr>
        <p:grpSpPr>
          <a:xfrm>
            <a:off x="9129537" y="4534860"/>
            <a:ext cx="900049" cy="840666"/>
            <a:chOff x="8657130" y="2323034"/>
            <a:chExt cx="1078109" cy="1006982"/>
          </a:xfrm>
          <a:solidFill>
            <a:schemeClr val="accent2"/>
          </a:solidFill>
        </p:grpSpPr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4B1FEA7A-17C9-AC4D-A595-088E1937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2ABB7FC8-E06B-0940-96C3-D63EFCC9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87E6296-D153-284D-824E-7339E5FBBC10}"/>
              </a:ext>
            </a:extLst>
          </p:cNvPr>
          <p:cNvGrpSpPr/>
          <p:nvPr/>
        </p:nvGrpSpPr>
        <p:grpSpPr>
          <a:xfrm>
            <a:off x="3839274" y="4491955"/>
            <a:ext cx="900049" cy="900048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1259E4D-B4E7-2D46-A68D-1D6F749A4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A68AA9-0BFC-3345-837F-459AF3E8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C9082336-524B-6B41-85D9-26C08508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C88333E-26FE-A34E-AF3A-5755704F7088}"/>
              </a:ext>
            </a:extLst>
          </p:cNvPr>
          <p:cNvGrpSpPr/>
          <p:nvPr/>
        </p:nvGrpSpPr>
        <p:grpSpPr>
          <a:xfrm>
            <a:off x="19674051" y="4564852"/>
            <a:ext cx="796098" cy="801623"/>
            <a:chOff x="5231890" y="4370690"/>
            <a:chExt cx="1078109" cy="1085596"/>
          </a:xfrm>
          <a:solidFill>
            <a:schemeClr val="accent4"/>
          </a:solidFill>
        </p:grpSpPr>
        <p:sp>
          <p:nvSpPr>
            <p:cNvPr id="245" name="Freeform 23">
              <a:extLst>
                <a:ext uri="{FF2B5EF4-FFF2-40B4-BE49-F238E27FC236}">
                  <a16:creationId xmlns:a16="http://schemas.microsoft.com/office/drawing/2014/main" id="{6B165D0C-59A8-4B4C-BFCE-2019B3C2D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4">
              <a:extLst>
                <a:ext uri="{FF2B5EF4-FFF2-40B4-BE49-F238E27FC236}">
                  <a16:creationId xmlns:a16="http://schemas.microsoft.com/office/drawing/2014/main" id="{35BFF5D4-882B-4544-8454-F8A7A89F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5">
              <a:extLst>
                <a:ext uri="{FF2B5EF4-FFF2-40B4-BE49-F238E27FC236}">
                  <a16:creationId xmlns:a16="http://schemas.microsoft.com/office/drawing/2014/main" id="{406320AF-B524-4841-B1A9-1D2B4244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6">
              <a:extLst>
                <a:ext uri="{FF2B5EF4-FFF2-40B4-BE49-F238E27FC236}">
                  <a16:creationId xmlns:a16="http://schemas.microsoft.com/office/drawing/2014/main" id="{A81304D8-79D5-AA44-BDDD-7D850186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9" name="Freeform 27">
              <a:extLst>
                <a:ext uri="{FF2B5EF4-FFF2-40B4-BE49-F238E27FC236}">
                  <a16:creationId xmlns:a16="http://schemas.microsoft.com/office/drawing/2014/main" id="{C244BEEE-2B3E-1E46-A08E-7FFE95FED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8">
              <a:extLst>
                <a:ext uri="{FF2B5EF4-FFF2-40B4-BE49-F238E27FC236}">
                  <a16:creationId xmlns:a16="http://schemas.microsoft.com/office/drawing/2014/main" id="{773F1639-3C56-474D-A9A7-54F37575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CFAC86EC-72AF-7743-8745-B6380864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628B910D-5321-E846-8F1A-7F01DBE88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6D4B45DB-882E-0B4E-8A63-98E555BE8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5E56B343-5931-274C-A267-CF347F46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ED3251E-2B54-C44A-9989-382E911F9C3F}"/>
              </a:ext>
            </a:extLst>
          </p:cNvPr>
          <p:cNvGrpSpPr/>
          <p:nvPr/>
        </p:nvGrpSpPr>
        <p:grpSpPr>
          <a:xfrm>
            <a:off x="1880456" y="10488608"/>
            <a:ext cx="4817684" cy="1600438"/>
            <a:chOff x="21840150" y="4290491"/>
            <a:chExt cx="4817684" cy="1600438"/>
          </a:xfrm>
        </p:grpSpPr>
        <p:sp>
          <p:nvSpPr>
            <p:cNvPr id="256" name="CuadroTexto 4">
              <a:extLst>
                <a:ext uri="{FF2B5EF4-FFF2-40B4-BE49-F238E27FC236}">
                  <a16:creationId xmlns:a16="http://schemas.microsoft.com/office/drawing/2014/main" id="{5632E376-F475-8F4E-81B2-254CB5B5E87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57" name="CuadroTexto 4">
              <a:extLst>
                <a:ext uri="{FF2B5EF4-FFF2-40B4-BE49-F238E27FC236}">
                  <a16:creationId xmlns:a16="http://schemas.microsoft.com/office/drawing/2014/main" id="{94B88C8F-1B95-4A4E-A984-9F127F04FA00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0CD174C-EC59-CB40-92C4-E453A12C9049}"/>
              </a:ext>
            </a:extLst>
          </p:cNvPr>
          <p:cNvGrpSpPr/>
          <p:nvPr/>
        </p:nvGrpSpPr>
        <p:grpSpPr>
          <a:xfrm>
            <a:off x="7145159" y="10488608"/>
            <a:ext cx="4817684" cy="1600438"/>
            <a:chOff x="21840150" y="4290491"/>
            <a:chExt cx="4817684" cy="1600438"/>
          </a:xfrm>
        </p:grpSpPr>
        <p:sp>
          <p:nvSpPr>
            <p:cNvPr id="259" name="CuadroTexto 4">
              <a:extLst>
                <a:ext uri="{FF2B5EF4-FFF2-40B4-BE49-F238E27FC236}">
                  <a16:creationId xmlns:a16="http://schemas.microsoft.com/office/drawing/2014/main" id="{7EB1003B-3A1C-4349-9A92-73A87A4AFDB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0" name="CuadroTexto 4">
              <a:extLst>
                <a:ext uri="{FF2B5EF4-FFF2-40B4-BE49-F238E27FC236}">
                  <a16:creationId xmlns:a16="http://schemas.microsoft.com/office/drawing/2014/main" id="{591E7FFE-7F4D-6B42-B155-F28FDF9D9B3D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F47E960-7931-0440-9CDF-F11AC439993D}"/>
              </a:ext>
            </a:extLst>
          </p:cNvPr>
          <p:cNvGrpSpPr/>
          <p:nvPr/>
        </p:nvGrpSpPr>
        <p:grpSpPr>
          <a:xfrm>
            <a:off x="12430595" y="10488608"/>
            <a:ext cx="4817684" cy="1600438"/>
            <a:chOff x="21840150" y="4290491"/>
            <a:chExt cx="4817684" cy="1600438"/>
          </a:xfrm>
        </p:grpSpPr>
        <p:sp>
          <p:nvSpPr>
            <p:cNvPr id="262" name="CuadroTexto 4">
              <a:extLst>
                <a:ext uri="{FF2B5EF4-FFF2-40B4-BE49-F238E27FC236}">
                  <a16:creationId xmlns:a16="http://schemas.microsoft.com/office/drawing/2014/main" id="{4BC888AF-3694-234C-AF29-4A99F20798AB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3" name="CuadroTexto 4">
              <a:extLst>
                <a:ext uri="{FF2B5EF4-FFF2-40B4-BE49-F238E27FC236}">
                  <a16:creationId xmlns:a16="http://schemas.microsoft.com/office/drawing/2014/main" id="{5180ECCC-5ED1-6E4A-B70B-5054B140DE3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7DB5266-C2D1-2048-B1C1-E1D892AEF999}"/>
              </a:ext>
            </a:extLst>
          </p:cNvPr>
          <p:cNvGrpSpPr/>
          <p:nvPr/>
        </p:nvGrpSpPr>
        <p:grpSpPr>
          <a:xfrm>
            <a:off x="17725452" y="10488608"/>
            <a:ext cx="4817684" cy="1600438"/>
            <a:chOff x="21840150" y="4290491"/>
            <a:chExt cx="4817684" cy="1600438"/>
          </a:xfrm>
        </p:grpSpPr>
        <p:sp>
          <p:nvSpPr>
            <p:cNvPr id="265" name="CuadroTexto 4">
              <a:extLst>
                <a:ext uri="{FF2B5EF4-FFF2-40B4-BE49-F238E27FC236}">
                  <a16:creationId xmlns:a16="http://schemas.microsoft.com/office/drawing/2014/main" id="{3A64E80F-61F2-8B48-BA3E-3230FD72F564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6" name="CuadroTexto 4">
              <a:extLst>
                <a:ext uri="{FF2B5EF4-FFF2-40B4-BE49-F238E27FC236}">
                  <a16:creationId xmlns:a16="http://schemas.microsoft.com/office/drawing/2014/main" id="{7536B070-B8DA-3344-AFAA-806AA00BE6E0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756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51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53CB1C"/>
      </a:accent1>
      <a:accent2>
        <a:srgbClr val="3FADD3"/>
      </a:accent2>
      <a:accent3>
        <a:srgbClr val="4B469E"/>
      </a:accent3>
      <a:accent4>
        <a:srgbClr val="E3703D"/>
      </a:accent4>
      <a:accent5>
        <a:srgbClr val="DD1B5C"/>
      </a:accent5>
      <a:accent6>
        <a:srgbClr val="53CB1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86231</TotalTime>
  <Words>571</Words>
  <Application>Microsoft Macintosh PowerPoint</Application>
  <PresentationFormat>Custom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15755</cp:revision>
  <dcterms:created xsi:type="dcterms:W3CDTF">2014-11-12T21:47:38Z</dcterms:created>
  <dcterms:modified xsi:type="dcterms:W3CDTF">2019-06-11T17:53:55Z</dcterms:modified>
  <cp:category/>
</cp:coreProperties>
</file>